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782" r:id="rId1"/>
  </p:sldMasterIdLst>
  <p:notesMasterIdLst>
    <p:notesMasterId r:id="rId26"/>
  </p:notesMasterIdLst>
  <p:handoutMasterIdLst>
    <p:handoutMasterId r:id="rId27"/>
  </p:handoutMasterIdLst>
  <p:sldIdLst>
    <p:sldId id="297" r:id="rId2"/>
    <p:sldId id="303" r:id="rId3"/>
    <p:sldId id="302" r:id="rId4"/>
    <p:sldId id="304" r:id="rId5"/>
    <p:sldId id="305" r:id="rId6"/>
    <p:sldId id="299" r:id="rId7"/>
    <p:sldId id="301" r:id="rId8"/>
    <p:sldId id="300" r:id="rId9"/>
    <p:sldId id="288" r:id="rId10"/>
    <p:sldId id="290" r:id="rId11"/>
    <p:sldId id="292" r:id="rId12"/>
    <p:sldId id="293" r:id="rId13"/>
    <p:sldId id="295" r:id="rId14"/>
    <p:sldId id="310" r:id="rId15"/>
    <p:sldId id="306" r:id="rId16"/>
    <p:sldId id="291" r:id="rId17"/>
    <p:sldId id="307" r:id="rId18"/>
    <p:sldId id="308" r:id="rId19"/>
    <p:sldId id="311" r:id="rId20"/>
    <p:sldId id="309" r:id="rId21"/>
    <p:sldId id="312" r:id="rId22"/>
    <p:sldId id="298" r:id="rId23"/>
    <p:sldId id="314" r:id="rId24"/>
    <p:sldId id="313" r:id="rId2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10">
          <p15:clr>
            <a:srgbClr val="A4A3A4"/>
          </p15:clr>
        </p15:guide>
        <p15:guide id="2" orient="horz" pos="816">
          <p15:clr>
            <a:srgbClr val="A4A3A4"/>
          </p15:clr>
        </p15:guide>
        <p15:guide id="3" orient="horz" pos="2828">
          <p15:clr>
            <a:srgbClr val="A4A3A4"/>
          </p15:clr>
        </p15:guide>
        <p15:guide id="4" orient="horz" pos="1830">
          <p15:clr>
            <a:srgbClr val="A4A3A4"/>
          </p15:clr>
        </p15:guide>
        <p15:guide id="5" orient="horz" pos="591">
          <p15:clr>
            <a:srgbClr val="A4A3A4"/>
          </p15:clr>
        </p15:guide>
        <p15:guide id="6" pos="2016">
          <p15:clr>
            <a:srgbClr val="A4A3A4"/>
          </p15:clr>
        </p15:guide>
        <p15:guide id="7" pos="5472">
          <p15:clr>
            <a:srgbClr val="A4A3A4"/>
          </p15:clr>
        </p15:guide>
        <p15:guide id="8" pos="288">
          <p15:clr>
            <a:srgbClr val="A4A3A4"/>
          </p15:clr>
        </p15:guide>
        <p15:guide id="9" pos="1152">
          <p15:clr>
            <a:srgbClr val="A4A3A4"/>
          </p15:clr>
        </p15:guide>
        <p15:guide id="10" pos="3744">
          <p15:clr>
            <a:srgbClr val="A4A3A4"/>
          </p15:clr>
        </p15:guide>
        <p15:guide id="11" pos="4608">
          <p15:clr>
            <a:srgbClr val="A4A3A4"/>
          </p15:clr>
        </p15:guide>
        <p15:guide id="1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frameSlides="1"/>
  <p:clrMru>
    <a:srgbClr val="E49C0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71693" autoAdjust="0"/>
  </p:normalViewPr>
  <p:slideViewPr>
    <p:cSldViewPr snapToGrid="0" snapToObjects="1">
      <p:cViewPr varScale="1">
        <p:scale>
          <a:sx n="132" d="100"/>
          <a:sy n="132" d="100"/>
        </p:scale>
        <p:origin x="-112" y="-440"/>
      </p:cViewPr>
      <p:guideLst>
        <p:guide orient="horz" pos="410"/>
        <p:guide orient="horz" pos="816"/>
        <p:guide orient="horz" pos="2828"/>
        <p:guide orient="horz" pos="1830"/>
        <p:guide orient="horz" pos="591"/>
        <p:guide pos="2016"/>
        <p:guide pos="5472"/>
        <p:guide pos="288"/>
        <p:guide pos="1152"/>
        <p:guide pos="3744"/>
        <p:guide pos="4608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49" d="100"/>
          <a:sy n="49" d="100"/>
        </p:scale>
        <p:origin x="-2964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33D6B4-FF53-9949-9B14-91C547425343}" type="datetimeFigureOut">
              <a:rPr lang="en-US" smtClean="0"/>
              <a:pPr/>
              <a:t>10/14/18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04C44A-5D31-654C-836B-CAB56844A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4292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0987D5-DDE4-EE43-B777-241BBAA6D21E}" type="datetimeFigureOut">
              <a:rPr lang="en-US" smtClean="0"/>
              <a:pPr/>
              <a:t>10/14/18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9ADABC-8B41-394B-98F3-8B8E41A1CC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2772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2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2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119628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566679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706429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 rot="5400000">
            <a:off x="4244780" y="2897387"/>
            <a:ext cx="3396056" cy="1588"/>
          </a:xfrm>
          <a:prstGeom prst="line">
            <a:avLst/>
          </a:prstGeom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096000" y="1301750"/>
            <a:ext cx="2590800" cy="3187700"/>
          </a:xfrm>
        </p:spPr>
        <p:txBody>
          <a:bodyPr vert="horz" anchor="ctr">
            <a:no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rgbClr val="003399"/>
                </a:solidFill>
              </a:defRPr>
            </a:lvl1pPr>
            <a:lvl2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key takeaway or callout</a:t>
            </a:r>
            <a:endParaRPr lang="en-US" dirty="0"/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14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  <p:sp>
        <p:nvSpPr>
          <p:cNvPr id="3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401"/>
            <a:ext cx="5334000" cy="3194050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Placeholder 21"/>
          <p:cNvSpPr>
            <a:spLocks noGrp="1"/>
          </p:cNvSpPr>
          <p:nvPr>
            <p:ph type="title"/>
          </p:nvPr>
        </p:nvSpPr>
        <p:spPr>
          <a:xfrm>
            <a:off x="439948" y="-1"/>
            <a:ext cx="7483220" cy="731628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8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1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1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8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1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1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8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1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1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8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1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1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8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1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1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8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1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1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 rot="5400000">
            <a:off x="4244780" y="2897387"/>
            <a:ext cx="3396056" cy="1588"/>
          </a:xfrm>
          <a:prstGeom prst="line">
            <a:avLst/>
          </a:prstGeom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096000" y="1301750"/>
            <a:ext cx="2590800" cy="3187700"/>
          </a:xfrm>
        </p:spPr>
        <p:txBody>
          <a:bodyPr vert="horz" anchor="ctr">
            <a:no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rgbClr val="003399"/>
                </a:solidFill>
              </a:defRPr>
            </a:lvl1pPr>
            <a:lvl2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key takeaway or callout</a:t>
            </a:r>
            <a:endParaRPr lang="en-US" dirty="0"/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14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  <p:sp>
        <p:nvSpPr>
          <p:cNvPr id="3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401"/>
            <a:ext cx="5334000" cy="3194050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Placeholder 21"/>
          <p:cNvSpPr>
            <a:spLocks noGrp="1"/>
          </p:cNvSpPr>
          <p:nvPr>
            <p:ph type="title"/>
          </p:nvPr>
        </p:nvSpPr>
        <p:spPr>
          <a:xfrm>
            <a:off x="439948" y="-1"/>
            <a:ext cx="7483220" cy="731628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376022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 rot="5400000">
            <a:off x="4244780" y="2897387"/>
            <a:ext cx="3396056" cy="1588"/>
          </a:xfrm>
          <a:prstGeom prst="line">
            <a:avLst/>
          </a:prstGeom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096000" y="1301750"/>
            <a:ext cx="2590800" cy="3187700"/>
          </a:xfrm>
        </p:spPr>
        <p:txBody>
          <a:bodyPr vert="horz" anchor="ctr">
            <a:no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rgbClr val="003399"/>
                </a:solidFill>
              </a:defRPr>
            </a:lvl1pPr>
            <a:lvl2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key takeaway or callout</a:t>
            </a:r>
            <a:endParaRPr lang="en-US" dirty="0"/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14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  <p:sp>
        <p:nvSpPr>
          <p:cNvPr id="3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401"/>
            <a:ext cx="5334000" cy="3194050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Placeholder 21"/>
          <p:cNvSpPr>
            <a:spLocks noGrp="1"/>
          </p:cNvSpPr>
          <p:nvPr>
            <p:ph type="title"/>
          </p:nvPr>
        </p:nvSpPr>
        <p:spPr>
          <a:xfrm>
            <a:off x="439948" y="-1"/>
            <a:ext cx="7483220" cy="731628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6096000" y="1295399"/>
            <a:ext cx="2590800" cy="320039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r="2700000">
              <a:srgbClr val="000000">
                <a:alpha val="34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itle 3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4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684530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8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6243911" y="1443662"/>
            <a:ext cx="2286000" cy="2909888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401"/>
            <a:ext cx="5334000" cy="3194050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6096000" y="1295399"/>
            <a:ext cx="2590800" cy="320039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r="2700000">
              <a:srgbClr val="000000">
                <a:alpha val="34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itle 3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4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684530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2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6243651" y="1448763"/>
            <a:ext cx="2286000" cy="1371600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8" hasCustomPrompt="1"/>
          </p:nvPr>
        </p:nvSpPr>
        <p:spPr>
          <a:xfrm>
            <a:off x="6243651" y="2982831"/>
            <a:ext cx="2286000" cy="1371600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400"/>
            <a:ext cx="5334000" cy="3200397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9900" y="1295400"/>
            <a:ext cx="4025900" cy="27432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1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Comparison Title One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6" y="1295400"/>
            <a:ext cx="4041775" cy="27432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1">
                <a:solidFill>
                  <a:srgbClr val="003399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Comparison Title Two</a:t>
            </a:r>
          </a:p>
        </p:txBody>
      </p:sp>
      <p:sp>
        <p:nvSpPr>
          <p:cNvPr id="27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57200" y="1726407"/>
            <a:ext cx="4038600" cy="2763043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8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648200" y="1726407"/>
            <a:ext cx="4038600" cy="2763043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ext Placeholder 34"/>
          <p:cNvSpPr>
            <a:spLocks noGrp="1"/>
          </p:cNvSpPr>
          <p:nvPr>
            <p:ph type="body" sz="quarter" idx="18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31" name="Title 3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13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  <p:sp>
        <p:nvSpPr>
          <p:cNvPr id="5" name="Title 32"/>
          <p:cNvSpPr>
            <a:spLocks noGrp="1"/>
          </p:cNvSpPr>
          <p:nvPr>
            <p:ph type="title" hasCustomPrompt="1"/>
          </p:nvPr>
        </p:nvSpPr>
        <p:spPr>
          <a:xfrm>
            <a:off x="439948" y="-1"/>
            <a:ext cx="7483220" cy="73162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6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684530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9153144" cy="5152643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0" y="1492301"/>
            <a:ext cx="1689049" cy="168904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113004" y="1605305"/>
            <a:ext cx="1463040" cy="1463040"/>
          </a:xfrm>
          <a:solidFill>
            <a:srgbClr val="FFFFFF"/>
          </a:solidFill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</a:t>
            </a:r>
            <a:br>
              <a:rPr lang="en-US" dirty="0" smtClean="0"/>
            </a:br>
            <a:r>
              <a:rPr lang="en-US" dirty="0" smtClean="0"/>
              <a:t>add picture</a:t>
            </a:r>
            <a:endParaRPr lang="en-US" dirty="0"/>
          </a:p>
        </p:txBody>
      </p:sp>
      <p:sp>
        <p:nvSpPr>
          <p:cNvPr id="14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1828800" y="1809750"/>
            <a:ext cx="6858000" cy="1371600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400" b="1" i="0" cap="all">
                <a:solidFill>
                  <a:schemeClr val="bg1"/>
                </a:solidFill>
                <a:latin typeface="+mj-lt"/>
                <a:cs typeface="Arial Narrow Bold"/>
              </a:defRPr>
            </a:lvl1pPr>
            <a:lvl2pPr>
              <a:buNone/>
              <a:defRPr sz="4400">
                <a:solidFill>
                  <a:schemeClr val="bg1"/>
                </a:solidFill>
              </a:defRPr>
            </a:lvl2pPr>
            <a:lvl3pPr>
              <a:buNone/>
              <a:defRPr sz="4400">
                <a:solidFill>
                  <a:schemeClr val="bg1"/>
                </a:solidFill>
              </a:defRPr>
            </a:lvl3pPr>
            <a:lvl4pPr>
              <a:buNone/>
              <a:defRPr sz="4400">
                <a:solidFill>
                  <a:schemeClr val="bg1"/>
                </a:solidFill>
              </a:defRPr>
            </a:lvl4pPr>
            <a:lvl5pPr>
              <a:buNone/>
              <a:defRPr sz="4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Fact or </a:t>
            </a:r>
            <a:br>
              <a:rPr lang="en-US" dirty="0" smtClean="0"/>
            </a:br>
            <a:r>
              <a:rPr lang="en-US" dirty="0" smtClean="0"/>
              <a:t>Statistic here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1200150"/>
            <a:ext cx="6858000" cy="6096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1800" b="1" cap="all" spc="30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Introduction text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4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build="p">
        <p:tmplLst>
          <p:tmpl lvl="1">
            <p:tnLst>
              <p:par>
                <p:cTn xmlns:p14="http://schemas.microsoft.com/office/powerpoint/2010/main"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4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9153144" cy="515264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Slide Number Placeholder 5"/>
          <p:cNvSpPr txBox="1">
            <a:spLocks/>
          </p:cNvSpPr>
          <p:nvPr userDrawn="1"/>
        </p:nvSpPr>
        <p:spPr>
          <a:xfrm>
            <a:off x="8000997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>
          <a:xfrm>
            <a:off x="0" y="1492301"/>
            <a:ext cx="1689049" cy="168904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113004" y="1605305"/>
            <a:ext cx="1463040" cy="1463040"/>
          </a:xfrm>
          <a:solidFill>
            <a:srgbClr val="FFFFFF"/>
          </a:solidFill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</a:t>
            </a:r>
            <a:br>
              <a:rPr lang="en-US" dirty="0" smtClean="0"/>
            </a:br>
            <a:r>
              <a:rPr lang="en-US" dirty="0" smtClean="0"/>
              <a:t>add picture</a:t>
            </a:r>
            <a:endParaRPr lang="en-US" dirty="0"/>
          </a:p>
        </p:txBody>
      </p:sp>
      <p:sp>
        <p:nvSpPr>
          <p:cNvPr id="15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1828800" y="1809750"/>
            <a:ext cx="6858000" cy="1371600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400" b="1" i="0" cap="all">
                <a:solidFill>
                  <a:schemeClr val="bg1"/>
                </a:solidFill>
                <a:latin typeface="+mj-lt"/>
                <a:cs typeface="Arial Narrow Bold"/>
              </a:defRPr>
            </a:lvl1pPr>
            <a:lvl2pPr>
              <a:buNone/>
              <a:defRPr sz="4400">
                <a:solidFill>
                  <a:schemeClr val="bg1"/>
                </a:solidFill>
              </a:defRPr>
            </a:lvl2pPr>
            <a:lvl3pPr>
              <a:buNone/>
              <a:defRPr sz="4400">
                <a:solidFill>
                  <a:schemeClr val="bg1"/>
                </a:solidFill>
              </a:defRPr>
            </a:lvl3pPr>
            <a:lvl4pPr>
              <a:buNone/>
              <a:defRPr sz="4400">
                <a:solidFill>
                  <a:schemeClr val="bg1"/>
                </a:solidFill>
              </a:defRPr>
            </a:lvl4pPr>
            <a:lvl5pPr>
              <a:buNone/>
              <a:defRPr sz="4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Fact or </a:t>
            </a:r>
            <a:br>
              <a:rPr lang="en-US" dirty="0" smtClean="0"/>
            </a:br>
            <a:r>
              <a:rPr lang="en-US" dirty="0" smtClean="0"/>
              <a:t>Statistic here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1200150"/>
            <a:ext cx="6858000" cy="6096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1800" b="1" cap="all" spc="30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Introduction text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4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4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build="p">
        <p:tmplLst>
          <p:tmpl lvl="1">
            <p:tnLst>
              <p:par>
                <p:cTn xmlns:p14="http://schemas.microsoft.com/office/powerpoint/2010/main"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4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9153144" cy="515264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0" y="1492301"/>
            <a:ext cx="1689049" cy="168904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113004" y="1605305"/>
            <a:ext cx="1463040" cy="1463040"/>
          </a:xfrm>
          <a:solidFill>
            <a:srgbClr val="FFFFFF"/>
          </a:solidFill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</a:t>
            </a:r>
            <a:br>
              <a:rPr lang="en-US" dirty="0" smtClean="0"/>
            </a:br>
            <a:r>
              <a:rPr lang="en-US" dirty="0" smtClean="0"/>
              <a:t>add picture</a:t>
            </a:r>
            <a:endParaRPr lang="en-US" dirty="0"/>
          </a:p>
        </p:txBody>
      </p:sp>
      <p:sp>
        <p:nvSpPr>
          <p:cNvPr id="14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1828800" y="1809750"/>
            <a:ext cx="6858000" cy="1371600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400" b="1" i="0" cap="all">
                <a:solidFill>
                  <a:schemeClr val="bg1"/>
                </a:solidFill>
                <a:latin typeface="+mj-lt"/>
                <a:cs typeface="Arial Narrow Bold"/>
              </a:defRPr>
            </a:lvl1pPr>
            <a:lvl2pPr>
              <a:buNone/>
              <a:defRPr sz="4400">
                <a:solidFill>
                  <a:schemeClr val="bg1"/>
                </a:solidFill>
              </a:defRPr>
            </a:lvl2pPr>
            <a:lvl3pPr>
              <a:buNone/>
              <a:defRPr sz="4400">
                <a:solidFill>
                  <a:schemeClr val="bg1"/>
                </a:solidFill>
              </a:defRPr>
            </a:lvl3pPr>
            <a:lvl4pPr>
              <a:buNone/>
              <a:defRPr sz="4400">
                <a:solidFill>
                  <a:schemeClr val="bg1"/>
                </a:solidFill>
              </a:defRPr>
            </a:lvl4pPr>
            <a:lvl5pPr>
              <a:buNone/>
              <a:defRPr sz="4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Fact or </a:t>
            </a:r>
            <a:br>
              <a:rPr lang="en-US" dirty="0" smtClean="0"/>
            </a:br>
            <a:r>
              <a:rPr lang="en-US" dirty="0" smtClean="0"/>
              <a:t>Statistic here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1200150"/>
            <a:ext cx="6858000" cy="6096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1800" b="1" cap="all" spc="30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Introduction text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4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build="p">
        <p:tmplLst>
          <p:tmpl lvl="1">
            <p:tnLst>
              <p:par>
                <p:cTn xmlns:p14="http://schemas.microsoft.com/office/powerpoint/2010/main"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4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9153144" cy="515264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1492301"/>
            <a:ext cx="1689049" cy="168904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1828800" y="1809750"/>
            <a:ext cx="6858000" cy="1371600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400" b="1" i="0" cap="all">
                <a:solidFill>
                  <a:schemeClr val="bg1"/>
                </a:solidFill>
                <a:latin typeface="+mj-lt"/>
                <a:cs typeface="Arial Narrow Bold"/>
              </a:defRPr>
            </a:lvl1pPr>
            <a:lvl2pPr>
              <a:buNone/>
              <a:defRPr sz="4400">
                <a:solidFill>
                  <a:schemeClr val="bg1"/>
                </a:solidFill>
              </a:defRPr>
            </a:lvl2pPr>
            <a:lvl3pPr>
              <a:buNone/>
              <a:defRPr sz="4400">
                <a:solidFill>
                  <a:schemeClr val="bg1"/>
                </a:solidFill>
              </a:defRPr>
            </a:lvl3pPr>
            <a:lvl4pPr>
              <a:buNone/>
              <a:defRPr sz="4400">
                <a:solidFill>
                  <a:schemeClr val="bg1"/>
                </a:solidFill>
              </a:defRPr>
            </a:lvl4pPr>
            <a:lvl5pPr>
              <a:buNone/>
              <a:defRPr sz="4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Fact or </a:t>
            </a:r>
            <a:br>
              <a:rPr lang="en-US" dirty="0" smtClean="0"/>
            </a:br>
            <a:r>
              <a:rPr lang="en-US" dirty="0" smtClean="0"/>
              <a:t>Statistic here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1200150"/>
            <a:ext cx="6858000" cy="6096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1800" b="1" cap="all" spc="30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Introduction text goes here</a:t>
            </a:r>
            <a:endParaRPr lang="en-US" dirty="0"/>
          </a:p>
        </p:txBody>
      </p:sp>
      <p:sp>
        <p:nvSpPr>
          <p:cNvPr id="38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113004" y="1605305"/>
            <a:ext cx="1463040" cy="1463040"/>
          </a:xfrm>
          <a:solidFill>
            <a:srgbClr val="FFFFFF"/>
          </a:solidFill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</a:t>
            </a:r>
            <a:br>
              <a:rPr lang="en-US" dirty="0" smtClean="0"/>
            </a:br>
            <a:r>
              <a:rPr lang="en-US" dirty="0" smtClean="0"/>
              <a:t>add picture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4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9" grpId="0" build="p">
        <p:tmplLst>
          <p:tmpl lvl="1">
            <p:tnLst>
              <p:par>
                <p:cTn xmlns:p14="http://schemas.microsoft.com/office/powerpoint/2010/main"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4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/>
      <p:bldP spid="12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010940RR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543302"/>
            <a:ext cx="9144000" cy="16002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 flipV="1">
            <a:off x="0" y="0"/>
            <a:ext cx="9153144" cy="3543300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 descr="shield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7226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300563" y="927098"/>
            <a:ext cx="2590800" cy="320039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r="2700000">
              <a:srgbClr val="000000">
                <a:alpha val="34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448474" y="1075361"/>
            <a:ext cx="2286000" cy="2909888"/>
          </a:xfrm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3060692" y="927098"/>
            <a:ext cx="2590800" cy="320039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r="2700000">
              <a:srgbClr val="000000">
                <a:alpha val="34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3208603" y="1075361"/>
            <a:ext cx="2286000" cy="2909888"/>
          </a:xfrm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076462" y="1295400"/>
            <a:ext cx="2610338" cy="97816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r">
              <a:lnSpc>
                <a:spcPct val="80000"/>
              </a:lnSpc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76462" y="2349770"/>
            <a:ext cx="2610338" cy="2133600"/>
          </a:xfrm>
        </p:spPr>
        <p:txBody>
          <a:bodyPr>
            <a:noAutofit/>
          </a:bodyPr>
          <a:lstStyle>
            <a:lvl1pPr marL="0" indent="0" algn="r">
              <a:lnSpc>
                <a:spcPct val="90000"/>
              </a:lnSpc>
              <a:spcBef>
                <a:spcPts val="300"/>
              </a:spcBef>
              <a:spcAft>
                <a:spcPts val="900"/>
              </a:spcAft>
              <a:buNone/>
              <a:defRPr sz="160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23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4" name="Rectangle 23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Freeform 24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7" name="Picture 26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397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1646754" y="927098"/>
            <a:ext cx="2590800" cy="320039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r="2700000">
              <a:srgbClr val="000000">
                <a:alpha val="34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1794665" y="1075361"/>
            <a:ext cx="2286000" cy="2909888"/>
          </a:xfrm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076462" y="1295400"/>
            <a:ext cx="2610338" cy="97816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r">
              <a:lnSpc>
                <a:spcPct val="80000"/>
              </a:lnSpc>
              <a:defRPr sz="28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76462" y="2349770"/>
            <a:ext cx="2610338" cy="2133600"/>
          </a:xfrm>
        </p:spPr>
        <p:txBody>
          <a:bodyPr>
            <a:noAutofit/>
          </a:bodyPr>
          <a:lstStyle>
            <a:lvl1pPr marL="0" indent="0" algn="r">
              <a:lnSpc>
                <a:spcPct val="90000"/>
              </a:lnSpc>
              <a:spcBef>
                <a:spcPts val="300"/>
              </a:spcBef>
              <a:spcAft>
                <a:spcPts val="900"/>
              </a:spcAft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23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4" name="Rectangle 23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Freeform 24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7" name="Picture 26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408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6076462" y="1295400"/>
            <a:ext cx="2610338" cy="97816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r">
              <a:lnSpc>
                <a:spcPct val="80000"/>
              </a:lnSpc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76462" y="2349770"/>
            <a:ext cx="2610338" cy="2133600"/>
          </a:xfrm>
        </p:spPr>
        <p:txBody>
          <a:bodyPr>
            <a:noAutofit/>
          </a:bodyPr>
          <a:lstStyle>
            <a:lvl1pPr marL="0" indent="0" algn="r">
              <a:lnSpc>
                <a:spcPct val="90000"/>
              </a:lnSpc>
              <a:spcBef>
                <a:spcPts val="300"/>
              </a:spcBef>
              <a:spcAft>
                <a:spcPts val="900"/>
              </a:spcAft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38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30" name="Picture Placeholder 29"/>
          <p:cNvSpPr>
            <a:spLocks noGrp="1"/>
          </p:cNvSpPr>
          <p:nvPr>
            <p:ph type="pic" sz="quarter" idx="10"/>
          </p:nvPr>
        </p:nvSpPr>
        <p:spPr>
          <a:xfrm>
            <a:off x="124357" y="139699"/>
            <a:ext cx="2737713" cy="2377440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1" name="Picture Placeholder 29"/>
          <p:cNvSpPr>
            <a:spLocks noGrp="1"/>
          </p:cNvSpPr>
          <p:nvPr>
            <p:ph type="pic" sz="quarter" idx="11"/>
          </p:nvPr>
        </p:nvSpPr>
        <p:spPr>
          <a:xfrm>
            <a:off x="2965434" y="139699"/>
            <a:ext cx="2862072" cy="2377440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2" name="Picture Placeholder 29"/>
          <p:cNvSpPr>
            <a:spLocks noGrp="1"/>
          </p:cNvSpPr>
          <p:nvPr>
            <p:ph type="pic" sz="quarter" idx="12"/>
          </p:nvPr>
        </p:nvSpPr>
        <p:spPr>
          <a:xfrm>
            <a:off x="124357" y="2619756"/>
            <a:ext cx="2737713" cy="2377440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3" name="Picture Placeholder 29"/>
          <p:cNvSpPr>
            <a:spLocks noGrp="1"/>
          </p:cNvSpPr>
          <p:nvPr>
            <p:ph type="pic" sz="quarter" idx="13"/>
          </p:nvPr>
        </p:nvSpPr>
        <p:spPr>
          <a:xfrm>
            <a:off x="2965434" y="2619756"/>
            <a:ext cx="2862072" cy="2377440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8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4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  <p:bldP spid="33" grpId="0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6076462" y="1295400"/>
            <a:ext cx="2610338" cy="97816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r">
              <a:lnSpc>
                <a:spcPct val="80000"/>
              </a:lnSpc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76462" y="2349770"/>
            <a:ext cx="2610338" cy="2133600"/>
          </a:xfrm>
        </p:spPr>
        <p:txBody>
          <a:bodyPr>
            <a:noAutofit/>
          </a:bodyPr>
          <a:lstStyle>
            <a:lvl1pPr marL="0" indent="0" algn="r">
              <a:lnSpc>
                <a:spcPct val="90000"/>
              </a:lnSpc>
              <a:spcBef>
                <a:spcPts val="300"/>
              </a:spcBef>
              <a:spcAft>
                <a:spcPts val="900"/>
              </a:spcAft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38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14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943600" cy="5143500"/>
          </a:xfrm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76462" y="1295400"/>
            <a:ext cx="2610338" cy="97816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r">
              <a:lnSpc>
                <a:spcPct val="80000"/>
              </a:lnSpc>
              <a:defRPr sz="28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76462" y="2349770"/>
            <a:ext cx="2610338" cy="2133600"/>
          </a:xfrm>
        </p:spPr>
        <p:txBody>
          <a:bodyPr>
            <a:noAutofit/>
          </a:bodyPr>
          <a:lstStyle>
            <a:lvl1pPr marL="0" indent="0" algn="r">
              <a:lnSpc>
                <a:spcPct val="90000"/>
              </a:lnSpc>
              <a:spcBef>
                <a:spcPts val="300"/>
              </a:spcBef>
              <a:spcAft>
                <a:spcPts val="900"/>
              </a:spcAft>
              <a:buNone/>
              <a:defRPr sz="1400">
                <a:solidFill>
                  <a:srgbClr val="59595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37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 12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4" name="Picture 13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-1"/>
            <a:ext cx="9144000" cy="5143503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943600" cy="5143500"/>
          </a:xfrm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009741T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63" y="0"/>
            <a:ext cx="9130473" cy="5143500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rgbClr val="404040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6076462" y="1295400"/>
            <a:ext cx="2610338" cy="97816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r">
              <a:lnSpc>
                <a:spcPct val="80000"/>
              </a:lnSpc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76462" y="2349770"/>
            <a:ext cx="2610338" cy="2133600"/>
          </a:xfrm>
        </p:spPr>
        <p:txBody>
          <a:bodyPr>
            <a:noAutofit/>
          </a:bodyPr>
          <a:lstStyle>
            <a:lvl1pPr marL="0" indent="0" algn="r">
              <a:lnSpc>
                <a:spcPct val="90000"/>
              </a:lnSpc>
              <a:spcBef>
                <a:spcPts val="300"/>
              </a:spcBef>
              <a:spcAft>
                <a:spcPts val="900"/>
              </a:spcAft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40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2" name="Picture 11" descr="shield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8" descr="001123H.jpg"/>
          <p:cNvPicPr>
            <a:picLocks/>
          </p:cNvPicPr>
          <p:nvPr userDrawn="1"/>
        </p:nvPicPr>
        <p:blipFill>
          <a:blip r:embed="rId2"/>
          <a:srcRect t="74" b="7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3543302"/>
            <a:ext cx="9153144" cy="1600200"/>
          </a:xfrm>
          <a:prstGeom prst="rect">
            <a:avLst/>
          </a:prstGeom>
          <a:solidFill>
            <a:schemeClr val="tx1">
              <a:lumMod val="75000"/>
              <a:lumOff val="2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738563"/>
            <a:ext cx="6858000" cy="425054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2800" b="1" baseline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57200" y="4222230"/>
            <a:ext cx="6858000" cy="60364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Subhead or content here</a:t>
            </a:r>
          </a:p>
        </p:txBody>
      </p:sp>
      <p:sp>
        <p:nvSpPr>
          <p:cNvPr id="41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2" name="Picture 11" descr="shield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group1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0" y="63502"/>
            <a:ext cx="2070100" cy="5080000"/>
          </a:xfrm>
          <a:prstGeom prst="rect">
            <a:avLst/>
          </a:prstGeom>
        </p:spPr>
      </p:pic>
      <p:pic>
        <p:nvPicPr>
          <p:cNvPr id="14" name="Picture 13" descr="group1c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19600" y="419102"/>
            <a:ext cx="2108200" cy="4724400"/>
          </a:xfrm>
          <a:prstGeom prst="rect">
            <a:avLst/>
          </a:prstGeom>
        </p:spPr>
      </p:pic>
      <p:pic>
        <p:nvPicPr>
          <p:cNvPr id="13" name="Picture 12" descr="group1b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133600" y="419102"/>
            <a:ext cx="2470150" cy="4724400"/>
          </a:xfrm>
          <a:prstGeom prst="rect">
            <a:avLst/>
          </a:prstGeom>
        </p:spPr>
      </p:pic>
      <p:pic>
        <p:nvPicPr>
          <p:cNvPr id="12" name="Picture 11" descr="group1a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228600" y="355602"/>
            <a:ext cx="2724150" cy="47879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3543302"/>
            <a:ext cx="9153144" cy="1600200"/>
          </a:xfrm>
          <a:prstGeom prst="rect">
            <a:avLst/>
          </a:prstGeom>
          <a:solidFill>
            <a:schemeClr val="tx1">
              <a:lumMod val="75000"/>
              <a:lumOff val="2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Title 6"/>
          <p:cNvSpPr txBox="1">
            <a:spLocks/>
          </p:cNvSpPr>
          <p:nvPr userDrawn="1"/>
        </p:nvSpPr>
        <p:spPr>
          <a:xfrm>
            <a:off x="457200" y="3562350"/>
            <a:ext cx="3962400" cy="1141801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all" spc="30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Our</a:t>
            </a: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en-US" sz="4800" b="1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MISSION</a:t>
            </a:r>
            <a:endParaRPr kumimoji="0" lang="en-US" sz="4800" b="1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1" name="Text Placeholder 7"/>
          <p:cNvSpPr txBox="1">
            <a:spLocks/>
          </p:cNvSpPr>
          <p:nvPr userDrawn="1"/>
        </p:nvSpPr>
        <p:spPr>
          <a:xfrm>
            <a:off x="3202020" y="4045338"/>
            <a:ext cx="4038600" cy="9017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5000"/>
              </a:lnSpc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The men and women of Union Pacific are dedicated to serve.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010976P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87775" y="190500"/>
            <a:ext cx="2575560" cy="4953000"/>
          </a:xfrm>
          <a:prstGeom prst="rect">
            <a:avLst/>
          </a:prstGeom>
        </p:spPr>
      </p:pic>
      <p:pic>
        <p:nvPicPr>
          <p:cNvPr id="16" name="Picture 15" descr="group2a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482602"/>
            <a:ext cx="2628900" cy="4660900"/>
          </a:xfrm>
          <a:prstGeom prst="rect">
            <a:avLst/>
          </a:prstGeom>
        </p:spPr>
      </p:pic>
      <p:pic>
        <p:nvPicPr>
          <p:cNvPr id="17" name="Picture 16" descr="group2b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057400" y="184152"/>
            <a:ext cx="2520950" cy="4959350"/>
          </a:xfrm>
          <a:prstGeom prst="rect">
            <a:avLst/>
          </a:prstGeom>
        </p:spPr>
      </p:pic>
      <p:pic>
        <p:nvPicPr>
          <p:cNvPr id="11" name="Picture 10" descr="010987P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108910" y="376764"/>
            <a:ext cx="2713530" cy="478155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3558114"/>
            <a:ext cx="9153144" cy="1600200"/>
          </a:xfrm>
          <a:prstGeom prst="rect">
            <a:avLst/>
          </a:prstGeom>
          <a:solidFill>
            <a:schemeClr val="tx1">
              <a:lumMod val="75000"/>
              <a:lumOff val="2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itle 6"/>
          <p:cNvSpPr txBox="1">
            <a:spLocks/>
          </p:cNvSpPr>
          <p:nvPr userDrawn="1"/>
        </p:nvSpPr>
        <p:spPr>
          <a:xfrm>
            <a:off x="457200" y="3562350"/>
            <a:ext cx="3962400" cy="1141801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all" spc="30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Our</a:t>
            </a: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en-US" sz="4800" b="1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VALUES</a:t>
            </a:r>
            <a:endParaRPr kumimoji="0" lang="en-US" sz="4800" b="1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2" name="Text Placeholder 7"/>
          <p:cNvSpPr txBox="1">
            <a:spLocks/>
          </p:cNvSpPr>
          <p:nvPr userDrawn="1"/>
        </p:nvSpPr>
        <p:spPr>
          <a:xfrm>
            <a:off x="2997200" y="4045338"/>
            <a:ext cx="4038600" cy="9017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5000"/>
              </a:lnSpc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• Passion for performance</a:t>
            </a:r>
          </a:p>
          <a:p>
            <a:pPr lvl="0">
              <a:lnSpc>
                <a:spcPct val="95000"/>
              </a:lnSpc>
            </a:pPr>
            <a:r>
              <a:rPr lang="en-US" dirty="0" smtClean="0">
                <a:solidFill>
                  <a:schemeClr val="bg1"/>
                </a:solidFill>
              </a:rPr>
              <a:t>• High ethical standards</a:t>
            </a:r>
          </a:p>
          <a:p>
            <a:pPr lvl="0">
              <a:lnSpc>
                <a:spcPct val="95000"/>
              </a:lnSpc>
            </a:pPr>
            <a:r>
              <a:rPr lang="en-US" dirty="0" smtClean="0">
                <a:solidFill>
                  <a:schemeClr val="bg1"/>
                </a:solidFill>
              </a:rPr>
              <a:t>• Work</a:t>
            </a:r>
            <a:r>
              <a:rPr kumimoji="0" lang="en-US" sz="18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as a team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7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&amp; Va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 descr="group1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10000" y="72644"/>
            <a:ext cx="2070100" cy="5080000"/>
          </a:xfrm>
          <a:prstGeom prst="rect">
            <a:avLst/>
          </a:prstGeom>
        </p:spPr>
      </p:pic>
      <p:pic>
        <p:nvPicPr>
          <p:cNvPr id="13" name="Picture 12" descr="group1c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30400" y="419102"/>
            <a:ext cx="2108200" cy="4724400"/>
          </a:xfrm>
          <a:prstGeom prst="rect">
            <a:avLst/>
          </a:prstGeom>
        </p:spPr>
      </p:pic>
      <p:pic>
        <p:nvPicPr>
          <p:cNvPr id="14" name="Picture 13" descr="group1a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304800" y="355600"/>
            <a:ext cx="2724150" cy="4787900"/>
          </a:xfrm>
          <a:prstGeom prst="rect">
            <a:avLst/>
          </a:prstGeom>
        </p:spPr>
      </p:pic>
      <p:sp>
        <p:nvSpPr>
          <p:cNvPr id="26" name="TextBox 25"/>
          <p:cNvSpPr txBox="1"/>
          <p:nvPr userDrawn="1"/>
        </p:nvSpPr>
        <p:spPr>
          <a:xfrm>
            <a:off x="6135077" y="1295400"/>
            <a:ext cx="2551723" cy="31762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80000"/>
              </a:lnSpc>
              <a:spcAft>
                <a:spcPts val="600"/>
              </a:spcAft>
            </a:pPr>
            <a:r>
              <a:rPr lang="en-US" sz="2800" b="0" cap="all" spc="300" dirty="0" smtClean="0">
                <a:solidFill>
                  <a:srgbClr val="FFFFFF"/>
                </a:solidFill>
              </a:rPr>
              <a:t>Our</a:t>
            </a:r>
            <a:r>
              <a:rPr lang="en-US" sz="2800" cap="all" dirty="0" smtClean="0">
                <a:solidFill>
                  <a:srgbClr val="FFFFFF"/>
                </a:solidFill>
              </a:rPr>
              <a:t/>
            </a:r>
            <a:br>
              <a:rPr lang="en-US" sz="2800" cap="all" dirty="0" smtClean="0">
                <a:solidFill>
                  <a:srgbClr val="FFFFFF"/>
                </a:solidFill>
              </a:rPr>
            </a:br>
            <a:r>
              <a:rPr lang="en-US" sz="2800" b="1" cap="all" dirty="0" smtClean="0">
                <a:solidFill>
                  <a:srgbClr val="FFFFFF"/>
                </a:solidFill>
              </a:rPr>
              <a:t>Mission</a:t>
            </a:r>
            <a:endParaRPr lang="en-US" sz="2800" b="0" cap="none" dirty="0" smtClean="0">
              <a:solidFill>
                <a:srgbClr val="FFFFFF"/>
              </a:solidFill>
            </a:endParaRPr>
          </a:p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1400" b="0" dirty="0" smtClean="0">
                <a:solidFill>
                  <a:srgbClr val="FFFFFF"/>
                </a:solidFill>
                <a:ea typeface="+mn-ea"/>
                <a:cs typeface="+mn-cs"/>
              </a:rPr>
              <a:t>The</a:t>
            </a:r>
            <a:r>
              <a:rPr lang="en-US" sz="1400" b="0" baseline="0" dirty="0" smtClean="0">
                <a:solidFill>
                  <a:srgbClr val="FFFFFF"/>
                </a:solidFill>
                <a:ea typeface="+mn-ea"/>
                <a:cs typeface="+mn-cs"/>
              </a:rPr>
              <a:t> men and women of Union Pacific are dedicated to serve.</a:t>
            </a:r>
            <a:r>
              <a:rPr lang="en-US" sz="1800" b="0" dirty="0" smtClean="0">
                <a:solidFill>
                  <a:srgbClr val="FFFFFF"/>
                </a:solidFill>
                <a:ea typeface="+mn-ea"/>
                <a:cs typeface="+mn-cs"/>
              </a:rPr>
              <a:t/>
            </a:r>
            <a:br>
              <a:rPr lang="en-US" sz="1800" b="0" dirty="0" smtClean="0">
                <a:solidFill>
                  <a:srgbClr val="FFFFFF"/>
                </a:solidFill>
                <a:ea typeface="+mn-ea"/>
                <a:cs typeface="+mn-cs"/>
              </a:rPr>
            </a:br>
            <a:endParaRPr lang="en-US" sz="1800" b="0" dirty="0" smtClean="0">
              <a:solidFill>
                <a:srgbClr val="FFFFFF"/>
              </a:solidFill>
              <a:ea typeface="+mn-ea"/>
              <a:cs typeface="+mn-cs"/>
            </a:endParaRPr>
          </a:p>
          <a:p>
            <a:pPr algn="r">
              <a:lnSpc>
                <a:spcPct val="80000"/>
              </a:lnSpc>
              <a:spcAft>
                <a:spcPts val="600"/>
              </a:spcAft>
            </a:pPr>
            <a:r>
              <a:rPr lang="en-US" sz="2800" b="0" cap="all" spc="300" dirty="0" smtClean="0">
                <a:solidFill>
                  <a:srgbClr val="FFFFFF"/>
                </a:solidFill>
              </a:rPr>
              <a:t>Our</a:t>
            </a:r>
            <a:r>
              <a:rPr lang="en-US" sz="2800" cap="all" dirty="0" smtClean="0">
                <a:solidFill>
                  <a:srgbClr val="FFFFFF"/>
                </a:solidFill>
              </a:rPr>
              <a:t/>
            </a:r>
            <a:br>
              <a:rPr lang="en-US" sz="2800" cap="all" dirty="0" smtClean="0">
                <a:solidFill>
                  <a:srgbClr val="FFFFFF"/>
                </a:solidFill>
              </a:rPr>
            </a:br>
            <a:r>
              <a:rPr lang="en-US" sz="2800" b="1" cap="all" dirty="0" smtClean="0">
                <a:solidFill>
                  <a:srgbClr val="FFFFFF"/>
                </a:solidFill>
              </a:rPr>
              <a:t>Values</a:t>
            </a:r>
            <a:endParaRPr lang="en-US" sz="1800" b="0" cap="none" dirty="0" smtClean="0">
              <a:solidFill>
                <a:srgbClr val="FFFFFF"/>
              </a:solidFill>
            </a:endParaRPr>
          </a:p>
          <a:p>
            <a:pPr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400" b="0" dirty="0" smtClean="0">
                <a:solidFill>
                  <a:srgbClr val="FFFFFF"/>
                </a:solidFill>
              </a:rPr>
              <a:t>Passion for performance</a:t>
            </a:r>
          </a:p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1400" b="0" dirty="0" smtClean="0">
                <a:solidFill>
                  <a:srgbClr val="FFFFFF"/>
                </a:solidFill>
              </a:rPr>
              <a:t>High ethical standards</a:t>
            </a:r>
          </a:p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1400" b="0" dirty="0" smtClean="0">
                <a:solidFill>
                  <a:srgbClr val="FFFFFF"/>
                </a:solidFill>
              </a:rPr>
              <a:t>Work as a team</a:t>
            </a:r>
            <a:br>
              <a:rPr lang="en-US" sz="1400" b="0" dirty="0" smtClean="0">
                <a:solidFill>
                  <a:srgbClr val="FFFFFF"/>
                </a:solidFill>
              </a:rPr>
            </a:b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45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 15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7" name="Picture 16" descr="shield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248035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Rectangle 375"/>
          <p:cNvSpPr/>
          <p:nvPr userDrawn="1"/>
        </p:nvSpPr>
        <p:spPr>
          <a:xfrm>
            <a:off x="-14240" y="7591"/>
            <a:ext cx="9144000" cy="5160337"/>
          </a:xfrm>
          <a:prstGeom prst="rect">
            <a:avLst/>
          </a:prstGeom>
          <a:solidFill>
            <a:schemeClr val="accent2">
              <a:alpha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2" name="Group 71"/>
          <p:cNvGrpSpPr/>
          <p:nvPr userDrawn="1"/>
        </p:nvGrpSpPr>
        <p:grpSpPr>
          <a:xfrm>
            <a:off x="133350" y="-152400"/>
            <a:ext cx="8069263" cy="5137151"/>
            <a:chOff x="133350" y="-152400"/>
            <a:chExt cx="8069263" cy="5137151"/>
          </a:xfrm>
        </p:grpSpPr>
        <p:sp>
          <p:nvSpPr>
            <p:cNvPr id="73" name="Freeform 5"/>
            <p:cNvSpPr>
              <a:spLocks/>
            </p:cNvSpPr>
            <p:nvPr userDrawn="1"/>
          </p:nvSpPr>
          <p:spPr bwMode="auto">
            <a:xfrm>
              <a:off x="7953375" y="1054100"/>
              <a:ext cx="49213" cy="41275"/>
            </a:xfrm>
            <a:custGeom>
              <a:avLst/>
              <a:gdLst/>
              <a:ahLst/>
              <a:cxnLst>
                <a:cxn ang="0">
                  <a:pos x="31" y="13"/>
                </a:cxn>
                <a:cxn ang="0">
                  <a:pos x="29" y="13"/>
                </a:cxn>
                <a:cxn ang="0">
                  <a:pos x="27" y="13"/>
                </a:cxn>
                <a:cxn ang="0">
                  <a:pos x="26" y="15"/>
                </a:cxn>
                <a:cxn ang="0">
                  <a:pos x="24" y="15"/>
                </a:cxn>
                <a:cxn ang="0">
                  <a:pos x="18" y="17"/>
                </a:cxn>
                <a:cxn ang="0">
                  <a:pos x="9" y="20"/>
                </a:cxn>
                <a:cxn ang="0">
                  <a:pos x="7" y="22"/>
                </a:cxn>
                <a:cxn ang="0">
                  <a:pos x="7" y="24"/>
                </a:cxn>
                <a:cxn ang="0">
                  <a:pos x="7" y="26"/>
                </a:cxn>
                <a:cxn ang="0">
                  <a:pos x="7" y="26"/>
                </a:cxn>
                <a:cxn ang="0">
                  <a:pos x="6" y="26"/>
                </a:cxn>
                <a:cxn ang="0">
                  <a:pos x="4" y="2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2"/>
                </a:cxn>
                <a:cxn ang="0">
                  <a:pos x="4" y="20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7" y="24"/>
                </a:cxn>
                <a:cxn ang="0">
                  <a:pos x="7" y="22"/>
                </a:cxn>
                <a:cxn ang="0">
                  <a:pos x="6" y="22"/>
                </a:cxn>
                <a:cxn ang="0">
                  <a:pos x="6" y="20"/>
                </a:cxn>
                <a:cxn ang="0">
                  <a:pos x="6" y="18"/>
                </a:cxn>
                <a:cxn ang="0">
                  <a:pos x="6" y="17"/>
                </a:cxn>
                <a:cxn ang="0">
                  <a:pos x="7" y="15"/>
                </a:cxn>
                <a:cxn ang="0">
                  <a:pos x="7" y="13"/>
                </a:cxn>
                <a:cxn ang="0">
                  <a:pos x="7" y="9"/>
                </a:cxn>
                <a:cxn ang="0">
                  <a:pos x="9" y="7"/>
                </a:cxn>
                <a:cxn ang="0">
                  <a:pos x="9" y="6"/>
                </a:cxn>
                <a:cxn ang="0">
                  <a:pos x="11" y="4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3" y="2"/>
                </a:cxn>
                <a:cxn ang="0">
                  <a:pos x="15" y="0"/>
                </a:cxn>
                <a:cxn ang="0">
                  <a:pos x="15" y="2"/>
                </a:cxn>
                <a:cxn ang="0">
                  <a:pos x="17" y="4"/>
                </a:cxn>
                <a:cxn ang="0">
                  <a:pos x="17" y="4"/>
                </a:cxn>
                <a:cxn ang="0">
                  <a:pos x="17" y="6"/>
                </a:cxn>
                <a:cxn ang="0">
                  <a:pos x="17" y="4"/>
                </a:cxn>
                <a:cxn ang="0">
                  <a:pos x="17" y="4"/>
                </a:cxn>
                <a:cxn ang="0">
                  <a:pos x="17" y="2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8" y="2"/>
                </a:cxn>
                <a:cxn ang="0">
                  <a:pos x="20" y="2"/>
                </a:cxn>
                <a:cxn ang="0">
                  <a:pos x="22" y="4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20" y="7"/>
                </a:cxn>
                <a:cxn ang="0">
                  <a:pos x="22" y="7"/>
                </a:cxn>
                <a:cxn ang="0">
                  <a:pos x="22" y="6"/>
                </a:cxn>
                <a:cxn ang="0">
                  <a:pos x="26" y="6"/>
                </a:cxn>
                <a:cxn ang="0">
                  <a:pos x="26" y="7"/>
                </a:cxn>
                <a:cxn ang="0">
                  <a:pos x="26" y="7"/>
                </a:cxn>
                <a:cxn ang="0">
                  <a:pos x="27" y="9"/>
                </a:cxn>
                <a:cxn ang="0">
                  <a:pos x="27" y="11"/>
                </a:cxn>
                <a:cxn ang="0">
                  <a:pos x="29" y="11"/>
                </a:cxn>
                <a:cxn ang="0">
                  <a:pos x="29" y="11"/>
                </a:cxn>
              </a:cxnLst>
              <a:rect l="0" t="0" r="r" b="b"/>
              <a:pathLst>
                <a:path w="31" h="26">
                  <a:moveTo>
                    <a:pt x="31" y="11"/>
                  </a:moveTo>
                  <a:lnTo>
                    <a:pt x="31" y="13"/>
                  </a:lnTo>
                  <a:lnTo>
                    <a:pt x="29" y="13"/>
                  </a:lnTo>
                  <a:lnTo>
                    <a:pt x="29" y="13"/>
                  </a:lnTo>
                  <a:lnTo>
                    <a:pt x="27" y="13"/>
                  </a:lnTo>
                  <a:lnTo>
                    <a:pt x="27" y="13"/>
                  </a:lnTo>
                  <a:lnTo>
                    <a:pt x="26" y="13"/>
                  </a:lnTo>
                  <a:lnTo>
                    <a:pt x="26" y="15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22" y="15"/>
                  </a:lnTo>
                  <a:lnTo>
                    <a:pt x="18" y="17"/>
                  </a:lnTo>
                  <a:lnTo>
                    <a:pt x="15" y="18"/>
                  </a:lnTo>
                  <a:lnTo>
                    <a:pt x="9" y="20"/>
                  </a:lnTo>
                  <a:lnTo>
                    <a:pt x="9" y="22"/>
                  </a:lnTo>
                  <a:lnTo>
                    <a:pt x="7" y="22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9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6" y="26"/>
                  </a:lnTo>
                  <a:lnTo>
                    <a:pt x="6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0" y="24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2"/>
                  </a:lnTo>
                  <a:lnTo>
                    <a:pt x="2" y="20"/>
                  </a:lnTo>
                  <a:lnTo>
                    <a:pt x="4" y="20"/>
                  </a:lnTo>
                  <a:lnTo>
                    <a:pt x="6" y="20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6" y="22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5"/>
                  </a:lnTo>
                  <a:lnTo>
                    <a:pt x="7" y="15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1"/>
                  </a:lnTo>
                  <a:lnTo>
                    <a:pt x="7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6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2"/>
                  </a:lnTo>
                  <a:lnTo>
                    <a:pt x="17" y="2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6"/>
                  </a:lnTo>
                  <a:lnTo>
                    <a:pt x="17" y="6"/>
                  </a:lnTo>
                  <a:lnTo>
                    <a:pt x="17" y="6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8" y="2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4"/>
                  </a:lnTo>
                  <a:lnTo>
                    <a:pt x="22" y="4"/>
                  </a:lnTo>
                  <a:lnTo>
                    <a:pt x="22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4" y="6"/>
                  </a:lnTo>
                  <a:lnTo>
                    <a:pt x="26" y="6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7" y="9"/>
                  </a:lnTo>
                  <a:lnTo>
                    <a:pt x="27" y="9"/>
                  </a:lnTo>
                  <a:lnTo>
                    <a:pt x="27" y="9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31" y="1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6"/>
            <p:cNvSpPr>
              <a:spLocks/>
            </p:cNvSpPr>
            <p:nvPr userDrawn="1"/>
          </p:nvSpPr>
          <p:spPr bwMode="auto">
            <a:xfrm>
              <a:off x="6100763" y="2835275"/>
              <a:ext cx="892175" cy="893763"/>
            </a:xfrm>
            <a:custGeom>
              <a:avLst/>
              <a:gdLst/>
              <a:ahLst/>
              <a:cxnLst>
                <a:cxn ang="0">
                  <a:pos x="232" y="37"/>
                </a:cxn>
                <a:cxn ang="0">
                  <a:pos x="241" y="15"/>
                </a:cxn>
                <a:cxn ang="0">
                  <a:pos x="148" y="24"/>
                </a:cxn>
                <a:cxn ang="0">
                  <a:pos x="104" y="316"/>
                </a:cxn>
                <a:cxn ang="0">
                  <a:pos x="126" y="353"/>
                </a:cxn>
                <a:cxn ang="0">
                  <a:pos x="138" y="377"/>
                </a:cxn>
                <a:cxn ang="0">
                  <a:pos x="127" y="420"/>
                </a:cxn>
                <a:cxn ang="0">
                  <a:pos x="142" y="473"/>
                </a:cxn>
                <a:cxn ang="0">
                  <a:pos x="162" y="528"/>
                </a:cxn>
                <a:cxn ang="0">
                  <a:pos x="464" y="517"/>
                </a:cxn>
                <a:cxn ang="0">
                  <a:pos x="482" y="508"/>
                </a:cxn>
                <a:cxn ang="0">
                  <a:pos x="493" y="481"/>
                </a:cxn>
                <a:cxn ang="0">
                  <a:pos x="522" y="483"/>
                </a:cxn>
                <a:cxn ang="0">
                  <a:pos x="526" y="470"/>
                </a:cxn>
                <a:cxn ang="0">
                  <a:pos x="524" y="466"/>
                </a:cxn>
                <a:cxn ang="0">
                  <a:pos x="529" y="455"/>
                </a:cxn>
                <a:cxn ang="0">
                  <a:pos x="520" y="450"/>
                </a:cxn>
                <a:cxn ang="0">
                  <a:pos x="526" y="446"/>
                </a:cxn>
                <a:cxn ang="0">
                  <a:pos x="526" y="440"/>
                </a:cxn>
                <a:cxn ang="0">
                  <a:pos x="515" y="430"/>
                </a:cxn>
                <a:cxn ang="0">
                  <a:pos x="509" y="422"/>
                </a:cxn>
                <a:cxn ang="0">
                  <a:pos x="524" y="431"/>
                </a:cxn>
                <a:cxn ang="0">
                  <a:pos x="528" y="422"/>
                </a:cxn>
                <a:cxn ang="0">
                  <a:pos x="537" y="415"/>
                </a:cxn>
                <a:cxn ang="0">
                  <a:pos x="540" y="408"/>
                </a:cxn>
                <a:cxn ang="0">
                  <a:pos x="528" y="409"/>
                </a:cxn>
                <a:cxn ang="0">
                  <a:pos x="520" y="404"/>
                </a:cxn>
                <a:cxn ang="0">
                  <a:pos x="526" y="402"/>
                </a:cxn>
                <a:cxn ang="0">
                  <a:pos x="535" y="398"/>
                </a:cxn>
                <a:cxn ang="0">
                  <a:pos x="526" y="398"/>
                </a:cxn>
                <a:cxn ang="0">
                  <a:pos x="528" y="389"/>
                </a:cxn>
                <a:cxn ang="0">
                  <a:pos x="539" y="386"/>
                </a:cxn>
                <a:cxn ang="0">
                  <a:pos x="537" y="375"/>
                </a:cxn>
                <a:cxn ang="0">
                  <a:pos x="529" y="378"/>
                </a:cxn>
                <a:cxn ang="0">
                  <a:pos x="526" y="373"/>
                </a:cxn>
                <a:cxn ang="0">
                  <a:pos x="537" y="371"/>
                </a:cxn>
                <a:cxn ang="0">
                  <a:pos x="535" y="364"/>
                </a:cxn>
                <a:cxn ang="0">
                  <a:pos x="542" y="360"/>
                </a:cxn>
                <a:cxn ang="0">
                  <a:pos x="539" y="358"/>
                </a:cxn>
                <a:cxn ang="0">
                  <a:pos x="535" y="355"/>
                </a:cxn>
                <a:cxn ang="0">
                  <a:pos x="520" y="345"/>
                </a:cxn>
                <a:cxn ang="0">
                  <a:pos x="533" y="344"/>
                </a:cxn>
                <a:cxn ang="0">
                  <a:pos x="542" y="347"/>
                </a:cxn>
                <a:cxn ang="0">
                  <a:pos x="540" y="335"/>
                </a:cxn>
                <a:cxn ang="0">
                  <a:pos x="524" y="333"/>
                </a:cxn>
                <a:cxn ang="0">
                  <a:pos x="524" y="331"/>
                </a:cxn>
                <a:cxn ang="0">
                  <a:pos x="537" y="331"/>
                </a:cxn>
                <a:cxn ang="0">
                  <a:pos x="533" y="325"/>
                </a:cxn>
                <a:cxn ang="0">
                  <a:pos x="537" y="325"/>
                </a:cxn>
                <a:cxn ang="0">
                  <a:pos x="555" y="324"/>
                </a:cxn>
                <a:cxn ang="0">
                  <a:pos x="542" y="311"/>
                </a:cxn>
                <a:cxn ang="0">
                  <a:pos x="551" y="316"/>
                </a:cxn>
                <a:cxn ang="0">
                  <a:pos x="555" y="314"/>
                </a:cxn>
                <a:cxn ang="0">
                  <a:pos x="560" y="311"/>
                </a:cxn>
                <a:cxn ang="0">
                  <a:pos x="529" y="300"/>
                </a:cxn>
                <a:cxn ang="0">
                  <a:pos x="511" y="263"/>
                </a:cxn>
                <a:cxn ang="0">
                  <a:pos x="482" y="234"/>
                </a:cxn>
                <a:cxn ang="0">
                  <a:pos x="469" y="218"/>
                </a:cxn>
                <a:cxn ang="0">
                  <a:pos x="436" y="194"/>
                </a:cxn>
                <a:cxn ang="0">
                  <a:pos x="420" y="176"/>
                </a:cxn>
                <a:cxn ang="0">
                  <a:pos x="409" y="163"/>
                </a:cxn>
                <a:cxn ang="0">
                  <a:pos x="358" y="128"/>
                </a:cxn>
                <a:cxn ang="0">
                  <a:pos x="301" y="80"/>
                </a:cxn>
              </a:cxnLst>
              <a:rect l="0" t="0" r="r" b="b"/>
              <a:pathLst>
                <a:path w="562" h="563">
                  <a:moveTo>
                    <a:pt x="266" y="62"/>
                  </a:moveTo>
                  <a:lnTo>
                    <a:pt x="264" y="60"/>
                  </a:lnTo>
                  <a:lnTo>
                    <a:pt x="263" y="59"/>
                  </a:lnTo>
                  <a:lnTo>
                    <a:pt x="261" y="59"/>
                  </a:lnTo>
                  <a:lnTo>
                    <a:pt x="261" y="59"/>
                  </a:lnTo>
                  <a:lnTo>
                    <a:pt x="259" y="59"/>
                  </a:lnTo>
                  <a:lnTo>
                    <a:pt x="259" y="57"/>
                  </a:lnTo>
                  <a:lnTo>
                    <a:pt x="259" y="57"/>
                  </a:lnTo>
                  <a:lnTo>
                    <a:pt x="255" y="55"/>
                  </a:lnTo>
                  <a:lnTo>
                    <a:pt x="255" y="55"/>
                  </a:lnTo>
                  <a:lnTo>
                    <a:pt x="255" y="53"/>
                  </a:lnTo>
                  <a:lnTo>
                    <a:pt x="253" y="55"/>
                  </a:lnTo>
                  <a:lnTo>
                    <a:pt x="253" y="53"/>
                  </a:lnTo>
                  <a:lnTo>
                    <a:pt x="252" y="51"/>
                  </a:lnTo>
                  <a:lnTo>
                    <a:pt x="252" y="51"/>
                  </a:lnTo>
                  <a:lnTo>
                    <a:pt x="250" y="51"/>
                  </a:lnTo>
                  <a:lnTo>
                    <a:pt x="248" y="51"/>
                  </a:lnTo>
                  <a:lnTo>
                    <a:pt x="246" y="51"/>
                  </a:lnTo>
                  <a:lnTo>
                    <a:pt x="244" y="51"/>
                  </a:lnTo>
                  <a:lnTo>
                    <a:pt x="244" y="51"/>
                  </a:lnTo>
                  <a:lnTo>
                    <a:pt x="243" y="49"/>
                  </a:lnTo>
                  <a:lnTo>
                    <a:pt x="239" y="48"/>
                  </a:lnTo>
                  <a:lnTo>
                    <a:pt x="237" y="46"/>
                  </a:lnTo>
                  <a:lnTo>
                    <a:pt x="237" y="46"/>
                  </a:lnTo>
                  <a:lnTo>
                    <a:pt x="233" y="46"/>
                  </a:lnTo>
                  <a:lnTo>
                    <a:pt x="233" y="46"/>
                  </a:lnTo>
                  <a:lnTo>
                    <a:pt x="233" y="46"/>
                  </a:lnTo>
                  <a:lnTo>
                    <a:pt x="232" y="46"/>
                  </a:lnTo>
                  <a:lnTo>
                    <a:pt x="232" y="44"/>
                  </a:lnTo>
                  <a:lnTo>
                    <a:pt x="230" y="42"/>
                  </a:lnTo>
                  <a:lnTo>
                    <a:pt x="230" y="42"/>
                  </a:lnTo>
                  <a:lnTo>
                    <a:pt x="230" y="40"/>
                  </a:lnTo>
                  <a:lnTo>
                    <a:pt x="230" y="38"/>
                  </a:lnTo>
                  <a:lnTo>
                    <a:pt x="230" y="38"/>
                  </a:lnTo>
                  <a:lnTo>
                    <a:pt x="232" y="37"/>
                  </a:lnTo>
                  <a:lnTo>
                    <a:pt x="232" y="37"/>
                  </a:lnTo>
                  <a:lnTo>
                    <a:pt x="232" y="35"/>
                  </a:lnTo>
                  <a:lnTo>
                    <a:pt x="230" y="31"/>
                  </a:lnTo>
                  <a:lnTo>
                    <a:pt x="230" y="31"/>
                  </a:lnTo>
                  <a:lnTo>
                    <a:pt x="232" y="31"/>
                  </a:lnTo>
                  <a:lnTo>
                    <a:pt x="232" y="29"/>
                  </a:lnTo>
                  <a:lnTo>
                    <a:pt x="233" y="28"/>
                  </a:lnTo>
                  <a:lnTo>
                    <a:pt x="235" y="28"/>
                  </a:lnTo>
                  <a:lnTo>
                    <a:pt x="235" y="26"/>
                  </a:lnTo>
                  <a:lnTo>
                    <a:pt x="235" y="26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7" y="24"/>
                  </a:lnTo>
                  <a:lnTo>
                    <a:pt x="235" y="22"/>
                  </a:lnTo>
                  <a:lnTo>
                    <a:pt x="237" y="22"/>
                  </a:lnTo>
                  <a:lnTo>
                    <a:pt x="237" y="22"/>
                  </a:lnTo>
                  <a:lnTo>
                    <a:pt x="237" y="20"/>
                  </a:lnTo>
                  <a:lnTo>
                    <a:pt x="237" y="20"/>
                  </a:lnTo>
                  <a:lnTo>
                    <a:pt x="237" y="20"/>
                  </a:lnTo>
                  <a:lnTo>
                    <a:pt x="237" y="20"/>
                  </a:lnTo>
                  <a:lnTo>
                    <a:pt x="235" y="18"/>
                  </a:lnTo>
                  <a:lnTo>
                    <a:pt x="235" y="18"/>
                  </a:lnTo>
                  <a:lnTo>
                    <a:pt x="237" y="18"/>
                  </a:lnTo>
                  <a:lnTo>
                    <a:pt x="237" y="18"/>
                  </a:lnTo>
                  <a:lnTo>
                    <a:pt x="237" y="18"/>
                  </a:lnTo>
                  <a:lnTo>
                    <a:pt x="237" y="17"/>
                  </a:lnTo>
                  <a:lnTo>
                    <a:pt x="239" y="17"/>
                  </a:lnTo>
                  <a:lnTo>
                    <a:pt x="239" y="17"/>
                  </a:lnTo>
                  <a:lnTo>
                    <a:pt x="239" y="17"/>
                  </a:lnTo>
                  <a:lnTo>
                    <a:pt x="239" y="17"/>
                  </a:lnTo>
                  <a:lnTo>
                    <a:pt x="241" y="15"/>
                  </a:lnTo>
                  <a:lnTo>
                    <a:pt x="241" y="15"/>
                  </a:lnTo>
                  <a:lnTo>
                    <a:pt x="241" y="15"/>
                  </a:lnTo>
                  <a:lnTo>
                    <a:pt x="241" y="15"/>
                  </a:lnTo>
                  <a:lnTo>
                    <a:pt x="241" y="13"/>
                  </a:lnTo>
                  <a:lnTo>
                    <a:pt x="243" y="13"/>
                  </a:lnTo>
                  <a:lnTo>
                    <a:pt x="243" y="13"/>
                  </a:lnTo>
                  <a:lnTo>
                    <a:pt x="243" y="11"/>
                  </a:lnTo>
                  <a:lnTo>
                    <a:pt x="243" y="11"/>
                  </a:lnTo>
                  <a:lnTo>
                    <a:pt x="243" y="11"/>
                  </a:lnTo>
                  <a:lnTo>
                    <a:pt x="243" y="9"/>
                  </a:lnTo>
                  <a:lnTo>
                    <a:pt x="244" y="9"/>
                  </a:lnTo>
                  <a:lnTo>
                    <a:pt x="244" y="9"/>
                  </a:lnTo>
                  <a:lnTo>
                    <a:pt x="246" y="9"/>
                  </a:lnTo>
                  <a:lnTo>
                    <a:pt x="246" y="7"/>
                  </a:lnTo>
                  <a:lnTo>
                    <a:pt x="246" y="9"/>
                  </a:lnTo>
                  <a:lnTo>
                    <a:pt x="246" y="9"/>
                  </a:lnTo>
                  <a:lnTo>
                    <a:pt x="248" y="9"/>
                  </a:lnTo>
                  <a:lnTo>
                    <a:pt x="248" y="7"/>
                  </a:lnTo>
                  <a:lnTo>
                    <a:pt x="246" y="7"/>
                  </a:lnTo>
                  <a:lnTo>
                    <a:pt x="246" y="7"/>
                  </a:lnTo>
                  <a:lnTo>
                    <a:pt x="246" y="7"/>
                  </a:lnTo>
                  <a:lnTo>
                    <a:pt x="246" y="6"/>
                  </a:lnTo>
                  <a:lnTo>
                    <a:pt x="246" y="6"/>
                  </a:lnTo>
                  <a:lnTo>
                    <a:pt x="246" y="6"/>
                  </a:lnTo>
                  <a:lnTo>
                    <a:pt x="246" y="7"/>
                  </a:lnTo>
                  <a:lnTo>
                    <a:pt x="246" y="7"/>
                  </a:lnTo>
                  <a:lnTo>
                    <a:pt x="246" y="7"/>
                  </a:lnTo>
                  <a:lnTo>
                    <a:pt x="246" y="6"/>
                  </a:lnTo>
                  <a:lnTo>
                    <a:pt x="248" y="2"/>
                  </a:lnTo>
                  <a:lnTo>
                    <a:pt x="246" y="2"/>
                  </a:lnTo>
                  <a:lnTo>
                    <a:pt x="246" y="2"/>
                  </a:lnTo>
                  <a:lnTo>
                    <a:pt x="246" y="0"/>
                  </a:lnTo>
                  <a:lnTo>
                    <a:pt x="246" y="0"/>
                  </a:lnTo>
                  <a:lnTo>
                    <a:pt x="208" y="9"/>
                  </a:lnTo>
                  <a:lnTo>
                    <a:pt x="202" y="11"/>
                  </a:lnTo>
                  <a:lnTo>
                    <a:pt x="164" y="20"/>
                  </a:lnTo>
                  <a:lnTo>
                    <a:pt x="160" y="22"/>
                  </a:lnTo>
                  <a:lnTo>
                    <a:pt x="148" y="24"/>
                  </a:lnTo>
                  <a:lnTo>
                    <a:pt x="126" y="29"/>
                  </a:lnTo>
                  <a:lnTo>
                    <a:pt x="96" y="35"/>
                  </a:lnTo>
                  <a:lnTo>
                    <a:pt x="82" y="38"/>
                  </a:lnTo>
                  <a:lnTo>
                    <a:pt x="78" y="38"/>
                  </a:lnTo>
                  <a:lnTo>
                    <a:pt x="62" y="42"/>
                  </a:lnTo>
                  <a:lnTo>
                    <a:pt x="62" y="42"/>
                  </a:lnTo>
                  <a:lnTo>
                    <a:pt x="32" y="48"/>
                  </a:lnTo>
                  <a:lnTo>
                    <a:pt x="23" y="49"/>
                  </a:lnTo>
                  <a:lnTo>
                    <a:pt x="12" y="53"/>
                  </a:lnTo>
                  <a:lnTo>
                    <a:pt x="0" y="55"/>
                  </a:lnTo>
                  <a:lnTo>
                    <a:pt x="5" y="71"/>
                  </a:lnTo>
                  <a:lnTo>
                    <a:pt x="16" y="99"/>
                  </a:lnTo>
                  <a:lnTo>
                    <a:pt x="18" y="104"/>
                  </a:lnTo>
                  <a:lnTo>
                    <a:pt x="20" y="112"/>
                  </a:lnTo>
                  <a:lnTo>
                    <a:pt x="32" y="139"/>
                  </a:lnTo>
                  <a:lnTo>
                    <a:pt x="42" y="163"/>
                  </a:lnTo>
                  <a:lnTo>
                    <a:pt x="47" y="177"/>
                  </a:lnTo>
                  <a:lnTo>
                    <a:pt x="49" y="185"/>
                  </a:lnTo>
                  <a:lnTo>
                    <a:pt x="60" y="214"/>
                  </a:lnTo>
                  <a:lnTo>
                    <a:pt x="67" y="234"/>
                  </a:lnTo>
                  <a:lnTo>
                    <a:pt x="71" y="241"/>
                  </a:lnTo>
                  <a:lnTo>
                    <a:pt x="84" y="276"/>
                  </a:lnTo>
                  <a:lnTo>
                    <a:pt x="84" y="276"/>
                  </a:lnTo>
                  <a:lnTo>
                    <a:pt x="93" y="296"/>
                  </a:lnTo>
                  <a:lnTo>
                    <a:pt x="96" y="305"/>
                  </a:lnTo>
                  <a:lnTo>
                    <a:pt x="96" y="309"/>
                  </a:lnTo>
                  <a:lnTo>
                    <a:pt x="98" y="311"/>
                  </a:lnTo>
                  <a:lnTo>
                    <a:pt x="98" y="311"/>
                  </a:lnTo>
                  <a:lnTo>
                    <a:pt x="98" y="311"/>
                  </a:lnTo>
                  <a:lnTo>
                    <a:pt x="100" y="313"/>
                  </a:lnTo>
                  <a:lnTo>
                    <a:pt x="100" y="313"/>
                  </a:lnTo>
                  <a:lnTo>
                    <a:pt x="102" y="314"/>
                  </a:lnTo>
                  <a:lnTo>
                    <a:pt x="102" y="314"/>
                  </a:lnTo>
                  <a:lnTo>
                    <a:pt x="104" y="316"/>
                  </a:lnTo>
                  <a:lnTo>
                    <a:pt x="104" y="316"/>
                  </a:lnTo>
                  <a:lnTo>
                    <a:pt x="104" y="316"/>
                  </a:lnTo>
                  <a:lnTo>
                    <a:pt x="104" y="318"/>
                  </a:lnTo>
                  <a:lnTo>
                    <a:pt x="104" y="318"/>
                  </a:lnTo>
                  <a:lnTo>
                    <a:pt x="104" y="318"/>
                  </a:lnTo>
                  <a:lnTo>
                    <a:pt x="104" y="320"/>
                  </a:lnTo>
                  <a:lnTo>
                    <a:pt x="105" y="320"/>
                  </a:lnTo>
                  <a:lnTo>
                    <a:pt x="105" y="320"/>
                  </a:lnTo>
                  <a:lnTo>
                    <a:pt x="105" y="320"/>
                  </a:lnTo>
                  <a:lnTo>
                    <a:pt x="105" y="322"/>
                  </a:lnTo>
                  <a:lnTo>
                    <a:pt x="105" y="324"/>
                  </a:lnTo>
                  <a:lnTo>
                    <a:pt x="107" y="327"/>
                  </a:lnTo>
                  <a:lnTo>
                    <a:pt x="109" y="327"/>
                  </a:lnTo>
                  <a:lnTo>
                    <a:pt x="109" y="329"/>
                  </a:lnTo>
                  <a:lnTo>
                    <a:pt x="111" y="329"/>
                  </a:lnTo>
                  <a:lnTo>
                    <a:pt x="111" y="331"/>
                  </a:lnTo>
                  <a:lnTo>
                    <a:pt x="109" y="331"/>
                  </a:lnTo>
                  <a:lnTo>
                    <a:pt x="109" y="333"/>
                  </a:lnTo>
                  <a:lnTo>
                    <a:pt x="109" y="333"/>
                  </a:lnTo>
                  <a:lnTo>
                    <a:pt x="111" y="333"/>
                  </a:lnTo>
                  <a:lnTo>
                    <a:pt x="111" y="333"/>
                  </a:lnTo>
                  <a:lnTo>
                    <a:pt x="111" y="333"/>
                  </a:lnTo>
                  <a:lnTo>
                    <a:pt x="113" y="335"/>
                  </a:lnTo>
                  <a:lnTo>
                    <a:pt x="113" y="336"/>
                  </a:lnTo>
                  <a:lnTo>
                    <a:pt x="115" y="338"/>
                  </a:lnTo>
                  <a:lnTo>
                    <a:pt x="116" y="338"/>
                  </a:lnTo>
                  <a:lnTo>
                    <a:pt x="116" y="340"/>
                  </a:lnTo>
                  <a:lnTo>
                    <a:pt x="118" y="342"/>
                  </a:lnTo>
                  <a:lnTo>
                    <a:pt x="120" y="342"/>
                  </a:lnTo>
                  <a:lnTo>
                    <a:pt x="122" y="344"/>
                  </a:lnTo>
                  <a:lnTo>
                    <a:pt x="124" y="344"/>
                  </a:lnTo>
                  <a:lnTo>
                    <a:pt x="124" y="345"/>
                  </a:lnTo>
                  <a:lnTo>
                    <a:pt x="124" y="347"/>
                  </a:lnTo>
                  <a:lnTo>
                    <a:pt x="124" y="349"/>
                  </a:lnTo>
                  <a:lnTo>
                    <a:pt x="126" y="353"/>
                  </a:lnTo>
                  <a:lnTo>
                    <a:pt x="126" y="353"/>
                  </a:lnTo>
                  <a:lnTo>
                    <a:pt x="126" y="353"/>
                  </a:lnTo>
                  <a:lnTo>
                    <a:pt x="127" y="355"/>
                  </a:lnTo>
                  <a:lnTo>
                    <a:pt x="129" y="355"/>
                  </a:lnTo>
                  <a:lnTo>
                    <a:pt x="129" y="356"/>
                  </a:lnTo>
                  <a:lnTo>
                    <a:pt x="127" y="358"/>
                  </a:lnTo>
                  <a:lnTo>
                    <a:pt x="129" y="358"/>
                  </a:lnTo>
                  <a:lnTo>
                    <a:pt x="129" y="360"/>
                  </a:lnTo>
                  <a:lnTo>
                    <a:pt x="127" y="360"/>
                  </a:lnTo>
                  <a:lnTo>
                    <a:pt x="127" y="360"/>
                  </a:lnTo>
                  <a:lnTo>
                    <a:pt x="129" y="360"/>
                  </a:lnTo>
                  <a:lnTo>
                    <a:pt x="129" y="360"/>
                  </a:lnTo>
                  <a:lnTo>
                    <a:pt x="129" y="362"/>
                  </a:lnTo>
                  <a:lnTo>
                    <a:pt x="129" y="362"/>
                  </a:lnTo>
                  <a:lnTo>
                    <a:pt x="129" y="362"/>
                  </a:lnTo>
                  <a:lnTo>
                    <a:pt x="129" y="362"/>
                  </a:lnTo>
                  <a:lnTo>
                    <a:pt x="129" y="362"/>
                  </a:lnTo>
                  <a:lnTo>
                    <a:pt x="129" y="364"/>
                  </a:lnTo>
                  <a:lnTo>
                    <a:pt x="127" y="366"/>
                  </a:lnTo>
                  <a:lnTo>
                    <a:pt x="127" y="366"/>
                  </a:lnTo>
                  <a:lnTo>
                    <a:pt x="127" y="367"/>
                  </a:lnTo>
                  <a:lnTo>
                    <a:pt x="127" y="367"/>
                  </a:lnTo>
                  <a:lnTo>
                    <a:pt x="131" y="369"/>
                  </a:lnTo>
                  <a:lnTo>
                    <a:pt x="135" y="369"/>
                  </a:lnTo>
                  <a:lnTo>
                    <a:pt x="137" y="371"/>
                  </a:lnTo>
                  <a:lnTo>
                    <a:pt x="137" y="371"/>
                  </a:lnTo>
                  <a:lnTo>
                    <a:pt x="140" y="373"/>
                  </a:lnTo>
                  <a:lnTo>
                    <a:pt x="140" y="373"/>
                  </a:lnTo>
                  <a:lnTo>
                    <a:pt x="140" y="375"/>
                  </a:lnTo>
                  <a:lnTo>
                    <a:pt x="140" y="375"/>
                  </a:lnTo>
                  <a:lnTo>
                    <a:pt x="138" y="375"/>
                  </a:lnTo>
                  <a:lnTo>
                    <a:pt x="138" y="375"/>
                  </a:lnTo>
                  <a:lnTo>
                    <a:pt x="138" y="375"/>
                  </a:lnTo>
                  <a:lnTo>
                    <a:pt x="137" y="377"/>
                  </a:lnTo>
                  <a:lnTo>
                    <a:pt x="137" y="377"/>
                  </a:lnTo>
                  <a:lnTo>
                    <a:pt x="138" y="377"/>
                  </a:lnTo>
                  <a:lnTo>
                    <a:pt x="138" y="377"/>
                  </a:lnTo>
                  <a:lnTo>
                    <a:pt x="138" y="377"/>
                  </a:lnTo>
                  <a:lnTo>
                    <a:pt x="138" y="378"/>
                  </a:lnTo>
                  <a:lnTo>
                    <a:pt x="138" y="378"/>
                  </a:lnTo>
                  <a:lnTo>
                    <a:pt x="138" y="380"/>
                  </a:lnTo>
                  <a:lnTo>
                    <a:pt x="135" y="380"/>
                  </a:lnTo>
                  <a:lnTo>
                    <a:pt x="133" y="382"/>
                  </a:lnTo>
                  <a:lnTo>
                    <a:pt x="133" y="382"/>
                  </a:lnTo>
                  <a:lnTo>
                    <a:pt x="133" y="382"/>
                  </a:lnTo>
                  <a:lnTo>
                    <a:pt x="135" y="382"/>
                  </a:lnTo>
                  <a:lnTo>
                    <a:pt x="135" y="382"/>
                  </a:lnTo>
                  <a:lnTo>
                    <a:pt x="135" y="384"/>
                  </a:lnTo>
                  <a:lnTo>
                    <a:pt x="133" y="384"/>
                  </a:lnTo>
                  <a:lnTo>
                    <a:pt x="133" y="386"/>
                  </a:lnTo>
                  <a:lnTo>
                    <a:pt x="129" y="386"/>
                  </a:lnTo>
                  <a:lnTo>
                    <a:pt x="129" y="388"/>
                  </a:lnTo>
                  <a:lnTo>
                    <a:pt x="129" y="391"/>
                  </a:lnTo>
                  <a:lnTo>
                    <a:pt x="127" y="393"/>
                  </a:lnTo>
                  <a:lnTo>
                    <a:pt x="127" y="393"/>
                  </a:lnTo>
                  <a:lnTo>
                    <a:pt x="127" y="395"/>
                  </a:lnTo>
                  <a:lnTo>
                    <a:pt x="129" y="397"/>
                  </a:lnTo>
                  <a:lnTo>
                    <a:pt x="129" y="398"/>
                  </a:lnTo>
                  <a:lnTo>
                    <a:pt x="129" y="398"/>
                  </a:lnTo>
                  <a:lnTo>
                    <a:pt x="129" y="400"/>
                  </a:lnTo>
                  <a:lnTo>
                    <a:pt x="129" y="400"/>
                  </a:lnTo>
                  <a:lnTo>
                    <a:pt x="129" y="402"/>
                  </a:lnTo>
                  <a:lnTo>
                    <a:pt x="129" y="404"/>
                  </a:lnTo>
                  <a:lnTo>
                    <a:pt x="129" y="406"/>
                  </a:lnTo>
                  <a:lnTo>
                    <a:pt x="129" y="408"/>
                  </a:lnTo>
                  <a:lnTo>
                    <a:pt x="129" y="409"/>
                  </a:lnTo>
                  <a:lnTo>
                    <a:pt x="129" y="411"/>
                  </a:lnTo>
                  <a:lnTo>
                    <a:pt x="129" y="413"/>
                  </a:lnTo>
                  <a:lnTo>
                    <a:pt x="129" y="415"/>
                  </a:lnTo>
                  <a:lnTo>
                    <a:pt x="129" y="419"/>
                  </a:lnTo>
                  <a:lnTo>
                    <a:pt x="127" y="420"/>
                  </a:lnTo>
                  <a:lnTo>
                    <a:pt x="127" y="422"/>
                  </a:lnTo>
                  <a:lnTo>
                    <a:pt x="127" y="424"/>
                  </a:lnTo>
                  <a:lnTo>
                    <a:pt x="127" y="426"/>
                  </a:lnTo>
                  <a:lnTo>
                    <a:pt x="126" y="430"/>
                  </a:lnTo>
                  <a:lnTo>
                    <a:pt x="127" y="430"/>
                  </a:lnTo>
                  <a:lnTo>
                    <a:pt x="127" y="435"/>
                  </a:lnTo>
                  <a:lnTo>
                    <a:pt x="127" y="437"/>
                  </a:lnTo>
                  <a:lnTo>
                    <a:pt x="129" y="437"/>
                  </a:lnTo>
                  <a:lnTo>
                    <a:pt x="129" y="439"/>
                  </a:lnTo>
                  <a:lnTo>
                    <a:pt x="131" y="439"/>
                  </a:lnTo>
                  <a:lnTo>
                    <a:pt x="131" y="440"/>
                  </a:lnTo>
                  <a:lnTo>
                    <a:pt x="131" y="442"/>
                  </a:lnTo>
                  <a:lnTo>
                    <a:pt x="131" y="444"/>
                  </a:lnTo>
                  <a:lnTo>
                    <a:pt x="131" y="448"/>
                  </a:lnTo>
                  <a:lnTo>
                    <a:pt x="133" y="448"/>
                  </a:lnTo>
                  <a:lnTo>
                    <a:pt x="133" y="448"/>
                  </a:lnTo>
                  <a:lnTo>
                    <a:pt x="135" y="451"/>
                  </a:lnTo>
                  <a:lnTo>
                    <a:pt x="137" y="453"/>
                  </a:lnTo>
                  <a:lnTo>
                    <a:pt x="137" y="455"/>
                  </a:lnTo>
                  <a:lnTo>
                    <a:pt x="138" y="455"/>
                  </a:lnTo>
                  <a:lnTo>
                    <a:pt x="140" y="453"/>
                  </a:lnTo>
                  <a:lnTo>
                    <a:pt x="140" y="455"/>
                  </a:lnTo>
                  <a:lnTo>
                    <a:pt x="140" y="455"/>
                  </a:lnTo>
                  <a:lnTo>
                    <a:pt x="140" y="457"/>
                  </a:lnTo>
                  <a:lnTo>
                    <a:pt x="140" y="459"/>
                  </a:lnTo>
                  <a:lnTo>
                    <a:pt x="140" y="461"/>
                  </a:lnTo>
                  <a:lnTo>
                    <a:pt x="142" y="462"/>
                  </a:lnTo>
                  <a:lnTo>
                    <a:pt x="144" y="462"/>
                  </a:lnTo>
                  <a:lnTo>
                    <a:pt x="144" y="462"/>
                  </a:lnTo>
                  <a:lnTo>
                    <a:pt x="144" y="464"/>
                  </a:lnTo>
                  <a:lnTo>
                    <a:pt x="144" y="468"/>
                  </a:lnTo>
                  <a:lnTo>
                    <a:pt x="144" y="468"/>
                  </a:lnTo>
                  <a:lnTo>
                    <a:pt x="144" y="470"/>
                  </a:lnTo>
                  <a:lnTo>
                    <a:pt x="142" y="473"/>
                  </a:lnTo>
                  <a:lnTo>
                    <a:pt x="142" y="473"/>
                  </a:lnTo>
                  <a:lnTo>
                    <a:pt x="144" y="475"/>
                  </a:lnTo>
                  <a:lnTo>
                    <a:pt x="144" y="477"/>
                  </a:lnTo>
                  <a:lnTo>
                    <a:pt x="144" y="477"/>
                  </a:lnTo>
                  <a:lnTo>
                    <a:pt x="144" y="479"/>
                  </a:lnTo>
                  <a:lnTo>
                    <a:pt x="144" y="484"/>
                  </a:lnTo>
                  <a:lnTo>
                    <a:pt x="144" y="488"/>
                  </a:lnTo>
                  <a:lnTo>
                    <a:pt x="144" y="488"/>
                  </a:lnTo>
                  <a:lnTo>
                    <a:pt x="146" y="492"/>
                  </a:lnTo>
                  <a:lnTo>
                    <a:pt x="146" y="492"/>
                  </a:lnTo>
                  <a:lnTo>
                    <a:pt x="146" y="493"/>
                  </a:lnTo>
                  <a:lnTo>
                    <a:pt x="146" y="495"/>
                  </a:lnTo>
                  <a:lnTo>
                    <a:pt x="146" y="497"/>
                  </a:lnTo>
                  <a:lnTo>
                    <a:pt x="144" y="497"/>
                  </a:lnTo>
                  <a:lnTo>
                    <a:pt x="144" y="497"/>
                  </a:lnTo>
                  <a:lnTo>
                    <a:pt x="144" y="499"/>
                  </a:lnTo>
                  <a:lnTo>
                    <a:pt x="144" y="501"/>
                  </a:lnTo>
                  <a:lnTo>
                    <a:pt x="146" y="503"/>
                  </a:lnTo>
                  <a:lnTo>
                    <a:pt x="146" y="504"/>
                  </a:lnTo>
                  <a:lnTo>
                    <a:pt x="146" y="506"/>
                  </a:lnTo>
                  <a:lnTo>
                    <a:pt x="146" y="508"/>
                  </a:lnTo>
                  <a:lnTo>
                    <a:pt x="148" y="508"/>
                  </a:lnTo>
                  <a:lnTo>
                    <a:pt x="148" y="510"/>
                  </a:lnTo>
                  <a:lnTo>
                    <a:pt x="148" y="512"/>
                  </a:lnTo>
                  <a:lnTo>
                    <a:pt x="149" y="512"/>
                  </a:lnTo>
                  <a:lnTo>
                    <a:pt x="155" y="515"/>
                  </a:lnTo>
                  <a:lnTo>
                    <a:pt x="157" y="517"/>
                  </a:lnTo>
                  <a:lnTo>
                    <a:pt x="157" y="519"/>
                  </a:lnTo>
                  <a:lnTo>
                    <a:pt x="158" y="521"/>
                  </a:lnTo>
                  <a:lnTo>
                    <a:pt x="158" y="521"/>
                  </a:lnTo>
                  <a:lnTo>
                    <a:pt x="160" y="523"/>
                  </a:lnTo>
                  <a:lnTo>
                    <a:pt x="160" y="523"/>
                  </a:lnTo>
                  <a:lnTo>
                    <a:pt x="160" y="525"/>
                  </a:lnTo>
                  <a:lnTo>
                    <a:pt x="160" y="525"/>
                  </a:lnTo>
                  <a:lnTo>
                    <a:pt x="162" y="526"/>
                  </a:lnTo>
                  <a:lnTo>
                    <a:pt x="162" y="528"/>
                  </a:lnTo>
                  <a:lnTo>
                    <a:pt x="162" y="530"/>
                  </a:lnTo>
                  <a:lnTo>
                    <a:pt x="162" y="534"/>
                  </a:lnTo>
                  <a:lnTo>
                    <a:pt x="162" y="534"/>
                  </a:lnTo>
                  <a:lnTo>
                    <a:pt x="164" y="536"/>
                  </a:lnTo>
                  <a:lnTo>
                    <a:pt x="166" y="536"/>
                  </a:lnTo>
                  <a:lnTo>
                    <a:pt x="166" y="537"/>
                  </a:lnTo>
                  <a:lnTo>
                    <a:pt x="166" y="537"/>
                  </a:lnTo>
                  <a:lnTo>
                    <a:pt x="168" y="539"/>
                  </a:lnTo>
                  <a:lnTo>
                    <a:pt x="168" y="539"/>
                  </a:lnTo>
                  <a:lnTo>
                    <a:pt x="169" y="543"/>
                  </a:lnTo>
                  <a:lnTo>
                    <a:pt x="171" y="545"/>
                  </a:lnTo>
                  <a:lnTo>
                    <a:pt x="171" y="545"/>
                  </a:lnTo>
                  <a:lnTo>
                    <a:pt x="173" y="546"/>
                  </a:lnTo>
                  <a:lnTo>
                    <a:pt x="173" y="550"/>
                  </a:lnTo>
                  <a:lnTo>
                    <a:pt x="175" y="556"/>
                  </a:lnTo>
                  <a:lnTo>
                    <a:pt x="177" y="557"/>
                  </a:lnTo>
                  <a:lnTo>
                    <a:pt x="177" y="557"/>
                  </a:lnTo>
                  <a:lnTo>
                    <a:pt x="180" y="559"/>
                  </a:lnTo>
                  <a:lnTo>
                    <a:pt x="180" y="559"/>
                  </a:lnTo>
                  <a:lnTo>
                    <a:pt x="182" y="561"/>
                  </a:lnTo>
                  <a:lnTo>
                    <a:pt x="182" y="563"/>
                  </a:lnTo>
                  <a:lnTo>
                    <a:pt x="235" y="554"/>
                  </a:lnTo>
                  <a:lnTo>
                    <a:pt x="243" y="552"/>
                  </a:lnTo>
                  <a:lnTo>
                    <a:pt x="266" y="548"/>
                  </a:lnTo>
                  <a:lnTo>
                    <a:pt x="274" y="548"/>
                  </a:lnTo>
                  <a:lnTo>
                    <a:pt x="303" y="543"/>
                  </a:lnTo>
                  <a:lnTo>
                    <a:pt x="316" y="541"/>
                  </a:lnTo>
                  <a:lnTo>
                    <a:pt x="348" y="537"/>
                  </a:lnTo>
                  <a:lnTo>
                    <a:pt x="367" y="534"/>
                  </a:lnTo>
                  <a:lnTo>
                    <a:pt x="412" y="526"/>
                  </a:lnTo>
                  <a:lnTo>
                    <a:pt x="425" y="525"/>
                  </a:lnTo>
                  <a:lnTo>
                    <a:pt x="436" y="523"/>
                  </a:lnTo>
                  <a:lnTo>
                    <a:pt x="436" y="523"/>
                  </a:lnTo>
                  <a:lnTo>
                    <a:pt x="442" y="521"/>
                  </a:lnTo>
                  <a:lnTo>
                    <a:pt x="464" y="517"/>
                  </a:lnTo>
                  <a:lnTo>
                    <a:pt x="462" y="519"/>
                  </a:lnTo>
                  <a:lnTo>
                    <a:pt x="462" y="519"/>
                  </a:lnTo>
                  <a:lnTo>
                    <a:pt x="462" y="521"/>
                  </a:lnTo>
                  <a:lnTo>
                    <a:pt x="462" y="523"/>
                  </a:lnTo>
                  <a:lnTo>
                    <a:pt x="464" y="523"/>
                  </a:lnTo>
                  <a:lnTo>
                    <a:pt x="465" y="525"/>
                  </a:lnTo>
                  <a:lnTo>
                    <a:pt x="465" y="525"/>
                  </a:lnTo>
                  <a:lnTo>
                    <a:pt x="467" y="526"/>
                  </a:lnTo>
                  <a:lnTo>
                    <a:pt x="467" y="526"/>
                  </a:lnTo>
                  <a:lnTo>
                    <a:pt x="467" y="528"/>
                  </a:lnTo>
                  <a:lnTo>
                    <a:pt x="469" y="532"/>
                  </a:lnTo>
                  <a:lnTo>
                    <a:pt x="469" y="534"/>
                  </a:lnTo>
                  <a:lnTo>
                    <a:pt x="469" y="534"/>
                  </a:lnTo>
                  <a:lnTo>
                    <a:pt x="469" y="536"/>
                  </a:lnTo>
                  <a:lnTo>
                    <a:pt x="471" y="539"/>
                  </a:lnTo>
                  <a:lnTo>
                    <a:pt x="473" y="539"/>
                  </a:lnTo>
                  <a:lnTo>
                    <a:pt x="473" y="541"/>
                  </a:lnTo>
                  <a:lnTo>
                    <a:pt x="475" y="541"/>
                  </a:lnTo>
                  <a:lnTo>
                    <a:pt x="475" y="541"/>
                  </a:lnTo>
                  <a:lnTo>
                    <a:pt x="478" y="539"/>
                  </a:lnTo>
                  <a:lnTo>
                    <a:pt x="480" y="539"/>
                  </a:lnTo>
                  <a:lnTo>
                    <a:pt x="482" y="539"/>
                  </a:lnTo>
                  <a:lnTo>
                    <a:pt x="484" y="539"/>
                  </a:lnTo>
                  <a:lnTo>
                    <a:pt x="486" y="539"/>
                  </a:lnTo>
                  <a:lnTo>
                    <a:pt x="487" y="537"/>
                  </a:lnTo>
                  <a:lnTo>
                    <a:pt x="487" y="536"/>
                  </a:lnTo>
                  <a:lnTo>
                    <a:pt x="487" y="536"/>
                  </a:lnTo>
                  <a:lnTo>
                    <a:pt x="486" y="532"/>
                  </a:lnTo>
                  <a:lnTo>
                    <a:pt x="486" y="530"/>
                  </a:lnTo>
                  <a:lnTo>
                    <a:pt x="486" y="525"/>
                  </a:lnTo>
                  <a:lnTo>
                    <a:pt x="486" y="521"/>
                  </a:lnTo>
                  <a:lnTo>
                    <a:pt x="486" y="514"/>
                  </a:lnTo>
                  <a:lnTo>
                    <a:pt x="486" y="512"/>
                  </a:lnTo>
                  <a:lnTo>
                    <a:pt x="484" y="510"/>
                  </a:lnTo>
                  <a:lnTo>
                    <a:pt x="482" y="508"/>
                  </a:lnTo>
                  <a:lnTo>
                    <a:pt x="482" y="506"/>
                  </a:lnTo>
                  <a:lnTo>
                    <a:pt x="478" y="503"/>
                  </a:lnTo>
                  <a:lnTo>
                    <a:pt x="478" y="499"/>
                  </a:lnTo>
                  <a:lnTo>
                    <a:pt x="478" y="497"/>
                  </a:lnTo>
                  <a:lnTo>
                    <a:pt x="478" y="495"/>
                  </a:lnTo>
                  <a:lnTo>
                    <a:pt x="476" y="493"/>
                  </a:lnTo>
                  <a:lnTo>
                    <a:pt x="476" y="492"/>
                  </a:lnTo>
                  <a:lnTo>
                    <a:pt x="476" y="490"/>
                  </a:lnTo>
                  <a:lnTo>
                    <a:pt x="478" y="492"/>
                  </a:lnTo>
                  <a:lnTo>
                    <a:pt x="478" y="490"/>
                  </a:lnTo>
                  <a:lnTo>
                    <a:pt x="478" y="490"/>
                  </a:lnTo>
                  <a:lnTo>
                    <a:pt x="478" y="490"/>
                  </a:lnTo>
                  <a:lnTo>
                    <a:pt x="478" y="488"/>
                  </a:lnTo>
                  <a:lnTo>
                    <a:pt x="478" y="486"/>
                  </a:lnTo>
                  <a:lnTo>
                    <a:pt x="478" y="486"/>
                  </a:lnTo>
                  <a:lnTo>
                    <a:pt x="478" y="486"/>
                  </a:lnTo>
                  <a:lnTo>
                    <a:pt x="480" y="486"/>
                  </a:lnTo>
                  <a:lnTo>
                    <a:pt x="482" y="486"/>
                  </a:lnTo>
                  <a:lnTo>
                    <a:pt x="482" y="486"/>
                  </a:lnTo>
                  <a:lnTo>
                    <a:pt x="482" y="486"/>
                  </a:lnTo>
                  <a:lnTo>
                    <a:pt x="482" y="484"/>
                  </a:lnTo>
                  <a:lnTo>
                    <a:pt x="484" y="484"/>
                  </a:lnTo>
                  <a:lnTo>
                    <a:pt x="484" y="483"/>
                  </a:lnTo>
                  <a:lnTo>
                    <a:pt x="484" y="481"/>
                  </a:lnTo>
                  <a:lnTo>
                    <a:pt x="484" y="481"/>
                  </a:lnTo>
                  <a:lnTo>
                    <a:pt x="486" y="481"/>
                  </a:lnTo>
                  <a:lnTo>
                    <a:pt x="487" y="481"/>
                  </a:lnTo>
                  <a:lnTo>
                    <a:pt x="489" y="481"/>
                  </a:lnTo>
                  <a:lnTo>
                    <a:pt x="489" y="481"/>
                  </a:lnTo>
                  <a:lnTo>
                    <a:pt x="489" y="479"/>
                  </a:lnTo>
                  <a:lnTo>
                    <a:pt x="489" y="479"/>
                  </a:lnTo>
                  <a:lnTo>
                    <a:pt x="489" y="479"/>
                  </a:lnTo>
                  <a:lnTo>
                    <a:pt x="493" y="481"/>
                  </a:lnTo>
                  <a:lnTo>
                    <a:pt x="493" y="481"/>
                  </a:lnTo>
                  <a:lnTo>
                    <a:pt x="493" y="481"/>
                  </a:lnTo>
                  <a:lnTo>
                    <a:pt x="495" y="483"/>
                  </a:lnTo>
                  <a:lnTo>
                    <a:pt x="495" y="483"/>
                  </a:lnTo>
                  <a:lnTo>
                    <a:pt x="496" y="481"/>
                  </a:lnTo>
                  <a:lnTo>
                    <a:pt x="496" y="481"/>
                  </a:lnTo>
                  <a:lnTo>
                    <a:pt x="496" y="481"/>
                  </a:lnTo>
                  <a:lnTo>
                    <a:pt x="498" y="481"/>
                  </a:lnTo>
                  <a:lnTo>
                    <a:pt x="500" y="481"/>
                  </a:lnTo>
                  <a:lnTo>
                    <a:pt x="502" y="481"/>
                  </a:lnTo>
                  <a:lnTo>
                    <a:pt x="502" y="483"/>
                  </a:lnTo>
                  <a:lnTo>
                    <a:pt x="504" y="484"/>
                  </a:lnTo>
                  <a:lnTo>
                    <a:pt x="504" y="483"/>
                  </a:lnTo>
                  <a:lnTo>
                    <a:pt x="504" y="483"/>
                  </a:lnTo>
                  <a:lnTo>
                    <a:pt x="504" y="483"/>
                  </a:lnTo>
                  <a:lnTo>
                    <a:pt x="504" y="483"/>
                  </a:lnTo>
                  <a:lnTo>
                    <a:pt x="506" y="483"/>
                  </a:lnTo>
                  <a:lnTo>
                    <a:pt x="506" y="483"/>
                  </a:lnTo>
                  <a:lnTo>
                    <a:pt x="507" y="483"/>
                  </a:lnTo>
                  <a:lnTo>
                    <a:pt x="507" y="483"/>
                  </a:lnTo>
                  <a:lnTo>
                    <a:pt x="509" y="483"/>
                  </a:lnTo>
                  <a:lnTo>
                    <a:pt x="509" y="484"/>
                  </a:lnTo>
                  <a:lnTo>
                    <a:pt x="511" y="484"/>
                  </a:lnTo>
                  <a:lnTo>
                    <a:pt x="513" y="484"/>
                  </a:lnTo>
                  <a:lnTo>
                    <a:pt x="515" y="483"/>
                  </a:lnTo>
                  <a:lnTo>
                    <a:pt x="517" y="483"/>
                  </a:lnTo>
                  <a:lnTo>
                    <a:pt x="518" y="484"/>
                  </a:lnTo>
                  <a:lnTo>
                    <a:pt x="520" y="483"/>
                  </a:lnTo>
                  <a:lnTo>
                    <a:pt x="520" y="483"/>
                  </a:lnTo>
                  <a:lnTo>
                    <a:pt x="520" y="483"/>
                  </a:lnTo>
                  <a:lnTo>
                    <a:pt x="520" y="484"/>
                  </a:lnTo>
                  <a:lnTo>
                    <a:pt x="522" y="484"/>
                  </a:lnTo>
                  <a:lnTo>
                    <a:pt x="522" y="484"/>
                  </a:lnTo>
                  <a:lnTo>
                    <a:pt x="522" y="484"/>
                  </a:lnTo>
                  <a:lnTo>
                    <a:pt x="522" y="484"/>
                  </a:lnTo>
                  <a:lnTo>
                    <a:pt x="522" y="484"/>
                  </a:lnTo>
                  <a:lnTo>
                    <a:pt x="522" y="483"/>
                  </a:lnTo>
                  <a:lnTo>
                    <a:pt x="524" y="483"/>
                  </a:lnTo>
                  <a:lnTo>
                    <a:pt x="524" y="483"/>
                  </a:lnTo>
                  <a:lnTo>
                    <a:pt x="526" y="483"/>
                  </a:lnTo>
                  <a:lnTo>
                    <a:pt x="529" y="483"/>
                  </a:lnTo>
                  <a:lnTo>
                    <a:pt x="529" y="483"/>
                  </a:lnTo>
                  <a:lnTo>
                    <a:pt x="529" y="483"/>
                  </a:lnTo>
                  <a:lnTo>
                    <a:pt x="529" y="481"/>
                  </a:lnTo>
                  <a:lnTo>
                    <a:pt x="529" y="481"/>
                  </a:lnTo>
                  <a:lnTo>
                    <a:pt x="531" y="481"/>
                  </a:lnTo>
                  <a:lnTo>
                    <a:pt x="531" y="481"/>
                  </a:lnTo>
                  <a:lnTo>
                    <a:pt x="531" y="481"/>
                  </a:lnTo>
                  <a:lnTo>
                    <a:pt x="533" y="481"/>
                  </a:lnTo>
                  <a:lnTo>
                    <a:pt x="533" y="479"/>
                  </a:lnTo>
                  <a:lnTo>
                    <a:pt x="533" y="479"/>
                  </a:lnTo>
                  <a:lnTo>
                    <a:pt x="533" y="479"/>
                  </a:lnTo>
                  <a:lnTo>
                    <a:pt x="533" y="477"/>
                  </a:lnTo>
                  <a:lnTo>
                    <a:pt x="531" y="477"/>
                  </a:lnTo>
                  <a:lnTo>
                    <a:pt x="531" y="477"/>
                  </a:lnTo>
                  <a:lnTo>
                    <a:pt x="533" y="477"/>
                  </a:lnTo>
                  <a:lnTo>
                    <a:pt x="533" y="477"/>
                  </a:lnTo>
                  <a:lnTo>
                    <a:pt x="533" y="477"/>
                  </a:lnTo>
                  <a:lnTo>
                    <a:pt x="533" y="475"/>
                  </a:lnTo>
                  <a:lnTo>
                    <a:pt x="533" y="475"/>
                  </a:lnTo>
                  <a:lnTo>
                    <a:pt x="533" y="473"/>
                  </a:lnTo>
                  <a:lnTo>
                    <a:pt x="531" y="472"/>
                  </a:lnTo>
                  <a:lnTo>
                    <a:pt x="531" y="472"/>
                  </a:lnTo>
                  <a:lnTo>
                    <a:pt x="531" y="473"/>
                  </a:lnTo>
                  <a:lnTo>
                    <a:pt x="529" y="472"/>
                  </a:lnTo>
                  <a:lnTo>
                    <a:pt x="529" y="472"/>
                  </a:lnTo>
                  <a:lnTo>
                    <a:pt x="529" y="472"/>
                  </a:lnTo>
                  <a:lnTo>
                    <a:pt x="529" y="472"/>
                  </a:lnTo>
                  <a:lnTo>
                    <a:pt x="528" y="472"/>
                  </a:lnTo>
                  <a:lnTo>
                    <a:pt x="528" y="472"/>
                  </a:lnTo>
                  <a:lnTo>
                    <a:pt x="526" y="472"/>
                  </a:lnTo>
                  <a:lnTo>
                    <a:pt x="526" y="470"/>
                  </a:lnTo>
                  <a:lnTo>
                    <a:pt x="526" y="470"/>
                  </a:lnTo>
                  <a:lnTo>
                    <a:pt x="526" y="470"/>
                  </a:lnTo>
                  <a:lnTo>
                    <a:pt x="528" y="470"/>
                  </a:lnTo>
                  <a:lnTo>
                    <a:pt x="528" y="470"/>
                  </a:lnTo>
                  <a:lnTo>
                    <a:pt x="528" y="470"/>
                  </a:lnTo>
                  <a:lnTo>
                    <a:pt x="528" y="468"/>
                  </a:lnTo>
                  <a:lnTo>
                    <a:pt x="529" y="468"/>
                  </a:lnTo>
                  <a:lnTo>
                    <a:pt x="528" y="468"/>
                  </a:lnTo>
                  <a:lnTo>
                    <a:pt x="528" y="468"/>
                  </a:lnTo>
                  <a:lnTo>
                    <a:pt x="528" y="468"/>
                  </a:lnTo>
                  <a:lnTo>
                    <a:pt x="528" y="468"/>
                  </a:lnTo>
                  <a:lnTo>
                    <a:pt x="526" y="468"/>
                  </a:lnTo>
                  <a:lnTo>
                    <a:pt x="526" y="468"/>
                  </a:lnTo>
                  <a:lnTo>
                    <a:pt x="526" y="468"/>
                  </a:lnTo>
                  <a:lnTo>
                    <a:pt x="526" y="466"/>
                  </a:lnTo>
                  <a:lnTo>
                    <a:pt x="524" y="466"/>
                  </a:lnTo>
                  <a:lnTo>
                    <a:pt x="524" y="466"/>
                  </a:lnTo>
                  <a:lnTo>
                    <a:pt x="522" y="466"/>
                  </a:lnTo>
                  <a:lnTo>
                    <a:pt x="522" y="466"/>
                  </a:lnTo>
                  <a:lnTo>
                    <a:pt x="522" y="466"/>
                  </a:lnTo>
                  <a:lnTo>
                    <a:pt x="522" y="466"/>
                  </a:lnTo>
                  <a:lnTo>
                    <a:pt x="522" y="464"/>
                  </a:lnTo>
                  <a:lnTo>
                    <a:pt x="520" y="466"/>
                  </a:lnTo>
                  <a:lnTo>
                    <a:pt x="520" y="466"/>
                  </a:lnTo>
                  <a:lnTo>
                    <a:pt x="520" y="466"/>
                  </a:lnTo>
                  <a:lnTo>
                    <a:pt x="520" y="466"/>
                  </a:lnTo>
                  <a:lnTo>
                    <a:pt x="520" y="466"/>
                  </a:lnTo>
                  <a:lnTo>
                    <a:pt x="520" y="464"/>
                  </a:lnTo>
                  <a:lnTo>
                    <a:pt x="520" y="464"/>
                  </a:lnTo>
                  <a:lnTo>
                    <a:pt x="520" y="464"/>
                  </a:lnTo>
                  <a:lnTo>
                    <a:pt x="522" y="464"/>
                  </a:lnTo>
                  <a:lnTo>
                    <a:pt x="522" y="464"/>
                  </a:lnTo>
                  <a:lnTo>
                    <a:pt x="522" y="464"/>
                  </a:lnTo>
                  <a:lnTo>
                    <a:pt x="522" y="464"/>
                  </a:lnTo>
                  <a:lnTo>
                    <a:pt x="524" y="466"/>
                  </a:lnTo>
                  <a:lnTo>
                    <a:pt x="524" y="466"/>
                  </a:lnTo>
                  <a:lnTo>
                    <a:pt x="524" y="466"/>
                  </a:lnTo>
                  <a:lnTo>
                    <a:pt x="524" y="466"/>
                  </a:lnTo>
                  <a:lnTo>
                    <a:pt x="524" y="466"/>
                  </a:lnTo>
                  <a:lnTo>
                    <a:pt x="524" y="466"/>
                  </a:lnTo>
                  <a:lnTo>
                    <a:pt x="524" y="466"/>
                  </a:lnTo>
                  <a:lnTo>
                    <a:pt x="526" y="466"/>
                  </a:lnTo>
                  <a:lnTo>
                    <a:pt x="526" y="466"/>
                  </a:lnTo>
                  <a:lnTo>
                    <a:pt x="528" y="466"/>
                  </a:lnTo>
                  <a:lnTo>
                    <a:pt x="528" y="466"/>
                  </a:lnTo>
                  <a:lnTo>
                    <a:pt x="528" y="466"/>
                  </a:lnTo>
                  <a:lnTo>
                    <a:pt x="528" y="466"/>
                  </a:lnTo>
                  <a:lnTo>
                    <a:pt x="529" y="466"/>
                  </a:lnTo>
                  <a:lnTo>
                    <a:pt x="529" y="466"/>
                  </a:lnTo>
                  <a:lnTo>
                    <a:pt x="529" y="466"/>
                  </a:lnTo>
                  <a:lnTo>
                    <a:pt x="529" y="466"/>
                  </a:lnTo>
                  <a:lnTo>
                    <a:pt x="529" y="466"/>
                  </a:lnTo>
                  <a:lnTo>
                    <a:pt x="531" y="466"/>
                  </a:lnTo>
                  <a:lnTo>
                    <a:pt x="531" y="464"/>
                  </a:lnTo>
                  <a:lnTo>
                    <a:pt x="529" y="464"/>
                  </a:lnTo>
                  <a:lnTo>
                    <a:pt x="529" y="464"/>
                  </a:lnTo>
                  <a:lnTo>
                    <a:pt x="528" y="462"/>
                  </a:lnTo>
                  <a:lnTo>
                    <a:pt x="528" y="462"/>
                  </a:lnTo>
                  <a:lnTo>
                    <a:pt x="526" y="462"/>
                  </a:lnTo>
                  <a:lnTo>
                    <a:pt x="526" y="461"/>
                  </a:lnTo>
                  <a:lnTo>
                    <a:pt x="526" y="461"/>
                  </a:lnTo>
                  <a:lnTo>
                    <a:pt x="528" y="461"/>
                  </a:lnTo>
                  <a:lnTo>
                    <a:pt x="528" y="459"/>
                  </a:lnTo>
                  <a:lnTo>
                    <a:pt x="528" y="459"/>
                  </a:lnTo>
                  <a:lnTo>
                    <a:pt x="528" y="459"/>
                  </a:lnTo>
                  <a:lnTo>
                    <a:pt x="529" y="457"/>
                  </a:lnTo>
                  <a:lnTo>
                    <a:pt x="529" y="457"/>
                  </a:lnTo>
                  <a:lnTo>
                    <a:pt x="529" y="457"/>
                  </a:lnTo>
                  <a:lnTo>
                    <a:pt x="529" y="455"/>
                  </a:lnTo>
                  <a:lnTo>
                    <a:pt x="529" y="455"/>
                  </a:lnTo>
                  <a:lnTo>
                    <a:pt x="529" y="455"/>
                  </a:lnTo>
                  <a:lnTo>
                    <a:pt x="531" y="453"/>
                  </a:lnTo>
                  <a:lnTo>
                    <a:pt x="531" y="453"/>
                  </a:lnTo>
                  <a:lnTo>
                    <a:pt x="531" y="451"/>
                  </a:lnTo>
                  <a:lnTo>
                    <a:pt x="531" y="451"/>
                  </a:lnTo>
                  <a:lnTo>
                    <a:pt x="531" y="451"/>
                  </a:lnTo>
                  <a:lnTo>
                    <a:pt x="531" y="451"/>
                  </a:lnTo>
                  <a:lnTo>
                    <a:pt x="531" y="451"/>
                  </a:lnTo>
                  <a:lnTo>
                    <a:pt x="531" y="450"/>
                  </a:lnTo>
                  <a:lnTo>
                    <a:pt x="529" y="450"/>
                  </a:lnTo>
                  <a:lnTo>
                    <a:pt x="529" y="450"/>
                  </a:lnTo>
                  <a:lnTo>
                    <a:pt x="529" y="451"/>
                  </a:lnTo>
                  <a:lnTo>
                    <a:pt x="529" y="450"/>
                  </a:lnTo>
                  <a:lnTo>
                    <a:pt x="529" y="450"/>
                  </a:lnTo>
                  <a:lnTo>
                    <a:pt x="528" y="451"/>
                  </a:lnTo>
                  <a:lnTo>
                    <a:pt x="528" y="451"/>
                  </a:lnTo>
                  <a:lnTo>
                    <a:pt x="528" y="451"/>
                  </a:lnTo>
                  <a:lnTo>
                    <a:pt x="528" y="451"/>
                  </a:lnTo>
                  <a:lnTo>
                    <a:pt x="526" y="451"/>
                  </a:lnTo>
                  <a:lnTo>
                    <a:pt x="526" y="451"/>
                  </a:lnTo>
                  <a:lnTo>
                    <a:pt x="524" y="453"/>
                  </a:lnTo>
                  <a:lnTo>
                    <a:pt x="524" y="451"/>
                  </a:lnTo>
                  <a:lnTo>
                    <a:pt x="524" y="451"/>
                  </a:lnTo>
                  <a:lnTo>
                    <a:pt x="524" y="451"/>
                  </a:lnTo>
                  <a:lnTo>
                    <a:pt x="522" y="451"/>
                  </a:lnTo>
                  <a:lnTo>
                    <a:pt x="522" y="451"/>
                  </a:lnTo>
                  <a:lnTo>
                    <a:pt x="522" y="450"/>
                  </a:lnTo>
                  <a:lnTo>
                    <a:pt x="522" y="451"/>
                  </a:lnTo>
                  <a:lnTo>
                    <a:pt x="520" y="451"/>
                  </a:lnTo>
                  <a:lnTo>
                    <a:pt x="520" y="451"/>
                  </a:lnTo>
                  <a:lnTo>
                    <a:pt x="520" y="451"/>
                  </a:lnTo>
                  <a:lnTo>
                    <a:pt x="520" y="451"/>
                  </a:lnTo>
                  <a:lnTo>
                    <a:pt x="520" y="453"/>
                  </a:lnTo>
                  <a:lnTo>
                    <a:pt x="518" y="450"/>
                  </a:lnTo>
                  <a:lnTo>
                    <a:pt x="520" y="450"/>
                  </a:lnTo>
                  <a:lnTo>
                    <a:pt x="520" y="450"/>
                  </a:lnTo>
                  <a:lnTo>
                    <a:pt x="520" y="450"/>
                  </a:lnTo>
                  <a:lnTo>
                    <a:pt x="520" y="450"/>
                  </a:lnTo>
                  <a:lnTo>
                    <a:pt x="520" y="450"/>
                  </a:lnTo>
                  <a:lnTo>
                    <a:pt x="522" y="450"/>
                  </a:lnTo>
                  <a:lnTo>
                    <a:pt x="522" y="450"/>
                  </a:lnTo>
                  <a:lnTo>
                    <a:pt x="522" y="450"/>
                  </a:lnTo>
                  <a:lnTo>
                    <a:pt x="524" y="450"/>
                  </a:lnTo>
                  <a:lnTo>
                    <a:pt x="524" y="450"/>
                  </a:lnTo>
                  <a:lnTo>
                    <a:pt x="526" y="450"/>
                  </a:lnTo>
                  <a:lnTo>
                    <a:pt x="526" y="450"/>
                  </a:lnTo>
                  <a:lnTo>
                    <a:pt x="526" y="450"/>
                  </a:lnTo>
                  <a:lnTo>
                    <a:pt x="526" y="448"/>
                  </a:lnTo>
                  <a:lnTo>
                    <a:pt x="526" y="448"/>
                  </a:lnTo>
                  <a:lnTo>
                    <a:pt x="526" y="448"/>
                  </a:lnTo>
                  <a:lnTo>
                    <a:pt x="526" y="448"/>
                  </a:lnTo>
                  <a:lnTo>
                    <a:pt x="526" y="448"/>
                  </a:lnTo>
                  <a:lnTo>
                    <a:pt x="526" y="448"/>
                  </a:lnTo>
                  <a:lnTo>
                    <a:pt x="526" y="448"/>
                  </a:lnTo>
                  <a:lnTo>
                    <a:pt x="528" y="450"/>
                  </a:lnTo>
                  <a:lnTo>
                    <a:pt x="528" y="450"/>
                  </a:lnTo>
                  <a:lnTo>
                    <a:pt x="528" y="448"/>
                  </a:lnTo>
                  <a:lnTo>
                    <a:pt x="528" y="448"/>
                  </a:lnTo>
                  <a:lnTo>
                    <a:pt x="528" y="448"/>
                  </a:lnTo>
                  <a:lnTo>
                    <a:pt x="528" y="446"/>
                  </a:lnTo>
                  <a:lnTo>
                    <a:pt x="528" y="446"/>
                  </a:lnTo>
                  <a:lnTo>
                    <a:pt x="528" y="446"/>
                  </a:lnTo>
                  <a:lnTo>
                    <a:pt x="529" y="444"/>
                  </a:lnTo>
                  <a:lnTo>
                    <a:pt x="528" y="444"/>
                  </a:lnTo>
                  <a:lnTo>
                    <a:pt x="528" y="444"/>
                  </a:lnTo>
                  <a:lnTo>
                    <a:pt x="528" y="444"/>
                  </a:lnTo>
                  <a:lnTo>
                    <a:pt x="528" y="444"/>
                  </a:lnTo>
                  <a:lnTo>
                    <a:pt x="528" y="444"/>
                  </a:lnTo>
                  <a:lnTo>
                    <a:pt x="526" y="446"/>
                  </a:lnTo>
                  <a:lnTo>
                    <a:pt x="526" y="446"/>
                  </a:lnTo>
                  <a:lnTo>
                    <a:pt x="526" y="444"/>
                  </a:lnTo>
                  <a:lnTo>
                    <a:pt x="526" y="444"/>
                  </a:lnTo>
                  <a:lnTo>
                    <a:pt x="526" y="442"/>
                  </a:lnTo>
                  <a:lnTo>
                    <a:pt x="526" y="442"/>
                  </a:lnTo>
                  <a:lnTo>
                    <a:pt x="524" y="442"/>
                  </a:lnTo>
                  <a:lnTo>
                    <a:pt x="524" y="442"/>
                  </a:lnTo>
                  <a:lnTo>
                    <a:pt x="522" y="442"/>
                  </a:lnTo>
                  <a:lnTo>
                    <a:pt x="522" y="440"/>
                  </a:lnTo>
                  <a:lnTo>
                    <a:pt x="522" y="440"/>
                  </a:lnTo>
                  <a:lnTo>
                    <a:pt x="522" y="440"/>
                  </a:lnTo>
                  <a:lnTo>
                    <a:pt x="520" y="440"/>
                  </a:lnTo>
                  <a:lnTo>
                    <a:pt x="520" y="440"/>
                  </a:lnTo>
                  <a:lnTo>
                    <a:pt x="520" y="440"/>
                  </a:lnTo>
                  <a:lnTo>
                    <a:pt x="520" y="440"/>
                  </a:lnTo>
                  <a:lnTo>
                    <a:pt x="520" y="440"/>
                  </a:lnTo>
                  <a:lnTo>
                    <a:pt x="518" y="440"/>
                  </a:lnTo>
                  <a:lnTo>
                    <a:pt x="518" y="439"/>
                  </a:lnTo>
                  <a:lnTo>
                    <a:pt x="518" y="439"/>
                  </a:lnTo>
                  <a:lnTo>
                    <a:pt x="518" y="439"/>
                  </a:lnTo>
                  <a:lnTo>
                    <a:pt x="518" y="439"/>
                  </a:lnTo>
                  <a:lnTo>
                    <a:pt x="520" y="439"/>
                  </a:lnTo>
                  <a:lnTo>
                    <a:pt x="520" y="439"/>
                  </a:lnTo>
                  <a:lnTo>
                    <a:pt x="520" y="439"/>
                  </a:lnTo>
                  <a:lnTo>
                    <a:pt x="520" y="439"/>
                  </a:lnTo>
                  <a:lnTo>
                    <a:pt x="522" y="439"/>
                  </a:lnTo>
                  <a:lnTo>
                    <a:pt x="522" y="439"/>
                  </a:lnTo>
                  <a:lnTo>
                    <a:pt x="522" y="439"/>
                  </a:lnTo>
                  <a:lnTo>
                    <a:pt x="524" y="440"/>
                  </a:lnTo>
                  <a:lnTo>
                    <a:pt x="524" y="440"/>
                  </a:lnTo>
                  <a:lnTo>
                    <a:pt x="524" y="440"/>
                  </a:lnTo>
                  <a:lnTo>
                    <a:pt x="524" y="440"/>
                  </a:lnTo>
                  <a:lnTo>
                    <a:pt x="526" y="440"/>
                  </a:lnTo>
                  <a:lnTo>
                    <a:pt x="526" y="440"/>
                  </a:lnTo>
                  <a:lnTo>
                    <a:pt x="526" y="440"/>
                  </a:lnTo>
                  <a:lnTo>
                    <a:pt x="526" y="440"/>
                  </a:lnTo>
                  <a:lnTo>
                    <a:pt x="526" y="440"/>
                  </a:lnTo>
                  <a:lnTo>
                    <a:pt x="526" y="440"/>
                  </a:lnTo>
                  <a:lnTo>
                    <a:pt x="524" y="439"/>
                  </a:lnTo>
                  <a:lnTo>
                    <a:pt x="524" y="439"/>
                  </a:lnTo>
                  <a:lnTo>
                    <a:pt x="524" y="439"/>
                  </a:lnTo>
                  <a:lnTo>
                    <a:pt x="522" y="439"/>
                  </a:lnTo>
                  <a:lnTo>
                    <a:pt x="522" y="439"/>
                  </a:lnTo>
                  <a:lnTo>
                    <a:pt x="522" y="439"/>
                  </a:lnTo>
                  <a:lnTo>
                    <a:pt x="522" y="437"/>
                  </a:lnTo>
                  <a:lnTo>
                    <a:pt x="520" y="437"/>
                  </a:lnTo>
                  <a:lnTo>
                    <a:pt x="520" y="437"/>
                  </a:lnTo>
                  <a:lnTo>
                    <a:pt x="520" y="437"/>
                  </a:lnTo>
                  <a:lnTo>
                    <a:pt x="520" y="437"/>
                  </a:lnTo>
                  <a:lnTo>
                    <a:pt x="518" y="437"/>
                  </a:lnTo>
                  <a:lnTo>
                    <a:pt x="518" y="437"/>
                  </a:lnTo>
                  <a:lnTo>
                    <a:pt x="520" y="435"/>
                  </a:lnTo>
                  <a:lnTo>
                    <a:pt x="520" y="435"/>
                  </a:lnTo>
                  <a:lnTo>
                    <a:pt x="520" y="435"/>
                  </a:lnTo>
                  <a:lnTo>
                    <a:pt x="520" y="433"/>
                  </a:lnTo>
                  <a:lnTo>
                    <a:pt x="520" y="433"/>
                  </a:lnTo>
                  <a:lnTo>
                    <a:pt x="520" y="433"/>
                  </a:lnTo>
                  <a:lnTo>
                    <a:pt x="518" y="433"/>
                  </a:lnTo>
                  <a:lnTo>
                    <a:pt x="518" y="433"/>
                  </a:lnTo>
                  <a:lnTo>
                    <a:pt x="517" y="433"/>
                  </a:lnTo>
                  <a:lnTo>
                    <a:pt x="517" y="433"/>
                  </a:lnTo>
                  <a:lnTo>
                    <a:pt x="517" y="433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0"/>
                  </a:lnTo>
                  <a:lnTo>
                    <a:pt x="515" y="430"/>
                  </a:lnTo>
                  <a:lnTo>
                    <a:pt x="515" y="430"/>
                  </a:lnTo>
                  <a:lnTo>
                    <a:pt x="515" y="430"/>
                  </a:lnTo>
                  <a:lnTo>
                    <a:pt x="517" y="430"/>
                  </a:lnTo>
                  <a:lnTo>
                    <a:pt x="517" y="430"/>
                  </a:lnTo>
                  <a:lnTo>
                    <a:pt x="517" y="430"/>
                  </a:lnTo>
                  <a:lnTo>
                    <a:pt x="517" y="430"/>
                  </a:lnTo>
                  <a:lnTo>
                    <a:pt x="517" y="428"/>
                  </a:lnTo>
                  <a:lnTo>
                    <a:pt x="517" y="428"/>
                  </a:lnTo>
                  <a:lnTo>
                    <a:pt x="517" y="428"/>
                  </a:lnTo>
                  <a:lnTo>
                    <a:pt x="515" y="426"/>
                  </a:lnTo>
                  <a:lnTo>
                    <a:pt x="515" y="426"/>
                  </a:lnTo>
                  <a:lnTo>
                    <a:pt x="515" y="426"/>
                  </a:lnTo>
                  <a:lnTo>
                    <a:pt x="515" y="426"/>
                  </a:lnTo>
                  <a:lnTo>
                    <a:pt x="515" y="426"/>
                  </a:lnTo>
                  <a:lnTo>
                    <a:pt x="513" y="426"/>
                  </a:lnTo>
                  <a:lnTo>
                    <a:pt x="513" y="424"/>
                  </a:lnTo>
                  <a:lnTo>
                    <a:pt x="513" y="424"/>
                  </a:lnTo>
                  <a:lnTo>
                    <a:pt x="513" y="424"/>
                  </a:lnTo>
                  <a:lnTo>
                    <a:pt x="513" y="422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4"/>
                  </a:lnTo>
                  <a:lnTo>
                    <a:pt x="509" y="424"/>
                  </a:lnTo>
                  <a:lnTo>
                    <a:pt x="509" y="424"/>
                  </a:lnTo>
                  <a:lnTo>
                    <a:pt x="507" y="424"/>
                  </a:lnTo>
                  <a:lnTo>
                    <a:pt x="507" y="424"/>
                  </a:lnTo>
                  <a:lnTo>
                    <a:pt x="506" y="424"/>
                  </a:lnTo>
                  <a:lnTo>
                    <a:pt x="506" y="424"/>
                  </a:lnTo>
                  <a:lnTo>
                    <a:pt x="507" y="424"/>
                  </a:lnTo>
                  <a:lnTo>
                    <a:pt x="507" y="424"/>
                  </a:lnTo>
                  <a:lnTo>
                    <a:pt x="507" y="424"/>
                  </a:lnTo>
                  <a:lnTo>
                    <a:pt x="509" y="422"/>
                  </a:lnTo>
                  <a:lnTo>
                    <a:pt x="509" y="422"/>
                  </a:lnTo>
                  <a:lnTo>
                    <a:pt x="509" y="422"/>
                  </a:lnTo>
                  <a:lnTo>
                    <a:pt x="509" y="422"/>
                  </a:lnTo>
                  <a:lnTo>
                    <a:pt x="509" y="422"/>
                  </a:lnTo>
                  <a:lnTo>
                    <a:pt x="509" y="422"/>
                  </a:lnTo>
                  <a:lnTo>
                    <a:pt x="509" y="422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0"/>
                  </a:lnTo>
                  <a:lnTo>
                    <a:pt x="513" y="422"/>
                  </a:lnTo>
                  <a:lnTo>
                    <a:pt x="513" y="422"/>
                  </a:lnTo>
                  <a:lnTo>
                    <a:pt x="513" y="422"/>
                  </a:lnTo>
                  <a:lnTo>
                    <a:pt x="513" y="422"/>
                  </a:lnTo>
                  <a:lnTo>
                    <a:pt x="513" y="422"/>
                  </a:lnTo>
                  <a:lnTo>
                    <a:pt x="515" y="424"/>
                  </a:lnTo>
                  <a:lnTo>
                    <a:pt x="515" y="424"/>
                  </a:lnTo>
                  <a:lnTo>
                    <a:pt x="515" y="424"/>
                  </a:lnTo>
                  <a:lnTo>
                    <a:pt x="517" y="424"/>
                  </a:lnTo>
                  <a:lnTo>
                    <a:pt x="517" y="424"/>
                  </a:lnTo>
                  <a:lnTo>
                    <a:pt x="517" y="424"/>
                  </a:lnTo>
                  <a:lnTo>
                    <a:pt x="517" y="426"/>
                  </a:lnTo>
                  <a:lnTo>
                    <a:pt x="517" y="426"/>
                  </a:lnTo>
                  <a:lnTo>
                    <a:pt x="517" y="426"/>
                  </a:lnTo>
                  <a:lnTo>
                    <a:pt x="517" y="428"/>
                  </a:lnTo>
                  <a:lnTo>
                    <a:pt x="518" y="428"/>
                  </a:lnTo>
                  <a:lnTo>
                    <a:pt x="518" y="428"/>
                  </a:lnTo>
                  <a:lnTo>
                    <a:pt x="518" y="430"/>
                  </a:lnTo>
                  <a:lnTo>
                    <a:pt x="520" y="430"/>
                  </a:lnTo>
                  <a:lnTo>
                    <a:pt x="520" y="430"/>
                  </a:lnTo>
                  <a:lnTo>
                    <a:pt x="520" y="430"/>
                  </a:lnTo>
                  <a:lnTo>
                    <a:pt x="520" y="430"/>
                  </a:lnTo>
                  <a:lnTo>
                    <a:pt x="520" y="430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4" y="431"/>
                  </a:lnTo>
                  <a:lnTo>
                    <a:pt x="524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8" y="430"/>
                  </a:lnTo>
                  <a:lnTo>
                    <a:pt x="528" y="428"/>
                  </a:lnTo>
                  <a:lnTo>
                    <a:pt x="526" y="428"/>
                  </a:lnTo>
                  <a:lnTo>
                    <a:pt x="526" y="428"/>
                  </a:lnTo>
                  <a:lnTo>
                    <a:pt x="526" y="428"/>
                  </a:lnTo>
                  <a:lnTo>
                    <a:pt x="526" y="428"/>
                  </a:lnTo>
                  <a:lnTo>
                    <a:pt x="526" y="426"/>
                  </a:lnTo>
                  <a:lnTo>
                    <a:pt x="526" y="426"/>
                  </a:lnTo>
                  <a:lnTo>
                    <a:pt x="524" y="426"/>
                  </a:lnTo>
                  <a:lnTo>
                    <a:pt x="524" y="426"/>
                  </a:lnTo>
                  <a:lnTo>
                    <a:pt x="524" y="426"/>
                  </a:lnTo>
                  <a:lnTo>
                    <a:pt x="524" y="424"/>
                  </a:lnTo>
                  <a:lnTo>
                    <a:pt x="524" y="424"/>
                  </a:lnTo>
                  <a:lnTo>
                    <a:pt x="522" y="422"/>
                  </a:lnTo>
                  <a:lnTo>
                    <a:pt x="522" y="422"/>
                  </a:lnTo>
                  <a:lnTo>
                    <a:pt x="524" y="422"/>
                  </a:lnTo>
                  <a:lnTo>
                    <a:pt x="524" y="420"/>
                  </a:lnTo>
                  <a:lnTo>
                    <a:pt x="524" y="420"/>
                  </a:lnTo>
                  <a:lnTo>
                    <a:pt x="524" y="420"/>
                  </a:lnTo>
                  <a:lnTo>
                    <a:pt x="524" y="420"/>
                  </a:lnTo>
                  <a:lnTo>
                    <a:pt x="526" y="419"/>
                  </a:lnTo>
                  <a:lnTo>
                    <a:pt x="526" y="419"/>
                  </a:lnTo>
                  <a:lnTo>
                    <a:pt x="526" y="419"/>
                  </a:lnTo>
                  <a:lnTo>
                    <a:pt x="526" y="419"/>
                  </a:lnTo>
                  <a:lnTo>
                    <a:pt x="528" y="420"/>
                  </a:lnTo>
                  <a:lnTo>
                    <a:pt x="528" y="420"/>
                  </a:lnTo>
                  <a:lnTo>
                    <a:pt x="528" y="420"/>
                  </a:lnTo>
                  <a:lnTo>
                    <a:pt x="528" y="422"/>
                  </a:lnTo>
                  <a:lnTo>
                    <a:pt x="528" y="422"/>
                  </a:lnTo>
                  <a:lnTo>
                    <a:pt x="528" y="422"/>
                  </a:lnTo>
                  <a:lnTo>
                    <a:pt x="528" y="422"/>
                  </a:lnTo>
                  <a:lnTo>
                    <a:pt x="528" y="422"/>
                  </a:lnTo>
                  <a:lnTo>
                    <a:pt x="529" y="424"/>
                  </a:lnTo>
                  <a:lnTo>
                    <a:pt x="529" y="424"/>
                  </a:lnTo>
                  <a:lnTo>
                    <a:pt x="528" y="426"/>
                  </a:lnTo>
                  <a:lnTo>
                    <a:pt x="528" y="426"/>
                  </a:lnTo>
                  <a:lnTo>
                    <a:pt x="528" y="426"/>
                  </a:lnTo>
                  <a:lnTo>
                    <a:pt x="528" y="426"/>
                  </a:lnTo>
                  <a:lnTo>
                    <a:pt x="529" y="428"/>
                  </a:lnTo>
                  <a:lnTo>
                    <a:pt x="529" y="428"/>
                  </a:lnTo>
                  <a:lnTo>
                    <a:pt x="529" y="428"/>
                  </a:lnTo>
                  <a:lnTo>
                    <a:pt x="529" y="428"/>
                  </a:lnTo>
                  <a:lnTo>
                    <a:pt x="531" y="428"/>
                  </a:lnTo>
                  <a:lnTo>
                    <a:pt x="531" y="428"/>
                  </a:lnTo>
                  <a:lnTo>
                    <a:pt x="531" y="428"/>
                  </a:lnTo>
                  <a:lnTo>
                    <a:pt x="533" y="428"/>
                  </a:lnTo>
                  <a:lnTo>
                    <a:pt x="533" y="428"/>
                  </a:lnTo>
                  <a:lnTo>
                    <a:pt x="533" y="426"/>
                  </a:lnTo>
                  <a:lnTo>
                    <a:pt x="533" y="426"/>
                  </a:lnTo>
                  <a:lnTo>
                    <a:pt x="533" y="426"/>
                  </a:lnTo>
                  <a:lnTo>
                    <a:pt x="533" y="424"/>
                  </a:lnTo>
                  <a:lnTo>
                    <a:pt x="533" y="424"/>
                  </a:lnTo>
                  <a:lnTo>
                    <a:pt x="533" y="424"/>
                  </a:lnTo>
                  <a:lnTo>
                    <a:pt x="533" y="424"/>
                  </a:lnTo>
                  <a:lnTo>
                    <a:pt x="533" y="424"/>
                  </a:lnTo>
                  <a:lnTo>
                    <a:pt x="533" y="424"/>
                  </a:lnTo>
                  <a:lnTo>
                    <a:pt x="535" y="424"/>
                  </a:lnTo>
                  <a:lnTo>
                    <a:pt x="535" y="422"/>
                  </a:lnTo>
                  <a:lnTo>
                    <a:pt x="537" y="420"/>
                  </a:lnTo>
                  <a:lnTo>
                    <a:pt x="537" y="420"/>
                  </a:lnTo>
                  <a:lnTo>
                    <a:pt x="537" y="419"/>
                  </a:lnTo>
                  <a:lnTo>
                    <a:pt x="537" y="417"/>
                  </a:lnTo>
                  <a:lnTo>
                    <a:pt x="537" y="417"/>
                  </a:lnTo>
                  <a:lnTo>
                    <a:pt x="537" y="417"/>
                  </a:lnTo>
                  <a:lnTo>
                    <a:pt x="537" y="415"/>
                  </a:lnTo>
                  <a:lnTo>
                    <a:pt x="537" y="415"/>
                  </a:lnTo>
                  <a:lnTo>
                    <a:pt x="535" y="415"/>
                  </a:lnTo>
                  <a:lnTo>
                    <a:pt x="535" y="415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7" y="413"/>
                  </a:lnTo>
                  <a:lnTo>
                    <a:pt x="537" y="413"/>
                  </a:lnTo>
                  <a:lnTo>
                    <a:pt x="537" y="415"/>
                  </a:lnTo>
                  <a:lnTo>
                    <a:pt x="537" y="415"/>
                  </a:lnTo>
                  <a:lnTo>
                    <a:pt x="537" y="415"/>
                  </a:lnTo>
                  <a:lnTo>
                    <a:pt x="539" y="415"/>
                  </a:lnTo>
                  <a:lnTo>
                    <a:pt x="539" y="415"/>
                  </a:lnTo>
                  <a:lnTo>
                    <a:pt x="539" y="415"/>
                  </a:lnTo>
                  <a:lnTo>
                    <a:pt x="539" y="415"/>
                  </a:lnTo>
                  <a:lnTo>
                    <a:pt x="539" y="415"/>
                  </a:lnTo>
                  <a:lnTo>
                    <a:pt x="539" y="415"/>
                  </a:lnTo>
                  <a:lnTo>
                    <a:pt x="539" y="415"/>
                  </a:lnTo>
                  <a:lnTo>
                    <a:pt x="539" y="413"/>
                  </a:lnTo>
                  <a:lnTo>
                    <a:pt x="539" y="413"/>
                  </a:lnTo>
                  <a:lnTo>
                    <a:pt x="539" y="413"/>
                  </a:lnTo>
                  <a:lnTo>
                    <a:pt x="540" y="413"/>
                  </a:lnTo>
                  <a:lnTo>
                    <a:pt x="540" y="413"/>
                  </a:lnTo>
                  <a:lnTo>
                    <a:pt x="540" y="411"/>
                  </a:lnTo>
                  <a:lnTo>
                    <a:pt x="540" y="411"/>
                  </a:lnTo>
                  <a:lnTo>
                    <a:pt x="540" y="411"/>
                  </a:lnTo>
                  <a:lnTo>
                    <a:pt x="540" y="409"/>
                  </a:lnTo>
                  <a:lnTo>
                    <a:pt x="540" y="409"/>
                  </a:lnTo>
                  <a:lnTo>
                    <a:pt x="540" y="409"/>
                  </a:lnTo>
                  <a:lnTo>
                    <a:pt x="540" y="409"/>
                  </a:lnTo>
                  <a:lnTo>
                    <a:pt x="540" y="408"/>
                  </a:lnTo>
                  <a:lnTo>
                    <a:pt x="540" y="408"/>
                  </a:lnTo>
                  <a:lnTo>
                    <a:pt x="540" y="408"/>
                  </a:lnTo>
                  <a:lnTo>
                    <a:pt x="540" y="408"/>
                  </a:lnTo>
                  <a:lnTo>
                    <a:pt x="540" y="409"/>
                  </a:lnTo>
                  <a:lnTo>
                    <a:pt x="540" y="409"/>
                  </a:lnTo>
                  <a:lnTo>
                    <a:pt x="539" y="409"/>
                  </a:lnTo>
                  <a:lnTo>
                    <a:pt x="539" y="409"/>
                  </a:lnTo>
                  <a:lnTo>
                    <a:pt x="539" y="408"/>
                  </a:lnTo>
                  <a:lnTo>
                    <a:pt x="539" y="408"/>
                  </a:lnTo>
                  <a:lnTo>
                    <a:pt x="539" y="408"/>
                  </a:lnTo>
                  <a:lnTo>
                    <a:pt x="539" y="408"/>
                  </a:lnTo>
                  <a:lnTo>
                    <a:pt x="539" y="408"/>
                  </a:lnTo>
                  <a:lnTo>
                    <a:pt x="539" y="406"/>
                  </a:lnTo>
                  <a:lnTo>
                    <a:pt x="539" y="406"/>
                  </a:lnTo>
                  <a:lnTo>
                    <a:pt x="539" y="406"/>
                  </a:lnTo>
                  <a:lnTo>
                    <a:pt x="537" y="406"/>
                  </a:lnTo>
                  <a:lnTo>
                    <a:pt x="537" y="406"/>
                  </a:lnTo>
                  <a:lnTo>
                    <a:pt x="535" y="406"/>
                  </a:lnTo>
                  <a:lnTo>
                    <a:pt x="535" y="406"/>
                  </a:lnTo>
                  <a:lnTo>
                    <a:pt x="535" y="406"/>
                  </a:lnTo>
                  <a:lnTo>
                    <a:pt x="533" y="406"/>
                  </a:lnTo>
                  <a:lnTo>
                    <a:pt x="533" y="406"/>
                  </a:lnTo>
                  <a:lnTo>
                    <a:pt x="533" y="406"/>
                  </a:lnTo>
                  <a:lnTo>
                    <a:pt x="531" y="406"/>
                  </a:lnTo>
                  <a:lnTo>
                    <a:pt x="531" y="406"/>
                  </a:lnTo>
                  <a:lnTo>
                    <a:pt x="531" y="406"/>
                  </a:lnTo>
                  <a:lnTo>
                    <a:pt x="529" y="406"/>
                  </a:lnTo>
                  <a:lnTo>
                    <a:pt x="529" y="406"/>
                  </a:lnTo>
                  <a:lnTo>
                    <a:pt x="529" y="406"/>
                  </a:lnTo>
                  <a:lnTo>
                    <a:pt x="529" y="406"/>
                  </a:lnTo>
                  <a:lnTo>
                    <a:pt x="528" y="406"/>
                  </a:lnTo>
                  <a:lnTo>
                    <a:pt x="528" y="406"/>
                  </a:lnTo>
                  <a:lnTo>
                    <a:pt x="528" y="406"/>
                  </a:lnTo>
                  <a:lnTo>
                    <a:pt x="528" y="408"/>
                  </a:lnTo>
                  <a:lnTo>
                    <a:pt x="528" y="408"/>
                  </a:lnTo>
                  <a:lnTo>
                    <a:pt x="528" y="409"/>
                  </a:lnTo>
                  <a:lnTo>
                    <a:pt x="528" y="409"/>
                  </a:lnTo>
                  <a:lnTo>
                    <a:pt x="528" y="409"/>
                  </a:lnTo>
                  <a:lnTo>
                    <a:pt x="529" y="411"/>
                  </a:lnTo>
                  <a:lnTo>
                    <a:pt x="529" y="411"/>
                  </a:lnTo>
                  <a:lnTo>
                    <a:pt x="528" y="411"/>
                  </a:lnTo>
                  <a:lnTo>
                    <a:pt x="528" y="413"/>
                  </a:lnTo>
                  <a:lnTo>
                    <a:pt x="528" y="413"/>
                  </a:lnTo>
                  <a:lnTo>
                    <a:pt x="528" y="411"/>
                  </a:lnTo>
                  <a:lnTo>
                    <a:pt x="528" y="411"/>
                  </a:lnTo>
                  <a:lnTo>
                    <a:pt x="528" y="411"/>
                  </a:lnTo>
                  <a:lnTo>
                    <a:pt x="528" y="409"/>
                  </a:lnTo>
                  <a:lnTo>
                    <a:pt x="526" y="409"/>
                  </a:lnTo>
                  <a:lnTo>
                    <a:pt x="526" y="409"/>
                  </a:lnTo>
                  <a:lnTo>
                    <a:pt x="526" y="409"/>
                  </a:lnTo>
                  <a:lnTo>
                    <a:pt x="526" y="409"/>
                  </a:lnTo>
                  <a:lnTo>
                    <a:pt x="526" y="408"/>
                  </a:lnTo>
                  <a:lnTo>
                    <a:pt x="526" y="408"/>
                  </a:lnTo>
                  <a:lnTo>
                    <a:pt x="526" y="408"/>
                  </a:lnTo>
                  <a:lnTo>
                    <a:pt x="524" y="408"/>
                  </a:lnTo>
                  <a:lnTo>
                    <a:pt x="524" y="406"/>
                  </a:lnTo>
                  <a:lnTo>
                    <a:pt x="526" y="406"/>
                  </a:lnTo>
                  <a:lnTo>
                    <a:pt x="526" y="406"/>
                  </a:lnTo>
                  <a:lnTo>
                    <a:pt x="526" y="406"/>
                  </a:lnTo>
                  <a:lnTo>
                    <a:pt x="528" y="406"/>
                  </a:lnTo>
                  <a:lnTo>
                    <a:pt x="528" y="406"/>
                  </a:lnTo>
                  <a:lnTo>
                    <a:pt x="528" y="404"/>
                  </a:lnTo>
                  <a:lnTo>
                    <a:pt x="526" y="404"/>
                  </a:lnTo>
                  <a:lnTo>
                    <a:pt x="526" y="404"/>
                  </a:lnTo>
                  <a:lnTo>
                    <a:pt x="526" y="404"/>
                  </a:lnTo>
                  <a:lnTo>
                    <a:pt x="524" y="404"/>
                  </a:lnTo>
                  <a:lnTo>
                    <a:pt x="524" y="404"/>
                  </a:lnTo>
                  <a:lnTo>
                    <a:pt x="524" y="404"/>
                  </a:lnTo>
                  <a:lnTo>
                    <a:pt x="522" y="404"/>
                  </a:lnTo>
                  <a:lnTo>
                    <a:pt x="522" y="406"/>
                  </a:lnTo>
                  <a:lnTo>
                    <a:pt x="522" y="404"/>
                  </a:lnTo>
                  <a:lnTo>
                    <a:pt x="520" y="404"/>
                  </a:lnTo>
                  <a:lnTo>
                    <a:pt x="520" y="404"/>
                  </a:lnTo>
                  <a:lnTo>
                    <a:pt x="520" y="404"/>
                  </a:lnTo>
                  <a:lnTo>
                    <a:pt x="520" y="404"/>
                  </a:lnTo>
                  <a:lnTo>
                    <a:pt x="518" y="404"/>
                  </a:lnTo>
                  <a:lnTo>
                    <a:pt x="518" y="404"/>
                  </a:lnTo>
                  <a:lnTo>
                    <a:pt x="518" y="404"/>
                  </a:lnTo>
                  <a:lnTo>
                    <a:pt x="517" y="404"/>
                  </a:lnTo>
                  <a:lnTo>
                    <a:pt x="517" y="404"/>
                  </a:lnTo>
                  <a:lnTo>
                    <a:pt x="517" y="404"/>
                  </a:lnTo>
                  <a:lnTo>
                    <a:pt x="517" y="404"/>
                  </a:lnTo>
                  <a:lnTo>
                    <a:pt x="515" y="404"/>
                  </a:lnTo>
                  <a:lnTo>
                    <a:pt x="515" y="404"/>
                  </a:lnTo>
                  <a:lnTo>
                    <a:pt x="515" y="402"/>
                  </a:lnTo>
                  <a:lnTo>
                    <a:pt x="515" y="402"/>
                  </a:lnTo>
                  <a:lnTo>
                    <a:pt x="515" y="402"/>
                  </a:lnTo>
                  <a:lnTo>
                    <a:pt x="517" y="402"/>
                  </a:lnTo>
                  <a:lnTo>
                    <a:pt x="517" y="402"/>
                  </a:lnTo>
                  <a:lnTo>
                    <a:pt x="517" y="402"/>
                  </a:lnTo>
                  <a:lnTo>
                    <a:pt x="517" y="402"/>
                  </a:lnTo>
                  <a:lnTo>
                    <a:pt x="518" y="400"/>
                  </a:lnTo>
                  <a:lnTo>
                    <a:pt x="518" y="400"/>
                  </a:lnTo>
                  <a:lnTo>
                    <a:pt x="518" y="400"/>
                  </a:lnTo>
                  <a:lnTo>
                    <a:pt x="518" y="402"/>
                  </a:lnTo>
                  <a:lnTo>
                    <a:pt x="518" y="402"/>
                  </a:lnTo>
                  <a:lnTo>
                    <a:pt x="520" y="402"/>
                  </a:lnTo>
                  <a:lnTo>
                    <a:pt x="520" y="402"/>
                  </a:lnTo>
                  <a:lnTo>
                    <a:pt x="520" y="402"/>
                  </a:lnTo>
                  <a:lnTo>
                    <a:pt x="520" y="404"/>
                  </a:lnTo>
                  <a:lnTo>
                    <a:pt x="522" y="404"/>
                  </a:lnTo>
                  <a:lnTo>
                    <a:pt x="522" y="404"/>
                  </a:lnTo>
                  <a:lnTo>
                    <a:pt x="522" y="404"/>
                  </a:lnTo>
                  <a:lnTo>
                    <a:pt x="524" y="402"/>
                  </a:lnTo>
                  <a:lnTo>
                    <a:pt x="524" y="402"/>
                  </a:lnTo>
                  <a:lnTo>
                    <a:pt x="526" y="402"/>
                  </a:lnTo>
                  <a:lnTo>
                    <a:pt x="526" y="402"/>
                  </a:lnTo>
                  <a:lnTo>
                    <a:pt x="528" y="402"/>
                  </a:lnTo>
                  <a:lnTo>
                    <a:pt x="528" y="402"/>
                  </a:lnTo>
                  <a:lnTo>
                    <a:pt x="529" y="402"/>
                  </a:lnTo>
                  <a:lnTo>
                    <a:pt x="529" y="402"/>
                  </a:lnTo>
                  <a:lnTo>
                    <a:pt x="529" y="402"/>
                  </a:lnTo>
                  <a:lnTo>
                    <a:pt x="531" y="402"/>
                  </a:lnTo>
                  <a:lnTo>
                    <a:pt x="531" y="402"/>
                  </a:lnTo>
                  <a:lnTo>
                    <a:pt x="531" y="402"/>
                  </a:lnTo>
                  <a:lnTo>
                    <a:pt x="531" y="402"/>
                  </a:lnTo>
                  <a:lnTo>
                    <a:pt x="531" y="402"/>
                  </a:lnTo>
                  <a:lnTo>
                    <a:pt x="531" y="402"/>
                  </a:lnTo>
                  <a:lnTo>
                    <a:pt x="533" y="400"/>
                  </a:lnTo>
                  <a:lnTo>
                    <a:pt x="533" y="400"/>
                  </a:lnTo>
                  <a:lnTo>
                    <a:pt x="533" y="402"/>
                  </a:lnTo>
                  <a:lnTo>
                    <a:pt x="533" y="402"/>
                  </a:lnTo>
                  <a:lnTo>
                    <a:pt x="533" y="402"/>
                  </a:lnTo>
                  <a:lnTo>
                    <a:pt x="533" y="400"/>
                  </a:lnTo>
                  <a:lnTo>
                    <a:pt x="535" y="400"/>
                  </a:lnTo>
                  <a:lnTo>
                    <a:pt x="535" y="402"/>
                  </a:lnTo>
                  <a:lnTo>
                    <a:pt x="535" y="402"/>
                  </a:lnTo>
                  <a:lnTo>
                    <a:pt x="535" y="402"/>
                  </a:lnTo>
                  <a:lnTo>
                    <a:pt x="535" y="402"/>
                  </a:lnTo>
                  <a:lnTo>
                    <a:pt x="535" y="402"/>
                  </a:lnTo>
                  <a:lnTo>
                    <a:pt x="535" y="402"/>
                  </a:lnTo>
                  <a:lnTo>
                    <a:pt x="537" y="400"/>
                  </a:lnTo>
                  <a:lnTo>
                    <a:pt x="537" y="400"/>
                  </a:lnTo>
                  <a:lnTo>
                    <a:pt x="537" y="402"/>
                  </a:lnTo>
                  <a:lnTo>
                    <a:pt x="537" y="402"/>
                  </a:lnTo>
                  <a:lnTo>
                    <a:pt x="537" y="400"/>
                  </a:lnTo>
                  <a:lnTo>
                    <a:pt x="537" y="400"/>
                  </a:lnTo>
                  <a:lnTo>
                    <a:pt x="537" y="398"/>
                  </a:lnTo>
                  <a:lnTo>
                    <a:pt x="537" y="398"/>
                  </a:lnTo>
                  <a:lnTo>
                    <a:pt x="535" y="397"/>
                  </a:lnTo>
                  <a:lnTo>
                    <a:pt x="535" y="397"/>
                  </a:lnTo>
                  <a:lnTo>
                    <a:pt x="535" y="398"/>
                  </a:lnTo>
                  <a:lnTo>
                    <a:pt x="535" y="398"/>
                  </a:lnTo>
                  <a:lnTo>
                    <a:pt x="535" y="400"/>
                  </a:lnTo>
                  <a:lnTo>
                    <a:pt x="535" y="400"/>
                  </a:lnTo>
                  <a:lnTo>
                    <a:pt x="535" y="400"/>
                  </a:lnTo>
                  <a:lnTo>
                    <a:pt x="535" y="400"/>
                  </a:lnTo>
                  <a:lnTo>
                    <a:pt x="533" y="400"/>
                  </a:lnTo>
                  <a:lnTo>
                    <a:pt x="533" y="398"/>
                  </a:lnTo>
                  <a:lnTo>
                    <a:pt x="533" y="398"/>
                  </a:lnTo>
                  <a:lnTo>
                    <a:pt x="535" y="398"/>
                  </a:lnTo>
                  <a:lnTo>
                    <a:pt x="533" y="398"/>
                  </a:lnTo>
                  <a:lnTo>
                    <a:pt x="533" y="397"/>
                  </a:lnTo>
                  <a:lnTo>
                    <a:pt x="533" y="397"/>
                  </a:lnTo>
                  <a:lnTo>
                    <a:pt x="533" y="397"/>
                  </a:lnTo>
                  <a:lnTo>
                    <a:pt x="535" y="397"/>
                  </a:lnTo>
                  <a:lnTo>
                    <a:pt x="535" y="397"/>
                  </a:lnTo>
                  <a:lnTo>
                    <a:pt x="535" y="397"/>
                  </a:lnTo>
                  <a:lnTo>
                    <a:pt x="533" y="397"/>
                  </a:lnTo>
                  <a:lnTo>
                    <a:pt x="533" y="397"/>
                  </a:lnTo>
                  <a:lnTo>
                    <a:pt x="533" y="395"/>
                  </a:lnTo>
                  <a:lnTo>
                    <a:pt x="531" y="395"/>
                  </a:lnTo>
                  <a:lnTo>
                    <a:pt x="531" y="395"/>
                  </a:lnTo>
                  <a:lnTo>
                    <a:pt x="531" y="395"/>
                  </a:lnTo>
                  <a:lnTo>
                    <a:pt x="531" y="397"/>
                  </a:lnTo>
                  <a:lnTo>
                    <a:pt x="529" y="397"/>
                  </a:lnTo>
                  <a:lnTo>
                    <a:pt x="529" y="397"/>
                  </a:lnTo>
                  <a:lnTo>
                    <a:pt x="529" y="397"/>
                  </a:lnTo>
                  <a:lnTo>
                    <a:pt x="529" y="397"/>
                  </a:lnTo>
                  <a:lnTo>
                    <a:pt x="529" y="397"/>
                  </a:lnTo>
                  <a:lnTo>
                    <a:pt x="528" y="397"/>
                  </a:lnTo>
                  <a:lnTo>
                    <a:pt x="528" y="397"/>
                  </a:lnTo>
                  <a:lnTo>
                    <a:pt x="528" y="397"/>
                  </a:lnTo>
                  <a:lnTo>
                    <a:pt x="528" y="397"/>
                  </a:lnTo>
                  <a:lnTo>
                    <a:pt x="526" y="397"/>
                  </a:lnTo>
                  <a:lnTo>
                    <a:pt x="526" y="398"/>
                  </a:lnTo>
                  <a:lnTo>
                    <a:pt x="526" y="398"/>
                  </a:lnTo>
                  <a:lnTo>
                    <a:pt x="526" y="398"/>
                  </a:lnTo>
                  <a:lnTo>
                    <a:pt x="526" y="397"/>
                  </a:lnTo>
                  <a:lnTo>
                    <a:pt x="526" y="397"/>
                  </a:lnTo>
                  <a:lnTo>
                    <a:pt x="526" y="397"/>
                  </a:lnTo>
                  <a:lnTo>
                    <a:pt x="526" y="395"/>
                  </a:lnTo>
                  <a:lnTo>
                    <a:pt x="528" y="395"/>
                  </a:lnTo>
                  <a:lnTo>
                    <a:pt x="528" y="395"/>
                  </a:lnTo>
                  <a:lnTo>
                    <a:pt x="528" y="395"/>
                  </a:lnTo>
                  <a:lnTo>
                    <a:pt x="528" y="395"/>
                  </a:lnTo>
                  <a:lnTo>
                    <a:pt x="528" y="395"/>
                  </a:lnTo>
                  <a:lnTo>
                    <a:pt x="528" y="395"/>
                  </a:lnTo>
                  <a:lnTo>
                    <a:pt x="529" y="395"/>
                  </a:lnTo>
                  <a:lnTo>
                    <a:pt x="529" y="397"/>
                  </a:lnTo>
                  <a:lnTo>
                    <a:pt x="529" y="397"/>
                  </a:lnTo>
                  <a:lnTo>
                    <a:pt x="529" y="395"/>
                  </a:lnTo>
                  <a:lnTo>
                    <a:pt x="529" y="395"/>
                  </a:lnTo>
                  <a:lnTo>
                    <a:pt x="529" y="393"/>
                  </a:lnTo>
                  <a:lnTo>
                    <a:pt x="529" y="393"/>
                  </a:lnTo>
                  <a:lnTo>
                    <a:pt x="531" y="393"/>
                  </a:lnTo>
                  <a:lnTo>
                    <a:pt x="531" y="393"/>
                  </a:lnTo>
                  <a:lnTo>
                    <a:pt x="529" y="391"/>
                  </a:lnTo>
                  <a:lnTo>
                    <a:pt x="529" y="391"/>
                  </a:lnTo>
                  <a:lnTo>
                    <a:pt x="529" y="391"/>
                  </a:lnTo>
                  <a:lnTo>
                    <a:pt x="528" y="391"/>
                  </a:lnTo>
                  <a:lnTo>
                    <a:pt x="528" y="391"/>
                  </a:lnTo>
                  <a:lnTo>
                    <a:pt x="528" y="391"/>
                  </a:lnTo>
                  <a:lnTo>
                    <a:pt x="528" y="391"/>
                  </a:lnTo>
                  <a:lnTo>
                    <a:pt x="528" y="389"/>
                  </a:lnTo>
                  <a:lnTo>
                    <a:pt x="528" y="389"/>
                  </a:lnTo>
                  <a:lnTo>
                    <a:pt x="528" y="389"/>
                  </a:lnTo>
                  <a:lnTo>
                    <a:pt x="528" y="389"/>
                  </a:lnTo>
                  <a:lnTo>
                    <a:pt x="528" y="388"/>
                  </a:lnTo>
                  <a:lnTo>
                    <a:pt x="528" y="388"/>
                  </a:lnTo>
                  <a:lnTo>
                    <a:pt x="528" y="388"/>
                  </a:lnTo>
                  <a:lnTo>
                    <a:pt x="528" y="389"/>
                  </a:lnTo>
                  <a:lnTo>
                    <a:pt x="529" y="389"/>
                  </a:lnTo>
                  <a:lnTo>
                    <a:pt x="529" y="389"/>
                  </a:lnTo>
                  <a:lnTo>
                    <a:pt x="531" y="389"/>
                  </a:lnTo>
                  <a:lnTo>
                    <a:pt x="531" y="389"/>
                  </a:lnTo>
                  <a:lnTo>
                    <a:pt x="531" y="389"/>
                  </a:lnTo>
                  <a:lnTo>
                    <a:pt x="531" y="389"/>
                  </a:lnTo>
                  <a:lnTo>
                    <a:pt x="531" y="389"/>
                  </a:lnTo>
                  <a:lnTo>
                    <a:pt x="531" y="389"/>
                  </a:lnTo>
                  <a:lnTo>
                    <a:pt x="531" y="391"/>
                  </a:lnTo>
                  <a:lnTo>
                    <a:pt x="533" y="391"/>
                  </a:lnTo>
                  <a:lnTo>
                    <a:pt x="533" y="391"/>
                  </a:lnTo>
                  <a:lnTo>
                    <a:pt x="533" y="393"/>
                  </a:lnTo>
                  <a:lnTo>
                    <a:pt x="533" y="393"/>
                  </a:lnTo>
                  <a:lnTo>
                    <a:pt x="533" y="393"/>
                  </a:lnTo>
                  <a:lnTo>
                    <a:pt x="533" y="393"/>
                  </a:lnTo>
                  <a:lnTo>
                    <a:pt x="535" y="395"/>
                  </a:lnTo>
                  <a:lnTo>
                    <a:pt x="535" y="395"/>
                  </a:lnTo>
                  <a:lnTo>
                    <a:pt x="535" y="395"/>
                  </a:lnTo>
                  <a:lnTo>
                    <a:pt x="535" y="395"/>
                  </a:lnTo>
                  <a:lnTo>
                    <a:pt x="537" y="395"/>
                  </a:lnTo>
                  <a:lnTo>
                    <a:pt x="537" y="395"/>
                  </a:lnTo>
                  <a:lnTo>
                    <a:pt x="537" y="395"/>
                  </a:lnTo>
                  <a:lnTo>
                    <a:pt x="537" y="393"/>
                  </a:lnTo>
                  <a:lnTo>
                    <a:pt x="537" y="393"/>
                  </a:lnTo>
                  <a:lnTo>
                    <a:pt x="537" y="391"/>
                  </a:lnTo>
                  <a:lnTo>
                    <a:pt x="539" y="389"/>
                  </a:lnTo>
                  <a:lnTo>
                    <a:pt x="539" y="389"/>
                  </a:lnTo>
                  <a:lnTo>
                    <a:pt x="539" y="388"/>
                  </a:lnTo>
                  <a:lnTo>
                    <a:pt x="539" y="388"/>
                  </a:lnTo>
                  <a:lnTo>
                    <a:pt x="539" y="386"/>
                  </a:lnTo>
                  <a:lnTo>
                    <a:pt x="539" y="386"/>
                  </a:lnTo>
                  <a:lnTo>
                    <a:pt x="539" y="386"/>
                  </a:lnTo>
                  <a:lnTo>
                    <a:pt x="539" y="386"/>
                  </a:lnTo>
                  <a:lnTo>
                    <a:pt x="539" y="386"/>
                  </a:lnTo>
                  <a:lnTo>
                    <a:pt x="539" y="386"/>
                  </a:lnTo>
                  <a:lnTo>
                    <a:pt x="539" y="384"/>
                  </a:lnTo>
                  <a:lnTo>
                    <a:pt x="540" y="384"/>
                  </a:lnTo>
                  <a:lnTo>
                    <a:pt x="540" y="382"/>
                  </a:lnTo>
                  <a:lnTo>
                    <a:pt x="540" y="382"/>
                  </a:lnTo>
                  <a:lnTo>
                    <a:pt x="540" y="380"/>
                  </a:lnTo>
                  <a:lnTo>
                    <a:pt x="540" y="380"/>
                  </a:lnTo>
                  <a:lnTo>
                    <a:pt x="540" y="378"/>
                  </a:lnTo>
                  <a:lnTo>
                    <a:pt x="540" y="378"/>
                  </a:lnTo>
                  <a:lnTo>
                    <a:pt x="540" y="377"/>
                  </a:lnTo>
                  <a:lnTo>
                    <a:pt x="542" y="377"/>
                  </a:lnTo>
                  <a:lnTo>
                    <a:pt x="542" y="377"/>
                  </a:lnTo>
                  <a:lnTo>
                    <a:pt x="542" y="377"/>
                  </a:lnTo>
                  <a:lnTo>
                    <a:pt x="542" y="375"/>
                  </a:lnTo>
                  <a:lnTo>
                    <a:pt x="542" y="375"/>
                  </a:lnTo>
                  <a:lnTo>
                    <a:pt x="542" y="375"/>
                  </a:lnTo>
                  <a:lnTo>
                    <a:pt x="540" y="373"/>
                  </a:lnTo>
                  <a:lnTo>
                    <a:pt x="540" y="373"/>
                  </a:lnTo>
                  <a:lnTo>
                    <a:pt x="540" y="373"/>
                  </a:lnTo>
                  <a:lnTo>
                    <a:pt x="539" y="375"/>
                  </a:lnTo>
                  <a:lnTo>
                    <a:pt x="539" y="375"/>
                  </a:lnTo>
                  <a:lnTo>
                    <a:pt x="539" y="375"/>
                  </a:lnTo>
                  <a:lnTo>
                    <a:pt x="539" y="375"/>
                  </a:lnTo>
                  <a:lnTo>
                    <a:pt x="539" y="377"/>
                  </a:lnTo>
                  <a:lnTo>
                    <a:pt x="539" y="377"/>
                  </a:lnTo>
                  <a:lnTo>
                    <a:pt x="539" y="377"/>
                  </a:lnTo>
                  <a:lnTo>
                    <a:pt x="539" y="377"/>
                  </a:lnTo>
                  <a:lnTo>
                    <a:pt x="539" y="377"/>
                  </a:lnTo>
                  <a:lnTo>
                    <a:pt x="537" y="377"/>
                  </a:lnTo>
                  <a:lnTo>
                    <a:pt x="537" y="377"/>
                  </a:lnTo>
                  <a:lnTo>
                    <a:pt x="537" y="377"/>
                  </a:lnTo>
                  <a:lnTo>
                    <a:pt x="537" y="377"/>
                  </a:lnTo>
                  <a:lnTo>
                    <a:pt x="537" y="377"/>
                  </a:lnTo>
                  <a:lnTo>
                    <a:pt x="537" y="377"/>
                  </a:lnTo>
                  <a:lnTo>
                    <a:pt x="537" y="375"/>
                  </a:lnTo>
                  <a:lnTo>
                    <a:pt x="537" y="375"/>
                  </a:lnTo>
                  <a:lnTo>
                    <a:pt x="535" y="377"/>
                  </a:lnTo>
                  <a:lnTo>
                    <a:pt x="535" y="377"/>
                  </a:lnTo>
                  <a:lnTo>
                    <a:pt x="535" y="377"/>
                  </a:lnTo>
                  <a:lnTo>
                    <a:pt x="535" y="378"/>
                  </a:lnTo>
                  <a:lnTo>
                    <a:pt x="535" y="378"/>
                  </a:lnTo>
                  <a:lnTo>
                    <a:pt x="535" y="380"/>
                  </a:lnTo>
                  <a:lnTo>
                    <a:pt x="535" y="380"/>
                  </a:lnTo>
                  <a:lnTo>
                    <a:pt x="533" y="382"/>
                  </a:lnTo>
                  <a:lnTo>
                    <a:pt x="533" y="382"/>
                  </a:lnTo>
                  <a:lnTo>
                    <a:pt x="531" y="382"/>
                  </a:lnTo>
                  <a:lnTo>
                    <a:pt x="531" y="382"/>
                  </a:lnTo>
                  <a:lnTo>
                    <a:pt x="529" y="382"/>
                  </a:lnTo>
                  <a:lnTo>
                    <a:pt x="529" y="382"/>
                  </a:lnTo>
                  <a:lnTo>
                    <a:pt x="529" y="382"/>
                  </a:lnTo>
                  <a:lnTo>
                    <a:pt x="529" y="382"/>
                  </a:lnTo>
                  <a:lnTo>
                    <a:pt x="529" y="382"/>
                  </a:lnTo>
                  <a:lnTo>
                    <a:pt x="531" y="380"/>
                  </a:lnTo>
                  <a:lnTo>
                    <a:pt x="531" y="380"/>
                  </a:lnTo>
                  <a:lnTo>
                    <a:pt x="531" y="380"/>
                  </a:lnTo>
                  <a:lnTo>
                    <a:pt x="531" y="378"/>
                  </a:lnTo>
                  <a:lnTo>
                    <a:pt x="533" y="378"/>
                  </a:lnTo>
                  <a:lnTo>
                    <a:pt x="533" y="378"/>
                  </a:lnTo>
                  <a:lnTo>
                    <a:pt x="533" y="377"/>
                  </a:lnTo>
                  <a:lnTo>
                    <a:pt x="533" y="377"/>
                  </a:lnTo>
                  <a:lnTo>
                    <a:pt x="533" y="377"/>
                  </a:lnTo>
                  <a:lnTo>
                    <a:pt x="531" y="377"/>
                  </a:lnTo>
                  <a:lnTo>
                    <a:pt x="531" y="377"/>
                  </a:lnTo>
                  <a:lnTo>
                    <a:pt x="531" y="377"/>
                  </a:lnTo>
                  <a:lnTo>
                    <a:pt x="531" y="378"/>
                  </a:lnTo>
                  <a:lnTo>
                    <a:pt x="531" y="378"/>
                  </a:lnTo>
                  <a:lnTo>
                    <a:pt x="529" y="378"/>
                  </a:lnTo>
                  <a:lnTo>
                    <a:pt x="529" y="378"/>
                  </a:lnTo>
                  <a:lnTo>
                    <a:pt x="529" y="378"/>
                  </a:lnTo>
                  <a:lnTo>
                    <a:pt x="529" y="378"/>
                  </a:lnTo>
                  <a:lnTo>
                    <a:pt x="529" y="378"/>
                  </a:lnTo>
                  <a:lnTo>
                    <a:pt x="529" y="378"/>
                  </a:lnTo>
                  <a:lnTo>
                    <a:pt x="528" y="377"/>
                  </a:lnTo>
                  <a:lnTo>
                    <a:pt x="528" y="377"/>
                  </a:lnTo>
                  <a:lnTo>
                    <a:pt x="528" y="377"/>
                  </a:lnTo>
                  <a:lnTo>
                    <a:pt x="526" y="377"/>
                  </a:lnTo>
                  <a:lnTo>
                    <a:pt x="526" y="377"/>
                  </a:lnTo>
                  <a:lnTo>
                    <a:pt x="526" y="377"/>
                  </a:lnTo>
                  <a:lnTo>
                    <a:pt x="526" y="377"/>
                  </a:lnTo>
                  <a:lnTo>
                    <a:pt x="524" y="377"/>
                  </a:lnTo>
                  <a:lnTo>
                    <a:pt x="524" y="377"/>
                  </a:lnTo>
                  <a:lnTo>
                    <a:pt x="524" y="377"/>
                  </a:lnTo>
                  <a:lnTo>
                    <a:pt x="524" y="377"/>
                  </a:lnTo>
                  <a:lnTo>
                    <a:pt x="524" y="378"/>
                  </a:lnTo>
                  <a:lnTo>
                    <a:pt x="524" y="378"/>
                  </a:lnTo>
                  <a:lnTo>
                    <a:pt x="524" y="378"/>
                  </a:lnTo>
                  <a:lnTo>
                    <a:pt x="522" y="378"/>
                  </a:lnTo>
                  <a:lnTo>
                    <a:pt x="522" y="378"/>
                  </a:lnTo>
                  <a:lnTo>
                    <a:pt x="522" y="378"/>
                  </a:lnTo>
                  <a:lnTo>
                    <a:pt x="522" y="378"/>
                  </a:lnTo>
                  <a:lnTo>
                    <a:pt x="522" y="377"/>
                  </a:lnTo>
                  <a:lnTo>
                    <a:pt x="522" y="377"/>
                  </a:lnTo>
                  <a:lnTo>
                    <a:pt x="522" y="377"/>
                  </a:lnTo>
                  <a:lnTo>
                    <a:pt x="522" y="377"/>
                  </a:lnTo>
                  <a:lnTo>
                    <a:pt x="524" y="377"/>
                  </a:lnTo>
                  <a:lnTo>
                    <a:pt x="524" y="377"/>
                  </a:lnTo>
                  <a:lnTo>
                    <a:pt x="524" y="377"/>
                  </a:lnTo>
                  <a:lnTo>
                    <a:pt x="524" y="377"/>
                  </a:lnTo>
                  <a:lnTo>
                    <a:pt x="526" y="375"/>
                  </a:lnTo>
                  <a:lnTo>
                    <a:pt x="526" y="375"/>
                  </a:lnTo>
                  <a:lnTo>
                    <a:pt x="526" y="375"/>
                  </a:lnTo>
                  <a:lnTo>
                    <a:pt x="526" y="375"/>
                  </a:lnTo>
                  <a:lnTo>
                    <a:pt x="526" y="373"/>
                  </a:lnTo>
                  <a:lnTo>
                    <a:pt x="526" y="373"/>
                  </a:lnTo>
                  <a:lnTo>
                    <a:pt x="526" y="373"/>
                  </a:lnTo>
                  <a:lnTo>
                    <a:pt x="526" y="373"/>
                  </a:lnTo>
                  <a:lnTo>
                    <a:pt x="528" y="373"/>
                  </a:lnTo>
                  <a:lnTo>
                    <a:pt x="528" y="373"/>
                  </a:lnTo>
                  <a:lnTo>
                    <a:pt x="528" y="375"/>
                  </a:lnTo>
                  <a:lnTo>
                    <a:pt x="528" y="375"/>
                  </a:lnTo>
                  <a:lnTo>
                    <a:pt x="528" y="375"/>
                  </a:lnTo>
                  <a:lnTo>
                    <a:pt x="528" y="375"/>
                  </a:lnTo>
                  <a:lnTo>
                    <a:pt x="528" y="373"/>
                  </a:lnTo>
                  <a:lnTo>
                    <a:pt x="529" y="373"/>
                  </a:lnTo>
                  <a:lnTo>
                    <a:pt x="529" y="373"/>
                  </a:lnTo>
                  <a:lnTo>
                    <a:pt x="529" y="373"/>
                  </a:lnTo>
                  <a:lnTo>
                    <a:pt x="531" y="373"/>
                  </a:lnTo>
                  <a:lnTo>
                    <a:pt x="531" y="373"/>
                  </a:lnTo>
                  <a:lnTo>
                    <a:pt x="531" y="373"/>
                  </a:lnTo>
                  <a:lnTo>
                    <a:pt x="531" y="373"/>
                  </a:lnTo>
                  <a:lnTo>
                    <a:pt x="531" y="375"/>
                  </a:lnTo>
                  <a:lnTo>
                    <a:pt x="533" y="373"/>
                  </a:lnTo>
                  <a:lnTo>
                    <a:pt x="533" y="373"/>
                  </a:lnTo>
                  <a:lnTo>
                    <a:pt x="533" y="373"/>
                  </a:lnTo>
                  <a:lnTo>
                    <a:pt x="531" y="371"/>
                  </a:lnTo>
                  <a:lnTo>
                    <a:pt x="531" y="371"/>
                  </a:lnTo>
                  <a:lnTo>
                    <a:pt x="531" y="371"/>
                  </a:lnTo>
                  <a:lnTo>
                    <a:pt x="533" y="371"/>
                  </a:lnTo>
                  <a:lnTo>
                    <a:pt x="533" y="371"/>
                  </a:lnTo>
                  <a:lnTo>
                    <a:pt x="533" y="373"/>
                  </a:lnTo>
                  <a:lnTo>
                    <a:pt x="533" y="373"/>
                  </a:lnTo>
                  <a:lnTo>
                    <a:pt x="535" y="373"/>
                  </a:lnTo>
                  <a:lnTo>
                    <a:pt x="535" y="373"/>
                  </a:lnTo>
                  <a:lnTo>
                    <a:pt x="535" y="373"/>
                  </a:lnTo>
                  <a:lnTo>
                    <a:pt x="535" y="371"/>
                  </a:lnTo>
                  <a:lnTo>
                    <a:pt x="535" y="371"/>
                  </a:lnTo>
                  <a:lnTo>
                    <a:pt x="535" y="371"/>
                  </a:lnTo>
                  <a:lnTo>
                    <a:pt x="537" y="371"/>
                  </a:lnTo>
                  <a:lnTo>
                    <a:pt x="537" y="371"/>
                  </a:lnTo>
                  <a:lnTo>
                    <a:pt x="537" y="371"/>
                  </a:lnTo>
                  <a:lnTo>
                    <a:pt x="537" y="371"/>
                  </a:lnTo>
                  <a:lnTo>
                    <a:pt x="537" y="369"/>
                  </a:lnTo>
                  <a:lnTo>
                    <a:pt x="537" y="369"/>
                  </a:lnTo>
                  <a:lnTo>
                    <a:pt x="539" y="369"/>
                  </a:lnTo>
                  <a:lnTo>
                    <a:pt x="539" y="367"/>
                  </a:lnTo>
                  <a:lnTo>
                    <a:pt x="539" y="367"/>
                  </a:lnTo>
                  <a:lnTo>
                    <a:pt x="537" y="367"/>
                  </a:lnTo>
                  <a:lnTo>
                    <a:pt x="537" y="367"/>
                  </a:lnTo>
                  <a:lnTo>
                    <a:pt x="537" y="367"/>
                  </a:lnTo>
                  <a:lnTo>
                    <a:pt x="537" y="367"/>
                  </a:lnTo>
                  <a:lnTo>
                    <a:pt x="535" y="367"/>
                  </a:lnTo>
                  <a:lnTo>
                    <a:pt x="535" y="366"/>
                  </a:lnTo>
                  <a:lnTo>
                    <a:pt x="535" y="366"/>
                  </a:lnTo>
                  <a:lnTo>
                    <a:pt x="535" y="367"/>
                  </a:lnTo>
                  <a:lnTo>
                    <a:pt x="535" y="367"/>
                  </a:lnTo>
                  <a:lnTo>
                    <a:pt x="535" y="367"/>
                  </a:lnTo>
                  <a:lnTo>
                    <a:pt x="533" y="367"/>
                  </a:lnTo>
                  <a:lnTo>
                    <a:pt x="533" y="367"/>
                  </a:lnTo>
                  <a:lnTo>
                    <a:pt x="535" y="366"/>
                  </a:lnTo>
                  <a:lnTo>
                    <a:pt x="535" y="366"/>
                  </a:lnTo>
                  <a:lnTo>
                    <a:pt x="533" y="366"/>
                  </a:lnTo>
                  <a:lnTo>
                    <a:pt x="533" y="366"/>
                  </a:lnTo>
                  <a:lnTo>
                    <a:pt x="533" y="366"/>
                  </a:lnTo>
                  <a:lnTo>
                    <a:pt x="533" y="366"/>
                  </a:lnTo>
                  <a:lnTo>
                    <a:pt x="531" y="366"/>
                  </a:lnTo>
                  <a:lnTo>
                    <a:pt x="531" y="364"/>
                  </a:lnTo>
                  <a:lnTo>
                    <a:pt x="531" y="364"/>
                  </a:lnTo>
                  <a:lnTo>
                    <a:pt x="531" y="364"/>
                  </a:lnTo>
                  <a:lnTo>
                    <a:pt x="531" y="364"/>
                  </a:lnTo>
                  <a:lnTo>
                    <a:pt x="531" y="364"/>
                  </a:lnTo>
                  <a:lnTo>
                    <a:pt x="533" y="362"/>
                  </a:lnTo>
                  <a:lnTo>
                    <a:pt x="533" y="362"/>
                  </a:lnTo>
                  <a:lnTo>
                    <a:pt x="533" y="362"/>
                  </a:lnTo>
                  <a:lnTo>
                    <a:pt x="535" y="364"/>
                  </a:lnTo>
                  <a:lnTo>
                    <a:pt x="535" y="364"/>
                  </a:lnTo>
                  <a:lnTo>
                    <a:pt x="535" y="364"/>
                  </a:lnTo>
                  <a:lnTo>
                    <a:pt x="535" y="364"/>
                  </a:lnTo>
                  <a:lnTo>
                    <a:pt x="535" y="364"/>
                  </a:lnTo>
                  <a:lnTo>
                    <a:pt x="535" y="364"/>
                  </a:lnTo>
                  <a:lnTo>
                    <a:pt x="537" y="364"/>
                  </a:lnTo>
                  <a:lnTo>
                    <a:pt x="537" y="364"/>
                  </a:lnTo>
                  <a:lnTo>
                    <a:pt x="537" y="364"/>
                  </a:lnTo>
                  <a:lnTo>
                    <a:pt x="537" y="364"/>
                  </a:lnTo>
                  <a:lnTo>
                    <a:pt x="537" y="364"/>
                  </a:lnTo>
                  <a:lnTo>
                    <a:pt x="537" y="364"/>
                  </a:lnTo>
                  <a:lnTo>
                    <a:pt x="539" y="364"/>
                  </a:lnTo>
                  <a:lnTo>
                    <a:pt x="539" y="366"/>
                  </a:lnTo>
                  <a:lnTo>
                    <a:pt x="539" y="366"/>
                  </a:lnTo>
                  <a:lnTo>
                    <a:pt x="539" y="366"/>
                  </a:lnTo>
                  <a:lnTo>
                    <a:pt x="539" y="367"/>
                  </a:lnTo>
                  <a:lnTo>
                    <a:pt x="540" y="367"/>
                  </a:lnTo>
                  <a:lnTo>
                    <a:pt x="540" y="367"/>
                  </a:lnTo>
                  <a:lnTo>
                    <a:pt x="540" y="367"/>
                  </a:lnTo>
                  <a:lnTo>
                    <a:pt x="540" y="369"/>
                  </a:lnTo>
                  <a:lnTo>
                    <a:pt x="540" y="369"/>
                  </a:lnTo>
                  <a:lnTo>
                    <a:pt x="540" y="369"/>
                  </a:lnTo>
                  <a:lnTo>
                    <a:pt x="540" y="371"/>
                  </a:lnTo>
                  <a:lnTo>
                    <a:pt x="542" y="371"/>
                  </a:lnTo>
                  <a:lnTo>
                    <a:pt x="542" y="369"/>
                  </a:lnTo>
                  <a:lnTo>
                    <a:pt x="542" y="369"/>
                  </a:lnTo>
                  <a:lnTo>
                    <a:pt x="542" y="369"/>
                  </a:lnTo>
                  <a:lnTo>
                    <a:pt x="542" y="367"/>
                  </a:lnTo>
                  <a:lnTo>
                    <a:pt x="542" y="367"/>
                  </a:lnTo>
                  <a:lnTo>
                    <a:pt x="542" y="366"/>
                  </a:lnTo>
                  <a:lnTo>
                    <a:pt x="542" y="366"/>
                  </a:lnTo>
                  <a:lnTo>
                    <a:pt x="542" y="364"/>
                  </a:lnTo>
                  <a:lnTo>
                    <a:pt x="542" y="364"/>
                  </a:lnTo>
                  <a:lnTo>
                    <a:pt x="544" y="362"/>
                  </a:lnTo>
                  <a:lnTo>
                    <a:pt x="542" y="362"/>
                  </a:lnTo>
                  <a:lnTo>
                    <a:pt x="542" y="360"/>
                  </a:lnTo>
                  <a:lnTo>
                    <a:pt x="542" y="360"/>
                  </a:lnTo>
                  <a:lnTo>
                    <a:pt x="542" y="360"/>
                  </a:lnTo>
                  <a:lnTo>
                    <a:pt x="542" y="360"/>
                  </a:lnTo>
                  <a:lnTo>
                    <a:pt x="542" y="360"/>
                  </a:lnTo>
                  <a:lnTo>
                    <a:pt x="542" y="360"/>
                  </a:lnTo>
                  <a:lnTo>
                    <a:pt x="542" y="360"/>
                  </a:lnTo>
                  <a:lnTo>
                    <a:pt x="542" y="358"/>
                  </a:lnTo>
                  <a:lnTo>
                    <a:pt x="542" y="358"/>
                  </a:lnTo>
                  <a:lnTo>
                    <a:pt x="542" y="358"/>
                  </a:lnTo>
                  <a:lnTo>
                    <a:pt x="542" y="358"/>
                  </a:lnTo>
                  <a:lnTo>
                    <a:pt x="542" y="356"/>
                  </a:lnTo>
                  <a:lnTo>
                    <a:pt x="542" y="356"/>
                  </a:lnTo>
                  <a:lnTo>
                    <a:pt x="540" y="355"/>
                  </a:lnTo>
                  <a:lnTo>
                    <a:pt x="540" y="355"/>
                  </a:lnTo>
                  <a:lnTo>
                    <a:pt x="540" y="355"/>
                  </a:lnTo>
                  <a:lnTo>
                    <a:pt x="540" y="353"/>
                  </a:lnTo>
                  <a:lnTo>
                    <a:pt x="540" y="353"/>
                  </a:lnTo>
                  <a:lnTo>
                    <a:pt x="540" y="353"/>
                  </a:lnTo>
                  <a:lnTo>
                    <a:pt x="539" y="353"/>
                  </a:lnTo>
                  <a:lnTo>
                    <a:pt x="539" y="353"/>
                  </a:lnTo>
                  <a:lnTo>
                    <a:pt x="539" y="355"/>
                  </a:lnTo>
                  <a:lnTo>
                    <a:pt x="539" y="355"/>
                  </a:lnTo>
                  <a:lnTo>
                    <a:pt x="537" y="355"/>
                  </a:lnTo>
                  <a:lnTo>
                    <a:pt x="537" y="355"/>
                  </a:lnTo>
                  <a:lnTo>
                    <a:pt x="537" y="356"/>
                  </a:lnTo>
                  <a:lnTo>
                    <a:pt x="535" y="356"/>
                  </a:lnTo>
                  <a:lnTo>
                    <a:pt x="535" y="356"/>
                  </a:lnTo>
                  <a:lnTo>
                    <a:pt x="535" y="356"/>
                  </a:lnTo>
                  <a:lnTo>
                    <a:pt x="535" y="356"/>
                  </a:lnTo>
                  <a:lnTo>
                    <a:pt x="537" y="356"/>
                  </a:lnTo>
                  <a:lnTo>
                    <a:pt x="537" y="356"/>
                  </a:lnTo>
                  <a:lnTo>
                    <a:pt x="537" y="356"/>
                  </a:lnTo>
                  <a:lnTo>
                    <a:pt x="539" y="356"/>
                  </a:lnTo>
                  <a:lnTo>
                    <a:pt x="539" y="356"/>
                  </a:lnTo>
                  <a:lnTo>
                    <a:pt x="539" y="356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35" y="358"/>
                  </a:lnTo>
                  <a:lnTo>
                    <a:pt x="535" y="360"/>
                  </a:lnTo>
                  <a:lnTo>
                    <a:pt x="535" y="360"/>
                  </a:lnTo>
                  <a:lnTo>
                    <a:pt x="533" y="360"/>
                  </a:lnTo>
                  <a:lnTo>
                    <a:pt x="533" y="360"/>
                  </a:lnTo>
                  <a:lnTo>
                    <a:pt x="533" y="360"/>
                  </a:lnTo>
                  <a:lnTo>
                    <a:pt x="531" y="360"/>
                  </a:lnTo>
                  <a:lnTo>
                    <a:pt x="531" y="360"/>
                  </a:lnTo>
                  <a:lnTo>
                    <a:pt x="531" y="360"/>
                  </a:lnTo>
                  <a:lnTo>
                    <a:pt x="529" y="360"/>
                  </a:lnTo>
                  <a:lnTo>
                    <a:pt x="529" y="360"/>
                  </a:lnTo>
                  <a:lnTo>
                    <a:pt x="529" y="360"/>
                  </a:lnTo>
                  <a:lnTo>
                    <a:pt x="528" y="360"/>
                  </a:lnTo>
                  <a:lnTo>
                    <a:pt x="528" y="360"/>
                  </a:lnTo>
                  <a:lnTo>
                    <a:pt x="528" y="360"/>
                  </a:lnTo>
                  <a:lnTo>
                    <a:pt x="528" y="358"/>
                  </a:lnTo>
                  <a:lnTo>
                    <a:pt x="528" y="358"/>
                  </a:lnTo>
                  <a:lnTo>
                    <a:pt x="528" y="358"/>
                  </a:lnTo>
                  <a:lnTo>
                    <a:pt x="529" y="358"/>
                  </a:lnTo>
                  <a:lnTo>
                    <a:pt x="529" y="358"/>
                  </a:lnTo>
                  <a:lnTo>
                    <a:pt x="531" y="356"/>
                  </a:lnTo>
                  <a:lnTo>
                    <a:pt x="531" y="356"/>
                  </a:lnTo>
                  <a:lnTo>
                    <a:pt x="531" y="356"/>
                  </a:lnTo>
                  <a:lnTo>
                    <a:pt x="531" y="356"/>
                  </a:lnTo>
                  <a:lnTo>
                    <a:pt x="533" y="356"/>
                  </a:lnTo>
                  <a:lnTo>
                    <a:pt x="533" y="356"/>
                  </a:lnTo>
                  <a:lnTo>
                    <a:pt x="535" y="356"/>
                  </a:lnTo>
                  <a:lnTo>
                    <a:pt x="535" y="356"/>
                  </a:lnTo>
                  <a:lnTo>
                    <a:pt x="535" y="355"/>
                  </a:lnTo>
                  <a:lnTo>
                    <a:pt x="535" y="355"/>
                  </a:lnTo>
                  <a:lnTo>
                    <a:pt x="535" y="355"/>
                  </a:lnTo>
                  <a:lnTo>
                    <a:pt x="535" y="353"/>
                  </a:lnTo>
                  <a:lnTo>
                    <a:pt x="535" y="353"/>
                  </a:lnTo>
                  <a:lnTo>
                    <a:pt x="535" y="351"/>
                  </a:lnTo>
                  <a:lnTo>
                    <a:pt x="535" y="353"/>
                  </a:lnTo>
                  <a:lnTo>
                    <a:pt x="533" y="351"/>
                  </a:lnTo>
                  <a:lnTo>
                    <a:pt x="533" y="351"/>
                  </a:lnTo>
                  <a:lnTo>
                    <a:pt x="531" y="351"/>
                  </a:lnTo>
                  <a:lnTo>
                    <a:pt x="531" y="351"/>
                  </a:lnTo>
                  <a:lnTo>
                    <a:pt x="531" y="351"/>
                  </a:lnTo>
                  <a:lnTo>
                    <a:pt x="531" y="351"/>
                  </a:lnTo>
                  <a:lnTo>
                    <a:pt x="529" y="349"/>
                  </a:lnTo>
                  <a:lnTo>
                    <a:pt x="529" y="349"/>
                  </a:lnTo>
                  <a:lnTo>
                    <a:pt x="529" y="349"/>
                  </a:lnTo>
                  <a:lnTo>
                    <a:pt x="528" y="349"/>
                  </a:lnTo>
                  <a:lnTo>
                    <a:pt x="528" y="349"/>
                  </a:lnTo>
                  <a:lnTo>
                    <a:pt x="528" y="351"/>
                  </a:lnTo>
                  <a:lnTo>
                    <a:pt x="526" y="351"/>
                  </a:lnTo>
                  <a:lnTo>
                    <a:pt x="526" y="351"/>
                  </a:lnTo>
                  <a:lnTo>
                    <a:pt x="526" y="351"/>
                  </a:lnTo>
                  <a:lnTo>
                    <a:pt x="524" y="349"/>
                  </a:lnTo>
                  <a:lnTo>
                    <a:pt x="524" y="349"/>
                  </a:lnTo>
                  <a:lnTo>
                    <a:pt x="524" y="347"/>
                  </a:lnTo>
                  <a:lnTo>
                    <a:pt x="524" y="347"/>
                  </a:lnTo>
                  <a:lnTo>
                    <a:pt x="524" y="347"/>
                  </a:lnTo>
                  <a:lnTo>
                    <a:pt x="524" y="345"/>
                  </a:lnTo>
                  <a:lnTo>
                    <a:pt x="524" y="345"/>
                  </a:lnTo>
                  <a:lnTo>
                    <a:pt x="522" y="345"/>
                  </a:lnTo>
                  <a:lnTo>
                    <a:pt x="522" y="345"/>
                  </a:lnTo>
                  <a:lnTo>
                    <a:pt x="520" y="347"/>
                  </a:lnTo>
                  <a:lnTo>
                    <a:pt x="520" y="347"/>
                  </a:lnTo>
                  <a:lnTo>
                    <a:pt x="518" y="345"/>
                  </a:lnTo>
                  <a:lnTo>
                    <a:pt x="518" y="345"/>
                  </a:lnTo>
                  <a:lnTo>
                    <a:pt x="518" y="345"/>
                  </a:lnTo>
                  <a:lnTo>
                    <a:pt x="518" y="345"/>
                  </a:lnTo>
                  <a:lnTo>
                    <a:pt x="520" y="345"/>
                  </a:lnTo>
                  <a:lnTo>
                    <a:pt x="520" y="345"/>
                  </a:lnTo>
                  <a:lnTo>
                    <a:pt x="520" y="345"/>
                  </a:lnTo>
                  <a:lnTo>
                    <a:pt x="522" y="345"/>
                  </a:lnTo>
                  <a:lnTo>
                    <a:pt x="522" y="344"/>
                  </a:lnTo>
                  <a:lnTo>
                    <a:pt x="524" y="345"/>
                  </a:lnTo>
                  <a:lnTo>
                    <a:pt x="524" y="345"/>
                  </a:lnTo>
                  <a:lnTo>
                    <a:pt x="524" y="345"/>
                  </a:lnTo>
                  <a:lnTo>
                    <a:pt x="524" y="347"/>
                  </a:lnTo>
                  <a:lnTo>
                    <a:pt x="526" y="347"/>
                  </a:lnTo>
                  <a:lnTo>
                    <a:pt x="526" y="347"/>
                  </a:lnTo>
                  <a:lnTo>
                    <a:pt x="526" y="349"/>
                  </a:lnTo>
                  <a:lnTo>
                    <a:pt x="528" y="349"/>
                  </a:lnTo>
                  <a:lnTo>
                    <a:pt x="528" y="349"/>
                  </a:lnTo>
                  <a:lnTo>
                    <a:pt x="528" y="349"/>
                  </a:lnTo>
                  <a:lnTo>
                    <a:pt x="529" y="349"/>
                  </a:lnTo>
                  <a:lnTo>
                    <a:pt x="529" y="349"/>
                  </a:lnTo>
                  <a:lnTo>
                    <a:pt x="529" y="349"/>
                  </a:lnTo>
                  <a:lnTo>
                    <a:pt x="531" y="349"/>
                  </a:lnTo>
                  <a:lnTo>
                    <a:pt x="531" y="349"/>
                  </a:lnTo>
                  <a:lnTo>
                    <a:pt x="531" y="349"/>
                  </a:lnTo>
                  <a:lnTo>
                    <a:pt x="533" y="349"/>
                  </a:lnTo>
                  <a:lnTo>
                    <a:pt x="533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7" y="349"/>
                  </a:lnTo>
                  <a:lnTo>
                    <a:pt x="537" y="347"/>
                  </a:lnTo>
                  <a:lnTo>
                    <a:pt x="535" y="347"/>
                  </a:lnTo>
                  <a:lnTo>
                    <a:pt x="535" y="347"/>
                  </a:lnTo>
                  <a:lnTo>
                    <a:pt x="535" y="347"/>
                  </a:lnTo>
                  <a:lnTo>
                    <a:pt x="535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4"/>
                  </a:lnTo>
                  <a:lnTo>
                    <a:pt x="533" y="344"/>
                  </a:lnTo>
                  <a:lnTo>
                    <a:pt x="533" y="344"/>
                  </a:lnTo>
                  <a:lnTo>
                    <a:pt x="533" y="344"/>
                  </a:lnTo>
                  <a:lnTo>
                    <a:pt x="533" y="344"/>
                  </a:lnTo>
                  <a:lnTo>
                    <a:pt x="535" y="344"/>
                  </a:lnTo>
                  <a:lnTo>
                    <a:pt x="535" y="344"/>
                  </a:lnTo>
                  <a:lnTo>
                    <a:pt x="535" y="344"/>
                  </a:lnTo>
                  <a:lnTo>
                    <a:pt x="535" y="344"/>
                  </a:lnTo>
                  <a:lnTo>
                    <a:pt x="533" y="344"/>
                  </a:lnTo>
                  <a:lnTo>
                    <a:pt x="533" y="342"/>
                  </a:lnTo>
                  <a:lnTo>
                    <a:pt x="533" y="342"/>
                  </a:lnTo>
                  <a:lnTo>
                    <a:pt x="533" y="342"/>
                  </a:lnTo>
                  <a:lnTo>
                    <a:pt x="533" y="342"/>
                  </a:lnTo>
                  <a:lnTo>
                    <a:pt x="535" y="342"/>
                  </a:lnTo>
                  <a:lnTo>
                    <a:pt x="535" y="342"/>
                  </a:lnTo>
                  <a:lnTo>
                    <a:pt x="535" y="342"/>
                  </a:lnTo>
                  <a:lnTo>
                    <a:pt x="535" y="342"/>
                  </a:lnTo>
                  <a:lnTo>
                    <a:pt x="535" y="344"/>
                  </a:lnTo>
                  <a:lnTo>
                    <a:pt x="535" y="344"/>
                  </a:lnTo>
                  <a:lnTo>
                    <a:pt x="535" y="344"/>
                  </a:lnTo>
                  <a:lnTo>
                    <a:pt x="535" y="344"/>
                  </a:lnTo>
                  <a:lnTo>
                    <a:pt x="535" y="345"/>
                  </a:lnTo>
                  <a:lnTo>
                    <a:pt x="535" y="345"/>
                  </a:lnTo>
                  <a:lnTo>
                    <a:pt x="535" y="345"/>
                  </a:lnTo>
                  <a:lnTo>
                    <a:pt x="535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9" y="347"/>
                  </a:lnTo>
                  <a:lnTo>
                    <a:pt x="539" y="349"/>
                  </a:lnTo>
                  <a:lnTo>
                    <a:pt x="539" y="349"/>
                  </a:lnTo>
                  <a:lnTo>
                    <a:pt x="539" y="349"/>
                  </a:lnTo>
                  <a:lnTo>
                    <a:pt x="540" y="349"/>
                  </a:lnTo>
                  <a:lnTo>
                    <a:pt x="540" y="349"/>
                  </a:lnTo>
                  <a:lnTo>
                    <a:pt x="540" y="349"/>
                  </a:lnTo>
                  <a:lnTo>
                    <a:pt x="542" y="347"/>
                  </a:lnTo>
                  <a:lnTo>
                    <a:pt x="542" y="347"/>
                  </a:lnTo>
                  <a:lnTo>
                    <a:pt x="542" y="345"/>
                  </a:lnTo>
                  <a:lnTo>
                    <a:pt x="542" y="345"/>
                  </a:lnTo>
                  <a:lnTo>
                    <a:pt x="544" y="344"/>
                  </a:lnTo>
                  <a:lnTo>
                    <a:pt x="544" y="344"/>
                  </a:lnTo>
                  <a:lnTo>
                    <a:pt x="546" y="344"/>
                  </a:lnTo>
                  <a:lnTo>
                    <a:pt x="546" y="342"/>
                  </a:lnTo>
                  <a:lnTo>
                    <a:pt x="546" y="342"/>
                  </a:lnTo>
                  <a:lnTo>
                    <a:pt x="546" y="342"/>
                  </a:lnTo>
                  <a:lnTo>
                    <a:pt x="546" y="340"/>
                  </a:lnTo>
                  <a:lnTo>
                    <a:pt x="546" y="338"/>
                  </a:lnTo>
                  <a:lnTo>
                    <a:pt x="546" y="338"/>
                  </a:lnTo>
                  <a:lnTo>
                    <a:pt x="546" y="336"/>
                  </a:lnTo>
                  <a:lnTo>
                    <a:pt x="548" y="336"/>
                  </a:lnTo>
                  <a:lnTo>
                    <a:pt x="548" y="336"/>
                  </a:lnTo>
                  <a:lnTo>
                    <a:pt x="546" y="336"/>
                  </a:lnTo>
                  <a:lnTo>
                    <a:pt x="546" y="335"/>
                  </a:lnTo>
                  <a:lnTo>
                    <a:pt x="546" y="336"/>
                  </a:lnTo>
                  <a:lnTo>
                    <a:pt x="546" y="336"/>
                  </a:lnTo>
                  <a:lnTo>
                    <a:pt x="546" y="336"/>
                  </a:lnTo>
                  <a:lnTo>
                    <a:pt x="544" y="336"/>
                  </a:lnTo>
                  <a:lnTo>
                    <a:pt x="544" y="336"/>
                  </a:lnTo>
                  <a:lnTo>
                    <a:pt x="544" y="336"/>
                  </a:lnTo>
                  <a:lnTo>
                    <a:pt x="542" y="336"/>
                  </a:lnTo>
                  <a:lnTo>
                    <a:pt x="542" y="336"/>
                  </a:lnTo>
                  <a:lnTo>
                    <a:pt x="542" y="336"/>
                  </a:lnTo>
                  <a:lnTo>
                    <a:pt x="542" y="335"/>
                  </a:lnTo>
                  <a:lnTo>
                    <a:pt x="542" y="335"/>
                  </a:lnTo>
                  <a:lnTo>
                    <a:pt x="542" y="335"/>
                  </a:lnTo>
                  <a:lnTo>
                    <a:pt x="542" y="335"/>
                  </a:lnTo>
                  <a:lnTo>
                    <a:pt x="542" y="335"/>
                  </a:lnTo>
                  <a:lnTo>
                    <a:pt x="542" y="335"/>
                  </a:lnTo>
                  <a:lnTo>
                    <a:pt x="540" y="335"/>
                  </a:lnTo>
                  <a:lnTo>
                    <a:pt x="540" y="335"/>
                  </a:lnTo>
                  <a:lnTo>
                    <a:pt x="540" y="335"/>
                  </a:lnTo>
                  <a:lnTo>
                    <a:pt x="539" y="335"/>
                  </a:lnTo>
                  <a:lnTo>
                    <a:pt x="537" y="335"/>
                  </a:lnTo>
                  <a:lnTo>
                    <a:pt x="537" y="335"/>
                  </a:lnTo>
                  <a:lnTo>
                    <a:pt x="537" y="335"/>
                  </a:lnTo>
                  <a:lnTo>
                    <a:pt x="535" y="335"/>
                  </a:lnTo>
                  <a:lnTo>
                    <a:pt x="535" y="335"/>
                  </a:lnTo>
                  <a:lnTo>
                    <a:pt x="535" y="335"/>
                  </a:lnTo>
                  <a:lnTo>
                    <a:pt x="535" y="335"/>
                  </a:lnTo>
                  <a:lnTo>
                    <a:pt x="535" y="335"/>
                  </a:lnTo>
                  <a:lnTo>
                    <a:pt x="533" y="333"/>
                  </a:lnTo>
                  <a:lnTo>
                    <a:pt x="533" y="333"/>
                  </a:lnTo>
                  <a:lnTo>
                    <a:pt x="533" y="333"/>
                  </a:lnTo>
                  <a:lnTo>
                    <a:pt x="533" y="333"/>
                  </a:lnTo>
                  <a:lnTo>
                    <a:pt x="531" y="331"/>
                  </a:lnTo>
                  <a:lnTo>
                    <a:pt x="531" y="331"/>
                  </a:lnTo>
                  <a:lnTo>
                    <a:pt x="529" y="331"/>
                  </a:lnTo>
                  <a:lnTo>
                    <a:pt x="529" y="331"/>
                  </a:lnTo>
                  <a:lnTo>
                    <a:pt x="528" y="331"/>
                  </a:lnTo>
                  <a:lnTo>
                    <a:pt x="528" y="331"/>
                  </a:lnTo>
                  <a:lnTo>
                    <a:pt x="528" y="333"/>
                  </a:lnTo>
                  <a:lnTo>
                    <a:pt x="526" y="333"/>
                  </a:lnTo>
                  <a:lnTo>
                    <a:pt x="526" y="331"/>
                  </a:lnTo>
                  <a:lnTo>
                    <a:pt x="526" y="331"/>
                  </a:lnTo>
                  <a:lnTo>
                    <a:pt x="528" y="331"/>
                  </a:lnTo>
                  <a:lnTo>
                    <a:pt x="528" y="329"/>
                  </a:lnTo>
                  <a:lnTo>
                    <a:pt x="528" y="329"/>
                  </a:lnTo>
                  <a:lnTo>
                    <a:pt x="528" y="329"/>
                  </a:lnTo>
                  <a:lnTo>
                    <a:pt x="528" y="327"/>
                  </a:lnTo>
                  <a:lnTo>
                    <a:pt x="526" y="329"/>
                  </a:lnTo>
                  <a:lnTo>
                    <a:pt x="526" y="329"/>
                  </a:lnTo>
                  <a:lnTo>
                    <a:pt x="526" y="331"/>
                  </a:lnTo>
                  <a:lnTo>
                    <a:pt x="526" y="331"/>
                  </a:lnTo>
                  <a:lnTo>
                    <a:pt x="526" y="333"/>
                  </a:lnTo>
                  <a:lnTo>
                    <a:pt x="524" y="333"/>
                  </a:lnTo>
                  <a:lnTo>
                    <a:pt x="524" y="333"/>
                  </a:lnTo>
                  <a:lnTo>
                    <a:pt x="524" y="331"/>
                  </a:lnTo>
                  <a:lnTo>
                    <a:pt x="524" y="331"/>
                  </a:lnTo>
                  <a:lnTo>
                    <a:pt x="522" y="331"/>
                  </a:lnTo>
                  <a:lnTo>
                    <a:pt x="522" y="331"/>
                  </a:lnTo>
                  <a:lnTo>
                    <a:pt x="520" y="331"/>
                  </a:lnTo>
                  <a:lnTo>
                    <a:pt x="520" y="329"/>
                  </a:lnTo>
                  <a:lnTo>
                    <a:pt x="520" y="329"/>
                  </a:lnTo>
                  <a:lnTo>
                    <a:pt x="520" y="329"/>
                  </a:lnTo>
                  <a:lnTo>
                    <a:pt x="520" y="329"/>
                  </a:lnTo>
                  <a:lnTo>
                    <a:pt x="520" y="329"/>
                  </a:lnTo>
                  <a:lnTo>
                    <a:pt x="520" y="329"/>
                  </a:lnTo>
                  <a:lnTo>
                    <a:pt x="518" y="329"/>
                  </a:lnTo>
                  <a:lnTo>
                    <a:pt x="518" y="327"/>
                  </a:lnTo>
                  <a:lnTo>
                    <a:pt x="518" y="327"/>
                  </a:lnTo>
                  <a:lnTo>
                    <a:pt x="518" y="327"/>
                  </a:lnTo>
                  <a:lnTo>
                    <a:pt x="518" y="327"/>
                  </a:lnTo>
                  <a:lnTo>
                    <a:pt x="518" y="327"/>
                  </a:lnTo>
                  <a:lnTo>
                    <a:pt x="518" y="327"/>
                  </a:lnTo>
                  <a:lnTo>
                    <a:pt x="520" y="327"/>
                  </a:lnTo>
                  <a:lnTo>
                    <a:pt x="520" y="327"/>
                  </a:lnTo>
                  <a:lnTo>
                    <a:pt x="520" y="329"/>
                  </a:lnTo>
                  <a:lnTo>
                    <a:pt x="520" y="327"/>
                  </a:lnTo>
                  <a:lnTo>
                    <a:pt x="522" y="329"/>
                  </a:lnTo>
                  <a:lnTo>
                    <a:pt x="522" y="329"/>
                  </a:lnTo>
                  <a:lnTo>
                    <a:pt x="522" y="329"/>
                  </a:lnTo>
                  <a:lnTo>
                    <a:pt x="522" y="329"/>
                  </a:lnTo>
                  <a:lnTo>
                    <a:pt x="522" y="329"/>
                  </a:lnTo>
                  <a:lnTo>
                    <a:pt x="522" y="331"/>
                  </a:lnTo>
                  <a:lnTo>
                    <a:pt x="522" y="331"/>
                  </a:lnTo>
                  <a:lnTo>
                    <a:pt x="524" y="331"/>
                  </a:lnTo>
                  <a:lnTo>
                    <a:pt x="524" y="331"/>
                  </a:lnTo>
                  <a:lnTo>
                    <a:pt x="524" y="331"/>
                  </a:lnTo>
                  <a:lnTo>
                    <a:pt x="524" y="331"/>
                  </a:lnTo>
                  <a:lnTo>
                    <a:pt x="524" y="331"/>
                  </a:lnTo>
                  <a:lnTo>
                    <a:pt x="524" y="331"/>
                  </a:lnTo>
                  <a:lnTo>
                    <a:pt x="524" y="331"/>
                  </a:lnTo>
                  <a:lnTo>
                    <a:pt x="526" y="329"/>
                  </a:lnTo>
                  <a:lnTo>
                    <a:pt x="526" y="329"/>
                  </a:lnTo>
                  <a:lnTo>
                    <a:pt x="526" y="327"/>
                  </a:lnTo>
                  <a:lnTo>
                    <a:pt x="528" y="327"/>
                  </a:lnTo>
                  <a:lnTo>
                    <a:pt x="528" y="327"/>
                  </a:lnTo>
                  <a:lnTo>
                    <a:pt x="528" y="327"/>
                  </a:lnTo>
                  <a:lnTo>
                    <a:pt x="528" y="329"/>
                  </a:lnTo>
                  <a:lnTo>
                    <a:pt x="528" y="329"/>
                  </a:lnTo>
                  <a:lnTo>
                    <a:pt x="528" y="331"/>
                  </a:lnTo>
                  <a:lnTo>
                    <a:pt x="528" y="331"/>
                  </a:lnTo>
                  <a:lnTo>
                    <a:pt x="528" y="331"/>
                  </a:lnTo>
                  <a:lnTo>
                    <a:pt x="528" y="331"/>
                  </a:lnTo>
                  <a:lnTo>
                    <a:pt x="528" y="331"/>
                  </a:lnTo>
                  <a:lnTo>
                    <a:pt x="529" y="329"/>
                  </a:lnTo>
                  <a:lnTo>
                    <a:pt x="529" y="329"/>
                  </a:lnTo>
                  <a:lnTo>
                    <a:pt x="531" y="329"/>
                  </a:lnTo>
                  <a:lnTo>
                    <a:pt x="533" y="331"/>
                  </a:lnTo>
                  <a:lnTo>
                    <a:pt x="533" y="331"/>
                  </a:lnTo>
                  <a:lnTo>
                    <a:pt x="535" y="333"/>
                  </a:lnTo>
                  <a:lnTo>
                    <a:pt x="535" y="333"/>
                  </a:lnTo>
                  <a:lnTo>
                    <a:pt x="535" y="333"/>
                  </a:lnTo>
                  <a:lnTo>
                    <a:pt x="537" y="333"/>
                  </a:lnTo>
                  <a:lnTo>
                    <a:pt x="537" y="333"/>
                  </a:lnTo>
                  <a:lnTo>
                    <a:pt x="539" y="333"/>
                  </a:lnTo>
                  <a:lnTo>
                    <a:pt x="539" y="333"/>
                  </a:lnTo>
                  <a:lnTo>
                    <a:pt x="539" y="333"/>
                  </a:lnTo>
                  <a:lnTo>
                    <a:pt x="540" y="333"/>
                  </a:lnTo>
                  <a:lnTo>
                    <a:pt x="540" y="333"/>
                  </a:lnTo>
                  <a:lnTo>
                    <a:pt x="540" y="331"/>
                  </a:lnTo>
                  <a:lnTo>
                    <a:pt x="540" y="331"/>
                  </a:lnTo>
                  <a:lnTo>
                    <a:pt x="539" y="329"/>
                  </a:lnTo>
                  <a:lnTo>
                    <a:pt x="539" y="329"/>
                  </a:lnTo>
                  <a:lnTo>
                    <a:pt x="539" y="331"/>
                  </a:lnTo>
                  <a:lnTo>
                    <a:pt x="537" y="331"/>
                  </a:lnTo>
                  <a:lnTo>
                    <a:pt x="537" y="331"/>
                  </a:lnTo>
                  <a:lnTo>
                    <a:pt x="535" y="329"/>
                  </a:lnTo>
                  <a:lnTo>
                    <a:pt x="535" y="329"/>
                  </a:lnTo>
                  <a:lnTo>
                    <a:pt x="535" y="329"/>
                  </a:lnTo>
                  <a:lnTo>
                    <a:pt x="533" y="327"/>
                  </a:lnTo>
                  <a:lnTo>
                    <a:pt x="533" y="327"/>
                  </a:lnTo>
                  <a:lnTo>
                    <a:pt x="531" y="327"/>
                  </a:lnTo>
                  <a:lnTo>
                    <a:pt x="531" y="327"/>
                  </a:lnTo>
                  <a:lnTo>
                    <a:pt x="529" y="327"/>
                  </a:lnTo>
                  <a:lnTo>
                    <a:pt x="529" y="327"/>
                  </a:lnTo>
                  <a:lnTo>
                    <a:pt x="528" y="327"/>
                  </a:lnTo>
                  <a:lnTo>
                    <a:pt x="528" y="327"/>
                  </a:lnTo>
                  <a:lnTo>
                    <a:pt x="529" y="325"/>
                  </a:lnTo>
                  <a:lnTo>
                    <a:pt x="529" y="325"/>
                  </a:lnTo>
                  <a:lnTo>
                    <a:pt x="531" y="327"/>
                  </a:lnTo>
                  <a:lnTo>
                    <a:pt x="531" y="325"/>
                  </a:lnTo>
                  <a:lnTo>
                    <a:pt x="531" y="325"/>
                  </a:lnTo>
                  <a:lnTo>
                    <a:pt x="531" y="325"/>
                  </a:lnTo>
                  <a:lnTo>
                    <a:pt x="531" y="325"/>
                  </a:lnTo>
                  <a:lnTo>
                    <a:pt x="529" y="325"/>
                  </a:lnTo>
                  <a:lnTo>
                    <a:pt x="529" y="325"/>
                  </a:lnTo>
                  <a:lnTo>
                    <a:pt x="529" y="325"/>
                  </a:lnTo>
                  <a:lnTo>
                    <a:pt x="528" y="324"/>
                  </a:lnTo>
                  <a:lnTo>
                    <a:pt x="528" y="324"/>
                  </a:lnTo>
                  <a:lnTo>
                    <a:pt x="528" y="324"/>
                  </a:lnTo>
                  <a:lnTo>
                    <a:pt x="529" y="324"/>
                  </a:lnTo>
                  <a:lnTo>
                    <a:pt x="529" y="324"/>
                  </a:lnTo>
                  <a:lnTo>
                    <a:pt x="529" y="324"/>
                  </a:lnTo>
                  <a:lnTo>
                    <a:pt x="529" y="324"/>
                  </a:lnTo>
                  <a:lnTo>
                    <a:pt x="531" y="324"/>
                  </a:lnTo>
                  <a:lnTo>
                    <a:pt x="531" y="325"/>
                  </a:lnTo>
                  <a:lnTo>
                    <a:pt x="531" y="325"/>
                  </a:lnTo>
                  <a:lnTo>
                    <a:pt x="531" y="325"/>
                  </a:lnTo>
                  <a:lnTo>
                    <a:pt x="533" y="325"/>
                  </a:lnTo>
                  <a:lnTo>
                    <a:pt x="533" y="325"/>
                  </a:lnTo>
                  <a:lnTo>
                    <a:pt x="533" y="325"/>
                  </a:lnTo>
                  <a:lnTo>
                    <a:pt x="533" y="325"/>
                  </a:lnTo>
                  <a:lnTo>
                    <a:pt x="533" y="325"/>
                  </a:lnTo>
                  <a:lnTo>
                    <a:pt x="535" y="327"/>
                  </a:lnTo>
                  <a:lnTo>
                    <a:pt x="535" y="327"/>
                  </a:lnTo>
                  <a:lnTo>
                    <a:pt x="535" y="327"/>
                  </a:lnTo>
                  <a:lnTo>
                    <a:pt x="535" y="329"/>
                  </a:lnTo>
                  <a:lnTo>
                    <a:pt x="537" y="329"/>
                  </a:lnTo>
                  <a:lnTo>
                    <a:pt x="537" y="329"/>
                  </a:lnTo>
                  <a:lnTo>
                    <a:pt x="537" y="329"/>
                  </a:lnTo>
                  <a:lnTo>
                    <a:pt x="537" y="329"/>
                  </a:lnTo>
                  <a:lnTo>
                    <a:pt x="539" y="329"/>
                  </a:lnTo>
                  <a:lnTo>
                    <a:pt x="539" y="327"/>
                  </a:lnTo>
                  <a:lnTo>
                    <a:pt x="539" y="327"/>
                  </a:lnTo>
                  <a:lnTo>
                    <a:pt x="537" y="327"/>
                  </a:lnTo>
                  <a:lnTo>
                    <a:pt x="537" y="325"/>
                  </a:lnTo>
                  <a:lnTo>
                    <a:pt x="537" y="325"/>
                  </a:lnTo>
                  <a:lnTo>
                    <a:pt x="535" y="325"/>
                  </a:lnTo>
                  <a:lnTo>
                    <a:pt x="535" y="324"/>
                  </a:lnTo>
                  <a:lnTo>
                    <a:pt x="535" y="324"/>
                  </a:lnTo>
                  <a:lnTo>
                    <a:pt x="533" y="324"/>
                  </a:lnTo>
                  <a:lnTo>
                    <a:pt x="533" y="324"/>
                  </a:lnTo>
                  <a:lnTo>
                    <a:pt x="533" y="322"/>
                  </a:lnTo>
                  <a:lnTo>
                    <a:pt x="533" y="322"/>
                  </a:lnTo>
                  <a:lnTo>
                    <a:pt x="533" y="320"/>
                  </a:lnTo>
                  <a:lnTo>
                    <a:pt x="533" y="320"/>
                  </a:lnTo>
                  <a:lnTo>
                    <a:pt x="533" y="322"/>
                  </a:lnTo>
                  <a:lnTo>
                    <a:pt x="533" y="322"/>
                  </a:lnTo>
                  <a:lnTo>
                    <a:pt x="533" y="324"/>
                  </a:lnTo>
                  <a:lnTo>
                    <a:pt x="533" y="324"/>
                  </a:lnTo>
                  <a:lnTo>
                    <a:pt x="535" y="324"/>
                  </a:lnTo>
                  <a:lnTo>
                    <a:pt x="535" y="324"/>
                  </a:lnTo>
                  <a:lnTo>
                    <a:pt x="535" y="324"/>
                  </a:lnTo>
                  <a:lnTo>
                    <a:pt x="537" y="324"/>
                  </a:lnTo>
                  <a:lnTo>
                    <a:pt x="537" y="325"/>
                  </a:lnTo>
                  <a:lnTo>
                    <a:pt x="537" y="325"/>
                  </a:lnTo>
                  <a:lnTo>
                    <a:pt x="537" y="325"/>
                  </a:lnTo>
                  <a:lnTo>
                    <a:pt x="537" y="325"/>
                  </a:lnTo>
                  <a:lnTo>
                    <a:pt x="539" y="325"/>
                  </a:lnTo>
                  <a:lnTo>
                    <a:pt x="539" y="327"/>
                  </a:lnTo>
                  <a:lnTo>
                    <a:pt x="539" y="327"/>
                  </a:lnTo>
                  <a:lnTo>
                    <a:pt x="539" y="329"/>
                  </a:lnTo>
                  <a:lnTo>
                    <a:pt x="540" y="329"/>
                  </a:lnTo>
                  <a:lnTo>
                    <a:pt x="540" y="329"/>
                  </a:lnTo>
                  <a:lnTo>
                    <a:pt x="542" y="329"/>
                  </a:lnTo>
                  <a:lnTo>
                    <a:pt x="542" y="329"/>
                  </a:lnTo>
                  <a:lnTo>
                    <a:pt x="542" y="331"/>
                  </a:lnTo>
                  <a:lnTo>
                    <a:pt x="542" y="329"/>
                  </a:lnTo>
                  <a:lnTo>
                    <a:pt x="542" y="329"/>
                  </a:lnTo>
                  <a:lnTo>
                    <a:pt x="542" y="329"/>
                  </a:lnTo>
                  <a:lnTo>
                    <a:pt x="544" y="329"/>
                  </a:lnTo>
                  <a:lnTo>
                    <a:pt x="544" y="329"/>
                  </a:lnTo>
                  <a:lnTo>
                    <a:pt x="544" y="329"/>
                  </a:lnTo>
                  <a:lnTo>
                    <a:pt x="546" y="329"/>
                  </a:lnTo>
                  <a:lnTo>
                    <a:pt x="546" y="329"/>
                  </a:lnTo>
                  <a:lnTo>
                    <a:pt x="548" y="329"/>
                  </a:lnTo>
                  <a:lnTo>
                    <a:pt x="548" y="329"/>
                  </a:lnTo>
                  <a:lnTo>
                    <a:pt x="548" y="329"/>
                  </a:lnTo>
                  <a:lnTo>
                    <a:pt x="549" y="329"/>
                  </a:lnTo>
                  <a:lnTo>
                    <a:pt x="549" y="329"/>
                  </a:lnTo>
                  <a:lnTo>
                    <a:pt x="549" y="329"/>
                  </a:lnTo>
                  <a:lnTo>
                    <a:pt x="549" y="331"/>
                  </a:lnTo>
                  <a:lnTo>
                    <a:pt x="551" y="329"/>
                  </a:lnTo>
                  <a:lnTo>
                    <a:pt x="551" y="329"/>
                  </a:lnTo>
                  <a:lnTo>
                    <a:pt x="551" y="327"/>
                  </a:lnTo>
                  <a:lnTo>
                    <a:pt x="551" y="327"/>
                  </a:lnTo>
                  <a:lnTo>
                    <a:pt x="553" y="325"/>
                  </a:lnTo>
                  <a:lnTo>
                    <a:pt x="553" y="325"/>
                  </a:lnTo>
                  <a:lnTo>
                    <a:pt x="553" y="325"/>
                  </a:lnTo>
                  <a:lnTo>
                    <a:pt x="555" y="324"/>
                  </a:lnTo>
                  <a:lnTo>
                    <a:pt x="555" y="322"/>
                  </a:lnTo>
                  <a:lnTo>
                    <a:pt x="555" y="322"/>
                  </a:lnTo>
                  <a:lnTo>
                    <a:pt x="555" y="322"/>
                  </a:lnTo>
                  <a:lnTo>
                    <a:pt x="553" y="322"/>
                  </a:lnTo>
                  <a:lnTo>
                    <a:pt x="551" y="322"/>
                  </a:lnTo>
                  <a:lnTo>
                    <a:pt x="551" y="322"/>
                  </a:lnTo>
                  <a:lnTo>
                    <a:pt x="551" y="322"/>
                  </a:lnTo>
                  <a:lnTo>
                    <a:pt x="549" y="322"/>
                  </a:lnTo>
                  <a:lnTo>
                    <a:pt x="549" y="322"/>
                  </a:lnTo>
                  <a:lnTo>
                    <a:pt x="549" y="322"/>
                  </a:lnTo>
                  <a:lnTo>
                    <a:pt x="548" y="320"/>
                  </a:lnTo>
                  <a:lnTo>
                    <a:pt x="548" y="320"/>
                  </a:lnTo>
                  <a:lnTo>
                    <a:pt x="548" y="320"/>
                  </a:lnTo>
                  <a:lnTo>
                    <a:pt x="546" y="320"/>
                  </a:lnTo>
                  <a:lnTo>
                    <a:pt x="546" y="320"/>
                  </a:lnTo>
                  <a:lnTo>
                    <a:pt x="546" y="318"/>
                  </a:lnTo>
                  <a:lnTo>
                    <a:pt x="544" y="318"/>
                  </a:lnTo>
                  <a:lnTo>
                    <a:pt x="544" y="316"/>
                  </a:lnTo>
                  <a:lnTo>
                    <a:pt x="544" y="316"/>
                  </a:lnTo>
                  <a:lnTo>
                    <a:pt x="544" y="316"/>
                  </a:lnTo>
                  <a:lnTo>
                    <a:pt x="546" y="314"/>
                  </a:lnTo>
                  <a:lnTo>
                    <a:pt x="546" y="314"/>
                  </a:lnTo>
                  <a:lnTo>
                    <a:pt x="546" y="314"/>
                  </a:lnTo>
                  <a:lnTo>
                    <a:pt x="544" y="313"/>
                  </a:lnTo>
                  <a:lnTo>
                    <a:pt x="544" y="313"/>
                  </a:lnTo>
                  <a:lnTo>
                    <a:pt x="544" y="314"/>
                  </a:lnTo>
                  <a:lnTo>
                    <a:pt x="544" y="314"/>
                  </a:lnTo>
                  <a:lnTo>
                    <a:pt x="544" y="313"/>
                  </a:lnTo>
                  <a:lnTo>
                    <a:pt x="544" y="313"/>
                  </a:lnTo>
                  <a:lnTo>
                    <a:pt x="542" y="313"/>
                  </a:lnTo>
                  <a:lnTo>
                    <a:pt x="542" y="313"/>
                  </a:lnTo>
                  <a:lnTo>
                    <a:pt x="542" y="313"/>
                  </a:lnTo>
                  <a:lnTo>
                    <a:pt x="542" y="311"/>
                  </a:lnTo>
                  <a:lnTo>
                    <a:pt x="542" y="311"/>
                  </a:lnTo>
                  <a:lnTo>
                    <a:pt x="542" y="311"/>
                  </a:lnTo>
                  <a:lnTo>
                    <a:pt x="542" y="311"/>
                  </a:lnTo>
                  <a:lnTo>
                    <a:pt x="544" y="311"/>
                  </a:lnTo>
                  <a:lnTo>
                    <a:pt x="544" y="313"/>
                  </a:lnTo>
                  <a:lnTo>
                    <a:pt x="544" y="313"/>
                  </a:lnTo>
                  <a:lnTo>
                    <a:pt x="546" y="313"/>
                  </a:lnTo>
                  <a:lnTo>
                    <a:pt x="546" y="313"/>
                  </a:lnTo>
                  <a:lnTo>
                    <a:pt x="546" y="313"/>
                  </a:lnTo>
                  <a:lnTo>
                    <a:pt x="546" y="313"/>
                  </a:lnTo>
                  <a:lnTo>
                    <a:pt x="546" y="314"/>
                  </a:lnTo>
                  <a:lnTo>
                    <a:pt x="546" y="314"/>
                  </a:lnTo>
                  <a:lnTo>
                    <a:pt x="546" y="314"/>
                  </a:lnTo>
                  <a:lnTo>
                    <a:pt x="546" y="316"/>
                  </a:lnTo>
                  <a:lnTo>
                    <a:pt x="546" y="316"/>
                  </a:lnTo>
                  <a:lnTo>
                    <a:pt x="546" y="316"/>
                  </a:lnTo>
                  <a:lnTo>
                    <a:pt x="546" y="318"/>
                  </a:lnTo>
                  <a:lnTo>
                    <a:pt x="546" y="318"/>
                  </a:lnTo>
                  <a:lnTo>
                    <a:pt x="546" y="318"/>
                  </a:lnTo>
                  <a:lnTo>
                    <a:pt x="548" y="318"/>
                  </a:lnTo>
                  <a:lnTo>
                    <a:pt x="548" y="320"/>
                  </a:lnTo>
                  <a:lnTo>
                    <a:pt x="548" y="318"/>
                  </a:lnTo>
                  <a:lnTo>
                    <a:pt x="549" y="318"/>
                  </a:lnTo>
                  <a:lnTo>
                    <a:pt x="549" y="320"/>
                  </a:lnTo>
                  <a:lnTo>
                    <a:pt x="549" y="320"/>
                  </a:lnTo>
                  <a:lnTo>
                    <a:pt x="549" y="320"/>
                  </a:lnTo>
                  <a:lnTo>
                    <a:pt x="549" y="320"/>
                  </a:lnTo>
                  <a:lnTo>
                    <a:pt x="551" y="318"/>
                  </a:lnTo>
                  <a:lnTo>
                    <a:pt x="551" y="318"/>
                  </a:lnTo>
                  <a:lnTo>
                    <a:pt x="551" y="318"/>
                  </a:lnTo>
                  <a:lnTo>
                    <a:pt x="551" y="318"/>
                  </a:lnTo>
                  <a:lnTo>
                    <a:pt x="551" y="316"/>
                  </a:lnTo>
                  <a:lnTo>
                    <a:pt x="549" y="316"/>
                  </a:lnTo>
                  <a:lnTo>
                    <a:pt x="549" y="316"/>
                  </a:lnTo>
                  <a:lnTo>
                    <a:pt x="549" y="316"/>
                  </a:lnTo>
                  <a:lnTo>
                    <a:pt x="551" y="316"/>
                  </a:lnTo>
                  <a:lnTo>
                    <a:pt x="551" y="316"/>
                  </a:lnTo>
                  <a:lnTo>
                    <a:pt x="551" y="316"/>
                  </a:lnTo>
                  <a:lnTo>
                    <a:pt x="553" y="316"/>
                  </a:lnTo>
                  <a:lnTo>
                    <a:pt x="553" y="316"/>
                  </a:lnTo>
                  <a:lnTo>
                    <a:pt x="553" y="314"/>
                  </a:lnTo>
                  <a:lnTo>
                    <a:pt x="553" y="314"/>
                  </a:lnTo>
                  <a:lnTo>
                    <a:pt x="553" y="314"/>
                  </a:lnTo>
                  <a:lnTo>
                    <a:pt x="553" y="313"/>
                  </a:lnTo>
                  <a:lnTo>
                    <a:pt x="553" y="313"/>
                  </a:lnTo>
                  <a:lnTo>
                    <a:pt x="553" y="311"/>
                  </a:lnTo>
                  <a:lnTo>
                    <a:pt x="553" y="311"/>
                  </a:lnTo>
                  <a:lnTo>
                    <a:pt x="551" y="311"/>
                  </a:lnTo>
                  <a:lnTo>
                    <a:pt x="551" y="311"/>
                  </a:lnTo>
                  <a:lnTo>
                    <a:pt x="551" y="311"/>
                  </a:lnTo>
                  <a:lnTo>
                    <a:pt x="551" y="311"/>
                  </a:lnTo>
                  <a:lnTo>
                    <a:pt x="551" y="309"/>
                  </a:lnTo>
                  <a:lnTo>
                    <a:pt x="549" y="309"/>
                  </a:lnTo>
                  <a:lnTo>
                    <a:pt x="549" y="309"/>
                  </a:lnTo>
                  <a:lnTo>
                    <a:pt x="548" y="309"/>
                  </a:lnTo>
                  <a:lnTo>
                    <a:pt x="548" y="309"/>
                  </a:lnTo>
                  <a:lnTo>
                    <a:pt x="548" y="307"/>
                  </a:lnTo>
                  <a:lnTo>
                    <a:pt x="549" y="307"/>
                  </a:lnTo>
                  <a:lnTo>
                    <a:pt x="549" y="309"/>
                  </a:lnTo>
                  <a:lnTo>
                    <a:pt x="549" y="309"/>
                  </a:lnTo>
                  <a:lnTo>
                    <a:pt x="551" y="309"/>
                  </a:lnTo>
                  <a:lnTo>
                    <a:pt x="551" y="309"/>
                  </a:lnTo>
                  <a:lnTo>
                    <a:pt x="551" y="309"/>
                  </a:lnTo>
                  <a:lnTo>
                    <a:pt x="551" y="309"/>
                  </a:lnTo>
                  <a:lnTo>
                    <a:pt x="553" y="309"/>
                  </a:lnTo>
                  <a:lnTo>
                    <a:pt x="553" y="311"/>
                  </a:lnTo>
                  <a:lnTo>
                    <a:pt x="553" y="311"/>
                  </a:lnTo>
                  <a:lnTo>
                    <a:pt x="553" y="311"/>
                  </a:lnTo>
                  <a:lnTo>
                    <a:pt x="553" y="313"/>
                  </a:lnTo>
                  <a:lnTo>
                    <a:pt x="553" y="313"/>
                  </a:lnTo>
                  <a:lnTo>
                    <a:pt x="555" y="313"/>
                  </a:lnTo>
                  <a:lnTo>
                    <a:pt x="555" y="314"/>
                  </a:lnTo>
                  <a:lnTo>
                    <a:pt x="553" y="314"/>
                  </a:lnTo>
                  <a:lnTo>
                    <a:pt x="553" y="314"/>
                  </a:lnTo>
                  <a:lnTo>
                    <a:pt x="553" y="316"/>
                  </a:lnTo>
                  <a:lnTo>
                    <a:pt x="553" y="316"/>
                  </a:lnTo>
                  <a:lnTo>
                    <a:pt x="553" y="316"/>
                  </a:lnTo>
                  <a:lnTo>
                    <a:pt x="553" y="316"/>
                  </a:lnTo>
                  <a:lnTo>
                    <a:pt x="555" y="316"/>
                  </a:lnTo>
                  <a:lnTo>
                    <a:pt x="555" y="316"/>
                  </a:lnTo>
                  <a:lnTo>
                    <a:pt x="555" y="316"/>
                  </a:lnTo>
                  <a:lnTo>
                    <a:pt x="555" y="318"/>
                  </a:lnTo>
                  <a:lnTo>
                    <a:pt x="555" y="318"/>
                  </a:lnTo>
                  <a:lnTo>
                    <a:pt x="555" y="318"/>
                  </a:lnTo>
                  <a:lnTo>
                    <a:pt x="555" y="318"/>
                  </a:lnTo>
                  <a:lnTo>
                    <a:pt x="555" y="316"/>
                  </a:lnTo>
                  <a:lnTo>
                    <a:pt x="557" y="316"/>
                  </a:lnTo>
                  <a:lnTo>
                    <a:pt x="557" y="316"/>
                  </a:lnTo>
                  <a:lnTo>
                    <a:pt x="557" y="316"/>
                  </a:lnTo>
                  <a:lnTo>
                    <a:pt x="559" y="316"/>
                  </a:lnTo>
                  <a:lnTo>
                    <a:pt x="559" y="316"/>
                  </a:lnTo>
                  <a:lnTo>
                    <a:pt x="559" y="316"/>
                  </a:lnTo>
                  <a:lnTo>
                    <a:pt x="560" y="314"/>
                  </a:lnTo>
                  <a:lnTo>
                    <a:pt x="560" y="314"/>
                  </a:lnTo>
                  <a:lnTo>
                    <a:pt x="560" y="314"/>
                  </a:lnTo>
                  <a:lnTo>
                    <a:pt x="560" y="313"/>
                  </a:lnTo>
                  <a:lnTo>
                    <a:pt x="560" y="313"/>
                  </a:lnTo>
                  <a:lnTo>
                    <a:pt x="560" y="313"/>
                  </a:lnTo>
                  <a:lnTo>
                    <a:pt x="560" y="313"/>
                  </a:lnTo>
                  <a:lnTo>
                    <a:pt x="560" y="313"/>
                  </a:lnTo>
                  <a:lnTo>
                    <a:pt x="559" y="311"/>
                  </a:lnTo>
                  <a:lnTo>
                    <a:pt x="559" y="311"/>
                  </a:lnTo>
                  <a:lnTo>
                    <a:pt x="559" y="311"/>
                  </a:lnTo>
                  <a:lnTo>
                    <a:pt x="560" y="311"/>
                  </a:lnTo>
                  <a:lnTo>
                    <a:pt x="560" y="311"/>
                  </a:lnTo>
                  <a:lnTo>
                    <a:pt x="560" y="311"/>
                  </a:lnTo>
                  <a:lnTo>
                    <a:pt x="560" y="311"/>
                  </a:lnTo>
                  <a:lnTo>
                    <a:pt x="562" y="309"/>
                  </a:lnTo>
                  <a:lnTo>
                    <a:pt x="560" y="307"/>
                  </a:lnTo>
                  <a:lnTo>
                    <a:pt x="560" y="307"/>
                  </a:lnTo>
                  <a:lnTo>
                    <a:pt x="560" y="307"/>
                  </a:lnTo>
                  <a:lnTo>
                    <a:pt x="560" y="307"/>
                  </a:lnTo>
                  <a:lnTo>
                    <a:pt x="559" y="307"/>
                  </a:lnTo>
                  <a:lnTo>
                    <a:pt x="559" y="307"/>
                  </a:lnTo>
                  <a:lnTo>
                    <a:pt x="559" y="307"/>
                  </a:lnTo>
                  <a:lnTo>
                    <a:pt x="559" y="307"/>
                  </a:lnTo>
                  <a:lnTo>
                    <a:pt x="557" y="307"/>
                  </a:lnTo>
                  <a:lnTo>
                    <a:pt x="557" y="307"/>
                  </a:lnTo>
                  <a:lnTo>
                    <a:pt x="557" y="307"/>
                  </a:lnTo>
                  <a:lnTo>
                    <a:pt x="555" y="307"/>
                  </a:lnTo>
                  <a:lnTo>
                    <a:pt x="555" y="307"/>
                  </a:lnTo>
                  <a:lnTo>
                    <a:pt x="553" y="307"/>
                  </a:lnTo>
                  <a:lnTo>
                    <a:pt x="553" y="307"/>
                  </a:lnTo>
                  <a:lnTo>
                    <a:pt x="553" y="307"/>
                  </a:lnTo>
                  <a:lnTo>
                    <a:pt x="551" y="307"/>
                  </a:lnTo>
                  <a:lnTo>
                    <a:pt x="551" y="307"/>
                  </a:lnTo>
                  <a:lnTo>
                    <a:pt x="551" y="307"/>
                  </a:lnTo>
                  <a:lnTo>
                    <a:pt x="549" y="307"/>
                  </a:lnTo>
                  <a:lnTo>
                    <a:pt x="549" y="307"/>
                  </a:lnTo>
                  <a:lnTo>
                    <a:pt x="548" y="305"/>
                  </a:lnTo>
                  <a:lnTo>
                    <a:pt x="548" y="305"/>
                  </a:lnTo>
                  <a:lnTo>
                    <a:pt x="548" y="305"/>
                  </a:lnTo>
                  <a:lnTo>
                    <a:pt x="544" y="303"/>
                  </a:lnTo>
                  <a:lnTo>
                    <a:pt x="542" y="303"/>
                  </a:lnTo>
                  <a:lnTo>
                    <a:pt x="540" y="305"/>
                  </a:lnTo>
                  <a:lnTo>
                    <a:pt x="539" y="305"/>
                  </a:lnTo>
                  <a:lnTo>
                    <a:pt x="537" y="305"/>
                  </a:lnTo>
                  <a:lnTo>
                    <a:pt x="531" y="303"/>
                  </a:lnTo>
                  <a:lnTo>
                    <a:pt x="529" y="302"/>
                  </a:lnTo>
                  <a:lnTo>
                    <a:pt x="529" y="302"/>
                  </a:lnTo>
                  <a:lnTo>
                    <a:pt x="529" y="300"/>
                  </a:lnTo>
                  <a:lnTo>
                    <a:pt x="529" y="300"/>
                  </a:lnTo>
                  <a:lnTo>
                    <a:pt x="529" y="296"/>
                  </a:lnTo>
                  <a:lnTo>
                    <a:pt x="528" y="292"/>
                  </a:lnTo>
                  <a:lnTo>
                    <a:pt x="528" y="292"/>
                  </a:lnTo>
                  <a:lnTo>
                    <a:pt x="524" y="291"/>
                  </a:lnTo>
                  <a:lnTo>
                    <a:pt x="524" y="291"/>
                  </a:lnTo>
                  <a:lnTo>
                    <a:pt x="524" y="291"/>
                  </a:lnTo>
                  <a:lnTo>
                    <a:pt x="522" y="289"/>
                  </a:lnTo>
                  <a:lnTo>
                    <a:pt x="522" y="285"/>
                  </a:lnTo>
                  <a:lnTo>
                    <a:pt x="522" y="285"/>
                  </a:lnTo>
                  <a:lnTo>
                    <a:pt x="524" y="285"/>
                  </a:lnTo>
                  <a:lnTo>
                    <a:pt x="524" y="283"/>
                  </a:lnTo>
                  <a:lnTo>
                    <a:pt x="524" y="283"/>
                  </a:lnTo>
                  <a:lnTo>
                    <a:pt x="524" y="280"/>
                  </a:lnTo>
                  <a:lnTo>
                    <a:pt x="524" y="280"/>
                  </a:lnTo>
                  <a:lnTo>
                    <a:pt x="522" y="278"/>
                  </a:lnTo>
                  <a:lnTo>
                    <a:pt x="522" y="276"/>
                  </a:lnTo>
                  <a:lnTo>
                    <a:pt x="522" y="276"/>
                  </a:lnTo>
                  <a:lnTo>
                    <a:pt x="520" y="274"/>
                  </a:lnTo>
                  <a:lnTo>
                    <a:pt x="520" y="276"/>
                  </a:lnTo>
                  <a:lnTo>
                    <a:pt x="520" y="276"/>
                  </a:lnTo>
                  <a:lnTo>
                    <a:pt x="520" y="276"/>
                  </a:lnTo>
                  <a:lnTo>
                    <a:pt x="518" y="276"/>
                  </a:lnTo>
                  <a:lnTo>
                    <a:pt x="518" y="276"/>
                  </a:lnTo>
                  <a:lnTo>
                    <a:pt x="518" y="274"/>
                  </a:lnTo>
                  <a:lnTo>
                    <a:pt x="517" y="274"/>
                  </a:lnTo>
                  <a:lnTo>
                    <a:pt x="517" y="274"/>
                  </a:lnTo>
                  <a:lnTo>
                    <a:pt x="517" y="274"/>
                  </a:lnTo>
                  <a:lnTo>
                    <a:pt x="517" y="272"/>
                  </a:lnTo>
                  <a:lnTo>
                    <a:pt x="517" y="271"/>
                  </a:lnTo>
                  <a:lnTo>
                    <a:pt x="515" y="271"/>
                  </a:lnTo>
                  <a:lnTo>
                    <a:pt x="513" y="269"/>
                  </a:lnTo>
                  <a:lnTo>
                    <a:pt x="513" y="269"/>
                  </a:lnTo>
                  <a:lnTo>
                    <a:pt x="511" y="265"/>
                  </a:lnTo>
                  <a:lnTo>
                    <a:pt x="511" y="265"/>
                  </a:lnTo>
                  <a:lnTo>
                    <a:pt x="511" y="263"/>
                  </a:lnTo>
                  <a:lnTo>
                    <a:pt x="511" y="261"/>
                  </a:lnTo>
                  <a:lnTo>
                    <a:pt x="507" y="258"/>
                  </a:lnTo>
                  <a:lnTo>
                    <a:pt x="507" y="258"/>
                  </a:lnTo>
                  <a:lnTo>
                    <a:pt x="506" y="258"/>
                  </a:lnTo>
                  <a:lnTo>
                    <a:pt x="506" y="256"/>
                  </a:lnTo>
                  <a:lnTo>
                    <a:pt x="506" y="256"/>
                  </a:lnTo>
                  <a:lnTo>
                    <a:pt x="504" y="256"/>
                  </a:lnTo>
                  <a:lnTo>
                    <a:pt x="502" y="256"/>
                  </a:lnTo>
                  <a:lnTo>
                    <a:pt x="500" y="254"/>
                  </a:lnTo>
                  <a:lnTo>
                    <a:pt x="500" y="252"/>
                  </a:lnTo>
                  <a:lnTo>
                    <a:pt x="500" y="252"/>
                  </a:lnTo>
                  <a:lnTo>
                    <a:pt x="498" y="252"/>
                  </a:lnTo>
                  <a:lnTo>
                    <a:pt x="498" y="252"/>
                  </a:lnTo>
                  <a:lnTo>
                    <a:pt x="496" y="252"/>
                  </a:lnTo>
                  <a:lnTo>
                    <a:pt x="493" y="252"/>
                  </a:lnTo>
                  <a:lnTo>
                    <a:pt x="493" y="252"/>
                  </a:lnTo>
                  <a:lnTo>
                    <a:pt x="493" y="252"/>
                  </a:lnTo>
                  <a:lnTo>
                    <a:pt x="493" y="252"/>
                  </a:lnTo>
                  <a:lnTo>
                    <a:pt x="491" y="252"/>
                  </a:lnTo>
                  <a:lnTo>
                    <a:pt x="491" y="252"/>
                  </a:lnTo>
                  <a:lnTo>
                    <a:pt x="491" y="252"/>
                  </a:lnTo>
                  <a:lnTo>
                    <a:pt x="487" y="250"/>
                  </a:lnTo>
                  <a:lnTo>
                    <a:pt x="487" y="250"/>
                  </a:lnTo>
                  <a:lnTo>
                    <a:pt x="484" y="249"/>
                  </a:lnTo>
                  <a:lnTo>
                    <a:pt x="484" y="247"/>
                  </a:lnTo>
                  <a:lnTo>
                    <a:pt x="486" y="245"/>
                  </a:lnTo>
                  <a:lnTo>
                    <a:pt x="484" y="243"/>
                  </a:lnTo>
                  <a:lnTo>
                    <a:pt x="484" y="243"/>
                  </a:lnTo>
                  <a:lnTo>
                    <a:pt x="484" y="243"/>
                  </a:lnTo>
                  <a:lnTo>
                    <a:pt x="484" y="241"/>
                  </a:lnTo>
                  <a:lnTo>
                    <a:pt x="482" y="239"/>
                  </a:lnTo>
                  <a:lnTo>
                    <a:pt x="482" y="239"/>
                  </a:lnTo>
                  <a:lnTo>
                    <a:pt x="482" y="238"/>
                  </a:lnTo>
                  <a:lnTo>
                    <a:pt x="482" y="236"/>
                  </a:lnTo>
                  <a:lnTo>
                    <a:pt x="482" y="234"/>
                  </a:lnTo>
                  <a:lnTo>
                    <a:pt x="482" y="234"/>
                  </a:lnTo>
                  <a:lnTo>
                    <a:pt x="480" y="234"/>
                  </a:lnTo>
                  <a:lnTo>
                    <a:pt x="480" y="234"/>
                  </a:lnTo>
                  <a:lnTo>
                    <a:pt x="480" y="234"/>
                  </a:lnTo>
                  <a:lnTo>
                    <a:pt x="480" y="232"/>
                  </a:lnTo>
                  <a:lnTo>
                    <a:pt x="480" y="232"/>
                  </a:lnTo>
                  <a:lnTo>
                    <a:pt x="480" y="232"/>
                  </a:lnTo>
                  <a:lnTo>
                    <a:pt x="478" y="230"/>
                  </a:lnTo>
                  <a:lnTo>
                    <a:pt x="478" y="230"/>
                  </a:lnTo>
                  <a:lnTo>
                    <a:pt x="478" y="229"/>
                  </a:lnTo>
                  <a:lnTo>
                    <a:pt x="478" y="229"/>
                  </a:lnTo>
                  <a:lnTo>
                    <a:pt x="478" y="229"/>
                  </a:lnTo>
                  <a:lnTo>
                    <a:pt x="478" y="227"/>
                  </a:lnTo>
                  <a:lnTo>
                    <a:pt x="478" y="227"/>
                  </a:lnTo>
                  <a:lnTo>
                    <a:pt x="476" y="225"/>
                  </a:lnTo>
                  <a:lnTo>
                    <a:pt x="476" y="225"/>
                  </a:lnTo>
                  <a:lnTo>
                    <a:pt x="476" y="225"/>
                  </a:lnTo>
                  <a:lnTo>
                    <a:pt x="476" y="223"/>
                  </a:lnTo>
                  <a:lnTo>
                    <a:pt x="476" y="223"/>
                  </a:lnTo>
                  <a:lnTo>
                    <a:pt x="476" y="223"/>
                  </a:lnTo>
                  <a:lnTo>
                    <a:pt x="475" y="223"/>
                  </a:lnTo>
                  <a:lnTo>
                    <a:pt x="475" y="223"/>
                  </a:lnTo>
                  <a:lnTo>
                    <a:pt x="475" y="223"/>
                  </a:lnTo>
                  <a:lnTo>
                    <a:pt x="473" y="221"/>
                  </a:lnTo>
                  <a:lnTo>
                    <a:pt x="473" y="221"/>
                  </a:lnTo>
                  <a:lnTo>
                    <a:pt x="473" y="219"/>
                  </a:lnTo>
                  <a:lnTo>
                    <a:pt x="473" y="219"/>
                  </a:lnTo>
                  <a:lnTo>
                    <a:pt x="471" y="219"/>
                  </a:lnTo>
                  <a:lnTo>
                    <a:pt x="471" y="219"/>
                  </a:lnTo>
                  <a:lnTo>
                    <a:pt x="471" y="219"/>
                  </a:lnTo>
                  <a:lnTo>
                    <a:pt x="471" y="219"/>
                  </a:lnTo>
                  <a:lnTo>
                    <a:pt x="471" y="218"/>
                  </a:lnTo>
                  <a:lnTo>
                    <a:pt x="471" y="218"/>
                  </a:lnTo>
                  <a:lnTo>
                    <a:pt x="471" y="218"/>
                  </a:lnTo>
                  <a:lnTo>
                    <a:pt x="469" y="218"/>
                  </a:lnTo>
                  <a:lnTo>
                    <a:pt x="469" y="216"/>
                  </a:lnTo>
                  <a:lnTo>
                    <a:pt x="469" y="216"/>
                  </a:lnTo>
                  <a:lnTo>
                    <a:pt x="467" y="214"/>
                  </a:lnTo>
                  <a:lnTo>
                    <a:pt x="465" y="212"/>
                  </a:lnTo>
                  <a:lnTo>
                    <a:pt x="465" y="210"/>
                  </a:lnTo>
                  <a:lnTo>
                    <a:pt x="465" y="210"/>
                  </a:lnTo>
                  <a:lnTo>
                    <a:pt x="465" y="210"/>
                  </a:lnTo>
                  <a:lnTo>
                    <a:pt x="465" y="207"/>
                  </a:lnTo>
                  <a:lnTo>
                    <a:pt x="465" y="205"/>
                  </a:lnTo>
                  <a:lnTo>
                    <a:pt x="465" y="205"/>
                  </a:lnTo>
                  <a:lnTo>
                    <a:pt x="465" y="205"/>
                  </a:lnTo>
                  <a:lnTo>
                    <a:pt x="464" y="205"/>
                  </a:lnTo>
                  <a:lnTo>
                    <a:pt x="464" y="203"/>
                  </a:lnTo>
                  <a:lnTo>
                    <a:pt x="462" y="203"/>
                  </a:lnTo>
                  <a:lnTo>
                    <a:pt x="460" y="201"/>
                  </a:lnTo>
                  <a:lnTo>
                    <a:pt x="460" y="201"/>
                  </a:lnTo>
                  <a:lnTo>
                    <a:pt x="460" y="201"/>
                  </a:lnTo>
                  <a:lnTo>
                    <a:pt x="458" y="201"/>
                  </a:lnTo>
                  <a:lnTo>
                    <a:pt x="458" y="201"/>
                  </a:lnTo>
                  <a:lnTo>
                    <a:pt x="458" y="201"/>
                  </a:lnTo>
                  <a:lnTo>
                    <a:pt x="456" y="199"/>
                  </a:lnTo>
                  <a:lnTo>
                    <a:pt x="456" y="199"/>
                  </a:lnTo>
                  <a:lnTo>
                    <a:pt x="456" y="199"/>
                  </a:lnTo>
                  <a:lnTo>
                    <a:pt x="454" y="199"/>
                  </a:lnTo>
                  <a:lnTo>
                    <a:pt x="454" y="199"/>
                  </a:lnTo>
                  <a:lnTo>
                    <a:pt x="453" y="199"/>
                  </a:lnTo>
                  <a:lnTo>
                    <a:pt x="453" y="199"/>
                  </a:lnTo>
                  <a:lnTo>
                    <a:pt x="451" y="197"/>
                  </a:lnTo>
                  <a:lnTo>
                    <a:pt x="451" y="197"/>
                  </a:lnTo>
                  <a:lnTo>
                    <a:pt x="449" y="197"/>
                  </a:lnTo>
                  <a:lnTo>
                    <a:pt x="449" y="197"/>
                  </a:lnTo>
                  <a:lnTo>
                    <a:pt x="447" y="197"/>
                  </a:lnTo>
                  <a:lnTo>
                    <a:pt x="444" y="196"/>
                  </a:lnTo>
                  <a:lnTo>
                    <a:pt x="440" y="196"/>
                  </a:lnTo>
                  <a:lnTo>
                    <a:pt x="436" y="194"/>
                  </a:lnTo>
                  <a:lnTo>
                    <a:pt x="434" y="192"/>
                  </a:lnTo>
                  <a:lnTo>
                    <a:pt x="433" y="192"/>
                  </a:lnTo>
                  <a:lnTo>
                    <a:pt x="433" y="190"/>
                  </a:lnTo>
                  <a:lnTo>
                    <a:pt x="433" y="188"/>
                  </a:lnTo>
                  <a:lnTo>
                    <a:pt x="433" y="188"/>
                  </a:lnTo>
                  <a:lnTo>
                    <a:pt x="431" y="186"/>
                  </a:lnTo>
                  <a:lnTo>
                    <a:pt x="431" y="186"/>
                  </a:lnTo>
                  <a:lnTo>
                    <a:pt x="431" y="186"/>
                  </a:lnTo>
                  <a:lnTo>
                    <a:pt x="429" y="186"/>
                  </a:lnTo>
                  <a:lnTo>
                    <a:pt x="429" y="186"/>
                  </a:lnTo>
                  <a:lnTo>
                    <a:pt x="427" y="186"/>
                  </a:lnTo>
                  <a:lnTo>
                    <a:pt x="427" y="188"/>
                  </a:lnTo>
                  <a:lnTo>
                    <a:pt x="427" y="185"/>
                  </a:lnTo>
                  <a:lnTo>
                    <a:pt x="425" y="185"/>
                  </a:lnTo>
                  <a:lnTo>
                    <a:pt x="423" y="185"/>
                  </a:lnTo>
                  <a:lnTo>
                    <a:pt x="423" y="185"/>
                  </a:lnTo>
                  <a:lnTo>
                    <a:pt x="423" y="185"/>
                  </a:lnTo>
                  <a:lnTo>
                    <a:pt x="422" y="185"/>
                  </a:lnTo>
                  <a:lnTo>
                    <a:pt x="422" y="183"/>
                  </a:lnTo>
                  <a:lnTo>
                    <a:pt x="423" y="183"/>
                  </a:lnTo>
                  <a:lnTo>
                    <a:pt x="423" y="183"/>
                  </a:lnTo>
                  <a:lnTo>
                    <a:pt x="422" y="181"/>
                  </a:lnTo>
                  <a:lnTo>
                    <a:pt x="422" y="181"/>
                  </a:lnTo>
                  <a:lnTo>
                    <a:pt x="423" y="181"/>
                  </a:lnTo>
                  <a:lnTo>
                    <a:pt x="423" y="181"/>
                  </a:lnTo>
                  <a:lnTo>
                    <a:pt x="423" y="181"/>
                  </a:lnTo>
                  <a:lnTo>
                    <a:pt x="422" y="179"/>
                  </a:lnTo>
                  <a:lnTo>
                    <a:pt x="422" y="179"/>
                  </a:lnTo>
                  <a:lnTo>
                    <a:pt x="420" y="179"/>
                  </a:lnTo>
                  <a:lnTo>
                    <a:pt x="420" y="177"/>
                  </a:lnTo>
                  <a:lnTo>
                    <a:pt x="420" y="177"/>
                  </a:lnTo>
                  <a:lnTo>
                    <a:pt x="422" y="177"/>
                  </a:lnTo>
                  <a:lnTo>
                    <a:pt x="422" y="176"/>
                  </a:lnTo>
                  <a:lnTo>
                    <a:pt x="420" y="176"/>
                  </a:lnTo>
                  <a:lnTo>
                    <a:pt x="420" y="176"/>
                  </a:lnTo>
                  <a:lnTo>
                    <a:pt x="418" y="176"/>
                  </a:lnTo>
                  <a:lnTo>
                    <a:pt x="418" y="176"/>
                  </a:lnTo>
                  <a:lnTo>
                    <a:pt x="418" y="177"/>
                  </a:lnTo>
                  <a:lnTo>
                    <a:pt x="418" y="177"/>
                  </a:lnTo>
                  <a:lnTo>
                    <a:pt x="416" y="177"/>
                  </a:lnTo>
                  <a:lnTo>
                    <a:pt x="416" y="176"/>
                  </a:lnTo>
                  <a:lnTo>
                    <a:pt x="416" y="176"/>
                  </a:lnTo>
                  <a:lnTo>
                    <a:pt x="414" y="174"/>
                  </a:lnTo>
                  <a:lnTo>
                    <a:pt x="414" y="174"/>
                  </a:lnTo>
                  <a:lnTo>
                    <a:pt x="414" y="176"/>
                  </a:lnTo>
                  <a:lnTo>
                    <a:pt x="414" y="176"/>
                  </a:lnTo>
                  <a:lnTo>
                    <a:pt x="412" y="176"/>
                  </a:lnTo>
                  <a:lnTo>
                    <a:pt x="412" y="176"/>
                  </a:lnTo>
                  <a:lnTo>
                    <a:pt x="412" y="174"/>
                  </a:lnTo>
                  <a:lnTo>
                    <a:pt x="412" y="174"/>
                  </a:lnTo>
                  <a:lnTo>
                    <a:pt x="412" y="174"/>
                  </a:lnTo>
                  <a:lnTo>
                    <a:pt x="411" y="174"/>
                  </a:lnTo>
                  <a:lnTo>
                    <a:pt x="409" y="174"/>
                  </a:lnTo>
                  <a:lnTo>
                    <a:pt x="411" y="172"/>
                  </a:lnTo>
                  <a:lnTo>
                    <a:pt x="409" y="170"/>
                  </a:lnTo>
                  <a:lnTo>
                    <a:pt x="409" y="170"/>
                  </a:lnTo>
                  <a:lnTo>
                    <a:pt x="409" y="170"/>
                  </a:lnTo>
                  <a:lnTo>
                    <a:pt x="411" y="170"/>
                  </a:lnTo>
                  <a:lnTo>
                    <a:pt x="411" y="170"/>
                  </a:lnTo>
                  <a:lnTo>
                    <a:pt x="411" y="170"/>
                  </a:lnTo>
                  <a:lnTo>
                    <a:pt x="409" y="168"/>
                  </a:lnTo>
                  <a:lnTo>
                    <a:pt x="409" y="166"/>
                  </a:lnTo>
                  <a:lnTo>
                    <a:pt x="407" y="166"/>
                  </a:lnTo>
                  <a:lnTo>
                    <a:pt x="407" y="166"/>
                  </a:lnTo>
                  <a:lnTo>
                    <a:pt x="411" y="165"/>
                  </a:lnTo>
                  <a:lnTo>
                    <a:pt x="411" y="165"/>
                  </a:lnTo>
                  <a:lnTo>
                    <a:pt x="411" y="165"/>
                  </a:lnTo>
                  <a:lnTo>
                    <a:pt x="409" y="165"/>
                  </a:lnTo>
                  <a:lnTo>
                    <a:pt x="409" y="163"/>
                  </a:lnTo>
                  <a:lnTo>
                    <a:pt x="409" y="163"/>
                  </a:lnTo>
                  <a:lnTo>
                    <a:pt x="409" y="163"/>
                  </a:lnTo>
                  <a:lnTo>
                    <a:pt x="409" y="161"/>
                  </a:lnTo>
                  <a:lnTo>
                    <a:pt x="409" y="161"/>
                  </a:lnTo>
                  <a:lnTo>
                    <a:pt x="409" y="159"/>
                  </a:lnTo>
                  <a:lnTo>
                    <a:pt x="407" y="159"/>
                  </a:lnTo>
                  <a:lnTo>
                    <a:pt x="403" y="157"/>
                  </a:lnTo>
                  <a:lnTo>
                    <a:pt x="401" y="157"/>
                  </a:lnTo>
                  <a:lnTo>
                    <a:pt x="401" y="157"/>
                  </a:lnTo>
                  <a:lnTo>
                    <a:pt x="400" y="155"/>
                  </a:lnTo>
                  <a:lnTo>
                    <a:pt x="400" y="154"/>
                  </a:lnTo>
                  <a:lnTo>
                    <a:pt x="398" y="154"/>
                  </a:lnTo>
                  <a:lnTo>
                    <a:pt x="396" y="154"/>
                  </a:lnTo>
                  <a:lnTo>
                    <a:pt x="394" y="152"/>
                  </a:lnTo>
                  <a:lnTo>
                    <a:pt x="392" y="150"/>
                  </a:lnTo>
                  <a:lnTo>
                    <a:pt x="391" y="150"/>
                  </a:lnTo>
                  <a:lnTo>
                    <a:pt x="391" y="150"/>
                  </a:lnTo>
                  <a:lnTo>
                    <a:pt x="389" y="150"/>
                  </a:lnTo>
                  <a:lnTo>
                    <a:pt x="387" y="148"/>
                  </a:lnTo>
                  <a:lnTo>
                    <a:pt x="385" y="148"/>
                  </a:lnTo>
                  <a:lnTo>
                    <a:pt x="383" y="148"/>
                  </a:lnTo>
                  <a:lnTo>
                    <a:pt x="381" y="148"/>
                  </a:lnTo>
                  <a:lnTo>
                    <a:pt x="380" y="146"/>
                  </a:lnTo>
                  <a:lnTo>
                    <a:pt x="376" y="146"/>
                  </a:lnTo>
                  <a:lnTo>
                    <a:pt x="376" y="146"/>
                  </a:lnTo>
                  <a:lnTo>
                    <a:pt x="372" y="141"/>
                  </a:lnTo>
                  <a:lnTo>
                    <a:pt x="372" y="139"/>
                  </a:lnTo>
                  <a:lnTo>
                    <a:pt x="370" y="139"/>
                  </a:lnTo>
                  <a:lnTo>
                    <a:pt x="370" y="139"/>
                  </a:lnTo>
                  <a:lnTo>
                    <a:pt x="369" y="137"/>
                  </a:lnTo>
                  <a:lnTo>
                    <a:pt x="367" y="133"/>
                  </a:lnTo>
                  <a:lnTo>
                    <a:pt x="365" y="132"/>
                  </a:lnTo>
                  <a:lnTo>
                    <a:pt x="363" y="130"/>
                  </a:lnTo>
                  <a:lnTo>
                    <a:pt x="361" y="130"/>
                  </a:lnTo>
                  <a:lnTo>
                    <a:pt x="359" y="128"/>
                  </a:lnTo>
                  <a:lnTo>
                    <a:pt x="358" y="128"/>
                  </a:lnTo>
                  <a:lnTo>
                    <a:pt x="354" y="124"/>
                  </a:lnTo>
                  <a:lnTo>
                    <a:pt x="352" y="124"/>
                  </a:lnTo>
                  <a:lnTo>
                    <a:pt x="350" y="123"/>
                  </a:lnTo>
                  <a:lnTo>
                    <a:pt x="348" y="123"/>
                  </a:lnTo>
                  <a:lnTo>
                    <a:pt x="347" y="124"/>
                  </a:lnTo>
                  <a:lnTo>
                    <a:pt x="345" y="123"/>
                  </a:lnTo>
                  <a:lnTo>
                    <a:pt x="343" y="123"/>
                  </a:lnTo>
                  <a:lnTo>
                    <a:pt x="339" y="121"/>
                  </a:lnTo>
                  <a:lnTo>
                    <a:pt x="338" y="119"/>
                  </a:lnTo>
                  <a:lnTo>
                    <a:pt x="338" y="119"/>
                  </a:lnTo>
                  <a:lnTo>
                    <a:pt x="338" y="119"/>
                  </a:lnTo>
                  <a:lnTo>
                    <a:pt x="336" y="119"/>
                  </a:lnTo>
                  <a:lnTo>
                    <a:pt x="336" y="117"/>
                  </a:lnTo>
                  <a:lnTo>
                    <a:pt x="336" y="117"/>
                  </a:lnTo>
                  <a:lnTo>
                    <a:pt x="332" y="117"/>
                  </a:lnTo>
                  <a:lnTo>
                    <a:pt x="328" y="115"/>
                  </a:lnTo>
                  <a:lnTo>
                    <a:pt x="328" y="115"/>
                  </a:lnTo>
                  <a:lnTo>
                    <a:pt x="328" y="115"/>
                  </a:lnTo>
                  <a:lnTo>
                    <a:pt x="328" y="113"/>
                  </a:lnTo>
                  <a:lnTo>
                    <a:pt x="325" y="112"/>
                  </a:lnTo>
                  <a:lnTo>
                    <a:pt x="325" y="110"/>
                  </a:lnTo>
                  <a:lnTo>
                    <a:pt x="323" y="106"/>
                  </a:lnTo>
                  <a:lnTo>
                    <a:pt x="319" y="102"/>
                  </a:lnTo>
                  <a:lnTo>
                    <a:pt x="316" y="99"/>
                  </a:lnTo>
                  <a:lnTo>
                    <a:pt x="314" y="97"/>
                  </a:lnTo>
                  <a:lnTo>
                    <a:pt x="312" y="97"/>
                  </a:lnTo>
                  <a:lnTo>
                    <a:pt x="310" y="95"/>
                  </a:lnTo>
                  <a:lnTo>
                    <a:pt x="310" y="95"/>
                  </a:lnTo>
                  <a:lnTo>
                    <a:pt x="306" y="93"/>
                  </a:lnTo>
                  <a:lnTo>
                    <a:pt x="306" y="93"/>
                  </a:lnTo>
                  <a:lnTo>
                    <a:pt x="306" y="91"/>
                  </a:lnTo>
                  <a:lnTo>
                    <a:pt x="305" y="90"/>
                  </a:lnTo>
                  <a:lnTo>
                    <a:pt x="305" y="88"/>
                  </a:lnTo>
                  <a:lnTo>
                    <a:pt x="303" y="86"/>
                  </a:lnTo>
                  <a:lnTo>
                    <a:pt x="301" y="80"/>
                  </a:lnTo>
                  <a:lnTo>
                    <a:pt x="299" y="80"/>
                  </a:lnTo>
                  <a:lnTo>
                    <a:pt x="297" y="79"/>
                  </a:lnTo>
                  <a:lnTo>
                    <a:pt x="297" y="79"/>
                  </a:lnTo>
                  <a:lnTo>
                    <a:pt x="296" y="77"/>
                  </a:lnTo>
                  <a:lnTo>
                    <a:pt x="294" y="75"/>
                  </a:lnTo>
                  <a:lnTo>
                    <a:pt x="292" y="71"/>
                  </a:lnTo>
                  <a:lnTo>
                    <a:pt x="290" y="71"/>
                  </a:lnTo>
                  <a:lnTo>
                    <a:pt x="288" y="66"/>
                  </a:lnTo>
                  <a:lnTo>
                    <a:pt x="286" y="64"/>
                  </a:lnTo>
                  <a:lnTo>
                    <a:pt x="286" y="62"/>
                  </a:lnTo>
                  <a:lnTo>
                    <a:pt x="285" y="60"/>
                  </a:lnTo>
                  <a:lnTo>
                    <a:pt x="283" y="60"/>
                  </a:lnTo>
                  <a:lnTo>
                    <a:pt x="281" y="59"/>
                  </a:lnTo>
                  <a:lnTo>
                    <a:pt x="281" y="60"/>
                  </a:lnTo>
                  <a:lnTo>
                    <a:pt x="274" y="62"/>
                  </a:lnTo>
                  <a:lnTo>
                    <a:pt x="272" y="62"/>
                  </a:lnTo>
                  <a:lnTo>
                    <a:pt x="272" y="62"/>
                  </a:lnTo>
                  <a:lnTo>
                    <a:pt x="272" y="62"/>
                  </a:lnTo>
                  <a:lnTo>
                    <a:pt x="268" y="62"/>
                  </a:lnTo>
                  <a:lnTo>
                    <a:pt x="266" y="6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7"/>
            <p:cNvSpPr>
              <a:spLocks/>
            </p:cNvSpPr>
            <p:nvPr userDrawn="1"/>
          </p:nvSpPr>
          <p:spPr bwMode="auto">
            <a:xfrm>
              <a:off x="6465888" y="2727325"/>
              <a:ext cx="793750" cy="595313"/>
            </a:xfrm>
            <a:custGeom>
              <a:avLst/>
              <a:gdLst/>
              <a:ahLst/>
              <a:cxnLst>
                <a:cxn ang="0">
                  <a:pos x="7" y="86"/>
                </a:cxn>
                <a:cxn ang="0">
                  <a:pos x="14" y="119"/>
                </a:cxn>
                <a:cxn ang="0">
                  <a:pos x="73" y="154"/>
                </a:cxn>
                <a:cxn ang="0">
                  <a:pos x="139" y="205"/>
                </a:cxn>
                <a:cxn ang="0">
                  <a:pos x="181" y="238"/>
                </a:cxn>
                <a:cxn ang="0">
                  <a:pos x="192" y="251"/>
                </a:cxn>
                <a:cxn ang="0">
                  <a:pos x="232" y="271"/>
                </a:cxn>
                <a:cxn ang="0">
                  <a:pos x="248" y="298"/>
                </a:cxn>
                <a:cxn ang="0">
                  <a:pos x="276" y="326"/>
                </a:cxn>
                <a:cxn ang="0">
                  <a:pos x="299" y="368"/>
                </a:cxn>
                <a:cxn ang="0">
                  <a:pos x="325" y="368"/>
                </a:cxn>
                <a:cxn ang="0">
                  <a:pos x="330" y="355"/>
                </a:cxn>
                <a:cxn ang="0">
                  <a:pos x="323" y="351"/>
                </a:cxn>
                <a:cxn ang="0">
                  <a:pos x="330" y="364"/>
                </a:cxn>
                <a:cxn ang="0">
                  <a:pos x="334" y="342"/>
                </a:cxn>
                <a:cxn ang="0">
                  <a:pos x="321" y="342"/>
                </a:cxn>
                <a:cxn ang="0">
                  <a:pos x="323" y="335"/>
                </a:cxn>
                <a:cxn ang="0">
                  <a:pos x="321" y="324"/>
                </a:cxn>
                <a:cxn ang="0">
                  <a:pos x="318" y="315"/>
                </a:cxn>
                <a:cxn ang="0">
                  <a:pos x="321" y="324"/>
                </a:cxn>
                <a:cxn ang="0">
                  <a:pos x="338" y="331"/>
                </a:cxn>
                <a:cxn ang="0">
                  <a:pos x="336" y="320"/>
                </a:cxn>
                <a:cxn ang="0">
                  <a:pos x="341" y="335"/>
                </a:cxn>
                <a:cxn ang="0">
                  <a:pos x="351" y="331"/>
                </a:cxn>
                <a:cxn ang="0">
                  <a:pos x="360" y="326"/>
                </a:cxn>
                <a:cxn ang="0">
                  <a:pos x="354" y="326"/>
                </a:cxn>
                <a:cxn ang="0">
                  <a:pos x="356" y="318"/>
                </a:cxn>
                <a:cxn ang="0">
                  <a:pos x="347" y="313"/>
                </a:cxn>
                <a:cxn ang="0">
                  <a:pos x="334" y="309"/>
                </a:cxn>
                <a:cxn ang="0">
                  <a:pos x="347" y="307"/>
                </a:cxn>
                <a:cxn ang="0">
                  <a:pos x="358" y="306"/>
                </a:cxn>
                <a:cxn ang="0">
                  <a:pos x="358" y="298"/>
                </a:cxn>
                <a:cxn ang="0">
                  <a:pos x="354" y="286"/>
                </a:cxn>
                <a:cxn ang="0">
                  <a:pos x="362" y="300"/>
                </a:cxn>
                <a:cxn ang="0">
                  <a:pos x="378" y="291"/>
                </a:cxn>
                <a:cxn ang="0">
                  <a:pos x="369" y="284"/>
                </a:cxn>
                <a:cxn ang="0">
                  <a:pos x="376" y="275"/>
                </a:cxn>
                <a:cxn ang="0">
                  <a:pos x="371" y="287"/>
                </a:cxn>
                <a:cxn ang="0">
                  <a:pos x="393" y="284"/>
                </a:cxn>
                <a:cxn ang="0">
                  <a:pos x="396" y="275"/>
                </a:cxn>
                <a:cxn ang="0">
                  <a:pos x="405" y="264"/>
                </a:cxn>
                <a:cxn ang="0">
                  <a:pos x="389" y="254"/>
                </a:cxn>
                <a:cxn ang="0">
                  <a:pos x="393" y="249"/>
                </a:cxn>
                <a:cxn ang="0">
                  <a:pos x="398" y="251"/>
                </a:cxn>
                <a:cxn ang="0">
                  <a:pos x="407" y="238"/>
                </a:cxn>
                <a:cxn ang="0">
                  <a:pos x="402" y="251"/>
                </a:cxn>
                <a:cxn ang="0">
                  <a:pos x="413" y="254"/>
                </a:cxn>
                <a:cxn ang="0">
                  <a:pos x="424" y="238"/>
                </a:cxn>
                <a:cxn ang="0">
                  <a:pos x="425" y="231"/>
                </a:cxn>
                <a:cxn ang="0">
                  <a:pos x="433" y="216"/>
                </a:cxn>
                <a:cxn ang="0">
                  <a:pos x="440" y="218"/>
                </a:cxn>
                <a:cxn ang="0">
                  <a:pos x="446" y="214"/>
                </a:cxn>
                <a:cxn ang="0">
                  <a:pos x="453" y="203"/>
                </a:cxn>
                <a:cxn ang="0">
                  <a:pos x="455" y="200"/>
                </a:cxn>
                <a:cxn ang="0">
                  <a:pos x="457" y="196"/>
                </a:cxn>
                <a:cxn ang="0">
                  <a:pos x="449" y="183"/>
                </a:cxn>
                <a:cxn ang="0">
                  <a:pos x="451" y="163"/>
                </a:cxn>
                <a:cxn ang="0">
                  <a:pos x="447" y="176"/>
                </a:cxn>
                <a:cxn ang="0">
                  <a:pos x="457" y="170"/>
                </a:cxn>
                <a:cxn ang="0">
                  <a:pos x="464" y="147"/>
                </a:cxn>
                <a:cxn ang="0">
                  <a:pos x="435" y="52"/>
                </a:cxn>
                <a:cxn ang="0">
                  <a:pos x="84" y="30"/>
                </a:cxn>
              </a:cxnLst>
              <a:rect l="0" t="0" r="r" b="b"/>
              <a:pathLst>
                <a:path w="500" h="375">
                  <a:moveTo>
                    <a:pt x="16" y="68"/>
                  </a:moveTo>
                  <a:lnTo>
                    <a:pt x="16" y="70"/>
                  </a:lnTo>
                  <a:lnTo>
                    <a:pt x="16" y="70"/>
                  </a:lnTo>
                  <a:lnTo>
                    <a:pt x="18" y="70"/>
                  </a:lnTo>
                  <a:lnTo>
                    <a:pt x="16" y="74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6" y="74"/>
                  </a:lnTo>
                  <a:lnTo>
                    <a:pt x="16" y="74"/>
                  </a:lnTo>
                  <a:lnTo>
                    <a:pt x="16" y="74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8" y="75"/>
                  </a:lnTo>
                  <a:lnTo>
                    <a:pt x="18" y="77"/>
                  </a:lnTo>
                  <a:lnTo>
                    <a:pt x="16" y="77"/>
                  </a:lnTo>
                  <a:lnTo>
                    <a:pt x="16" y="77"/>
                  </a:lnTo>
                  <a:lnTo>
                    <a:pt x="16" y="75"/>
                  </a:lnTo>
                  <a:lnTo>
                    <a:pt x="16" y="77"/>
                  </a:lnTo>
                  <a:lnTo>
                    <a:pt x="14" y="77"/>
                  </a:lnTo>
                  <a:lnTo>
                    <a:pt x="14" y="77"/>
                  </a:lnTo>
                  <a:lnTo>
                    <a:pt x="13" y="77"/>
                  </a:lnTo>
                  <a:lnTo>
                    <a:pt x="13" y="79"/>
                  </a:lnTo>
                  <a:lnTo>
                    <a:pt x="13" y="79"/>
                  </a:lnTo>
                  <a:lnTo>
                    <a:pt x="13" y="79"/>
                  </a:lnTo>
                  <a:lnTo>
                    <a:pt x="13" y="81"/>
                  </a:lnTo>
                  <a:lnTo>
                    <a:pt x="13" y="81"/>
                  </a:lnTo>
                  <a:lnTo>
                    <a:pt x="11" y="81"/>
                  </a:lnTo>
                  <a:lnTo>
                    <a:pt x="11" y="83"/>
                  </a:lnTo>
                  <a:lnTo>
                    <a:pt x="11" y="83"/>
                  </a:lnTo>
                  <a:lnTo>
                    <a:pt x="11" y="83"/>
                  </a:lnTo>
                  <a:lnTo>
                    <a:pt x="11" y="83"/>
                  </a:lnTo>
                  <a:lnTo>
                    <a:pt x="9" y="85"/>
                  </a:lnTo>
                  <a:lnTo>
                    <a:pt x="9" y="85"/>
                  </a:lnTo>
                  <a:lnTo>
                    <a:pt x="9" y="85"/>
                  </a:lnTo>
                  <a:lnTo>
                    <a:pt x="9" y="85"/>
                  </a:lnTo>
                  <a:lnTo>
                    <a:pt x="7" y="85"/>
                  </a:lnTo>
                  <a:lnTo>
                    <a:pt x="7" y="86"/>
                  </a:lnTo>
                  <a:lnTo>
                    <a:pt x="7" y="86"/>
                  </a:lnTo>
                  <a:lnTo>
                    <a:pt x="7" y="86"/>
                  </a:lnTo>
                  <a:lnTo>
                    <a:pt x="5" y="86"/>
                  </a:lnTo>
                  <a:lnTo>
                    <a:pt x="5" y="86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90"/>
                  </a:lnTo>
                  <a:lnTo>
                    <a:pt x="7" y="90"/>
                  </a:lnTo>
                  <a:lnTo>
                    <a:pt x="5" y="90"/>
                  </a:lnTo>
                  <a:lnTo>
                    <a:pt x="7" y="92"/>
                  </a:lnTo>
                  <a:lnTo>
                    <a:pt x="5" y="92"/>
                  </a:lnTo>
                  <a:lnTo>
                    <a:pt x="5" y="92"/>
                  </a:lnTo>
                  <a:lnTo>
                    <a:pt x="5" y="92"/>
                  </a:lnTo>
                  <a:lnTo>
                    <a:pt x="5" y="94"/>
                  </a:lnTo>
                  <a:lnTo>
                    <a:pt x="5" y="94"/>
                  </a:lnTo>
                  <a:lnTo>
                    <a:pt x="5" y="96"/>
                  </a:lnTo>
                  <a:lnTo>
                    <a:pt x="3" y="96"/>
                  </a:lnTo>
                  <a:lnTo>
                    <a:pt x="2" y="97"/>
                  </a:lnTo>
                  <a:lnTo>
                    <a:pt x="2" y="99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2" y="103"/>
                  </a:lnTo>
                  <a:lnTo>
                    <a:pt x="2" y="105"/>
                  </a:lnTo>
                  <a:lnTo>
                    <a:pt x="2" y="105"/>
                  </a:lnTo>
                  <a:lnTo>
                    <a:pt x="0" y="106"/>
                  </a:lnTo>
                  <a:lnTo>
                    <a:pt x="0" y="106"/>
                  </a:lnTo>
                  <a:lnTo>
                    <a:pt x="0" y="108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2" y="112"/>
                  </a:lnTo>
                  <a:lnTo>
                    <a:pt x="2" y="114"/>
                  </a:lnTo>
                  <a:lnTo>
                    <a:pt x="3" y="114"/>
                  </a:lnTo>
                  <a:lnTo>
                    <a:pt x="3" y="114"/>
                  </a:lnTo>
                  <a:lnTo>
                    <a:pt x="3" y="114"/>
                  </a:lnTo>
                  <a:lnTo>
                    <a:pt x="7" y="114"/>
                  </a:lnTo>
                  <a:lnTo>
                    <a:pt x="7" y="114"/>
                  </a:lnTo>
                  <a:lnTo>
                    <a:pt x="9" y="116"/>
                  </a:lnTo>
                  <a:lnTo>
                    <a:pt x="13" y="117"/>
                  </a:lnTo>
                  <a:lnTo>
                    <a:pt x="14" y="119"/>
                  </a:lnTo>
                  <a:lnTo>
                    <a:pt x="14" y="119"/>
                  </a:lnTo>
                  <a:lnTo>
                    <a:pt x="16" y="119"/>
                  </a:lnTo>
                  <a:lnTo>
                    <a:pt x="18" y="119"/>
                  </a:lnTo>
                  <a:lnTo>
                    <a:pt x="20" y="119"/>
                  </a:lnTo>
                  <a:lnTo>
                    <a:pt x="22" y="119"/>
                  </a:lnTo>
                  <a:lnTo>
                    <a:pt x="22" y="119"/>
                  </a:lnTo>
                  <a:lnTo>
                    <a:pt x="23" y="121"/>
                  </a:lnTo>
                  <a:lnTo>
                    <a:pt x="23" y="123"/>
                  </a:lnTo>
                  <a:lnTo>
                    <a:pt x="25" y="121"/>
                  </a:lnTo>
                  <a:lnTo>
                    <a:pt x="25" y="123"/>
                  </a:lnTo>
                  <a:lnTo>
                    <a:pt x="25" y="123"/>
                  </a:lnTo>
                  <a:lnTo>
                    <a:pt x="29" y="125"/>
                  </a:lnTo>
                  <a:lnTo>
                    <a:pt x="29" y="125"/>
                  </a:lnTo>
                  <a:lnTo>
                    <a:pt x="29" y="127"/>
                  </a:lnTo>
                  <a:lnTo>
                    <a:pt x="31" y="127"/>
                  </a:lnTo>
                  <a:lnTo>
                    <a:pt x="31" y="127"/>
                  </a:lnTo>
                  <a:lnTo>
                    <a:pt x="33" y="127"/>
                  </a:lnTo>
                  <a:lnTo>
                    <a:pt x="34" y="128"/>
                  </a:lnTo>
                  <a:lnTo>
                    <a:pt x="36" y="130"/>
                  </a:lnTo>
                  <a:lnTo>
                    <a:pt x="38" y="130"/>
                  </a:lnTo>
                  <a:lnTo>
                    <a:pt x="42" y="130"/>
                  </a:lnTo>
                  <a:lnTo>
                    <a:pt x="42" y="130"/>
                  </a:lnTo>
                  <a:lnTo>
                    <a:pt x="42" y="130"/>
                  </a:lnTo>
                  <a:lnTo>
                    <a:pt x="44" y="130"/>
                  </a:lnTo>
                  <a:lnTo>
                    <a:pt x="51" y="128"/>
                  </a:lnTo>
                  <a:lnTo>
                    <a:pt x="51" y="127"/>
                  </a:lnTo>
                  <a:lnTo>
                    <a:pt x="53" y="128"/>
                  </a:lnTo>
                  <a:lnTo>
                    <a:pt x="55" y="128"/>
                  </a:lnTo>
                  <a:lnTo>
                    <a:pt x="56" y="130"/>
                  </a:lnTo>
                  <a:lnTo>
                    <a:pt x="56" y="132"/>
                  </a:lnTo>
                  <a:lnTo>
                    <a:pt x="58" y="134"/>
                  </a:lnTo>
                  <a:lnTo>
                    <a:pt x="60" y="139"/>
                  </a:lnTo>
                  <a:lnTo>
                    <a:pt x="62" y="139"/>
                  </a:lnTo>
                  <a:lnTo>
                    <a:pt x="64" y="143"/>
                  </a:lnTo>
                  <a:lnTo>
                    <a:pt x="66" y="145"/>
                  </a:lnTo>
                  <a:lnTo>
                    <a:pt x="67" y="147"/>
                  </a:lnTo>
                  <a:lnTo>
                    <a:pt x="67" y="147"/>
                  </a:lnTo>
                  <a:lnTo>
                    <a:pt x="69" y="148"/>
                  </a:lnTo>
                  <a:lnTo>
                    <a:pt x="71" y="148"/>
                  </a:lnTo>
                  <a:lnTo>
                    <a:pt x="73" y="154"/>
                  </a:lnTo>
                  <a:lnTo>
                    <a:pt x="75" y="156"/>
                  </a:lnTo>
                  <a:lnTo>
                    <a:pt x="75" y="158"/>
                  </a:lnTo>
                  <a:lnTo>
                    <a:pt x="76" y="159"/>
                  </a:lnTo>
                  <a:lnTo>
                    <a:pt x="76" y="161"/>
                  </a:lnTo>
                  <a:lnTo>
                    <a:pt x="76" y="161"/>
                  </a:lnTo>
                  <a:lnTo>
                    <a:pt x="80" y="163"/>
                  </a:lnTo>
                  <a:lnTo>
                    <a:pt x="80" y="163"/>
                  </a:lnTo>
                  <a:lnTo>
                    <a:pt x="82" y="165"/>
                  </a:lnTo>
                  <a:lnTo>
                    <a:pt x="84" y="165"/>
                  </a:lnTo>
                  <a:lnTo>
                    <a:pt x="86" y="167"/>
                  </a:lnTo>
                  <a:lnTo>
                    <a:pt x="89" y="170"/>
                  </a:lnTo>
                  <a:lnTo>
                    <a:pt x="93" y="174"/>
                  </a:lnTo>
                  <a:lnTo>
                    <a:pt x="95" y="178"/>
                  </a:lnTo>
                  <a:lnTo>
                    <a:pt x="95" y="180"/>
                  </a:lnTo>
                  <a:lnTo>
                    <a:pt x="98" y="181"/>
                  </a:lnTo>
                  <a:lnTo>
                    <a:pt x="98" y="183"/>
                  </a:lnTo>
                  <a:lnTo>
                    <a:pt x="98" y="183"/>
                  </a:lnTo>
                  <a:lnTo>
                    <a:pt x="98" y="183"/>
                  </a:lnTo>
                  <a:lnTo>
                    <a:pt x="102" y="185"/>
                  </a:lnTo>
                  <a:lnTo>
                    <a:pt x="106" y="185"/>
                  </a:lnTo>
                  <a:lnTo>
                    <a:pt x="106" y="185"/>
                  </a:lnTo>
                  <a:lnTo>
                    <a:pt x="106" y="187"/>
                  </a:lnTo>
                  <a:lnTo>
                    <a:pt x="108" y="187"/>
                  </a:lnTo>
                  <a:lnTo>
                    <a:pt x="108" y="187"/>
                  </a:lnTo>
                  <a:lnTo>
                    <a:pt x="108" y="187"/>
                  </a:lnTo>
                  <a:lnTo>
                    <a:pt x="109" y="189"/>
                  </a:lnTo>
                  <a:lnTo>
                    <a:pt x="113" y="191"/>
                  </a:lnTo>
                  <a:lnTo>
                    <a:pt x="115" y="191"/>
                  </a:lnTo>
                  <a:lnTo>
                    <a:pt x="117" y="192"/>
                  </a:lnTo>
                  <a:lnTo>
                    <a:pt x="118" y="191"/>
                  </a:lnTo>
                  <a:lnTo>
                    <a:pt x="120" y="191"/>
                  </a:lnTo>
                  <a:lnTo>
                    <a:pt x="122" y="192"/>
                  </a:lnTo>
                  <a:lnTo>
                    <a:pt x="124" y="192"/>
                  </a:lnTo>
                  <a:lnTo>
                    <a:pt x="128" y="196"/>
                  </a:lnTo>
                  <a:lnTo>
                    <a:pt x="129" y="196"/>
                  </a:lnTo>
                  <a:lnTo>
                    <a:pt x="131" y="198"/>
                  </a:lnTo>
                  <a:lnTo>
                    <a:pt x="133" y="198"/>
                  </a:lnTo>
                  <a:lnTo>
                    <a:pt x="135" y="200"/>
                  </a:lnTo>
                  <a:lnTo>
                    <a:pt x="137" y="201"/>
                  </a:lnTo>
                  <a:lnTo>
                    <a:pt x="139" y="205"/>
                  </a:lnTo>
                  <a:lnTo>
                    <a:pt x="140" y="207"/>
                  </a:lnTo>
                  <a:lnTo>
                    <a:pt x="140" y="207"/>
                  </a:lnTo>
                  <a:lnTo>
                    <a:pt x="142" y="207"/>
                  </a:lnTo>
                  <a:lnTo>
                    <a:pt x="142" y="209"/>
                  </a:lnTo>
                  <a:lnTo>
                    <a:pt x="146" y="214"/>
                  </a:lnTo>
                  <a:lnTo>
                    <a:pt x="146" y="214"/>
                  </a:lnTo>
                  <a:lnTo>
                    <a:pt x="150" y="214"/>
                  </a:lnTo>
                  <a:lnTo>
                    <a:pt x="151" y="216"/>
                  </a:lnTo>
                  <a:lnTo>
                    <a:pt x="153" y="216"/>
                  </a:lnTo>
                  <a:lnTo>
                    <a:pt x="155" y="216"/>
                  </a:lnTo>
                  <a:lnTo>
                    <a:pt x="157" y="216"/>
                  </a:lnTo>
                  <a:lnTo>
                    <a:pt x="159" y="218"/>
                  </a:lnTo>
                  <a:lnTo>
                    <a:pt x="161" y="218"/>
                  </a:lnTo>
                  <a:lnTo>
                    <a:pt x="161" y="218"/>
                  </a:lnTo>
                  <a:lnTo>
                    <a:pt x="162" y="218"/>
                  </a:lnTo>
                  <a:lnTo>
                    <a:pt x="164" y="220"/>
                  </a:lnTo>
                  <a:lnTo>
                    <a:pt x="166" y="222"/>
                  </a:lnTo>
                  <a:lnTo>
                    <a:pt x="168" y="222"/>
                  </a:lnTo>
                  <a:lnTo>
                    <a:pt x="170" y="222"/>
                  </a:lnTo>
                  <a:lnTo>
                    <a:pt x="170" y="223"/>
                  </a:lnTo>
                  <a:lnTo>
                    <a:pt x="171" y="225"/>
                  </a:lnTo>
                  <a:lnTo>
                    <a:pt x="171" y="225"/>
                  </a:lnTo>
                  <a:lnTo>
                    <a:pt x="173" y="225"/>
                  </a:lnTo>
                  <a:lnTo>
                    <a:pt x="177" y="227"/>
                  </a:lnTo>
                  <a:lnTo>
                    <a:pt x="179" y="227"/>
                  </a:lnTo>
                  <a:lnTo>
                    <a:pt x="179" y="229"/>
                  </a:lnTo>
                  <a:lnTo>
                    <a:pt x="179" y="229"/>
                  </a:lnTo>
                  <a:lnTo>
                    <a:pt x="179" y="231"/>
                  </a:lnTo>
                  <a:lnTo>
                    <a:pt x="179" y="231"/>
                  </a:lnTo>
                  <a:lnTo>
                    <a:pt x="179" y="231"/>
                  </a:lnTo>
                  <a:lnTo>
                    <a:pt x="179" y="233"/>
                  </a:lnTo>
                  <a:lnTo>
                    <a:pt x="181" y="233"/>
                  </a:lnTo>
                  <a:lnTo>
                    <a:pt x="181" y="233"/>
                  </a:lnTo>
                  <a:lnTo>
                    <a:pt x="181" y="233"/>
                  </a:lnTo>
                  <a:lnTo>
                    <a:pt x="177" y="234"/>
                  </a:lnTo>
                  <a:lnTo>
                    <a:pt x="177" y="234"/>
                  </a:lnTo>
                  <a:lnTo>
                    <a:pt x="179" y="234"/>
                  </a:lnTo>
                  <a:lnTo>
                    <a:pt x="179" y="236"/>
                  </a:lnTo>
                  <a:lnTo>
                    <a:pt x="181" y="238"/>
                  </a:lnTo>
                  <a:lnTo>
                    <a:pt x="181" y="238"/>
                  </a:lnTo>
                  <a:lnTo>
                    <a:pt x="181" y="238"/>
                  </a:lnTo>
                  <a:lnTo>
                    <a:pt x="179" y="238"/>
                  </a:lnTo>
                  <a:lnTo>
                    <a:pt x="179" y="238"/>
                  </a:lnTo>
                  <a:lnTo>
                    <a:pt x="179" y="238"/>
                  </a:lnTo>
                  <a:lnTo>
                    <a:pt x="181" y="240"/>
                  </a:lnTo>
                  <a:lnTo>
                    <a:pt x="179" y="242"/>
                  </a:lnTo>
                  <a:lnTo>
                    <a:pt x="181" y="242"/>
                  </a:lnTo>
                  <a:lnTo>
                    <a:pt x="182" y="242"/>
                  </a:lnTo>
                  <a:lnTo>
                    <a:pt x="182" y="242"/>
                  </a:lnTo>
                  <a:lnTo>
                    <a:pt x="182" y="242"/>
                  </a:lnTo>
                  <a:lnTo>
                    <a:pt x="182" y="244"/>
                  </a:lnTo>
                  <a:lnTo>
                    <a:pt x="182" y="244"/>
                  </a:lnTo>
                  <a:lnTo>
                    <a:pt x="184" y="244"/>
                  </a:lnTo>
                  <a:lnTo>
                    <a:pt x="184" y="244"/>
                  </a:lnTo>
                  <a:lnTo>
                    <a:pt x="184" y="242"/>
                  </a:lnTo>
                  <a:lnTo>
                    <a:pt x="184" y="242"/>
                  </a:lnTo>
                  <a:lnTo>
                    <a:pt x="186" y="244"/>
                  </a:lnTo>
                  <a:lnTo>
                    <a:pt x="186" y="244"/>
                  </a:lnTo>
                  <a:lnTo>
                    <a:pt x="186" y="245"/>
                  </a:lnTo>
                  <a:lnTo>
                    <a:pt x="188" y="245"/>
                  </a:lnTo>
                  <a:lnTo>
                    <a:pt x="188" y="245"/>
                  </a:lnTo>
                  <a:lnTo>
                    <a:pt x="188" y="244"/>
                  </a:lnTo>
                  <a:lnTo>
                    <a:pt x="188" y="244"/>
                  </a:lnTo>
                  <a:lnTo>
                    <a:pt x="190" y="244"/>
                  </a:lnTo>
                  <a:lnTo>
                    <a:pt x="190" y="244"/>
                  </a:lnTo>
                  <a:lnTo>
                    <a:pt x="192" y="244"/>
                  </a:lnTo>
                  <a:lnTo>
                    <a:pt x="192" y="245"/>
                  </a:lnTo>
                  <a:lnTo>
                    <a:pt x="190" y="245"/>
                  </a:lnTo>
                  <a:lnTo>
                    <a:pt x="190" y="245"/>
                  </a:lnTo>
                  <a:lnTo>
                    <a:pt x="190" y="247"/>
                  </a:lnTo>
                  <a:lnTo>
                    <a:pt x="192" y="247"/>
                  </a:lnTo>
                  <a:lnTo>
                    <a:pt x="192" y="247"/>
                  </a:lnTo>
                  <a:lnTo>
                    <a:pt x="193" y="249"/>
                  </a:lnTo>
                  <a:lnTo>
                    <a:pt x="193" y="249"/>
                  </a:lnTo>
                  <a:lnTo>
                    <a:pt x="193" y="249"/>
                  </a:lnTo>
                  <a:lnTo>
                    <a:pt x="192" y="249"/>
                  </a:lnTo>
                  <a:lnTo>
                    <a:pt x="192" y="249"/>
                  </a:lnTo>
                  <a:lnTo>
                    <a:pt x="193" y="251"/>
                  </a:lnTo>
                  <a:lnTo>
                    <a:pt x="193" y="251"/>
                  </a:lnTo>
                  <a:lnTo>
                    <a:pt x="192" y="251"/>
                  </a:lnTo>
                  <a:lnTo>
                    <a:pt x="192" y="253"/>
                  </a:lnTo>
                  <a:lnTo>
                    <a:pt x="193" y="253"/>
                  </a:lnTo>
                  <a:lnTo>
                    <a:pt x="193" y="253"/>
                  </a:lnTo>
                  <a:lnTo>
                    <a:pt x="193" y="253"/>
                  </a:lnTo>
                  <a:lnTo>
                    <a:pt x="195" y="253"/>
                  </a:lnTo>
                  <a:lnTo>
                    <a:pt x="197" y="253"/>
                  </a:lnTo>
                  <a:lnTo>
                    <a:pt x="197" y="256"/>
                  </a:lnTo>
                  <a:lnTo>
                    <a:pt x="197" y="254"/>
                  </a:lnTo>
                  <a:lnTo>
                    <a:pt x="199" y="254"/>
                  </a:lnTo>
                  <a:lnTo>
                    <a:pt x="199" y="254"/>
                  </a:lnTo>
                  <a:lnTo>
                    <a:pt x="201" y="254"/>
                  </a:lnTo>
                  <a:lnTo>
                    <a:pt x="201" y="254"/>
                  </a:lnTo>
                  <a:lnTo>
                    <a:pt x="201" y="254"/>
                  </a:lnTo>
                  <a:lnTo>
                    <a:pt x="203" y="256"/>
                  </a:lnTo>
                  <a:lnTo>
                    <a:pt x="203" y="256"/>
                  </a:lnTo>
                  <a:lnTo>
                    <a:pt x="203" y="258"/>
                  </a:lnTo>
                  <a:lnTo>
                    <a:pt x="203" y="260"/>
                  </a:lnTo>
                  <a:lnTo>
                    <a:pt x="204" y="260"/>
                  </a:lnTo>
                  <a:lnTo>
                    <a:pt x="206" y="262"/>
                  </a:lnTo>
                  <a:lnTo>
                    <a:pt x="210" y="264"/>
                  </a:lnTo>
                  <a:lnTo>
                    <a:pt x="214" y="264"/>
                  </a:lnTo>
                  <a:lnTo>
                    <a:pt x="217" y="265"/>
                  </a:lnTo>
                  <a:lnTo>
                    <a:pt x="219" y="265"/>
                  </a:lnTo>
                  <a:lnTo>
                    <a:pt x="219" y="265"/>
                  </a:lnTo>
                  <a:lnTo>
                    <a:pt x="221" y="265"/>
                  </a:lnTo>
                  <a:lnTo>
                    <a:pt x="221" y="265"/>
                  </a:lnTo>
                  <a:lnTo>
                    <a:pt x="223" y="267"/>
                  </a:lnTo>
                  <a:lnTo>
                    <a:pt x="223" y="267"/>
                  </a:lnTo>
                  <a:lnTo>
                    <a:pt x="224" y="267"/>
                  </a:lnTo>
                  <a:lnTo>
                    <a:pt x="224" y="267"/>
                  </a:lnTo>
                  <a:lnTo>
                    <a:pt x="226" y="267"/>
                  </a:lnTo>
                  <a:lnTo>
                    <a:pt x="226" y="267"/>
                  </a:lnTo>
                  <a:lnTo>
                    <a:pt x="226" y="267"/>
                  </a:lnTo>
                  <a:lnTo>
                    <a:pt x="228" y="269"/>
                  </a:lnTo>
                  <a:lnTo>
                    <a:pt x="228" y="269"/>
                  </a:lnTo>
                  <a:lnTo>
                    <a:pt x="228" y="269"/>
                  </a:lnTo>
                  <a:lnTo>
                    <a:pt x="230" y="269"/>
                  </a:lnTo>
                  <a:lnTo>
                    <a:pt x="230" y="269"/>
                  </a:lnTo>
                  <a:lnTo>
                    <a:pt x="230" y="269"/>
                  </a:lnTo>
                  <a:lnTo>
                    <a:pt x="232" y="271"/>
                  </a:lnTo>
                  <a:lnTo>
                    <a:pt x="234" y="271"/>
                  </a:lnTo>
                  <a:lnTo>
                    <a:pt x="234" y="273"/>
                  </a:lnTo>
                  <a:lnTo>
                    <a:pt x="235" y="273"/>
                  </a:lnTo>
                  <a:lnTo>
                    <a:pt x="235" y="273"/>
                  </a:lnTo>
                  <a:lnTo>
                    <a:pt x="235" y="273"/>
                  </a:lnTo>
                  <a:lnTo>
                    <a:pt x="235" y="275"/>
                  </a:lnTo>
                  <a:lnTo>
                    <a:pt x="235" y="278"/>
                  </a:lnTo>
                  <a:lnTo>
                    <a:pt x="235" y="278"/>
                  </a:lnTo>
                  <a:lnTo>
                    <a:pt x="235" y="278"/>
                  </a:lnTo>
                  <a:lnTo>
                    <a:pt x="235" y="280"/>
                  </a:lnTo>
                  <a:lnTo>
                    <a:pt x="237" y="282"/>
                  </a:lnTo>
                  <a:lnTo>
                    <a:pt x="239" y="284"/>
                  </a:lnTo>
                  <a:lnTo>
                    <a:pt x="239" y="284"/>
                  </a:lnTo>
                  <a:lnTo>
                    <a:pt x="239" y="286"/>
                  </a:lnTo>
                  <a:lnTo>
                    <a:pt x="241" y="286"/>
                  </a:lnTo>
                  <a:lnTo>
                    <a:pt x="241" y="286"/>
                  </a:lnTo>
                  <a:lnTo>
                    <a:pt x="241" y="286"/>
                  </a:lnTo>
                  <a:lnTo>
                    <a:pt x="241" y="287"/>
                  </a:lnTo>
                  <a:lnTo>
                    <a:pt x="241" y="287"/>
                  </a:lnTo>
                  <a:lnTo>
                    <a:pt x="241" y="287"/>
                  </a:lnTo>
                  <a:lnTo>
                    <a:pt x="241" y="287"/>
                  </a:lnTo>
                  <a:lnTo>
                    <a:pt x="243" y="287"/>
                  </a:lnTo>
                  <a:lnTo>
                    <a:pt x="243" y="287"/>
                  </a:lnTo>
                  <a:lnTo>
                    <a:pt x="243" y="289"/>
                  </a:lnTo>
                  <a:lnTo>
                    <a:pt x="243" y="289"/>
                  </a:lnTo>
                  <a:lnTo>
                    <a:pt x="245" y="291"/>
                  </a:lnTo>
                  <a:lnTo>
                    <a:pt x="245" y="291"/>
                  </a:lnTo>
                  <a:lnTo>
                    <a:pt x="245" y="291"/>
                  </a:lnTo>
                  <a:lnTo>
                    <a:pt x="246" y="291"/>
                  </a:lnTo>
                  <a:lnTo>
                    <a:pt x="246" y="291"/>
                  </a:lnTo>
                  <a:lnTo>
                    <a:pt x="246" y="291"/>
                  </a:lnTo>
                  <a:lnTo>
                    <a:pt x="246" y="293"/>
                  </a:lnTo>
                  <a:lnTo>
                    <a:pt x="246" y="293"/>
                  </a:lnTo>
                  <a:lnTo>
                    <a:pt x="246" y="293"/>
                  </a:lnTo>
                  <a:lnTo>
                    <a:pt x="248" y="295"/>
                  </a:lnTo>
                  <a:lnTo>
                    <a:pt x="248" y="295"/>
                  </a:lnTo>
                  <a:lnTo>
                    <a:pt x="248" y="297"/>
                  </a:lnTo>
                  <a:lnTo>
                    <a:pt x="248" y="297"/>
                  </a:lnTo>
                  <a:lnTo>
                    <a:pt x="248" y="297"/>
                  </a:lnTo>
                  <a:lnTo>
                    <a:pt x="248" y="298"/>
                  </a:lnTo>
                  <a:lnTo>
                    <a:pt x="248" y="298"/>
                  </a:lnTo>
                  <a:lnTo>
                    <a:pt x="250" y="300"/>
                  </a:lnTo>
                  <a:lnTo>
                    <a:pt x="250" y="300"/>
                  </a:lnTo>
                  <a:lnTo>
                    <a:pt x="250" y="300"/>
                  </a:lnTo>
                  <a:lnTo>
                    <a:pt x="250" y="302"/>
                  </a:lnTo>
                  <a:lnTo>
                    <a:pt x="250" y="302"/>
                  </a:lnTo>
                  <a:lnTo>
                    <a:pt x="250" y="302"/>
                  </a:lnTo>
                  <a:lnTo>
                    <a:pt x="252" y="302"/>
                  </a:lnTo>
                  <a:lnTo>
                    <a:pt x="252" y="302"/>
                  </a:lnTo>
                  <a:lnTo>
                    <a:pt x="252" y="304"/>
                  </a:lnTo>
                  <a:lnTo>
                    <a:pt x="252" y="306"/>
                  </a:lnTo>
                  <a:lnTo>
                    <a:pt x="252" y="307"/>
                  </a:lnTo>
                  <a:lnTo>
                    <a:pt x="252" y="307"/>
                  </a:lnTo>
                  <a:lnTo>
                    <a:pt x="254" y="309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6" y="313"/>
                  </a:lnTo>
                  <a:lnTo>
                    <a:pt x="254" y="315"/>
                  </a:lnTo>
                  <a:lnTo>
                    <a:pt x="254" y="317"/>
                  </a:lnTo>
                  <a:lnTo>
                    <a:pt x="257" y="318"/>
                  </a:lnTo>
                  <a:lnTo>
                    <a:pt x="257" y="318"/>
                  </a:lnTo>
                  <a:lnTo>
                    <a:pt x="261" y="320"/>
                  </a:lnTo>
                  <a:lnTo>
                    <a:pt x="261" y="320"/>
                  </a:lnTo>
                  <a:lnTo>
                    <a:pt x="261" y="320"/>
                  </a:lnTo>
                  <a:lnTo>
                    <a:pt x="263" y="320"/>
                  </a:lnTo>
                  <a:lnTo>
                    <a:pt x="263" y="320"/>
                  </a:lnTo>
                  <a:lnTo>
                    <a:pt x="263" y="320"/>
                  </a:lnTo>
                  <a:lnTo>
                    <a:pt x="263" y="320"/>
                  </a:lnTo>
                  <a:lnTo>
                    <a:pt x="266" y="320"/>
                  </a:lnTo>
                  <a:lnTo>
                    <a:pt x="268" y="320"/>
                  </a:lnTo>
                  <a:lnTo>
                    <a:pt x="268" y="320"/>
                  </a:lnTo>
                  <a:lnTo>
                    <a:pt x="270" y="320"/>
                  </a:lnTo>
                  <a:lnTo>
                    <a:pt x="270" y="320"/>
                  </a:lnTo>
                  <a:lnTo>
                    <a:pt x="270" y="322"/>
                  </a:lnTo>
                  <a:lnTo>
                    <a:pt x="272" y="324"/>
                  </a:lnTo>
                  <a:lnTo>
                    <a:pt x="274" y="324"/>
                  </a:lnTo>
                  <a:lnTo>
                    <a:pt x="276" y="324"/>
                  </a:lnTo>
                  <a:lnTo>
                    <a:pt x="276" y="324"/>
                  </a:lnTo>
                  <a:lnTo>
                    <a:pt x="276" y="326"/>
                  </a:lnTo>
                  <a:lnTo>
                    <a:pt x="277" y="326"/>
                  </a:lnTo>
                  <a:lnTo>
                    <a:pt x="277" y="326"/>
                  </a:lnTo>
                  <a:lnTo>
                    <a:pt x="281" y="329"/>
                  </a:lnTo>
                  <a:lnTo>
                    <a:pt x="281" y="331"/>
                  </a:lnTo>
                  <a:lnTo>
                    <a:pt x="281" y="333"/>
                  </a:lnTo>
                  <a:lnTo>
                    <a:pt x="281" y="333"/>
                  </a:lnTo>
                  <a:lnTo>
                    <a:pt x="283" y="337"/>
                  </a:lnTo>
                  <a:lnTo>
                    <a:pt x="283" y="337"/>
                  </a:lnTo>
                  <a:lnTo>
                    <a:pt x="285" y="339"/>
                  </a:lnTo>
                  <a:lnTo>
                    <a:pt x="287" y="339"/>
                  </a:lnTo>
                  <a:lnTo>
                    <a:pt x="287" y="340"/>
                  </a:lnTo>
                  <a:lnTo>
                    <a:pt x="287" y="342"/>
                  </a:lnTo>
                  <a:lnTo>
                    <a:pt x="287" y="342"/>
                  </a:lnTo>
                  <a:lnTo>
                    <a:pt x="287" y="342"/>
                  </a:lnTo>
                  <a:lnTo>
                    <a:pt x="288" y="342"/>
                  </a:lnTo>
                  <a:lnTo>
                    <a:pt x="288" y="344"/>
                  </a:lnTo>
                  <a:lnTo>
                    <a:pt x="288" y="344"/>
                  </a:lnTo>
                  <a:lnTo>
                    <a:pt x="290" y="344"/>
                  </a:lnTo>
                  <a:lnTo>
                    <a:pt x="290" y="344"/>
                  </a:lnTo>
                  <a:lnTo>
                    <a:pt x="290" y="344"/>
                  </a:lnTo>
                  <a:lnTo>
                    <a:pt x="290" y="342"/>
                  </a:lnTo>
                  <a:lnTo>
                    <a:pt x="292" y="344"/>
                  </a:lnTo>
                  <a:lnTo>
                    <a:pt x="292" y="344"/>
                  </a:lnTo>
                  <a:lnTo>
                    <a:pt x="292" y="346"/>
                  </a:lnTo>
                  <a:lnTo>
                    <a:pt x="294" y="348"/>
                  </a:lnTo>
                  <a:lnTo>
                    <a:pt x="294" y="348"/>
                  </a:lnTo>
                  <a:lnTo>
                    <a:pt x="294" y="351"/>
                  </a:lnTo>
                  <a:lnTo>
                    <a:pt x="294" y="351"/>
                  </a:lnTo>
                  <a:lnTo>
                    <a:pt x="294" y="353"/>
                  </a:lnTo>
                  <a:lnTo>
                    <a:pt x="292" y="353"/>
                  </a:lnTo>
                  <a:lnTo>
                    <a:pt x="292" y="353"/>
                  </a:lnTo>
                  <a:lnTo>
                    <a:pt x="292" y="357"/>
                  </a:lnTo>
                  <a:lnTo>
                    <a:pt x="294" y="359"/>
                  </a:lnTo>
                  <a:lnTo>
                    <a:pt x="294" y="359"/>
                  </a:lnTo>
                  <a:lnTo>
                    <a:pt x="294" y="359"/>
                  </a:lnTo>
                  <a:lnTo>
                    <a:pt x="298" y="360"/>
                  </a:lnTo>
                  <a:lnTo>
                    <a:pt x="298" y="360"/>
                  </a:lnTo>
                  <a:lnTo>
                    <a:pt x="299" y="364"/>
                  </a:lnTo>
                  <a:lnTo>
                    <a:pt x="299" y="368"/>
                  </a:lnTo>
                  <a:lnTo>
                    <a:pt x="299" y="368"/>
                  </a:lnTo>
                  <a:lnTo>
                    <a:pt x="299" y="370"/>
                  </a:lnTo>
                  <a:lnTo>
                    <a:pt x="299" y="370"/>
                  </a:lnTo>
                  <a:lnTo>
                    <a:pt x="301" y="371"/>
                  </a:lnTo>
                  <a:lnTo>
                    <a:pt x="307" y="373"/>
                  </a:lnTo>
                  <a:lnTo>
                    <a:pt x="309" y="373"/>
                  </a:lnTo>
                  <a:lnTo>
                    <a:pt x="310" y="373"/>
                  </a:lnTo>
                  <a:lnTo>
                    <a:pt x="312" y="371"/>
                  </a:lnTo>
                  <a:lnTo>
                    <a:pt x="314" y="371"/>
                  </a:lnTo>
                  <a:lnTo>
                    <a:pt x="318" y="371"/>
                  </a:lnTo>
                  <a:lnTo>
                    <a:pt x="318" y="371"/>
                  </a:lnTo>
                  <a:lnTo>
                    <a:pt x="318" y="371"/>
                  </a:lnTo>
                  <a:lnTo>
                    <a:pt x="319" y="373"/>
                  </a:lnTo>
                  <a:lnTo>
                    <a:pt x="319" y="373"/>
                  </a:lnTo>
                  <a:lnTo>
                    <a:pt x="319" y="373"/>
                  </a:lnTo>
                  <a:lnTo>
                    <a:pt x="319" y="373"/>
                  </a:lnTo>
                  <a:lnTo>
                    <a:pt x="321" y="373"/>
                  </a:lnTo>
                  <a:lnTo>
                    <a:pt x="321" y="373"/>
                  </a:lnTo>
                  <a:lnTo>
                    <a:pt x="323" y="375"/>
                  </a:lnTo>
                  <a:lnTo>
                    <a:pt x="323" y="375"/>
                  </a:lnTo>
                  <a:lnTo>
                    <a:pt x="323" y="375"/>
                  </a:lnTo>
                  <a:lnTo>
                    <a:pt x="325" y="373"/>
                  </a:lnTo>
                  <a:lnTo>
                    <a:pt x="325" y="373"/>
                  </a:lnTo>
                  <a:lnTo>
                    <a:pt x="325" y="373"/>
                  </a:lnTo>
                  <a:lnTo>
                    <a:pt x="325" y="373"/>
                  </a:lnTo>
                  <a:lnTo>
                    <a:pt x="323" y="373"/>
                  </a:lnTo>
                  <a:lnTo>
                    <a:pt x="323" y="373"/>
                  </a:lnTo>
                  <a:lnTo>
                    <a:pt x="323" y="373"/>
                  </a:lnTo>
                  <a:lnTo>
                    <a:pt x="323" y="373"/>
                  </a:lnTo>
                  <a:lnTo>
                    <a:pt x="321" y="373"/>
                  </a:lnTo>
                  <a:lnTo>
                    <a:pt x="321" y="371"/>
                  </a:lnTo>
                  <a:lnTo>
                    <a:pt x="321" y="371"/>
                  </a:lnTo>
                  <a:lnTo>
                    <a:pt x="321" y="371"/>
                  </a:lnTo>
                  <a:lnTo>
                    <a:pt x="323" y="371"/>
                  </a:lnTo>
                  <a:lnTo>
                    <a:pt x="323" y="371"/>
                  </a:lnTo>
                  <a:lnTo>
                    <a:pt x="323" y="371"/>
                  </a:lnTo>
                  <a:lnTo>
                    <a:pt x="323" y="371"/>
                  </a:lnTo>
                  <a:lnTo>
                    <a:pt x="325" y="370"/>
                  </a:lnTo>
                  <a:lnTo>
                    <a:pt x="325" y="370"/>
                  </a:lnTo>
                  <a:lnTo>
                    <a:pt x="323" y="370"/>
                  </a:lnTo>
                  <a:lnTo>
                    <a:pt x="325" y="368"/>
                  </a:lnTo>
                  <a:lnTo>
                    <a:pt x="325" y="368"/>
                  </a:lnTo>
                  <a:lnTo>
                    <a:pt x="325" y="368"/>
                  </a:lnTo>
                  <a:lnTo>
                    <a:pt x="325" y="368"/>
                  </a:lnTo>
                  <a:lnTo>
                    <a:pt x="327" y="368"/>
                  </a:lnTo>
                  <a:lnTo>
                    <a:pt x="327" y="368"/>
                  </a:lnTo>
                  <a:lnTo>
                    <a:pt x="327" y="368"/>
                  </a:lnTo>
                  <a:lnTo>
                    <a:pt x="327" y="366"/>
                  </a:lnTo>
                  <a:lnTo>
                    <a:pt x="329" y="364"/>
                  </a:lnTo>
                  <a:lnTo>
                    <a:pt x="329" y="364"/>
                  </a:lnTo>
                  <a:lnTo>
                    <a:pt x="329" y="362"/>
                  </a:lnTo>
                  <a:lnTo>
                    <a:pt x="329" y="362"/>
                  </a:lnTo>
                  <a:lnTo>
                    <a:pt x="329" y="360"/>
                  </a:lnTo>
                  <a:lnTo>
                    <a:pt x="329" y="360"/>
                  </a:lnTo>
                  <a:lnTo>
                    <a:pt x="329" y="360"/>
                  </a:lnTo>
                  <a:lnTo>
                    <a:pt x="329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7" y="360"/>
                  </a:lnTo>
                  <a:lnTo>
                    <a:pt x="327" y="360"/>
                  </a:lnTo>
                  <a:lnTo>
                    <a:pt x="325" y="360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0"/>
                  </a:lnTo>
                  <a:lnTo>
                    <a:pt x="325" y="360"/>
                  </a:lnTo>
                  <a:lnTo>
                    <a:pt x="325" y="360"/>
                  </a:lnTo>
                  <a:lnTo>
                    <a:pt x="325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9" y="359"/>
                  </a:lnTo>
                  <a:lnTo>
                    <a:pt x="329" y="357"/>
                  </a:lnTo>
                  <a:lnTo>
                    <a:pt x="329" y="357"/>
                  </a:lnTo>
                  <a:lnTo>
                    <a:pt x="329" y="355"/>
                  </a:lnTo>
                  <a:lnTo>
                    <a:pt x="330" y="355"/>
                  </a:lnTo>
                  <a:lnTo>
                    <a:pt x="330" y="355"/>
                  </a:lnTo>
                  <a:lnTo>
                    <a:pt x="330" y="353"/>
                  </a:lnTo>
                  <a:lnTo>
                    <a:pt x="330" y="353"/>
                  </a:lnTo>
                  <a:lnTo>
                    <a:pt x="330" y="353"/>
                  </a:lnTo>
                  <a:lnTo>
                    <a:pt x="329" y="353"/>
                  </a:lnTo>
                  <a:lnTo>
                    <a:pt x="329" y="353"/>
                  </a:lnTo>
                  <a:lnTo>
                    <a:pt x="329" y="353"/>
                  </a:lnTo>
                  <a:lnTo>
                    <a:pt x="327" y="353"/>
                  </a:lnTo>
                  <a:lnTo>
                    <a:pt x="327" y="353"/>
                  </a:lnTo>
                  <a:lnTo>
                    <a:pt x="325" y="353"/>
                  </a:lnTo>
                  <a:lnTo>
                    <a:pt x="325" y="353"/>
                  </a:lnTo>
                  <a:lnTo>
                    <a:pt x="325" y="353"/>
                  </a:lnTo>
                  <a:lnTo>
                    <a:pt x="325" y="351"/>
                  </a:lnTo>
                  <a:lnTo>
                    <a:pt x="323" y="353"/>
                  </a:lnTo>
                  <a:lnTo>
                    <a:pt x="323" y="353"/>
                  </a:lnTo>
                  <a:lnTo>
                    <a:pt x="323" y="353"/>
                  </a:lnTo>
                  <a:lnTo>
                    <a:pt x="321" y="355"/>
                  </a:lnTo>
                  <a:lnTo>
                    <a:pt x="321" y="355"/>
                  </a:lnTo>
                  <a:lnTo>
                    <a:pt x="321" y="355"/>
                  </a:lnTo>
                  <a:lnTo>
                    <a:pt x="321" y="353"/>
                  </a:lnTo>
                  <a:lnTo>
                    <a:pt x="321" y="353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0"/>
                  </a:lnTo>
                  <a:lnTo>
                    <a:pt x="321" y="350"/>
                  </a:lnTo>
                  <a:lnTo>
                    <a:pt x="321" y="350"/>
                  </a:lnTo>
                  <a:lnTo>
                    <a:pt x="323" y="350"/>
                  </a:lnTo>
                  <a:lnTo>
                    <a:pt x="323" y="350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3" y="353"/>
                  </a:lnTo>
                  <a:lnTo>
                    <a:pt x="323" y="353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5" y="351"/>
                  </a:lnTo>
                  <a:lnTo>
                    <a:pt x="325" y="351"/>
                  </a:lnTo>
                  <a:lnTo>
                    <a:pt x="325" y="351"/>
                  </a:lnTo>
                  <a:lnTo>
                    <a:pt x="327" y="351"/>
                  </a:lnTo>
                  <a:lnTo>
                    <a:pt x="327" y="351"/>
                  </a:lnTo>
                  <a:lnTo>
                    <a:pt x="327" y="351"/>
                  </a:lnTo>
                  <a:lnTo>
                    <a:pt x="329" y="351"/>
                  </a:lnTo>
                  <a:lnTo>
                    <a:pt x="329" y="351"/>
                  </a:lnTo>
                  <a:lnTo>
                    <a:pt x="329" y="351"/>
                  </a:lnTo>
                  <a:lnTo>
                    <a:pt x="329" y="351"/>
                  </a:lnTo>
                  <a:lnTo>
                    <a:pt x="330" y="350"/>
                  </a:lnTo>
                  <a:lnTo>
                    <a:pt x="330" y="348"/>
                  </a:lnTo>
                  <a:lnTo>
                    <a:pt x="330" y="348"/>
                  </a:lnTo>
                  <a:lnTo>
                    <a:pt x="330" y="346"/>
                  </a:lnTo>
                  <a:lnTo>
                    <a:pt x="330" y="346"/>
                  </a:lnTo>
                  <a:lnTo>
                    <a:pt x="330" y="344"/>
                  </a:lnTo>
                  <a:lnTo>
                    <a:pt x="330" y="346"/>
                  </a:lnTo>
                  <a:lnTo>
                    <a:pt x="330" y="348"/>
                  </a:lnTo>
                  <a:lnTo>
                    <a:pt x="330" y="348"/>
                  </a:lnTo>
                  <a:lnTo>
                    <a:pt x="330" y="348"/>
                  </a:lnTo>
                  <a:lnTo>
                    <a:pt x="332" y="350"/>
                  </a:lnTo>
                  <a:lnTo>
                    <a:pt x="332" y="350"/>
                  </a:lnTo>
                  <a:lnTo>
                    <a:pt x="332" y="351"/>
                  </a:lnTo>
                  <a:lnTo>
                    <a:pt x="332" y="351"/>
                  </a:lnTo>
                  <a:lnTo>
                    <a:pt x="332" y="353"/>
                  </a:lnTo>
                  <a:lnTo>
                    <a:pt x="332" y="355"/>
                  </a:lnTo>
                  <a:lnTo>
                    <a:pt x="332" y="355"/>
                  </a:lnTo>
                  <a:lnTo>
                    <a:pt x="330" y="357"/>
                  </a:lnTo>
                  <a:lnTo>
                    <a:pt x="330" y="357"/>
                  </a:lnTo>
                  <a:lnTo>
                    <a:pt x="330" y="359"/>
                  </a:lnTo>
                  <a:lnTo>
                    <a:pt x="330" y="359"/>
                  </a:lnTo>
                  <a:lnTo>
                    <a:pt x="330" y="360"/>
                  </a:lnTo>
                  <a:lnTo>
                    <a:pt x="330" y="360"/>
                  </a:lnTo>
                  <a:lnTo>
                    <a:pt x="330" y="360"/>
                  </a:lnTo>
                  <a:lnTo>
                    <a:pt x="330" y="362"/>
                  </a:lnTo>
                  <a:lnTo>
                    <a:pt x="330" y="362"/>
                  </a:lnTo>
                  <a:lnTo>
                    <a:pt x="330" y="362"/>
                  </a:lnTo>
                  <a:lnTo>
                    <a:pt x="330" y="364"/>
                  </a:lnTo>
                  <a:lnTo>
                    <a:pt x="330" y="364"/>
                  </a:lnTo>
                  <a:lnTo>
                    <a:pt x="330" y="364"/>
                  </a:lnTo>
                  <a:lnTo>
                    <a:pt x="330" y="364"/>
                  </a:lnTo>
                  <a:lnTo>
                    <a:pt x="332" y="364"/>
                  </a:lnTo>
                  <a:lnTo>
                    <a:pt x="332" y="364"/>
                  </a:lnTo>
                  <a:lnTo>
                    <a:pt x="332" y="364"/>
                  </a:lnTo>
                  <a:lnTo>
                    <a:pt x="332" y="362"/>
                  </a:lnTo>
                  <a:lnTo>
                    <a:pt x="332" y="362"/>
                  </a:lnTo>
                  <a:lnTo>
                    <a:pt x="334" y="360"/>
                  </a:lnTo>
                  <a:lnTo>
                    <a:pt x="334" y="360"/>
                  </a:lnTo>
                  <a:lnTo>
                    <a:pt x="336" y="360"/>
                  </a:lnTo>
                  <a:lnTo>
                    <a:pt x="336" y="359"/>
                  </a:lnTo>
                  <a:lnTo>
                    <a:pt x="338" y="359"/>
                  </a:lnTo>
                  <a:lnTo>
                    <a:pt x="338" y="357"/>
                  </a:lnTo>
                  <a:lnTo>
                    <a:pt x="338" y="357"/>
                  </a:lnTo>
                  <a:lnTo>
                    <a:pt x="340" y="355"/>
                  </a:lnTo>
                  <a:lnTo>
                    <a:pt x="340" y="355"/>
                  </a:lnTo>
                  <a:lnTo>
                    <a:pt x="340" y="353"/>
                  </a:lnTo>
                  <a:lnTo>
                    <a:pt x="340" y="351"/>
                  </a:lnTo>
                  <a:lnTo>
                    <a:pt x="340" y="351"/>
                  </a:lnTo>
                  <a:lnTo>
                    <a:pt x="341" y="350"/>
                  </a:lnTo>
                  <a:lnTo>
                    <a:pt x="341" y="350"/>
                  </a:lnTo>
                  <a:lnTo>
                    <a:pt x="341" y="350"/>
                  </a:lnTo>
                  <a:lnTo>
                    <a:pt x="341" y="348"/>
                  </a:lnTo>
                  <a:lnTo>
                    <a:pt x="343" y="346"/>
                  </a:lnTo>
                  <a:lnTo>
                    <a:pt x="343" y="346"/>
                  </a:lnTo>
                  <a:lnTo>
                    <a:pt x="341" y="346"/>
                  </a:lnTo>
                  <a:lnTo>
                    <a:pt x="341" y="346"/>
                  </a:lnTo>
                  <a:lnTo>
                    <a:pt x="341" y="344"/>
                  </a:lnTo>
                  <a:lnTo>
                    <a:pt x="341" y="344"/>
                  </a:lnTo>
                  <a:lnTo>
                    <a:pt x="340" y="344"/>
                  </a:lnTo>
                  <a:lnTo>
                    <a:pt x="340" y="344"/>
                  </a:lnTo>
                  <a:lnTo>
                    <a:pt x="338" y="344"/>
                  </a:lnTo>
                  <a:lnTo>
                    <a:pt x="338" y="342"/>
                  </a:lnTo>
                  <a:lnTo>
                    <a:pt x="338" y="342"/>
                  </a:lnTo>
                  <a:lnTo>
                    <a:pt x="336" y="342"/>
                  </a:lnTo>
                  <a:lnTo>
                    <a:pt x="336" y="342"/>
                  </a:lnTo>
                  <a:lnTo>
                    <a:pt x="336" y="340"/>
                  </a:lnTo>
                  <a:lnTo>
                    <a:pt x="334" y="342"/>
                  </a:lnTo>
                  <a:lnTo>
                    <a:pt x="334" y="342"/>
                  </a:lnTo>
                  <a:lnTo>
                    <a:pt x="334" y="342"/>
                  </a:lnTo>
                  <a:lnTo>
                    <a:pt x="334" y="342"/>
                  </a:lnTo>
                  <a:lnTo>
                    <a:pt x="334" y="344"/>
                  </a:lnTo>
                  <a:lnTo>
                    <a:pt x="334" y="344"/>
                  </a:lnTo>
                  <a:lnTo>
                    <a:pt x="334" y="344"/>
                  </a:lnTo>
                  <a:lnTo>
                    <a:pt x="332" y="342"/>
                  </a:lnTo>
                  <a:lnTo>
                    <a:pt x="332" y="342"/>
                  </a:lnTo>
                  <a:lnTo>
                    <a:pt x="332" y="342"/>
                  </a:lnTo>
                  <a:lnTo>
                    <a:pt x="332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0"/>
                  </a:lnTo>
                  <a:lnTo>
                    <a:pt x="330" y="340"/>
                  </a:lnTo>
                  <a:lnTo>
                    <a:pt x="330" y="340"/>
                  </a:lnTo>
                  <a:lnTo>
                    <a:pt x="330" y="340"/>
                  </a:lnTo>
                  <a:lnTo>
                    <a:pt x="329" y="340"/>
                  </a:lnTo>
                  <a:lnTo>
                    <a:pt x="329" y="339"/>
                  </a:lnTo>
                  <a:lnTo>
                    <a:pt x="329" y="339"/>
                  </a:lnTo>
                  <a:lnTo>
                    <a:pt x="329" y="339"/>
                  </a:lnTo>
                  <a:lnTo>
                    <a:pt x="327" y="339"/>
                  </a:lnTo>
                  <a:lnTo>
                    <a:pt x="327" y="337"/>
                  </a:lnTo>
                  <a:lnTo>
                    <a:pt x="327" y="339"/>
                  </a:lnTo>
                  <a:lnTo>
                    <a:pt x="327" y="339"/>
                  </a:lnTo>
                  <a:lnTo>
                    <a:pt x="327" y="340"/>
                  </a:lnTo>
                  <a:lnTo>
                    <a:pt x="327" y="340"/>
                  </a:lnTo>
                  <a:lnTo>
                    <a:pt x="327" y="342"/>
                  </a:lnTo>
                  <a:lnTo>
                    <a:pt x="327" y="342"/>
                  </a:lnTo>
                  <a:lnTo>
                    <a:pt x="327" y="342"/>
                  </a:lnTo>
                  <a:lnTo>
                    <a:pt x="325" y="342"/>
                  </a:lnTo>
                  <a:lnTo>
                    <a:pt x="325" y="342"/>
                  </a:lnTo>
                  <a:lnTo>
                    <a:pt x="325" y="342"/>
                  </a:lnTo>
                  <a:lnTo>
                    <a:pt x="323" y="342"/>
                  </a:lnTo>
                  <a:lnTo>
                    <a:pt x="323" y="342"/>
                  </a:lnTo>
                  <a:lnTo>
                    <a:pt x="323" y="342"/>
                  </a:lnTo>
                  <a:lnTo>
                    <a:pt x="323" y="342"/>
                  </a:lnTo>
                  <a:lnTo>
                    <a:pt x="321" y="342"/>
                  </a:lnTo>
                  <a:lnTo>
                    <a:pt x="321" y="340"/>
                  </a:lnTo>
                  <a:lnTo>
                    <a:pt x="321" y="342"/>
                  </a:lnTo>
                  <a:lnTo>
                    <a:pt x="321" y="342"/>
                  </a:lnTo>
                  <a:lnTo>
                    <a:pt x="319" y="342"/>
                  </a:lnTo>
                  <a:lnTo>
                    <a:pt x="319" y="342"/>
                  </a:lnTo>
                  <a:lnTo>
                    <a:pt x="318" y="342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39"/>
                  </a:lnTo>
                  <a:lnTo>
                    <a:pt x="318" y="339"/>
                  </a:lnTo>
                  <a:lnTo>
                    <a:pt x="318" y="339"/>
                  </a:lnTo>
                  <a:lnTo>
                    <a:pt x="318" y="339"/>
                  </a:lnTo>
                  <a:lnTo>
                    <a:pt x="319" y="339"/>
                  </a:lnTo>
                  <a:lnTo>
                    <a:pt x="319" y="340"/>
                  </a:lnTo>
                  <a:lnTo>
                    <a:pt x="319" y="340"/>
                  </a:lnTo>
                  <a:lnTo>
                    <a:pt x="321" y="340"/>
                  </a:lnTo>
                  <a:lnTo>
                    <a:pt x="321" y="340"/>
                  </a:lnTo>
                  <a:lnTo>
                    <a:pt x="321" y="340"/>
                  </a:lnTo>
                  <a:lnTo>
                    <a:pt x="323" y="340"/>
                  </a:lnTo>
                  <a:lnTo>
                    <a:pt x="323" y="340"/>
                  </a:lnTo>
                  <a:lnTo>
                    <a:pt x="323" y="340"/>
                  </a:lnTo>
                  <a:lnTo>
                    <a:pt x="323" y="340"/>
                  </a:lnTo>
                  <a:lnTo>
                    <a:pt x="325" y="340"/>
                  </a:lnTo>
                  <a:lnTo>
                    <a:pt x="325" y="340"/>
                  </a:lnTo>
                  <a:lnTo>
                    <a:pt x="325" y="340"/>
                  </a:lnTo>
                  <a:lnTo>
                    <a:pt x="327" y="340"/>
                  </a:lnTo>
                  <a:lnTo>
                    <a:pt x="325" y="340"/>
                  </a:lnTo>
                  <a:lnTo>
                    <a:pt x="325" y="339"/>
                  </a:lnTo>
                  <a:lnTo>
                    <a:pt x="325" y="339"/>
                  </a:lnTo>
                  <a:lnTo>
                    <a:pt x="325" y="339"/>
                  </a:lnTo>
                  <a:lnTo>
                    <a:pt x="325" y="339"/>
                  </a:lnTo>
                  <a:lnTo>
                    <a:pt x="327" y="337"/>
                  </a:lnTo>
                  <a:lnTo>
                    <a:pt x="327" y="337"/>
                  </a:lnTo>
                  <a:lnTo>
                    <a:pt x="325" y="337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3" y="335"/>
                  </a:lnTo>
                  <a:lnTo>
                    <a:pt x="323" y="333"/>
                  </a:lnTo>
                  <a:lnTo>
                    <a:pt x="323" y="333"/>
                  </a:lnTo>
                  <a:lnTo>
                    <a:pt x="321" y="333"/>
                  </a:lnTo>
                  <a:lnTo>
                    <a:pt x="321" y="333"/>
                  </a:lnTo>
                  <a:lnTo>
                    <a:pt x="321" y="333"/>
                  </a:lnTo>
                  <a:lnTo>
                    <a:pt x="321" y="333"/>
                  </a:lnTo>
                  <a:lnTo>
                    <a:pt x="323" y="333"/>
                  </a:lnTo>
                  <a:lnTo>
                    <a:pt x="323" y="333"/>
                  </a:lnTo>
                  <a:lnTo>
                    <a:pt x="323" y="333"/>
                  </a:lnTo>
                  <a:lnTo>
                    <a:pt x="325" y="333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3"/>
                  </a:lnTo>
                  <a:lnTo>
                    <a:pt x="327" y="333"/>
                  </a:lnTo>
                  <a:lnTo>
                    <a:pt x="327" y="333"/>
                  </a:lnTo>
                  <a:lnTo>
                    <a:pt x="327" y="331"/>
                  </a:lnTo>
                  <a:lnTo>
                    <a:pt x="325" y="331"/>
                  </a:lnTo>
                  <a:lnTo>
                    <a:pt x="325" y="329"/>
                  </a:lnTo>
                  <a:lnTo>
                    <a:pt x="325" y="329"/>
                  </a:lnTo>
                  <a:lnTo>
                    <a:pt x="325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6"/>
                  </a:lnTo>
                  <a:lnTo>
                    <a:pt x="321" y="326"/>
                  </a:lnTo>
                  <a:lnTo>
                    <a:pt x="321" y="326"/>
                  </a:lnTo>
                  <a:lnTo>
                    <a:pt x="321" y="324"/>
                  </a:lnTo>
                  <a:lnTo>
                    <a:pt x="319" y="324"/>
                  </a:lnTo>
                  <a:lnTo>
                    <a:pt x="319" y="324"/>
                  </a:lnTo>
                  <a:lnTo>
                    <a:pt x="319" y="324"/>
                  </a:lnTo>
                  <a:lnTo>
                    <a:pt x="319" y="322"/>
                  </a:lnTo>
                  <a:lnTo>
                    <a:pt x="319" y="322"/>
                  </a:lnTo>
                  <a:lnTo>
                    <a:pt x="319" y="322"/>
                  </a:lnTo>
                  <a:lnTo>
                    <a:pt x="318" y="322"/>
                  </a:lnTo>
                  <a:lnTo>
                    <a:pt x="318" y="322"/>
                  </a:lnTo>
                  <a:lnTo>
                    <a:pt x="318" y="322"/>
                  </a:lnTo>
                  <a:lnTo>
                    <a:pt x="318" y="320"/>
                  </a:lnTo>
                  <a:lnTo>
                    <a:pt x="318" y="320"/>
                  </a:lnTo>
                  <a:lnTo>
                    <a:pt x="318" y="320"/>
                  </a:lnTo>
                  <a:lnTo>
                    <a:pt x="319" y="320"/>
                  </a:lnTo>
                  <a:lnTo>
                    <a:pt x="318" y="320"/>
                  </a:lnTo>
                  <a:lnTo>
                    <a:pt x="318" y="318"/>
                  </a:lnTo>
                  <a:lnTo>
                    <a:pt x="318" y="318"/>
                  </a:lnTo>
                  <a:lnTo>
                    <a:pt x="318" y="318"/>
                  </a:lnTo>
                  <a:lnTo>
                    <a:pt x="318" y="317"/>
                  </a:lnTo>
                  <a:lnTo>
                    <a:pt x="316" y="317"/>
                  </a:lnTo>
                  <a:lnTo>
                    <a:pt x="316" y="317"/>
                  </a:lnTo>
                  <a:lnTo>
                    <a:pt x="316" y="315"/>
                  </a:lnTo>
                  <a:lnTo>
                    <a:pt x="316" y="315"/>
                  </a:lnTo>
                  <a:lnTo>
                    <a:pt x="314" y="315"/>
                  </a:lnTo>
                  <a:lnTo>
                    <a:pt x="314" y="315"/>
                  </a:lnTo>
                  <a:lnTo>
                    <a:pt x="314" y="315"/>
                  </a:lnTo>
                  <a:lnTo>
                    <a:pt x="312" y="315"/>
                  </a:lnTo>
                  <a:lnTo>
                    <a:pt x="312" y="313"/>
                  </a:lnTo>
                  <a:lnTo>
                    <a:pt x="312" y="313"/>
                  </a:lnTo>
                  <a:lnTo>
                    <a:pt x="312" y="313"/>
                  </a:lnTo>
                  <a:lnTo>
                    <a:pt x="314" y="313"/>
                  </a:lnTo>
                  <a:lnTo>
                    <a:pt x="314" y="313"/>
                  </a:lnTo>
                  <a:lnTo>
                    <a:pt x="314" y="313"/>
                  </a:lnTo>
                  <a:lnTo>
                    <a:pt x="314" y="313"/>
                  </a:lnTo>
                  <a:lnTo>
                    <a:pt x="316" y="313"/>
                  </a:lnTo>
                  <a:lnTo>
                    <a:pt x="316" y="313"/>
                  </a:lnTo>
                  <a:lnTo>
                    <a:pt x="316" y="313"/>
                  </a:lnTo>
                  <a:lnTo>
                    <a:pt x="316" y="315"/>
                  </a:lnTo>
                  <a:lnTo>
                    <a:pt x="316" y="315"/>
                  </a:lnTo>
                  <a:lnTo>
                    <a:pt x="316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7"/>
                  </a:lnTo>
                  <a:lnTo>
                    <a:pt x="318" y="317"/>
                  </a:lnTo>
                  <a:lnTo>
                    <a:pt x="318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8"/>
                  </a:lnTo>
                  <a:lnTo>
                    <a:pt x="321" y="318"/>
                  </a:lnTo>
                  <a:lnTo>
                    <a:pt x="321" y="318"/>
                  </a:lnTo>
                  <a:lnTo>
                    <a:pt x="321" y="318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2"/>
                  </a:lnTo>
                  <a:lnTo>
                    <a:pt x="321" y="322"/>
                  </a:lnTo>
                  <a:lnTo>
                    <a:pt x="321" y="322"/>
                  </a:lnTo>
                  <a:lnTo>
                    <a:pt x="321" y="324"/>
                  </a:lnTo>
                  <a:lnTo>
                    <a:pt x="323" y="324"/>
                  </a:lnTo>
                  <a:lnTo>
                    <a:pt x="323" y="324"/>
                  </a:lnTo>
                  <a:lnTo>
                    <a:pt x="323" y="324"/>
                  </a:lnTo>
                  <a:lnTo>
                    <a:pt x="323" y="326"/>
                  </a:lnTo>
                  <a:lnTo>
                    <a:pt x="323" y="326"/>
                  </a:lnTo>
                  <a:lnTo>
                    <a:pt x="325" y="326"/>
                  </a:lnTo>
                  <a:lnTo>
                    <a:pt x="325" y="326"/>
                  </a:lnTo>
                  <a:lnTo>
                    <a:pt x="325" y="326"/>
                  </a:lnTo>
                  <a:lnTo>
                    <a:pt x="325" y="328"/>
                  </a:lnTo>
                  <a:lnTo>
                    <a:pt x="325" y="328"/>
                  </a:lnTo>
                  <a:lnTo>
                    <a:pt x="327" y="328"/>
                  </a:lnTo>
                  <a:lnTo>
                    <a:pt x="327" y="329"/>
                  </a:lnTo>
                  <a:lnTo>
                    <a:pt x="327" y="329"/>
                  </a:lnTo>
                  <a:lnTo>
                    <a:pt x="329" y="331"/>
                  </a:lnTo>
                  <a:lnTo>
                    <a:pt x="329" y="331"/>
                  </a:lnTo>
                  <a:lnTo>
                    <a:pt x="329" y="331"/>
                  </a:lnTo>
                  <a:lnTo>
                    <a:pt x="330" y="331"/>
                  </a:lnTo>
                  <a:lnTo>
                    <a:pt x="330" y="333"/>
                  </a:lnTo>
                  <a:lnTo>
                    <a:pt x="330" y="333"/>
                  </a:lnTo>
                  <a:lnTo>
                    <a:pt x="332" y="333"/>
                  </a:lnTo>
                  <a:lnTo>
                    <a:pt x="332" y="333"/>
                  </a:lnTo>
                  <a:lnTo>
                    <a:pt x="332" y="333"/>
                  </a:lnTo>
                  <a:lnTo>
                    <a:pt x="334" y="333"/>
                  </a:lnTo>
                  <a:lnTo>
                    <a:pt x="334" y="333"/>
                  </a:lnTo>
                  <a:lnTo>
                    <a:pt x="334" y="335"/>
                  </a:lnTo>
                  <a:lnTo>
                    <a:pt x="336" y="335"/>
                  </a:lnTo>
                  <a:lnTo>
                    <a:pt x="336" y="337"/>
                  </a:lnTo>
                  <a:lnTo>
                    <a:pt x="336" y="337"/>
                  </a:lnTo>
                  <a:lnTo>
                    <a:pt x="338" y="337"/>
                  </a:lnTo>
                  <a:lnTo>
                    <a:pt x="338" y="337"/>
                  </a:lnTo>
                  <a:lnTo>
                    <a:pt x="340" y="337"/>
                  </a:lnTo>
                  <a:lnTo>
                    <a:pt x="340" y="337"/>
                  </a:lnTo>
                  <a:lnTo>
                    <a:pt x="340" y="337"/>
                  </a:lnTo>
                  <a:lnTo>
                    <a:pt x="340" y="335"/>
                  </a:lnTo>
                  <a:lnTo>
                    <a:pt x="340" y="335"/>
                  </a:lnTo>
                  <a:lnTo>
                    <a:pt x="340" y="333"/>
                  </a:lnTo>
                  <a:lnTo>
                    <a:pt x="340" y="333"/>
                  </a:lnTo>
                  <a:lnTo>
                    <a:pt x="340" y="333"/>
                  </a:lnTo>
                  <a:lnTo>
                    <a:pt x="340" y="333"/>
                  </a:lnTo>
                  <a:lnTo>
                    <a:pt x="338" y="331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36" y="329"/>
                  </a:lnTo>
                  <a:lnTo>
                    <a:pt x="336" y="329"/>
                  </a:lnTo>
                  <a:lnTo>
                    <a:pt x="336" y="328"/>
                  </a:lnTo>
                  <a:lnTo>
                    <a:pt x="336" y="328"/>
                  </a:lnTo>
                  <a:lnTo>
                    <a:pt x="336" y="328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4" y="324"/>
                  </a:lnTo>
                  <a:lnTo>
                    <a:pt x="334" y="322"/>
                  </a:lnTo>
                  <a:lnTo>
                    <a:pt x="334" y="322"/>
                  </a:lnTo>
                  <a:lnTo>
                    <a:pt x="334" y="322"/>
                  </a:lnTo>
                  <a:lnTo>
                    <a:pt x="334" y="322"/>
                  </a:lnTo>
                  <a:lnTo>
                    <a:pt x="334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4" y="320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7"/>
                  </a:lnTo>
                  <a:lnTo>
                    <a:pt x="336" y="318"/>
                  </a:lnTo>
                  <a:lnTo>
                    <a:pt x="336" y="318"/>
                  </a:lnTo>
                  <a:lnTo>
                    <a:pt x="336" y="318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2"/>
                  </a:lnTo>
                  <a:lnTo>
                    <a:pt x="336" y="322"/>
                  </a:lnTo>
                  <a:lnTo>
                    <a:pt x="336" y="322"/>
                  </a:lnTo>
                  <a:lnTo>
                    <a:pt x="336" y="322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8" y="326"/>
                  </a:lnTo>
                  <a:lnTo>
                    <a:pt x="338" y="326"/>
                  </a:lnTo>
                  <a:lnTo>
                    <a:pt x="338" y="328"/>
                  </a:lnTo>
                  <a:lnTo>
                    <a:pt x="338" y="328"/>
                  </a:lnTo>
                  <a:lnTo>
                    <a:pt x="338" y="328"/>
                  </a:lnTo>
                  <a:lnTo>
                    <a:pt x="338" y="328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40" y="329"/>
                  </a:lnTo>
                  <a:lnTo>
                    <a:pt x="340" y="329"/>
                  </a:lnTo>
                  <a:lnTo>
                    <a:pt x="340" y="329"/>
                  </a:lnTo>
                  <a:lnTo>
                    <a:pt x="340" y="329"/>
                  </a:lnTo>
                  <a:lnTo>
                    <a:pt x="340" y="328"/>
                  </a:lnTo>
                  <a:lnTo>
                    <a:pt x="340" y="328"/>
                  </a:lnTo>
                  <a:lnTo>
                    <a:pt x="340" y="328"/>
                  </a:lnTo>
                  <a:lnTo>
                    <a:pt x="341" y="326"/>
                  </a:lnTo>
                  <a:lnTo>
                    <a:pt x="341" y="326"/>
                  </a:lnTo>
                  <a:lnTo>
                    <a:pt x="341" y="328"/>
                  </a:lnTo>
                  <a:lnTo>
                    <a:pt x="341" y="328"/>
                  </a:lnTo>
                  <a:lnTo>
                    <a:pt x="341" y="329"/>
                  </a:lnTo>
                  <a:lnTo>
                    <a:pt x="341" y="329"/>
                  </a:lnTo>
                  <a:lnTo>
                    <a:pt x="341" y="331"/>
                  </a:lnTo>
                  <a:lnTo>
                    <a:pt x="341" y="331"/>
                  </a:lnTo>
                  <a:lnTo>
                    <a:pt x="341" y="331"/>
                  </a:lnTo>
                  <a:lnTo>
                    <a:pt x="341" y="333"/>
                  </a:lnTo>
                  <a:lnTo>
                    <a:pt x="341" y="333"/>
                  </a:lnTo>
                  <a:lnTo>
                    <a:pt x="341" y="333"/>
                  </a:lnTo>
                  <a:lnTo>
                    <a:pt x="341" y="335"/>
                  </a:lnTo>
                  <a:lnTo>
                    <a:pt x="341" y="335"/>
                  </a:lnTo>
                  <a:lnTo>
                    <a:pt x="341" y="335"/>
                  </a:lnTo>
                  <a:lnTo>
                    <a:pt x="341" y="337"/>
                  </a:lnTo>
                  <a:lnTo>
                    <a:pt x="343" y="337"/>
                  </a:lnTo>
                  <a:lnTo>
                    <a:pt x="343" y="337"/>
                  </a:lnTo>
                  <a:lnTo>
                    <a:pt x="343" y="337"/>
                  </a:lnTo>
                  <a:lnTo>
                    <a:pt x="343" y="337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5" y="340"/>
                  </a:lnTo>
                  <a:lnTo>
                    <a:pt x="345" y="340"/>
                  </a:lnTo>
                  <a:lnTo>
                    <a:pt x="345" y="340"/>
                  </a:lnTo>
                  <a:lnTo>
                    <a:pt x="345" y="340"/>
                  </a:lnTo>
                  <a:lnTo>
                    <a:pt x="347" y="340"/>
                  </a:lnTo>
                  <a:lnTo>
                    <a:pt x="347" y="340"/>
                  </a:lnTo>
                  <a:lnTo>
                    <a:pt x="347" y="340"/>
                  </a:lnTo>
                  <a:lnTo>
                    <a:pt x="347" y="339"/>
                  </a:lnTo>
                  <a:lnTo>
                    <a:pt x="349" y="339"/>
                  </a:lnTo>
                  <a:lnTo>
                    <a:pt x="349" y="337"/>
                  </a:lnTo>
                  <a:lnTo>
                    <a:pt x="349" y="337"/>
                  </a:lnTo>
                  <a:lnTo>
                    <a:pt x="349" y="335"/>
                  </a:lnTo>
                  <a:lnTo>
                    <a:pt x="349" y="335"/>
                  </a:lnTo>
                  <a:lnTo>
                    <a:pt x="351" y="333"/>
                  </a:lnTo>
                  <a:lnTo>
                    <a:pt x="351" y="333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3"/>
                  </a:lnTo>
                  <a:lnTo>
                    <a:pt x="351" y="333"/>
                  </a:lnTo>
                  <a:lnTo>
                    <a:pt x="351" y="333"/>
                  </a:lnTo>
                  <a:lnTo>
                    <a:pt x="351" y="335"/>
                  </a:lnTo>
                  <a:lnTo>
                    <a:pt x="351" y="335"/>
                  </a:lnTo>
                  <a:lnTo>
                    <a:pt x="349" y="337"/>
                  </a:lnTo>
                  <a:lnTo>
                    <a:pt x="351" y="337"/>
                  </a:lnTo>
                  <a:lnTo>
                    <a:pt x="351" y="339"/>
                  </a:lnTo>
                  <a:lnTo>
                    <a:pt x="351" y="337"/>
                  </a:lnTo>
                  <a:lnTo>
                    <a:pt x="351" y="337"/>
                  </a:lnTo>
                  <a:lnTo>
                    <a:pt x="351" y="337"/>
                  </a:lnTo>
                  <a:lnTo>
                    <a:pt x="352" y="337"/>
                  </a:lnTo>
                  <a:lnTo>
                    <a:pt x="352" y="335"/>
                  </a:lnTo>
                  <a:lnTo>
                    <a:pt x="354" y="335"/>
                  </a:lnTo>
                  <a:lnTo>
                    <a:pt x="354" y="335"/>
                  </a:lnTo>
                  <a:lnTo>
                    <a:pt x="354" y="333"/>
                  </a:lnTo>
                  <a:lnTo>
                    <a:pt x="354" y="333"/>
                  </a:lnTo>
                  <a:lnTo>
                    <a:pt x="356" y="331"/>
                  </a:lnTo>
                  <a:lnTo>
                    <a:pt x="356" y="331"/>
                  </a:lnTo>
                  <a:lnTo>
                    <a:pt x="358" y="331"/>
                  </a:lnTo>
                  <a:lnTo>
                    <a:pt x="358" y="329"/>
                  </a:lnTo>
                  <a:lnTo>
                    <a:pt x="360" y="329"/>
                  </a:lnTo>
                  <a:lnTo>
                    <a:pt x="360" y="329"/>
                  </a:lnTo>
                  <a:lnTo>
                    <a:pt x="360" y="329"/>
                  </a:lnTo>
                  <a:lnTo>
                    <a:pt x="362" y="329"/>
                  </a:lnTo>
                  <a:lnTo>
                    <a:pt x="362" y="329"/>
                  </a:lnTo>
                  <a:lnTo>
                    <a:pt x="362" y="328"/>
                  </a:lnTo>
                  <a:lnTo>
                    <a:pt x="362" y="328"/>
                  </a:lnTo>
                  <a:lnTo>
                    <a:pt x="360" y="328"/>
                  </a:lnTo>
                  <a:lnTo>
                    <a:pt x="360" y="328"/>
                  </a:lnTo>
                  <a:lnTo>
                    <a:pt x="358" y="328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60" y="326"/>
                  </a:lnTo>
                  <a:lnTo>
                    <a:pt x="360" y="326"/>
                  </a:lnTo>
                  <a:lnTo>
                    <a:pt x="360" y="326"/>
                  </a:lnTo>
                  <a:lnTo>
                    <a:pt x="362" y="326"/>
                  </a:lnTo>
                  <a:lnTo>
                    <a:pt x="362" y="326"/>
                  </a:lnTo>
                  <a:lnTo>
                    <a:pt x="362" y="324"/>
                  </a:lnTo>
                  <a:lnTo>
                    <a:pt x="362" y="322"/>
                  </a:lnTo>
                  <a:lnTo>
                    <a:pt x="362" y="322"/>
                  </a:lnTo>
                  <a:lnTo>
                    <a:pt x="362" y="320"/>
                  </a:lnTo>
                  <a:lnTo>
                    <a:pt x="362" y="318"/>
                  </a:lnTo>
                  <a:lnTo>
                    <a:pt x="362" y="318"/>
                  </a:lnTo>
                  <a:lnTo>
                    <a:pt x="362" y="317"/>
                  </a:lnTo>
                  <a:lnTo>
                    <a:pt x="362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8"/>
                  </a:lnTo>
                  <a:lnTo>
                    <a:pt x="360" y="318"/>
                  </a:lnTo>
                  <a:lnTo>
                    <a:pt x="360" y="318"/>
                  </a:lnTo>
                  <a:lnTo>
                    <a:pt x="360" y="318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6" y="322"/>
                  </a:lnTo>
                  <a:lnTo>
                    <a:pt x="356" y="322"/>
                  </a:lnTo>
                  <a:lnTo>
                    <a:pt x="356" y="322"/>
                  </a:lnTo>
                  <a:lnTo>
                    <a:pt x="356" y="322"/>
                  </a:lnTo>
                  <a:lnTo>
                    <a:pt x="356" y="324"/>
                  </a:lnTo>
                  <a:lnTo>
                    <a:pt x="356" y="324"/>
                  </a:lnTo>
                  <a:lnTo>
                    <a:pt x="356" y="324"/>
                  </a:lnTo>
                  <a:lnTo>
                    <a:pt x="356" y="324"/>
                  </a:lnTo>
                  <a:lnTo>
                    <a:pt x="354" y="324"/>
                  </a:lnTo>
                  <a:lnTo>
                    <a:pt x="354" y="326"/>
                  </a:lnTo>
                  <a:lnTo>
                    <a:pt x="354" y="326"/>
                  </a:lnTo>
                  <a:lnTo>
                    <a:pt x="354" y="326"/>
                  </a:lnTo>
                  <a:lnTo>
                    <a:pt x="354" y="326"/>
                  </a:lnTo>
                  <a:lnTo>
                    <a:pt x="352" y="328"/>
                  </a:lnTo>
                  <a:lnTo>
                    <a:pt x="352" y="328"/>
                  </a:lnTo>
                  <a:lnTo>
                    <a:pt x="352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49" y="328"/>
                  </a:lnTo>
                  <a:lnTo>
                    <a:pt x="349" y="328"/>
                  </a:lnTo>
                  <a:lnTo>
                    <a:pt x="349" y="328"/>
                  </a:lnTo>
                  <a:lnTo>
                    <a:pt x="349" y="326"/>
                  </a:lnTo>
                  <a:lnTo>
                    <a:pt x="351" y="326"/>
                  </a:lnTo>
                  <a:lnTo>
                    <a:pt x="351" y="326"/>
                  </a:lnTo>
                  <a:lnTo>
                    <a:pt x="351" y="324"/>
                  </a:lnTo>
                  <a:lnTo>
                    <a:pt x="351" y="324"/>
                  </a:lnTo>
                  <a:lnTo>
                    <a:pt x="352" y="324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2" y="320"/>
                  </a:lnTo>
                  <a:lnTo>
                    <a:pt x="354" y="320"/>
                  </a:lnTo>
                  <a:lnTo>
                    <a:pt x="354" y="320"/>
                  </a:lnTo>
                  <a:lnTo>
                    <a:pt x="354" y="320"/>
                  </a:lnTo>
                  <a:lnTo>
                    <a:pt x="356" y="320"/>
                  </a:lnTo>
                  <a:lnTo>
                    <a:pt x="356" y="320"/>
                  </a:lnTo>
                  <a:lnTo>
                    <a:pt x="356" y="320"/>
                  </a:lnTo>
                  <a:lnTo>
                    <a:pt x="356" y="320"/>
                  </a:lnTo>
                  <a:lnTo>
                    <a:pt x="356" y="318"/>
                  </a:lnTo>
                  <a:lnTo>
                    <a:pt x="356" y="318"/>
                  </a:lnTo>
                  <a:lnTo>
                    <a:pt x="356" y="318"/>
                  </a:lnTo>
                  <a:lnTo>
                    <a:pt x="358" y="318"/>
                  </a:lnTo>
                  <a:lnTo>
                    <a:pt x="358" y="318"/>
                  </a:lnTo>
                  <a:lnTo>
                    <a:pt x="358" y="318"/>
                  </a:lnTo>
                  <a:lnTo>
                    <a:pt x="358" y="317"/>
                  </a:lnTo>
                  <a:lnTo>
                    <a:pt x="358" y="317"/>
                  </a:lnTo>
                  <a:lnTo>
                    <a:pt x="358" y="317"/>
                  </a:lnTo>
                  <a:lnTo>
                    <a:pt x="358" y="317"/>
                  </a:lnTo>
                  <a:lnTo>
                    <a:pt x="356" y="315"/>
                  </a:lnTo>
                  <a:lnTo>
                    <a:pt x="356" y="315"/>
                  </a:lnTo>
                  <a:lnTo>
                    <a:pt x="356" y="315"/>
                  </a:lnTo>
                  <a:lnTo>
                    <a:pt x="354" y="313"/>
                  </a:lnTo>
                  <a:lnTo>
                    <a:pt x="354" y="313"/>
                  </a:lnTo>
                  <a:lnTo>
                    <a:pt x="354" y="313"/>
                  </a:lnTo>
                  <a:lnTo>
                    <a:pt x="354" y="313"/>
                  </a:lnTo>
                  <a:lnTo>
                    <a:pt x="352" y="313"/>
                  </a:lnTo>
                  <a:lnTo>
                    <a:pt x="352" y="313"/>
                  </a:lnTo>
                  <a:lnTo>
                    <a:pt x="351" y="313"/>
                  </a:lnTo>
                  <a:lnTo>
                    <a:pt x="351" y="315"/>
                  </a:lnTo>
                  <a:lnTo>
                    <a:pt x="351" y="315"/>
                  </a:lnTo>
                  <a:lnTo>
                    <a:pt x="349" y="315"/>
                  </a:lnTo>
                  <a:lnTo>
                    <a:pt x="349" y="315"/>
                  </a:lnTo>
                  <a:lnTo>
                    <a:pt x="349" y="315"/>
                  </a:lnTo>
                  <a:lnTo>
                    <a:pt x="347" y="315"/>
                  </a:lnTo>
                  <a:lnTo>
                    <a:pt x="347" y="315"/>
                  </a:lnTo>
                  <a:lnTo>
                    <a:pt x="347" y="315"/>
                  </a:lnTo>
                  <a:lnTo>
                    <a:pt x="345" y="315"/>
                  </a:lnTo>
                  <a:lnTo>
                    <a:pt x="345" y="317"/>
                  </a:lnTo>
                  <a:lnTo>
                    <a:pt x="343" y="317"/>
                  </a:lnTo>
                  <a:lnTo>
                    <a:pt x="343" y="317"/>
                  </a:lnTo>
                  <a:lnTo>
                    <a:pt x="343" y="317"/>
                  </a:lnTo>
                  <a:lnTo>
                    <a:pt x="343" y="317"/>
                  </a:lnTo>
                  <a:lnTo>
                    <a:pt x="343" y="318"/>
                  </a:lnTo>
                  <a:lnTo>
                    <a:pt x="341" y="318"/>
                  </a:lnTo>
                  <a:lnTo>
                    <a:pt x="341" y="317"/>
                  </a:lnTo>
                  <a:lnTo>
                    <a:pt x="341" y="317"/>
                  </a:lnTo>
                  <a:lnTo>
                    <a:pt x="343" y="317"/>
                  </a:lnTo>
                  <a:lnTo>
                    <a:pt x="343" y="315"/>
                  </a:lnTo>
                  <a:lnTo>
                    <a:pt x="345" y="315"/>
                  </a:lnTo>
                  <a:lnTo>
                    <a:pt x="347" y="313"/>
                  </a:lnTo>
                  <a:lnTo>
                    <a:pt x="347" y="313"/>
                  </a:lnTo>
                  <a:lnTo>
                    <a:pt x="347" y="311"/>
                  </a:lnTo>
                  <a:lnTo>
                    <a:pt x="347" y="311"/>
                  </a:lnTo>
                  <a:lnTo>
                    <a:pt x="345" y="311"/>
                  </a:lnTo>
                  <a:lnTo>
                    <a:pt x="345" y="311"/>
                  </a:lnTo>
                  <a:lnTo>
                    <a:pt x="343" y="311"/>
                  </a:lnTo>
                  <a:lnTo>
                    <a:pt x="343" y="311"/>
                  </a:lnTo>
                  <a:lnTo>
                    <a:pt x="341" y="311"/>
                  </a:lnTo>
                  <a:lnTo>
                    <a:pt x="341" y="311"/>
                  </a:lnTo>
                  <a:lnTo>
                    <a:pt x="341" y="311"/>
                  </a:lnTo>
                  <a:lnTo>
                    <a:pt x="340" y="311"/>
                  </a:lnTo>
                  <a:lnTo>
                    <a:pt x="340" y="311"/>
                  </a:lnTo>
                  <a:lnTo>
                    <a:pt x="340" y="311"/>
                  </a:lnTo>
                  <a:lnTo>
                    <a:pt x="340" y="311"/>
                  </a:lnTo>
                  <a:lnTo>
                    <a:pt x="338" y="311"/>
                  </a:lnTo>
                  <a:lnTo>
                    <a:pt x="338" y="311"/>
                  </a:lnTo>
                  <a:lnTo>
                    <a:pt x="336" y="311"/>
                  </a:lnTo>
                  <a:lnTo>
                    <a:pt x="334" y="311"/>
                  </a:lnTo>
                  <a:lnTo>
                    <a:pt x="334" y="313"/>
                  </a:lnTo>
                  <a:lnTo>
                    <a:pt x="334" y="313"/>
                  </a:lnTo>
                  <a:lnTo>
                    <a:pt x="334" y="313"/>
                  </a:lnTo>
                  <a:lnTo>
                    <a:pt x="332" y="313"/>
                  </a:lnTo>
                  <a:lnTo>
                    <a:pt x="332" y="313"/>
                  </a:lnTo>
                  <a:lnTo>
                    <a:pt x="332" y="313"/>
                  </a:lnTo>
                  <a:lnTo>
                    <a:pt x="332" y="311"/>
                  </a:lnTo>
                  <a:lnTo>
                    <a:pt x="332" y="311"/>
                  </a:lnTo>
                  <a:lnTo>
                    <a:pt x="332" y="311"/>
                  </a:lnTo>
                  <a:lnTo>
                    <a:pt x="332" y="309"/>
                  </a:lnTo>
                  <a:lnTo>
                    <a:pt x="330" y="311"/>
                  </a:lnTo>
                  <a:lnTo>
                    <a:pt x="330" y="311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30" y="309"/>
                  </a:lnTo>
                  <a:lnTo>
                    <a:pt x="332" y="309"/>
                  </a:lnTo>
                  <a:lnTo>
                    <a:pt x="332" y="309"/>
                  </a:lnTo>
                  <a:lnTo>
                    <a:pt x="332" y="309"/>
                  </a:lnTo>
                  <a:lnTo>
                    <a:pt x="334" y="309"/>
                  </a:lnTo>
                  <a:lnTo>
                    <a:pt x="334" y="309"/>
                  </a:lnTo>
                  <a:lnTo>
                    <a:pt x="334" y="311"/>
                  </a:lnTo>
                  <a:lnTo>
                    <a:pt x="336" y="311"/>
                  </a:lnTo>
                  <a:lnTo>
                    <a:pt x="336" y="309"/>
                  </a:lnTo>
                  <a:lnTo>
                    <a:pt x="336" y="309"/>
                  </a:lnTo>
                  <a:lnTo>
                    <a:pt x="336" y="309"/>
                  </a:lnTo>
                  <a:lnTo>
                    <a:pt x="338" y="309"/>
                  </a:lnTo>
                  <a:lnTo>
                    <a:pt x="338" y="309"/>
                  </a:lnTo>
                  <a:lnTo>
                    <a:pt x="340" y="309"/>
                  </a:lnTo>
                  <a:lnTo>
                    <a:pt x="341" y="309"/>
                  </a:lnTo>
                  <a:lnTo>
                    <a:pt x="341" y="309"/>
                  </a:lnTo>
                  <a:lnTo>
                    <a:pt x="343" y="309"/>
                  </a:lnTo>
                  <a:lnTo>
                    <a:pt x="343" y="309"/>
                  </a:lnTo>
                  <a:lnTo>
                    <a:pt x="343" y="309"/>
                  </a:lnTo>
                  <a:lnTo>
                    <a:pt x="343" y="307"/>
                  </a:lnTo>
                  <a:lnTo>
                    <a:pt x="343" y="307"/>
                  </a:lnTo>
                  <a:lnTo>
                    <a:pt x="343" y="307"/>
                  </a:lnTo>
                  <a:lnTo>
                    <a:pt x="341" y="306"/>
                  </a:lnTo>
                  <a:lnTo>
                    <a:pt x="341" y="306"/>
                  </a:lnTo>
                  <a:lnTo>
                    <a:pt x="341" y="306"/>
                  </a:lnTo>
                  <a:lnTo>
                    <a:pt x="340" y="306"/>
                  </a:lnTo>
                  <a:lnTo>
                    <a:pt x="340" y="306"/>
                  </a:lnTo>
                  <a:lnTo>
                    <a:pt x="341" y="306"/>
                  </a:lnTo>
                  <a:lnTo>
                    <a:pt x="341" y="306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3" y="304"/>
                  </a:lnTo>
                  <a:lnTo>
                    <a:pt x="343" y="304"/>
                  </a:lnTo>
                  <a:lnTo>
                    <a:pt x="343" y="306"/>
                  </a:lnTo>
                  <a:lnTo>
                    <a:pt x="343" y="306"/>
                  </a:lnTo>
                  <a:lnTo>
                    <a:pt x="345" y="306"/>
                  </a:lnTo>
                  <a:lnTo>
                    <a:pt x="345" y="307"/>
                  </a:lnTo>
                  <a:lnTo>
                    <a:pt x="345" y="307"/>
                  </a:lnTo>
                  <a:lnTo>
                    <a:pt x="345" y="307"/>
                  </a:lnTo>
                  <a:lnTo>
                    <a:pt x="345" y="307"/>
                  </a:lnTo>
                  <a:lnTo>
                    <a:pt x="347" y="307"/>
                  </a:lnTo>
                  <a:lnTo>
                    <a:pt x="347" y="307"/>
                  </a:lnTo>
                  <a:lnTo>
                    <a:pt x="347" y="307"/>
                  </a:lnTo>
                  <a:lnTo>
                    <a:pt x="347" y="307"/>
                  </a:lnTo>
                  <a:lnTo>
                    <a:pt x="349" y="307"/>
                  </a:lnTo>
                  <a:lnTo>
                    <a:pt x="349" y="307"/>
                  </a:lnTo>
                  <a:lnTo>
                    <a:pt x="349" y="306"/>
                  </a:lnTo>
                  <a:lnTo>
                    <a:pt x="347" y="307"/>
                  </a:lnTo>
                  <a:lnTo>
                    <a:pt x="347" y="306"/>
                  </a:lnTo>
                  <a:lnTo>
                    <a:pt x="345" y="306"/>
                  </a:lnTo>
                  <a:lnTo>
                    <a:pt x="345" y="304"/>
                  </a:lnTo>
                  <a:lnTo>
                    <a:pt x="345" y="304"/>
                  </a:lnTo>
                  <a:lnTo>
                    <a:pt x="343" y="302"/>
                  </a:lnTo>
                  <a:lnTo>
                    <a:pt x="343" y="302"/>
                  </a:lnTo>
                  <a:lnTo>
                    <a:pt x="343" y="302"/>
                  </a:lnTo>
                  <a:lnTo>
                    <a:pt x="343" y="300"/>
                  </a:lnTo>
                  <a:lnTo>
                    <a:pt x="345" y="302"/>
                  </a:lnTo>
                  <a:lnTo>
                    <a:pt x="345" y="302"/>
                  </a:lnTo>
                  <a:lnTo>
                    <a:pt x="345" y="304"/>
                  </a:lnTo>
                  <a:lnTo>
                    <a:pt x="347" y="304"/>
                  </a:lnTo>
                  <a:lnTo>
                    <a:pt x="347" y="304"/>
                  </a:lnTo>
                  <a:lnTo>
                    <a:pt x="347" y="306"/>
                  </a:lnTo>
                  <a:lnTo>
                    <a:pt x="347" y="306"/>
                  </a:lnTo>
                  <a:lnTo>
                    <a:pt x="349" y="306"/>
                  </a:lnTo>
                  <a:lnTo>
                    <a:pt x="349" y="306"/>
                  </a:lnTo>
                  <a:lnTo>
                    <a:pt x="349" y="306"/>
                  </a:lnTo>
                  <a:lnTo>
                    <a:pt x="351" y="306"/>
                  </a:lnTo>
                  <a:lnTo>
                    <a:pt x="351" y="306"/>
                  </a:lnTo>
                  <a:lnTo>
                    <a:pt x="351" y="306"/>
                  </a:lnTo>
                  <a:lnTo>
                    <a:pt x="351" y="307"/>
                  </a:lnTo>
                  <a:lnTo>
                    <a:pt x="351" y="307"/>
                  </a:lnTo>
                  <a:lnTo>
                    <a:pt x="352" y="307"/>
                  </a:lnTo>
                  <a:lnTo>
                    <a:pt x="352" y="307"/>
                  </a:lnTo>
                  <a:lnTo>
                    <a:pt x="352" y="307"/>
                  </a:lnTo>
                  <a:lnTo>
                    <a:pt x="354" y="307"/>
                  </a:lnTo>
                  <a:lnTo>
                    <a:pt x="354" y="307"/>
                  </a:lnTo>
                  <a:lnTo>
                    <a:pt x="356" y="307"/>
                  </a:lnTo>
                  <a:lnTo>
                    <a:pt x="356" y="306"/>
                  </a:lnTo>
                  <a:lnTo>
                    <a:pt x="356" y="306"/>
                  </a:lnTo>
                  <a:lnTo>
                    <a:pt x="356" y="306"/>
                  </a:lnTo>
                  <a:lnTo>
                    <a:pt x="358" y="306"/>
                  </a:lnTo>
                  <a:lnTo>
                    <a:pt x="358" y="306"/>
                  </a:lnTo>
                  <a:lnTo>
                    <a:pt x="358" y="306"/>
                  </a:lnTo>
                  <a:lnTo>
                    <a:pt x="358" y="306"/>
                  </a:lnTo>
                  <a:lnTo>
                    <a:pt x="360" y="306"/>
                  </a:lnTo>
                  <a:lnTo>
                    <a:pt x="360" y="306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2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6"/>
                  </a:lnTo>
                  <a:lnTo>
                    <a:pt x="360" y="306"/>
                  </a:lnTo>
                  <a:lnTo>
                    <a:pt x="360" y="307"/>
                  </a:lnTo>
                  <a:lnTo>
                    <a:pt x="360" y="307"/>
                  </a:lnTo>
                  <a:lnTo>
                    <a:pt x="360" y="309"/>
                  </a:lnTo>
                  <a:lnTo>
                    <a:pt x="362" y="309"/>
                  </a:lnTo>
                  <a:lnTo>
                    <a:pt x="362" y="309"/>
                  </a:lnTo>
                  <a:lnTo>
                    <a:pt x="362" y="307"/>
                  </a:lnTo>
                  <a:lnTo>
                    <a:pt x="363" y="307"/>
                  </a:lnTo>
                  <a:lnTo>
                    <a:pt x="363" y="307"/>
                  </a:lnTo>
                  <a:lnTo>
                    <a:pt x="363" y="306"/>
                  </a:lnTo>
                  <a:lnTo>
                    <a:pt x="363" y="306"/>
                  </a:lnTo>
                  <a:lnTo>
                    <a:pt x="363" y="306"/>
                  </a:lnTo>
                  <a:lnTo>
                    <a:pt x="365" y="306"/>
                  </a:lnTo>
                  <a:lnTo>
                    <a:pt x="365" y="306"/>
                  </a:lnTo>
                  <a:lnTo>
                    <a:pt x="365" y="304"/>
                  </a:lnTo>
                  <a:lnTo>
                    <a:pt x="365" y="304"/>
                  </a:lnTo>
                  <a:lnTo>
                    <a:pt x="365" y="304"/>
                  </a:lnTo>
                  <a:lnTo>
                    <a:pt x="363" y="304"/>
                  </a:lnTo>
                  <a:lnTo>
                    <a:pt x="363" y="302"/>
                  </a:lnTo>
                  <a:lnTo>
                    <a:pt x="363" y="302"/>
                  </a:lnTo>
                  <a:lnTo>
                    <a:pt x="363" y="302"/>
                  </a:lnTo>
                  <a:lnTo>
                    <a:pt x="362" y="302"/>
                  </a:lnTo>
                  <a:lnTo>
                    <a:pt x="358" y="300"/>
                  </a:lnTo>
                  <a:lnTo>
                    <a:pt x="358" y="300"/>
                  </a:lnTo>
                  <a:lnTo>
                    <a:pt x="358" y="300"/>
                  </a:lnTo>
                  <a:lnTo>
                    <a:pt x="358" y="300"/>
                  </a:lnTo>
                  <a:lnTo>
                    <a:pt x="358" y="298"/>
                  </a:lnTo>
                  <a:lnTo>
                    <a:pt x="358" y="298"/>
                  </a:lnTo>
                  <a:lnTo>
                    <a:pt x="358" y="298"/>
                  </a:lnTo>
                  <a:lnTo>
                    <a:pt x="358" y="298"/>
                  </a:lnTo>
                  <a:lnTo>
                    <a:pt x="358" y="297"/>
                  </a:lnTo>
                  <a:lnTo>
                    <a:pt x="358" y="297"/>
                  </a:lnTo>
                  <a:lnTo>
                    <a:pt x="358" y="297"/>
                  </a:lnTo>
                  <a:lnTo>
                    <a:pt x="360" y="297"/>
                  </a:lnTo>
                  <a:lnTo>
                    <a:pt x="358" y="295"/>
                  </a:lnTo>
                  <a:lnTo>
                    <a:pt x="358" y="295"/>
                  </a:lnTo>
                  <a:lnTo>
                    <a:pt x="358" y="293"/>
                  </a:lnTo>
                  <a:lnTo>
                    <a:pt x="358" y="293"/>
                  </a:lnTo>
                  <a:lnTo>
                    <a:pt x="358" y="293"/>
                  </a:lnTo>
                  <a:lnTo>
                    <a:pt x="358" y="291"/>
                  </a:lnTo>
                  <a:lnTo>
                    <a:pt x="358" y="291"/>
                  </a:lnTo>
                  <a:lnTo>
                    <a:pt x="358" y="291"/>
                  </a:lnTo>
                  <a:lnTo>
                    <a:pt x="358" y="291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4" y="293"/>
                  </a:lnTo>
                  <a:lnTo>
                    <a:pt x="354" y="291"/>
                  </a:lnTo>
                  <a:lnTo>
                    <a:pt x="354" y="291"/>
                  </a:lnTo>
                  <a:lnTo>
                    <a:pt x="354" y="289"/>
                  </a:lnTo>
                  <a:lnTo>
                    <a:pt x="354" y="289"/>
                  </a:lnTo>
                  <a:lnTo>
                    <a:pt x="354" y="289"/>
                  </a:lnTo>
                  <a:lnTo>
                    <a:pt x="354" y="289"/>
                  </a:lnTo>
                  <a:lnTo>
                    <a:pt x="356" y="289"/>
                  </a:lnTo>
                  <a:lnTo>
                    <a:pt x="356" y="289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4" y="287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6" y="286"/>
                  </a:lnTo>
                  <a:lnTo>
                    <a:pt x="356" y="286"/>
                  </a:lnTo>
                  <a:lnTo>
                    <a:pt x="358" y="286"/>
                  </a:lnTo>
                  <a:lnTo>
                    <a:pt x="358" y="287"/>
                  </a:lnTo>
                  <a:lnTo>
                    <a:pt x="358" y="287"/>
                  </a:lnTo>
                  <a:lnTo>
                    <a:pt x="358" y="289"/>
                  </a:lnTo>
                  <a:lnTo>
                    <a:pt x="356" y="289"/>
                  </a:lnTo>
                  <a:lnTo>
                    <a:pt x="356" y="289"/>
                  </a:lnTo>
                  <a:lnTo>
                    <a:pt x="356" y="289"/>
                  </a:lnTo>
                  <a:lnTo>
                    <a:pt x="354" y="289"/>
                  </a:lnTo>
                  <a:lnTo>
                    <a:pt x="354" y="291"/>
                  </a:lnTo>
                  <a:lnTo>
                    <a:pt x="354" y="291"/>
                  </a:lnTo>
                  <a:lnTo>
                    <a:pt x="354" y="291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6" y="291"/>
                  </a:lnTo>
                  <a:lnTo>
                    <a:pt x="356" y="291"/>
                  </a:lnTo>
                  <a:lnTo>
                    <a:pt x="356" y="291"/>
                  </a:lnTo>
                  <a:lnTo>
                    <a:pt x="358" y="291"/>
                  </a:lnTo>
                  <a:lnTo>
                    <a:pt x="360" y="291"/>
                  </a:lnTo>
                  <a:lnTo>
                    <a:pt x="360" y="291"/>
                  </a:lnTo>
                  <a:lnTo>
                    <a:pt x="360" y="291"/>
                  </a:lnTo>
                  <a:lnTo>
                    <a:pt x="360" y="293"/>
                  </a:lnTo>
                  <a:lnTo>
                    <a:pt x="360" y="293"/>
                  </a:lnTo>
                  <a:lnTo>
                    <a:pt x="360" y="293"/>
                  </a:lnTo>
                  <a:lnTo>
                    <a:pt x="360" y="293"/>
                  </a:lnTo>
                  <a:lnTo>
                    <a:pt x="360" y="295"/>
                  </a:lnTo>
                  <a:lnTo>
                    <a:pt x="360" y="297"/>
                  </a:lnTo>
                  <a:lnTo>
                    <a:pt x="360" y="297"/>
                  </a:lnTo>
                  <a:lnTo>
                    <a:pt x="360" y="297"/>
                  </a:lnTo>
                  <a:lnTo>
                    <a:pt x="360" y="298"/>
                  </a:lnTo>
                  <a:lnTo>
                    <a:pt x="360" y="298"/>
                  </a:lnTo>
                  <a:lnTo>
                    <a:pt x="360" y="298"/>
                  </a:lnTo>
                  <a:lnTo>
                    <a:pt x="360" y="298"/>
                  </a:lnTo>
                  <a:lnTo>
                    <a:pt x="360" y="300"/>
                  </a:lnTo>
                  <a:lnTo>
                    <a:pt x="360" y="298"/>
                  </a:lnTo>
                  <a:lnTo>
                    <a:pt x="360" y="300"/>
                  </a:lnTo>
                  <a:lnTo>
                    <a:pt x="360" y="300"/>
                  </a:lnTo>
                  <a:lnTo>
                    <a:pt x="362" y="300"/>
                  </a:lnTo>
                  <a:lnTo>
                    <a:pt x="363" y="300"/>
                  </a:lnTo>
                  <a:lnTo>
                    <a:pt x="363" y="300"/>
                  </a:lnTo>
                  <a:lnTo>
                    <a:pt x="363" y="302"/>
                  </a:lnTo>
                  <a:lnTo>
                    <a:pt x="365" y="302"/>
                  </a:lnTo>
                  <a:lnTo>
                    <a:pt x="365" y="302"/>
                  </a:lnTo>
                  <a:lnTo>
                    <a:pt x="365" y="302"/>
                  </a:lnTo>
                  <a:lnTo>
                    <a:pt x="367" y="302"/>
                  </a:lnTo>
                  <a:lnTo>
                    <a:pt x="367" y="304"/>
                  </a:lnTo>
                  <a:lnTo>
                    <a:pt x="367" y="304"/>
                  </a:lnTo>
                  <a:lnTo>
                    <a:pt x="367" y="304"/>
                  </a:lnTo>
                  <a:lnTo>
                    <a:pt x="367" y="306"/>
                  </a:lnTo>
                  <a:lnTo>
                    <a:pt x="367" y="306"/>
                  </a:lnTo>
                  <a:lnTo>
                    <a:pt x="369" y="306"/>
                  </a:lnTo>
                  <a:lnTo>
                    <a:pt x="369" y="306"/>
                  </a:lnTo>
                  <a:lnTo>
                    <a:pt x="369" y="306"/>
                  </a:lnTo>
                  <a:lnTo>
                    <a:pt x="369" y="306"/>
                  </a:lnTo>
                  <a:lnTo>
                    <a:pt x="371" y="306"/>
                  </a:lnTo>
                  <a:lnTo>
                    <a:pt x="371" y="304"/>
                  </a:lnTo>
                  <a:lnTo>
                    <a:pt x="371" y="304"/>
                  </a:lnTo>
                  <a:lnTo>
                    <a:pt x="372" y="302"/>
                  </a:lnTo>
                  <a:lnTo>
                    <a:pt x="372" y="302"/>
                  </a:lnTo>
                  <a:lnTo>
                    <a:pt x="372" y="300"/>
                  </a:lnTo>
                  <a:lnTo>
                    <a:pt x="374" y="300"/>
                  </a:lnTo>
                  <a:lnTo>
                    <a:pt x="374" y="298"/>
                  </a:lnTo>
                  <a:lnTo>
                    <a:pt x="374" y="298"/>
                  </a:lnTo>
                  <a:lnTo>
                    <a:pt x="376" y="298"/>
                  </a:lnTo>
                  <a:lnTo>
                    <a:pt x="376" y="297"/>
                  </a:lnTo>
                  <a:lnTo>
                    <a:pt x="378" y="297"/>
                  </a:lnTo>
                  <a:lnTo>
                    <a:pt x="378" y="295"/>
                  </a:lnTo>
                  <a:lnTo>
                    <a:pt x="378" y="295"/>
                  </a:lnTo>
                  <a:lnTo>
                    <a:pt x="378" y="295"/>
                  </a:lnTo>
                  <a:lnTo>
                    <a:pt x="378" y="293"/>
                  </a:lnTo>
                  <a:lnTo>
                    <a:pt x="378" y="293"/>
                  </a:lnTo>
                  <a:lnTo>
                    <a:pt x="380" y="293"/>
                  </a:lnTo>
                  <a:lnTo>
                    <a:pt x="380" y="293"/>
                  </a:lnTo>
                  <a:lnTo>
                    <a:pt x="380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6" y="291"/>
                  </a:lnTo>
                  <a:lnTo>
                    <a:pt x="376" y="291"/>
                  </a:lnTo>
                  <a:lnTo>
                    <a:pt x="376" y="291"/>
                  </a:lnTo>
                  <a:lnTo>
                    <a:pt x="374" y="289"/>
                  </a:lnTo>
                  <a:lnTo>
                    <a:pt x="374" y="289"/>
                  </a:lnTo>
                  <a:lnTo>
                    <a:pt x="374" y="289"/>
                  </a:lnTo>
                  <a:lnTo>
                    <a:pt x="374" y="289"/>
                  </a:lnTo>
                  <a:lnTo>
                    <a:pt x="372" y="289"/>
                  </a:lnTo>
                  <a:lnTo>
                    <a:pt x="372" y="287"/>
                  </a:lnTo>
                  <a:lnTo>
                    <a:pt x="372" y="289"/>
                  </a:lnTo>
                  <a:lnTo>
                    <a:pt x="372" y="287"/>
                  </a:lnTo>
                  <a:lnTo>
                    <a:pt x="371" y="287"/>
                  </a:lnTo>
                  <a:lnTo>
                    <a:pt x="371" y="287"/>
                  </a:lnTo>
                  <a:lnTo>
                    <a:pt x="371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7" y="289"/>
                  </a:lnTo>
                  <a:lnTo>
                    <a:pt x="367" y="289"/>
                  </a:lnTo>
                  <a:lnTo>
                    <a:pt x="367" y="289"/>
                  </a:lnTo>
                  <a:lnTo>
                    <a:pt x="367" y="289"/>
                  </a:lnTo>
                  <a:lnTo>
                    <a:pt x="365" y="289"/>
                  </a:lnTo>
                  <a:lnTo>
                    <a:pt x="365" y="289"/>
                  </a:lnTo>
                  <a:lnTo>
                    <a:pt x="365" y="289"/>
                  </a:lnTo>
                  <a:lnTo>
                    <a:pt x="365" y="287"/>
                  </a:lnTo>
                  <a:lnTo>
                    <a:pt x="365" y="287"/>
                  </a:lnTo>
                  <a:lnTo>
                    <a:pt x="365" y="286"/>
                  </a:lnTo>
                  <a:lnTo>
                    <a:pt x="365" y="286"/>
                  </a:lnTo>
                  <a:lnTo>
                    <a:pt x="367" y="287"/>
                  </a:lnTo>
                  <a:lnTo>
                    <a:pt x="367" y="287"/>
                  </a:lnTo>
                  <a:lnTo>
                    <a:pt x="367" y="286"/>
                  </a:lnTo>
                  <a:lnTo>
                    <a:pt x="367" y="286"/>
                  </a:lnTo>
                  <a:lnTo>
                    <a:pt x="367" y="287"/>
                  </a:lnTo>
                  <a:lnTo>
                    <a:pt x="369" y="287"/>
                  </a:lnTo>
                  <a:lnTo>
                    <a:pt x="369" y="286"/>
                  </a:lnTo>
                  <a:lnTo>
                    <a:pt x="369" y="286"/>
                  </a:lnTo>
                  <a:lnTo>
                    <a:pt x="369" y="284"/>
                  </a:lnTo>
                  <a:lnTo>
                    <a:pt x="369" y="284"/>
                  </a:lnTo>
                  <a:lnTo>
                    <a:pt x="369" y="284"/>
                  </a:lnTo>
                  <a:lnTo>
                    <a:pt x="371" y="282"/>
                  </a:lnTo>
                  <a:lnTo>
                    <a:pt x="371" y="282"/>
                  </a:lnTo>
                  <a:lnTo>
                    <a:pt x="371" y="282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69" y="280"/>
                  </a:lnTo>
                  <a:lnTo>
                    <a:pt x="371" y="278"/>
                  </a:lnTo>
                  <a:lnTo>
                    <a:pt x="371" y="278"/>
                  </a:lnTo>
                  <a:lnTo>
                    <a:pt x="371" y="278"/>
                  </a:lnTo>
                  <a:lnTo>
                    <a:pt x="371" y="278"/>
                  </a:lnTo>
                  <a:lnTo>
                    <a:pt x="372" y="278"/>
                  </a:lnTo>
                  <a:lnTo>
                    <a:pt x="372" y="278"/>
                  </a:lnTo>
                  <a:lnTo>
                    <a:pt x="372" y="278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3"/>
                  </a:lnTo>
                  <a:lnTo>
                    <a:pt x="374" y="273"/>
                  </a:lnTo>
                  <a:lnTo>
                    <a:pt x="376" y="273"/>
                  </a:lnTo>
                  <a:lnTo>
                    <a:pt x="376" y="273"/>
                  </a:lnTo>
                  <a:lnTo>
                    <a:pt x="376" y="273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2" y="276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80"/>
                  </a:lnTo>
                  <a:lnTo>
                    <a:pt x="374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1" y="284"/>
                  </a:lnTo>
                  <a:lnTo>
                    <a:pt x="371" y="284"/>
                  </a:lnTo>
                  <a:lnTo>
                    <a:pt x="371" y="284"/>
                  </a:lnTo>
                  <a:lnTo>
                    <a:pt x="372" y="286"/>
                  </a:lnTo>
                  <a:lnTo>
                    <a:pt x="372" y="286"/>
                  </a:lnTo>
                  <a:lnTo>
                    <a:pt x="372" y="286"/>
                  </a:lnTo>
                  <a:lnTo>
                    <a:pt x="371" y="286"/>
                  </a:lnTo>
                  <a:lnTo>
                    <a:pt x="371" y="286"/>
                  </a:lnTo>
                  <a:lnTo>
                    <a:pt x="371" y="286"/>
                  </a:lnTo>
                  <a:lnTo>
                    <a:pt x="371" y="287"/>
                  </a:lnTo>
                  <a:lnTo>
                    <a:pt x="371" y="287"/>
                  </a:lnTo>
                  <a:lnTo>
                    <a:pt x="372" y="287"/>
                  </a:lnTo>
                  <a:lnTo>
                    <a:pt x="372" y="287"/>
                  </a:lnTo>
                  <a:lnTo>
                    <a:pt x="372" y="287"/>
                  </a:lnTo>
                  <a:lnTo>
                    <a:pt x="372" y="287"/>
                  </a:lnTo>
                  <a:lnTo>
                    <a:pt x="374" y="287"/>
                  </a:lnTo>
                  <a:lnTo>
                    <a:pt x="374" y="287"/>
                  </a:lnTo>
                  <a:lnTo>
                    <a:pt x="374" y="287"/>
                  </a:lnTo>
                  <a:lnTo>
                    <a:pt x="374" y="289"/>
                  </a:lnTo>
                  <a:lnTo>
                    <a:pt x="376" y="289"/>
                  </a:lnTo>
                  <a:lnTo>
                    <a:pt x="376" y="289"/>
                  </a:lnTo>
                  <a:lnTo>
                    <a:pt x="376" y="289"/>
                  </a:lnTo>
                  <a:lnTo>
                    <a:pt x="376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80" y="291"/>
                  </a:lnTo>
                  <a:lnTo>
                    <a:pt x="380" y="291"/>
                  </a:lnTo>
                  <a:lnTo>
                    <a:pt x="380" y="291"/>
                  </a:lnTo>
                  <a:lnTo>
                    <a:pt x="380" y="291"/>
                  </a:lnTo>
                  <a:lnTo>
                    <a:pt x="382" y="291"/>
                  </a:lnTo>
                  <a:lnTo>
                    <a:pt x="382" y="291"/>
                  </a:lnTo>
                  <a:lnTo>
                    <a:pt x="382" y="293"/>
                  </a:lnTo>
                  <a:lnTo>
                    <a:pt x="382" y="293"/>
                  </a:lnTo>
                  <a:lnTo>
                    <a:pt x="383" y="293"/>
                  </a:lnTo>
                  <a:lnTo>
                    <a:pt x="383" y="291"/>
                  </a:lnTo>
                  <a:lnTo>
                    <a:pt x="383" y="291"/>
                  </a:lnTo>
                  <a:lnTo>
                    <a:pt x="383" y="289"/>
                  </a:lnTo>
                  <a:lnTo>
                    <a:pt x="385" y="289"/>
                  </a:lnTo>
                  <a:lnTo>
                    <a:pt x="385" y="289"/>
                  </a:lnTo>
                  <a:lnTo>
                    <a:pt x="385" y="287"/>
                  </a:lnTo>
                  <a:lnTo>
                    <a:pt x="387" y="287"/>
                  </a:lnTo>
                  <a:lnTo>
                    <a:pt x="389" y="286"/>
                  </a:lnTo>
                  <a:lnTo>
                    <a:pt x="389" y="286"/>
                  </a:lnTo>
                  <a:lnTo>
                    <a:pt x="391" y="284"/>
                  </a:lnTo>
                  <a:lnTo>
                    <a:pt x="391" y="284"/>
                  </a:lnTo>
                  <a:lnTo>
                    <a:pt x="393" y="284"/>
                  </a:lnTo>
                  <a:lnTo>
                    <a:pt x="393" y="282"/>
                  </a:lnTo>
                  <a:lnTo>
                    <a:pt x="394" y="282"/>
                  </a:lnTo>
                  <a:lnTo>
                    <a:pt x="394" y="282"/>
                  </a:lnTo>
                  <a:lnTo>
                    <a:pt x="396" y="282"/>
                  </a:lnTo>
                  <a:lnTo>
                    <a:pt x="396" y="282"/>
                  </a:lnTo>
                  <a:lnTo>
                    <a:pt x="398" y="282"/>
                  </a:lnTo>
                  <a:lnTo>
                    <a:pt x="398" y="282"/>
                  </a:lnTo>
                  <a:lnTo>
                    <a:pt x="398" y="282"/>
                  </a:lnTo>
                  <a:lnTo>
                    <a:pt x="398" y="280"/>
                  </a:lnTo>
                  <a:lnTo>
                    <a:pt x="398" y="280"/>
                  </a:lnTo>
                  <a:lnTo>
                    <a:pt x="398" y="280"/>
                  </a:lnTo>
                  <a:lnTo>
                    <a:pt x="396" y="280"/>
                  </a:lnTo>
                  <a:lnTo>
                    <a:pt x="396" y="278"/>
                  </a:lnTo>
                  <a:lnTo>
                    <a:pt x="396" y="278"/>
                  </a:lnTo>
                  <a:lnTo>
                    <a:pt x="394" y="278"/>
                  </a:lnTo>
                  <a:lnTo>
                    <a:pt x="394" y="278"/>
                  </a:lnTo>
                  <a:lnTo>
                    <a:pt x="394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4" y="278"/>
                  </a:lnTo>
                  <a:lnTo>
                    <a:pt x="394" y="278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4" y="275"/>
                  </a:lnTo>
                  <a:lnTo>
                    <a:pt x="394" y="275"/>
                  </a:lnTo>
                  <a:lnTo>
                    <a:pt x="396" y="275"/>
                  </a:lnTo>
                  <a:lnTo>
                    <a:pt x="394" y="273"/>
                  </a:lnTo>
                  <a:lnTo>
                    <a:pt x="394" y="273"/>
                  </a:lnTo>
                  <a:lnTo>
                    <a:pt x="394" y="273"/>
                  </a:lnTo>
                  <a:lnTo>
                    <a:pt x="394" y="271"/>
                  </a:lnTo>
                  <a:lnTo>
                    <a:pt x="394" y="273"/>
                  </a:lnTo>
                  <a:lnTo>
                    <a:pt x="396" y="273"/>
                  </a:lnTo>
                  <a:lnTo>
                    <a:pt x="396" y="273"/>
                  </a:lnTo>
                  <a:lnTo>
                    <a:pt x="396" y="275"/>
                  </a:lnTo>
                  <a:lnTo>
                    <a:pt x="396" y="275"/>
                  </a:lnTo>
                  <a:lnTo>
                    <a:pt x="396" y="275"/>
                  </a:lnTo>
                  <a:lnTo>
                    <a:pt x="396" y="275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6" y="278"/>
                  </a:lnTo>
                  <a:lnTo>
                    <a:pt x="396" y="276"/>
                  </a:lnTo>
                  <a:lnTo>
                    <a:pt x="398" y="276"/>
                  </a:lnTo>
                  <a:lnTo>
                    <a:pt x="398" y="276"/>
                  </a:lnTo>
                  <a:lnTo>
                    <a:pt x="398" y="276"/>
                  </a:lnTo>
                  <a:lnTo>
                    <a:pt x="398" y="276"/>
                  </a:lnTo>
                  <a:lnTo>
                    <a:pt x="400" y="276"/>
                  </a:lnTo>
                  <a:lnTo>
                    <a:pt x="400" y="275"/>
                  </a:lnTo>
                  <a:lnTo>
                    <a:pt x="400" y="275"/>
                  </a:lnTo>
                  <a:lnTo>
                    <a:pt x="400" y="275"/>
                  </a:lnTo>
                  <a:lnTo>
                    <a:pt x="400" y="275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2" y="276"/>
                  </a:lnTo>
                  <a:lnTo>
                    <a:pt x="402" y="275"/>
                  </a:lnTo>
                  <a:lnTo>
                    <a:pt x="402" y="275"/>
                  </a:lnTo>
                  <a:lnTo>
                    <a:pt x="404" y="273"/>
                  </a:lnTo>
                  <a:lnTo>
                    <a:pt x="404" y="273"/>
                  </a:lnTo>
                  <a:lnTo>
                    <a:pt x="405" y="271"/>
                  </a:lnTo>
                  <a:lnTo>
                    <a:pt x="405" y="271"/>
                  </a:lnTo>
                  <a:lnTo>
                    <a:pt x="407" y="269"/>
                  </a:lnTo>
                  <a:lnTo>
                    <a:pt x="407" y="267"/>
                  </a:lnTo>
                  <a:lnTo>
                    <a:pt x="407" y="267"/>
                  </a:lnTo>
                  <a:lnTo>
                    <a:pt x="407" y="265"/>
                  </a:lnTo>
                  <a:lnTo>
                    <a:pt x="407" y="264"/>
                  </a:lnTo>
                  <a:lnTo>
                    <a:pt x="407" y="264"/>
                  </a:lnTo>
                  <a:lnTo>
                    <a:pt x="407" y="264"/>
                  </a:lnTo>
                  <a:lnTo>
                    <a:pt x="407" y="262"/>
                  </a:lnTo>
                  <a:lnTo>
                    <a:pt x="405" y="262"/>
                  </a:lnTo>
                  <a:lnTo>
                    <a:pt x="405" y="262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2" y="262"/>
                  </a:lnTo>
                  <a:lnTo>
                    <a:pt x="402" y="262"/>
                  </a:lnTo>
                  <a:lnTo>
                    <a:pt x="400" y="262"/>
                  </a:lnTo>
                  <a:lnTo>
                    <a:pt x="400" y="262"/>
                  </a:lnTo>
                  <a:lnTo>
                    <a:pt x="400" y="262"/>
                  </a:lnTo>
                  <a:lnTo>
                    <a:pt x="398" y="262"/>
                  </a:lnTo>
                  <a:lnTo>
                    <a:pt x="398" y="262"/>
                  </a:lnTo>
                  <a:lnTo>
                    <a:pt x="398" y="262"/>
                  </a:lnTo>
                  <a:lnTo>
                    <a:pt x="398" y="262"/>
                  </a:lnTo>
                  <a:lnTo>
                    <a:pt x="396" y="260"/>
                  </a:lnTo>
                  <a:lnTo>
                    <a:pt x="396" y="260"/>
                  </a:lnTo>
                  <a:lnTo>
                    <a:pt x="396" y="260"/>
                  </a:lnTo>
                  <a:lnTo>
                    <a:pt x="394" y="258"/>
                  </a:lnTo>
                  <a:lnTo>
                    <a:pt x="394" y="258"/>
                  </a:lnTo>
                  <a:lnTo>
                    <a:pt x="394" y="256"/>
                  </a:lnTo>
                  <a:lnTo>
                    <a:pt x="394" y="256"/>
                  </a:lnTo>
                  <a:lnTo>
                    <a:pt x="394" y="256"/>
                  </a:lnTo>
                  <a:lnTo>
                    <a:pt x="394" y="254"/>
                  </a:lnTo>
                  <a:lnTo>
                    <a:pt x="393" y="254"/>
                  </a:lnTo>
                  <a:lnTo>
                    <a:pt x="393" y="254"/>
                  </a:lnTo>
                  <a:lnTo>
                    <a:pt x="393" y="254"/>
                  </a:lnTo>
                  <a:lnTo>
                    <a:pt x="391" y="254"/>
                  </a:lnTo>
                  <a:lnTo>
                    <a:pt x="391" y="254"/>
                  </a:lnTo>
                  <a:lnTo>
                    <a:pt x="391" y="256"/>
                  </a:lnTo>
                  <a:lnTo>
                    <a:pt x="391" y="256"/>
                  </a:lnTo>
                  <a:lnTo>
                    <a:pt x="389" y="256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91" y="254"/>
                  </a:lnTo>
                  <a:lnTo>
                    <a:pt x="391" y="254"/>
                  </a:lnTo>
                  <a:lnTo>
                    <a:pt x="391" y="253"/>
                  </a:lnTo>
                  <a:lnTo>
                    <a:pt x="391" y="253"/>
                  </a:lnTo>
                  <a:lnTo>
                    <a:pt x="393" y="253"/>
                  </a:lnTo>
                  <a:lnTo>
                    <a:pt x="393" y="253"/>
                  </a:lnTo>
                  <a:lnTo>
                    <a:pt x="394" y="254"/>
                  </a:lnTo>
                  <a:lnTo>
                    <a:pt x="394" y="254"/>
                  </a:lnTo>
                  <a:lnTo>
                    <a:pt x="394" y="254"/>
                  </a:lnTo>
                  <a:lnTo>
                    <a:pt x="394" y="256"/>
                  </a:lnTo>
                  <a:lnTo>
                    <a:pt x="396" y="256"/>
                  </a:lnTo>
                  <a:lnTo>
                    <a:pt x="396" y="258"/>
                  </a:lnTo>
                  <a:lnTo>
                    <a:pt x="396" y="258"/>
                  </a:lnTo>
                  <a:lnTo>
                    <a:pt x="396" y="258"/>
                  </a:lnTo>
                  <a:lnTo>
                    <a:pt x="398" y="260"/>
                  </a:lnTo>
                  <a:lnTo>
                    <a:pt x="398" y="260"/>
                  </a:lnTo>
                  <a:lnTo>
                    <a:pt x="398" y="260"/>
                  </a:lnTo>
                  <a:lnTo>
                    <a:pt x="400" y="260"/>
                  </a:lnTo>
                  <a:lnTo>
                    <a:pt x="400" y="260"/>
                  </a:lnTo>
                  <a:lnTo>
                    <a:pt x="400" y="258"/>
                  </a:lnTo>
                  <a:lnTo>
                    <a:pt x="400" y="258"/>
                  </a:lnTo>
                  <a:lnTo>
                    <a:pt x="398" y="258"/>
                  </a:lnTo>
                  <a:lnTo>
                    <a:pt x="398" y="256"/>
                  </a:lnTo>
                  <a:lnTo>
                    <a:pt x="398" y="256"/>
                  </a:lnTo>
                  <a:lnTo>
                    <a:pt x="398" y="256"/>
                  </a:lnTo>
                  <a:lnTo>
                    <a:pt x="398" y="254"/>
                  </a:lnTo>
                  <a:lnTo>
                    <a:pt x="398" y="254"/>
                  </a:lnTo>
                  <a:lnTo>
                    <a:pt x="398" y="254"/>
                  </a:lnTo>
                  <a:lnTo>
                    <a:pt x="398" y="253"/>
                  </a:lnTo>
                  <a:lnTo>
                    <a:pt x="398" y="253"/>
                  </a:lnTo>
                  <a:lnTo>
                    <a:pt x="396" y="253"/>
                  </a:lnTo>
                  <a:lnTo>
                    <a:pt x="396" y="253"/>
                  </a:lnTo>
                  <a:lnTo>
                    <a:pt x="396" y="251"/>
                  </a:lnTo>
                  <a:lnTo>
                    <a:pt x="396" y="251"/>
                  </a:lnTo>
                  <a:lnTo>
                    <a:pt x="394" y="251"/>
                  </a:lnTo>
                  <a:lnTo>
                    <a:pt x="394" y="251"/>
                  </a:lnTo>
                  <a:lnTo>
                    <a:pt x="393" y="249"/>
                  </a:lnTo>
                  <a:lnTo>
                    <a:pt x="393" y="249"/>
                  </a:lnTo>
                  <a:lnTo>
                    <a:pt x="393" y="247"/>
                  </a:lnTo>
                  <a:lnTo>
                    <a:pt x="393" y="247"/>
                  </a:lnTo>
                  <a:lnTo>
                    <a:pt x="393" y="247"/>
                  </a:lnTo>
                  <a:lnTo>
                    <a:pt x="393" y="245"/>
                  </a:lnTo>
                  <a:lnTo>
                    <a:pt x="393" y="245"/>
                  </a:lnTo>
                  <a:lnTo>
                    <a:pt x="393" y="244"/>
                  </a:lnTo>
                  <a:lnTo>
                    <a:pt x="393" y="244"/>
                  </a:lnTo>
                  <a:lnTo>
                    <a:pt x="393" y="244"/>
                  </a:lnTo>
                  <a:lnTo>
                    <a:pt x="394" y="244"/>
                  </a:lnTo>
                  <a:lnTo>
                    <a:pt x="394" y="244"/>
                  </a:lnTo>
                  <a:lnTo>
                    <a:pt x="394" y="244"/>
                  </a:lnTo>
                  <a:lnTo>
                    <a:pt x="394" y="242"/>
                  </a:lnTo>
                  <a:lnTo>
                    <a:pt x="394" y="242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2"/>
                  </a:lnTo>
                  <a:lnTo>
                    <a:pt x="394" y="242"/>
                  </a:lnTo>
                  <a:lnTo>
                    <a:pt x="396" y="242"/>
                  </a:lnTo>
                  <a:lnTo>
                    <a:pt x="396" y="242"/>
                  </a:lnTo>
                  <a:lnTo>
                    <a:pt x="396" y="244"/>
                  </a:lnTo>
                  <a:lnTo>
                    <a:pt x="396" y="244"/>
                  </a:lnTo>
                  <a:lnTo>
                    <a:pt x="394" y="244"/>
                  </a:lnTo>
                  <a:lnTo>
                    <a:pt x="394" y="244"/>
                  </a:lnTo>
                  <a:lnTo>
                    <a:pt x="394" y="245"/>
                  </a:lnTo>
                  <a:lnTo>
                    <a:pt x="393" y="245"/>
                  </a:lnTo>
                  <a:lnTo>
                    <a:pt x="393" y="245"/>
                  </a:lnTo>
                  <a:lnTo>
                    <a:pt x="393" y="247"/>
                  </a:lnTo>
                  <a:lnTo>
                    <a:pt x="393" y="247"/>
                  </a:lnTo>
                  <a:lnTo>
                    <a:pt x="394" y="249"/>
                  </a:lnTo>
                  <a:lnTo>
                    <a:pt x="394" y="249"/>
                  </a:lnTo>
                  <a:lnTo>
                    <a:pt x="394" y="249"/>
                  </a:lnTo>
                  <a:lnTo>
                    <a:pt x="396" y="249"/>
                  </a:lnTo>
                  <a:lnTo>
                    <a:pt x="396" y="251"/>
                  </a:lnTo>
                  <a:lnTo>
                    <a:pt x="398" y="251"/>
                  </a:lnTo>
                  <a:lnTo>
                    <a:pt x="398" y="251"/>
                  </a:lnTo>
                  <a:lnTo>
                    <a:pt x="398" y="251"/>
                  </a:lnTo>
                  <a:lnTo>
                    <a:pt x="398" y="253"/>
                  </a:lnTo>
                  <a:lnTo>
                    <a:pt x="398" y="253"/>
                  </a:lnTo>
                  <a:lnTo>
                    <a:pt x="398" y="253"/>
                  </a:lnTo>
                  <a:lnTo>
                    <a:pt x="400" y="253"/>
                  </a:lnTo>
                  <a:lnTo>
                    <a:pt x="400" y="253"/>
                  </a:lnTo>
                  <a:lnTo>
                    <a:pt x="400" y="253"/>
                  </a:lnTo>
                  <a:lnTo>
                    <a:pt x="400" y="251"/>
                  </a:lnTo>
                  <a:lnTo>
                    <a:pt x="400" y="251"/>
                  </a:lnTo>
                  <a:lnTo>
                    <a:pt x="400" y="251"/>
                  </a:lnTo>
                  <a:lnTo>
                    <a:pt x="400" y="249"/>
                  </a:lnTo>
                  <a:lnTo>
                    <a:pt x="400" y="249"/>
                  </a:lnTo>
                  <a:lnTo>
                    <a:pt x="400" y="249"/>
                  </a:lnTo>
                  <a:lnTo>
                    <a:pt x="400" y="247"/>
                  </a:lnTo>
                  <a:lnTo>
                    <a:pt x="400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5"/>
                  </a:lnTo>
                  <a:lnTo>
                    <a:pt x="402" y="245"/>
                  </a:lnTo>
                  <a:lnTo>
                    <a:pt x="404" y="245"/>
                  </a:lnTo>
                  <a:lnTo>
                    <a:pt x="404" y="245"/>
                  </a:lnTo>
                  <a:lnTo>
                    <a:pt x="404" y="244"/>
                  </a:lnTo>
                  <a:lnTo>
                    <a:pt x="404" y="244"/>
                  </a:lnTo>
                  <a:lnTo>
                    <a:pt x="404" y="242"/>
                  </a:lnTo>
                  <a:lnTo>
                    <a:pt x="404" y="242"/>
                  </a:lnTo>
                  <a:lnTo>
                    <a:pt x="405" y="242"/>
                  </a:lnTo>
                  <a:lnTo>
                    <a:pt x="405" y="242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9" y="236"/>
                  </a:lnTo>
                  <a:lnTo>
                    <a:pt x="409" y="236"/>
                  </a:lnTo>
                  <a:lnTo>
                    <a:pt x="409" y="236"/>
                  </a:lnTo>
                  <a:lnTo>
                    <a:pt x="409" y="236"/>
                  </a:lnTo>
                  <a:lnTo>
                    <a:pt x="409" y="238"/>
                  </a:lnTo>
                  <a:lnTo>
                    <a:pt x="409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2"/>
                  </a:lnTo>
                  <a:lnTo>
                    <a:pt x="405" y="242"/>
                  </a:lnTo>
                  <a:lnTo>
                    <a:pt x="405" y="244"/>
                  </a:lnTo>
                  <a:lnTo>
                    <a:pt x="405" y="244"/>
                  </a:lnTo>
                  <a:lnTo>
                    <a:pt x="405" y="245"/>
                  </a:lnTo>
                  <a:lnTo>
                    <a:pt x="405" y="245"/>
                  </a:lnTo>
                  <a:lnTo>
                    <a:pt x="404" y="245"/>
                  </a:lnTo>
                  <a:lnTo>
                    <a:pt x="404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9"/>
                  </a:lnTo>
                  <a:lnTo>
                    <a:pt x="402" y="249"/>
                  </a:lnTo>
                  <a:lnTo>
                    <a:pt x="402" y="249"/>
                  </a:lnTo>
                  <a:lnTo>
                    <a:pt x="402" y="249"/>
                  </a:lnTo>
                  <a:lnTo>
                    <a:pt x="402" y="251"/>
                  </a:lnTo>
                  <a:lnTo>
                    <a:pt x="402" y="251"/>
                  </a:lnTo>
                  <a:lnTo>
                    <a:pt x="402" y="251"/>
                  </a:lnTo>
                  <a:lnTo>
                    <a:pt x="402" y="251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4"/>
                  </a:lnTo>
                  <a:lnTo>
                    <a:pt x="402" y="254"/>
                  </a:lnTo>
                  <a:lnTo>
                    <a:pt x="402" y="256"/>
                  </a:lnTo>
                  <a:lnTo>
                    <a:pt x="402" y="256"/>
                  </a:lnTo>
                  <a:lnTo>
                    <a:pt x="402" y="258"/>
                  </a:lnTo>
                  <a:lnTo>
                    <a:pt x="402" y="258"/>
                  </a:lnTo>
                  <a:lnTo>
                    <a:pt x="402" y="258"/>
                  </a:lnTo>
                  <a:lnTo>
                    <a:pt x="404" y="256"/>
                  </a:lnTo>
                  <a:lnTo>
                    <a:pt x="404" y="256"/>
                  </a:lnTo>
                  <a:lnTo>
                    <a:pt x="404" y="256"/>
                  </a:lnTo>
                  <a:lnTo>
                    <a:pt x="405" y="256"/>
                  </a:lnTo>
                  <a:lnTo>
                    <a:pt x="405" y="256"/>
                  </a:lnTo>
                  <a:lnTo>
                    <a:pt x="405" y="258"/>
                  </a:lnTo>
                  <a:lnTo>
                    <a:pt x="405" y="258"/>
                  </a:lnTo>
                  <a:lnTo>
                    <a:pt x="405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5" y="258"/>
                  </a:lnTo>
                  <a:lnTo>
                    <a:pt x="407" y="260"/>
                  </a:lnTo>
                  <a:lnTo>
                    <a:pt x="407" y="260"/>
                  </a:lnTo>
                  <a:lnTo>
                    <a:pt x="409" y="260"/>
                  </a:lnTo>
                  <a:lnTo>
                    <a:pt x="409" y="260"/>
                  </a:lnTo>
                  <a:lnTo>
                    <a:pt x="409" y="258"/>
                  </a:lnTo>
                  <a:lnTo>
                    <a:pt x="409" y="258"/>
                  </a:lnTo>
                  <a:lnTo>
                    <a:pt x="411" y="258"/>
                  </a:lnTo>
                  <a:lnTo>
                    <a:pt x="411" y="258"/>
                  </a:lnTo>
                  <a:lnTo>
                    <a:pt x="411" y="256"/>
                  </a:lnTo>
                  <a:lnTo>
                    <a:pt x="411" y="256"/>
                  </a:lnTo>
                  <a:lnTo>
                    <a:pt x="413" y="256"/>
                  </a:lnTo>
                  <a:lnTo>
                    <a:pt x="413" y="256"/>
                  </a:lnTo>
                  <a:lnTo>
                    <a:pt x="413" y="254"/>
                  </a:lnTo>
                  <a:lnTo>
                    <a:pt x="414" y="254"/>
                  </a:lnTo>
                  <a:lnTo>
                    <a:pt x="414" y="254"/>
                  </a:lnTo>
                  <a:lnTo>
                    <a:pt x="414" y="253"/>
                  </a:lnTo>
                  <a:lnTo>
                    <a:pt x="416" y="253"/>
                  </a:lnTo>
                  <a:lnTo>
                    <a:pt x="418" y="251"/>
                  </a:lnTo>
                  <a:lnTo>
                    <a:pt x="418" y="251"/>
                  </a:lnTo>
                  <a:lnTo>
                    <a:pt x="418" y="251"/>
                  </a:lnTo>
                  <a:lnTo>
                    <a:pt x="418" y="251"/>
                  </a:lnTo>
                  <a:lnTo>
                    <a:pt x="420" y="251"/>
                  </a:lnTo>
                  <a:lnTo>
                    <a:pt x="420" y="249"/>
                  </a:lnTo>
                  <a:lnTo>
                    <a:pt x="420" y="249"/>
                  </a:lnTo>
                  <a:lnTo>
                    <a:pt x="420" y="249"/>
                  </a:lnTo>
                  <a:lnTo>
                    <a:pt x="418" y="249"/>
                  </a:lnTo>
                  <a:lnTo>
                    <a:pt x="418" y="247"/>
                  </a:lnTo>
                  <a:lnTo>
                    <a:pt x="420" y="247"/>
                  </a:lnTo>
                  <a:lnTo>
                    <a:pt x="420" y="247"/>
                  </a:lnTo>
                  <a:lnTo>
                    <a:pt x="420" y="247"/>
                  </a:lnTo>
                  <a:lnTo>
                    <a:pt x="420" y="247"/>
                  </a:lnTo>
                  <a:lnTo>
                    <a:pt x="420" y="245"/>
                  </a:lnTo>
                  <a:lnTo>
                    <a:pt x="420" y="245"/>
                  </a:lnTo>
                  <a:lnTo>
                    <a:pt x="420" y="245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2" y="244"/>
                  </a:lnTo>
                  <a:lnTo>
                    <a:pt x="422" y="244"/>
                  </a:lnTo>
                  <a:lnTo>
                    <a:pt x="422" y="242"/>
                  </a:lnTo>
                  <a:lnTo>
                    <a:pt x="422" y="242"/>
                  </a:lnTo>
                  <a:lnTo>
                    <a:pt x="424" y="242"/>
                  </a:lnTo>
                  <a:lnTo>
                    <a:pt x="424" y="242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5" y="238"/>
                  </a:lnTo>
                  <a:lnTo>
                    <a:pt x="425" y="238"/>
                  </a:lnTo>
                  <a:lnTo>
                    <a:pt x="425" y="238"/>
                  </a:lnTo>
                  <a:lnTo>
                    <a:pt x="427" y="236"/>
                  </a:lnTo>
                  <a:lnTo>
                    <a:pt x="427" y="236"/>
                  </a:lnTo>
                  <a:lnTo>
                    <a:pt x="427" y="236"/>
                  </a:lnTo>
                  <a:lnTo>
                    <a:pt x="429" y="236"/>
                  </a:lnTo>
                  <a:lnTo>
                    <a:pt x="429" y="234"/>
                  </a:lnTo>
                  <a:lnTo>
                    <a:pt x="431" y="234"/>
                  </a:lnTo>
                  <a:lnTo>
                    <a:pt x="431" y="233"/>
                  </a:lnTo>
                  <a:lnTo>
                    <a:pt x="431" y="233"/>
                  </a:lnTo>
                  <a:lnTo>
                    <a:pt x="431" y="233"/>
                  </a:lnTo>
                  <a:lnTo>
                    <a:pt x="431" y="231"/>
                  </a:lnTo>
                  <a:lnTo>
                    <a:pt x="431" y="231"/>
                  </a:lnTo>
                  <a:lnTo>
                    <a:pt x="431" y="231"/>
                  </a:lnTo>
                  <a:lnTo>
                    <a:pt x="431" y="231"/>
                  </a:lnTo>
                  <a:lnTo>
                    <a:pt x="429" y="231"/>
                  </a:lnTo>
                  <a:lnTo>
                    <a:pt x="429" y="233"/>
                  </a:lnTo>
                  <a:lnTo>
                    <a:pt x="429" y="233"/>
                  </a:lnTo>
                  <a:lnTo>
                    <a:pt x="429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4"/>
                  </a:lnTo>
                  <a:lnTo>
                    <a:pt x="427" y="234"/>
                  </a:lnTo>
                  <a:lnTo>
                    <a:pt x="425" y="234"/>
                  </a:lnTo>
                  <a:lnTo>
                    <a:pt x="425" y="234"/>
                  </a:lnTo>
                  <a:lnTo>
                    <a:pt x="427" y="234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5" y="233"/>
                  </a:lnTo>
                  <a:lnTo>
                    <a:pt x="425" y="233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29"/>
                  </a:lnTo>
                  <a:lnTo>
                    <a:pt x="425" y="229"/>
                  </a:lnTo>
                  <a:lnTo>
                    <a:pt x="425" y="229"/>
                  </a:lnTo>
                  <a:lnTo>
                    <a:pt x="425" y="227"/>
                  </a:lnTo>
                  <a:lnTo>
                    <a:pt x="425" y="227"/>
                  </a:lnTo>
                  <a:lnTo>
                    <a:pt x="425" y="227"/>
                  </a:lnTo>
                  <a:lnTo>
                    <a:pt x="425" y="227"/>
                  </a:lnTo>
                  <a:lnTo>
                    <a:pt x="425" y="225"/>
                  </a:lnTo>
                  <a:lnTo>
                    <a:pt x="427" y="225"/>
                  </a:lnTo>
                  <a:lnTo>
                    <a:pt x="427" y="225"/>
                  </a:lnTo>
                  <a:lnTo>
                    <a:pt x="427" y="225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2"/>
                  </a:lnTo>
                  <a:lnTo>
                    <a:pt x="427" y="222"/>
                  </a:lnTo>
                  <a:lnTo>
                    <a:pt x="427" y="222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3" y="218"/>
                  </a:lnTo>
                  <a:lnTo>
                    <a:pt x="433" y="218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8"/>
                  </a:lnTo>
                  <a:lnTo>
                    <a:pt x="433" y="218"/>
                  </a:lnTo>
                  <a:lnTo>
                    <a:pt x="433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8" y="220"/>
                  </a:lnTo>
                  <a:lnTo>
                    <a:pt x="438" y="220"/>
                  </a:lnTo>
                  <a:lnTo>
                    <a:pt x="440" y="220"/>
                  </a:lnTo>
                  <a:lnTo>
                    <a:pt x="440" y="218"/>
                  </a:lnTo>
                  <a:lnTo>
                    <a:pt x="440" y="218"/>
                  </a:lnTo>
                  <a:lnTo>
                    <a:pt x="442" y="218"/>
                  </a:lnTo>
                  <a:lnTo>
                    <a:pt x="444" y="218"/>
                  </a:lnTo>
                  <a:lnTo>
                    <a:pt x="444" y="218"/>
                  </a:lnTo>
                  <a:lnTo>
                    <a:pt x="444" y="218"/>
                  </a:lnTo>
                  <a:lnTo>
                    <a:pt x="444" y="216"/>
                  </a:lnTo>
                  <a:lnTo>
                    <a:pt x="444" y="216"/>
                  </a:lnTo>
                  <a:lnTo>
                    <a:pt x="446" y="216"/>
                  </a:lnTo>
                  <a:lnTo>
                    <a:pt x="446" y="216"/>
                  </a:lnTo>
                  <a:lnTo>
                    <a:pt x="446" y="216"/>
                  </a:lnTo>
                  <a:lnTo>
                    <a:pt x="447" y="216"/>
                  </a:lnTo>
                  <a:lnTo>
                    <a:pt x="447" y="216"/>
                  </a:lnTo>
                  <a:lnTo>
                    <a:pt x="447" y="216"/>
                  </a:lnTo>
                  <a:lnTo>
                    <a:pt x="447" y="214"/>
                  </a:lnTo>
                  <a:lnTo>
                    <a:pt x="447" y="216"/>
                  </a:lnTo>
                  <a:lnTo>
                    <a:pt x="446" y="216"/>
                  </a:lnTo>
                  <a:lnTo>
                    <a:pt x="446" y="216"/>
                  </a:lnTo>
                  <a:lnTo>
                    <a:pt x="444" y="216"/>
                  </a:lnTo>
                  <a:lnTo>
                    <a:pt x="444" y="216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2" y="214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0" y="216"/>
                  </a:lnTo>
                  <a:lnTo>
                    <a:pt x="440" y="216"/>
                  </a:lnTo>
                  <a:lnTo>
                    <a:pt x="440" y="216"/>
                  </a:lnTo>
                  <a:lnTo>
                    <a:pt x="442" y="216"/>
                  </a:lnTo>
                  <a:lnTo>
                    <a:pt x="442" y="214"/>
                  </a:lnTo>
                  <a:lnTo>
                    <a:pt x="442" y="214"/>
                  </a:lnTo>
                  <a:lnTo>
                    <a:pt x="442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7" y="214"/>
                  </a:lnTo>
                  <a:lnTo>
                    <a:pt x="447" y="214"/>
                  </a:lnTo>
                  <a:lnTo>
                    <a:pt x="447" y="214"/>
                  </a:lnTo>
                  <a:lnTo>
                    <a:pt x="447" y="212"/>
                  </a:lnTo>
                  <a:lnTo>
                    <a:pt x="447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7" y="211"/>
                  </a:lnTo>
                  <a:lnTo>
                    <a:pt x="446" y="211"/>
                  </a:lnTo>
                  <a:lnTo>
                    <a:pt x="446" y="211"/>
                  </a:lnTo>
                  <a:lnTo>
                    <a:pt x="446" y="211"/>
                  </a:lnTo>
                  <a:lnTo>
                    <a:pt x="446" y="209"/>
                  </a:lnTo>
                  <a:lnTo>
                    <a:pt x="447" y="209"/>
                  </a:lnTo>
                  <a:lnTo>
                    <a:pt x="447" y="209"/>
                  </a:lnTo>
                  <a:lnTo>
                    <a:pt x="447" y="207"/>
                  </a:lnTo>
                  <a:lnTo>
                    <a:pt x="447" y="207"/>
                  </a:lnTo>
                  <a:lnTo>
                    <a:pt x="449" y="205"/>
                  </a:lnTo>
                  <a:lnTo>
                    <a:pt x="449" y="205"/>
                  </a:lnTo>
                  <a:lnTo>
                    <a:pt x="449" y="205"/>
                  </a:lnTo>
                  <a:lnTo>
                    <a:pt x="451" y="205"/>
                  </a:lnTo>
                  <a:lnTo>
                    <a:pt x="451" y="205"/>
                  </a:lnTo>
                  <a:lnTo>
                    <a:pt x="451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1" y="203"/>
                  </a:lnTo>
                  <a:lnTo>
                    <a:pt x="451" y="203"/>
                  </a:lnTo>
                  <a:lnTo>
                    <a:pt x="453" y="203"/>
                  </a:lnTo>
                  <a:lnTo>
                    <a:pt x="453" y="201"/>
                  </a:lnTo>
                  <a:lnTo>
                    <a:pt x="453" y="201"/>
                  </a:lnTo>
                  <a:lnTo>
                    <a:pt x="453" y="200"/>
                  </a:lnTo>
                  <a:lnTo>
                    <a:pt x="453" y="200"/>
                  </a:lnTo>
                  <a:lnTo>
                    <a:pt x="453" y="200"/>
                  </a:lnTo>
                  <a:lnTo>
                    <a:pt x="451" y="198"/>
                  </a:lnTo>
                  <a:lnTo>
                    <a:pt x="451" y="200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47" y="200"/>
                  </a:lnTo>
                  <a:lnTo>
                    <a:pt x="447" y="198"/>
                  </a:lnTo>
                  <a:lnTo>
                    <a:pt x="447" y="198"/>
                  </a:lnTo>
                  <a:lnTo>
                    <a:pt x="447" y="198"/>
                  </a:lnTo>
                  <a:lnTo>
                    <a:pt x="446" y="198"/>
                  </a:lnTo>
                  <a:lnTo>
                    <a:pt x="446" y="198"/>
                  </a:lnTo>
                  <a:lnTo>
                    <a:pt x="446" y="198"/>
                  </a:lnTo>
                  <a:lnTo>
                    <a:pt x="446" y="198"/>
                  </a:lnTo>
                  <a:lnTo>
                    <a:pt x="447" y="198"/>
                  </a:lnTo>
                  <a:lnTo>
                    <a:pt x="447" y="198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51" y="198"/>
                  </a:lnTo>
                  <a:lnTo>
                    <a:pt x="451" y="198"/>
                  </a:lnTo>
                  <a:lnTo>
                    <a:pt x="451" y="196"/>
                  </a:lnTo>
                  <a:lnTo>
                    <a:pt x="453" y="198"/>
                  </a:lnTo>
                  <a:lnTo>
                    <a:pt x="453" y="198"/>
                  </a:lnTo>
                  <a:lnTo>
                    <a:pt x="453" y="198"/>
                  </a:lnTo>
                  <a:lnTo>
                    <a:pt x="455" y="198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7" y="198"/>
                  </a:lnTo>
                  <a:lnTo>
                    <a:pt x="457" y="198"/>
                  </a:lnTo>
                  <a:lnTo>
                    <a:pt x="457" y="198"/>
                  </a:lnTo>
                  <a:lnTo>
                    <a:pt x="455" y="196"/>
                  </a:lnTo>
                  <a:lnTo>
                    <a:pt x="455" y="196"/>
                  </a:lnTo>
                  <a:lnTo>
                    <a:pt x="455" y="196"/>
                  </a:lnTo>
                  <a:lnTo>
                    <a:pt x="453" y="196"/>
                  </a:lnTo>
                  <a:lnTo>
                    <a:pt x="453" y="196"/>
                  </a:lnTo>
                  <a:lnTo>
                    <a:pt x="453" y="196"/>
                  </a:lnTo>
                  <a:lnTo>
                    <a:pt x="451" y="196"/>
                  </a:lnTo>
                  <a:lnTo>
                    <a:pt x="451" y="196"/>
                  </a:lnTo>
                  <a:lnTo>
                    <a:pt x="451" y="196"/>
                  </a:lnTo>
                  <a:lnTo>
                    <a:pt x="451" y="194"/>
                  </a:lnTo>
                  <a:lnTo>
                    <a:pt x="449" y="194"/>
                  </a:lnTo>
                  <a:lnTo>
                    <a:pt x="449" y="196"/>
                  </a:lnTo>
                  <a:lnTo>
                    <a:pt x="449" y="196"/>
                  </a:lnTo>
                  <a:lnTo>
                    <a:pt x="449" y="194"/>
                  </a:lnTo>
                  <a:lnTo>
                    <a:pt x="449" y="194"/>
                  </a:lnTo>
                  <a:lnTo>
                    <a:pt x="449" y="194"/>
                  </a:lnTo>
                  <a:lnTo>
                    <a:pt x="449" y="194"/>
                  </a:lnTo>
                  <a:lnTo>
                    <a:pt x="451" y="194"/>
                  </a:lnTo>
                  <a:lnTo>
                    <a:pt x="451" y="192"/>
                  </a:lnTo>
                  <a:lnTo>
                    <a:pt x="451" y="192"/>
                  </a:lnTo>
                  <a:lnTo>
                    <a:pt x="451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5" y="192"/>
                  </a:lnTo>
                  <a:lnTo>
                    <a:pt x="455" y="192"/>
                  </a:lnTo>
                  <a:lnTo>
                    <a:pt x="455" y="192"/>
                  </a:lnTo>
                  <a:lnTo>
                    <a:pt x="457" y="192"/>
                  </a:lnTo>
                  <a:lnTo>
                    <a:pt x="457" y="194"/>
                  </a:lnTo>
                  <a:lnTo>
                    <a:pt x="457" y="194"/>
                  </a:lnTo>
                  <a:lnTo>
                    <a:pt x="457" y="194"/>
                  </a:lnTo>
                  <a:lnTo>
                    <a:pt x="457" y="196"/>
                  </a:lnTo>
                  <a:lnTo>
                    <a:pt x="457" y="196"/>
                  </a:lnTo>
                  <a:lnTo>
                    <a:pt x="457" y="196"/>
                  </a:lnTo>
                  <a:lnTo>
                    <a:pt x="458" y="196"/>
                  </a:lnTo>
                  <a:lnTo>
                    <a:pt x="458" y="196"/>
                  </a:lnTo>
                  <a:lnTo>
                    <a:pt x="458" y="196"/>
                  </a:lnTo>
                  <a:lnTo>
                    <a:pt x="458" y="194"/>
                  </a:lnTo>
                  <a:lnTo>
                    <a:pt x="458" y="194"/>
                  </a:lnTo>
                  <a:lnTo>
                    <a:pt x="460" y="192"/>
                  </a:lnTo>
                  <a:lnTo>
                    <a:pt x="460" y="192"/>
                  </a:lnTo>
                  <a:lnTo>
                    <a:pt x="460" y="192"/>
                  </a:lnTo>
                  <a:lnTo>
                    <a:pt x="460" y="192"/>
                  </a:lnTo>
                  <a:lnTo>
                    <a:pt x="460" y="191"/>
                  </a:lnTo>
                  <a:lnTo>
                    <a:pt x="460" y="189"/>
                  </a:lnTo>
                  <a:lnTo>
                    <a:pt x="460" y="189"/>
                  </a:lnTo>
                  <a:lnTo>
                    <a:pt x="460" y="189"/>
                  </a:lnTo>
                  <a:lnTo>
                    <a:pt x="460" y="191"/>
                  </a:lnTo>
                  <a:lnTo>
                    <a:pt x="460" y="191"/>
                  </a:lnTo>
                  <a:lnTo>
                    <a:pt x="460" y="191"/>
                  </a:lnTo>
                  <a:lnTo>
                    <a:pt x="460" y="191"/>
                  </a:lnTo>
                  <a:lnTo>
                    <a:pt x="460" y="192"/>
                  </a:lnTo>
                  <a:lnTo>
                    <a:pt x="458" y="192"/>
                  </a:lnTo>
                  <a:lnTo>
                    <a:pt x="458" y="191"/>
                  </a:lnTo>
                  <a:lnTo>
                    <a:pt x="458" y="191"/>
                  </a:lnTo>
                  <a:lnTo>
                    <a:pt x="458" y="191"/>
                  </a:lnTo>
                  <a:lnTo>
                    <a:pt x="458" y="191"/>
                  </a:lnTo>
                  <a:lnTo>
                    <a:pt x="458" y="189"/>
                  </a:lnTo>
                  <a:lnTo>
                    <a:pt x="458" y="189"/>
                  </a:lnTo>
                  <a:lnTo>
                    <a:pt x="458" y="187"/>
                  </a:lnTo>
                  <a:lnTo>
                    <a:pt x="458" y="185"/>
                  </a:lnTo>
                  <a:lnTo>
                    <a:pt x="458" y="185"/>
                  </a:lnTo>
                  <a:lnTo>
                    <a:pt x="457" y="185"/>
                  </a:lnTo>
                  <a:lnTo>
                    <a:pt x="457" y="183"/>
                  </a:lnTo>
                  <a:lnTo>
                    <a:pt x="457" y="183"/>
                  </a:lnTo>
                  <a:lnTo>
                    <a:pt x="455" y="183"/>
                  </a:lnTo>
                  <a:lnTo>
                    <a:pt x="455" y="183"/>
                  </a:lnTo>
                  <a:lnTo>
                    <a:pt x="453" y="183"/>
                  </a:lnTo>
                  <a:lnTo>
                    <a:pt x="453" y="183"/>
                  </a:lnTo>
                  <a:lnTo>
                    <a:pt x="451" y="183"/>
                  </a:lnTo>
                  <a:lnTo>
                    <a:pt x="451" y="183"/>
                  </a:lnTo>
                  <a:lnTo>
                    <a:pt x="451" y="183"/>
                  </a:lnTo>
                  <a:lnTo>
                    <a:pt x="449" y="183"/>
                  </a:lnTo>
                  <a:lnTo>
                    <a:pt x="449" y="181"/>
                  </a:lnTo>
                  <a:lnTo>
                    <a:pt x="447" y="181"/>
                  </a:lnTo>
                  <a:lnTo>
                    <a:pt x="447" y="181"/>
                  </a:lnTo>
                  <a:lnTo>
                    <a:pt x="446" y="180"/>
                  </a:lnTo>
                  <a:lnTo>
                    <a:pt x="446" y="180"/>
                  </a:lnTo>
                  <a:lnTo>
                    <a:pt x="446" y="178"/>
                  </a:lnTo>
                  <a:lnTo>
                    <a:pt x="446" y="178"/>
                  </a:lnTo>
                  <a:lnTo>
                    <a:pt x="446" y="178"/>
                  </a:lnTo>
                  <a:lnTo>
                    <a:pt x="446" y="176"/>
                  </a:lnTo>
                  <a:lnTo>
                    <a:pt x="446" y="176"/>
                  </a:lnTo>
                  <a:lnTo>
                    <a:pt x="446" y="174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0"/>
                  </a:lnTo>
                  <a:lnTo>
                    <a:pt x="446" y="169"/>
                  </a:lnTo>
                  <a:lnTo>
                    <a:pt x="446" y="169"/>
                  </a:lnTo>
                  <a:lnTo>
                    <a:pt x="446" y="167"/>
                  </a:lnTo>
                  <a:lnTo>
                    <a:pt x="446" y="167"/>
                  </a:lnTo>
                  <a:lnTo>
                    <a:pt x="446" y="167"/>
                  </a:lnTo>
                  <a:lnTo>
                    <a:pt x="446" y="169"/>
                  </a:lnTo>
                  <a:lnTo>
                    <a:pt x="446" y="169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69"/>
                  </a:lnTo>
                  <a:lnTo>
                    <a:pt x="447" y="169"/>
                  </a:lnTo>
                  <a:lnTo>
                    <a:pt x="449" y="167"/>
                  </a:lnTo>
                  <a:lnTo>
                    <a:pt x="449" y="167"/>
                  </a:lnTo>
                  <a:lnTo>
                    <a:pt x="449" y="165"/>
                  </a:lnTo>
                  <a:lnTo>
                    <a:pt x="449" y="165"/>
                  </a:lnTo>
                  <a:lnTo>
                    <a:pt x="449" y="165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1"/>
                  </a:lnTo>
                  <a:lnTo>
                    <a:pt x="451" y="161"/>
                  </a:lnTo>
                  <a:lnTo>
                    <a:pt x="451" y="161"/>
                  </a:lnTo>
                  <a:lnTo>
                    <a:pt x="451" y="159"/>
                  </a:lnTo>
                  <a:lnTo>
                    <a:pt x="453" y="159"/>
                  </a:lnTo>
                  <a:lnTo>
                    <a:pt x="451" y="159"/>
                  </a:lnTo>
                  <a:lnTo>
                    <a:pt x="453" y="159"/>
                  </a:lnTo>
                  <a:lnTo>
                    <a:pt x="453" y="159"/>
                  </a:lnTo>
                  <a:lnTo>
                    <a:pt x="453" y="159"/>
                  </a:lnTo>
                  <a:lnTo>
                    <a:pt x="453" y="159"/>
                  </a:lnTo>
                  <a:lnTo>
                    <a:pt x="453" y="161"/>
                  </a:lnTo>
                  <a:lnTo>
                    <a:pt x="451" y="161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5"/>
                  </a:lnTo>
                  <a:lnTo>
                    <a:pt x="449" y="165"/>
                  </a:lnTo>
                  <a:lnTo>
                    <a:pt x="449" y="167"/>
                  </a:lnTo>
                  <a:lnTo>
                    <a:pt x="449" y="167"/>
                  </a:lnTo>
                  <a:lnTo>
                    <a:pt x="449" y="169"/>
                  </a:lnTo>
                  <a:lnTo>
                    <a:pt x="449" y="169"/>
                  </a:lnTo>
                  <a:lnTo>
                    <a:pt x="449" y="170"/>
                  </a:lnTo>
                  <a:lnTo>
                    <a:pt x="449" y="170"/>
                  </a:lnTo>
                  <a:lnTo>
                    <a:pt x="449" y="170"/>
                  </a:lnTo>
                  <a:lnTo>
                    <a:pt x="449" y="172"/>
                  </a:lnTo>
                  <a:lnTo>
                    <a:pt x="449" y="174"/>
                  </a:lnTo>
                  <a:lnTo>
                    <a:pt x="449" y="174"/>
                  </a:lnTo>
                  <a:lnTo>
                    <a:pt x="449" y="174"/>
                  </a:lnTo>
                  <a:lnTo>
                    <a:pt x="449" y="174"/>
                  </a:lnTo>
                  <a:lnTo>
                    <a:pt x="447" y="174"/>
                  </a:lnTo>
                  <a:lnTo>
                    <a:pt x="447" y="174"/>
                  </a:lnTo>
                  <a:lnTo>
                    <a:pt x="447" y="174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8"/>
                  </a:lnTo>
                  <a:lnTo>
                    <a:pt x="449" y="178"/>
                  </a:lnTo>
                  <a:lnTo>
                    <a:pt x="449" y="178"/>
                  </a:lnTo>
                  <a:lnTo>
                    <a:pt x="449" y="178"/>
                  </a:lnTo>
                  <a:lnTo>
                    <a:pt x="451" y="178"/>
                  </a:lnTo>
                  <a:lnTo>
                    <a:pt x="451" y="178"/>
                  </a:lnTo>
                  <a:lnTo>
                    <a:pt x="451" y="178"/>
                  </a:lnTo>
                  <a:lnTo>
                    <a:pt x="451" y="178"/>
                  </a:lnTo>
                  <a:lnTo>
                    <a:pt x="453" y="178"/>
                  </a:lnTo>
                  <a:lnTo>
                    <a:pt x="453" y="178"/>
                  </a:lnTo>
                  <a:lnTo>
                    <a:pt x="453" y="178"/>
                  </a:lnTo>
                  <a:lnTo>
                    <a:pt x="455" y="176"/>
                  </a:lnTo>
                  <a:lnTo>
                    <a:pt x="455" y="176"/>
                  </a:lnTo>
                  <a:lnTo>
                    <a:pt x="455" y="176"/>
                  </a:lnTo>
                  <a:lnTo>
                    <a:pt x="455" y="176"/>
                  </a:lnTo>
                  <a:lnTo>
                    <a:pt x="455" y="174"/>
                  </a:lnTo>
                  <a:lnTo>
                    <a:pt x="455" y="174"/>
                  </a:lnTo>
                  <a:lnTo>
                    <a:pt x="455" y="174"/>
                  </a:lnTo>
                  <a:lnTo>
                    <a:pt x="457" y="174"/>
                  </a:lnTo>
                  <a:lnTo>
                    <a:pt x="457" y="174"/>
                  </a:lnTo>
                  <a:lnTo>
                    <a:pt x="457" y="172"/>
                  </a:lnTo>
                  <a:lnTo>
                    <a:pt x="457" y="172"/>
                  </a:lnTo>
                  <a:lnTo>
                    <a:pt x="457" y="172"/>
                  </a:lnTo>
                  <a:lnTo>
                    <a:pt x="457" y="172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5" y="169"/>
                  </a:lnTo>
                  <a:lnTo>
                    <a:pt x="457" y="169"/>
                  </a:lnTo>
                  <a:lnTo>
                    <a:pt x="457" y="169"/>
                  </a:lnTo>
                  <a:lnTo>
                    <a:pt x="457" y="169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8" y="170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70"/>
                  </a:lnTo>
                  <a:lnTo>
                    <a:pt x="458" y="170"/>
                  </a:lnTo>
                  <a:lnTo>
                    <a:pt x="458" y="172"/>
                  </a:lnTo>
                  <a:lnTo>
                    <a:pt x="458" y="172"/>
                  </a:lnTo>
                  <a:lnTo>
                    <a:pt x="458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0"/>
                  </a:lnTo>
                  <a:lnTo>
                    <a:pt x="460" y="170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67"/>
                  </a:lnTo>
                  <a:lnTo>
                    <a:pt x="458" y="165"/>
                  </a:lnTo>
                  <a:lnTo>
                    <a:pt x="458" y="165"/>
                  </a:lnTo>
                  <a:lnTo>
                    <a:pt x="458" y="163"/>
                  </a:lnTo>
                  <a:lnTo>
                    <a:pt x="458" y="163"/>
                  </a:lnTo>
                  <a:lnTo>
                    <a:pt x="458" y="161"/>
                  </a:lnTo>
                  <a:lnTo>
                    <a:pt x="458" y="161"/>
                  </a:lnTo>
                  <a:lnTo>
                    <a:pt x="458" y="159"/>
                  </a:lnTo>
                  <a:lnTo>
                    <a:pt x="458" y="159"/>
                  </a:lnTo>
                  <a:lnTo>
                    <a:pt x="460" y="158"/>
                  </a:lnTo>
                  <a:lnTo>
                    <a:pt x="460" y="156"/>
                  </a:lnTo>
                  <a:lnTo>
                    <a:pt x="460" y="156"/>
                  </a:lnTo>
                  <a:lnTo>
                    <a:pt x="460" y="154"/>
                  </a:lnTo>
                  <a:lnTo>
                    <a:pt x="460" y="154"/>
                  </a:lnTo>
                  <a:lnTo>
                    <a:pt x="460" y="152"/>
                  </a:lnTo>
                  <a:lnTo>
                    <a:pt x="462" y="150"/>
                  </a:lnTo>
                  <a:lnTo>
                    <a:pt x="462" y="150"/>
                  </a:lnTo>
                  <a:lnTo>
                    <a:pt x="462" y="148"/>
                  </a:lnTo>
                  <a:lnTo>
                    <a:pt x="464" y="148"/>
                  </a:lnTo>
                  <a:lnTo>
                    <a:pt x="464" y="147"/>
                  </a:lnTo>
                  <a:lnTo>
                    <a:pt x="464" y="147"/>
                  </a:lnTo>
                  <a:lnTo>
                    <a:pt x="464" y="145"/>
                  </a:lnTo>
                  <a:lnTo>
                    <a:pt x="464" y="145"/>
                  </a:lnTo>
                  <a:lnTo>
                    <a:pt x="466" y="143"/>
                  </a:lnTo>
                  <a:lnTo>
                    <a:pt x="466" y="143"/>
                  </a:lnTo>
                  <a:lnTo>
                    <a:pt x="466" y="143"/>
                  </a:lnTo>
                  <a:lnTo>
                    <a:pt x="466" y="143"/>
                  </a:lnTo>
                  <a:lnTo>
                    <a:pt x="466" y="141"/>
                  </a:lnTo>
                  <a:lnTo>
                    <a:pt x="466" y="139"/>
                  </a:lnTo>
                  <a:lnTo>
                    <a:pt x="466" y="138"/>
                  </a:lnTo>
                  <a:lnTo>
                    <a:pt x="466" y="138"/>
                  </a:lnTo>
                  <a:lnTo>
                    <a:pt x="467" y="134"/>
                  </a:lnTo>
                  <a:lnTo>
                    <a:pt x="469" y="130"/>
                  </a:lnTo>
                  <a:lnTo>
                    <a:pt x="471" y="127"/>
                  </a:lnTo>
                  <a:lnTo>
                    <a:pt x="473" y="123"/>
                  </a:lnTo>
                  <a:lnTo>
                    <a:pt x="475" y="119"/>
                  </a:lnTo>
                  <a:lnTo>
                    <a:pt x="475" y="117"/>
                  </a:lnTo>
                  <a:lnTo>
                    <a:pt x="477" y="117"/>
                  </a:lnTo>
                  <a:lnTo>
                    <a:pt x="477" y="116"/>
                  </a:lnTo>
                  <a:lnTo>
                    <a:pt x="478" y="112"/>
                  </a:lnTo>
                  <a:lnTo>
                    <a:pt x="480" y="110"/>
                  </a:lnTo>
                  <a:lnTo>
                    <a:pt x="484" y="106"/>
                  </a:lnTo>
                  <a:lnTo>
                    <a:pt x="484" y="106"/>
                  </a:lnTo>
                  <a:lnTo>
                    <a:pt x="486" y="105"/>
                  </a:lnTo>
                  <a:lnTo>
                    <a:pt x="486" y="103"/>
                  </a:lnTo>
                  <a:lnTo>
                    <a:pt x="488" y="101"/>
                  </a:lnTo>
                  <a:lnTo>
                    <a:pt x="489" y="101"/>
                  </a:lnTo>
                  <a:lnTo>
                    <a:pt x="491" y="99"/>
                  </a:lnTo>
                  <a:lnTo>
                    <a:pt x="491" y="99"/>
                  </a:lnTo>
                  <a:lnTo>
                    <a:pt x="493" y="97"/>
                  </a:lnTo>
                  <a:lnTo>
                    <a:pt x="495" y="96"/>
                  </a:lnTo>
                  <a:lnTo>
                    <a:pt x="497" y="96"/>
                  </a:lnTo>
                  <a:lnTo>
                    <a:pt x="499" y="94"/>
                  </a:lnTo>
                  <a:lnTo>
                    <a:pt x="500" y="94"/>
                  </a:lnTo>
                  <a:lnTo>
                    <a:pt x="500" y="94"/>
                  </a:lnTo>
                  <a:lnTo>
                    <a:pt x="500" y="94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488" y="83"/>
                  </a:lnTo>
                  <a:lnTo>
                    <a:pt x="435" y="52"/>
                  </a:lnTo>
                  <a:lnTo>
                    <a:pt x="387" y="24"/>
                  </a:lnTo>
                  <a:lnTo>
                    <a:pt x="387" y="22"/>
                  </a:lnTo>
                  <a:lnTo>
                    <a:pt x="383" y="21"/>
                  </a:lnTo>
                  <a:lnTo>
                    <a:pt x="369" y="13"/>
                  </a:lnTo>
                  <a:lnTo>
                    <a:pt x="360" y="8"/>
                  </a:lnTo>
                  <a:lnTo>
                    <a:pt x="360" y="8"/>
                  </a:lnTo>
                  <a:lnTo>
                    <a:pt x="358" y="8"/>
                  </a:lnTo>
                  <a:lnTo>
                    <a:pt x="336" y="13"/>
                  </a:lnTo>
                  <a:lnTo>
                    <a:pt x="296" y="24"/>
                  </a:lnTo>
                  <a:lnTo>
                    <a:pt x="272" y="30"/>
                  </a:lnTo>
                  <a:lnTo>
                    <a:pt x="248" y="35"/>
                  </a:lnTo>
                  <a:lnTo>
                    <a:pt x="246" y="21"/>
                  </a:lnTo>
                  <a:lnTo>
                    <a:pt x="239" y="13"/>
                  </a:lnTo>
                  <a:lnTo>
                    <a:pt x="232" y="8"/>
                  </a:lnTo>
                  <a:lnTo>
                    <a:pt x="226" y="4"/>
                  </a:lnTo>
                  <a:lnTo>
                    <a:pt x="217" y="15"/>
                  </a:lnTo>
                  <a:lnTo>
                    <a:pt x="215" y="11"/>
                  </a:lnTo>
                  <a:lnTo>
                    <a:pt x="217" y="6"/>
                  </a:lnTo>
                  <a:lnTo>
                    <a:pt x="214" y="4"/>
                  </a:lnTo>
                  <a:lnTo>
                    <a:pt x="214" y="0"/>
                  </a:lnTo>
                  <a:lnTo>
                    <a:pt x="215" y="0"/>
                  </a:lnTo>
                  <a:lnTo>
                    <a:pt x="214" y="0"/>
                  </a:lnTo>
                  <a:lnTo>
                    <a:pt x="214" y="0"/>
                  </a:lnTo>
                  <a:lnTo>
                    <a:pt x="186" y="6"/>
                  </a:lnTo>
                  <a:lnTo>
                    <a:pt x="182" y="8"/>
                  </a:lnTo>
                  <a:lnTo>
                    <a:pt x="142" y="15"/>
                  </a:lnTo>
                  <a:lnTo>
                    <a:pt x="131" y="17"/>
                  </a:lnTo>
                  <a:lnTo>
                    <a:pt x="122" y="19"/>
                  </a:lnTo>
                  <a:lnTo>
                    <a:pt x="98" y="24"/>
                  </a:lnTo>
                  <a:lnTo>
                    <a:pt x="97" y="24"/>
                  </a:lnTo>
                  <a:lnTo>
                    <a:pt x="91" y="26"/>
                  </a:lnTo>
                  <a:lnTo>
                    <a:pt x="91" y="26"/>
                  </a:lnTo>
                  <a:lnTo>
                    <a:pt x="89" y="28"/>
                  </a:lnTo>
                  <a:lnTo>
                    <a:pt x="87" y="28"/>
                  </a:lnTo>
                  <a:lnTo>
                    <a:pt x="87" y="28"/>
                  </a:lnTo>
                  <a:lnTo>
                    <a:pt x="86" y="28"/>
                  </a:lnTo>
                  <a:lnTo>
                    <a:pt x="84" y="28"/>
                  </a:lnTo>
                  <a:lnTo>
                    <a:pt x="84" y="30"/>
                  </a:lnTo>
                  <a:lnTo>
                    <a:pt x="84" y="30"/>
                  </a:lnTo>
                  <a:lnTo>
                    <a:pt x="84" y="30"/>
                  </a:lnTo>
                  <a:lnTo>
                    <a:pt x="82" y="30"/>
                  </a:lnTo>
                  <a:lnTo>
                    <a:pt x="82" y="28"/>
                  </a:lnTo>
                  <a:lnTo>
                    <a:pt x="80" y="26"/>
                  </a:lnTo>
                  <a:lnTo>
                    <a:pt x="80" y="28"/>
                  </a:lnTo>
                  <a:lnTo>
                    <a:pt x="78" y="28"/>
                  </a:lnTo>
                  <a:lnTo>
                    <a:pt x="76" y="33"/>
                  </a:lnTo>
                  <a:lnTo>
                    <a:pt x="76" y="33"/>
                  </a:lnTo>
                  <a:lnTo>
                    <a:pt x="75" y="33"/>
                  </a:lnTo>
                  <a:lnTo>
                    <a:pt x="69" y="35"/>
                  </a:lnTo>
                  <a:lnTo>
                    <a:pt x="69" y="37"/>
                  </a:lnTo>
                  <a:lnTo>
                    <a:pt x="64" y="39"/>
                  </a:lnTo>
                  <a:lnTo>
                    <a:pt x="64" y="39"/>
                  </a:lnTo>
                  <a:lnTo>
                    <a:pt x="60" y="41"/>
                  </a:lnTo>
                  <a:lnTo>
                    <a:pt x="58" y="43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5" y="44"/>
                  </a:lnTo>
                  <a:lnTo>
                    <a:pt x="55" y="44"/>
                  </a:lnTo>
                  <a:lnTo>
                    <a:pt x="55" y="46"/>
                  </a:lnTo>
                  <a:lnTo>
                    <a:pt x="53" y="48"/>
                  </a:lnTo>
                  <a:lnTo>
                    <a:pt x="49" y="50"/>
                  </a:lnTo>
                  <a:lnTo>
                    <a:pt x="47" y="50"/>
                  </a:lnTo>
                  <a:lnTo>
                    <a:pt x="45" y="50"/>
                  </a:lnTo>
                  <a:lnTo>
                    <a:pt x="36" y="57"/>
                  </a:lnTo>
                  <a:lnTo>
                    <a:pt x="25" y="64"/>
                  </a:lnTo>
                  <a:lnTo>
                    <a:pt x="25" y="64"/>
                  </a:lnTo>
                  <a:lnTo>
                    <a:pt x="23" y="64"/>
                  </a:lnTo>
                  <a:lnTo>
                    <a:pt x="20" y="66"/>
                  </a:lnTo>
                  <a:lnTo>
                    <a:pt x="18" y="68"/>
                  </a:lnTo>
                  <a:lnTo>
                    <a:pt x="16" y="68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8"/>
            <p:cNvSpPr>
              <a:spLocks/>
            </p:cNvSpPr>
            <p:nvPr userDrawn="1"/>
          </p:nvSpPr>
          <p:spPr bwMode="auto">
            <a:xfrm>
              <a:off x="6465888" y="2727325"/>
              <a:ext cx="793750" cy="595313"/>
            </a:xfrm>
            <a:custGeom>
              <a:avLst/>
              <a:gdLst/>
              <a:ahLst/>
              <a:cxnLst>
                <a:cxn ang="0">
                  <a:pos x="7" y="86"/>
                </a:cxn>
                <a:cxn ang="0">
                  <a:pos x="14" y="119"/>
                </a:cxn>
                <a:cxn ang="0">
                  <a:pos x="73" y="154"/>
                </a:cxn>
                <a:cxn ang="0">
                  <a:pos x="139" y="205"/>
                </a:cxn>
                <a:cxn ang="0">
                  <a:pos x="181" y="238"/>
                </a:cxn>
                <a:cxn ang="0">
                  <a:pos x="192" y="251"/>
                </a:cxn>
                <a:cxn ang="0">
                  <a:pos x="232" y="271"/>
                </a:cxn>
                <a:cxn ang="0">
                  <a:pos x="248" y="298"/>
                </a:cxn>
                <a:cxn ang="0">
                  <a:pos x="276" y="326"/>
                </a:cxn>
                <a:cxn ang="0">
                  <a:pos x="299" y="368"/>
                </a:cxn>
                <a:cxn ang="0">
                  <a:pos x="325" y="368"/>
                </a:cxn>
                <a:cxn ang="0">
                  <a:pos x="330" y="355"/>
                </a:cxn>
                <a:cxn ang="0">
                  <a:pos x="323" y="351"/>
                </a:cxn>
                <a:cxn ang="0">
                  <a:pos x="330" y="364"/>
                </a:cxn>
                <a:cxn ang="0">
                  <a:pos x="334" y="342"/>
                </a:cxn>
                <a:cxn ang="0">
                  <a:pos x="321" y="342"/>
                </a:cxn>
                <a:cxn ang="0">
                  <a:pos x="323" y="335"/>
                </a:cxn>
                <a:cxn ang="0">
                  <a:pos x="321" y="324"/>
                </a:cxn>
                <a:cxn ang="0">
                  <a:pos x="318" y="315"/>
                </a:cxn>
                <a:cxn ang="0">
                  <a:pos x="321" y="324"/>
                </a:cxn>
                <a:cxn ang="0">
                  <a:pos x="338" y="331"/>
                </a:cxn>
                <a:cxn ang="0">
                  <a:pos x="336" y="320"/>
                </a:cxn>
                <a:cxn ang="0">
                  <a:pos x="341" y="335"/>
                </a:cxn>
                <a:cxn ang="0">
                  <a:pos x="351" y="331"/>
                </a:cxn>
                <a:cxn ang="0">
                  <a:pos x="360" y="326"/>
                </a:cxn>
                <a:cxn ang="0">
                  <a:pos x="354" y="326"/>
                </a:cxn>
                <a:cxn ang="0">
                  <a:pos x="356" y="318"/>
                </a:cxn>
                <a:cxn ang="0">
                  <a:pos x="347" y="313"/>
                </a:cxn>
                <a:cxn ang="0">
                  <a:pos x="334" y="309"/>
                </a:cxn>
                <a:cxn ang="0">
                  <a:pos x="347" y="307"/>
                </a:cxn>
                <a:cxn ang="0">
                  <a:pos x="358" y="306"/>
                </a:cxn>
                <a:cxn ang="0">
                  <a:pos x="358" y="298"/>
                </a:cxn>
                <a:cxn ang="0">
                  <a:pos x="354" y="286"/>
                </a:cxn>
                <a:cxn ang="0">
                  <a:pos x="362" y="300"/>
                </a:cxn>
                <a:cxn ang="0">
                  <a:pos x="378" y="291"/>
                </a:cxn>
                <a:cxn ang="0">
                  <a:pos x="369" y="284"/>
                </a:cxn>
                <a:cxn ang="0">
                  <a:pos x="376" y="275"/>
                </a:cxn>
                <a:cxn ang="0">
                  <a:pos x="371" y="287"/>
                </a:cxn>
                <a:cxn ang="0">
                  <a:pos x="393" y="284"/>
                </a:cxn>
                <a:cxn ang="0">
                  <a:pos x="396" y="275"/>
                </a:cxn>
                <a:cxn ang="0">
                  <a:pos x="405" y="264"/>
                </a:cxn>
                <a:cxn ang="0">
                  <a:pos x="389" y="254"/>
                </a:cxn>
                <a:cxn ang="0">
                  <a:pos x="393" y="249"/>
                </a:cxn>
                <a:cxn ang="0">
                  <a:pos x="398" y="251"/>
                </a:cxn>
                <a:cxn ang="0">
                  <a:pos x="407" y="238"/>
                </a:cxn>
                <a:cxn ang="0">
                  <a:pos x="402" y="251"/>
                </a:cxn>
                <a:cxn ang="0">
                  <a:pos x="413" y="254"/>
                </a:cxn>
                <a:cxn ang="0">
                  <a:pos x="424" y="238"/>
                </a:cxn>
                <a:cxn ang="0">
                  <a:pos x="425" y="231"/>
                </a:cxn>
                <a:cxn ang="0">
                  <a:pos x="433" y="216"/>
                </a:cxn>
                <a:cxn ang="0">
                  <a:pos x="440" y="218"/>
                </a:cxn>
                <a:cxn ang="0">
                  <a:pos x="446" y="214"/>
                </a:cxn>
                <a:cxn ang="0">
                  <a:pos x="453" y="203"/>
                </a:cxn>
                <a:cxn ang="0">
                  <a:pos x="455" y="200"/>
                </a:cxn>
                <a:cxn ang="0">
                  <a:pos x="457" y="196"/>
                </a:cxn>
                <a:cxn ang="0">
                  <a:pos x="449" y="183"/>
                </a:cxn>
                <a:cxn ang="0">
                  <a:pos x="451" y="163"/>
                </a:cxn>
                <a:cxn ang="0">
                  <a:pos x="447" y="176"/>
                </a:cxn>
                <a:cxn ang="0">
                  <a:pos x="457" y="170"/>
                </a:cxn>
                <a:cxn ang="0">
                  <a:pos x="464" y="147"/>
                </a:cxn>
                <a:cxn ang="0">
                  <a:pos x="435" y="52"/>
                </a:cxn>
                <a:cxn ang="0">
                  <a:pos x="84" y="30"/>
                </a:cxn>
              </a:cxnLst>
              <a:rect l="0" t="0" r="r" b="b"/>
              <a:pathLst>
                <a:path w="500" h="375">
                  <a:moveTo>
                    <a:pt x="16" y="68"/>
                  </a:moveTo>
                  <a:lnTo>
                    <a:pt x="16" y="70"/>
                  </a:lnTo>
                  <a:lnTo>
                    <a:pt x="16" y="70"/>
                  </a:lnTo>
                  <a:lnTo>
                    <a:pt x="18" y="70"/>
                  </a:lnTo>
                  <a:lnTo>
                    <a:pt x="16" y="74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6" y="74"/>
                  </a:lnTo>
                  <a:lnTo>
                    <a:pt x="16" y="74"/>
                  </a:lnTo>
                  <a:lnTo>
                    <a:pt x="16" y="74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8" y="75"/>
                  </a:lnTo>
                  <a:lnTo>
                    <a:pt x="18" y="77"/>
                  </a:lnTo>
                  <a:lnTo>
                    <a:pt x="16" y="77"/>
                  </a:lnTo>
                  <a:lnTo>
                    <a:pt x="16" y="77"/>
                  </a:lnTo>
                  <a:lnTo>
                    <a:pt x="16" y="75"/>
                  </a:lnTo>
                  <a:lnTo>
                    <a:pt x="16" y="77"/>
                  </a:lnTo>
                  <a:lnTo>
                    <a:pt x="14" y="77"/>
                  </a:lnTo>
                  <a:lnTo>
                    <a:pt x="14" y="77"/>
                  </a:lnTo>
                  <a:lnTo>
                    <a:pt x="13" y="77"/>
                  </a:lnTo>
                  <a:lnTo>
                    <a:pt x="13" y="79"/>
                  </a:lnTo>
                  <a:lnTo>
                    <a:pt x="13" y="79"/>
                  </a:lnTo>
                  <a:lnTo>
                    <a:pt x="13" y="79"/>
                  </a:lnTo>
                  <a:lnTo>
                    <a:pt x="13" y="81"/>
                  </a:lnTo>
                  <a:lnTo>
                    <a:pt x="13" y="81"/>
                  </a:lnTo>
                  <a:lnTo>
                    <a:pt x="11" y="81"/>
                  </a:lnTo>
                  <a:lnTo>
                    <a:pt x="11" y="83"/>
                  </a:lnTo>
                  <a:lnTo>
                    <a:pt x="11" y="83"/>
                  </a:lnTo>
                  <a:lnTo>
                    <a:pt x="11" y="83"/>
                  </a:lnTo>
                  <a:lnTo>
                    <a:pt x="11" y="83"/>
                  </a:lnTo>
                  <a:lnTo>
                    <a:pt x="9" y="85"/>
                  </a:lnTo>
                  <a:lnTo>
                    <a:pt x="9" y="85"/>
                  </a:lnTo>
                  <a:lnTo>
                    <a:pt x="9" y="85"/>
                  </a:lnTo>
                  <a:lnTo>
                    <a:pt x="9" y="85"/>
                  </a:lnTo>
                  <a:lnTo>
                    <a:pt x="7" y="85"/>
                  </a:lnTo>
                  <a:lnTo>
                    <a:pt x="7" y="86"/>
                  </a:lnTo>
                  <a:lnTo>
                    <a:pt x="7" y="86"/>
                  </a:lnTo>
                  <a:lnTo>
                    <a:pt x="7" y="86"/>
                  </a:lnTo>
                  <a:lnTo>
                    <a:pt x="5" y="86"/>
                  </a:lnTo>
                  <a:lnTo>
                    <a:pt x="5" y="86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90"/>
                  </a:lnTo>
                  <a:lnTo>
                    <a:pt x="7" y="90"/>
                  </a:lnTo>
                  <a:lnTo>
                    <a:pt x="5" y="90"/>
                  </a:lnTo>
                  <a:lnTo>
                    <a:pt x="7" y="92"/>
                  </a:lnTo>
                  <a:lnTo>
                    <a:pt x="5" y="92"/>
                  </a:lnTo>
                  <a:lnTo>
                    <a:pt x="5" y="92"/>
                  </a:lnTo>
                  <a:lnTo>
                    <a:pt x="5" y="92"/>
                  </a:lnTo>
                  <a:lnTo>
                    <a:pt x="5" y="94"/>
                  </a:lnTo>
                  <a:lnTo>
                    <a:pt x="5" y="94"/>
                  </a:lnTo>
                  <a:lnTo>
                    <a:pt x="5" y="96"/>
                  </a:lnTo>
                  <a:lnTo>
                    <a:pt x="3" y="96"/>
                  </a:lnTo>
                  <a:lnTo>
                    <a:pt x="2" y="97"/>
                  </a:lnTo>
                  <a:lnTo>
                    <a:pt x="2" y="99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2" y="103"/>
                  </a:lnTo>
                  <a:lnTo>
                    <a:pt x="2" y="105"/>
                  </a:lnTo>
                  <a:lnTo>
                    <a:pt x="2" y="105"/>
                  </a:lnTo>
                  <a:lnTo>
                    <a:pt x="0" y="106"/>
                  </a:lnTo>
                  <a:lnTo>
                    <a:pt x="0" y="106"/>
                  </a:lnTo>
                  <a:lnTo>
                    <a:pt x="0" y="108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2" y="112"/>
                  </a:lnTo>
                  <a:lnTo>
                    <a:pt x="2" y="114"/>
                  </a:lnTo>
                  <a:lnTo>
                    <a:pt x="3" y="114"/>
                  </a:lnTo>
                  <a:lnTo>
                    <a:pt x="3" y="114"/>
                  </a:lnTo>
                  <a:lnTo>
                    <a:pt x="3" y="114"/>
                  </a:lnTo>
                  <a:lnTo>
                    <a:pt x="7" y="114"/>
                  </a:lnTo>
                  <a:lnTo>
                    <a:pt x="7" y="114"/>
                  </a:lnTo>
                  <a:lnTo>
                    <a:pt x="9" y="116"/>
                  </a:lnTo>
                  <a:lnTo>
                    <a:pt x="13" y="117"/>
                  </a:lnTo>
                  <a:lnTo>
                    <a:pt x="14" y="119"/>
                  </a:lnTo>
                  <a:lnTo>
                    <a:pt x="14" y="119"/>
                  </a:lnTo>
                  <a:lnTo>
                    <a:pt x="16" y="119"/>
                  </a:lnTo>
                  <a:lnTo>
                    <a:pt x="18" y="119"/>
                  </a:lnTo>
                  <a:lnTo>
                    <a:pt x="20" y="119"/>
                  </a:lnTo>
                  <a:lnTo>
                    <a:pt x="22" y="119"/>
                  </a:lnTo>
                  <a:lnTo>
                    <a:pt x="22" y="119"/>
                  </a:lnTo>
                  <a:lnTo>
                    <a:pt x="23" y="121"/>
                  </a:lnTo>
                  <a:lnTo>
                    <a:pt x="23" y="123"/>
                  </a:lnTo>
                  <a:lnTo>
                    <a:pt x="25" y="121"/>
                  </a:lnTo>
                  <a:lnTo>
                    <a:pt x="25" y="123"/>
                  </a:lnTo>
                  <a:lnTo>
                    <a:pt x="25" y="123"/>
                  </a:lnTo>
                  <a:lnTo>
                    <a:pt x="29" y="125"/>
                  </a:lnTo>
                  <a:lnTo>
                    <a:pt x="29" y="125"/>
                  </a:lnTo>
                  <a:lnTo>
                    <a:pt x="29" y="127"/>
                  </a:lnTo>
                  <a:lnTo>
                    <a:pt x="31" y="127"/>
                  </a:lnTo>
                  <a:lnTo>
                    <a:pt x="31" y="127"/>
                  </a:lnTo>
                  <a:lnTo>
                    <a:pt x="33" y="127"/>
                  </a:lnTo>
                  <a:lnTo>
                    <a:pt x="34" y="128"/>
                  </a:lnTo>
                  <a:lnTo>
                    <a:pt x="36" y="130"/>
                  </a:lnTo>
                  <a:lnTo>
                    <a:pt x="38" y="130"/>
                  </a:lnTo>
                  <a:lnTo>
                    <a:pt x="42" y="130"/>
                  </a:lnTo>
                  <a:lnTo>
                    <a:pt x="42" y="130"/>
                  </a:lnTo>
                  <a:lnTo>
                    <a:pt x="42" y="130"/>
                  </a:lnTo>
                  <a:lnTo>
                    <a:pt x="44" y="130"/>
                  </a:lnTo>
                  <a:lnTo>
                    <a:pt x="51" y="128"/>
                  </a:lnTo>
                  <a:lnTo>
                    <a:pt x="51" y="127"/>
                  </a:lnTo>
                  <a:lnTo>
                    <a:pt x="53" y="128"/>
                  </a:lnTo>
                  <a:lnTo>
                    <a:pt x="55" y="128"/>
                  </a:lnTo>
                  <a:lnTo>
                    <a:pt x="56" y="130"/>
                  </a:lnTo>
                  <a:lnTo>
                    <a:pt x="56" y="132"/>
                  </a:lnTo>
                  <a:lnTo>
                    <a:pt x="58" y="134"/>
                  </a:lnTo>
                  <a:lnTo>
                    <a:pt x="60" y="139"/>
                  </a:lnTo>
                  <a:lnTo>
                    <a:pt x="62" y="139"/>
                  </a:lnTo>
                  <a:lnTo>
                    <a:pt x="64" y="143"/>
                  </a:lnTo>
                  <a:lnTo>
                    <a:pt x="66" y="145"/>
                  </a:lnTo>
                  <a:lnTo>
                    <a:pt x="67" y="147"/>
                  </a:lnTo>
                  <a:lnTo>
                    <a:pt x="67" y="147"/>
                  </a:lnTo>
                  <a:lnTo>
                    <a:pt x="69" y="148"/>
                  </a:lnTo>
                  <a:lnTo>
                    <a:pt x="71" y="148"/>
                  </a:lnTo>
                  <a:lnTo>
                    <a:pt x="73" y="154"/>
                  </a:lnTo>
                  <a:lnTo>
                    <a:pt x="75" y="156"/>
                  </a:lnTo>
                  <a:lnTo>
                    <a:pt x="75" y="158"/>
                  </a:lnTo>
                  <a:lnTo>
                    <a:pt x="76" y="159"/>
                  </a:lnTo>
                  <a:lnTo>
                    <a:pt x="76" y="161"/>
                  </a:lnTo>
                  <a:lnTo>
                    <a:pt x="76" y="161"/>
                  </a:lnTo>
                  <a:lnTo>
                    <a:pt x="80" y="163"/>
                  </a:lnTo>
                  <a:lnTo>
                    <a:pt x="80" y="163"/>
                  </a:lnTo>
                  <a:lnTo>
                    <a:pt x="82" y="165"/>
                  </a:lnTo>
                  <a:lnTo>
                    <a:pt x="84" y="165"/>
                  </a:lnTo>
                  <a:lnTo>
                    <a:pt x="86" y="167"/>
                  </a:lnTo>
                  <a:lnTo>
                    <a:pt x="89" y="170"/>
                  </a:lnTo>
                  <a:lnTo>
                    <a:pt x="93" y="174"/>
                  </a:lnTo>
                  <a:lnTo>
                    <a:pt x="95" y="178"/>
                  </a:lnTo>
                  <a:lnTo>
                    <a:pt x="95" y="180"/>
                  </a:lnTo>
                  <a:lnTo>
                    <a:pt x="98" y="181"/>
                  </a:lnTo>
                  <a:lnTo>
                    <a:pt x="98" y="183"/>
                  </a:lnTo>
                  <a:lnTo>
                    <a:pt x="98" y="183"/>
                  </a:lnTo>
                  <a:lnTo>
                    <a:pt x="98" y="183"/>
                  </a:lnTo>
                  <a:lnTo>
                    <a:pt x="102" y="185"/>
                  </a:lnTo>
                  <a:lnTo>
                    <a:pt x="106" y="185"/>
                  </a:lnTo>
                  <a:lnTo>
                    <a:pt x="106" y="185"/>
                  </a:lnTo>
                  <a:lnTo>
                    <a:pt x="106" y="187"/>
                  </a:lnTo>
                  <a:lnTo>
                    <a:pt x="108" y="187"/>
                  </a:lnTo>
                  <a:lnTo>
                    <a:pt x="108" y="187"/>
                  </a:lnTo>
                  <a:lnTo>
                    <a:pt x="108" y="187"/>
                  </a:lnTo>
                  <a:lnTo>
                    <a:pt x="109" y="189"/>
                  </a:lnTo>
                  <a:lnTo>
                    <a:pt x="113" y="191"/>
                  </a:lnTo>
                  <a:lnTo>
                    <a:pt x="115" y="191"/>
                  </a:lnTo>
                  <a:lnTo>
                    <a:pt x="117" y="192"/>
                  </a:lnTo>
                  <a:lnTo>
                    <a:pt x="118" y="191"/>
                  </a:lnTo>
                  <a:lnTo>
                    <a:pt x="120" y="191"/>
                  </a:lnTo>
                  <a:lnTo>
                    <a:pt x="122" y="192"/>
                  </a:lnTo>
                  <a:lnTo>
                    <a:pt x="124" y="192"/>
                  </a:lnTo>
                  <a:lnTo>
                    <a:pt x="128" y="196"/>
                  </a:lnTo>
                  <a:lnTo>
                    <a:pt x="129" y="196"/>
                  </a:lnTo>
                  <a:lnTo>
                    <a:pt x="131" y="198"/>
                  </a:lnTo>
                  <a:lnTo>
                    <a:pt x="133" y="198"/>
                  </a:lnTo>
                  <a:lnTo>
                    <a:pt x="135" y="200"/>
                  </a:lnTo>
                  <a:lnTo>
                    <a:pt x="137" y="201"/>
                  </a:lnTo>
                  <a:lnTo>
                    <a:pt x="139" y="205"/>
                  </a:lnTo>
                  <a:lnTo>
                    <a:pt x="140" y="207"/>
                  </a:lnTo>
                  <a:lnTo>
                    <a:pt x="140" y="207"/>
                  </a:lnTo>
                  <a:lnTo>
                    <a:pt x="142" y="207"/>
                  </a:lnTo>
                  <a:lnTo>
                    <a:pt x="142" y="209"/>
                  </a:lnTo>
                  <a:lnTo>
                    <a:pt x="146" y="214"/>
                  </a:lnTo>
                  <a:lnTo>
                    <a:pt x="146" y="214"/>
                  </a:lnTo>
                  <a:lnTo>
                    <a:pt x="150" y="214"/>
                  </a:lnTo>
                  <a:lnTo>
                    <a:pt x="151" y="216"/>
                  </a:lnTo>
                  <a:lnTo>
                    <a:pt x="153" y="216"/>
                  </a:lnTo>
                  <a:lnTo>
                    <a:pt x="155" y="216"/>
                  </a:lnTo>
                  <a:lnTo>
                    <a:pt x="157" y="216"/>
                  </a:lnTo>
                  <a:lnTo>
                    <a:pt x="159" y="218"/>
                  </a:lnTo>
                  <a:lnTo>
                    <a:pt x="161" y="218"/>
                  </a:lnTo>
                  <a:lnTo>
                    <a:pt x="161" y="218"/>
                  </a:lnTo>
                  <a:lnTo>
                    <a:pt x="162" y="218"/>
                  </a:lnTo>
                  <a:lnTo>
                    <a:pt x="164" y="220"/>
                  </a:lnTo>
                  <a:lnTo>
                    <a:pt x="166" y="222"/>
                  </a:lnTo>
                  <a:lnTo>
                    <a:pt x="168" y="222"/>
                  </a:lnTo>
                  <a:lnTo>
                    <a:pt x="170" y="222"/>
                  </a:lnTo>
                  <a:lnTo>
                    <a:pt x="170" y="223"/>
                  </a:lnTo>
                  <a:lnTo>
                    <a:pt x="171" y="225"/>
                  </a:lnTo>
                  <a:lnTo>
                    <a:pt x="171" y="225"/>
                  </a:lnTo>
                  <a:lnTo>
                    <a:pt x="173" y="225"/>
                  </a:lnTo>
                  <a:lnTo>
                    <a:pt x="177" y="227"/>
                  </a:lnTo>
                  <a:lnTo>
                    <a:pt x="179" y="227"/>
                  </a:lnTo>
                  <a:lnTo>
                    <a:pt x="179" y="229"/>
                  </a:lnTo>
                  <a:lnTo>
                    <a:pt x="179" y="229"/>
                  </a:lnTo>
                  <a:lnTo>
                    <a:pt x="179" y="231"/>
                  </a:lnTo>
                  <a:lnTo>
                    <a:pt x="179" y="231"/>
                  </a:lnTo>
                  <a:lnTo>
                    <a:pt x="179" y="231"/>
                  </a:lnTo>
                  <a:lnTo>
                    <a:pt x="179" y="233"/>
                  </a:lnTo>
                  <a:lnTo>
                    <a:pt x="181" y="233"/>
                  </a:lnTo>
                  <a:lnTo>
                    <a:pt x="181" y="233"/>
                  </a:lnTo>
                  <a:lnTo>
                    <a:pt x="181" y="233"/>
                  </a:lnTo>
                  <a:lnTo>
                    <a:pt x="177" y="234"/>
                  </a:lnTo>
                  <a:lnTo>
                    <a:pt x="177" y="234"/>
                  </a:lnTo>
                  <a:lnTo>
                    <a:pt x="179" y="234"/>
                  </a:lnTo>
                  <a:lnTo>
                    <a:pt x="179" y="236"/>
                  </a:lnTo>
                  <a:lnTo>
                    <a:pt x="181" y="238"/>
                  </a:lnTo>
                  <a:lnTo>
                    <a:pt x="181" y="238"/>
                  </a:lnTo>
                  <a:lnTo>
                    <a:pt x="181" y="238"/>
                  </a:lnTo>
                  <a:lnTo>
                    <a:pt x="179" y="238"/>
                  </a:lnTo>
                  <a:lnTo>
                    <a:pt x="179" y="238"/>
                  </a:lnTo>
                  <a:lnTo>
                    <a:pt x="179" y="238"/>
                  </a:lnTo>
                  <a:lnTo>
                    <a:pt x="181" y="240"/>
                  </a:lnTo>
                  <a:lnTo>
                    <a:pt x="179" y="242"/>
                  </a:lnTo>
                  <a:lnTo>
                    <a:pt x="181" y="242"/>
                  </a:lnTo>
                  <a:lnTo>
                    <a:pt x="182" y="242"/>
                  </a:lnTo>
                  <a:lnTo>
                    <a:pt x="182" y="242"/>
                  </a:lnTo>
                  <a:lnTo>
                    <a:pt x="182" y="242"/>
                  </a:lnTo>
                  <a:lnTo>
                    <a:pt x="182" y="244"/>
                  </a:lnTo>
                  <a:lnTo>
                    <a:pt x="182" y="244"/>
                  </a:lnTo>
                  <a:lnTo>
                    <a:pt x="184" y="244"/>
                  </a:lnTo>
                  <a:lnTo>
                    <a:pt x="184" y="244"/>
                  </a:lnTo>
                  <a:lnTo>
                    <a:pt x="184" y="242"/>
                  </a:lnTo>
                  <a:lnTo>
                    <a:pt x="184" y="242"/>
                  </a:lnTo>
                  <a:lnTo>
                    <a:pt x="186" y="244"/>
                  </a:lnTo>
                  <a:lnTo>
                    <a:pt x="186" y="244"/>
                  </a:lnTo>
                  <a:lnTo>
                    <a:pt x="186" y="245"/>
                  </a:lnTo>
                  <a:lnTo>
                    <a:pt x="188" y="245"/>
                  </a:lnTo>
                  <a:lnTo>
                    <a:pt x="188" y="245"/>
                  </a:lnTo>
                  <a:lnTo>
                    <a:pt x="188" y="244"/>
                  </a:lnTo>
                  <a:lnTo>
                    <a:pt x="188" y="244"/>
                  </a:lnTo>
                  <a:lnTo>
                    <a:pt x="190" y="244"/>
                  </a:lnTo>
                  <a:lnTo>
                    <a:pt x="190" y="244"/>
                  </a:lnTo>
                  <a:lnTo>
                    <a:pt x="192" y="244"/>
                  </a:lnTo>
                  <a:lnTo>
                    <a:pt x="192" y="245"/>
                  </a:lnTo>
                  <a:lnTo>
                    <a:pt x="190" y="245"/>
                  </a:lnTo>
                  <a:lnTo>
                    <a:pt x="190" y="245"/>
                  </a:lnTo>
                  <a:lnTo>
                    <a:pt x="190" y="247"/>
                  </a:lnTo>
                  <a:lnTo>
                    <a:pt x="192" y="247"/>
                  </a:lnTo>
                  <a:lnTo>
                    <a:pt x="192" y="247"/>
                  </a:lnTo>
                  <a:lnTo>
                    <a:pt x="193" y="249"/>
                  </a:lnTo>
                  <a:lnTo>
                    <a:pt x="193" y="249"/>
                  </a:lnTo>
                  <a:lnTo>
                    <a:pt x="193" y="249"/>
                  </a:lnTo>
                  <a:lnTo>
                    <a:pt x="192" y="249"/>
                  </a:lnTo>
                  <a:lnTo>
                    <a:pt x="192" y="249"/>
                  </a:lnTo>
                  <a:lnTo>
                    <a:pt x="193" y="251"/>
                  </a:lnTo>
                  <a:lnTo>
                    <a:pt x="193" y="251"/>
                  </a:lnTo>
                  <a:lnTo>
                    <a:pt x="192" y="251"/>
                  </a:lnTo>
                  <a:lnTo>
                    <a:pt x="192" y="253"/>
                  </a:lnTo>
                  <a:lnTo>
                    <a:pt x="193" y="253"/>
                  </a:lnTo>
                  <a:lnTo>
                    <a:pt x="193" y="253"/>
                  </a:lnTo>
                  <a:lnTo>
                    <a:pt x="193" y="253"/>
                  </a:lnTo>
                  <a:lnTo>
                    <a:pt x="195" y="253"/>
                  </a:lnTo>
                  <a:lnTo>
                    <a:pt x="197" y="253"/>
                  </a:lnTo>
                  <a:lnTo>
                    <a:pt x="197" y="256"/>
                  </a:lnTo>
                  <a:lnTo>
                    <a:pt x="197" y="254"/>
                  </a:lnTo>
                  <a:lnTo>
                    <a:pt x="199" y="254"/>
                  </a:lnTo>
                  <a:lnTo>
                    <a:pt x="199" y="254"/>
                  </a:lnTo>
                  <a:lnTo>
                    <a:pt x="201" y="254"/>
                  </a:lnTo>
                  <a:lnTo>
                    <a:pt x="201" y="254"/>
                  </a:lnTo>
                  <a:lnTo>
                    <a:pt x="201" y="254"/>
                  </a:lnTo>
                  <a:lnTo>
                    <a:pt x="203" y="256"/>
                  </a:lnTo>
                  <a:lnTo>
                    <a:pt x="203" y="256"/>
                  </a:lnTo>
                  <a:lnTo>
                    <a:pt x="203" y="258"/>
                  </a:lnTo>
                  <a:lnTo>
                    <a:pt x="203" y="260"/>
                  </a:lnTo>
                  <a:lnTo>
                    <a:pt x="204" y="260"/>
                  </a:lnTo>
                  <a:lnTo>
                    <a:pt x="206" y="262"/>
                  </a:lnTo>
                  <a:lnTo>
                    <a:pt x="210" y="264"/>
                  </a:lnTo>
                  <a:lnTo>
                    <a:pt x="214" y="264"/>
                  </a:lnTo>
                  <a:lnTo>
                    <a:pt x="217" y="265"/>
                  </a:lnTo>
                  <a:lnTo>
                    <a:pt x="219" y="265"/>
                  </a:lnTo>
                  <a:lnTo>
                    <a:pt x="219" y="265"/>
                  </a:lnTo>
                  <a:lnTo>
                    <a:pt x="221" y="265"/>
                  </a:lnTo>
                  <a:lnTo>
                    <a:pt x="221" y="265"/>
                  </a:lnTo>
                  <a:lnTo>
                    <a:pt x="223" y="267"/>
                  </a:lnTo>
                  <a:lnTo>
                    <a:pt x="223" y="267"/>
                  </a:lnTo>
                  <a:lnTo>
                    <a:pt x="224" y="267"/>
                  </a:lnTo>
                  <a:lnTo>
                    <a:pt x="224" y="267"/>
                  </a:lnTo>
                  <a:lnTo>
                    <a:pt x="226" y="267"/>
                  </a:lnTo>
                  <a:lnTo>
                    <a:pt x="226" y="267"/>
                  </a:lnTo>
                  <a:lnTo>
                    <a:pt x="226" y="267"/>
                  </a:lnTo>
                  <a:lnTo>
                    <a:pt x="228" y="269"/>
                  </a:lnTo>
                  <a:lnTo>
                    <a:pt x="228" y="269"/>
                  </a:lnTo>
                  <a:lnTo>
                    <a:pt x="228" y="269"/>
                  </a:lnTo>
                  <a:lnTo>
                    <a:pt x="230" y="269"/>
                  </a:lnTo>
                  <a:lnTo>
                    <a:pt x="230" y="269"/>
                  </a:lnTo>
                  <a:lnTo>
                    <a:pt x="230" y="269"/>
                  </a:lnTo>
                  <a:lnTo>
                    <a:pt x="232" y="271"/>
                  </a:lnTo>
                  <a:lnTo>
                    <a:pt x="234" y="271"/>
                  </a:lnTo>
                  <a:lnTo>
                    <a:pt x="234" y="273"/>
                  </a:lnTo>
                  <a:lnTo>
                    <a:pt x="235" y="273"/>
                  </a:lnTo>
                  <a:lnTo>
                    <a:pt x="235" y="273"/>
                  </a:lnTo>
                  <a:lnTo>
                    <a:pt x="235" y="273"/>
                  </a:lnTo>
                  <a:lnTo>
                    <a:pt x="235" y="275"/>
                  </a:lnTo>
                  <a:lnTo>
                    <a:pt x="235" y="278"/>
                  </a:lnTo>
                  <a:lnTo>
                    <a:pt x="235" y="278"/>
                  </a:lnTo>
                  <a:lnTo>
                    <a:pt x="235" y="278"/>
                  </a:lnTo>
                  <a:lnTo>
                    <a:pt x="235" y="280"/>
                  </a:lnTo>
                  <a:lnTo>
                    <a:pt x="237" y="282"/>
                  </a:lnTo>
                  <a:lnTo>
                    <a:pt x="239" y="284"/>
                  </a:lnTo>
                  <a:lnTo>
                    <a:pt x="239" y="284"/>
                  </a:lnTo>
                  <a:lnTo>
                    <a:pt x="239" y="286"/>
                  </a:lnTo>
                  <a:lnTo>
                    <a:pt x="241" y="286"/>
                  </a:lnTo>
                  <a:lnTo>
                    <a:pt x="241" y="286"/>
                  </a:lnTo>
                  <a:lnTo>
                    <a:pt x="241" y="286"/>
                  </a:lnTo>
                  <a:lnTo>
                    <a:pt x="241" y="287"/>
                  </a:lnTo>
                  <a:lnTo>
                    <a:pt x="241" y="287"/>
                  </a:lnTo>
                  <a:lnTo>
                    <a:pt x="241" y="287"/>
                  </a:lnTo>
                  <a:lnTo>
                    <a:pt x="241" y="287"/>
                  </a:lnTo>
                  <a:lnTo>
                    <a:pt x="243" y="287"/>
                  </a:lnTo>
                  <a:lnTo>
                    <a:pt x="243" y="287"/>
                  </a:lnTo>
                  <a:lnTo>
                    <a:pt x="243" y="289"/>
                  </a:lnTo>
                  <a:lnTo>
                    <a:pt x="243" y="289"/>
                  </a:lnTo>
                  <a:lnTo>
                    <a:pt x="245" y="291"/>
                  </a:lnTo>
                  <a:lnTo>
                    <a:pt x="245" y="291"/>
                  </a:lnTo>
                  <a:lnTo>
                    <a:pt x="245" y="291"/>
                  </a:lnTo>
                  <a:lnTo>
                    <a:pt x="246" y="291"/>
                  </a:lnTo>
                  <a:lnTo>
                    <a:pt x="246" y="291"/>
                  </a:lnTo>
                  <a:lnTo>
                    <a:pt x="246" y="291"/>
                  </a:lnTo>
                  <a:lnTo>
                    <a:pt x="246" y="293"/>
                  </a:lnTo>
                  <a:lnTo>
                    <a:pt x="246" y="293"/>
                  </a:lnTo>
                  <a:lnTo>
                    <a:pt x="246" y="293"/>
                  </a:lnTo>
                  <a:lnTo>
                    <a:pt x="248" y="295"/>
                  </a:lnTo>
                  <a:lnTo>
                    <a:pt x="248" y="295"/>
                  </a:lnTo>
                  <a:lnTo>
                    <a:pt x="248" y="297"/>
                  </a:lnTo>
                  <a:lnTo>
                    <a:pt x="248" y="297"/>
                  </a:lnTo>
                  <a:lnTo>
                    <a:pt x="248" y="297"/>
                  </a:lnTo>
                  <a:lnTo>
                    <a:pt x="248" y="298"/>
                  </a:lnTo>
                  <a:lnTo>
                    <a:pt x="248" y="298"/>
                  </a:lnTo>
                  <a:lnTo>
                    <a:pt x="250" y="300"/>
                  </a:lnTo>
                  <a:lnTo>
                    <a:pt x="250" y="300"/>
                  </a:lnTo>
                  <a:lnTo>
                    <a:pt x="250" y="300"/>
                  </a:lnTo>
                  <a:lnTo>
                    <a:pt x="250" y="302"/>
                  </a:lnTo>
                  <a:lnTo>
                    <a:pt x="250" y="302"/>
                  </a:lnTo>
                  <a:lnTo>
                    <a:pt x="250" y="302"/>
                  </a:lnTo>
                  <a:lnTo>
                    <a:pt x="252" y="302"/>
                  </a:lnTo>
                  <a:lnTo>
                    <a:pt x="252" y="302"/>
                  </a:lnTo>
                  <a:lnTo>
                    <a:pt x="252" y="304"/>
                  </a:lnTo>
                  <a:lnTo>
                    <a:pt x="252" y="306"/>
                  </a:lnTo>
                  <a:lnTo>
                    <a:pt x="252" y="307"/>
                  </a:lnTo>
                  <a:lnTo>
                    <a:pt x="252" y="307"/>
                  </a:lnTo>
                  <a:lnTo>
                    <a:pt x="254" y="309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6" y="313"/>
                  </a:lnTo>
                  <a:lnTo>
                    <a:pt x="254" y="315"/>
                  </a:lnTo>
                  <a:lnTo>
                    <a:pt x="254" y="317"/>
                  </a:lnTo>
                  <a:lnTo>
                    <a:pt x="257" y="318"/>
                  </a:lnTo>
                  <a:lnTo>
                    <a:pt x="257" y="318"/>
                  </a:lnTo>
                  <a:lnTo>
                    <a:pt x="261" y="320"/>
                  </a:lnTo>
                  <a:lnTo>
                    <a:pt x="261" y="320"/>
                  </a:lnTo>
                  <a:lnTo>
                    <a:pt x="261" y="320"/>
                  </a:lnTo>
                  <a:lnTo>
                    <a:pt x="263" y="320"/>
                  </a:lnTo>
                  <a:lnTo>
                    <a:pt x="263" y="320"/>
                  </a:lnTo>
                  <a:lnTo>
                    <a:pt x="263" y="320"/>
                  </a:lnTo>
                  <a:lnTo>
                    <a:pt x="263" y="320"/>
                  </a:lnTo>
                  <a:lnTo>
                    <a:pt x="266" y="320"/>
                  </a:lnTo>
                  <a:lnTo>
                    <a:pt x="268" y="320"/>
                  </a:lnTo>
                  <a:lnTo>
                    <a:pt x="268" y="320"/>
                  </a:lnTo>
                  <a:lnTo>
                    <a:pt x="270" y="320"/>
                  </a:lnTo>
                  <a:lnTo>
                    <a:pt x="270" y="320"/>
                  </a:lnTo>
                  <a:lnTo>
                    <a:pt x="270" y="322"/>
                  </a:lnTo>
                  <a:lnTo>
                    <a:pt x="272" y="324"/>
                  </a:lnTo>
                  <a:lnTo>
                    <a:pt x="274" y="324"/>
                  </a:lnTo>
                  <a:lnTo>
                    <a:pt x="276" y="324"/>
                  </a:lnTo>
                  <a:lnTo>
                    <a:pt x="276" y="324"/>
                  </a:lnTo>
                  <a:lnTo>
                    <a:pt x="276" y="326"/>
                  </a:lnTo>
                  <a:lnTo>
                    <a:pt x="277" y="326"/>
                  </a:lnTo>
                  <a:lnTo>
                    <a:pt x="277" y="326"/>
                  </a:lnTo>
                  <a:lnTo>
                    <a:pt x="281" y="329"/>
                  </a:lnTo>
                  <a:lnTo>
                    <a:pt x="281" y="331"/>
                  </a:lnTo>
                  <a:lnTo>
                    <a:pt x="281" y="333"/>
                  </a:lnTo>
                  <a:lnTo>
                    <a:pt x="281" y="333"/>
                  </a:lnTo>
                  <a:lnTo>
                    <a:pt x="283" y="337"/>
                  </a:lnTo>
                  <a:lnTo>
                    <a:pt x="283" y="337"/>
                  </a:lnTo>
                  <a:lnTo>
                    <a:pt x="285" y="339"/>
                  </a:lnTo>
                  <a:lnTo>
                    <a:pt x="287" y="339"/>
                  </a:lnTo>
                  <a:lnTo>
                    <a:pt x="287" y="340"/>
                  </a:lnTo>
                  <a:lnTo>
                    <a:pt x="287" y="342"/>
                  </a:lnTo>
                  <a:lnTo>
                    <a:pt x="287" y="342"/>
                  </a:lnTo>
                  <a:lnTo>
                    <a:pt x="287" y="342"/>
                  </a:lnTo>
                  <a:lnTo>
                    <a:pt x="288" y="342"/>
                  </a:lnTo>
                  <a:lnTo>
                    <a:pt x="288" y="344"/>
                  </a:lnTo>
                  <a:lnTo>
                    <a:pt x="288" y="344"/>
                  </a:lnTo>
                  <a:lnTo>
                    <a:pt x="290" y="344"/>
                  </a:lnTo>
                  <a:lnTo>
                    <a:pt x="290" y="344"/>
                  </a:lnTo>
                  <a:lnTo>
                    <a:pt x="290" y="344"/>
                  </a:lnTo>
                  <a:lnTo>
                    <a:pt x="290" y="342"/>
                  </a:lnTo>
                  <a:lnTo>
                    <a:pt x="292" y="344"/>
                  </a:lnTo>
                  <a:lnTo>
                    <a:pt x="292" y="344"/>
                  </a:lnTo>
                  <a:lnTo>
                    <a:pt x="292" y="346"/>
                  </a:lnTo>
                  <a:lnTo>
                    <a:pt x="294" y="348"/>
                  </a:lnTo>
                  <a:lnTo>
                    <a:pt x="294" y="348"/>
                  </a:lnTo>
                  <a:lnTo>
                    <a:pt x="294" y="351"/>
                  </a:lnTo>
                  <a:lnTo>
                    <a:pt x="294" y="351"/>
                  </a:lnTo>
                  <a:lnTo>
                    <a:pt x="294" y="353"/>
                  </a:lnTo>
                  <a:lnTo>
                    <a:pt x="292" y="353"/>
                  </a:lnTo>
                  <a:lnTo>
                    <a:pt x="292" y="353"/>
                  </a:lnTo>
                  <a:lnTo>
                    <a:pt x="292" y="357"/>
                  </a:lnTo>
                  <a:lnTo>
                    <a:pt x="294" y="359"/>
                  </a:lnTo>
                  <a:lnTo>
                    <a:pt x="294" y="359"/>
                  </a:lnTo>
                  <a:lnTo>
                    <a:pt x="294" y="359"/>
                  </a:lnTo>
                  <a:lnTo>
                    <a:pt x="298" y="360"/>
                  </a:lnTo>
                  <a:lnTo>
                    <a:pt x="298" y="360"/>
                  </a:lnTo>
                  <a:lnTo>
                    <a:pt x="299" y="364"/>
                  </a:lnTo>
                  <a:lnTo>
                    <a:pt x="299" y="368"/>
                  </a:lnTo>
                  <a:lnTo>
                    <a:pt x="299" y="368"/>
                  </a:lnTo>
                  <a:lnTo>
                    <a:pt x="299" y="370"/>
                  </a:lnTo>
                  <a:lnTo>
                    <a:pt x="299" y="370"/>
                  </a:lnTo>
                  <a:lnTo>
                    <a:pt x="301" y="371"/>
                  </a:lnTo>
                  <a:lnTo>
                    <a:pt x="307" y="373"/>
                  </a:lnTo>
                  <a:lnTo>
                    <a:pt x="309" y="373"/>
                  </a:lnTo>
                  <a:lnTo>
                    <a:pt x="310" y="373"/>
                  </a:lnTo>
                  <a:lnTo>
                    <a:pt x="312" y="371"/>
                  </a:lnTo>
                  <a:lnTo>
                    <a:pt x="314" y="371"/>
                  </a:lnTo>
                  <a:lnTo>
                    <a:pt x="318" y="371"/>
                  </a:lnTo>
                  <a:lnTo>
                    <a:pt x="318" y="371"/>
                  </a:lnTo>
                  <a:lnTo>
                    <a:pt x="318" y="371"/>
                  </a:lnTo>
                  <a:lnTo>
                    <a:pt x="319" y="373"/>
                  </a:lnTo>
                  <a:lnTo>
                    <a:pt x="319" y="373"/>
                  </a:lnTo>
                  <a:lnTo>
                    <a:pt x="319" y="373"/>
                  </a:lnTo>
                  <a:lnTo>
                    <a:pt x="319" y="373"/>
                  </a:lnTo>
                  <a:lnTo>
                    <a:pt x="321" y="373"/>
                  </a:lnTo>
                  <a:lnTo>
                    <a:pt x="321" y="373"/>
                  </a:lnTo>
                  <a:lnTo>
                    <a:pt x="323" y="375"/>
                  </a:lnTo>
                  <a:lnTo>
                    <a:pt x="323" y="375"/>
                  </a:lnTo>
                  <a:lnTo>
                    <a:pt x="323" y="375"/>
                  </a:lnTo>
                  <a:lnTo>
                    <a:pt x="325" y="373"/>
                  </a:lnTo>
                  <a:lnTo>
                    <a:pt x="325" y="373"/>
                  </a:lnTo>
                  <a:lnTo>
                    <a:pt x="325" y="373"/>
                  </a:lnTo>
                  <a:lnTo>
                    <a:pt x="325" y="373"/>
                  </a:lnTo>
                  <a:lnTo>
                    <a:pt x="323" y="373"/>
                  </a:lnTo>
                  <a:lnTo>
                    <a:pt x="323" y="373"/>
                  </a:lnTo>
                  <a:lnTo>
                    <a:pt x="323" y="373"/>
                  </a:lnTo>
                  <a:lnTo>
                    <a:pt x="323" y="373"/>
                  </a:lnTo>
                  <a:lnTo>
                    <a:pt x="321" y="373"/>
                  </a:lnTo>
                  <a:lnTo>
                    <a:pt x="321" y="371"/>
                  </a:lnTo>
                  <a:lnTo>
                    <a:pt x="321" y="371"/>
                  </a:lnTo>
                  <a:lnTo>
                    <a:pt x="321" y="371"/>
                  </a:lnTo>
                  <a:lnTo>
                    <a:pt x="323" y="371"/>
                  </a:lnTo>
                  <a:lnTo>
                    <a:pt x="323" y="371"/>
                  </a:lnTo>
                  <a:lnTo>
                    <a:pt x="323" y="371"/>
                  </a:lnTo>
                  <a:lnTo>
                    <a:pt x="323" y="371"/>
                  </a:lnTo>
                  <a:lnTo>
                    <a:pt x="325" y="370"/>
                  </a:lnTo>
                  <a:lnTo>
                    <a:pt x="325" y="370"/>
                  </a:lnTo>
                  <a:lnTo>
                    <a:pt x="323" y="370"/>
                  </a:lnTo>
                  <a:lnTo>
                    <a:pt x="325" y="368"/>
                  </a:lnTo>
                  <a:lnTo>
                    <a:pt x="325" y="368"/>
                  </a:lnTo>
                  <a:lnTo>
                    <a:pt x="325" y="368"/>
                  </a:lnTo>
                  <a:lnTo>
                    <a:pt x="325" y="368"/>
                  </a:lnTo>
                  <a:lnTo>
                    <a:pt x="327" y="368"/>
                  </a:lnTo>
                  <a:lnTo>
                    <a:pt x="327" y="368"/>
                  </a:lnTo>
                  <a:lnTo>
                    <a:pt x="327" y="368"/>
                  </a:lnTo>
                  <a:lnTo>
                    <a:pt x="327" y="366"/>
                  </a:lnTo>
                  <a:lnTo>
                    <a:pt x="329" y="364"/>
                  </a:lnTo>
                  <a:lnTo>
                    <a:pt x="329" y="364"/>
                  </a:lnTo>
                  <a:lnTo>
                    <a:pt x="329" y="362"/>
                  </a:lnTo>
                  <a:lnTo>
                    <a:pt x="329" y="362"/>
                  </a:lnTo>
                  <a:lnTo>
                    <a:pt x="329" y="360"/>
                  </a:lnTo>
                  <a:lnTo>
                    <a:pt x="329" y="360"/>
                  </a:lnTo>
                  <a:lnTo>
                    <a:pt x="329" y="360"/>
                  </a:lnTo>
                  <a:lnTo>
                    <a:pt x="329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7" y="360"/>
                  </a:lnTo>
                  <a:lnTo>
                    <a:pt x="327" y="360"/>
                  </a:lnTo>
                  <a:lnTo>
                    <a:pt x="325" y="360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0"/>
                  </a:lnTo>
                  <a:lnTo>
                    <a:pt x="325" y="360"/>
                  </a:lnTo>
                  <a:lnTo>
                    <a:pt x="325" y="360"/>
                  </a:lnTo>
                  <a:lnTo>
                    <a:pt x="325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9" y="359"/>
                  </a:lnTo>
                  <a:lnTo>
                    <a:pt x="329" y="357"/>
                  </a:lnTo>
                  <a:lnTo>
                    <a:pt x="329" y="357"/>
                  </a:lnTo>
                  <a:lnTo>
                    <a:pt x="329" y="355"/>
                  </a:lnTo>
                  <a:lnTo>
                    <a:pt x="330" y="355"/>
                  </a:lnTo>
                  <a:lnTo>
                    <a:pt x="330" y="355"/>
                  </a:lnTo>
                  <a:lnTo>
                    <a:pt x="330" y="353"/>
                  </a:lnTo>
                  <a:lnTo>
                    <a:pt x="330" y="353"/>
                  </a:lnTo>
                  <a:lnTo>
                    <a:pt x="330" y="353"/>
                  </a:lnTo>
                  <a:lnTo>
                    <a:pt x="329" y="353"/>
                  </a:lnTo>
                  <a:lnTo>
                    <a:pt x="329" y="353"/>
                  </a:lnTo>
                  <a:lnTo>
                    <a:pt x="329" y="353"/>
                  </a:lnTo>
                  <a:lnTo>
                    <a:pt x="327" y="353"/>
                  </a:lnTo>
                  <a:lnTo>
                    <a:pt x="327" y="353"/>
                  </a:lnTo>
                  <a:lnTo>
                    <a:pt x="325" y="353"/>
                  </a:lnTo>
                  <a:lnTo>
                    <a:pt x="325" y="353"/>
                  </a:lnTo>
                  <a:lnTo>
                    <a:pt x="325" y="353"/>
                  </a:lnTo>
                  <a:lnTo>
                    <a:pt x="325" y="351"/>
                  </a:lnTo>
                  <a:lnTo>
                    <a:pt x="323" y="353"/>
                  </a:lnTo>
                  <a:lnTo>
                    <a:pt x="323" y="353"/>
                  </a:lnTo>
                  <a:lnTo>
                    <a:pt x="323" y="353"/>
                  </a:lnTo>
                  <a:lnTo>
                    <a:pt x="321" y="355"/>
                  </a:lnTo>
                  <a:lnTo>
                    <a:pt x="321" y="355"/>
                  </a:lnTo>
                  <a:lnTo>
                    <a:pt x="321" y="355"/>
                  </a:lnTo>
                  <a:lnTo>
                    <a:pt x="321" y="353"/>
                  </a:lnTo>
                  <a:lnTo>
                    <a:pt x="321" y="353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0"/>
                  </a:lnTo>
                  <a:lnTo>
                    <a:pt x="321" y="350"/>
                  </a:lnTo>
                  <a:lnTo>
                    <a:pt x="321" y="350"/>
                  </a:lnTo>
                  <a:lnTo>
                    <a:pt x="323" y="350"/>
                  </a:lnTo>
                  <a:lnTo>
                    <a:pt x="323" y="350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3" y="353"/>
                  </a:lnTo>
                  <a:lnTo>
                    <a:pt x="323" y="353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5" y="351"/>
                  </a:lnTo>
                  <a:lnTo>
                    <a:pt x="325" y="351"/>
                  </a:lnTo>
                  <a:lnTo>
                    <a:pt x="325" y="351"/>
                  </a:lnTo>
                  <a:lnTo>
                    <a:pt x="327" y="351"/>
                  </a:lnTo>
                  <a:lnTo>
                    <a:pt x="327" y="351"/>
                  </a:lnTo>
                  <a:lnTo>
                    <a:pt x="327" y="351"/>
                  </a:lnTo>
                  <a:lnTo>
                    <a:pt x="329" y="351"/>
                  </a:lnTo>
                  <a:lnTo>
                    <a:pt x="329" y="351"/>
                  </a:lnTo>
                  <a:lnTo>
                    <a:pt x="329" y="351"/>
                  </a:lnTo>
                  <a:lnTo>
                    <a:pt x="329" y="351"/>
                  </a:lnTo>
                  <a:lnTo>
                    <a:pt x="330" y="350"/>
                  </a:lnTo>
                  <a:lnTo>
                    <a:pt x="330" y="348"/>
                  </a:lnTo>
                  <a:lnTo>
                    <a:pt x="330" y="348"/>
                  </a:lnTo>
                  <a:lnTo>
                    <a:pt x="330" y="346"/>
                  </a:lnTo>
                  <a:lnTo>
                    <a:pt x="330" y="346"/>
                  </a:lnTo>
                  <a:lnTo>
                    <a:pt x="330" y="344"/>
                  </a:lnTo>
                  <a:lnTo>
                    <a:pt x="330" y="346"/>
                  </a:lnTo>
                  <a:lnTo>
                    <a:pt x="330" y="348"/>
                  </a:lnTo>
                  <a:lnTo>
                    <a:pt x="330" y="348"/>
                  </a:lnTo>
                  <a:lnTo>
                    <a:pt x="330" y="348"/>
                  </a:lnTo>
                  <a:lnTo>
                    <a:pt x="332" y="350"/>
                  </a:lnTo>
                  <a:lnTo>
                    <a:pt x="332" y="350"/>
                  </a:lnTo>
                  <a:lnTo>
                    <a:pt x="332" y="351"/>
                  </a:lnTo>
                  <a:lnTo>
                    <a:pt x="332" y="351"/>
                  </a:lnTo>
                  <a:lnTo>
                    <a:pt x="332" y="353"/>
                  </a:lnTo>
                  <a:lnTo>
                    <a:pt x="332" y="355"/>
                  </a:lnTo>
                  <a:lnTo>
                    <a:pt x="332" y="355"/>
                  </a:lnTo>
                  <a:lnTo>
                    <a:pt x="330" y="357"/>
                  </a:lnTo>
                  <a:lnTo>
                    <a:pt x="330" y="357"/>
                  </a:lnTo>
                  <a:lnTo>
                    <a:pt x="330" y="359"/>
                  </a:lnTo>
                  <a:lnTo>
                    <a:pt x="330" y="359"/>
                  </a:lnTo>
                  <a:lnTo>
                    <a:pt x="330" y="360"/>
                  </a:lnTo>
                  <a:lnTo>
                    <a:pt x="330" y="360"/>
                  </a:lnTo>
                  <a:lnTo>
                    <a:pt x="330" y="360"/>
                  </a:lnTo>
                  <a:lnTo>
                    <a:pt x="330" y="362"/>
                  </a:lnTo>
                  <a:lnTo>
                    <a:pt x="330" y="362"/>
                  </a:lnTo>
                  <a:lnTo>
                    <a:pt x="330" y="362"/>
                  </a:lnTo>
                  <a:lnTo>
                    <a:pt x="330" y="364"/>
                  </a:lnTo>
                  <a:lnTo>
                    <a:pt x="330" y="364"/>
                  </a:lnTo>
                  <a:lnTo>
                    <a:pt x="330" y="364"/>
                  </a:lnTo>
                  <a:lnTo>
                    <a:pt x="330" y="364"/>
                  </a:lnTo>
                  <a:lnTo>
                    <a:pt x="332" y="364"/>
                  </a:lnTo>
                  <a:lnTo>
                    <a:pt x="332" y="364"/>
                  </a:lnTo>
                  <a:lnTo>
                    <a:pt x="332" y="364"/>
                  </a:lnTo>
                  <a:lnTo>
                    <a:pt x="332" y="362"/>
                  </a:lnTo>
                  <a:lnTo>
                    <a:pt x="332" y="362"/>
                  </a:lnTo>
                  <a:lnTo>
                    <a:pt x="334" y="360"/>
                  </a:lnTo>
                  <a:lnTo>
                    <a:pt x="334" y="360"/>
                  </a:lnTo>
                  <a:lnTo>
                    <a:pt x="336" y="360"/>
                  </a:lnTo>
                  <a:lnTo>
                    <a:pt x="336" y="359"/>
                  </a:lnTo>
                  <a:lnTo>
                    <a:pt x="338" y="359"/>
                  </a:lnTo>
                  <a:lnTo>
                    <a:pt x="338" y="357"/>
                  </a:lnTo>
                  <a:lnTo>
                    <a:pt x="338" y="357"/>
                  </a:lnTo>
                  <a:lnTo>
                    <a:pt x="340" y="355"/>
                  </a:lnTo>
                  <a:lnTo>
                    <a:pt x="340" y="355"/>
                  </a:lnTo>
                  <a:lnTo>
                    <a:pt x="340" y="353"/>
                  </a:lnTo>
                  <a:lnTo>
                    <a:pt x="340" y="351"/>
                  </a:lnTo>
                  <a:lnTo>
                    <a:pt x="340" y="351"/>
                  </a:lnTo>
                  <a:lnTo>
                    <a:pt x="341" y="350"/>
                  </a:lnTo>
                  <a:lnTo>
                    <a:pt x="341" y="350"/>
                  </a:lnTo>
                  <a:lnTo>
                    <a:pt x="341" y="350"/>
                  </a:lnTo>
                  <a:lnTo>
                    <a:pt x="341" y="348"/>
                  </a:lnTo>
                  <a:lnTo>
                    <a:pt x="343" y="346"/>
                  </a:lnTo>
                  <a:lnTo>
                    <a:pt x="343" y="346"/>
                  </a:lnTo>
                  <a:lnTo>
                    <a:pt x="341" y="346"/>
                  </a:lnTo>
                  <a:lnTo>
                    <a:pt x="341" y="346"/>
                  </a:lnTo>
                  <a:lnTo>
                    <a:pt x="341" y="344"/>
                  </a:lnTo>
                  <a:lnTo>
                    <a:pt x="341" y="344"/>
                  </a:lnTo>
                  <a:lnTo>
                    <a:pt x="340" y="344"/>
                  </a:lnTo>
                  <a:lnTo>
                    <a:pt x="340" y="344"/>
                  </a:lnTo>
                  <a:lnTo>
                    <a:pt x="338" y="344"/>
                  </a:lnTo>
                  <a:lnTo>
                    <a:pt x="338" y="342"/>
                  </a:lnTo>
                  <a:lnTo>
                    <a:pt x="338" y="342"/>
                  </a:lnTo>
                  <a:lnTo>
                    <a:pt x="336" y="342"/>
                  </a:lnTo>
                  <a:lnTo>
                    <a:pt x="336" y="342"/>
                  </a:lnTo>
                  <a:lnTo>
                    <a:pt x="336" y="340"/>
                  </a:lnTo>
                  <a:lnTo>
                    <a:pt x="334" y="342"/>
                  </a:lnTo>
                  <a:lnTo>
                    <a:pt x="334" y="342"/>
                  </a:lnTo>
                  <a:lnTo>
                    <a:pt x="334" y="342"/>
                  </a:lnTo>
                  <a:lnTo>
                    <a:pt x="334" y="342"/>
                  </a:lnTo>
                  <a:lnTo>
                    <a:pt x="334" y="344"/>
                  </a:lnTo>
                  <a:lnTo>
                    <a:pt x="334" y="344"/>
                  </a:lnTo>
                  <a:lnTo>
                    <a:pt x="334" y="344"/>
                  </a:lnTo>
                  <a:lnTo>
                    <a:pt x="332" y="342"/>
                  </a:lnTo>
                  <a:lnTo>
                    <a:pt x="332" y="342"/>
                  </a:lnTo>
                  <a:lnTo>
                    <a:pt x="332" y="342"/>
                  </a:lnTo>
                  <a:lnTo>
                    <a:pt x="332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0"/>
                  </a:lnTo>
                  <a:lnTo>
                    <a:pt x="330" y="340"/>
                  </a:lnTo>
                  <a:lnTo>
                    <a:pt x="330" y="340"/>
                  </a:lnTo>
                  <a:lnTo>
                    <a:pt x="330" y="340"/>
                  </a:lnTo>
                  <a:lnTo>
                    <a:pt x="329" y="340"/>
                  </a:lnTo>
                  <a:lnTo>
                    <a:pt x="329" y="339"/>
                  </a:lnTo>
                  <a:lnTo>
                    <a:pt x="329" y="339"/>
                  </a:lnTo>
                  <a:lnTo>
                    <a:pt x="329" y="339"/>
                  </a:lnTo>
                  <a:lnTo>
                    <a:pt x="327" y="339"/>
                  </a:lnTo>
                  <a:lnTo>
                    <a:pt x="327" y="337"/>
                  </a:lnTo>
                  <a:lnTo>
                    <a:pt x="327" y="339"/>
                  </a:lnTo>
                  <a:lnTo>
                    <a:pt x="327" y="339"/>
                  </a:lnTo>
                  <a:lnTo>
                    <a:pt x="327" y="340"/>
                  </a:lnTo>
                  <a:lnTo>
                    <a:pt x="327" y="340"/>
                  </a:lnTo>
                  <a:lnTo>
                    <a:pt x="327" y="342"/>
                  </a:lnTo>
                  <a:lnTo>
                    <a:pt x="327" y="342"/>
                  </a:lnTo>
                  <a:lnTo>
                    <a:pt x="327" y="342"/>
                  </a:lnTo>
                  <a:lnTo>
                    <a:pt x="325" y="342"/>
                  </a:lnTo>
                  <a:lnTo>
                    <a:pt x="325" y="342"/>
                  </a:lnTo>
                  <a:lnTo>
                    <a:pt x="325" y="342"/>
                  </a:lnTo>
                  <a:lnTo>
                    <a:pt x="323" y="342"/>
                  </a:lnTo>
                  <a:lnTo>
                    <a:pt x="323" y="342"/>
                  </a:lnTo>
                  <a:lnTo>
                    <a:pt x="323" y="342"/>
                  </a:lnTo>
                  <a:lnTo>
                    <a:pt x="323" y="342"/>
                  </a:lnTo>
                  <a:lnTo>
                    <a:pt x="321" y="342"/>
                  </a:lnTo>
                  <a:lnTo>
                    <a:pt x="321" y="340"/>
                  </a:lnTo>
                  <a:lnTo>
                    <a:pt x="321" y="342"/>
                  </a:lnTo>
                  <a:lnTo>
                    <a:pt x="321" y="342"/>
                  </a:lnTo>
                  <a:lnTo>
                    <a:pt x="319" y="342"/>
                  </a:lnTo>
                  <a:lnTo>
                    <a:pt x="319" y="342"/>
                  </a:lnTo>
                  <a:lnTo>
                    <a:pt x="318" y="342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39"/>
                  </a:lnTo>
                  <a:lnTo>
                    <a:pt x="318" y="339"/>
                  </a:lnTo>
                  <a:lnTo>
                    <a:pt x="318" y="339"/>
                  </a:lnTo>
                  <a:lnTo>
                    <a:pt x="318" y="339"/>
                  </a:lnTo>
                  <a:lnTo>
                    <a:pt x="319" y="339"/>
                  </a:lnTo>
                  <a:lnTo>
                    <a:pt x="319" y="340"/>
                  </a:lnTo>
                  <a:lnTo>
                    <a:pt x="319" y="340"/>
                  </a:lnTo>
                  <a:lnTo>
                    <a:pt x="321" y="340"/>
                  </a:lnTo>
                  <a:lnTo>
                    <a:pt x="321" y="340"/>
                  </a:lnTo>
                  <a:lnTo>
                    <a:pt x="321" y="340"/>
                  </a:lnTo>
                  <a:lnTo>
                    <a:pt x="323" y="340"/>
                  </a:lnTo>
                  <a:lnTo>
                    <a:pt x="323" y="340"/>
                  </a:lnTo>
                  <a:lnTo>
                    <a:pt x="323" y="340"/>
                  </a:lnTo>
                  <a:lnTo>
                    <a:pt x="323" y="340"/>
                  </a:lnTo>
                  <a:lnTo>
                    <a:pt x="325" y="340"/>
                  </a:lnTo>
                  <a:lnTo>
                    <a:pt x="325" y="340"/>
                  </a:lnTo>
                  <a:lnTo>
                    <a:pt x="325" y="340"/>
                  </a:lnTo>
                  <a:lnTo>
                    <a:pt x="327" y="340"/>
                  </a:lnTo>
                  <a:lnTo>
                    <a:pt x="325" y="340"/>
                  </a:lnTo>
                  <a:lnTo>
                    <a:pt x="325" y="339"/>
                  </a:lnTo>
                  <a:lnTo>
                    <a:pt x="325" y="339"/>
                  </a:lnTo>
                  <a:lnTo>
                    <a:pt x="325" y="339"/>
                  </a:lnTo>
                  <a:lnTo>
                    <a:pt x="325" y="339"/>
                  </a:lnTo>
                  <a:lnTo>
                    <a:pt x="327" y="337"/>
                  </a:lnTo>
                  <a:lnTo>
                    <a:pt x="327" y="337"/>
                  </a:lnTo>
                  <a:lnTo>
                    <a:pt x="325" y="337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3" y="335"/>
                  </a:lnTo>
                  <a:lnTo>
                    <a:pt x="323" y="333"/>
                  </a:lnTo>
                  <a:lnTo>
                    <a:pt x="323" y="333"/>
                  </a:lnTo>
                  <a:lnTo>
                    <a:pt x="321" y="333"/>
                  </a:lnTo>
                  <a:lnTo>
                    <a:pt x="321" y="333"/>
                  </a:lnTo>
                  <a:lnTo>
                    <a:pt x="321" y="333"/>
                  </a:lnTo>
                  <a:lnTo>
                    <a:pt x="321" y="333"/>
                  </a:lnTo>
                  <a:lnTo>
                    <a:pt x="323" y="333"/>
                  </a:lnTo>
                  <a:lnTo>
                    <a:pt x="323" y="333"/>
                  </a:lnTo>
                  <a:lnTo>
                    <a:pt x="323" y="333"/>
                  </a:lnTo>
                  <a:lnTo>
                    <a:pt x="325" y="333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3"/>
                  </a:lnTo>
                  <a:lnTo>
                    <a:pt x="327" y="333"/>
                  </a:lnTo>
                  <a:lnTo>
                    <a:pt x="327" y="333"/>
                  </a:lnTo>
                  <a:lnTo>
                    <a:pt x="327" y="331"/>
                  </a:lnTo>
                  <a:lnTo>
                    <a:pt x="325" y="331"/>
                  </a:lnTo>
                  <a:lnTo>
                    <a:pt x="325" y="329"/>
                  </a:lnTo>
                  <a:lnTo>
                    <a:pt x="325" y="329"/>
                  </a:lnTo>
                  <a:lnTo>
                    <a:pt x="325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6"/>
                  </a:lnTo>
                  <a:lnTo>
                    <a:pt x="321" y="326"/>
                  </a:lnTo>
                  <a:lnTo>
                    <a:pt x="321" y="326"/>
                  </a:lnTo>
                  <a:lnTo>
                    <a:pt x="321" y="324"/>
                  </a:lnTo>
                  <a:lnTo>
                    <a:pt x="319" y="324"/>
                  </a:lnTo>
                  <a:lnTo>
                    <a:pt x="319" y="324"/>
                  </a:lnTo>
                  <a:lnTo>
                    <a:pt x="319" y="324"/>
                  </a:lnTo>
                  <a:lnTo>
                    <a:pt x="319" y="322"/>
                  </a:lnTo>
                  <a:lnTo>
                    <a:pt x="319" y="322"/>
                  </a:lnTo>
                  <a:lnTo>
                    <a:pt x="319" y="322"/>
                  </a:lnTo>
                  <a:lnTo>
                    <a:pt x="318" y="322"/>
                  </a:lnTo>
                  <a:lnTo>
                    <a:pt x="318" y="322"/>
                  </a:lnTo>
                  <a:lnTo>
                    <a:pt x="318" y="322"/>
                  </a:lnTo>
                  <a:lnTo>
                    <a:pt x="318" y="320"/>
                  </a:lnTo>
                  <a:lnTo>
                    <a:pt x="318" y="320"/>
                  </a:lnTo>
                  <a:lnTo>
                    <a:pt x="318" y="320"/>
                  </a:lnTo>
                  <a:lnTo>
                    <a:pt x="319" y="320"/>
                  </a:lnTo>
                  <a:lnTo>
                    <a:pt x="318" y="320"/>
                  </a:lnTo>
                  <a:lnTo>
                    <a:pt x="318" y="318"/>
                  </a:lnTo>
                  <a:lnTo>
                    <a:pt x="318" y="318"/>
                  </a:lnTo>
                  <a:lnTo>
                    <a:pt x="318" y="318"/>
                  </a:lnTo>
                  <a:lnTo>
                    <a:pt x="318" y="317"/>
                  </a:lnTo>
                  <a:lnTo>
                    <a:pt x="316" y="317"/>
                  </a:lnTo>
                  <a:lnTo>
                    <a:pt x="316" y="317"/>
                  </a:lnTo>
                  <a:lnTo>
                    <a:pt x="316" y="315"/>
                  </a:lnTo>
                  <a:lnTo>
                    <a:pt x="316" y="315"/>
                  </a:lnTo>
                  <a:lnTo>
                    <a:pt x="314" y="315"/>
                  </a:lnTo>
                  <a:lnTo>
                    <a:pt x="314" y="315"/>
                  </a:lnTo>
                  <a:lnTo>
                    <a:pt x="314" y="315"/>
                  </a:lnTo>
                  <a:lnTo>
                    <a:pt x="312" y="315"/>
                  </a:lnTo>
                  <a:lnTo>
                    <a:pt x="312" y="313"/>
                  </a:lnTo>
                  <a:lnTo>
                    <a:pt x="312" y="313"/>
                  </a:lnTo>
                  <a:lnTo>
                    <a:pt x="312" y="313"/>
                  </a:lnTo>
                  <a:lnTo>
                    <a:pt x="314" y="313"/>
                  </a:lnTo>
                  <a:lnTo>
                    <a:pt x="314" y="313"/>
                  </a:lnTo>
                  <a:lnTo>
                    <a:pt x="314" y="313"/>
                  </a:lnTo>
                  <a:lnTo>
                    <a:pt x="314" y="313"/>
                  </a:lnTo>
                  <a:lnTo>
                    <a:pt x="316" y="313"/>
                  </a:lnTo>
                  <a:lnTo>
                    <a:pt x="316" y="313"/>
                  </a:lnTo>
                  <a:lnTo>
                    <a:pt x="316" y="313"/>
                  </a:lnTo>
                  <a:lnTo>
                    <a:pt x="316" y="315"/>
                  </a:lnTo>
                  <a:lnTo>
                    <a:pt x="316" y="315"/>
                  </a:lnTo>
                  <a:lnTo>
                    <a:pt x="316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7"/>
                  </a:lnTo>
                  <a:lnTo>
                    <a:pt x="318" y="317"/>
                  </a:lnTo>
                  <a:lnTo>
                    <a:pt x="318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8"/>
                  </a:lnTo>
                  <a:lnTo>
                    <a:pt x="321" y="318"/>
                  </a:lnTo>
                  <a:lnTo>
                    <a:pt x="321" y="318"/>
                  </a:lnTo>
                  <a:lnTo>
                    <a:pt x="321" y="318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2"/>
                  </a:lnTo>
                  <a:lnTo>
                    <a:pt x="321" y="322"/>
                  </a:lnTo>
                  <a:lnTo>
                    <a:pt x="321" y="322"/>
                  </a:lnTo>
                  <a:lnTo>
                    <a:pt x="321" y="324"/>
                  </a:lnTo>
                  <a:lnTo>
                    <a:pt x="323" y="324"/>
                  </a:lnTo>
                  <a:lnTo>
                    <a:pt x="323" y="324"/>
                  </a:lnTo>
                  <a:lnTo>
                    <a:pt x="323" y="324"/>
                  </a:lnTo>
                  <a:lnTo>
                    <a:pt x="323" y="326"/>
                  </a:lnTo>
                  <a:lnTo>
                    <a:pt x="323" y="326"/>
                  </a:lnTo>
                  <a:lnTo>
                    <a:pt x="325" y="326"/>
                  </a:lnTo>
                  <a:lnTo>
                    <a:pt x="325" y="326"/>
                  </a:lnTo>
                  <a:lnTo>
                    <a:pt x="325" y="326"/>
                  </a:lnTo>
                  <a:lnTo>
                    <a:pt x="325" y="328"/>
                  </a:lnTo>
                  <a:lnTo>
                    <a:pt x="325" y="328"/>
                  </a:lnTo>
                  <a:lnTo>
                    <a:pt x="327" y="328"/>
                  </a:lnTo>
                  <a:lnTo>
                    <a:pt x="327" y="329"/>
                  </a:lnTo>
                  <a:lnTo>
                    <a:pt x="327" y="329"/>
                  </a:lnTo>
                  <a:lnTo>
                    <a:pt x="329" y="331"/>
                  </a:lnTo>
                  <a:lnTo>
                    <a:pt x="329" y="331"/>
                  </a:lnTo>
                  <a:lnTo>
                    <a:pt x="329" y="331"/>
                  </a:lnTo>
                  <a:lnTo>
                    <a:pt x="330" y="331"/>
                  </a:lnTo>
                  <a:lnTo>
                    <a:pt x="330" y="333"/>
                  </a:lnTo>
                  <a:lnTo>
                    <a:pt x="330" y="333"/>
                  </a:lnTo>
                  <a:lnTo>
                    <a:pt x="332" y="333"/>
                  </a:lnTo>
                  <a:lnTo>
                    <a:pt x="332" y="333"/>
                  </a:lnTo>
                  <a:lnTo>
                    <a:pt x="332" y="333"/>
                  </a:lnTo>
                  <a:lnTo>
                    <a:pt x="334" y="333"/>
                  </a:lnTo>
                  <a:lnTo>
                    <a:pt x="334" y="333"/>
                  </a:lnTo>
                  <a:lnTo>
                    <a:pt x="334" y="335"/>
                  </a:lnTo>
                  <a:lnTo>
                    <a:pt x="336" y="335"/>
                  </a:lnTo>
                  <a:lnTo>
                    <a:pt x="336" y="337"/>
                  </a:lnTo>
                  <a:lnTo>
                    <a:pt x="336" y="337"/>
                  </a:lnTo>
                  <a:lnTo>
                    <a:pt x="338" y="337"/>
                  </a:lnTo>
                  <a:lnTo>
                    <a:pt x="338" y="337"/>
                  </a:lnTo>
                  <a:lnTo>
                    <a:pt x="340" y="337"/>
                  </a:lnTo>
                  <a:lnTo>
                    <a:pt x="340" y="337"/>
                  </a:lnTo>
                  <a:lnTo>
                    <a:pt x="340" y="337"/>
                  </a:lnTo>
                  <a:lnTo>
                    <a:pt x="340" y="335"/>
                  </a:lnTo>
                  <a:lnTo>
                    <a:pt x="340" y="335"/>
                  </a:lnTo>
                  <a:lnTo>
                    <a:pt x="340" y="333"/>
                  </a:lnTo>
                  <a:lnTo>
                    <a:pt x="340" y="333"/>
                  </a:lnTo>
                  <a:lnTo>
                    <a:pt x="340" y="333"/>
                  </a:lnTo>
                  <a:lnTo>
                    <a:pt x="340" y="333"/>
                  </a:lnTo>
                  <a:lnTo>
                    <a:pt x="338" y="331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36" y="329"/>
                  </a:lnTo>
                  <a:lnTo>
                    <a:pt x="336" y="329"/>
                  </a:lnTo>
                  <a:lnTo>
                    <a:pt x="336" y="328"/>
                  </a:lnTo>
                  <a:lnTo>
                    <a:pt x="336" y="328"/>
                  </a:lnTo>
                  <a:lnTo>
                    <a:pt x="336" y="328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4" y="324"/>
                  </a:lnTo>
                  <a:lnTo>
                    <a:pt x="334" y="322"/>
                  </a:lnTo>
                  <a:lnTo>
                    <a:pt x="334" y="322"/>
                  </a:lnTo>
                  <a:lnTo>
                    <a:pt x="334" y="322"/>
                  </a:lnTo>
                  <a:lnTo>
                    <a:pt x="334" y="322"/>
                  </a:lnTo>
                  <a:lnTo>
                    <a:pt x="334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4" y="320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7"/>
                  </a:lnTo>
                  <a:lnTo>
                    <a:pt x="336" y="318"/>
                  </a:lnTo>
                  <a:lnTo>
                    <a:pt x="336" y="318"/>
                  </a:lnTo>
                  <a:lnTo>
                    <a:pt x="336" y="318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2"/>
                  </a:lnTo>
                  <a:lnTo>
                    <a:pt x="336" y="322"/>
                  </a:lnTo>
                  <a:lnTo>
                    <a:pt x="336" y="322"/>
                  </a:lnTo>
                  <a:lnTo>
                    <a:pt x="336" y="322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8" y="326"/>
                  </a:lnTo>
                  <a:lnTo>
                    <a:pt x="338" y="326"/>
                  </a:lnTo>
                  <a:lnTo>
                    <a:pt x="338" y="328"/>
                  </a:lnTo>
                  <a:lnTo>
                    <a:pt x="338" y="328"/>
                  </a:lnTo>
                  <a:lnTo>
                    <a:pt x="338" y="328"/>
                  </a:lnTo>
                  <a:lnTo>
                    <a:pt x="338" y="328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40" y="329"/>
                  </a:lnTo>
                  <a:lnTo>
                    <a:pt x="340" y="329"/>
                  </a:lnTo>
                  <a:lnTo>
                    <a:pt x="340" y="329"/>
                  </a:lnTo>
                  <a:lnTo>
                    <a:pt x="340" y="329"/>
                  </a:lnTo>
                  <a:lnTo>
                    <a:pt x="340" y="328"/>
                  </a:lnTo>
                  <a:lnTo>
                    <a:pt x="340" y="328"/>
                  </a:lnTo>
                  <a:lnTo>
                    <a:pt x="340" y="328"/>
                  </a:lnTo>
                  <a:lnTo>
                    <a:pt x="341" y="326"/>
                  </a:lnTo>
                  <a:lnTo>
                    <a:pt x="341" y="326"/>
                  </a:lnTo>
                  <a:lnTo>
                    <a:pt x="341" y="328"/>
                  </a:lnTo>
                  <a:lnTo>
                    <a:pt x="341" y="328"/>
                  </a:lnTo>
                  <a:lnTo>
                    <a:pt x="341" y="329"/>
                  </a:lnTo>
                  <a:lnTo>
                    <a:pt x="341" y="329"/>
                  </a:lnTo>
                  <a:lnTo>
                    <a:pt x="341" y="331"/>
                  </a:lnTo>
                  <a:lnTo>
                    <a:pt x="341" y="331"/>
                  </a:lnTo>
                  <a:lnTo>
                    <a:pt x="341" y="331"/>
                  </a:lnTo>
                  <a:lnTo>
                    <a:pt x="341" y="333"/>
                  </a:lnTo>
                  <a:lnTo>
                    <a:pt x="341" y="333"/>
                  </a:lnTo>
                  <a:lnTo>
                    <a:pt x="341" y="333"/>
                  </a:lnTo>
                  <a:lnTo>
                    <a:pt x="341" y="335"/>
                  </a:lnTo>
                  <a:lnTo>
                    <a:pt x="341" y="335"/>
                  </a:lnTo>
                  <a:lnTo>
                    <a:pt x="341" y="335"/>
                  </a:lnTo>
                  <a:lnTo>
                    <a:pt x="341" y="337"/>
                  </a:lnTo>
                  <a:lnTo>
                    <a:pt x="343" y="337"/>
                  </a:lnTo>
                  <a:lnTo>
                    <a:pt x="343" y="337"/>
                  </a:lnTo>
                  <a:lnTo>
                    <a:pt x="343" y="337"/>
                  </a:lnTo>
                  <a:lnTo>
                    <a:pt x="343" y="337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5" y="340"/>
                  </a:lnTo>
                  <a:lnTo>
                    <a:pt x="345" y="340"/>
                  </a:lnTo>
                  <a:lnTo>
                    <a:pt x="345" y="340"/>
                  </a:lnTo>
                  <a:lnTo>
                    <a:pt x="345" y="340"/>
                  </a:lnTo>
                  <a:lnTo>
                    <a:pt x="347" y="340"/>
                  </a:lnTo>
                  <a:lnTo>
                    <a:pt x="347" y="340"/>
                  </a:lnTo>
                  <a:lnTo>
                    <a:pt x="347" y="340"/>
                  </a:lnTo>
                  <a:lnTo>
                    <a:pt x="347" y="339"/>
                  </a:lnTo>
                  <a:lnTo>
                    <a:pt x="349" y="339"/>
                  </a:lnTo>
                  <a:lnTo>
                    <a:pt x="349" y="337"/>
                  </a:lnTo>
                  <a:lnTo>
                    <a:pt x="349" y="337"/>
                  </a:lnTo>
                  <a:lnTo>
                    <a:pt x="349" y="335"/>
                  </a:lnTo>
                  <a:lnTo>
                    <a:pt x="349" y="335"/>
                  </a:lnTo>
                  <a:lnTo>
                    <a:pt x="351" y="333"/>
                  </a:lnTo>
                  <a:lnTo>
                    <a:pt x="351" y="333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3"/>
                  </a:lnTo>
                  <a:lnTo>
                    <a:pt x="351" y="333"/>
                  </a:lnTo>
                  <a:lnTo>
                    <a:pt x="351" y="333"/>
                  </a:lnTo>
                  <a:lnTo>
                    <a:pt x="351" y="335"/>
                  </a:lnTo>
                  <a:lnTo>
                    <a:pt x="351" y="335"/>
                  </a:lnTo>
                  <a:lnTo>
                    <a:pt x="349" y="337"/>
                  </a:lnTo>
                  <a:lnTo>
                    <a:pt x="351" y="337"/>
                  </a:lnTo>
                  <a:lnTo>
                    <a:pt x="351" y="339"/>
                  </a:lnTo>
                  <a:lnTo>
                    <a:pt x="351" y="337"/>
                  </a:lnTo>
                  <a:lnTo>
                    <a:pt x="351" y="337"/>
                  </a:lnTo>
                  <a:lnTo>
                    <a:pt x="351" y="337"/>
                  </a:lnTo>
                  <a:lnTo>
                    <a:pt x="352" y="337"/>
                  </a:lnTo>
                  <a:lnTo>
                    <a:pt x="352" y="335"/>
                  </a:lnTo>
                  <a:lnTo>
                    <a:pt x="354" y="335"/>
                  </a:lnTo>
                  <a:lnTo>
                    <a:pt x="354" y="335"/>
                  </a:lnTo>
                  <a:lnTo>
                    <a:pt x="354" y="333"/>
                  </a:lnTo>
                  <a:lnTo>
                    <a:pt x="354" y="333"/>
                  </a:lnTo>
                  <a:lnTo>
                    <a:pt x="356" y="331"/>
                  </a:lnTo>
                  <a:lnTo>
                    <a:pt x="356" y="331"/>
                  </a:lnTo>
                  <a:lnTo>
                    <a:pt x="358" y="331"/>
                  </a:lnTo>
                  <a:lnTo>
                    <a:pt x="358" y="329"/>
                  </a:lnTo>
                  <a:lnTo>
                    <a:pt x="360" y="329"/>
                  </a:lnTo>
                  <a:lnTo>
                    <a:pt x="360" y="329"/>
                  </a:lnTo>
                  <a:lnTo>
                    <a:pt x="360" y="329"/>
                  </a:lnTo>
                  <a:lnTo>
                    <a:pt x="362" y="329"/>
                  </a:lnTo>
                  <a:lnTo>
                    <a:pt x="362" y="329"/>
                  </a:lnTo>
                  <a:lnTo>
                    <a:pt x="362" y="328"/>
                  </a:lnTo>
                  <a:lnTo>
                    <a:pt x="362" y="328"/>
                  </a:lnTo>
                  <a:lnTo>
                    <a:pt x="360" y="328"/>
                  </a:lnTo>
                  <a:lnTo>
                    <a:pt x="360" y="328"/>
                  </a:lnTo>
                  <a:lnTo>
                    <a:pt x="358" y="328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60" y="326"/>
                  </a:lnTo>
                  <a:lnTo>
                    <a:pt x="360" y="326"/>
                  </a:lnTo>
                  <a:lnTo>
                    <a:pt x="360" y="326"/>
                  </a:lnTo>
                  <a:lnTo>
                    <a:pt x="362" y="326"/>
                  </a:lnTo>
                  <a:lnTo>
                    <a:pt x="362" y="326"/>
                  </a:lnTo>
                  <a:lnTo>
                    <a:pt x="362" y="324"/>
                  </a:lnTo>
                  <a:lnTo>
                    <a:pt x="362" y="322"/>
                  </a:lnTo>
                  <a:lnTo>
                    <a:pt x="362" y="322"/>
                  </a:lnTo>
                  <a:lnTo>
                    <a:pt x="362" y="320"/>
                  </a:lnTo>
                  <a:lnTo>
                    <a:pt x="362" y="318"/>
                  </a:lnTo>
                  <a:lnTo>
                    <a:pt x="362" y="318"/>
                  </a:lnTo>
                  <a:lnTo>
                    <a:pt x="362" y="317"/>
                  </a:lnTo>
                  <a:lnTo>
                    <a:pt x="362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8"/>
                  </a:lnTo>
                  <a:lnTo>
                    <a:pt x="360" y="318"/>
                  </a:lnTo>
                  <a:lnTo>
                    <a:pt x="360" y="318"/>
                  </a:lnTo>
                  <a:lnTo>
                    <a:pt x="360" y="318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6" y="322"/>
                  </a:lnTo>
                  <a:lnTo>
                    <a:pt x="356" y="322"/>
                  </a:lnTo>
                  <a:lnTo>
                    <a:pt x="356" y="322"/>
                  </a:lnTo>
                  <a:lnTo>
                    <a:pt x="356" y="322"/>
                  </a:lnTo>
                  <a:lnTo>
                    <a:pt x="356" y="324"/>
                  </a:lnTo>
                  <a:lnTo>
                    <a:pt x="356" y="324"/>
                  </a:lnTo>
                  <a:lnTo>
                    <a:pt x="356" y="324"/>
                  </a:lnTo>
                  <a:lnTo>
                    <a:pt x="356" y="324"/>
                  </a:lnTo>
                  <a:lnTo>
                    <a:pt x="354" y="324"/>
                  </a:lnTo>
                  <a:lnTo>
                    <a:pt x="354" y="326"/>
                  </a:lnTo>
                  <a:lnTo>
                    <a:pt x="354" y="326"/>
                  </a:lnTo>
                  <a:lnTo>
                    <a:pt x="354" y="326"/>
                  </a:lnTo>
                  <a:lnTo>
                    <a:pt x="354" y="326"/>
                  </a:lnTo>
                  <a:lnTo>
                    <a:pt x="352" y="328"/>
                  </a:lnTo>
                  <a:lnTo>
                    <a:pt x="352" y="328"/>
                  </a:lnTo>
                  <a:lnTo>
                    <a:pt x="352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49" y="328"/>
                  </a:lnTo>
                  <a:lnTo>
                    <a:pt x="349" y="328"/>
                  </a:lnTo>
                  <a:lnTo>
                    <a:pt x="349" y="328"/>
                  </a:lnTo>
                  <a:lnTo>
                    <a:pt x="349" y="326"/>
                  </a:lnTo>
                  <a:lnTo>
                    <a:pt x="351" y="326"/>
                  </a:lnTo>
                  <a:lnTo>
                    <a:pt x="351" y="326"/>
                  </a:lnTo>
                  <a:lnTo>
                    <a:pt x="351" y="324"/>
                  </a:lnTo>
                  <a:lnTo>
                    <a:pt x="351" y="324"/>
                  </a:lnTo>
                  <a:lnTo>
                    <a:pt x="352" y="324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2" y="320"/>
                  </a:lnTo>
                  <a:lnTo>
                    <a:pt x="354" y="320"/>
                  </a:lnTo>
                  <a:lnTo>
                    <a:pt x="354" y="320"/>
                  </a:lnTo>
                  <a:lnTo>
                    <a:pt x="354" y="320"/>
                  </a:lnTo>
                  <a:lnTo>
                    <a:pt x="356" y="320"/>
                  </a:lnTo>
                  <a:lnTo>
                    <a:pt x="356" y="320"/>
                  </a:lnTo>
                  <a:lnTo>
                    <a:pt x="356" y="320"/>
                  </a:lnTo>
                  <a:lnTo>
                    <a:pt x="356" y="320"/>
                  </a:lnTo>
                  <a:lnTo>
                    <a:pt x="356" y="318"/>
                  </a:lnTo>
                  <a:lnTo>
                    <a:pt x="356" y="318"/>
                  </a:lnTo>
                  <a:lnTo>
                    <a:pt x="356" y="318"/>
                  </a:lnTo>
                  <a:lnTo>
                    <a:pt x="358" y="318"/>
                  </a:lnTo>
                  <a:lnTo>
                    <a:pt x="358" y="318"/>
                  </a:lnTo>
                  <a:lnTo>
                    <a:pt x="358" y="318"/>
                  </a:lnTo>
                  <a:lnTo>
                    <a:pt x="358" y="317"/>
                  </a:lnTo>
                  <a:lnTo>
                    <a:pt x="358" y="317"/>
                  </a:lnTo>
                  <a:lnTo>
                    <a:pt x="358" y="317"/>
                  </a:lnTo>
                  <a:lnTo>
                    <a:pt x="358" y="317"/>
                  </a:lnTo>
                  <a:lnTo>
                    <a:pt x="356" y="315"/>
                  </a:lnTo>
                  <a:lnTo>
                    <a:pt x="356" y="315"/>
                  </a:lnTo>
                  <a:lnTo>
                    <a:pt x="356" y="315"/>
                  </a:lnTo>
                  <a:lnTo>
                    <a:pt x="354" y="313"/>
                  </a:lnTo>
                  <a:lnTo>
                    <a:pt x="354" y="313"/>
                  </a:lnTo>
                  <a:lnTo>
                    <a:pt x="354" y="313"/>
                  </a:lnTo>
                  <a:lnTo>
                    <a:pt x="354" y="313"/>
                  </a:lnTo>
                  <a:lnTo>
                    <a:pt x="352" y="313"/>
                  </a:lnTo>
                  <a:lnTo>
                    <a:pt x="352" y="313"/>
                  </a:lnTo>
                  <a:lnTo>
                    <a:pt x="351" y="313"/>
                  </a:lnTo>
                  <a:lnTo>
                    <a:pt x="351" y="315"/>
                  </a:lnTo>
                  <a:lnTo>
                    <a:pt x="351" y="315"/>
                  </a:lnTo>
                  <a:lnTo>
                    <a:pt x="349" y="315"/>
                  </a:lnTo>
                  <a:lnTo>
                    <a:pt x="349" y="315"/>
                  </a:lnTo>
                  <a:lnTo>
                    <a:pt x="349" y="315"/>
                  </a:lnTo>
                  <a:lnTo>
                    <a:pt x="347" y="315"/>
                  </a:lnTo>
                  <a:lnTo>
                    <a:pt x="347" y="315"/>
                  </a:lnTo>
                  <a:lnTo>
                    <a:pt x="347" y="315"/>
                  </a:lnTo>
                  <a:lnTo>
                    <a:pt x="345" y="315"/>
                  </a:lnTo>
                  <a:lnTo>
                    <a:pt x="345" y="317"/>
                  </a:lnTo>
                  <a:lnTo>
                    <a:pt x="343" y="317"/>
                  </a:lnTo>
                  <a:lnTo>
                    <a:pt x="343" y="317"/>
                  </a:lnTo>
                  <a:lnTo>
                    <a:pt x="343" y="317"/>
                  </a:lnTo>
                  <a:lnTo>
                    <a:pt x="343" y="317"/>
                  </a:lnTo>
                  <a:lnTo>
                    <a:pt x="343" y="318"/>
                  </a:lnTo>
                  <a:lnTo>
                    <a:pt x="341" y="318"/>
                  </a:lnTo>
                  <a:lnTo>
                    <a:pt x="341" y="317"/>
                  </a:lnTo>
                  <a:lnTo>
                    <a:pt x="341" y="317"/>
                  </a:lnTo>
                  <a:lnTo>
                    <a:pt x="343" y="317"/>
                  </a:lnTo>
                  <a:lnTo>
                    <a:pt x="343" y="315"/>
                  </a:lnTo>
                  <a:lnTo>
                    <a:pt x="345" y="315"/>
                  </a:lnTo>
                  <a:lnTo>
                    <a:pt x="347" y="313"/>
                  </a:lnTo>
                  <a:lnTo>
                    <a:pt x="347" y="313"/>
                  </a:lnTo>
                  <a:lnTo>
                    <a:pt x="347" y="311"/>
                  </a:lnTo>
                  <a:lnTo>
                    <a:pt x="347" y="311"/>
                  </a:lnTo>
                  <a:lnTo>
                    <a:pt x="345" y="311"/>
                  </a:lnTo>
                  <a:lnTo>
                    <a:pt x="345" y="311"/>
                  </a:lnTo>
                  <a:lnTo>
                    <a:pt x="343" y="311"/>
                  </a:lnTo>
                  <a:lnTo>
                    <a:pt x="343" y="311"/>
                  </a:lnTo>
                  <a:lnTo>
                    <a:pt x="341" y="311"/>
                  </a:lnTo>
                  <a:lnTo>
                    <a:pt x="341" y="311"/>
                  </a:lnTo>
                  <a:lnTo>
                    <a:pt x="341" y="311"/>
                  </a:lnTo>
                  <a:lnTo>
                    <a:pt x="340" y="311"/>
                  </a:lnTo>
                  <a:lnTo>
                    <a:pt x="340" y="311"/>
                  </a:lnTo>
                  <a:lnTo>
                    <a:pt x="340" y="311"/>
                  </a:lnTo>
                  <a:lnTo>
                    <a:pt x="340" y="311"/>
                  </a:lnTo>
                  <a:lnTo>
                    <a:pt x="338" y="311"/>
                  </a:lnTo>
                  <a:lnTo>
                    <a:pt x="338" y="311"/>
                  </a:lnTo>
                  <a:lnTo>
                    <a:pt x="336" y="311"/>
                  </a:lnTo>
                  <a:lnTo>
                    <a:pt x="334" y="311"/>
                  </a:lnTo>
                  <a:lnTo>
                    <a:pt x="334" y="313"/>
                  </a:lnTo>
                  <a:lnTo>
                    <a:pt x="334" y="313"/>
                  </a:lnTo>
                  <a:lnTo>
                    <a:pt x="334" y="313"/>
                  </a:lnTo>
                  <a:lnTo>
                    <a:pt x="332" y="313"/>
                  </a:lnTo>
                  <a:lnTo>
                    <a:pt x="332" y="313"/>
                  </a:lnTo>
                  <a:lnTo>
                    <a:pt x="332" y="313"/>
                  </a:lnTo>
                  <a:lnTo>
                    <a:pt x="332" y="311"/>
                  </a:lnTo>
                  <a:lnTo>
                    <a:pt x="332" y="311"/>
                  </a:lnTo>
                  <a:lnTo>
                    <a:pt x="332" y="311"/>
                  </a:lnTo>
                  <a:lnTo>
                    <a:pt x="332" y="309"/>
                  </a:lnTo>
                  <a:lnTo>
                    <a:pt x="330" y="311"/>
                  </a:lnTo>
                  <a:lnTo>
                    <a:pt x="330" y="311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30" y="309"/>
                  </a:lnTo>
                  <a:lnTo>
                    <a:pt x="332" y="309"/>
                  </a:lnTo>
                  <a:lnTo>
                    <a:pt x="332" y="309"/>
                  </a:lnTo>
                  <a:lnTo>
                    <a:pt x="332" y="309"/>
                  </a:lnTo>
                  <a:lnTo>
                    <a:pt x="334" y="309"/>
                  </a:lnTo>
                  <a:lnTo>
                    <a:pt x="334" y="309"/>
                  </a:lnTo>
                  <a:lnTo>
                    <a:pt x="334" y="311"/>
                  </a:lnTo>
                  <a:lnTo>
                    <a:pt x="336" y="311"/>
                  </a:lnTo>
                  <a:lnTo>
                    <a:pt x="336" y="309"/>
                  </a:lnTo>
                  <a:lnTo>
                    <a:pt x="336" y="309"/>
                  </a:lnTo>
                  <a:lnTo>
                    <a:pt x="336" y="309"/>
                  </a:lnTo>
                  <a:lnTo>
                    <a:pt x="338" y="309"/>
                  </a:lnTo>
                  <a:lnTo>
                    <a:pt x="338" y="309"/>
                  </a:lnTo>
                  <a:lnTo>
                    <a:pt x="340" y="309"/>
                  </a:lnTo>
                  <a:lnTo>
                    <a:pt x="341" y="309"/>
                  </a:lnTo>
                  <a:lnTo>
                    <a:pt x="341" y="309"/>
                  </a:lnTo>
                  <a:lnTo>
                    <a:pt x="343" y="309"/>
                  </a:lnTo>
                  <a:lnTo>
                    <a:pt x="343" y="309"/>
                  </a:lnTo>
                  <a:lnTo>
                    <a:pt x="343" y="309"/>
                  </a:lnTo>
                  <a:lnTo>
                    <a:pt x="343" y="307"/>
                  </a:lnTo>
                  <a:lnTo>
                    <a:pt x="343" y="307"/>
                  </a:lnTo>
                  <a:lnTo>
                    <a:pt x="343" y="307"/>
                  </a:lnTo>
                  <a:lnTo>
                    <a:pt x="341" y="306"/>
                  </a:lnTo>
                  <a:lnTo>
                    <a:pt x="341" y="306"/>
                  </a:lnTo>
                  <a:lnTo>
                    <a:pt x="341" y="306"/>
                  </a:lnTo>
                  <a:lnTo>
                    <a:pt x="340" y="306"/>
                  </a:lnTo>
                  <a:lnTo>
                    <a:pt x="340" y="306"/>
                  </a:lnTo>
                  <a:lnTo>
                    <a:pt x="341" y="306"/>
                  </a:lnTo>
                  <a:lnTo>
                    <a:pt x="341" y="306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3" y="304"/>
                  </a:lnTo>
                  <a:lnTo>
                    <a:pt x="343" y="304"/>
                  </a:lnTo>
                  <a:lnTo>
                    <a:pt x="343" y="306"/>
                  </a:lnTo>
                  <a:lnTo>
                    <a:pt x="343" y="306"/>
                  </a:lnTo>
                  <a:lnTo>
                    <a:pt x="345" y="306"/>
                  </a:lnTo>
                  <a:lnTo>
                    <a:pt x="345" y="307"/>
                  </a:lnTo>
                  <a:lnTo>
                    <a:pt x="345" y="307"/>
                  </a:lnTo>
                  <a:lnTo>
                    <a:pt x="345" y="307"/>
                  </a:lnTo>
                  <a:lnTo>
                    <a:pt x="345" y="307"/>
                  </a:lnTo>
                  <a:lnTo>
                    <a:pt x="347" y="307"/>
                  </a:lnTo>
                  <a:lnTo>
                    <a:pt x="347" y="307"/>
                  </a:lnTo>
                  <a:lnTo>
                    <a:pt x="347" y="307"/>
                  </a:lnTo>
                  <a:lnTo>
                    <a:pt x="347" y="307"/>
                  </a:lnTo>
                  <a:lnTo>
                    <a:pt x="349" y="307"/>
                  </a:lnTo>
                  <a:lnTo>
                    <a:pt x="349" y="307"/>
                  </a:lnTo>
                  <a:lnTo>
                    <a:pt x="349" y="306"/>
                  </a:lnTo>
                  <a:lnTo>
                    <a:pt x="347" y="307"/>
                  </a:lnTo>
                  <a:lnTo>
                    <a:pt x="347" y="306"/>
                  </a:lnTo>
                  <a:lnTo>
                    <a:pt x="345" y="306"/>
                  </a:lnTo>
                  <a:lnTo>
                    <a:pt x="345" y="304"/>
                  </a:lnTo>
                  <a:lnTo>
                    <a:pt x="345" y="304"/>
                  </a:lnTo>
                  <a:lnTo>
                    <a:pt x="343" y="302"/>
                  </a:lnTo>
                  <a:lnTo>
                    <a:pt x="343" y="302"/>
                  </a:lnTo>
                  <a:lnTo>
                    <a:pt x="343" y="302"/>
                  </a:lnTo>
                  <a:lnTo>
                    <a:pt x="343" y="300"/>
                  </a:lnTo>
                  <a:lnTo>
                    <a:pt x="345" y="302"/>
                  </a:lnTo>
                  <a:lnTo>
                    <a:pt x="345" y="302"/>
                  </a:lnTo>
                  <a:lnTo>
                    <a:pt x="345" y="304"/>
                  </a:lnTo>
                  <a:lnTo>
                    <a:pt x="347" y="304"/>
                  </a:lnTo>
                  <a:lnTo>
                    <a:pt x="347" y="304"/>
                  </a:lnTo>
                  <a:lnTo>
                    <a:pt x="347" y="306"/>
                  </a:lnTo>
                  <a:lnTo>
                    <a:pt x="347" y="306"/>
                  </a:lnTo>
                  <a:lnTo>
                    <a:pt x="349" y="306"/>
                  </a:lnTo>
                  <a:lnTo>
                    <a:pt x="349" y="306"/>
                  </a:lnTo>
                  <a:lnTo>
                    <a:pt x="349" y="306"/>
                  </a:lnTo>
                  <a:lnTo>
                    <a:pt x="351" y="306"/>
                  </a:lnTo>
                  <a:lnTo>
                    <a:pt x="351" y="306"/>
                  </a:lnTo>
                  <a:lnTo>
                    <a:pt x="351" y="306"/>
                  </a:lnTo>
                  <a:lnTo>
                    <a:pt x="351" y="307"/>
                  </a:lnTo>
                  <a:lnTo>
                    <a:pt x="351" y="307"/>
                  </a:lnTo>
                  <a:lnTo>
                    <a:pt x="352" y="307"/>
                  </a:lnTo>
                  <a:lnTo>
                    <a:pt x="352" y="307"/>
                  </a:lnTo>
                  <a:lnTo>
                    <a:pt x="352" y="307"/>
                  </a:lnTo>
                  <a:lnTo>
                    <a:pt x="354" y="307"/>
                  </a:lnTo>
                  <a:lnTo>
                    <a:pt x="354" y="307"/>
                  </a:lnTo>
                  <a:lnTo>
                    <a:pt x="356" y="307"/>
                  </a:lnTo>
                  <a:lnTo>
                    <a:pt x="356" y="306"/>
                  </a:lnTo>
                  <a:lnTo>
                    <a:pt x="356" y="306"/>
                  </a:lnTo>
                  <a:lnTo>
                    <a:pt x="356" y="306"/>
                  </a:lnTo>
                  <a:lnTo>
                    <a:pt x="358" y="306"/>
                  </a:lnTo>
                  <a:lnTo>
                    <a:pt x="358" y="306"/>
                  </a:lnTo>
                  <a:lnTo>
                    <a:pt x="358" y="306"/>
                  </a:lnTo>
                  <a:lnTo>
                    <a:pt x="358" y="306"/>
                  </a:lnTo>
                  <a:lnTo>
                    <a:pt x="360" y="306"/>
                  </a:lnTo>
                  <a:lnTo>
                    <a:pt x="360" y="306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2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6"/>
                  </a:lnTo>
                  <a:lnTo>
                    <a:pt x="360" y="306"/>
                  </a:lnTo>
                  <a:lnTo>
                    <a:pt x="360" y="307"/>
                  </a:lnTo>
                  <a:lnTo>
                    <a:pt x="360" y="307"/>
                  </a:lnTo>
                  <a:lnTo>
                    <a:pt x="360" y="309"/>
                  </a:lnTo>
                  <a:lnTo>
                    <a:pt x="362" y="309"/>
                  </a:lnTo>
                  <a:lnTo>
                    <a:pt x="362" y="309"/>
                  </a:lnTo>
                  <a:lnTo>
                    <a:pt x="362" y="307"/>
                  </a:lnTo>
                  <a:lnTo>
                    <a:pt x="363" y="307"/>
                  </a:lnTo>
                  <a:lnTo>
                    <a:pt x="363" y="307"/>
                  </a:lnTo>
                  <a:lnTo>
                    <a:pt x="363" y="306"/>
                  </a:lnTo>
                  <a:lnTo>
                    <a:pt x="363" y="306"/>
                  </a:lnTo>
                  <a:lnTo>
                    <a:pt x="363" y="306"/>
                  </a:lnTo>
                  <a:lnTo>
                    <a:pt x="365" y="306"/>
                  </a:lnTo>
                  <a:lnTo>
                    <a:pt x="365" y="306"/>
                  </a:lnTo>
                  <a:lnTo>
                    <a:pt x="365" y="304"/>
                  </a:lnTo>
                  <a:lnTo>
                    <a:pt x="365" y="304"/>
                  </a:lnTo>
                  <a:lnTo>
                    <a:pt x="365" y="304"/>
                  </a:lnTo>
                  <a:lnTo>
                    <a:pt x="363" y="304"/>
                  </a:lnTo>
                  <a:lnTo>
                    <a:pt x="363" y="302"/>
                  </a:lnTo>
                  <a:lnTo>
                    <a:pt x="363" y="302"/>
                  </a:lnTo>
                  <a:lnTo>
                    <a:pt x="363" y="302"/>
                  </a:lnTo>
                  <a:lnTo>
                    <a:pt x="362" y="302"/>
                  </a:lnTo>
                  <a:lnTo>
                    <a:pt x="358" y="300"/>
                  </a:lnTo>
                  <a:lnTo>
                    <a:pt x="358" y="300"/>
                  </a:lnTo>
                  <a:lnTo>
                    <a:pt x="358" y="300"/>
                  </a:lnTo>
                  <a:lnTo>
                    <a:pt x="358" y="300"/>
                  </a:lnTo>
                  <a:lnTo>
                    <a:pt x="358" y="298"/>
                  </a:lnTo>
                  <a:lnTo>
                    <a:pt x="358" y="298"/>
                  </a:lnTo>
                  <a:lnTo>
                    <a:pt x="358" y="298"/>
                  </a:lnTo>
                  <a:lnTo>
                    <a:pt x="358" y="298"/>
                  </a:lnTo>
                  <a:lnTo>
                    <a:pt x="358" y="297"/>
                  </a:lnTo>
                  <a:lnTo>
                    <a:pt x="358" y="297"/>
                  </a:lnTo>
                  <a:lnTo>
                    <a:pt x="358" y="297"/>
                  </a:lnTo>
                  <a:lnTo>
                    <a:pt x="360" y="297"/>
                  </a:lnTo>
                  <a:lnTo>
                    <a:pt x="358" y="295"/>
                  </a:lnTo>
                  <a:lnTo>
                    <a:pt x="358" y="295"/>
                  </a:lnTo>
                  <a:lnTo>
                    <a:pt x="358" y="293"/>
                  </a:lnTo>
                  <a:lnTo>
                    <a:pt x="358" y="293"/>
                  </a:lnTo>
                  <a:lnTo>
                    <a:pt x="358" y="293"/>
                  </a:lnTo>
                  <a:lnTo>
                    <a:pt x="358" y="291"/>
                  </a:lnTo>
                  <a:lnTo>
                    <a:pt x="358" y="291"/>
                  </a:lnTo>
                  <a:lnTo>
                    <a:pt x="358" y="291"/>
                  </a:lnTo>
                  <a:lnTo>
                    <a:pt x="358" y="291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4" y="293"/>
                  </a:lnTo>
                  <a:lnTo>
                    <a:pt x="354" y="291"/>
                  </a:lnTo>
                  <a:lnTo>
                    <a:pt x="354" y="291"/>
                  </a:lnTo>
                  <a:lnTo>
                    <a:pt x="354" y="289"/>
                  </a:lnTo>
                  <a:lnTo>
                    <a:pt x="354" y="289"/>
                  </a:lnTo>
                  <a:lnTo>
                    <a:pt x="354" y="289"/>
                  </a:lnTo>
                  <a:lnTo>
                    <a:pt x="354" y="289"/>
                  </a:lnTo>
                  <a:lnTo>
                    <a:pt x="356" y="289"/>
                  </a:lnTo>
                  <a:lnTo>
                    <a:pt x="356" y="289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4" y="287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6" y="286"/>
                  </a:lnTo>
                  <a:lnTo>
                    <a:pt x="356" y="286"/>
                  </a:lnTo>
                  <a:lnTo>
                    <a:pt x="358" y="286"/>
                  </a:lnTo>
                  <a:lnTo>
                    <a:pt x="358" y="287"/>
                  </a:lnTo>
                  <a:lnTo>
                    <a:pt x="358" y="287"/>
                  </a:lnTo>
                  <a:lnTo>
                    <a:pt x="358" y="289"/>
                  </a:lnTo>
                  <a:lnTo>
                    <a:pt x="356" y="289"/>
                  </a:lnTo>
                  <a:lnTo>
                    <a:pt x="356" y="289"/>
                  </a:lnTo>
                  <a:lnTo>
                    <a:pt x="356" y="289"/>
                  </a:lnTo>
                  <a:lnTo>
                    <a:pt x="354" y="289"/>
                  </a:lnTo>
                  <a:lnTo>
                    <a:pt x="354" y="291"/>
                  </a:lnTo>
                  <a:lnTo>
                    <a:pt x="354" y="291"/>
                  </a:lnTo>
                  <a:lnTo>
                    <a:pt x="354" y="291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6" y="291"/>
                  </a:lnTo>
                  <a:lnTo>
                    <a:pt x="356" y="291"/>
                  </a:lnTo>
                  <a:lnTo>
                    <a:pt x="356" y="291"/>
                  </a:lnTo>
                  <a:lnTo>
                    <a:pt x="358" y="291"/>
                  </a:lnTo>
                  <a:lnTo>
                    <a:pt x="360" y="291"/>
                  </a:lnTo>
                  <a:lnTo>
                    <a:pt x="360" y="291"/>
                  </a:lnTo>
                  <a:lnTo>
                    <a:pt x="360" y="291"/>
                  </a:lnTo>
                  <a:lnTo>
                    <a:pt x="360" y="293"/>
                  </a:lnTo>
                  <a:lnTo>
                    <a:pt x="360" y="293"/>
                  </a:lnTo>
                  <a:lnTo>
                    <a:pt x="360" y="293"/>
                  </a:lnTo>
                  <a:lnTo>
                    <a:pt x="360" y="293"/>
                  </a:lnTo>
                  <a:lnTo>
                    <a:pt x="360" y="295"/>
                  </a:lnTo>
                  <a:lnTo>
                    <a:pt x="360" y="297"/>
                  </a:lnTo>
                  <a:lnTo>
                    <a:pt x="360" y="297"/>
                  </a:lnTo>
                  <a:lnTo>
                    <a:pt x="360" y="297"/>
                  </a:lnTo>
                  <a:lnTo>
                    <a:pt x="360" y="298"/>
                  </a:lnTo>
                  <a:lnTo>
                    <a:pt x="360" y="298"/>
                  </a:lnTo>
                  <a:lnTo>
                    <a:pt x="360" y="298"/>
                  </a:lnTo>
                  <a:lnTo>
                    <a:pt x="360" y="298"/>
                  </a:lnTo>
                  <a:lnTo>
                    <a:pt x="360" y="300"/>
                  </a:lnTo>
                  <a:lnTo>
                    <a:pt x="360" y="298"/>
                  </a:lnTo>
                  <a:lnTo>
                    <a:pt x="360" y="300"/>
                  </a:lnTo>
                  <a:lnTo>
                    <a:pt x="360" y="300"/>
                  </a:lnTo>
                  <a:lnTo>
                    <a:pt x="362" y="300"/>
                  </a:lnTo>
                  <a:lnTo>
                    <a:pt x="363" y="300"/>
                  </a:lnTo>
                  <a:lnTo>
                    <a:pt x="363" y="300"/>
                  </a:lnTo>
                  <a:lnTo>
                    <a:pt x="363" y="302"/>
                  </a:lnTo>
                  <a:lnTo>
                    <a:pt x="365" y="302"/>
                  </a:lnTo>
                  <a:lnTo>
                    <a:pt x="365" y="302"/>
                  </a:lnTo>
                  <a:lnTo>
                    <a:pt x="365" y="302"/>
                  </a:lnTo>
                  <a:lnTo>
                    <a:pt x="367" y="302"/>
                  </a:lnTo>
                  <a:lnTo>
                    <a:pt x="367" y="304"/>
                  </a:lnTo>
                  <a:lnTo>
                    <a:pt x="367" y="304"/>
                  </a:lnTo>
                  <a:lnTo>
                    <a:pt x="367" y="304"/>
                  </a:lnTo>
                  <a:lnTo>
                    <a:pt x="367" y="306"/>
                  </a:lnTo>
                  <a:lnTo>
                    <a:pt x="367" y="306"/>
                  </a:lnTo>
                  <a:lnTo>
                    <a:pt x="369" y="306"/>
                  </a:lnTo>
                  <a:lnTo>
                    <a:pt x="369" y="306"/>
                  </a:lnTo>
                  <a:lnTo>
                    <a:pt x="369" y="306"/>
                  </a:lnTo>
                  <a:lnTo>
                    <a:pt x="369" y="306"/>
                  </a:lnTo>
                  <a:lnTo>
                    <a:pt x="371" y="306"/>
                  </a:lnTo>
                  <a:lnTo>
                    <a:pt x="371" y="304"/>
                  </a:lnTo>
                  <a:lnTo>
                    <a:pt x="371" y="304"/>
                  </a:lnTo>
                  <a:lnTo>
                    <a:pt x="372" y="302"/>
                  </a:lnTo>
                  <a:lnTo>
                    <a:pt x="372" y="302"/>
                  </a:lnTo>
                  <a:lnTo>
                    <a:pt x="372" y="300"/>
                  </a:lnTo>
                  <a:lnTo>
                    <a:pt x="374" y="300"/>
                  </a:lnTo>
                  <a:lnTo>
                    <a:pt x="374" y="298"/>
                  </a:lnTo>
                  <a:lnTo>
                    <a:pt x="374" y="298"/>
                  </a:lnTo>
                  <a:lnTo>
                    <a:pt x="376" y="298"/>
                  </a:lnTo>
                  <a:lnTo>
                    <a:pt x="376" y="297"/>
                  </a:lnTo>
                  <a:lnTo>
                    <a:pt x="378" y="297"/>
                  </a:lnTo>
                  <a:lnTo>
                    <a:pt x="378" y="295"/>
                  </a:lnTo>
                  <a:lnTo>
                    <a:pt x="378" y="295"/>
                  </a:lnTo>
                  <a:lnTo>
                    <a:pt x="378" y="295"/>
                  </a:lnTo>
                  <a:lnTo>
                    <a:pt x="378" y="293"/>
                  </a:lnTo>
                  <a:lnTo>
                    <a:pt x="378" y="293"/>
                  </a:lnTo>
                  <a:lnTo>
                    <a:pt x="380" y="293"/>
                  </a:lnTo>
                  <a:lnTo>
                    <a:pt x="380" y="293"/>
                  </a:lnTo>
                  <a:lnTo>
                    <a:pt x="380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6" y="291"/>
                  </a:lnTo>
                  <a:lnTo>
                    <a:pt x="376" y="291"/>
                  </a:lnTo>
                  <a:lnTo>
                    <a:pt x="376" y="291"/>
                  </a:lnTo>
                  <a:lnTo>
                    <a:pt x="374" y="289"/>
                  </a:lnTo>
                  <a:lnTo>
                    <a:pt x="374" y="289"/>
                  </a:lnTo>
                  <a:lnTo>
                    <a:pt x="374" y="289"/>
                  </a:lnTo>
                  <a:lnTo>
                    <a:pt x="374" y="289"/>
                  </a:lnTo>
                  <a:lnTo>
                    <a:pt x="372" y="289"/>
                  </a:lnTo>
                  <a:lnTo>
                    <a:pt x="372" y="287"/>
                  </a:lnTo>
                  <a:lnTo>
                    <a:pt x="372" y="289"/>
                  </a:lnTo>
                  <a:lnTo>
                    <a:pt x="372" y="287"/>
                  </a:lnTo>
                  <a:lnTo>
                    <a:pt x="371" y="287"/>
                  </a:lnTo>
                  <a:lnTo>
                    <a:pt x="371" y="287"/>
                  </a:lnTo>
                  <a:lnTo>
                    <a:pt x="371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7" y="289"/>
                  </a:lnTo>
                  <a:lnTo>
                    <a:pt x="367" y="289"/>
                  </a:lnTo>
                  <a:lnTo>
                    <a:pt x="367" y="289"/>
                  </a:lnTo>
                  <a:lnTo>
                    <a:pt x="367" y="289"/>
                  </a:lnTo>
                  <a:lnTo>
                    <a:pt x="365" y="289"/>
                  </a:lnTo>
                  <a:lnTo>
                    <a:pt x="365" y="289"/>
                  </a:lnTo>
                  <a:lnTo>
                    <a:pt x="365" y="289"/>
                  </a:lnTo>
                  <a:lnTo>
                    <a:pt x="365" y="287"/>
                  </a:lnTo>
                  <a:lnTo>
                    <a:pt x="365" y="287"/>
                  </a:lnTo>
                  <a:lnTo>
                    <a:pt x="365" y="286"/>
                  </a:lnTo>
                  <a:lnTo>
                    <a:pt x="365" y="286"/>
                  </a:lnTo>
                  <a:lnTo>
                    <a:pt x="367" y="287"/>
                  </a:lnTo>
                  <a:lnTo>
                    <a:pt x="367" y="287"/>
                  </a:lnTo>
                  <a:lnTo>
                    <a:pt x="367" y="286"/>
                  </a:lnTo>
                  <a:lnTo>
                    <a:pt x="367" y="286"/>
                  </a:lnTo>
                  <a:lnTo>
                    <a:pt x="367" y="287"/>
                  </a:lnTo>
                  <a:lnTo>
                    <a:pt x="369" y="287"/>
                  </a:lnTo>
                  <a:lnTo>
                    <a:pt x="369" y="286"/>
                  </a:lnTo>
                  <a:lnTo>
                    <a:pt x="369" y="286"/>
                  </a:lnTo>
                  <a:lnTo>
                    <a:pt x="369" y="284"/>
                  </a:lnTo>
                  <a:lnTo>
                    <a:pt x="369" y="284"/>
                  </a:lnTo>
                  <a:lnTo>
                    <a:pt x="369" y="284"/>
                  </a:lnTo>
                  <a:lnTo>
                    <a:pt x="371" y="282"/>
                  </a:lnTo>
                  <a:lnTo>
                    <a:pt x="371" y="282"/>
                  </a:lnTo>
                  <a:lnTo>
                    <a:pt x="371" y="282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69" y="280"/>
                  </a:lnTo>
                  <a:lnTo>
                    <a:pt x="371" y="278"/>
                  </a:lnTo>
                  <a:lnTo>
                    <a:pt x="371" y="278"/>
                  </a:lnTo>
                  <a:lnTo>
                    <a:pt x="371" y="278"/>
                  </a:lnTo>
                  <a:lnTo>
                    <a:pt x="371" y="278"/>
                  </a:lnTo>
                  <a:lnTo>
                    <a:pt x="372" y="278"/>
                  </a:lnTo>
                  <a:lnTo>
                    <a:pt x="372" y="278"/>
                  </a:lnTo>
                  <a:lnTo>
                    <a:pt x="372" y="278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3"/>
                  </a:lnTo>
                  <a:lnTo>
                    <a:pt x="374" y="273"/>
                  </a:lnTo>
                  <a:lnTo>
                    <a:pt x="376" y="273"/>
                  </a:lnTo>
                  <a:lnTo>
                    <a:pt x="376" y="273"/>
                  </a:lnTo>
                  <a:lnTo>
                    <a:pt x="376" y="273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2" y="276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80"/>
                  </a:lnTo>
                  <a:lnTo>
                    <a:pt x="374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1" y="284"/>
                  </a:lnTo>
                  <a:lnTo>
                    <a:pt x="371" y="284"/>
                  </a:lnTo>
                  <a:lnTo>
                    <a:pt x="371" y="284"/>
                  </a:lnTo>
                  <a:lnTo>
                    <a:pt x="372" y="286"/>
                  </a:lnTo>
                  <a:lnTo>
                    <a:pt x="372" y="286"/>
                  </a:lnTo>
                  <a:lnTo>
                    <a:pt x="372" y="286"/>
                  </a:lnTo>
                  <a:lnTo>
                    <a:pt x="371" y="286"/>
                  </a:lnTo>
                  <a:lnTo>
                    <a:pt x="371" y="286"/>
                  </a:lnTo>
                  <a:lnTo>
                    <a:pt x="371" y="286"/>
                  </a:lnTo>
                  <a:lnTo>
                    <a:pt x="371" y="287"/>
                  </a:lnTo>
                  <a:lnTo>
                    <a:pt x="371" y="287"/>
                  </a:lnTo>
                  <a:lnTo>
                    <a:pt x="372" y="287"/>
                  </a:lnTo>
                  <a:lnTo>
                    <a:pt x="372" y="287"/>
                  </a:lnTo>
                  <a:lnTo>
                    <a:pt x="372" y="287"/>
                  </a:lnTo>
                  <a:lnTo>
                    <a:pt x="372" y="287"/>
                  </a:lnTo>
                  <a:lnTo>
                    <a:pt x="374" y="287"/>
                  </a:lnTo>
                  <a:lnTo>
                    <a:pt x="374" y="287"/>
                  </a:lnTo>
                  <a:lnTo>
                    <a:pt x="374" y="287"/>
                  </a:lnTo>
                  <a:lnTo>
                    <a:pt x="374" y="289"/>
                  </a:lnTo>
                  <a:lnTo>
                    <a:pt x="376" y="289"/>
                  </a:lnTo>
                  <a:lnTo>
                    <a:pt x="376" y="289"/>
                  </a:lnTo>
                  <a:lnTo>
                    <a:pt x="376" y="289"/>
                  </a:lnTo>
                  <a:lnTo>
                    <a:pt x="376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80" y="291"/>
                  </a:lnTo>
                  <a:lnTo>
                    <a:pt x="380" y="291"/>
                  </a:lnTo>
                  <a:lnTo>
                    <a:pt x="380" y="291"/>
                  </a:lnTo>
                  <a:lnTo>
                    <a:pt x="380" y="291"/>
                  </a:lnTo>
                  <a:lnTo>
                    <a:pt x="382" y="291"/>
                  </a:lnTo>
                  <a:lnTo>
                    <a:pt x="382" y="291"/>
                  </a:lnTo>
                  <a:lnTo>
                    <a:pt x="382" y="293"/>
                  </a:lnTo>
                  <a:lnTo>
                    <a:pt x="382" y="293"/>
                  </a:lnTo>
                  <a:lnTo>
                    <a:pt x="383" y="293"/>
                  </a:lnTo>
                  <a:lnTo>
                    <a:pt x="383" y="291"/>
                  </a:lnTo>
                  <a:lnTo>
                    <a:pt x="383" y="291"/>
                  </a:lnTo>
                  <a:lnTo>
                    <a:pt x="383" y="289"/>
                  </a:lnTo>
                  <a:lnTo>
                    <a:pt x="385" y="289"/>
                  </a:lnTo>
                  <a:lnTo>
                    <a:pt x="385" y="289"/>
                  </a:lnTo>
                  <a:lnTo>
                    <a:pt x="385" y="287"/>
                  </a:lnTo>
                  <a:lnTo>
                    <a:pt x="387" y="287"/>
                  </a:lnTo>
                  <a:lnTo>
                    <a:pt x="389" y="286"/>
                  </a:lnTo>
                  <a:lnTo>
                    <a:pt x="389" y="286"/>
                  </a:lnTo>
                  <a:lnTo>
                    <a:pt x="391" y="284"/>
                  </a:lnTo>
                  <a:lnTo>
                    <a:pt x="391" y="284"/>
                  </a:lnTo>
                  <a:lnTo>
                    <a:pt x="393" y="284"/>
                  </a:lnTo>
                  <a:lnTo>
                    <a:pt x="393" y="282"/>
                  </a:lnTo>
                  <a:lnTo>
                    <a:pt x="394" y="282"/>
                  </a:lnTo>
                  <a:lnTo>
                    <a:pt x="394" y="282"/>
                  </a:lnTo>
                  <a:lnTo>
                    <a:pt x="396" y="282"/>
                  </a:lnTo>
                  <a:lnTo>
                    <a:pt x="396" y="282"/>
                  </a:lnTo>
                  <a:lnTo>
                    <a:pt x="398" y="282"/>
                  </a:lnTo>
                  <a:lnTo>
                    <a:pt x="398" y="282"/>
                  </a:lnTo>
                  <a:lnTo>
                    <a:pt x="398" y="282"/>
                  </a:lnTo>
                  <a:lnTo>
                    <a:pt x="398" y="280"/>
                  </a:lnTo>
                  <a:lnTo>
                    <a:pt x="398" y="280"/>
                  </a:lnTo>
                  <a:lnTo>
                    <a:pt x="398" y="280"/>
                  </a:lnTo>
                  <a:lnTo>
                    <a:pt x="396" y="280"/>
                  </a:lnTo>
                  <a:lnTo>
                    <a:pt x="396" y="278"/>
                  </a:lnTo>
                  <a:lnTo>
                    <a:pt x="396" y="278"/>
                  </a:lnTo>
                  <a:lnTo>
                    <a:pt x="394" y="278"/>
                  </a:lnTo>
                  <a:lnTo>
                    <a:pt x="394" y="278"/>
                  </a:lnTo>
                  <a:lnTo>
                    <a:pt x="394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4" y="278"/>
                  </a:lnTo>
                  <a:lnTo>
                    <a:pt x="394" y="278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4" y="275"/>
                  </a:lnTo>
                  <a:lnTo>
                    <a:pt x="394" y="275"/>
                  </a:lnTo>
                  <a:lnTo>
                    <a:pt x="396" y="275"/>
                  </a:lnTo>
                  <a:lnTo>
                    <a:pt x="394" y="273"/>
                  </a:lnTo>
                  <a:lnTo>
                    <a:pt x="394" y="273"/>
                  </a:lnTo>
                  <a:lnTo>
                    <a:pt x="394" y="273"/>
                  </a:lnTo>
                  <a:lnTo>
                    <a:pt x="394" y="271"/>
                  </a:lnTo>
                  <a:lnTo>
                    <a:pt x="394" y="273"/>
                  </a:lnTo>
                  <a:lnTo>
                    <a:pt x="396" y="273"/>
                  </a:lnTo>
                  <a:lnTo>
                    <a:pt x="396" y="273"/>
                  </a:lnTo>
                  <a:lnTo>
                    <a:pt x="396" y="275"/>
                  </a:lnTo>
                  <a:lnTo>
                    <a:pt x="396" y="275"/>
                  </a:lnTo>
                  <a:lnTo>
                    <a:pt x="396" y="275"/>
                  </a:lnTo>
                  <a:lnTo>
                    <a:pt x="396" y="275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6" y="278"/>
                  </a:lnTo>
                  <a:lnTo>
                    <a:pt x="396" y="276"/>
                  </a:lnTo>
                  <a:lnTo>
                    <a:pt x="398" y="276"/>
                  </a:lnTo>
                  <a:lnTo>
                    <a:pt x="398" y="276"/>
                  </a:lnTo>
                  <a:lnTo>
                    <a:pt x="398" y="276"/>
                  </a:lnTo>
                  <a:lnTo>
                    <a:pt x="398" y="276"/>
                  </a:lnTo>
                  <a:lnTo>
                    <a:pt x="400" y="276"/>
                  </a:lnTo>
                  <a:lnTo>
                    <a:pt x="400" y="275"/>
                  </a:lnTo>
                  <a:lnTo>
                    <a:pt x="400" y="275"/>
                  </a:lnTo>
                  <a:lnTo>
                    <a:pt x="400" y="275"/>
                  </a:lnTo>
                  <a:lnTo>
                    <a:pt x="400" y="275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2" y="276"/>
                  </a:lnTo>
                  <a:lnTo>
                    <a:pt x="402" y="275"/>
                  </a:lnTo>
                  <a:lnTo>
                    <a:pt x="402" y="275"/>
                  </a:lnTo>
                  <a:lnTo>
                    <a:pt x="404" y="273"/>
                  </a:lnTo>
                  <a:lnTo>
                    <a:pt x="404" y="273"/>
                  </a:lnTo>
                  <a:lnTo>
                    <a:pt x="405" y="271"/>
                  </a:lnTo>
                  <a:lnTo>
                    <a:pt x="405" y="271"/>
                  </a:lnTo>
                  <a:lnTo>
                    <a:pt x="407" y="269"/>
                  </a:lnTo>
                  <a:lnTo>
                    <a:pt x="407" y="267"/>
                  </a:lnTo>
                  <a:lnTo>
                    <a:pt x="407" y="267"/>
                  </a:lnTo>
                  <a:lnTo>
                    <a:pt x="407" y="265"/>
                  </a:lnTo>
                  <a:lnTo>
                    <a:pt x="407" y="264"/>
                  </a:lnTo>
                  <a:lnTo>
                    <a:pt x="407" y="264"/>
                  </a:lnTo>
                  <a:lnTo>
                    <a:pt x="407" y="264"/>
                  </a:lnTo>
                  <a:lnTo>
                    <a:pt x="407" y="262"/>
                  </a:lnTo>
                  <a:lnTo>
                    <a:pt x="405" y="262"/>
                  </a:lnTo>
                  <a:lnTo>
                    <a:pt x="405" y="262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2" y="262"/>
                  </a:lnTo>
                  <a:lnTo>
                    <a:pt x="402" y="262"/>
                  </a:lnTo>
                  <a:lnTo>
                    <a:pt x="400" y="262"/>
                  </a:lnTo>
                  <a:lnTo>
                    <a:pt x="400" y="262"/>
                  </a:lnTo>
                  <a:lnTo>
                    <a:pt x="400" y="262"/>
                  </a:lnTo>
                  <a:lnTo>
                    <a:pt x="398" y="262"/>
                  </a:lnTo>
                  <a:lnTo>
                    <a:pt x="398" y="262"/>
                  </a:lnTo>
                  <a:lnTo>
                    <a:pt x="398" y="262"/>
                  </a:lnTo>
                  <a:lnTo>
                    <a:pt x="398" y="262"/>
                  </a:lnTo>
                  <a:lnTo>
                    <a:pt x="396" y="260"/>
                  </a:lnTo>
                  <a:lnTo>
                    <a:pt x="396" y="260"/>
                  </a:lnTo>
                  <a:lnTo>
                    <a:pt x="396" y="260"/>
                  </a:lnTo>
                  <a:lnTo>
                    <a:pt x="394" y="258"/>
                  </a:lnTo>
                  <a:lnTo>
                    <a:pt x="394" y="258"/>
                  </a:lnTo>
                  <a:lnTo>
                    <a:pt x="394" y="256"/>
                  </a:lnTo>
                  <a:lnTo>
                    <a:pt x="394" y="256"/>
                  </a:lnTo>
                  <a:lnTo>
                    <a:pt x="394" y="256"/>
                  </a:lnTo>
                  <a:lnTo>
                    <a:pt x="394" y="254"/>
                  </a:lnTo>
                  <a:lnTo>
                    <a:pt x="393" y="254"/>
                  </a:lnTo>
                  <a:lnTo>
                    <a:pt x="393" y="254"/>
                  </a:lnTo>
                  <a:lnTo>
                    <a:pt x="393" y="254"/>
                  </a:lnTo>
                  <a:lnTo>
                    <a:pt x="391" y="254"/>
                  </a:lnTo>
                  <a:lnTo>
                    <a:pt x="391" y="254"/>
                  </a:lnTo>
                  <a:lnTo>
                    <a:pt x="391" y="256"/>
                  </a:lnTo>
                  <a:lnTo>
                    <a:pt x="391" y="256"/>
                  </a:lnTo>
                  <a:lnTo>
                    <a:pt x="389" y="256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91" y="254"/>
                  </a:lnTo>
                  <a:lnTo>
                    <a:pt x="391" y="254"/>
                  </a:lnTo>
                  <a:lnTo>
                    <a:pt x="391" y="253"/>
                  </a:lnTo>
                  <a:lnTo>
                    <a:pt x="391" y="253"/>
                  </a:lnTo>
                  <a:lnTo>
                    <a:pt x="393" y="253"/>
                  </a:lnTo>
                  <a:lnTo>
                    <a:pt x="393" y="253"/>
                  </a:lnTo>
                  <a:lnTo>
                    <a:pt x="394" y="254"/>
                  </a:lnTo>
                  <a:lnTo>
                    <a:pt x="394" y="254"/>
                  </a:lnTo>
                  <a:lnTo>
                    <a:pt x="394" y="254"/>
                  </a:lnTo>
                  <a:lnTo>
                    <a:pt x="394" y="256"/>
                  </a:lnTo>
                  <a:lnTo>
                    <a:pt x="396" y="256"/>
                  </a:lnTo>
                  <a:lnTo>
                    <a:pt x="396" y="258"/>
                  </a:lnTo>
                  <a:lnTo>
                    <a:pt x="396" y="258"/>
                  </a:lnTo>
                  <a:lnTo>
                    <a:pt x="396" y="258"/>
                  </a:lnTo>
                  <a:lnTo>
                    <a:pt x="398" y="260"/>
                  </a:lnTo>
                  <a:lnTo>
                    <a:pt x="398" y="260"/>
                  </a:lnTo>
                  <a:lnTo>
                    <a:pt x="398" y="260"/>
                  </a:lnTo>
                  <a:lnTo>
                    <a:pt x="400" y="260"/>
                  </a:lnTo>
                  <a:lnTo>
                    <a:pt x="400" y="260"/>
                  </a:lnTo>
                  <a:lnTo>
                    <a:pt x="400" y="258"/>
                  </a:lnTo>
                  <a:lnTo>
                    <a:pt x="400" y="258"/>
                  </a:lnTo>
                  <a:lnTo>
                    <a:pt x="398" y="258"/>
                  </a:lnTo>
                  <a:lnTo>
                    <a:pt x="398" y="256"/>
                  </a:lnTo>
                  <a:lnTo>
                    <a:pt x="398" y="256"/>
                  </a:lnTo>
                  <a:lnTo>
                    <a:pt x="398" y="256"/>
                  </a:lnTo>
                  <a:lnTo>
                    <a:pt x="398" y="254"/>
                  </a:lnTo>
                  <a:lnTo>
                    <a:pt x="398" y="254"/>
                  </a:lnTo>
                  <a:lnTo>
                    <a:pt x="398" y="254"/>
                  </a:lnTo>
                  <a:lnTo>
                    <a:pt x="398" y="253"/>
                  </a:lnTo>
                  <a:lnTo>
                    <a:pt x="398" y="253"/>
                  </a:lnTo>
                  <a:lnTo>
                    <a:pt x="396" y="253"/>
                  </a:lnTo>
                  <a:lnTo>
                    <a:pt x="396" y="253"/>
                  </a:lnTo>
                  <a:lnTo>
                    <a:pt x="396" y="251"/>
                  </a:lnTo>
                  <a:lnTo>
                    <a:pt x="396" y="251"/>
                  </a:lnTo>
                  <a:lnTo>
                    <a:pt x="394" y="251"/>
                  </a:lnTo>
                  <a:lnTo>
                    <a:pt x="394" y="251"/>
                  </a:lnTo>
                  <a:lnTo>
                    <a:pt x="393" y="249"/>
                  </a:lnTo>
                  <a:lnTo>
                    <a:pt x="393" y="249"/>
                  </a:lnTo>
                  <a:lnTo>
                    <a:pt x="393" y="247"/>
                  </a:lnTo>
                  <a:lnTo>
                    <a:pt x="393" y="247"/>
                  </a:lnTo>
                  <a:lnTo>
                    <a:pt x="393" y="247"/>
                  </a:lnTo>
                  <a:lnTo>
                    <a:pt x="393" y="245"/>
                  </a:lnTo>
                  <a:lnTo>
                    <a:pt x="393" y="245"/>
                  </a:lnTo>
                  <a:lnTo>
                    <a:pt x="393" y="244"/>
                  </a:lnTo>
                  <a:lnTo>
                    <a:pt x="393" y="244"/>
                  </a:lnTo>
                  <a:lnTo>
                    <a:pt x="393" y="244"/>
                  </a:lnTo>
                  <a:lnTo>
                    <a:pt x="394" y="244"/>
                  </a:lnTo>
                  <a:lnTo>
                    <a:pt x="394" y="244"/>
                  </a:lnTo>
                  <a:lnTo>
                    <a:pt x="394" y="244"/>
                  </a:lnTo>
                  <a:lnTo>
                    <a:pt x="394" y="242"/>
                  </a:lnTo>
                  <a:lnTo>
                    <a:pt x="394" y="242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2"/>
                  </a:lnTo>
                  <a:lnTo>
                    <a:pt x="394" y="242"/>
                  </a:lnTo>
                  <a:lnTo>
                    <a:pt x="396" y="242"/>
                  </a:lnTo>
                  <a:lnTo>
                    <a:pt x="396" y="242"/>
                  </a:lnTo>
                  <a:lnTo>
                    <a:pt x="396" y="244"/>
                  </a:lnTo>
                  <a:lnTo>
                    <a:pt x="396" y="244"/>
                  </a:lnTo>
                  <a:lnTo>
                    <a:pt x="394" y="244"/>
                  </a:lnTo>
                  <a:lnTo>
                    <a:pt x="394" y="244"/>
                  </a:lnTo>
                  <a:lnTo>
                    <a:pt x="394" y="245"/>
                  </a:lnTo>
                  <a:lnTo>
                    <a:pt x="393" y="245"/>
                  </a:lnTo>
                  <a:lnTo>
                    <a:pt x="393" y="245"/>
                  </a:lnTo>
                  <a:lnTo>
                    <a:pt x="393" y="247"/>
                  </a:lnTo>
                  <a:lnTo>
                    <a:pt x="393" y="247"/>
                  </a:lnTo>
                  <a:lnTo>
                    <a:pt x="394" y="249"/>
                  </a:lnTo>
                  <a:lnTo>
                    <a:pt x="394" y="249"/>
                  </a:lnTo>
                  <a:lnTo>
                    <a:pt x="394" y="249"/>
                  </a:lnTo>
                  <a:lnTo>
                    <a:pt x="396" y="249"/>
                  </a:lnTo>
                  <a:lnTo>
                    <a:pt x="396" y="251"/>
                  </a:lnTo>
                  <a:lnTo>
                    <a:pt x="398" y="251"/>
                  </a:lnTo>
                  <a:lnTo>
                    <a:pt x="398" y="251"/>
                  </a:lnTo>
                  <a:lnTo>
                    <a:pt x="398" y="251"/>
                  </a:lnTo>
                  <a:lnTo>
                    <a:pt x="398" y="253"/>
                  </a:lnTo>
                  <a:lnTo>
                    <a:pt x="398" y="253"/>
                  </a:lnTo>
                  <a:lnTo>
                    <a:pt x="398" y="253"/>
                  </a:lnTo>
                  <a:lnTo>
                    <a:pt x="400" y="253"/>
                  </a:lnTo>
                  <a:lnTo>
                    <a:pt x="400" y="253"/>
                  </a:lnTo>
                  <a:lnTo>
                    <a:pt x="400" y="253"/>
                  </a:lnTo>
                  <a:lnTo>
                    <a:pt x="400" y="251"/>
                  </a:lnTo>
                  <a:lnTo>
                    <a:pt x="400" y="251"/>
                  </a:lnTo>
                  <a:lnTo>
                    <a:pt x="400" y="251"/>
                  </a:lnTo>
                  <a:lnTo>
                    <a:pt x="400" y="249"/>
                  </a:lnTo>
                  <a:lnTo>
                    <a:pt x="400" y="249"/>
                  </a:lnTo>
                  <a:lnTo>
                    <a:pt x="400" y="249"/>
                  </a:lnTo>
                  <a:lnTo>
                    <a:pt x="400" y="247"/>
                  </a:lnTo>
                  <a:lnTo>
                    <a:pt x="400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5"/>
                  </a:lnTo>
                  <a:lnTo>
                    <a:pt x="402" y="245"/>
                  </a:lnTo>
                  <a:lnTo>
                    <a:pt x="404" y="245"/>
                  </a:lnTo>
                  <a:lnTo>
                    <a:pt x="404" y="245"/>
                  </a:lnTo>
                  <a:lnTo>
                    <a:pt x="404" y="244"/>
                  </a:lnTo>
                  <a:lnTo>
                    <a:pt x="404" y="244"/>
                  </a:lnTo>
                  <a:lnTo>
                    <a:pt x="404" y="242"/>
                  </a:lnTo>
                  <a:lnTo>
                    <a:pt x="404" y="242"/>
                  </a:lnTo>
                  <a:lnTo>
                    <a:pt x="405" y="242"/>
                  </a:lnTo>
                  <a:lnTo>
                    <a:pt x="405" y="242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9" y="236"/>
                  </a:lnTo>
                  <a:lnTo>
                    <a:pt x="409" y="236"/>
                  </a:lnTo>
                  <a:lnTo>
                    <a:pt x="409" y="236"/>
                  </a:lnTo>
                  <a:lnTo>
                    <a:pt x="409" y="236"/>
                  </a:lnTo>
                  <a:lnTo>
                    <a:pt x="409" y="238"/>
                  </a:lnTo>
                  <a:lnTo>
                    <a:pt x="409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2"/>
                  </a:lnTo>
                  <a:lnTo>
                    <a:pt x="405" y="242"/>
                  </a:lnTo>
                  <a:lnTo>
                    <a:pt x="405" y="244"/>
                  </a:lnTo>
                  <a:lnTo>
                    <a:pt x="405" y="244"/>
                  </a:lnTo>
                  <a:lnTo>
                    <a:pt x="405" y="245"/>
                  </a:lnTo>
                  <a:lnTo>
                    <a:pt x="405" y="245"/>
                  </a:lnTo>
                  <a:lnTo>
                    <a:pt x="404" y="245"/>
                  </a:lnTo>
                  <a:lnTo>
                    <a:pt x="404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9"/>
                  </a:lnTo>
                  <a:lnTo>
                    <a:pt x="402" y="249"/>
                  </a:lnTo>
                  <a:lnTo>
                    <a:pt x="402" y="249"/>
                  </a:lnTo>
                  <a:lnTo>
                    <a:pt x="402" y="249"/>
                  </a:lnTo>
                  <a:lnTo>
                    <a:pt x="402" y="251"/>
                  </a:lnTo>
                  <a:lnTo>
                    <a:pt x="402" y="251"/>
                  </a:lnTo>
                  <a:lnTo>
                    <a:pt x="402" y="251"/>
                  </a:lnTo>
                  <a:lnTo>
                    <a:pt x="402" y="251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4"/>
                  </a:lnTo>
                  <a:lnTo>
                    <a:pt x="402" y="254"/>
                  </a:lnTo>
                  <a:lnTo>
                    <a:pt x="402" y="256"/>
                  </a:lnTo>
                  <a:lnTo>
                    <a:pt x="402" y="256"/>
                  </a:lnTo>
                  <a:lnTo>
                    <a:pt x="402" y="258"/>
                  </a:lnTo>
                  <a:lnTo>
                    <a:pt x="402" y="258"/>
                  </a:lnTo>
                  <a:lnTo>
                    <a:pt x="402" y="258"/>
                  </a:lnTo>
                  <a:lnTo>
                    <a:pt x="404" y="256"/>
                  </a:lnTo>
                  <a:lnTo>
                    <a:pt x="404" y="256"/>
                  </a:lnTo>
                  <a:lnTo>
                    <a:pt x="404" y="256"/>
                  </a:lnTo>
                  <a:lnTo>
                    <a:pt x="405" y="256"/>
                  </a:lnTo>
                  <a:lnTo>
                    <a:pt x="405" y="256"/>
                  </a:lnTo>
                  <a:lnTo>
                    <a:pt x="405" y="258"/>
                  </a:lnTo>
                  <a:lnTo>
                    <a:pt x="405" y="258"/>
                  </a:lnTo>
                  <a:lnTo>
                    <a:pt x="405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5" y="258"/>
                  </a:lnTo>
                  <a:lnTo>
                    <a:pt x="407" y="260"/>
                  </a:lnTo>
                  <a:lnTo>
                    <a:pt x="407" y="260"/>
                  </a:lnTo>
                  <a:lnTo>
                    <a:pt x="409" y="260"/>
                  </a:lnTo>
                  <a:lnTo>
                    <a:pt x="409" y="260"/>
                  </a:lnTo>
                  <a:lnTo>
                    <a:pt x="409" y="258"/>
                  </a:lnTo>
                  <a:lnTo>
                    <a:pt x="409" y="258"/>
                  </a:lnTo>
                  <a:lnTo>
                    <a:pt x="411" y="258"/>
                  </a:lnTo>
                  <a:lnTo>
                    <a:pt x="411" y="258"/>
                  </a:lnTo>
                  <a:lnTo>
                    <a:pt x="411" y="256"/>
                  </a:lnTo>
                  <a:lnTo>
                    <a:pt x="411" y="256"/>
                  </a:lnTo>
                  <a:lnTo>
                    <a:pt x="413" y="256"/>
                  </a:lnTo>
                  <a:lnTo>
                    <a:pt x="413" y="256"/>
                  </a:lnTo>
                  <a:lnTo>
                    <a:pt x="413" y="254"/>
                  </a:lnTo>
                  <a:lnTo>
                    <a:pt x="414" y="254"/>
                  </a:lnTo>
                  <a:lnTo>
                    <a:pt x="414" y="254"/>
                  </a:lnTo>
                  <a:lnTo>
                    <a:pt x="414" y="253"/>
                  </a:lnTo>
                  <a:lnTo>
                    <a:pt x="416" y="253"/>
                  </a:lnTo>
                  <a:lnTo>
                    <a:pt x="418" y="251"/>
                  </a:lnTo>
                  <a:lnTo>
                    <a:pt x="418" y="251"/>
                  </a:lnTo>
                  <a:lnTo>
                    <a:pt x="418" y="251"/>
                  </a:lnTo>
                  <a:lnTo>
                    <a:pt x="418" y="251"/>
                  </a:lnTo>
                  <a:lnTo>
                    <a:pt x="420" y="251"/>
                  </a:lnTo>
                  <a:lnTo>
                    <a:pt x="420" y="249"/>
                  </a:lnTo>
                  <a:lnTo>
                    <a:pt x="420" y="249"/>
                  </a:lnTo>
                  <a:lnTo>
                    <a:pt x="420" y="249"/>
                  </a:lnTo>
                  <a:lnTo>
                    <a:pt x="418" y="249"/>
                  </a:lnTo>
                  <a:lnTo>
                    <a:pt x="418" y="247"/>
                  </a:lnTo>
                  <a:lnTo>
                    <a:pt x="420" y="247"/>
                  </a:lnTo>
                  <a:lnTo>
                    <a:pt x="420" y="247"/>
                  </a:lnTo>
                  <a:lnTo>
                    <a:pt x="420" y="247"/>
                  </a:lnTo>
                  <a:lnTo>
                    <a:pt x="420" y="247"/>
                  </a:lnTo>
                  <a:lnTo>
                    <a:pt x="420" y="245"/>
                  </a:lnTo>
                  <a:lnTo>
                    <a:pt x="420" y="245"/>
                  </a:lnTo>
                  <a:lnTo>
                    <a:pt x="420" y="245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2" y="244"/>
                  </a:lnTo>
                  <a:lnTo>
                    <a:pt x="422" y="244"/>
                  </a:lnTo>
                  <a:lnTo>
                    <a:pt x="422" y="242"/>
                  </a:lnTo>
                  <a:lnTo>
                    <a:pt x="422" y="242"/>
                  </a:lnTo>
                  <a:lnTo>
                    <a:pt x="424" y="242"/>
                  </a:lnTo>
                  <a:lnTo>
                    <a:pt x="424" y="242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5" y="238"/>
                  </a:lnTo>
                  <a:lnTo>
                    <a:pt x="425" y="238"/>
                  </a:lnTo>
                  <a:lnTo>
                    <a:pt x="425" y="238"/>
                  </a:lnTo>
                  <a:lnTo>
                    <a:pt x="427" y="236"/>
                  </a:lnTo>
                  <a:lnTo>
                    <a:pt x="427" y="236"/>
                  </a:lnTo>
                  <a:lnTo>
                    <a:pt x="427" y="236"/>
                  </a:lnTo>
                  <a:lnTo>
                    <a:pt x="429" y="236"/>
                  </a:lnTo>
                  <a:lnTo>
                    <a:pt x="429" y="234"/>
                  </a:lnTo>
                  <a:lnTo>
                    <a:pt x="431" y="234"/>
                  </a:lnTo>
                  <a:lnTo>
                    <a:pt x="431" y="233"/>
                  </a:lnTo>
                  <a:lnTo>
                    <a:pt x="431" y="233"/>
                  </a:lnTo>
                  <a:lnTo>
                    <a:pt x="431" y="233"/>
                  </a:lnTo>
                  <a:lnTo>
                    <a:pt x="431" y="231"/>
                  </a:lnTo>
                  <a:lnTo>
                    <a:pt x="431" y="231"/>
                  </a:lnTo>
                  <a:lnTo>
                    <a:pt x="431" y="231"/>
                  </a:lnTo>
                  <a:lnTo>
                    <a:pt x="431" y="231"/>
                  </a:lnTo>
                  <a:lnTo>
                    <a:pt x="429" y="231"/>
                  </a:lnTo>
                  <a:lnTo>
                    <a:pt x="429" y="233"/>
                  </a:lnTo>
                  <a:lnTo>
                    <a:pt x="429" y="233"/>
                  </a:lnTo>
                  <a:lnTo>
                    <a:pt x="429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4"/>
                  </a:lnTo>
                  <a:lnTo>
                    <a:pt x="427" y="234"/>
                  </a:lnTo>
                  <a:lnTo>
                    <a:pt x="425" y="234"/>
                  </a:lnTo>
                  <a:lnTo>
                    <a:pt x="425" y="234"/>
                  </a:lnTo>
                  <a:lnTo>
                    <a:pt x="427" y="234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5" y="233"/>
                  </a:lnTo>
                  <a:lnTo>
                    <a:pt x="425" y="233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29"/>
                  </a:lnTo>
                  <a:lnTo>
                    <a:pt x="425" y="229"/>
                  </a:lnTo>
                  <a:lnTo>
                    <a:pt x="425" y="229"/>
                  </a:lnTo>
                  <a:lnTo>
                    <a:pt x="425" y="227"/>
                  </a:lnTo>
                  <a:lnTo>
                    <a:pt x="425" y="227"/>
                  </a:lnTo>
                  <a:lnTo>
                    <a:pt x="425" y="227"/>
                  </a:lnTo>
                  <a:lnTo>
                    <a:pt x="425" y="227"/>
                  </a:lnTo>
                  <a:lnTo>
                    <a:pt x="425" y="225"/>
                  </a:lnTo>
                  <a:lnTo>
                    <a:pt x="427" y="225"/>
                  </a:lnTo>
                  <a:lnTo>
                    <a:pt x="427" y="225"/>
                  </a:lnTo>
                  <a:lnTo>
                    <a:pt x="427" y="225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2"/>
                  </a:lnTo>
                  <a:lnTo>
                    <a:pt x="427" y="222"/>
                  </a:lnTo>
                  <a:lnTo>
                    <a:pt x="427" y="222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3" y="218"/>
                  </a:lnTo>
                  <a:lnTo>
                    <a:pt x="433" y="218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8"/>
                  </a:lnTo>
                  <a:lnTo>
                    <a:pt x="433" y="218"/>
                  </a:lnTo>
                  <a:lnTo>
                    <a:pt x="433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8" y="220"/>
                  </a:lnTo>
                  <a:lnTo>
                    <a:pt x="438" y="220"/>
                  </a:lnTo>
                  <a:lnTo>
                    <a:pt x="440" y="220"/>
                  </a:lnTo>
                  <a:lnTo>
                    <a:pt x="440" y="218"/>
                  </a:lnTo>
                  <a:lnTo>
                    <a:pt x="440" y="218"/>
                  </a:lnTo>
                  <a:lnTo>
                    <a:pt x="442" y="218"/>
                  </a:lnTo>
                  <a:lnTo>
                    <a:pt x="444" y="218"/>
                  </a:lnTo>
                  <a:lnTo>
                    <a:pt x="444" y="218"/>
                  </a:lnTo>
                  <a:lnTo>
                    <a:pt x="444" y="218"/>
                  </a:lnTo>
                  <a:lnTo>
                    <a:pt x="444" y="216"/>
                  </a:lnTo>
                  <a:lnTo>
                    <a:pt x="444" y="216"/>
                  </a:lnTo>
                  <a:lnTo>
                    <a:pt x="446" y="216"/>
                  </a:lnTo>
                  <a:lnTo>
                    <a:pt x="446" y="216"/>
                  </a:lnTo>
                  <a:lnTo>
                    <a:pt x="446" y="216"/>
                  </a:lnTo>
                  <a:lnTo>
                    <a:pt x="447" y="216"/>
                  </a:lnTo>
                  <a:lnTo>
                    <a:pt x="447" y="216"/>
                  </a:lnTo>
                  <a:lnTo>
                    <a:pt x="447" y="216"/>
                  </a:lnTo>
                  <a:lnTo>
                    <a:pt x="447" y="214"/>
                  </a:lnTo>
                  <a:lnTo>
                    <a:pt x="447" y="216"/>
                  </a:lnTo>
                  <a:lnTo>
                    <a:pt x="446" y="216"/>
                  </a:lnTo>
                  <a:lnTo>
                    <a:pt x="446" y="216"/>
                  </a:lnTo>
                  <a:lnTo>
                    <a:pt x="444" y="216"/>
                  </a:lnTo>
                  <a:lnTo>
                    <a:pt x="444" y="216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2" y="214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0" y="216"/>
                  </a:lnTo>
                  <a:lnTo>
                    <a:pt x="440" y="216"/>
                  </a:lnTo>
                  <a:lnTo>
                    <a:pt x="440" y="216"/>
                  </a:lnTo>
                  <a:lnTo>
                    <a:pt x="442" y="216"/>
                  </a:lnTo>
                  <a:lnTo>
                    <a:pt x="442" y="214"/>
                  </a:lnTo>
                  <a:lnTo>
                    <a:pt x="442" y="214"/>
                  </a:lnTo>
                  <a:lnTo>
                    <a:pt x="442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7" y="214"/>
                  </a:lnTo>
                  <a:lnTo>
                    <a:pt x="447" y="214"/>
                  </a:lnTo>
                  <a:lnTo>
                    <a:pt x="447" y="214"/>
                  </a:lnTo>
                  <a:lnTo>
                    <a:pt x="447" y="212"/>
                  </a:lnTo>
                  <a:lnTo>
                    <a:pt x="447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7" y="211"/>
                  </a:lnTo>
                  <a:lnTo>
                    <a:pt x="446" y="211"/>
                  </a:lnTo>
                  <a:lnTo>
                    <a:pt x="446" y="211"/>
                  </a:lnTo>
                  <a:lnTo>
                    <a:pt x="446" y="211"/>
                  </a:lnTo>
                  <a:lnTo>
                    <a:pt x="446" y="209"/>
                  </a:lnTo>
                  <a:lnTo>
                    <a:pt x="447" y="209"/>
                  </a:lnTo>
                  <a:lnTo>
                    <a:pt x="447" y="209"/>
                  </a:lnTo>
                  <a:lnTo>
                    <a:pt x="447" y="207"/>
                  </a:lnTo>
                  <a:lnTo>
                    <a:pt x="447" y="207"/>
                  </a:lnTo>
                  <a:lnTo>
                    <a:pt x="449" y="205"/>
                  </a:lnTo>
                  <a:lnTo>
                    <a:pt x="449" y="205"/>
                  </a:lnTo>
                  <a:lnTo>
                    <a:pt x="449" y="205"/>
                  </a:lnTo>
                  <a:lnTo>
                    <a:pt x="451" y="205"/>
                  </a:lnTo>
                  <a:lnTo>
                    <a:pt x="451" y="205"/>
                  </a:lnTo>
                  <a:lnTo>
                    <a:pt x="451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1" y="203"/>
                  </a:lnTo>
                  <a:lnTo>
                    <a:pt x="451" y="203"/>
                  </a:lnTo>
                  <a:lnTo>
                    <a:pt x="453" y="203"/>
                  </a:lnTo>
                  <a:lnTo>
                    <a:pt x="453" y="201"/>
                  </a:lnTo>
                  <a:lnTo>
                    <a:pt x="453" y="201"/>
                  </a:lnTo>
                  <a:lnTo>
                    <a:pt x="453" y="200"/>
                  </a:lnTo>
                  <a:lnTo>
                    <a:pt x="453" y="200"/>
                  </a:lnTo>
                  <a:lnTo>
                    <a:pt x="453" y="200"/>
                  </a:lnTo>
                  <a:lnTo>
                    <a:pt x="451" y="198"/>
                  </a:lnTo>
                  <a:lnTo>
                    <a:pt x="451" y="200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47" y="200"/>
                  </a:lnTo>
                  <a:lnTo>
                    <a:pt x="447" y="198"/>
                  </a:lnTo>
                  <a:lnTo>
                    <a:pt x="447" y="198"/>
                  </a:lnTo>
                  <a:lnTo>
                    <a:pt x="447" y="198"/>
                  </a:lnTo>
                  <a:lnTo>
                    <a:pt x="446" y="198"/>
                  </a:lnTo>
                  <a:lnTo>
                    <a:pt x="446" y="198"/>
                  </a:lnTo>
                  <a:lnTo>
                    <a:pt x="446" y="198"/>
                  </a:lnTo>
                  <a:lnTo>
                    <a:pt x="446" y="198"/>
                  </a:lnTo>
                  <a:lnTo>
                    <a:pt x="447" y="198"/>
                  </a:lnTo>
                  <a:lnTo>
                    <a:pt x="447" y="198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51" y="198"/>
                  </a:lnTo>
                  <a:lnTo>
                    <a:pt x="451" y="198"/>
                  </a:lnTo>
                  <a:lnTo>
                    <a:pt x="451" y="196"/>
                  </a:lnTo>
                  <a:lnTo>
                    <a:pt x="453" y="198"/>
                  </a:lnTo>
                  <a:lnTo>
                    <a:pt x="453" y="198"/>
                  </a:lnTo>
                  <a:lnTo>
                    <a:pt x="453" y="198"/>
                  </a:lnTo>
                  <a:lnTo>
                    <a:pt x="455" y="198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7" y="198"/>
                  </a:lnTo>
                  <a:lnTo>
                    <a:pt x="457" y="198"/>
                  </a:lnTo>
                  <a:lnTo>
                    <a:pt x="457" y="198"/>
                  </a:lnTo>
                  <a:lnTo>
                    <a:pt x="455" y="196"/>
                  </a:lnTo>
                  <a:lnTo>
                    <a:pt x="455" y="196"/>
                  </a:lnTo>
                  <a:lnTo>
                    <a:pt x="455" y="196"/>
                  </a:lnTo>
                  <a:lnTo>
                    <a:pt x="453" y="196"/>
                  </a:lnTo>
                  <a:lnTo>
                    <a:pt x="453" y="196"/>
                  </a:lnTo>
                  <a:lnTo>
                    <a:pt x="453" y="196"/>
                  </a:lnTo>
                  <a:lnTo>
                    <a:pt x="451" y="196"/>
                  </a:lnTo>
                  <a:lnTo>
                    <a:pt x="451" y="196"/>
                  </a:lnTo>
                  <a:lnTo>
                    <a:pt x="451" y="196"/>
                  </a:lnTo>
                  <a:lnTo>
                    <a:pt x="451" y="194"/>
                  </a:lnTo>
                  <a:lnTo>
                    <a:pt x="449" y="194"/>
                  </a:lnTo>
                  <a:lnTo>
                    <a:pt x="449" y="196"/>
                  </a:lnTo>
                  <a:lnTo>
                    <a:pt x="449" y="196"/>
                  </a:lnTo>
                  <a:lnTo>
                    <a:pt x="449" y="194"/>
                  </a:lnTo>
                  <a:lnTo>
                    <a:pt x="449" y="194"/>
                  </a:lnTo>
                  <a:lnTo>
                    <a:pt x="449" y="194"/>
                  </a:lnTo>
                  <a:lnTo>
                    <a:pt x="449" y="194"/>
                  </a:lnTo>
                  <a:lnTo>
                    <a:pt x="451" y="194"/>
                  </a:lnTo>
                  <a:lnTo>
                    <a:pt x="451" y="192"/>
                  </a:lnTo>
                  <a:lnTo>
                    <a:pt x="451" y="192"/>
                  </a:lnTo>
                  <a:lnTo>
                    <a:pt x="451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5" y="192"/>
                  </a:lnTo>
                  <a:lnTo>
                    <a:pt x="455" y="192"/>
                  </a:lnTo>
                  <a:lnTo>
                    <a:pt x="455" y="192"/>
                  </a:lnTo>
                  <a:lnTo>
                    <a:pt x="457" y="192"/>
                  </a:lnTo>
                  <a:lnTo>
                    <a:pt x="457" y="194"/>
                  </a:lnTo>
                  <a:lnTo>
                    <a:pt x="457" y="194"/>
                  </a:lnTo>
                  <a:lnTo>
                    <a:pt x="457" y="194"/>
                  </a:lnTo>
                  <a:lnTo>
                    <a:pt x="457" y="196"/>
                  </a:lnTo>
                  <a:lnTo>
                    <a:pt x="457" y="196"/>
                  </a:lnTo>
                  <a:lnTo>
                    <a:pt x="457" y="196"/>
                  </a:lnTo>
                  <a:lnTo>
                    <a:pt x="458" y="196"/>
                  </a:lnTo>
                  <a:lnTo>
                    <a:pt x="458" y="196"/>
                  </a:lnTo>
                  <a:lnTo>
                    <a:pt x="458" y="196"/>
                  </a:lnTo>
                  <a:lnTo>
                    <a:pt x="458" y="194"/>
                  </a:lnTo>
                  <a:lnTo>
                    <a:pt x="458" y="194"/>
                  </a:lnTo>
                  <a:lnTo>
                    <a:pt x="460" y="192"/>
                  </a:lnTo>
                  <a:lnTo>
                    <a:pt x="460" y="192"/>
                  </a:lnTo>
                  <a:lnTo>
                    <a:pt x="460" y="192"/>
                  </a:lnTo>
                  <a:lnTo>
                    <a:pt x="460" y="192"/>
                  </a:lnTo>
                  <a:lnTo>
                    <a:pt x="460" y="191"/>
                  </a:lnTo>
                  <a:lnTo>
                    <a:pt x="460" y="189"/>
                  </a:lnTo>
                  <a:lnTo>
                    <a:pt x="460" y="189"/>
                  </a:lnTo>
                  <a:lnTo>
                    <a:pt x="460" y="189"/>
                  </a:lnTo>
                  <a:lnTo>
                    <a:pt x="460" y="191"/>
                  </a:lnTo>
                  <a:lnTo>
                    <a:pt x="460" y="191"/>
                  </a:lnTo>
                  <a:lnTo>
                    <a:pt x="460" y="191"/>
                  </a:lnTo>
                  <a:lnTo>
                    <a:pt x="460" y="191"/>
                  </a:lnTo>
                  <a:lnTo>
                    <a:pt x="460" y="192"/>
                  </a:lnTo>
                  <a:lnTo>
                    <a:pt x="458" y="192"/>
                  </a:lnTo>
                  <a:lnTo>
                    <a:pt x="458" y="191"/>
                  </a:lnTo>
                  <a:lnTo>
                    <a:pt x="458" y="191"/>
                  </a:lnTo>
                  <a:lnTo>
                    <a:pt x="458" y="191"/>
                  </a:lnTo>
                  <a:lnTo>
                    <a:pt x="458" y="191"/>
                  </a:lnTo>
                  <a:lnTo>
                    <a:pt x="458" y="189"/>
                  </a:lnTo>
                  <a:lnTo>
                    <a:pt x="458" y="189"/>
                  </a:lnTo>
                  <a:lnTo>
                    <a:pt x="458" y="187"/>
                  </a:lnTo>
                  <a:lnTo>
                    <a:pt x="458" y="185"/>
                  </a:lnTo>
                  <a:lnTo>
                    <a:pt x="458" y="185"/>
                  </a:lnTo>
                  <a:lnTo>
                    <a:pt x="457" y="185"/>
                  </a:lnTo>
                  <a:lnTo>
                    <a:pt x="457" y="183"/>
                  </a:lnTo>
                  <a:lnTo>
                    <a:pt x="457" y="183"/>
                  </a:lnTo>
                  <a:lnTo>
                    <a:pt x="455" y="183"/>
                  </a:lnTo>
                  <a:lnTo>
                    <a:pt x="455" y="183"/>
                  </a:lnTo>
                  <a:lnTo>
                    <a:pt x="453" y="183"/>
                  </a:lnTo>
                  <a:lnTo>
                    <a:pt x="453" y="183"/>
                  </a:lnTo>
                  <a:lnTo>
                    <a:pt x="451" y="183"/>
                  </a:lnTo>
                  <a:lnTo>
                    <a:pt x="451" y="183"/>
                  </a:lnTo>
                  <a:lnTo>
                    <a:pt x="451" y="183"/>
                  </a:lnTo>
                  <a:lnTo>
                    <a:pt x="449" y="183"/>
                  </a:lnTo>
                  <a:lnTo>
                    <a:pt x="449" y="181"/>
                  </a:lnTo>
                  <a:lnTo>
                    <a:pt x="447" y="181"/>
                  </a:lnTo>
                  <a:lnTo>
                    <a:pt x="447" y="181"/>
                  </a:lnTo>
                  <a:lnTo>
                    <a:pt x="446" y="180"/>
                  </a:lnTo>
                  <a:lnTo>
                    <a:pt x="446" y="180"/>
                  </a:lnTo>
                  <a:lnTo>
                    <a:pt x="446" y="178"/>
                  </a:lnTo>
                  <a:lnTo>
                    <a:pt x="446" y="178"/>
                  </a:lnTo>
                  <a:lnTo>
                    <a:pt x="446" y="178"/>
                  </a:lnTo>
                  <a:lnTo>
                    <a:pt x="446" y="176"/>
                  </a:lnTo>
                  <a:lnTo>
                    <a:pt x="446" y="176"/>
                  </a:lnTo>
                  <a:lnTo>
                    <a:pt x="446" y="174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0"/>
                  </a:lnTo>
                  <a:lnTo>
                    <a:pt x="446" y="169"/>
                  </a:lnTo>
                  <a:lnTo>
                    <a:pt x="446" y="169"/>
                  </a:lnTo>
                  <a:lnTo>
                    <a:pt x="446" y="167"/>
                  </a:lnTo>
                  <a:lnTo>
                    <a:pt x="446" y="167"/>
                  </a:lnTo>
                  <a:lnTo>
                    <a:pt x="446" y="167"/>
                  </a:lnTo>
                  <a:lnTo>
                    <a:pt x="446" y="169"/>
                  </a:lnTo>
                  <a:lnTo>
                    <a:pt x="446" y="169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69"/>
                  </a:lnTo>
                  <a:lnTo>
                    <a:pt x="447" y="169"/>
                  </a:lnTo>
                  <a:lnTo>
                    <a:pt x="449" y="167"/>
                  </a:lnTo>
                  <a:lnTo>
                    <a:pt x="449" y="167"/>
                  </a:lnTo>
                  <a:lnTo>
                    <a:pt x="449" y="165"/>
                  </a:lnTo>
                  <a:lnTo>
                    <a:pt x="449" y="165"/>
                  </a:lnTo>
                  <a:lnTo>
                    <a:pt x="449" y="165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1"/>
                  </a:lnTo>
                  <a:lnTo>
                    <a:pt x="451" y="161"/>
                  </a:lnTo>
                  <a:lnTo>
                    <a:pt x="451" y="161"/>
                  </a:lnTo>
                  <a:lnTo>
                    <a:pt x="451" y="159"/>
                  </a:lnTo>
                  <a:lnTo>
                    <a:pt x="453" y="159"/>
                  </a:lnTo>
                  <a:lnTo>
                    <a:pt x="451" y="159"/>
                  </a:lnTo>
                  <a:lnTo>
                    <a:pt x="453" y="159"/>
                  </a:lnTo>
                  <a:lnTo>
                    <a:pt x="453" y="159"/>
                  </a:lnTo>
                  <a:lnTo>
                    <a:pt x="453" y="159"/>
                  </a:lnTo>
                  <a:lnTo>
                    <a:pt x="453" y="159"/>
                  </a:lnTo>
                  <a:lnTo>
                    <a:pt x="453" y="161"/>
                  </a:lnTo>
                  <a:lnTo>
                    <a:pt x="451" y="161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5"/>
                  </a:lnTo>
                  <a:lnTo>
                    <a:pt x="449" y="165"/>
                  </a:lnTo>
                  <a:lnTo>
                    <a:pt x="449" y="167"/>
                  </a:lnTo>
                  <a:lnTo>
                    <a:pt x="449" y="167"/>
                  </a:lnTo>
                  <a:lnTo>
                    <a:pt x="449" y="169"/>
                  </a:lnTo>
                  <a:lnTo>
                    <a:pt x="449" y="169"/>
                  </a:lnTo>
                  <a:lnTo>
                    <a:pt x="449" y="170"/>
                  </a:lnTo>
                  <a:lnTo>
                    <a:pt x="449" y="170"/>
                  </a:lnTo>
                  <a:lnTo>
                    <a:pt x="449" y="170"/>
                  </a:lnTo>
                  <a:lnTo>
                    <a:pt x="449" y="172"/>
                  </a:lnTo>
                  <a:lnTo>
                    <a:pt x="449" y="174"/>
                  </a:lnTo>
                  <a:lnTo>
                    <a:pt x="449" y="174"/>
                  </a:lnTo>
                  <a:lnTo>
                    <a:pt x="449" y="174"/>
                  </a:lnTo>
                  <a:lnTo>
                    <a:pt x="449" y="174"/>
                  </a:lnTo>
                  <a:lnTo>
                    <a:pt x="447" y="174"/>
                  </a:lnTo>
                  <a:lnTo>
                    <a:pt x="447" y="174"/>
                  </a:lnTo>
                  <a:lnTo>
                    <a:pt x="447" y="174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8"/>
                  </a:lnTo>
                  <a:lnTo>
                    <a:pt x="449" y="178"/>
                  </a:lnTo>
                  <a:lnTo>
                    <a:pt x="449" y="178"/>
                  </a:lnTo>
                  <a:lnTo>
                    <a:pt x="449" y="178"/>
                  </a:lnTo>
                  <a:lnTo>
                    <a:pt x="451" y="178"/>
                  </a:lnTo>
                  <a:lnTo>
                    <a:pt x="451" y="178"/>
                  </a:lnTo>
                  <a:lnTo>
                    <a:pt x="451" y="178"/>
                  </a:lnTo>
                  <a:lnTo>
                    <a:pt x="451" y="178"/>
                  </a:lnTo>
                  <a:lnTo>
                    <a:pt x="453" y="178"/>
                  </a:lnTo>
                  <a:lnTo>
                    <a:pt x="453" y="178"/>
                  </a:lnTo>
                  <a:lnTo>
                    <a:pt x="453" y="178"/>
                  </a:lnTo>
                  <a:lnTo>
                    <a:pt x="455" y="176"/>
                  </a:lnTo>
                  <a:lnTo>
                    <a:pt x="455" y="176"/>
                  </a:lnTo>
                  <a:lnTo>
                    <a:pt x="455" y="176"/>
                  </a:lnTo>
                  <a:lnTo>
                    <a:pt x="455" y="176"/>
                  </a:lnTo>
                  <a:lnTo>
                    <a:pt x="455" y="174"/>
                  </a:lnTo>
                  <a:lnTo>
                    <a:pt x="455" y="174"/>
                  </a:lnTo>
                  <a:lnTo>
                    <a:pt x="455" y="174"/>
                  </a:lnTo>
                  <a:lnTo>
                    <a:pt x="457" y="174"/>
                  </a:lnTo>
                  <a:lnTo>
                    <a:pt x="457" y="174"/>
                  </a:lnTo>
                  <a:lnTo>
                    <a:pt x="457" y="172"/>
                  </a:lnTo>
                  <a:lnTo>
                    <a:pt x="457" y="172"/>
                  </a:lnTo>
                  <a:lnTo>
                    <a:pt x="457" y="172"/>
                  </a:lnTo>
                  <a:lnTo>
                    <a:pt x="457" y="172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5" y="169"/>
                  </a:lnTo>
                  <a:lnTo>
                    <a:pt x="457" y="169"/>
                  </a:lnTo>
                  <a:lnTo>
                    <a:pt x="457" y="169"/>
                  </a:lnTo>
                  <a:lnTo>
                    <a:pt x="457" y="169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8" y="170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70"/>
                  </a:lnTo>
                  <a:lnTo>
                    <a:pt x="458" y="170"/>
                  </a:lnTo>
                  <a:lnTo>
                    <a:pt x="458" y="172"/>
                  </a:lnTo>
                  <a:lnTo>
                    <a:pt x="458" y="172"/>
                  </a:lnTo>
                  <a:lnTo>
                    <a:pt x="458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0"/>
                  </a:lnTo>
                  <a:lnTo>
                    <a:pt x="460" y="170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67"/>
                  </a:lnTo>
                  <a:lnTo>
                    <a:pt x="458" y="165"/>
                  </a:lnTo>
                  <a:lnTo>
                    <a:pt x="458" y="165"/>
                  </a:lnTo>
                  <a:lnTo>
                    <a:pt x="458" y="163"/>
                  </a:lnTo>
                  <a:lnTo>
                    <a:pt x="458" y="163"/>
                  </a:lnTo>
                  <a:lnTo>
                    <a:pt x="458" y="161"/>
                  </a:lnTo>
                  <a:lnTo>
                    <a:pt x="458" y="161"/>
                  </a:lnTo>
                  <a:lnTo>
                    <a:pt x="458" y="159"/>
                  </a:lnTo>
                  <a:lnTo>
                    <a:pt x="458" y="159"/>
                  </a:lnTo>
                  <a:lnTo>
                    <a:pt x="460" y="158"/>
                  </a:lnTo>
                  <a:lnTo>
                    <a:pt x="460" y="156"/>
                  </a:lnTo>
                  <a:lnTo>
                    <a:pt x="460" y="156"/>
                  </a:lnTo>
                  <a:lnTo>
                    <a:pt x="460" y="154"/>
                  </a:lnTo>
                  <a:lnTo>
                    <a:pt x="460" y="154"/>
                  </a:lnTo>
                  <a:lnTo>
                    <a:pt x="460" y="152"/>
                  </a:lnTo>
                  <a:lnTo>
                    <a:pt x="462" y="150"/>
                  </a:lnTo>
                  <a:lnTo>
                    <a:pt x="462" y="150"/>
                  </a:lnTo>
                  <a:lnTo>
                    <a:pt x="462" y="148"/>
                  </a:lnTo>
                  <a:lnTo>
                    <a:pt x="464" y="148"/>
                  </a:lnTo>
                  <a:lnTo>
                    <a:pt x="464" y="147"/>
                  </a:lnTo>
                  <a:lnTo>
                    <a:pt x="464" y="147"/>
                  </a:lnTo>
                  <a:lnTo>
                    <a:pt x="464" y="145"/>
                  </a:lnTo>
                  <a:lnTo>
                    <a:pt x="464" y="145"/>
                  </a:lnTo>
                  <a:lnTo>
                    <a:pt x="466" y="143"/>
                  </a:lnTo>
                  <a:lnTo>
                    <a:pt x="466" y="143"/>
                  </a:lnTo>
                  <a:lnTo>
                    <a:pt x="466" y="143"/>
                  </a:lnTo>
                  <a:lnTo>
                    <a:pt x="466" y="143"/>
                  </a:lnTo>
                  <a:lnTo>
                    <a:pt x="466" y="141"/>
                  </a:lnTo>
                  <a:lnTo>
                    <a:pt x="466" y="139"/>
                  </a:lnTo>
                  <a:lnTo>
                    <a:pt x="466" y="138"/>
                  </a:lnTo>
                  <a:lnTo>
                    <a:pt x="466" y="138"/>
                  </a:lnTo>
                  <a:lnTo>
                    <a:pt x="467" y="134"/>
                  </a:lnTo>
                  <a:lnTo>
                    <a:pt x="469" y="130"/>
                  </a:lnTo>
                  <a:lnTo>
                    <a:pt x="471" y="127"/>
                  </a:lnTo>
                  <a:lnTo>
                    <a:pt x="473" y="123"/>
                  </a:lnTo>
                  <a:lnTo>
                    <a:pt x="475" y="119"/>
                  </a:lnTo>
                  <a:lnTo>
                    <a:pt x="475" y="117"/>
                  </a:lnTo>
                  <a:lnTo>
                    <a:pt x="477" y="117"/>
                  </a:lnTo>
                  <a:lnTo>
                    <a:pt x="477" y="116"/>
                  </a:lnTo>
                  <a:lnTo>
                    <a:pt x="478" y="112"/>
                  </a:lnTo>
                  <a:lnTo>
                    <a:pt x="480" y="110"/>
                  </a:lnTo>
                  <a:lnTo>
                    <a:pt x="484" y="106"/>
                  </a:lnTo>
                  <a:lnTo>
                    <a:pt x="484" y="106"/>
                  </a:lnTo>
                  <a:lnTo>
                    <a:pt x="486" y="105"/>
                  </a:lnTo>
                  <a:lnTo>
                    <a:pt x="486" y="103"/>
                  </a:lnTo>
                  <a:lnTo>
                    <a:pt x="488" y="101"/>
                  </a:lnTo>
                  <a:lnTo>
                    <a:pt x="489" y="101"/>
                  </a:lnTo>
                  <a:lnTo>
                    <a:pt x="491" y="99"/>
                  </a:lnTo>
                  <a:lnTo>
                    <a:pt x="491" y="99"/>
                  </a:lnTo>
                  <a:lnTo>
                    <a:pt x="493" y="97"/>
                  </a:lnTo>
                  <a:lnTo>
                    <a:pt x="495" y="96"/>
                  </a:lnTo>
                  <a:lnTo>
                    <a:pt x="497" y="96"/>
                  </a:lnTo>
                  <a:lnTo>
                    <a:pt x="499" y="94"/>
                  </a:lnTo>
                  <a:lnTo>
                    <a:pt x="500" y="94"/>
                  </a:lnTo>
                  <a:lnTo>
                    <a:pt x="500" y="94"/>
                  </a:lnTo>
                  <a:lnTo>
                    <a:pt x="500" y="94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488" y="83"/>
                  </a:lnTo>
                  <a:lnTo>
                    <a:pt x="435" y="52"/>
                  </a:lnTo>
                  <a:lnTo>
                    <a:pt x="387" y="24"/>
                  </a:lnTo>
                  <a:lnTo>
                    <a:pt x="387" y="22"/>
                  </a:lnTo>
                  <a:lnTo>
                    <a:pt x="383" y="21"/>
                  </a:lnTo>
                  <a:lnTo>
                    <a:pt x="369" y="13"/>
                  </a:lnTo>
                  <a:lnTo>
                    <a:pt x="360" y="8"/>
                  </a:lnTo>
                  <a:lnTo>
                    <a:pt x="360" y="8"/>
                  </a:lnTo>
                  <a:lnTo>
                    <a:pt x="358" y="8"/>
                  </a:lnTo>
                  <a:lnTo>
                    <a:pt x="336" y="13"/>
                  </a:lnTo>
                  <a:lnTo>
                    <a:pt x="296" y="24"/>
                  </a:lnTo>
                  <a:lnTo>
                    <a:pt x="272" y="30"/>
                  </a:lnTo>
                  <a:lnTo>
                    <a:pt x="248" y="35"/>
                  </a:lnTo>
                  <a:lnTo>
                    <a:pt x="246" y="21"/>
                  </a:lnTo>
                  <a:lnTo>
                    <a:pt x="239" y="13"/>
                  </a:lnTo>
                  <a:lnTo>
                    <a:pt x="232" y="8"/>
                  </a:lnTo>
                  <a:lnTo>
                    <a:pt x="226" y="4"/>
                  </a:lnTo>
                  <a:lnTo>
                    <a:pt x="217" y="15"/>
                  </a:lnTo>
                  <a:lnTo>
                    <a:pt x="215" y="11"/>
                  </a:lnTo>
                  <a:lnTo>
                    <a:pt x="217" y="6"/>
                  </a:lnTo>
                  <a:lnTo>
                    <a:pt x="214" y="4"/>
                  </a:lnTo>
                  <a:lnTo>
                    <a:pt x="214" y="0"/>
                  </a:lnTo>
                  <a:lnTo>
                    <a:pt x="215" y="0"/>
                  </a:lnTo>
                  <a:lnTo>
                    <a:pt x="214" y="0"/>
                  </a:lnTo>
                  <a:lnTo>
                    <a:pt x="214" y="0"/>
                  </a:lnTo>
                  <a:lnTo>
                    <a:pt x="186" y="6"/>
                  </a:lnTo>
                  <a:lnTo>
                    <a:pt x="182" y="8"/>
                  </a:lnTo>
                  <a:lnTo>
                    <a:pt x="142" y="15"/>
                  </a:lnTo>
                  <a:lnTo>
                    <a:pt x="131" y="17"/>
                  </a:lnTo>
                  <a:lnTo>
                    <a:pt x="122" y="19"/>
                  </a:lnTo>
                  <a:lnTo>
                    <a:pt x="98" y="24"/>
                  </a:lnTo>
                  <a:lnTo>
                    <a:pt x="97" y="24"/>
                  </a:lnTo>
                  <a:lnTo>
                    <a:pt x="91" y="26"/>
                  </a:lnTo>
                  <a:lnTo>
                    <a:pt x="91" y="26"/>
                  </a:lnTo>
                  <a:lnTo>
                    <a:pt x="89" y="28"/>
                  </a:lnTo>
                  <a:lnTo>
                    <a:pt x="87" y="28"/>
                  </a:lnTo>
                  <a:lnTo>
                    <a:pt x="87" y="28"/>
                  </a:lnTo>
                  <a:lnTo>
                    <a:pt x="86" y="28"/>
                  </a:lnTo>
                  <a:lnTo>
                    <a:pt x="84" y="28"/>
                  </a:lnTo>
                  <a:lnTo>
                    <a:pt x="84" y="30"/>
                  </a:lnTo>
                  <a:lnTo>
                    <a:pt x="84" y="30"/>
                  </a:lnTo>
                  <a:lnTo>
                    <a:pt x="84" y="30"/>
                  </a:lnTo>
                  <a:lnTo>
                    <a:pt x="82" y="30"/>
                  </a:lnTo>
                  <a:lnTo>
                    <a:pt x="82" y="28"/>
                  </a:lnTo>
                  <a:lnTo>
                    <a:pt x="80" y="26"/>
                  </a:lnTo>
                  <a:lnTo>
                    <a:pt x="80" y="28"/>
                  </a:lnTo>
                  <a:lnTo>
                    <a:pt x="78" y="28"/>
                  </a:lnTo>
                  <a:lnTo>
                    <a:pt x="76" y="33"/>
                  </a:lnTo>
                  <a:lnTo>
                    <a:pt x="76" y="33"/>
                  </a:lnTo>
                  <a:lnTo>
                    <a:pt x="75" y="33"/>
                  </a:lnTo>
                  <a:lnTo>
                    <a:pt x="69" y="35"/>
                  </a:lnTo>
                  <a:lnTo>
                    <a:pt x="69" y="37"/>
                  </a:lnTo>
                  <a:lnTo>
                    <a:pt x="64" y="39"/>
                  </a:lnTo>
                  <a:lnTo>
                    <a:pt x="64" y="39"/>
                  </a:lnTo>
                  <a:lnTo>
                    <a:pt x="60" y="41"/>
                  </a:lnTo>
                  <a:lnTo>
                    <a:pt x="58" y="43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5" y="44"/>
                  </a:lnTo>
                  <a:lnTo>
                    <a:pt x="55" y="44"/>
                  </a:lnTo>
                  <a:lnTo>
                    <a:pt x="55" y="46"/>
                  </a:lnTo>
                  <a:lnTo>
                    <a:pt x="53" y="48"/>
                  </a:lnTo>
                  <a:lnTo>
                    <a:pt x="49" y="50"/>
                  </a:lnTo>
                  <a:lnTo>
                    <a:pt x="47" y="50"/>
                  </a:lnTo>
                  <a:lnTo>
                    <a:pt x="45" y="50"/>
                  </a:lnTo>
                  <a:lnTo>
                    <a:pt x="36" y="57"/>
                  </a:lnTo>
                  <a:lnTo>
                    <a:pt x="25" y="64"/>
                  </a:lnTo>
                  <a:lnTo>
                    <a:pt x="25" y="64"/>
                  </a:lnTo>
                  <a:lnTo>
                    <a:pt x="23" y="64"/>
                  </a:lnTo>
                  <a:lnTo>
                    <a:pt x="20" y="66"/>
                  </a:lnTo>
                  <a:lnTo>
                    <a:pt x="18" y="68"/>
                  </a:lnTo>
                  <a:lnTo>
                    <a:pt x="16" y="68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9"/>
            <p:cNvSpPr>
              <a:spLocks/>
            </p:cNvSpPr>
            <p:nvPr userDrawn="1"/>
          </p:nvSpPr>
          <p:spPr bwMode="auto">
            <a:xfrm>
              <a:off x="3141663" y="1011238"/>
              <a:ext cx="1101725" cy="677863"/>
            </a:xfrm>
            <a:custGeom>
              <a:avLst/>
              <a:gdLst/>
              <a:ahLst/>
              <a:cxnLst>
                <a:cxn ang="0">
                  <a:pos x="150" y="393"/>
                </a:cxn>
                <a:cxn ang="0">
                  <a:pos x="382" y="385"/>
                </a:cxn>
                <a:cxn ang="0">
                  <a:pos x="510" y="383"/>
                </a:cxn>
                <a:cxn ang="0">
                  <a:pos x="519" y="389"/>
                </a:cxn>
                <a:cxn ang="0">
                  <a:pos x="537" y="394"/>
                </a:cxn>
                <a:cxn ang="0">
                  <a:pos x="541" y="398"/>
                </a:cxn>
                <a:cxn ang="0">
                  <a:pos x="552" y="402"/>
                </a:cxn>
                <a:cxn ang="0">
                  <a:pos x="561" y="394"/>
                </a:cxn>
                <a:cxn ang="0">
                  <a:pos x="572" y="393"/>
                </a:cxn>
                <a:cxn ang="0">
                  <a:pos x="577" y="389"/>
                </a:cxn>
                <a:cxn ang="0">
                  <a:pos x="583" y="391"/>
                </a:cxn>
                <a:cxn ang="0">
                  <a:pos x="588" y="389"/>
                </a:cxn>
                <a:cxn ang="0">
                  <a:pos x="599" y="389"/>
                </a:cxn>
                <a:cxn ang="0">
                  <a:pos x="608" y="387"/>
                </a:cxn>
                <a:cxn ang="0">
                  <a:pos x="623" y="389"/>
                </a:cxn>
                <a:cxn ang="0">
                  <a:pos x="630" y="394"/>
                </a:cxn>
                <a:cxn ang="0">
                  <a:pos x="647" y="396"/>
                </a:cxn>
                <a:cxn ang="0">
                  <a:pos x="656" y="400"/>
                </a:cxn>
                <a:cxn ang="0">
                  <a:pos x="661" y="405"/>
                </a:cxn>
                <a:cxn ang="0">
                  <a:pos x="672" y="407"/>
                </a:cxn>
                <a:cxn ang="0">
                  <a:pos x="672" y="414"/>
                </a:cxn>
                <a:cxn ang="0">
                  <a:pos x="681" y="425"/>
                </a:cxn>
                <a:cxn ang="0">
                  <a:pos x="690" y="425"/>
                </a:cxn>
                <a:cxn ang="0">
                  <a:pos x="692" y="420"/>
                </a:cxn>
                <a:cxn ang="0">
                  <a:pos x="690" y="416"/>
                </a:cxn>
                <a:cxn ang="0">
                  <a:pos x="687" y="411"/>
                </a:cxn>
                <a:cxn ang="0">
                  <a:pos x="685" y="405"/>
                </a:cxn>
                <a:cxn ang="0">
                  <a:pos x="681" y="402"/>
                </a:cxn>
                <a:cxn ang="0">
                  <a:pos x="676" y="394"/>
                </a:cxn>
                <a:cxn ang="0">
                  <a:pos x="680" y="389"/>
                </a:cxn>
                <a:cxn ang="0">
                  <a:pos x="680" y="383"/>
                </a:cxn>
                <a:cxn ang="0">
                  <a:pos x="683" y="380"/>
                </a:cxn>
                <a:cxn ang="0">
                  <a:pos x="683" y="374"/>
                </a:cxn>
                <a:cxn ang="0">
                  <a:pos x="685" y="369"/>
                </a:cxn>
                <a:cxn ang="0">
                  <a:pos x="685" y="360"/>
                </a:cxn>
                <a:cxn ang="0">
                  <a:pos x="687" y="356"/>
                </a:cxn>
                <a:cxn ang="0">
                  <a:pos x="689" y="347"/>
                </a:cxn>
                <a:cxn ang="0">
                  <a:pos x="685" y="336"/>
                </a:cxn>
                <a:cxn ang="0">
                  <a:pos x="678" y="336"/>
                </a:cxn>
                <a:cxn ang="0">
                  <a:pos x="678" y="332"/>
                </a:cxn>
                <a:cxn ang="0">
                  <a:pos x="676" y="327"/>
                </a:cxn>
                <a:cxn ang="0">
                  <a:pos x="680" y="319"/>
                </a:cxn>
                <a:cxn ang="0">
                  <a:pos x="676" y="312"/>
                </a:cxn>
                <a:cxn ang="0">
                  <a:pos x="672" y="307"/>
                </a:cxn>
                <a:cxn ang="0">
                  <a:pos x="681" y="257"/>
                </a:cxn>
                <a:cxn ang="0">
                  <a:pos x="669" y="118"/>
                </a:cxn>
                <a:cxn ang="0">
                  <a:pos x="654" y="67"/>
                </a:cxn>
                <a:cxn ang="0">
                  <a:pos x="641" y="64"/>
                </a:cxn>
                <a:cxn ang="0">
                  <a:pos x="630" y="47"/>
                </a:cxn>
                <a:cxn ang="0">
                  <a:pos x="628" y="38"/>
                </a:cxn>
                <a:cxn ang="0">
                  <a:pos x="641" y="27"/>
                </a:cxn>
                <a:cxn ang="0">
                  <a:pos x="648" y="14"/>
                </a:cxn>
                <a:cxn ang="0">
                  <a:pos x="592" y="3"/>
                </a:cxn>
                <a:cxn ang="0">
                  <a:pos x="362" y="18"/>
                </a:cxn>
                <a:cxn ang="0">
                  <a:pos x="42" y="29"/>
                </a:cxn>
              </a:cxnLst>
              <a:rect l="0" t="0" r="r" b="b"/>
              <a:pathLst>
                <a:path w="694" h="427">
                  <a:moveTo>
                    <a:pt x="2" y="394"/>
                  </a:moveTo>
                  <a:lnTo>
                    <a:pt x="53" y="394"/>
                  </a:lnTo>
                  <a:lnTo>
                    <a:pt x="75" y="394"/>
                  </a:lnTo>
                  <a:lnTo>
                    <a:pt x="98" y="394"/>
                  </a:lnTo>
                  <a:lnTo>
                    <a:pt x="117" y="393"/>
                  </a:lnTo>
                  <a:lnTo>
                    <a:pt x="150" y="393"/>
                  </a:lnTo>
                  <a:lnTo>
                    <a:pt x="181" y="393"/>
                  </a:lnTo>
                  <a:lnTo>
                    <a:pt x="219" y="393"/>
                  </a:lnTo>
                  <a:lnTo>
                    <a:pt x="259" y="391"/>
                  </a:lnTo>
                  <a:lnTo>
                    <a:pt x="309" y="389"/>
                  </a:lnTo>
                  <a:lnTo>
                    <a:pt x="352" y="387"/>
                  </a:lnTo>
                  <a:lnTo>
                    <a:pt x="382" y="385"/>
                  </a:lnTo>
                  <a:lnTo>
                    <a:pt x="411" y="383"/>
                  </a:lnTo>
                  <a:lnTo>
                    <a:pt x="436" y="382"/>
                  </a:lnTo>
                  <a:lnTo>
                    <a:pt x="506" y="378"/>
                  </a:lnTo>
                  <a:lnTo>
                    <a:pt x="506" y="380"/>
                  </a:lnTo>
                  <a:lnTo>
                    <a:pt x="508" y="383"/>
                  </a:lnTo>
                  <a:lnTo>
                    <a:pt x="510" y="383"/>
                  </a:lnTo>
                  <a:lnTo>
                    <a:pt x="511" y="385"/>
                  </a:lnTo>
                  <a:lnTo>
                    <a:pt x="513" y="385"/>
                  </a:lnTo>
                  <a:lnTo>
                    <a:pt x="515" y="385"/>
                  </a:lnTo>
                  <a:lnTo>
                    <a:pt x="517" y="387"/>
                  </a:lnTo>
                  <a:lnTo>
                    <a:pt x="519" y="387"/>
                  </a:lnTo>
                  <a:lnTo>
                    <a:pt x="519" y="389"/>
                  </a:lnTo>
                  <a:lnTo>
                    <a:pt x="521" y="389"/>
                  </a:lnTo>
                  <a:lnTo>
                    <a:pt x="524" y="391"/>
                  </a:lnTo>
                  <a:lnTo>
                    <a:pt x="528" y="391"/>
                  </a:lnTo>
                  <a:lnTo>
                    <a:pt x="533" y="394"/>
                  </a:lnTo>
                  <a:lnTo>
                    <a:pt x="535" y="394"/>
                  </a:lnTo>
                  <a:lnTo>
                    <a:pt x="537" y="394"/>
                  </a:lnTo>
                  <a:lnTo>
                    <a:pt x="539" y="394"/>
                  </a:lnTo>
                  <a:lnTo>
                    <a:pt x="539" y="394"/>
                  </a:lnTo>
                  <a:lnTo>
                    <a:pt x="541" y="396"/>
                  </a:lnTo>
                  <a:lnTo>
                    <a:pt x="541" y="396"/>
                  </a:lnTo>
                  <a:lnTo>
                    <a:pt x="541" y="398"/>
                  </a:lnTo>
                  <a:lnTo>
                    <a:pt x="541" y="398"/>
                  </a:lnTo>
                  <a:lnTo>
                    <a:pt x="542" y="398"/>
                  </a:lnTo>
                  <a:lnTo>
                    <a:pt x="544" y="398"/>
                  </a:lnTo>
                  <a:lnTo>
                    <a:pt x="546" y="400"/>
                  </a:lnTo>
                  <a:lnTo>
                    <a:pt x="548" y="402"/>
                  </a:lnTo>
                  <a:lnTo>
                    <a:pt x="550" y="402"/>
                  </a:lnTo>
                  <a:lnTo>
                    <a:pt x="552" y="402"/>
                  </a:lnTo>
                  <a:lnTo>
                    <a:pt x="552" y="404"/>
                  </a:lnTo>
                  <a:lnTo>
                    <a:pt x="555" y="402"/>
                  </a:lnTo>
                  <a:lnTo>
                    <a:pt x="557" y="400"/>
                  </a:lnTo>
                  <a:lnTo>
                    <a:pt x="559" y="398"/>
                  </a:lnTo>
                  <a:lnTo>
                    <a:pt x="561" y="396"/>
                  </a:lnTo>
                  <a:lnTo>
                    <a:pt x="561" y="394"/>
                  </a:lnTo>
                  <a:lnTo>
                    <a:pt x="563" y="393"/>
                  </a:lnTo>
                  <a:lnTo>
                    <a:pt x="563" y="391"/>
                  </a:lnTo>
                  <a:lnTo>
                    <a:pt x="563" y="391"/>
                  </a:lnTo>
                  <a:lnTo>
                    <a:pt x="568" y="391"/>
                  </a:lnTo>
                  <a:lnTo>
                    <a:pt x="570" y="391"/>
                  </a:lnTo>
                  <a:lnTo>
                    <a:pt x="572" y="393"/>
                  </a:lnTo>
                  <a:lnTo>
                    <a:pt x="572" y="393"/>
                  </a:lnTo>
                  <a:lnTo>
                    <a:pt x="574" y="391"/>
                  </a:lnTo>
                  <a:lnTo>
                    <a:pt x="574" y="389"/>
                  </a:lnTo>
                  <a:lnTo>
                    <a:pt x="575" y="389"/>
                  </a:lnTo>
                  <a:lnTo>
                    <a:pt x="575" y="389"/>
                  </a:lnTo>
                  <a:lnTo>
                    <a:pt x="577" y="389"/>
                  </a:lnTo>
                  <a:lnTo>
                    <a:pt x="579" y="389"/>
                  </a:lnTo>
                  <a:lnTo>
                    <a:pt x="579" y="391"/>
                  </a:lnTo>
                  <a:lnTo>
                    <a:pt x="581" y="393"/>
                  </a:lnTo>
                  <a:lnTo>
                    <a:pt x="581" y="393"/>
                  </a:lnTo>
                  <a:lnTo>
                    <a:pt x="583" y="391"/>
                  </a:lnTo>
                  <a:lnTo>
                    <a:pt x="583" y="391"/>
                  </a:lnTo>
                  <a:lnTo>
                    <a:pt x="584" y="389"/>
                  </a:lnTo>
                  <a:lnTo>
                    <a:pt x="584" y="389"/>
                  </a:lnTo>
                  <a:lnTo>
                    <a:pt x="584" y="387"/>
                  </a:lnTo>
                  <a:lnTo>
                    <a:pt x="584" y="387"/>
                  </a:lnTo>
                  <a:lnTo>
                    <a:pt x="586" y="389"/>
                  </a:lnTo>
                  <a:lnTo>
                    <a:pt x="588" y="389"/>
                  </a:lnTo>
                  <a:lnTo>
                    <a:pt x="590" y="391"/>
                  </a:lnTo>
                  <a:lnTo>
                    <a:pt x="592" y="389"/>
                  </a:lnTo>
                  <a:lnTo>
                    <a:pt x="595" y="389"/>
                  </a:lnTo>
                  <a:lnTo>
                    <a:pt x="595" y="387"/>
                  </a:lnTo>
                  <a:lnTo>
                    <a:pt x="597" y="387"/>
                  </a:lnTo>
                  <a:lnTo>
                    <a:pt x="599" y="389"/>
                  </a:lnTo>
                  <a:lnTo>
                    <a:pt x="601" y="389"/>
                  </a:lnTo>
                  <a:lnTo>
                    <a:pt x="601" y="389"/>
                  </a:lnTo>
                  <a:lnTo>
                    <a:pt x="603" y="389"/>
                  </a:lnTo>
                  <a:lnTo>
                    <a:pt x="605" y="387"/>
                  </a:lnTo>
                  <a:lnTo>
                    <a:pt x="605" y="387"/>
                  </a:lnTo>
                  <a:lnTo>
                    <a:pt x="608" y="387"/>
                  </a:lnTo>
                  <a:lnTo>
                    <a:pt x="610" y="387"/>
                  </a:lnTo>
                  <a:lnTo>
                    <a:pt x="614" y="385"/>
                  </a:lnTo>
                  <a:lnTo>
                    <a:pt x="617" y="387"/>
                  </a:lnTo>
                  <a:lnTo>
                    <a:pt x="621" y="387"/>
                  </a:lnTo>
                  <a:lnTo>
                    <a:pt x="621" y="387"/>
                  </a:lnTo>
                  <a:lnTo>
                    <a:pt x="623" y="389"/>
                  </a:lnTo>
                  <a:lnTo>
                    <a:pt x="623" y="391"/>
                  </a:lnTo>
                  <a:lnTo>
                    <a:pt x="623" y="391"/>
                  </a:lnTo>
                  <a:lnTo>
                    <a:pt x="627" y="393"/>
                  </a:lnTo>
                  <a:lnTo>
                    <a:pt x="628" y="393"/>
                  </a:lnTo>
                  <a:lnTo>
                    <a:pt x="628" y="394"/>
                  </a:lnTo>
                  <a:lnTo>
                    <a:pt x="630" y="394"/>
                  </a:lnTo>
                  <a:lnTo>
                    <a:pt x="632" y="396"/>
                  </a:lnTo>
                  <a:lnTo>
                    <a:pt x="639" y="396"/>
                  </a:lnTo>
                  <a:lnTo>
                    <a:pt x="643" y="396"/>
                  </a:lnTo>
                  <a:lnTo>
                    <a:pt x="645" y="396"/>
                  </a:lnTo>
                  <a:lnTo>
                    <a:pt x="647" y="396"/>
                  </a:lnTo>
                  <a:lnTo>
                    <a:pt x="647" y="396"/>
                  </a:lnTo>
                  <a:lnTo>
                    <a:pt x="647" y="400"/>
                  </a:lnTo>
                  <a:lnTo>
                    <a:pt x="647" y="402"/>
                  </a:lnTo>
                  <a:lnTo>
                    <a:pt x="647" y="402"/>
                  </a:lnTo>
                  <a:lnTo>
                    <a:pt x="648" y="400"/>
                  </a:lnTo>
                  <a:lnTo>
                    <a:pt x="650" y="400"/>
                  </a:lnTo>
                  <a:lnTo>
                    <a:pt x="656" y="400"/>
                  </a:lnTo>
                  <a:lnTo>
                    <a:pt x="658" y="400"/>
                  </a:lnTo>
                  <a:lnTo>
                    <a:pt x="659" y="402"/>
                  </a:lnTo>
                  <a:lnTo>
                    <a:pt x="661" y="402"/>
                  </a:lnTo>
                  <a:lnTo>
                    <a:pt x="661" y="404"/>
                  </a:lnTo>
                  <a:lnTo>
                    <a:pt x="661" y="405"/>
                  </a:lnTo>
                  <a:lnTo>
                    <a:pt x="661" y="405"/>
                  </a:lnTo>
                  <a:lnTo>
                    <a:pt x="663" y="405"/>
                  </a:lnTo>
                  <a:lnTo>
                    <a:pt x="665" y="407"/>
                  </a:lnTo>
                  <a:lnTo>
                    <a:pt x="669" y="407"/>
                  </a:lnTo>
                  <a:lnTo>
                    <a:pt x="670" y="407"/>
                  </a:lnTo>
                  <a:lnTo>
                    <a:pt x="672" y="407"/>
                  </a:lnTo>
                  <a:lnTo>
                    <a:pt x="672" y="407"/>
                  </a:lnTo>
                  <a:lnTo>
                    <a:pt x="672" y="409"/>
                  </a:lnTo>
                  <a:lnTo>
                    <a:pt x="670" y="411"/>
                  </a:lnTo>
                  <a:lnTo>
                    <a:pt x="670" y="413"/>
                  </a:lnTo>
                  <a:lnTo>
                    <a:pt x="670" y="413"/>
                  </a:lnTo>
                  <a:lnTo>
                    <a:pt x="670" y="414"/>
                  </a:lnTo>
                  <a:lnTo>
                    <a:pt x="672" y="414"/>
                  </a:lnTo>
                  <a:lnTo>
                    <a:pt x="680" y="420"/>
                  </a:lnTo>
                  <a:lnTo>
                    <a:pt x="680" y="422"/>
                  </a:lnTo>
                  <a:lnTo>
                    <a:pt x="680" y="424"/>
                  </a:lnTo>
                  <a:lnTo>
                    <a:pt x="680" y="424"/>
                  </a:lnTo>
                  <a:lnTo>
                    <a:pt x="680" y="424"/>
                  </a:lnTo>
                  <a:lnTo>
                    <a:pt x="681" y="425"/>
                  </a:lnTo>
                  <a:lnTo>
                    <a:pt x="683" y="425"/>
                  </a:lnTo>
                  <a:lnTo>
                    <a:pt x="685" y="424"/>
                  </a:lnTo>
                  <a:lnTo>
                    <a:pt x="685" y="424"/>
                  </a:lnTo>
                  <a:lnTo>
                    <a:pt x="689" y="424"/>
                  </a:lnTo>
                  <a:lnTo>
                    <a:pt x="689" y="424"/>
                  </a:lnTo>
                  <a:lnTo>
                    <a:pt x="690" y="425"/>
                  </a:lnTo>
                  <a:lnTo>
                    <a:pt x="694" y="427"/>
                  </a:lnTo>
                  <a:lnTo>
                    <a:pt x="694" y="427"/>
                  </a:lnTo>
                  <a:lnTo>
                    <a:pt x="694" y="425"/>
                  </a:lnTo>
                  <a:lnTo>
                    <a:pt x="692" y="424"/>
                  </a:lnTo>
                  <a:lnTo>
                    <a:pt x="692" y="424"/>
                  </a:lnTo>
                  <a:lnTo>
                    <a:pt x="692" y="420"/>
                  </a:lnTo>
                  <a:lnTo>
                    <a:pt x="692" y="418"/>
                  </a:lnTo>
                  <a:lnTo>
                    <a:pt x="692" y="418"/>
                  </a:lnTo>
                  <a:lnTo>
                    <a:pt x="690" y="416"/>
                  </a:lnTo>
                  <a:lnTo>
                    <a:pt x="690" y="416"/>
                  </a:lnTo>
                  <a:lnTo>
                    <a:pt x="690" y="416"/>
                  </a:lnTo>
                  <a:lnTo>
                    <a:pt x="690" y="416"/>
                  </a:lnTo>
                  <a:lnTo>
                    <a:pt x="690" y="416"/>
                  </a:lnTo>
                  <a:lnTo>
                    <a:pt x="692" y="416"/>
                  </a:lnTo>
                  <a:lnTo>
                    <a:pt x="690" y="413"/>
                  </a:lnTo>
                  <a:lnTo>
                    <a:pt x="689" y="411"/>
                  </a:lnTo>
                  <a:lnTo>
                    <a:pt x="687" y="411"/>
                  </a:lnTo>
                  <a:lnTo>
                    <a:pt x="687" y="411"/>
                  </a:lnTo>
                  <a:lnTo>
                    <a:pt x="687" y="409"/>
                  </a:lnTo>
                  <a:lnTo>
                    <a:pt x="687" y="409"/>
                  </a:lnTo>
                  <a:lnTo>
                    <a:pt x="687" y="407"/>
                  </a:lnTo>
                  <a:lnTo>
                    <a:pt x="685" y="405"/>
                  </a:lnTo>
                  <a:lnTo>
                    <a:pt x="685" y="405"/>
                  </a:lnTo>
                  <a:lnTo>
                    <a:pt x="685" y="405"/>
                  </a:lnTo>
                  <a:lnTo>
                    <a:pt x="685" y="405"/>
                  </a:lnTo>
                  <a:lnTo>
                    <a:pt x="683" y="405"/>
                  </a:lnTo>
                  <a:lnTo>
                    <a:pt x="683" y="404"/>
                  </a:lnTo>
                  <a:lnTo>
                    <a:pt x="681" y="404"/>
                  </a:lnTo>
                  <a:lnTo>
                    <a:pt x="681" y="402"/>
                  </a:lnTo>
                  <a:lnTo>
                    <a:pt x="681" y="402"/>
                  </a:lnTo>
                  <a:lnTo>
                    <a:pt x="680" y="402"/>
                  </a:lnTo>
                  <a:lnTo>
                    <a:pt x="678" y="400"/>
                  </a:lnTo>
                  <a:lnTo>
                    <a:pt x="676" y="400"/>
                  </a:lnTo>
                  <a:lnTo>
                    <a:pt x="678" y="398"/>
                  </a:lnTo>
                  <a:lnTo>
                    <a:pt x="676" y="396"/>
                  </a:lnTo>
                  <a:lnTo>
                    <a:pt x="676" y="394"/>
                  </a:lnTo>
                  <a:lnTo>
                    <a:pt x="678" y="394"/>
                  </a:lnTo>
                  <a:lnTo>
                    <a:pt x="676" y="393"/>
                  </a:lnTo>
                  <a:lnTo>
                    <a:pt x="676" y="391"/>
                  </a:lnTo>
                  <a:lnTo>
                    <a:pt x="678" y="391"/>
                  </a:lnTo>
                  <a:lnTo>
                    <a:pt x="678" y="389"/>
                  </a:lnTo>
                  <a:lnTo>
                    <a:pt x="680" y="389"/>
                  </a:lnTo>
                  <a:lnTo>
                    <a:pt x="680" y="389"/>
                  </a:lnTo>
                  <a:lnTo>
                    <a:pt x="680" y="387"/>
                  </a:lnTo>
                  <a:lnTo>
                    <a:pt x="680" y="387"/>
                  </a:lnTo>
                  <a:lnTo>
                    <a:pt x="680" y="387"/>
                  </a:lnTo>
                  <a:lnTo>
                    <a:pt x="680" y="385"/>
                  </a:lnTo>
                  <a:lnTo>
                    <a:pt x="680" y="383"/>
                  </a:lnTo>
                  <a:lnTo>
                    <a:pt x="681" y="383"/>
                  </a:lnTo>
                  <a:lnTo>
                    <a:pt x="681" y="383"/>
                  </a:lnTo>
                  <a:lnTo>
                    <a:pt x="683" y="382"/>
                  </a:lnTo>
                  <a:lnTo>
                    <a:pt x="683" y="382"/>
                  </a:lnTo>
                  <a:lnTo>
                    <a:pt x="683" y="380"/>
                  </a:lnTo>
                  <a:lnTo>
                    <a:pt x="683" y="380"/>
                  </a:lnTo>
                  <a:lnTo>
                    <a:pt x="683" y="378"/>
                  </a:lnTo>
                  <a:lnTo>
                    <a:pt x="683" y="378"/>
                  </a:lnTo>
                  <a:lnTo>
                    <a:pt x="685" y="376"/>
                  </a:lnTo>
                  <a:lnTo>
                    <a:pt x="685" y="376"/>
                  </a:lnTo>
                  <a:lnTo>
                    <a:pt x="683" y="376"/>
                  </a:lnTo>
                  <a:lnTo>
                    <a:pt x="683" y="374"/>
                  </a:lnTo>
                  <a:lnTo>
                    <a:pt x="683" y="372"/>
                  </a:lnTo>
                  <a:lnTo>
                    <a:pt x="685" y="371"/>
                  </a:lnTo>
                  <a:lnTo>
                    <a:pt x="685" y="371"/>
                  </a:lnTo>
                  <a:lnTo>
                    <a:pt x="685" y="371"/>
                  </a:lnTo>
                  <a:lnTo>
                    <a:pt x="685" y="369"/>
                  </a:lnTo>
                  <a:lnTo>
                    <a:pt x="685" y="369"/>
                  </a:lnTo>
                  <a:lnTo>
                    <a:pt x="683" y="365"/>
                  </a:lnTo>
                  <a:lnTo>
                    <a:pt x="685" y="363"/>
                  </a:lnTo>
                  <a:lnTo>
                    <a:pt x="685" y="361"/>
                  </a:lnTo>
                  <a:lnTo>
                    <a:pt x="685" y="361"/>
                  </a:lnTo>
                  <a:lnTo>
                    <a:pt x="685" y="361"/>
                  </a:lnTo>
                  <a:lnTo>
                    <a:pt x="685" y="360"/>
                  </a:lnTo>
                  <a:lnTo>
                    <a:pt x="685" y="360"/>
                  </a:lnTo>
                  <a:lnTo>
                    <a:pt x="683" y="358"/>
                  </a:lnTo>
                  <a:lnTo>
                    <a:pt x="683" y="358"/>
                  </a:lnTo>
                  <a:lnTo>
                    <a:pt x="685" y="356"/>
                  </a:lnTo>
                  <a:lnTo>
                    <a:pt x="687" y="356"/>
                  </a:lnTo>
                  <a:lnTo>
                    <a:pt x="687" y="356"/>
                  </a:lnTo>
                  <a:lnTo>
                    <a:pt x="689" y="354"/>
                  </a:lnTo>
                  <a:lnTo>
                    <a:pt x="689" y="352"/>
                  </a:lnTo>
                  <a:lnTo>
                    <a:pt x="689" y="352"/>
                  </a:lnTo>
                  <a:lnTo>
                    <a:pt x="689" y="351"/>
                  </a:lnTo>
                  <a:lnTo>
                    <a:pt x="689" y="349"/>
                  </a:lnTo>
                  <a:lnTo>
                    <a:pt x="689" y="347"/>
                  </a:lnTo>
                  <a:lnTo>
                    <a:pt x="687" y="345"/>
                  </a:lnTo>
                  <a:lnTo>
                    <a:pt x="687" y="343"/>
                  </a:lnTo>
                  <a:lnTo>
                    <a:pt x="685" y="340"/>
                  </a:lnTo>
                  <a:lnTo>
                    <a:pt x="687" y="338"/>
                  </a:lnTo>
                  <a:lnTo>
                    <a:pt x="685" y="336"/>
                  </a:lnTo>
                  <a:lnTo>
                    <a:pt x="685" y="336"/>
                  </a:lnTo>
                  <a:lnTo>
                    <a:pt x="683" y="336"/>
                  </a:lnTo>
                  <a:lnTo>
                    <a:pt x="683" y="336"/>
                  </a:lnTo>
                  <a:lnTo>
                    <a:pt x="681" y="336"/>
                  </a:lnTo>
                  <a:lnTo>
                    <a:pt x="680" y="336"/>
                  </a:lnTo>
                  <a:lnTo>
                    <a:pt x="678" y="336"/>
                  </a:lnTo>
                  <a:lnTo>
                    <a:pt x="678" y="336"/>
                  </a:lnTo>
                  <a:lnTo>
                    <a:pt x="676" y="334"/>
                  </a:lnTo>
                  <a:lnTo>
                    <a:pt x="678" y="334"/>
                  </a:lnTo>
                  <a:lnTo>
                    <a:pt x="678" y="334"/>
                  </a:lnTo>
                  <a:lnTo>
                    <a:pt x="678" y="332"/>
                  </a:lnTo>
                  <a:lnTo>
                    <a:pt x="678" y="332"/>
                  </a:lnTo>
                  <a:lnTo>
                    <a:pt x="678" y="332"/>
                  </a:lnTo>
                  <a:lnTo>
                    <a:pt x="678" y="330"/>
                  </a:lnTo>
                  <a:lnTo>
                    <a:pt x="676" y="330"/>
                  </a:lnTo>
                  <a:lnTo>
                    <a:pt x="676" y="330"/>
                  </a:lnTo>
                  <a:lnTo>
                    <a:pt x="676" y="329"/>
                  </a:lnTo>
                  <a:lnTo>
                    <a:pt x="676" y="329"/>
                  </a:lnTo>
                  <a:lnTo>
                    <a:pt x="676" y="327"/>
                  </a:lnTo>
                  <a:lnTo>
                    <a:pt x="678" y="327"/>
                  </a:lnTo>
                  <a:lnTo>
                    <a:pt x="678" y="327"/>
                  </a:lnTo>
                  <a:lnTo>
                    <a:pt x="680" y="327"/>
                  </a:lnTo>
                  <a:lnTo>
                    <a:pt x="680" y="325"/>
                  </a:lnTo>
                  <a:lnTo>
                    <a:pt x="680" y="321"/>
                  </a:lnTo>
                  <a:lnTo>
                    <a:pt x="680" y="319"/>
                  </a:lnTo>
                  <a:lnTo>
                    <a:pt x="680" y="318"/>
                  </a:lnTo>
                  <a:lnTo>
                    <a:pt x="680" y="316"/>
                  </a:lnTo>
                  <a:lnTo>
                    <a:pt x="680" y="316"/>
                  </a:lnTo>
                  <a:lnTo>
                    <a:pt x="678" y="314"/>
                  </a:lnTo>
                  <a:lnTo>
                    <a:pt x="676" y="314"/>
                  </a:lnTo>
                  <a:lnTo>
                    <a:pt x="676" y="312"/>
                  </a:lnTo>
                  <a:lnTo>
                    <a:pt x="674" y="310"/>
                  </a:lnTo>
                  <a:lnTo>
                    <a:pt x="672" y="310"/>
                  </a:lnTo>
                  <a:lnTo>
                    <a:pt x="672" y="308"/>
                  </a:lnTo>
                  <a:lnTo>
                    <a:pt x="672" y="308"/>
                  </a:lnTo>
                  <a:lnTo>
                    <a:pt x="672" y="307"/>
                  </a:lnTo>
                  <a:lnTo>
                    <a:pt x="672" y="307"/>
                  </a:lnTo>
                  <a:lnTo>
                    <a:pt x="672" y="305"/>
                  </a:lnTo>
                  <a:lnTo>
                    <a:pt x="672" y="303"/>
                  </a:lnTo>
                  <a:lnTo>
                    <a:pt x="672" y="301"/>
                  </a:lnTo>
                  <a:lnTo>
                    <a:pt x="685" y="301"/>
                  </a:lnTo>
                  <a:lnTo>
                    <a:pt x="681" y="257"/>
                  </a:lnTo>
                  <a:lnTo>
                    <a:pt x="681" y="257"/>
                  </a:lnTo>
                  <a:lnTo>
                    <a:pt x="678" y="215"/>
                  </a:lnTo>
                  <a:lnTo>
                    <a:pt x="678" y="213"/>
                  </a:lnTo>
                  <a:lnTo>
                    <a:pt x="674" y="171"/>
                  </a:lnTo>
                  <a:lnTo>
                    <a:pt x="672" y="160"/>
                  </a:lnTo>
                  <a:lnTo>
                    <a:pt x="670" y="139"/>
                  </a:lnTo>
                  <a:lnTo>
                    <a:pt x="669" y="118"/>
                  </a:lnTo>
                  <a:lnTo>
                    <a:pt x="667" y="80"/>
                  </a:lnTo>
                  <a:lnTo>
                    <a:pt x="663" y="73"/>
                  </a:lnTo>
                  <a:lnTo>
                    <a:pt x="661" y="73"/>
                  </a:lnTo>
                  <a:lnTo>
                    <a:pt x="659" y="69"/>
                  </a:lnTo>
                  <a:lnTo>
                    <a:pt x="658" y="69"/>
                  </a:lnTo>
                  <a:lnTo>
                    <a:pt x="654" y="67"/>
                  </a:lnTo>
                  <a:lnTo>
                    <a:pt x="652" y="67"/>
                  </a:lnTo>
                  <a:lnTo>
                    <a:pt x="650" y="65"/>
                  </a:lnTo>
                  <a:lnTo>
                    <a:pt x="648" y="65"/>
                  </a:lnTo>
                  <a:lnTo>
                    <a:pt x="647" y="65"/>
                  </a:lnTo>
                  <a:lnTo>
                    <a:pt x="643" y="65"/>
                  </a:lnTo>
                  <a:lnTo>
                    <a:pt x="641" y="64"/>
                  </a:lnTo>
                  <a:lnTo>
                    <a:pt x="639" y="62"/>
                  </a:lnTo>
                  <a:lnTo>
                    <a:pt x="637" y="58"/>
                  </a:lnTo>
                  <a:lnTo>
                    <a:pt x="636" y="53"/>
                  </a:lnTo>
                  <a:lnTo>
                    <a:pt x="634" y="51"/>
                  </a:lnTo>
                  <a:lnTo>
                    <a:pt x="632" y="49"/>
                  </a:lnTo>
                  <a:lnTo>
                    <a:pt x="630" y="47"/>
                  </a:lnTo>
                  <a:lnTo>
                    <a:pt x="628" y="47"/>
                  </a:lnTo>
                  <a:lnTo>
                    <a:pt x="628" y="45"/>
                  </a:lnTo>
                  <a:lnTo>
                    <a:pt x="628" y="44"/>
                  </a:lnTo>
                  <a:lnTo>
                    <a:pt x="627" y="42"/>
                  </a:lnTo>
                  <a:lnTo>
                    <a:pt x="628" y="40"/>
                  </a:lnTo>
                  <a:lnTo>
                    <a:pt x="628" y="38"/>
                  </a:lnTo>
                  <a:lnTo>
                    <a:pt x="628" y="36"/>
                  </a:lnTo>
                  <a:lnTo>
                    <a:pt x="630" y="36"/>
                  </a:lnTo>
                  <a:lnTo>
                    <a:pt x="632" y="34"/>
                  </a:lnTo>
                  <a:lnTo>
                    <a:pt x="634" y="34"/>
                  </a:lnTo>
                  <a:lnTo>
                    <a:pt x="639" y="27"/>
                  </a:lnTo>
                  <a:lnTo>
                    <a:pt x="641" y="27"/>
                  </a:lnTo>
                  <a:lnTo>
                    <a:pt x="643" y="23"/>
                  </a:lnTo>
                  <a:lnTo>
                    <a:pt x="645" y="22"/>
                  </a:lnTo>
                  <a:lnTo>
                    <a:pt x="647" y="20"/>
                  </a:lnTo>
                  <a:lnTo>
                    <a:pt x="647" y="18"/>
                  </a:lnTo>
                  <a:lnTo>
                    <a:pt x="647" y="16"/>
                  </a:lnTo>
                  <a:lnTo>
                    <a:pt x="648" y="14"/>
                  </a:lnTo>
                  <a:lnTo>
                    <a:pt x="648" y="11"/>
                  </a:lnTo>
                  <a:lnTo>
                    <a:pt x="648" y="7"/>
                  </a:lnTo>
                  <a:lnTo>
                    <a:pt x="648" y="3"/>
                  </a:lnTo>
                  <a:lnTo>
                    <a:pt x="648" y="0"/>
                  </a:lnTo>
                  <a:lnTo>
                    <a:pt x="648" y="0"/>
                  </a:lnTo>
                  <a:lnTo>
                    <a:pt x="592" y="3"/>
                  </a:lnTo>
                  <a:lnTo>
                    <a:pt x="526" y="9"/>
                  </a:lnTo>
                  <a:lnTo>
                    <a:pt x="524" y="11"/>
                  </a:lnTo>
                  <a:lnTo>
                    <a:pt x="462" y="12"/>
                  </a:lnTo>
                  <a:lnTo>
                    <a:pt x="438" y="14"/>
                  </a:lnTo>
                  <a:lnTo>
                    <a:pt x="376" y="18"/>
                  </a:lnTo>
                  <a:lnTo>
                    <a:pt x="362" y="18"/>
                  </a:lnTo>
                  <a:lnTo>
                    <a:pt x="307" y="22"/>
                  </a:lnTo>
                  <a:lnTo>
                    <a:pt x="215" y="25"/>
                  </a:lnTo>
                  <a:lnTo>
                    <a:pt x="179" y="25"/>
                  </a:lnTo>
                  <a:lnTo>
                    <a:pt x="97" y="27"/>
                  </a:lnTo>
                  <a:lnTo>
                    <a:pt x="91" y="27"/>
                  </a:lnTo>
                  <a:lnTo>
                    <a:pt x="42" y="29"/>
                  </a:lnTo>
                  <a:lnTo>
                    <a:pt x="0" y="29"/>
                  </a:lnTo>
                  <a:lnTo>
                    <a:pt x="2" y="39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0"/>
            <p:cNvSpPr>
              <a:spLocks/>
            </p:cNvSpPr>
            <p:nvPr userDrawn="1"/>
          </p:nvSpPr>
          <p:spPr bwMode="auto">
            <a:xfrm>
              <a:off x="5446713" y="2084388"/>
              <a:ext cx="1103313" cy="652463"/>
            </a:xfrm>
            <a:custGeom>
              <a:avLst/>
              <a:gdLst/>
              <a:ahLst/>
              <a:cxnLst>
                <a:cxn ang="0">
                  <a:pos x="640" y="203"/>
                </a:cxn>
                <a:cxn ang="0">
                  <a:pos x="625" y="237"/>
                </a:cxn>
                <a:cxn ang="0">
                  <a:pos x="607" y="254"/>
                </a:cxn>
                <a:cxn ang="0">
                  <a:pos x="572" y="279"/>
                </a:cxn>
                <a:cxn ang="0">
                  <a:pos x="501" y="303"/>
                </a:cxn>
                <a:cxn ang="0">
                  <a:pos x="289" y="340"/>
                </a:cxn>
                <a:cxn ang="0">
                  <a:pos x="167" y="365"/>
                </a:cxn>
                <a:cxn ang="0">
                  <a:pos x="2" y="411"/>
                </a:cxn>
                <a:cxn ang="0">
                  <a:pos x="17" y="402"/>
                </a:cxn>
                <a:cxn ang="0">
                  <a:pos x="19" y="382"/>
                </a:cxn>
                <a:cxn ang="0">
                  <a:pos x="19" y="369"/>
                </a:cxn>
                <a:cxn ang="0">
                  <a:pos x="20" y="347"/>
                </a:cxn>
                <a:cxn ang="0">
                  <a:pos x="22" y="323"/>
                </a:cxn>
                <a:cxn ang="0">
                  <a:pos x="66" y="323"/>
                </a:cxn>
                <a:cxn ang="0">
                  <a:pos x="84" y="314"/>
                </a:cxn>
                <a:cxn ang="0">
                  <a:pos x="75" y="285"/>
                </a:cxn>
                <a:cxn ang="0">
                  <a:pos x="110" y="270"/>
                </a:cxn>
                <a:cxn ang="0">
                  <a:pos x="101" y="243"/>
                </a:cxn>
                <a:cxn ang="0">
                  <a:pos x="112" y="228"/>
                </a:cxn>
                <a:cxn ang="0">
                  <a:pos x="116" y="217"/>
                </a:cxn>
                <a:cxn ang="0">
                  <a:pos x="132" y="214"/>
                </a:cxn>
                <a:cxn ang="0">
                  <a:pos x="147" y="217"/>
                </a:cxn>
                <a:cxn ang="0">
                  <a:pos x="147" y="201"/>
                </a:cxn>
                <a:cxn ang="0">
                  <a:pos x="170" y="203"/>
                </a:cxn>
                <a:cxn ang="0">
                  <a:pos x="196" y="214"/>
                </a:cxn>
                <a:cxn ang="0">
                  <a:pos x="212" y="192"/>
                </a:cxn>
                <a:cxn ang="0">
                  <a:pos x="236" y="192"/>
                </a:cxn>
                <a:cxn ang="0">
                  <a:pos x="243" y="190"/>
                </a:cxn>
                <a:cxn ang="0">
                  <a:pos x="247" y="172"/>
                </a:cxn>
                <a:cxn ang="0">
                  <a:pos x="251" y="161"/>
                </a:cxn>
                <a:cxn ang="0">
                  <a:pos x="264" y="155"/>
                </a:cxn>
                <a:cxn ang="0">
                  <a:pos x="265" y="153"/>
                </a:cxn>
                <a:cxn ang="0">
                  <a:pos x="287" y="168"/>
                </a:cxn>
                <a:cxn ang="0">
                  <a:pos x="304" y="162"/>
                </a:cxn>
                <a:cxn ang="0">
                  <a:pos x="309" y="130"/>
                </a:cxn>
                <a:cxn ang="0">
                  <a:pos x="324" y="109"/>
                </a:cxn>
                <a:cxn ang="0">
                  <a:pos x="340" y="86"/>
                </a:cxn>
                <a:cxn ang="0">
                  <a:pos x="348" y="62"/>
                </a:cxn>
                <a:cxn ang="0">
                  <a:pos x="375" y="53"/>
                </a:cxn>
                <a:cxn ang="0">
                  <a:pos x="391" y="36"/>
                </a:cxn>
                <a:cxn ang="0">
                  <a:pos x="380" y="20"/>
                </a:cxn>
                <a:cxn ang="0">
                  <a:pos x="388" y="3"/>
                </a:cxn>
                <a:cxn ang="0">
                  <a:pos x="413" y="2"/>
                </a:cxn>
                <a:cxn ang="0">
                  <a:pos x="432" y="9"/>
                </a:cxn>
                <a:cxn ang="0">
                  <a:pos x="443" y="27"/>
                </a:cxn>
                <a:cxn ang="0">
                  <a:pos x="474" y="31"/>
                </a:cxn>
                <a:cxn ang="0">
                  <a:pos x="497" y="42"/>
                </a:cxn>
                <a:cxn ang="0">
                  <a:pos x="514" y="33"/>
                </a:cxn>
                <a:cxn ang="0">
                  <a:pos x="536" y="38"/>
                </a:cxn>
                <a:cxn ang="0">
                  <a:pos x="554" y="25"/>
                </a:cxn>
                <a:cxn ang="0">
                  <a:pos x="576" y="16"/>
                </a:cxn>
                <a:cxn ang="0">
                  <a:pos x="596" y="33"/>
                </a:cxn>
                <a:cxn ang="0">
                  <a:pos x="611" y="51"/>
                </a:cxn>
                <a:cxn ang="0">
                  <a:pos x="612" y="67"/>
                </a:cxn>
                <a:cxn ang="0">
                  <a:pos x="618" y="82"/>
                </a:cxn>
                <a:cxn ang="0">
                  <a:pos x="633" y="97"/>
                </a:cxn>
                <a:cxn ang="0">
                  <a:pos x="642" y="108"/>
                </a:cxn>
                <a:cxn ang="0">
                  <a:pos x="653" y="119"/>
                </a:cxn>
                <a:cxn ang="0">
                  <a:pos x="669" y="131"/>
                </a:cxn>
                <a:cxn ang="0">
                  <a:pos x="678" y="137"/>
                </a:cxn>
                <a:cxn ang="0">
                  <a:pos x="687" y="140"/>
                </a:cxn>
              </a:cxnLst>
              <a:rect l="0" t="0" r="r" b="b"/>
              <a:pathLst>
                <a:path w="695" h="411">
                  <a:moveTo>
                    <a:pt x="695" y="139"/>
                  </a:moveTo>
                  <a:lnTo>
                    <a:pt x="671" y="173"/>
                  </a:lnTo>
                  <a:lnTo>
                    <a:pt x="667" y="177"/>
                  </a:lnTo>
                  <a:lnTo>
                    <a:pt x="665" y="181"/>
                  </a:lnTo>
                  <a:lnTo>
                    <a:pt x="662" y="183"/>
                  </a:lnTo>
                  <a:lnTo>
                    <a:pt x="660" y="183"/>
                  </a:lnTo>
                  <a:lnTo>
                    <a:pt x="653" y="188"/>
                  </a:lnTo>
                  <a:lnTo>
                    <a:pt x="651" y="192"/>
                  </a:lnTo>
                  <a:lnTo>
                    <a:pt x="649" y="192"/>
                  </a:lnTo>
                  <a:lnTo>
                    <a:pt x="649" y="193"/>
                  </a:lnTo>
                  <a:lnTo>
                    <a:pt x="647" y="193"/>
                  </a:lnTo>
                  <a:lnTo>
                    <a:pt x="645" y="195"/>
                  </a:lnTo>
                  <a:lnTo>
                    <a:pt x="642" y="199"/>
                  </a:lnTo>
                  <a:lnTo>
                    <a:pt x="640" y="203"/>
                  </a:lnTo>
                  <a:lnTo>
                    <a:pt x="638" y="204"/>
                  </a:lnTo>
                  <a:lnTo>
                    <a:pt x="634" y="206"/>
                  </a:lnTo>
                  <a:lnTo>
                    <a:pt x="636" y="215"/>
                  </a:lnTo>
                  <a:lnTo>
                    <a:pt x="636" y="217"/>
                  </a:lnTo>
                  <a:lnTo>
                    <a:pt x="636" y="217"/>
                  </a:lnTo>
                  <a:lnTo>
                    <a:pt x="633" y="219"/>
                  </a:lnTo>
                  <a:lnTo>
                    <a:pt x="631" y="221"/>
                  </a:lnTo>
                  <a:lnTo>
                    <a:pt x="625" y="226"/>
                  </a:lnTo>
                  <a:lnTo>
                    <a:pt x="625" y="226"/>
                  </a:lnTo>
                  <a:lnTo>
                    <a:pt x="625" y="230"/>
                  </a:lnTo>
                  <a:lnTo>
                    <a:pt x="627" y="232"/>
                  </a:lnTo>
                  <a:lnTo>
                    <a:pt x="627" y="232"/>
                  </a:lnTo>
                  <a:lnTo>
                    <a:pt x="627" y="236"/>
                  </a:lnTo>
                  <a:lnTo>
                    <a:pt x="625" y="237"/>
                  </a:lnTo>
                  <a:lnTo>
                    <a:pt x="625" y="237"/>
                  </a:lnTo>
                  <a:lnTo>
                    <a:pt x="623" y="239"/>
                  </a:lnTo>
                  <a:lnTo>
                    <a:pt x="622" y="243"/>
                  </a:lnTo>
                  <a:lnTo>
                    <a:pt x="618" y="243"/>
                  </a:lnTo>
                  <a:lnTo>
                    <a:pt x="616" y="245"/>
                  </a:lnTo>
                  <a:lnTo>
                    <a:pt x="612" y="245"/>
                  </a:lnTo>
                  <a:lnTo>
                    <a:pt x="612" y="245"/>
                  </a:lnTo>
                  <a:lnTo>
                    <a:pt x="611" y="246"/>
                  </a:lnTo>
                  <a:lnTo>
                    <a:pt x="609" y="246"/>
                  </a:lnTo>
                  <a:lnTo>
                    <a:pt x="609" y="248"/>
                  </a:lnTo>
                  <a:lnTo>
                    <a:pt x="609" y="248"/>
                  </a:lnTo>
                  <a:lnTo>
                    <a:pt x="607" y="250"/>
                  </a:lnTo>
                  <a:lnTo>
                    <a:pt x="607" y="252"/>
                  </a:lnTo>
                  <a:lnTo>
                    <a:pt x="607" y="254"/>
                  </a:lnTo>
                  <a:lnTo>
                    <a:pt x="605" y="257"/>
                  </a:lnTo>
                  <a:lnTo>
                    <a:pt x="605" y="259"/>
                  </a:lnTo>
                  <a:lnTo>
                    <a:pt x="605" y="261"/>
                  </a:lnTo>
                  <a:lnTo>
                    <a:pt x="603" y="261"/>
                  </a:lnTo>
                  <a:lnTo>
                    <a:pt x="600" y="263"/>
                  </a:lnTo>
                  <a:lnTo>
                    <a:pt x="598" y="265"/>
                  </a:lnTo>
                  <a:lnTo>
                    <a:pt x="594" y="267"/>
                  </a:lnTo>
                  <a:lnTo>
                    <a:pt x="592" y="267"/>
                  </a:lnTo>
                  <a:lnTo>
                    <a:pt x="585" y="272"/>
                  </a:lnTo>
                  <a:lnTo>
                    <a:pt x="581" y="276"/>
                  </a:lnTo>
                  <a:lnTo>
                    <a:pt x="578" y="278"/>
                  </a:lnTo>
                  <a:lnTo>
                    <a:pt x="576" y="278"/>
                  </a:lnTo>
                  <a:lnTo>
                    <a:pt x="574" y="278"/>
                  </a:lnTo>
                  <a:lnTo>
                    <a:pt x="572" y="279"/>
                  </a:lnTo>
                  <a:lnTo>
                    <a:pt x="570" y="279"/>
                  </a:lnTo>
                  <a:lnTo>
                    <a:pt x="569" y="279"/>
                  </a:lnTo>
                  <a:lnTo>
                    <a:pt x="567" y="283"/>
                  </a:lnTo>
                  <a:lnTo>
                    <a:pt x="563" y="285"/>
                  </a:lnTo>
                  <a:lnTo>
                    <a:pt x="560" y="287"/>
                  </a:lnTo>
                  <a:lnTo>
                    <a:pt x="560" y="287"/>
                  </a:lnTo>
                  <a:lnTo>
                    <a:pt x="558" y="289"/>
                  </a:lnTo>
                  <a:lnTo>
                    <a:pt x="558" y="289"/>
                  </a:lnTo>
                  <a:lnTo>
                    <a:pt x="556" y="290"/>
                  </a:lnTo>
                  <a:lnTo>
                    <a:pt x="556" y="294"/>
                  </a:lnTo>
                  <a:lnTo>
                    <a:pt x="534" y="298"/>
                  </a:lnTo>
                  <a:lnTo>
                    <a:pt x="527" y="299"/>
                  </a:lnTo>
                  <a:lnTo>
                    <a:pt x="503" y="303"/>
                  </a:lnTo>
                  <a:lnTo>
                    <a:pt x="501" y="303"/>
                  </a:lnTo>
                  <a:lnTo>
                    <a:pt x="461" y="312"/>
                  </a:lnTo>
                  <a:lnTo>
                    <a:pt x="450" y="314"/>
                  </a:lnTo>
                  <a:lnTo>
                    <a:pt x="450" y="314"/>
                  </a:lnTo>
                  <a:lnTo>
                    <a:pt x="430" y="316"/>
                  </a:lnTo>
                  <a:lnTo>
                    <a:pt x="402" y="321"/>
                  </a:lnTo>
                  <a:lnTo>
                    <a:pt x="401" y="321"/>
                  </a:lnTo>
                  <a:lnTo>
                    <a:pt x="388" y="325"/>
                  </a:lnTo>
                  <a:lnTo>
                    <a:pt x="382" y="327"/>
                  </a:lnTo>
                  <a:lnTo>
                    <a:pt x="353" y="331"/>
                  </a:lnTo>
                  <a:lnTo>
                    <a:pt x="342" y="332"/>
                  </a:lnTo>
                  <a:lnTo>
                    <a:pt x="333" y="334"/>
                  </a:lnTo>
                  <a:lnTo>
                    <a:pt x="313" y="338"/>
                  </a:lnTo>
                  <a:lnTo>
                    <a:pt x="291" y="340"/>
                  </a:lnTo>
                  <a:lnTo>
                    <a:pt x="289" y="340"/>
                  </a:lnTo>
                  <a:lnTo>
                    <a:pt x="285" y="342"/>
                  </a:lnTo>
                  <a:lnTo>
                    <a:pt x="284" y="342"/>
                  </a:lnTo>
                  <a:lnTo>
                    <a:pt x="282" y="342"/>
                  </a:lnTo>
                  <a:lnTo>
                    <a:pt x="278" y="343"/>
                  </a:lnTo>
                  <a:lnTo>
                    <a:pt x="278" y="343"/>
                  </a:lnTo>
                  <a:lnTo>
                    <a:pt x="276" y="345"/>
                  </a:lnTo>
                  <a:lnTo>
                    <a:pt x="276" y="343"/>
                  </a:lnTo>
                  <a:lnTo>
                    <a:pt x="274" y="343"/>
                  </a:lnTo>
                  <a:lnTo>
                    <a:pt x="256" y="347"/>
                  </a:lnTo>
                  <a:lnTo>
                    <a:pt x="227" y="352"/>
                  </a:lnTo>
                  <a:lnTo>
                    <a:pt x="223" y="352"/>
                  </a:lnTo>
                  <a:lnTo>
                    <a:pt x="200" y="358"/>
                  </a:lnTo>
                  <a:lnTo>
                    <a:pt x="172" y="363"/>
                  </a:lnTo>
                  <a:lnTo>
                    <a:pt x="167" y="365"/>
                  </a:lnTo>
                  <a:lnTo>
                    <a:pt x="150" y="367"/>
                  </a:lnTo>
                  <a:lnTo>
                    <a:pt x="150" y="363"/>
                  </a:lnTo>
                  <a:lnTo>
                    <a:pt x="128" y="367"/>
                  </a:lnTo>
                  <a:lnTo>
                    <a:pt x="130" y="371"/>
                  </a:lnTo>
                  <a:lnTo>
                    <a:pt x="134" y="378"/>
                  </a:lnTo>
                  <a:lnTo>
                    <a:pt x="136" y="387"/>
                  </a:lnTo>
                  <a:lnTo>
                    <a:pt x="136" y="389"/>
                  </a:lnTo>
                  <a:lnTo>
                    <a:pt x="92" y="396"/>
                  </a:lnTo>
                  <a:lnTo>
                    <a:pt x="90" y="396"/>
                  </a:lnTo>
                  <a:lnTo>
                    <a:pt x="61" y="402"/>
                  </a:lnTo>
                  <a:lnTo>
                    <a:pt x="59" y="402"/>
                  </a:lnTo>
                  <a:lnTo>
                    <a:pt x="59" y="402"/>
                  </a:lnTo>
                  <a:lnTo>
                    <a:pt x="8" y="409"/>
                  </a:lnTo>
                  <a:lnTo>
                    <a:pt x="2" y="411"/>
                  </a:lnTo>
                  <a:lnTo>
                    <a:pt x="0" y="411"/>
                  </a:lnTo>
                  <a:lnTo>
                    <a:pt x="2" y="404"/>
                  </a:lnTo>
                  <a:lnTo>
                    <a:pt x="4" y="400"/>
                  </a:lnTo>
                  <a:lnTo>
                    <a:pt x="6" y="396"/>
                  </a:lnTo>
                  <a:lnTo>
                    <a:pt x="6" y="396"/>
                  </a:lnTo>
                  <a:lnTo>
                    <a:pt x="6" y="396"/>
                  </a:lnTo>
                  <a:lnTo>
                    <a:pt x="8" y="396"/>
                  </a:lnTo>
                  <a:lnTo>
                    <a:pt x="8" y="396"/>
                  </a:lnTo>
                  <a:lnTo>
                    <a:pt x="10" y="398"/>
                  </a:lnTo>
                  <a:lnTo>
                    <a:pt x="10" y="398"/>
                  </a:lnTo>
                  <a:lnTo>
                    <a:pt x="11" y="398"/>
                  </a:lnTo>
                  <a:lnTo>
                    <a:pt x="13" y="400"/>
                  </a:lnTo>
                  <a:lnTo>
                    <a:pt x="15" y="400"/>
                  </a:lnTo>
                  <a:lnTo>
                    <a:pt x="17" y="402"/>
                  </a:lnTo>
                  <a:lnTo>
                    <a:pt x="17" y="400"/>
                  </a:lnTo>
                  <a:lnTo>
                    <a:pt x="19" y="400"/>
                  </a:lnTo>
                  <a:lnTo>
                    <a:pt x="20" y="398"/>
                  </a:lnTo>
                  <a:lnTo>
                    <a:pt x="20" y="396"/>
                  </a:lnTo>
                  <a:lnTo>
                    <a:pt x="20" y="395"/>
                  </a:lnTo>
                  <a:lnTo>
                    <a:pt x="20" y="393"/>
                  </a:lnTo>
                  <a:lnTo>
                    <a:pt x="20" y="391"/>
                  </a:lnTo>
                  <a:lnTo>
                    <a:pt x="20" y="391"/>
                  </a:lnTo>
                  <a:lnTo>
                    <a:pt x="20" y="389"/>
                  </a:lnTo>
                  <a:lnTo>
                    <a:pt x="20" y="387"/>
                  </a:lnTo>
                  <a:lnTo>
                    <a:pt x="20" y="385"/>
                  </a:lnTo>
                  <a:lnTo>
                    <a:pt x="20" y="384"/>
                  </a:lnTo>
                  <a:lnTo>
                    <a:pt x="20" y="384"/>
                  </a:lnTo>
                  <a:lnTo>
                    <a:pt x="19" y="382"/>
                  </a:lnTo>
                  <a:lnTo>
                    <a:pt x="19" y="382"/>
                  </a:lnTo>
                  <a:lnTo>
                    <a:pt x="19" y="380"/>
                  </a:lnTo>
                  <a:lnTo>
                    <a:pt x="19" y="380"/>
                  </a:lnTo>
                  <a:lnTo>
                    <a:pt x="19" y="376"/>
                  </a:lnTo>
                  <a:lnTo>
                    <a:pt x="19" y="376"/>
                  </a:lnTo>
                  <a:lnTo>
                    <a:pt x="20" y="376"/>
                  </a:lnTo>
                  <a:lnTo>
                    <a:pt x="22" y="376"/>
                  </a:lnTo>
                  <a:lnTo>
                    <a:pt x="24" y="374"/>
                  </a:lnTo>
                  <a:lnTo>
                    <a:pt x="24" y="373"/>
                  </a:lnTo>
                  <a:lnTo>
                    <a:pt x="24" y="371"/>
                  </a:lnTo>
                  <a:lnTo>
                    <a:pt x="24" y="371"/>
                  </a:lnTo>
                  <a:lnTo>
                    <a:pt x="22" y="371"/>
                  </a:lnTo>
                  <a:lnTo>
                    <a:pt x="20" y="371"/>
                  </a:lnTo>
                  <a:lnTo>
                    <a:pt x="19" y="369"/>
                  </a:lnTo>
                  <a:lnTo>
                    <a:pt x="19" y="369"/>
                  </a:lnTo>
                  <a:lnTo>
                    <a:pt x="19" y="367"/>
                  </a:lnTo>
                  <a:lnTo>
                    <a:pt x="19" y="367"/>
                  </a:lnTo>
                  <a:lnTo>
                    <a:pt x="19" y="365"/>
                  </a:lnTo>
                  <a:lnTo>
                    <a:pt x="19" y="365"/>
                  </a:lnTo>
                  <a:lnTo>
                    <a:pt x="22" y="363"/>
                  </a:lnTo>
                  <a:lnTo>
                    <a:pt x="20" y="363"/>
                  </a:lnTo>
                  <a:lnTo>
                    <a:pt x="22" y="358"/>
                  </a:lnTo>
                  <a:lnTo>
                    <a:pt x="22" y="354"/>
                  </a:lnTo>
                  <a:lnTo>
                    <a:pt x="22" y="351"/>
                  </a:lnTo>
                  <a:lnTo>
                    <a:pt x="22" y="349"/>
                  </a:lnTo>
                  <a:lnTo>
                    <a:pt x="22" y="349"/>
                  </a:lnTo>
                  <a:lnTo>
                    <a:pt x="22" y="347"/>
                  </a:lnTo>
                  <a:lnTo>
                    <a:pt x="20" y="347"/>
                  </a:lnTo>
                  <a:lnTo>
                    <a:pt x="20" y="347"/>
                  </a:lnTo>
                  <a:lnTo>
                    <a:pt x="19" y="347"/>
                  </a:lnTo>
                  <a:lnTo>
                    <a:pt x="17" y="345"/>
                  </a:lnTo>
                  <a:lnTo>
                    <a:pt x="15" y="343"/>
                  </a:lnTo>
                  <a:lnTo>
                    <a:pt x="15" y="343"/>
                  </a:lnTo>
                  <a:lnTo>
                    <a:pt x="13" y="340"/>
                  </a:lnTo>
                  <a:lnTo>
                    <a:pt x="13" y="340"/>
                  </a:lnTo>
                  <a:lnTo>
                    <a:pt x="15" y="338"/>
                  </a:lnTo>
                  <a:lnTo>
                    <a:pt x="15" y="336"/>
                  </a:lnTo>
                  <a:lnTo>
                    <a:pt x="15" y="336"/>
                  </a:lnTo>
                  <a:lnTo>
                    <a:pt x="19" y="331"/>
                  </a:lnTo>
                  <a:lnTo>
                    <a:pt x="19" y="331"/>
                  </a:lnTo>
                  <a:lnTo>
                    <a:pt x="20" y="325"/>
                  </a:lnTo>
                  <a:lnTo>
                    <a:pt x="22" y="323"/>
                  </a:lnTo>
                  <a:lnTo>
                    <a:pt x="24" y="320"/>
                  </a:lnTo>
                  <a:lnTo>
                    <a:pt x="26" y="318"/>
                  </a:lnTo>
                  <a:lnTo>
                    <a:pt x="26" y="318"/>
                  </a:lnTo>
                  <a:lnTo>
                    <a:pt x="28" y="316"/>
                  </a:lnTo>
                  <a:lnTo>
                    <a:pt x="30" y="316"/>
                  </a:lnTo>
                  <a:lnTo>
                    <a:pt x="31" y="316"/>
                  </a:lnTo>
                  <a:lnTo>
                    <a:pt x="35" y="316"/>
                  </a:lnTo>
                  <a:lnTo>
                    <a:pt x="41" y="318"/>
                  </a:lnTo>
                  <a:lnTo>
                    <a:pt x="48" y="320"/>
                  </a:lnTo>
                  <a:lnTo>
                    <a:pt x="50" y="320"/>
                  </a:lnTo>
                  <a:lnTo>
                    <a:pt x="55" y="321"/>
                  </a:lnTo>
                  <a:lnTo>
                    <a:pt x="59" y="321"/>
                  </a:lnTo>
                  <a:lnTo>
                    <a:pt x="64" y="323"/>
                  </a:lnTo>
                  <a:lnTo>
                    <a:pt x="66" y="323"/>
                  </a:lnTo>
                  <a:lnTo>
                    <a:pt x="68" y="323"/>
                  </a:lnTo>
                  <a:lnTo>
                    <a:pt x="72" y="327"/>
                  </a:lnTo>
                  <a:lnTo>
                    <a:pt x="73" y="327"/>
                  </a:lnTo>
                  <a:lnTo>
                    <a:pt x="75" y="327"/>
                  </a:lnTo>
                  <a:lnTo>
                    <a:pt x="77" y="327"/>
                  </a:lnTo>
                  <a:lnTo>
                    <a:pt x="79" y="327"/>
                  </a:lnTo>
                  <a:lnTo>
                    <a:pt x="81" y="327"/>
                  </a:lnTo>
                  <a:lnTo>
                    <a:pt x="81" y="327"/>
                  </a:lnTo>
                  <a:lnTo>
                    <a:pt x="81" y="325"/>
                  </a:lnTo>
                  <a:lnTo>
                    <a:pt x="83" y="323"/>
                  </a:lnTo>
                  <a:lnTo>
                    <a:pt x="84" y="318"/>
                  </a:lnTo>
                  <a:lnTo>
                    <a:pt x="84" y="316"/>
                  </a:lnTo>
                  <a:lnTo>
                    <a:pt x="84" y="316"/>
                  </a:lnTo>
                  <a:lnTo>
                    <a:pt x="84" y="314"/>
                  </a:lnTo>
                  <a:lnTo>
                    <a:pt x="81" y="310"/>
                  </a:lnTo>
                  <a:lnTo>
                    <a:pt x="81" y="309"/>
                  </a:lnTo>
                  <a:lnTo>
                    <a:pt x="77" y="307"/>
                  </a:lnTo>
                  <a:lnTo>
                    <a:pt x="77" y="305"/>
                  </a:lnTo>
                  <a:lnTo>
                    <a:pt x="75" y="303"/>
                  </a:lnTo>
                  <a:lnTo>
                    <a:pt x="73" y="303"/>
                  </a:lnTo>
                  <a:lnTo>
                    <a:pt x="73" y="301"/>
                  </a:lnTo>
                  <a:lnTo>
                    <a:pt x="73" y="299"/>
                  </a:lnTo>
                  <a:lnTo>
                    <a:pt x="73" y="298"/>
                  </a:lnTo>
                  <a:lnTo>
                    <a:pt x="73" y="296"/>
                  </a:lnTo>
                  <a:lnTo>
                    <a:pt x="73" y="289"/>
                  </a:lnTo>
                  <a:lnTo>
                    <a:pt x="75" y="289"/>
                  </a:lnTo>
                  <a:lnTo>
                    <a:pt x="73" y="287"/>
                  </a:lnTo>
                  <a:lnTo>
                    <a:pt x="75" y="285"/>
                  </a:lnTo>
                  <a:lnTo>
                    <a:pt x="77" y="283"/>
                  </a:lnTo>
                  <a:lnTo>
                    <a:pt x="79" y="283"/>
                  </a:lnTo>
                  <a:lnTo>
                    <a:pt x="79" y="281"/>
                  </a:lnTo>
                  <a:lnTo>
                    <a:pt x="84" y="283"/>
                  </a:lnTo>
                  <a:lnTo>
                    <a:pt x="84" y="283"/>
                  </a:lnTo>
                  <a:lnTo>
                    <a:pt x="86" y="281"/>
                  </a:lnTo>
                  <a:lnTo>
                    <a:pt x="86" y="281"/>
                  </a:lnTo>
                  <a:lnTo>
                    <a:pt x="88" y="279"/>
                  </a:lnTo>
                  <a:lnTo>
                    <a:pt x="88" y="278"/>
                  </a:lnTo>
                  <a:lnTo>
                    <a:pt x="92" y="276"/>
                  </a:lnTo>
                  <a:lnTo>
                    <a:pt x="95" y="274"/>
                  </a:lnTo>
                  <a:lnTo>
                    <a:pt x="99" y="274"/>
                  </a:lnTo>
                  <a:lnTo>
                    <a:pt x="108" y="270"/>
                  </a:lnTo>
                  <a:lnTo>
                    <a:pt x="110" y="270"/>
                  </a:lnTo>
                  <a:lnTo>
                    <a:pt x="110" y="268"/>
                  </a:lnTo>
                  <a:lnTo>
                    <a:pt x="110" y="267"/>
                  </a:lnTo>
                  <a:lnTo>
                    <a:pt x="110" y="267"/>
                  </a:lnTo>
                  <a:lnTo>
                    <a:pt x="110" y="265"/>
                  </a:lnTo>
                  <a:lnTo>
                    <a:pt x="110" y="261"/>
                  </a:lnTo>
                  <a:lnTo>
                    <a:pt x="106" y="259"/>
                  </a:lnTo>
                  <a:lnTo>
                    <a:pt x="105" y="257"/>
                  </a:lnTo>
                  <a:lnTo>
                    <a:pt x="103" y="257"/>
                  </a:lnTo>
                  <a:lnTo>
                    <a:pt x="103" y="256"/>
                  </a:lnTo>
                  <a:lnTo>
                    <a:pt x="101" y="254"/>
                  </a:lnTo>
                  <a:lnTo>
                    <a:pt x="99" y="250"/>
                  </a:lnTo>
                  <a:lnTo>
                    <a:pt x="99" y="250"/>
                  </a:lnTo>
                  <a:lnTo>
                    <a:pt x="99" y="246"/>
                  </a:lnTo>
                  <a:lnTo>
                    <a:pt x="101" y="243"/>
                  </a:lnTo>
                  <a:lnTo>
                    <a:pt x="101" y="243"/>
                  </a:lnTo>
                  <a:lnTo>
                    <a:pt x="101" y="241"/>
                  </a:lnTo>
                  <a:lnTo>
                    <a:pt x="105" y="239"/>
                  </a:lnTo>
                  <a:lnTo>
                    <a:pt x="106" y="239"/>
                  </a:lnTo>
                  <a:lnTo>
                    <a:pt x="106" y="237"/>
                  </a:lnTo>
                  <a:lnTo>
                    <a:pt x="106" y="237"/>
                  </a:lnTo>
                  <a:lnTo>
                    <a:pt x="108" y="232"/>
                  </a:lnTo>
                  <a:lnTo>
                    <a:pt x="106" y="232"/>
                  </a:lnTo>
                  <a:lnTo>
                    <a:pt x="108" y="230"/>
                  </a:lnTo>
                  <a:lnTo>
                    <a:pt x="108" y="228"/>
                  </a:lnTo>
                  <a:lnTo>
                    <a:pt x="108" y="228"/>
                  </a:lnTo>
                  <a:lnTo>
                    <a:pt x="110" y="228"/>
                  </a:lnTo>
                  <a:lnTo>
                    <a:pt x="112" y="228"/>
                  </a:lnTo>
                  <a:lnTo>
                    <a:pt x="112" y="228"/>
                  </a:lnTo>
                  <a:lnTo>
                    <a:pt x="116" y="230"/>
                  </a:lnTo>
                  <a:lnTo>
                    <a:pt x="116" y="230"/>
                  </a:lnTo>
                  <a:lnTo>
                    <a:pt x="116" y="230"/>
                  </a:lnTo>
                  <a:lnTo>
                    <a:pt x="117" y="230"/>
                  </a:lnTo>
                  <a:lnTo>
                    <a:pt x="117" y="228"/>
                  </a:lnTo>
                  <a:lnTo>
                    <a:pt x="117" y="228"/>
                  </a:lnTo>
                  <a:lnTo>
                    <a:pt x="119" y="226"/>
                  </a:lnTo>
                  <a:lnTo>
                    <a:pt x="119" y="225"/>
                  </a:lnTo>
                  <a:lnTo>
                    <a:pt x="119" y="223"/>
                  </a:lnTo>
                  <a:lnTo>
                    <a:pt x="119" y="223"/>
                  </a:lnTo>
                  <a:lnTo>
                    <a:pt x="117" y="219"/>
                  </a:lnTo>
                  <a:lnTo>
                    <a:pt x="117" y="219"/>
                  </a:lnTo>
                  <a:lnTo>
                    <a:pt x="116" y="219"/>
                  </a:lnTo>
                  <a:lnTo>
                    <a:pt x="116" y="217"/>
                  </a:lnTo>
                  <a:lnTo>
                    <a:pt x="114" y="215"/>
                  </a:lnTo>
                  <a:lnTo>
                    <a:pt x="116" y="214"/>
                  </a:lnTo>
                  <a:lnTo>
                    <a:pt x="116" y="212"/>
                  </a:lnTo>
                  <a:lnTo>
                    <a:pt x="117" y="212"/>
                  </a:lnTo>
                  <a:lnTo>
                    <a:pt x="117" y="210"/>
                  </a:lnTo>
                  <a:lnTo>
                    <a:pt x="119" y="212"/>
                  </a:lnTo>
                  <a:lnTo>
                    <a:pt x="121" y="212"/>
                  </a:lnTo>
                  <a:lnTo>
                    <a:pt x="121" y="212"/>
                  </a:lnTo>
                  <a:lnTo>
                    <a:pt x="125" y="215"/>
                  </a:lnTo>
                  <a:lnTo>
                    <a:pt x="126" y="215"/>
                  </a:lnTo>
                  <a:lnTo>
                    <a:pt x="126" y="215"/>
                  </a:lnTo>
                  <a:lnTo>
                    <a:pt x="128" y="215"/>
                  </a:lnTo>
                  <a:lnTo>
                    <a:pt x="130" y="214"/>
                  </a:lnTo>
                  <a:lnTo>
                    <a:pt x="132" y="214"/>
                  </a:lnTo>
                  <a:lnTo>
                    <a:pt x="134" y="212"/>
                  </a:lnTo>
                  <a:lnTo>
                    <a:pt x="136" y="212"/>
                  </a:lnTo>
                  <a:lnTo>
                    <a:pt x="137" y="210"/>
                  </a:lnTo>
                  <a:lnTo>
                    <a:pt x="139" y="210"/>
                  </a:lnTo>
                  <a:lnTo>
                    <a:pt x="139" y="210"/>
                  </a:lnTo>
                  <a:lnTo>
                    <a:pt x="141" y="210"/>
                  </a:lnTo>
                  <a:lnTo>
                    <a:pt x="141" y="212"/>
                  </a:lnTo>
                  <a:lnTo>
                    <a:pt x="141" y="214"/>
                  </a:lnTo>
                  <a:lnTo>
                    <a:pt x="141" y="215"/>
                  </a:lnTo>
                  <a:lnTo>
                    <a:pt x="141" y="217"/>
                  </a:lnTo>
                  <a:lnTo>
                    <a:pt x="141" y="217"/>
                  </a:lnTo>
                  <a:lnTo>
                    <a:pt x="143" y="219"/>
                  </a:lnTo>
                  <a:lnTo>
                    <a:pt x="143" y="219"/>
                  </a:lnTo>
                  <a:lnTo>
                    <a:pt x="147" y="217"/>
                  </a:lnTo>
                  <a:lnTo>
                    <a:pt x="147" y="217"/>
                  </a:lnTo>
                  <a:lnTo>
                    <a:pt x="148" y="215"/>
                  </a:lnTo>
                  <a:lnTo>
                    <a:pt x="150" y="214"/>
                  </a:lnTo>
                  <a:lnTo>
                    <a:pt x="148" y="210"/>
                  </a:lnTo>
                  <a:lnTo>
                    <a:pt x="148" y="210"/>
                  </a:lnTo>
                  <a:lnTo>
                    <a:pt x="147" y="208"/>
                  </a:lnTo>
                  <a:lnTo>
                    <a:pt x="145" y="206"/>
                  </a:lnTo>
                  <a:lnTo>
                    <a:pt x="145" y="204"/>
                  </a:lnTo>
                  <a:lnTo>
                    <a:pt x="145" y="204"/>
                  </a:lnTo>
                  <a:lnTo>
                    <a:pt x="145" y="201"/>
                  </a:lnTo>
                  <a:lnTo>
                    <a:pt x="147" y="201"/>
                  </a:lnTo>
                  <a:lnTo>
                    <a:pt x="147" y="201"/>
                  </a:lnTo>
                  <a:lnTo>
                    <a:pt x="147" y="201"/>
                  </a:lnTo>
                  <a:lnTo>
                    <a:pt x="147" y="201"/>
                  </a:lnTo>
                  <a:lnTo>
                    <a:pt x="148" y="203"/>
                  </a:lnTo>
                  <a:lnTo>
                    <a:pt x="148" y="204"/>
                  </a:lnTo>
                  <a:lnTo>
                    <a:pt x="148" y="206"/>
                  </a:lnTo>
                  <a:lnTo>
                    <a:pt x="150" y="206"/>
                  </a:lnTo>
                  <a:lnTo>
                    <a:pt x="154" y="206"/>
                  </a:lnTo>
                  <a:lnTo>
                    <a:pt x="156" y="206"/>
                  </a:lnTo>
                  <a:lnTo>
                    <a:pt x="158" y="206"/>
                  </a:lnTo>
                  <a:lnTo>
                    <a:pt x="158" y="204"/>
                  </a:lnTo>
                  <a:lnTo>
                    <a:pt x="159" y="203"/>
                  </a:lnTo>
                  <a:lnTo>
                    <a:pt x="161" y="203"/>
                  </a:lnTo>
                  <a:lnTo>
                    <a:pt x="165" y="201"/>
                  </a:lnTo>
                  <a:lnTo>
                    <a:pt x="165" y="201"/>
                  </a:lnTo>
                  <a:lnTo>
                    <a:pt x="168" y="203"/>
                  </a:lnTo>
                  <a:lnTo>
                    <a:pt x="170" y="203"/>
                  </a:lnTo>
                  <a:lnTo>
                    <a:pt x="172" y="203"/>
                  </a:lnTo>
                  <a:lnTo>
                    <a:pt x="176" y="204"/>
                  </a:lnTo>
                  <a:lnTo>
                    <a:pt x="179" y="206"/>
                  </a:lnTo>
                  <a:lnTo>
                    <a:pt x="183" y="208"/>
                  </a:lnTo>
                  <a:lnTo>
                    <a:pt x="185" y="208"/>
                  </a:lnTo>
                  <a:lnTo>
                    <a:pt x="190" y="210"/>
                  </a:lnTo>
                  <a:lnTo>
                    <a:pt x="190" y="208"/>
                  </a:lnTo>
                  <a:lnTo>
                    <a:pt x="192" y="210"/>
                  </a:lnTo>
                  <a:lnTo>
                    <a:pt x="192" y="210"/>
                  </a:lnTo>
                  <a:lnTo>
                    <a:pt x="192" y="210"/>
                  </a:lnTo>
                  <a:lnTo>
                    <a:pt x="192" y="212"/>
                  </a:lnTo>
                  <a:lnTo>
                    <a:pt x="194" y="214"/>
                  </a:lnTo>
                  <a:lnTo>
                    <a:pt x="194" y="214"/>
                  </a:lnTo>
                  <a:lnTo>
                    <a:pt x="196" y="214"/>
                  </a:lnTo>
                  <a:lnTo>
                    <a:pt x="196" y="214"/>
                  </a:lnTo>
                  <a:lnTo>
                    <a:pt x="198" y="214"/>
                  </a:lnTo>
                  <a:lnTo>
                    <a:pt x="198" y="214"/>
                  </a:lnTo>
                  <a:lnTo>
                    <a:pt x="198" y="214"/>
                  </a:lnTo>
                  <a:lnTo>
                    <a:pt x="200" y="214"/>
                  </a:lnTo>
                  <a:lnTo>
                    <a:pt x="200" y="210"/>
                  </a:lnTo>
                  <a:lnTo>
                    <a:pt x="201" y="206"/>
                  </a:lnTo>
                  <a:lnTo>
                    <a:pt x="201" y="201"/>
                  </a:lnTo>
                  <a:lnTo>
                    <a:pt x="201" y="199"/>
                  </a:lnTo>
                  <a:lnTo>
                    <a:pt x="203" y="197"/>
                  </a:lnTo>
                  <a:lnTo>
                    <a:pt x="205" y="193"/>
                  </a:lnTo>
                  <a:lnTo>
                    <a:pt x="205" y="193"/>
                  </a:lnTo>
                  <a:lnTo>
                    <a:pt x="209" y="193"/>
                  </a:lnTo>
                  <a:lnTo>
                    <a:pt x="212" y="192"/>
                  </a:lnTo>
                  <a:lnTo>
                    <a:pt x="214" y="190"/>
                  </a:lnTo>
                  <a:lnTo>
                    <a:pt x="216" y="186"/>
                  </a:lnTo>
                  <a:lnTo>
                    <a:pt x="216" y="184"/>
                  </a:lnTo>
                  <a:lnTo>
                    <a:pt x="218" y="184"/>
                  </a:lnTo>
                  <a:lnTo>
                    <a:pt x="220" y="184"/>
                  </a:lnTo>
                  <a:lnTo>
                    <a:pt x="221" y="184"/>
                  </a:lnTo>
                  <a:lnTo>
                    <a:pt x="221" y="184"/>
                  </a:lnTo>
                  <a:lnTo>
                    <a:pt x="227" y="192"/>
                  </a:lnTo>
                  <a:lnTo>
                    <a:pt x="229" y="193"/>
                  </a:lnTo>
                  <a:lnTo>
                    <a:pt x="229" y="193"/>
                  </a:lnTo>
                  <a:lnTo>
                    <a:pt x="231" y="193"/>
                  </a:lnTo>
                  <a:lnTo>
                    <a:pt x="232" y="193"/>
                  </a:lnTo>
                  <a:lnTo>
                    <a:pt x="232" y="192"/>
                  </a:lnTo>
                  <a:lnTo>
                    <a:pt x="236" y="192"/>
                  </a:lnTo>
                  <a:lnTo>
                    <a:pt x="236" y="192"/>
                  </a:lnTo>
                  <a:lnTo>
                    <a:pt x="238" y="192"/>
                  </a:lnTo>
                  <a:lnTo>
                    <a:pt x="238" y="192"/>
                  </a:lnTo>
                  <a:lnTo>
                    <a:pt x="238" y="192"/>
                  </a:lnTo>
                  <a:lnTo>
                    <a:pt x="238" y="193"/>
                  </a:lnTo>
                  <a:lnTo>
                    <a:pt x="238" y="197"/>
                  </a:lnTo>
                  <a:lnTo>
                    <a:pt x="238" y="199"/>
                  </a:lnTo>
                  <a:lnTo>
                    <a:pt x="238" y="199"/>
                  </a:lnTo>
                  <a:lnTo>
                    <a:pt x="240" y="199"/>
                  </a:lnTo>
                  <a:lnTo>
                    <a:pt x="240" y="199"/>
                  </a:lnTo>
                  <a:lnTo>
                    <a:pt x="243" y="195"/>
                  </a:lnTo>
                  <a:lnTo>
                    <a:pt x="243" y="195"/>
                  </a:lnTo>
                  <a:lnTo>
                    <a:pt x="243" y="195"/>
                  </a:lnTo>
                  <a:lnTo>
                    <a:pt x="243" y="190"/>
                  </a:lnTo>
                  <a:lnTo>
                    <a:pt x="243" y="188"/>
                  </a:lnTo>
                  <a:lnTo>
                    <a:pt x="243" y="188"/>
                  </a:lnTo>
                  <a:lnTo>
                    <a:pt x="245" y="188"/>
                  </a:lnTo>
                  <a:lnTo>
                    <a:pt x="247" y="188"/>
                  </a:lnTo>
                  <a:lnTo>
                    <a:pt x="249" y="186"/>
                  </a:lnTo>
                  <a:lnTo>
                    <a:pt x="249" y="186"/>
                  </a:lnTo>
                  <a:lnTo>
                    <a:pt x="251" y="186"/>
                  </a:lnTo>
                  <a:lnTo>
                    <a:pt x="251" y="184"/>
                  </a:lnTo>
                  <a:lnTo>
                    <a:pt x="251" y="183"/>
                  </a:lnTo>
                  <a:lnTo>
                    <a:pt x="251" y="183"/>
                  </a:lnTo>
                  <a:lnTo>
                    <a:pt x="249" y="181"/>
                  </a:lnTo>
                  <a:lnTo>
                    <a:pt x="247" y="179"/>
                  </a:lnTo>
                  <a:lnTo>
                    <a:pt x="247" y="173"/>
                  </a:lnTo>
                  <a:lnTo>
                    <a:pt x="247" y="172"/>
                  </a:lnTo>
                  <a:lnTo>
                    <a:pt x="247" y="172"/>
                  </a:lnTo>
                  <a:lnTo>
                    <a:pt x="249" y="172"/>
                  </a:lnTo>
                  <a:lnTo>
                    <a:pt x="249" y="170"/>
                  </a:lnTo>
                  <a:lnTo>
                    <a:pt x="253" y="170"/>
                  </a:lnTo>
                  <a:lnTo>
                    <a:pt x="253" y="168"/>
                  </a:lnTo>
                  <a:lnTo>
                    <a:pt x="254" y="168"/>
                  </a:lnTo>
                  <a:lnTo>
                    <a:pt x="254" y="166"/>
                  </a:lnTo>
                  <a:lnTo>
                    <a:pt x="254" y="166"/>
                  </a:lnTo>
                  <a:lnTo>
                    <a:pt x="254" y="166"/>
                  </a:lnTo>
                  <a:lnTo>
                    <a:pt x="251" y="164"/>
                  </a:lnTo>
                  <a:lnTo>
                    <a:pt x="251" y="162"/>
                  </a:lnTo>
                  <a:lnTo>
                    <a:pt x="251" y="162"/>
                  </a:lnTo>
                  <a:lnTo>
                    <a:pt x="251" y="161"/>
                  </a:lnTo>
                  <a:lnTo>
                    <a:pt x="251" y="161"/>
                  </a:lnTo>
                  <a:lnTo>
                    <a:pt x="253" y="161"/>
                  </a:lnTo>
                  <a:lnTo>
                    <a:pt x="253" y="161"/>
                  </a:lnTo>
                  <a:lnTo>
                    <a:pt x="254" y="161"/>
                  </a:lnTo>
                  <a:lnTo>
                    <a:pt x="256" y="162"/>
                  </a:lnTo>
                  <a:lnTo>
                    <a:pt x="256" y="162"/>
                  </a:lnTo>
                  <a:lnTo>
                    <a:pt x="256" y="162"/>
                  </a:lnTo>
                  <a:lnTo>
                    <a:pt x="258" y="162"/>
                  </a:lnTo>
                  <a:lnTo>
                    <a:pt x="258" y="161"/>
                  </a:lnTo>
                  <a:lnTo>
                    <a:pt x="258" y="159"/>
                  </a:lnTo>
                  <a:lnTo>
                    <a:pt x="260" y="159"/>
                  </a:lnTo>
                  <a:lnTo>
                    <a:pt x="262" y="157"/>
                  </a:lnTo>
                  <a:lnTo>
                    <a:pt x="264" y="157"/>
                  </a:lnTo>
                  <a:lnTo>
                    <a:pt x="264" y="157"/>
                  </a:lnTo>
                  <a:lnTo>
                    <a:pt x="264" y="155"/>
                  </a:lnTo>
                  <a:lnTo>
                    <a:pt x="262" y="155"/>
                  </a:lnTo>
                  <a:lnTo>
                    <a:pt x="262" y="155"/>
                  </a:lnTo>
                  <a:lnTo>
                    <a:pt x="258" y="155"/>
                  </a:lnTo>
                  <a:lnTo>
                    <a:pt x="258" y="155"/>
                  </a:lnTo>
                  <a:lnTo>
                    <a:pt x="258" y="153"/>
                  </a:lnTo>
                  <a:lnTo>
                    <a:pt x="258" y="151"/>
                  </a:lnTo>
                  <a:lnTo>
                    <a:pt x="258" y="151"/>
                  </a:lnTo>
                  <a:lnTo>
                    <a:pt x="258" y="150"/>
                  </a:lnTo>
                  <a:lnTo>
                    <a:pt x="260" y="151"/>
                  </a:lnTo>
                  <a:lnTo>
                    <a:pt x="262" y="151"/>
                  </a:lnTo>
                  <a:lnTo>
                    <a:pt x="262" y="153"/>
                  </a:lnTo>
                  <a:lnTo>
                    <a:pt x="262" y="153"/>
                  </a:lnTo>
                  <a:lnTo>
                    <a:pt x="262" y="153"/>
                  </a:lnTo>
                  <a:lnTo>
                    <a:pt x="265" y="153"/>
                  </a:lnTo>
                  <a:lnTo>
                    <a:pt x="267" y="155"/>
                  </a:lnTo>
                  <a:lnTo>
                    <a:pt x="267" y="157"/>
                  </a:lnTo>
                  <a:lnTo>
                    <a:pt x="267" y="159"/>
                  </a:lnTo>
                  <a:lnTo>
                    <a:pt x="269" y="164"/>
                  </a:lnTo>
                  <a:lnTo>
                    <a:pt x="269" y="164"/>
                  </a:lnTo>
                  <a:lnTo>
                    <a:pt x="271" y="166"/>
                  </a:lnTo>
                  <a:lnTo>
                    <a:pt x="273" y="166"/>
                  </a:lnTo>
                  <a:lnTo>
                    <a:pt x="274" y="168"/>
                  </a:lnTo>
                  <a:lnTo>
                    <a:pt x="276" y="168"/>
                  </a:lnTo>
                  <a:lnTo>
                    <a:pt x="280" y="168"/>
                  </a:lnTo>
                  <a:lnTo>
                    <a:pt x="282" y="170"/>
                  </a:lnTo>
                  <a:lnTo>
                    <a:pt x="282" y="170"/>
                  </a:lnTo>
                  <a:lnTo>
                    <a:pt x="285" y="168"/>
                  </a:lnTo>
                  <a:lnTo>
                    <a:pt x="287" y="168"/>
                  </a:lnTo>
                  <a:lnTo>
                    <a:pt x="289" y="168"/>
                  </a:lnTo>
                  <a:lnTo>
                    <a:pt x="291" y="170"/>
                  </a:lnTo>
                  <a:lnTo>
                    <a:pt x="293" y="172"/>
                  </a:lnTo>
                  <a:lnTo>
                    <a:pt x="295" y="172"/>
                  </a:lnTo>
                  <a:lnTo>
                    <a:pt x="295" y="173"/>
                  </a:lnTo>
                  <a:lnTo>
                    <a:pt x="295" y="172"/>
                  </a:lnTo>
                  <a:lnTo>
                    <a:pt x="295" y="170"/>
                  </a:lnTo>
                  <a:lnTo>
                    <a:pt x="296" y="170"/>
                  </a:lnTo>
                  <a:lnTo>
                    <a:pt x="296" y="168"/>
                  </a:lnTo>
                  <a:lnTo>
                    <a:pt x="298" y="168"/>
                  </a:lnTo>
                  <a:lnTo>
                    <a:pt x="300" y="166"/>
                  </a:lnTo>
                  <a:lnTo>
                    <a:pt x="302" y="164"/>
                  </a:lnTo>
                  <a:lnTo>
                    <a:pt x="302" y="164"/>
                  </a:lnTo>
                  <a:lnTo>
                    <a:pt x="304" y="162"/>
                  </a:lnTo>
                  <a:lnTo>
                    <a:pt x="304" y="161"/>
                  </a:lnTo>
                  <a:lnTo>
                    <a:pt x="304" y="159"/>
                  </a:lnTo>
                  <a:lnTo>
                    <a:pt x="304" y="155"/>
                  </a:lnTo>
                  <a:lnTo>
                    <a:pt x="302" y="146"/>
                  </a:lnTo>
                  <a:lnTo>
                    <a:pt x="302" y="142"/>
                  </a:lnTo>
                  <a:lnTo>
                    <a:pt x="304" y="142"/>
                  </a:lnTo>
                  <a:lnTo>
                    <a:pt x="304" y="140"/>
                  </a:lnTo>
                  <a:lnTo>
                    <a:pt x="306" y="139"/>
                  </a:lnTo>
                  <a:lnTo>
                    <a:pt x="306" y="135"/>
                  </a:lnTo>
                  <a:lnTo>
                    <a:pt x="307" y="131"/>
                  </a:lnTo>
                  <a:lnTo>
                    <a:pt x="307" y="131"/>
                  </a:lnTo>
                  <a:lnTo>
                    <a:pt x="307" y="130"/>
                  </a:lnTo>
                  <a:lnTo>
                    <a:pt x="307" y="130"/>
                  </a:lnTo>
                  <a:lnTo>
                    <a:pt x="309" y="130"/>
                  </a:lnTo>
                  <a:lnTo>
                    <a:pt x="313" y="130"/>
                  </a:lnTo>
                  <a:lnTo>
                    <a:pt x="313" y="130"/>
                  </a:lnTo>
                  <a:lnTo>
                    <a:pt x="315" y="130"/>
                  </a:lnTo>
                  <a:lnTo>
                    <a:pt x="316" y="130"/>
                  </a:lnTo>
                  <a:lnTo>
                    <a:pt x="316" y="128"/>
                  </a:lnTo>
                  <a:lnTo>
                    <a:pt x="318" y="128"/>
                  </a:lnTo>
                  <a:lnTo>
                    <a:pt x="318" y="126"/>
                  </a:lnTo>
                  <a:lnTo>
                    <a:pt x="322" y="124"/>
                  </a:lnTo>
                  <a:lnTo>
                    <a:pt x="322" y="124"/>
                  </a:lnTo>
                  <a:lnTo>
                    <a:pt x="322" y="120"/>
                  </a:lnTo>
                  <a:lnTo>
                    <a:pt x="324" y="119"/>
                  </a:lnTo>
                  <a:lnTo>
                    <a:pt x="322" y="113"/>
                  </a:lnTo>
                  <a:lnTo>
                    <a:pt x="322" y="111"/>
                  </a:lnTo>
                  <a:lnTo>
                    <a:pt x="324" y="109"/>
                  </a:lnTo>
                  <a:lnTo>
                    <a:pt x="324" y="106"/>
                  </a:lnTo>
                  <a:lnTo>
                    <a:pt x="326" y="104"/>
                  </a:lnTo>
                  <a:lnTo>
                    <a:pt x="326" y="104"/>
                  </a:lnTo>
                  <a:lnTo>
                    <a:pt x="327" y="102"/>
                  </a:lnTo>
                  <a:lnTo>
                    <a:pt x="333" y="100"/>
                  </a:lnTo>
                  <a:lnTo>
                    <a:pt x="333" y="100"/>
                  </a:lnTo>
                  <a:lnTo>
                    <a:pt x="335" y="98"/>
                  </a:lnTo>
                  <a:lnTo>
                    <a:pt x="335" y="95"/>
                  </a:lnTo>
                  <a:lnTo>
                    <a:pt x="337" y="93"/>
                  </a:lnTo>
                  <a:lnTo>
                    <a:pt x="338" y="91"/>
                  </a:lnTo>
                  <a:lnTo>
                    <a:pt x="338" y="89"/>
                  </a:lnTo>
                  <a:lnTo>
                    <a:pt x="340" y="89"/>
                  </a:lnTo>
                  <a:lnTo>
                    <a:pt x="340" y="88"/>
                  </a:lnTo>
                  <a:lnTo>
                    <a:pt x="340" y="86"/>
                  </a:lnTo>
                  <a:lnTo>
                    <a:pt x="338" y="84"/>
                  </a:lnTo>
                  <a:lnTo>
                    <a:pt x="337" y="82"/>
                  </a:lnTo>
                  <a:lnTo>
                    <a:pt x="335" y="78"/>
                  </a:lnTo>
                  <a:lnTo>
                    <a:pt x="335" y="75"/>
                  </a:lnTo>
                  <a:lnTo>
                    <a:pt x="333" y="71"/>
                  </a:lnTo>
                  <a:lnTo>
                    <a:pt x="333" y="71"/>
                  </a:lnTo>
                  <a:lnTo>
                    <a:pt x="333" y="67"/>
                  </a:lnTo>
                  <a:lnTo>
                    <a:pt x="333" y="67"/>
                  </a:lnTo>
                  <a:lnTo>
                    <a:pt x="333" y="66"/>
                  </a:lnTo>
                  <a:lnTo>
                    <a:pt x="337" y="66"/>
                  </a:lnTo>
                  <a:lnTo>
                    <a:pt x="342" y="66"/>
                  </a:lnTo>
                  <a:lnTo>
                    <a:pt x="344" y="64"/>
                  </a:lnTo>
                  <a:lnTo>
                    <a:pt x="346" y="62"/>
                  </a:lnTo>
                  <a:lnTo>
                    <a:pt x="348" y="62"/>
                  </a:lnTo>
                  <a:lnTo>
                    <a:pt x="349" y="62"/>
                  </a:lnTo>
                  <a:lnTo>
                    <a:pt x="353" y="66"/>
                  </a:lnTo>
                  <a:lnTo>
                    <a:pt x="357" y="67"/>
                  </a:lnTo>
                  <a:lnTo>
                    <a:pt x="357" y="67"/>
                  </a:lnTo>
                  <a:lnTo>
                    <a:pt x="359" y="67"/>
                  </a:lnTo>
                  <a:lnTo>
                    <a:pt x="359" y="67"/>
                  </a:lnTo>
                  <a:lnTo>
                    <a:pt x="360" y="66"/>
                  </a:lnTo>
                  <a:lnTo>
                    <a:pt x="362" y="64"/>
                  </a:lnTo>
                  <a:lnTo>
                    <a:pt x="366" y="60"/>
                  </a:lnTo>
                  <a:lnTo>
                    <a:pt x="368" y="58"/>
                  </a:lnTo>
                  <a:lnTo>
                    <a:pt x="369" y="55"/>
                  </a:lnTo>
                  <a:lnTo>
                    <a:pt x="371" y="55"/>
                  </a:lnTo>
                  <a:lnTo>
                    <a:pt x="373" y="53"/>
                  </a:lnTo>
                  <a:lnTo>
                    <a:pt x="375" y="53"/>
                  </a:lnTo>
                  <a:lnTo>
                    <a:pt x="379" y="51"/>
                  </a:lnTo>
                  <a:lnTo>
                    <a:pt x="384" y="47"/>
                  </a:lnTo>
                  <a:lnTo>
                    <a:pt x="386" y="47"/>
                  </a:lnTo>
                  <a:lnTo>
                    <a:pt x="390" y="47"/>
                  </a:lnTo>
                  <a:lnTo>
                    <a:pt x="390" y="47"/>
                  </a:lnTo>
                  <a:lnTo>
                    <a:pt x="390" y="45"/>
                  </a:lnTo>
                  <a:lnTo>
                    <a:pt x="390" y="45"/>
                  </a:lnTo>
                  <a:lnTo>
                    <a:pt x="388" y="44"/>
                  </a:lnTo>
                  <a:lnTo>
                    <a:pt x="388" y="42"/>
                  </a:lnTo>
                  <a:lnTo>
                    <a:pt x="388" y="42"/>
                  </a:lnTo>
                  <a:lnTo>
                    <a:pt x="388" y="42"/>
                  </a:lnTo>
                  <a:lnTo>
                    <a:pt x="390" y="38"/>
                  </a:lnTo>
                  <a:lnTo>
                    <a:pt x="391" y="38"/>
                  </a:lnTo>
                  <a:lnTo>
                    <a:pt x="391" y="36"/>
                  </a:lnTo>
                  <a:lnTo>
                    <a:pt x="390" y="35"/>
                  </a:lnTo>
                  <a:lnTo>
                    <a:pt x="390" y="35"/>
                  </a:lnTo>
                  <a:lnTo>
                    <a:pt x="388" y="35"/>
                  </a:lnTo>
                  <a:lnTo>
                    <a:pt x="382" y="35"/>
                  </a:lnTo>
                  <a:lnTo>
                    <a:pt x="382" y="35"/>
                  </a:lnTo>
                  <a:lnTo>
                    <a:pt x="380" y="35"/>
                  </a:lnTo>
                  <a:lnTo>
                    <a:pt x="380" y="33"/>
                  </a:lnTo>
                  <a:lnTo>
                    <a:pt x="380" y="33"/>
                  </a:lnTo>
                  <a:lnTo>
                    <a:pt x="384" y="27"/>
                  </a:lnTo>
                  <a:lnTo>
                    <a:pt x="384" y="25"/>
                  </a:lnTo>
                  <a:lnTo>
                    <a:pt x="384" y="25"/>
                  </a:lnTo>
                  <a:lnTo>
                    <a:pt x="384" y="24"/>
                  </a:lnTo>
                  <a:lnTo>
                    <a:pt x="382" y="24"/>
                  </a:lnTo>
                  <a:lnTo>
                    <a:pt x="380" y="20"/>
                  </a:lnTo>
                  <a:lnTo>
                    <a:pt x="379" y="20"/>
                  </a:lnTo>
                  <a:lnTo>
                    <a:pt x="379" y="18"/>
                  </a:lnTo>
                  <a:lnTo>
                    <a:pt x="377" y="18"/>
                  </a:lnTo>
                  <a:lnTo>
                    <a:pt x="377" y="16"/>
                  </a:lnTo>
                  <a:lnTo>
                    <a:pt x="377" y="16"/>
                  </a:lnTo>
                  <a:lnTo>
                    <a:pt x="379" y="13"/>
                  </a:lnTo>
                  <a:lnTo>
                    <a:pt x="379" y="13"/>
                  </a:lnTo>
                  <a:lnTo>
                    <a:pt x="380" y="11"/>
                  </a:lnTo>
                  <a:lnTo>
                    <a:pt x="380" y="9"/>
                  </a:lnTo>
                  <a:lnTo>
                    <a:pt x="380" y="9"/>
                  </a:lnTo>
                  <a:lnTo>
                    <a:pt x="382" y="7"/>
                  </a:lnTo>
                  <a:lnTo>
                    <a:pt x="384" y="5"/>
                  </a:lnTo>
                  <a:lnTo>
                    <a:pt x="386" y="3"/>
                  </a:lnTo>
                  <a:lnTo>
                    <a:pt x="388" y="3"/>
                  </a:lnTo>
                  <a:lnTo>
                    <a:pt x="388" y="2"/>
                  </a:lnTo>
                  <a:lnTo>
                    <a:pt x="390" y="2"/>
                  </a:lnTo>
                  <a:lnTo>
                    <a:pt x="391" y="3"/>
                  </a:lnTo>
                  <a:lnTo>
                    <a:pt x="393" y="5"/>
                  </a:lnTo>
                  <a:lnTo>
                    <a:pt x="395" y="7"/>
                  </a:lnTo>
                  <a:lnTo>
                    <a:pt x="399" y="7"/>
                  </a:lnTo>
                  <a:lnTo>
                    <a:pt x="399" y="7"/>
                  </a:lnTo>
                  <a:lnTo>
                    <a:pt x="401" y="9"/>
                  </a:lnTo>
                  <a:lnTo>
                    <a:pt x="402" y="9"/>
                  </a:lnTo>
                  <a:lnTo>
                    <a:pt x="404" y="7"/>
                  </a:lnTo>
                  <a:lnTo>
                    <a:pt x="408" y="5"/>
                  </a:lnTo>
                  <a:lnTo>
                    <a:pt x="408" y="5"/>
                  </a:lnTo>
                  <a:lnTo>
                    <a:pt x="412" y="3"/>
                  </a:lnTo>
                  <a:lnTo>
                    <a:pt x="413" y="2"/>
                  </a:lnTo>
                  <a:lnTo>
                    <a:pt x="413" y="0"/>
                  </a:lnTo>
                  <a:lnTo>
                    <a:pt x="415" y="0"/>
                  </a:lnTo>
                  <a:lnTo>
                    <a:pt x="415" y="0"/>
                  </a:lnTo>
                  <a:lnTo>
                    <a:pt x="417" y="0"/>
                  </a:lnTo>
                  <a:lnTo>
                    <a:pt x="417" y="0"/>
                  </a:lnTo>
                  <a:lnTo>
                    <a:pt x="417" y="2"/>
                  </a:lnTo>
                  <a:lnTo>
                    <a:pt x="419" y="5"/>
                  </a:lnTo>
                  <a:lnTo>
                    <a:pt x="421" y="5"/>
                  </a:lnTo>
                  <a:lnTo>
                    <a:pt x="421" y="7"/>
                  </a:lnTo>
                  <a:lnTo>
                    <a:pt x="424" y="7"/>
                  </a:lnTo>
                  <a:lnTo>
                    <a:pt x="426" y="7"/>
                  </a:lnTo>
                  <a:lnTo>
                    <a:pt x="430" y="7"/>
                  </a:lnTo>
                  <a:lnTo>
                    <a:pt x="430" y="9"/>
                  </a:lnTo>
                  <a:lnTo>
                    <a:pt x="432" y="9"/>
                  </a:lnTo>
                  <a:lnTo>
                    <a:pt x="432" y="11"/>
                  </a:lnTo>
                  <a:lnTo>
                    <a:pt x="432" y="11"/>
                  </a:lnTo>
                  <a:lnTo>
                    <a:pt x="433" y="13"/>
                  </a:lnTo>
                  <a:lnTo>
                    <a:pt x="435" y="16"/>
                  </a:lnTo>
                  <a:lnTo>
                    <a:pt x="435" y="16"/>
                  </a:lnTo>
                  <a:lnTo>
                    <a:pt x="439" y="18"/>
                  </a:lnTo>
                  <a:lnTo>
                    <a:pt x="439" y="20"/>
                  </a:lnTo>
                  <a:lnTo>
                    <a:pt x="441" y="22"/>
                  </a:lnTo>
                  <a:lnTo>
                    <a:pt x="443" y="24"/>
                  </a:lnTo>
                  <a:lnTo>
                    <a:pt x="443" y="25"/>
                  </a:lnTo>
                  <a:lnTo>
                    <a:pt x="443" y="25"/>
                  </a:lnTo>
                  <a:lnTo>
                    <a:pt x="443" y="25"/>
                  </a:lnTo>
                  <a:lnTo>
                    <a:pt x="443" y="25"/>
                  </a:lnTo>
                  <a:lnTo>
                    <a:pt x="443" y="27"/>
                  </a:lnTo>
                  <a:lnTo>
                    <a:pt x="444" y="29"/>
                  </a:lnTo>
                  <a:lnTo>
                    <a:pt x="444" y="31"/>
                  </a:lnTo>
                  <a:lnTo>
                    <a:pt x="446" y="33"/>
                  </a:lnTo>
                  <a:lnTo>
                    <a:pt x="446" y="33"/>
                  </a:lnTo>
                  <a:lnTo>
                    <a:pt x="446" y="33"/>
                  </a:lnTo>
                  <a:lnTo>
                    <a:pt x="448" y="33"/>
                  </a:lnTo>
                  <a:lnTo>
                    <a:pt x="455" y="33"/>
                  </a:lnTo>
                  <a:lnTo>
                    <a:pt x="457" y="35"/>
                  </a:lnTo>
                  <a:lnTo>
                    <a:pt x="459" y="33"/>
                  </a:lnTo>
                  <a:lnTo>
                    <a:pt x="463" y="33"/>
                  </a:lnTo>
                  <a:lnTo>
                    <a:pt x="464" y="33"/>
                  </a:lnTo>
                  <a:lnTo>
                    <a:pt x="468" y="31"/>
                  </a:lnTo>
                  <a:lnTo>
                    <a:pt x="470" y="31"/>
                  </a:lnTo>
                  <a:lnTo>
                    <a:pt x="474" y="31"/>
                  </a:lnTo>
                  <a:lnTo>
                    <a:pt x="474" y="31"/>
                  </a:lnTo>
                  <a:lnTo>
                    <a:pt x="475" y="31"/>
                  </a:lnTo>
                  <a:lnTo>
                    <a:pt x="477" y="31"/>
                  </a:lnTo>
                  <a:lnTo>
                    <a:pt x="479" y="31"/>
                  </a:lnTo>
                  <a:lnTo>
                    <a:pt x="481" y="33"/>
                  </a:lnTo>
                  <a:lnTo>
                    <a:pt x="485" y="36"/>
                  </a:lnTo>
                  <a:lnTo>
                    <a:pt x="486" y="36"/>
                  </a:lnTo>
                  <a:lnTo>
                    <a:pt x="488" y="36"/>
                  </a:lnTo>
                  <a:lnTo>
                    <a:pt x="492" y="40"/>
                  </a:lnTo>
                  <a:lnTo>
                    <a:pt x="492" y="42"/>
                  </a:lnTo>
                  <a:lnTo>
                    <a:pt x="492" y="42"/>
                  </a:lnTo>
                  <a:lnTo>
                    <a:pt x="494" y="42"/>
                  </a:lnTo>
                  <a:lnTo>
                    <a:pt x="497" y="42"/>
                  </a:lnTo>
                  <a:lnTo>
                    <a:pt x="497" y="42"/>
                  </a:lnTo>
                  <a:lnTo>
                    <a:pt x="497" y="42"/>
                  </a:lnTo>
                  <a:lnTo>
                    <a:pt x="497" y="42"/>
                  </a:lnTo>
                  <a:lnTo>
                    <a:pt x="499" y="42"/>
                  </a:lnTo>
                  <a:lnTo>
                    <a:pt x="499" y="42"/>
                  </a:lnTo>
                  <a:lnTo>
                    <a:pt x="501" y="44"/>
                  </a:lnTo>
                  <a:lnTo>
                    <a:pt x="503" y="44"/>
                  </a:lnTo>
                  <a:lnTo>
                    <a:pt x="503" y="42"/>
                  </a:lnTo>
                  <a:lnTo>
                    <a:pt x="505" y="40"/>
                  </a:lnTo>
                  <a:lnTo>
                    <a:pt x="505" y="40"/>
                  </a:lnTo>
                  <a:lnTo>
                    <a:pt x="505" y="38"/>
                  </a:lnTo>
                  <a:lnTo>
                    <a:pt x="505" y="36"/>
                  </a:lnTo>
                  <a:lnTo>
                    <a:pt x="507" y="36"/>
                  </a:lnTo>
                  <a:lnTo>
                    <a:pt x="510" y="33"/>
                  </a:lnTo>
                  <a:lnTo>
                    <a:pt x="514" y="33"/>
                  </a:lnTo>
                  <a:lnTo>
                    <a:pt x="514" y="31"/>
                  </a:lnTo>
                  <a:lnTo>
                    <a:pt x="517" y="31"/>
                  </a:lnTo>
                  <a:lnTo>
                    <a:pt x="519" y="33"/>
                  </a:lnTo>
                  <a:lnTo>
                    <a:pt x="519" y="33"/>
                  </a:lnTo>
                  <a:lnTo>
                    <a:pt x="523" y="33"/>
                  </a:lnTo>
                  <a:lnTo>
                    <a:pt x="527" y="33"/>
                  </a:lnTo>
                  <a:lnTo>
                    <a:pt x="527" y="33"/>
                  </a:lnTo>
                  <a:lnTo>
                    <a:pt x="530" y="33"/>
                  </a:lnTo>
                  <a:lnTo>
                    <a:pt x="532" y="33"/>
                  </a:lnTo>
                  <a:lnTo>
                    <a:pt x="532" y="35"/>
                  </a:lnTo>
                  <a:lnTo>
                    <a:pt x="534" y="36"/>
                  </a:lnTo>
                  <a:lnTo>
                    <a:pt x="536" y="36"/>
                  </a:lnTo>
                  <a:lnTo>
                    <a:pt x="536" y="36"/>
                  </a:lnTo>
                  <a:lnTo>
                    <a:pt x="536" y="38"/>
                  </a:lnTo>
                  <a:lnTo>
                    <a:pt x="538" y="38"/>
                  </a:lnTo>
                  <a:lnTo>
                    <a:pt x="538" y="38"/>
                  </a:lnTo>
                  <a:lnTo>
                    <a:pt x="539" y="38"/>
                  </a:lnTo>
                  <a:lnTo>
                    <a:pt x="539" y="36"/>
                  </a:lnTo>
                  <a:lnTo>
                    <a:pt x="539" y="36"/>
                  </a:lnTo>
                  <a:lnTo>
                    <a:pt x="541" y="35"/>
                  </a:lnTo>
                  <a:lnTo>
                    <a:pt x="543" y="35"/>
                  </a:lnTo>
                  <a:lnTo>
                    <a:pt x="547" y="35"/>
                  </a:lnTo>
                  <a:lnTo>
                    <a:pt x="549" y="35"/>
                  </a:lnTo>
                  <a:lnTo>
                    <a:pt x="550" y="33"/>
                  </a:lnTo>
                  <a:lnTo>
                    <a:pt x="552" y="33"/>
                  </a:lnTo>
                  <a:lnTo>
                    <a:pt x="552" y="31"/>
                  </a:lnTo>
                  <a:lnTo>
                    <a:pt x="554" y="27"/>
                  </a:lnTo>
                  <a:lnTo>
                    <a:pt x="554" y="25"/>
                  </a:lnTo>
                  <a:lnTo>
                    <a:pt x="556" y="24"/>
                  </a:lnTo>
                  <a:lnTo>
                    <a:pt x="556" y="24"/>
                  </a:lnTo>
                  <a:lnTo>
                    <a:pt x="558" y="22"/>
                  </a:lnTo>
                  <a:lnTo>
                    <a:pt x="560" y="20"/>
                  </a:lnTo>
                  <a:lnTo>
                    <a:pt x="561" y="18"/>
                  </a:lnTo>
                  <a:lnTo>
                    <a:pt x="567" y="14"/>
                  </a:lnTo>
                  <a:lnTo>
                    <a:pt x="569" y="13"/>
                  </a:lnTo>
                  <a:lnTo>
                    <a:pt x="570" y="13"/>
                  </a:lnTo>
                  <a:lnTo>
                    <a:pt x="572" y="13"/>
                  </a:lnTo>
                  <a:lnTo>
                    <a:pt x="574" y="13"/>
                  </a:lnTo>
                  <a:lnTo>
                    <a:pt x="574" y="13"/>
                  </a:lnTo>
                  <a:lnTo>
                    <a:pt x="576" y="14"/>
                  </a:lnTo>
                  <a:lnTo>
                    <a:pt x="576" y="16"/>
                  </a:lnTo>
                  <a:lnTo>
                    <a:pt x="576" y="16"/>
                  </a:lnTo>
                  <a:lnTo>
                    <a:pt x="576" y="18"/>
                  </a:lnTo>
                  <a:lnTo>
                    <a:pt x="576" y="20"/>
                  </a:lnTo>
                  <a:lnTo>
                    <a:pt x="578" y="22"/>
                  </a:lnTo>
                  <a:lnTo>
                    <a:pt x="578" y="24"/>
                  </a:lnTo>
                  <a:lnTo>
                    <a:pt x="580" y="24"/>
                  </a:lnTo>
                  <a:lnTo>
                    <a:pt x="580" y="27"/>
                  </a:lnTo>
                  <a:lnTo>
                    <a:pt x="581" y="29"/>
                  </a:lnTo>
                  <a:lnTo>
                    <a:pt x="583" y="31"/>
                  </a:lnTo>
                  <a:lnTo>
                    <a:pt x="585" y="31"/>
                  </a:lnTo>
                  <a:lnTo>
                    <a:pt x="585" y="31"/>
                  </a:lnTo>
                  <a:lnTo>
                    <a:pt x="587" y="33"/>
                  </a:lnTo>
                  <a:lnTo>
                    <a:pt x="591" y="33"/>
                  </a:lnTo>
                  <a:lnTo>
                    <a:pt x="594" y="31"/>
                  </a:lnTo>
                  <a:lnTo>
                    <a:pt x="596" y="33"/>
                  </a:lnTo>
                  <a:lnTo>
                    <a:pt x="598" y="33"/>
                  </a:lnTo>
                  <a:lnTo>
                    <a:pt x="598" y="35"/>
                  </a:lnTo>
                  <a:lnTo>
                    <a:pt x="600" y="36"/>
                  </a:lnTo>
                  <a:lnTo>
                    <a:pt x="600" y="36"/>
                  </a:lnTo>
                  <a:lnTo>
                    <a:pt x="600" y="36"/>
                  </a:lnTo>
                  <a:lnTo>
                    <a:pt x="602" y="36"/>
                  </a:lnTo>
                  <a:lnTo>
                    <a:pt x="605" y="38"/>
                  </a:lnTo>
                  <a:lnTo>
                    <a:pt x="605" y="40"/>
                  </a:lnTo>
                  <a:lnTo>
                    <a:pt x="609" y="42"/>
                  </a:lnTo>
                  <a:lnTo>
                    <a:pt x="609" y="45"/>
                  </a:lnTo>
                  <a:lnTo>
                    <a:pt x="611" y="45"/>
                  </a:lnTo>
                  <a:lnTo>
                    <a:pt x="611" y="45"/>
                  </a:lnTo>
                  <a:lnTo>
                    <a:pt x="611" y="47"/>
                  </a:lnTo>
                  <a:lnTo>
                    <a:pt x="611" y="51"/>
                  </a:lnTo>
                  <a:lnTo>
                    <a:pt x="611" y="51"/>
                  </a:lnTo>
                  <a:lnTo>
                    <a:pt x="612" y="55"/>
                  </a:lnTo>
                  <a:lnTo>
                    <a:pt x="612" y="55"/>
                  </a:lnTo>
                  <a:lnTo>
                    <a:pt x="614" y="56"/>
                  </a:lnTo>
                  <a:lnTo>
                    <a:pt x="614" y="56"/>
                  </a:lnTo>
                  <a:lnTo>
                    <a:pt x="614" y="56"/>
                  </a:lnTo>
                  <a:lnTo>
                    <a:pt x="614" y="56"/>
                  </a:lnTo>
                  <a:lnTo>
                    <a:pt x="614" y="60"/>
                  </a:lnTo>
                  <a:lnTo>
                    <a:pt x="614" y="60"/>
                  </a:lnTo>
                  <a:lnTo>
                    <a:pt x="616" y="62"/>
                  </a:lnTo>
                  <a:lnTo>
                    <a:pt x="616" y="64"/>
                  </a:lnTo>
                  <a:lnTo>
                    <a:pt x="614" y="66"/>
                  </a:lnTo>
                  <a:lnTo>
                    <a:pt x="614" y="66"/>
                  </a:lnTo>
                  <a:lnTo>
                    <a:pt x="612" y="67"/>
                  </a:lnTo>
                  <a:lnTo>
                    <a:pt x="612" y="67"/>
                  </a:lnTo>
                  <a:lnTo>
                    <a:pt x="612" y="69"/>
                  </a:lnTo>
                  <a:lnTo>
                    <a:pt x="614" y="69"/>
                  </a:lnTo>
                  <a:lnTo>
                    <a:pt x="614" y="71"/>
                  </a:lnTo>
                  <a:lnTo>
                    <a:pt x="614" y="73"/>
                  </a:lnTo>
                  <a:lnTo>
                    <a:pt x="614" y="73"/>
                  </a:lnTo>
                  <a:lnTo>
                    <a:pt x="614" y="75"/>
                  </a:lnTo>
                  <a:lnTo>
                    <a:pt x="612" y="75"/>
                  </a:lnTo>
                  <a:lnTo>
                    <a:pt x="612" y="77"/>
                  </a:lnTo>
                  <a:lnTo>
                    <a:pt x="612" y="77"/>
                  </a:lnTo>
                  <a:lnTo>
                    <a:pt x="614" y="78"/>
                  </a:lnTo>
                  <a:lnTo>
                    <a:pt x="616" y="80"/>
                  </a:lnTo>
                  <a:lnTo>
                    <a:pt x="616" y="82"/>
                  </a:lnTo>
                  <a:lnTo>
                    <a:pt x="618" y="82"/>
                  </a:lnTo>
                  <a:lnTo>
                    <a:pt x="620" y="84"/>
                  </a:lnTo>
                  <a:lnTo>
                    <a:pt x="620" y="84"/>
                  </a:lnTo>
                  <a:lnTo>
                    <a:pt x="622" y="86"/>
                  </a:lnTo>
                  <a:lnTo>
                    <a:pt x="623" y="88"/>
                  </a:lnTo>
                  <a:lnTo>
                    <a:pt x="625" y="89"/>
                  </a:lnTo>
                  <a:lnTo>
                    <a:pt x="625" y="89"/>
                  </a:lnTo>
                  <a:lnTo>
                    <a:pt x="627" y="91"/>
                  </a:lnTo>
                  <a:lnTo>
                    <a:pt x="627" y="93"/>
                  </a:lnTo>
                  <a:lnTo>
                    <a:pt x="629" y="93"/>
                  </a:lnTo>
                  <a:lnTo>
                    <a:pt x="633" y="95"/>
                  </a:lnTo>
                  <a:lnTo>
                    <a:pt x="633" y="95"/>
                  </a:lnTo>
                  <a:lnTo>
                    <a:pt x="633" y="95"/>
                  </a:lnTo>
                  <a:lnTo>
                    <a:pt x="634" y="97"/>
                  </a:lnTo>
                  <a:lnTo>
                    <a:pt x="633" y="97"/>
                  </a:lnTo>
                  <a:lnTo>
                    <a:pt x="633" y="98"/>
                  </a:lnTo>
                  <a:lnTo>
                    <a:pt x="633" y="100"/>
                  </a:lnTo>
                  <a:lnTo>
                    <a:pt x="633" y="100"/>
                  </a:lnTo>
                  <a:lnTo>
                    <a:pt x="633" y="100"/>
                  </a:lnTo>
                  <a:lnTo>
                    <a:pt x="633" y="100"/>
                  </a:lnTo>
                  <a:lnTo>
                    <a:pt x="633" y="100"/>
                  </a:lnTo>
                  <a:lnTo>
                    <a:pt x="633" y="102"/>
                  </a:lnTo>
                  <a:lnTo>
                    <a:pt x="633" y="102"/>
                  </a:lnTo>
                  <a:lnTo>
                    <a:pt x="633" y="102"/>
                  </a:lnTo>
                  <a:lnTo>
                    <a:pt x="633" y="102"/>
                  </a:lnTo>
                  <a:lnTo>
                    <a:pt x="638" y="104"/>
                  </a:lnTo>
                  <a:lnTo>
                    <a:pt x="638" y="104"/>
                  </a:lnTo>
                  <a:lnTo>
                    <a:pt x="640" y="106"/>
                  </a:lnTo>
                  <a:lnTo>
                    <a:pt x="642" y="108"/>
                  </a:lnTo>
                  <a:lnTo>
                    <a:pt x="642" y="108"/>
                  </a:lnTo>
                  <a:lnTo>
                    <a:pt x="642" y="108"/>
                  </a:lnTo>
                  <a:lnTo>
                    <a:pt x="642" y="109"/>
                  </a:lnTo>
                  <a:lnTo>
                    <a:pt x="644" y="113"/>
                  </a:lnTo>
                  <a:lnTo>
                    <a:pt x="645" y="115"/>
                  </a:lnTo>
                  <a:lnTo>
                    <a:pt x="645" y="115"/>
                  </a:lnTo>
                  <a:lnTo>
                    <a:pt x="645" y="115"/>
                  </a:lnTo>
                  <a:lnTo>
                    <a:pt x="647" y="115"/>
                  </a:lnTo>
                  <a:lnTo>
                    <a:pt x="649" y="115"/>
                  </a:lnTo>
                  <a:lnTo>
                    <a:pt x="651" y="117"/>
                  </a:lnTo>
                  <a:lnTo>
                    <a:pt x="653" y="117"/>
                  </a:lnTo>
                  <a:lnTo>
                    <a:pt x="653" y="117"/>
                  </a:lnTo>
                  <a:lnTo>
                    <a:pt x="653" y="117"/>
                  </a:lnTo>
                  <a:lnTo>
                    <a:pt x="653" y="119"/>
                  </a:lnTo>
                  <a:lnTo>
                    <a:pt x="655" y="119"/>
                  </a:lnTo>
                  <a:lnTo>
                    <a:pt x="655" y="119"/>
                  </a:lnTo>
                  <a:lnTo>
                    <a:pt x="655" y="120"/>
                  </a:lnTo>
                  <a:lnTo>
                    <a:pt x="655" y="120"/>
                  </a:lnTo>
                  <a:lnTo>
                    <a:pt x="655" y="122"/>
                  </a:lnTo>
                  <a:lnTo>
                    <a:pt x="656" y="122"/>
                  </a:lnTo>
                  <a:lnTo>
                    <a:pt x="656" y="124"/>
                  </a:lnTo>
                  <a:lnTo>
                    <a:pt x="658" y="126"/>
                  </a:lnTo>
                  <a:lnTo>
                    <a:pt x="658" y="130"/>
                  </a:lnTo>
                  <a:lnTo>
                    <a:pt x="660" y="130"/>
                  </a:lnTo>
                  <a:lnTo>
                    <a:pt x="662" y="128"/>
                  </a:lnTo>
                  <a:lnTo>
                    <a:pt x="664" y="130"/>
                  </a:lnTo>
                  <a:lnTo>
                    <a:pt x="667" y="131"/>
                  </a:lnTo>
                  <a:lnTo>
                    <a:pt x="669" y="131"/>
                  </a:lnTo>
                  <a:lnTo>
                    <a:pt x="669" y="133"/>
                  </a:lnTo>
                  <a:lnTo>
                    <a:pt x="669" y="133"/>
                  </a:lnTo>
                  <a:lnTo>
                    <a:pt x="671" y="131"/>
                  </a:lnTo>
                  <a:lnTo>
                    <a:pt x="671" y="130"/>
                  </a:lnTo>
                  <a:lnTo>
                    <a:pt x="671" y="131"/>
                  </a:lnTo>
                  <a:lnTo>
                    <a:pt x="671" y="131"/>
                  </a:lnTo>
                  <a:lnTo>
                    <a:pt x="673" y="131"/>
                  </a:lnTo>
                  <a:lnTo>
                    <a:pt x="673" y="133"/>
                  </a:lnTo>
                  <a:lnTo>
                    <a:pt x="675" y="133"/>
                  </a:lnTo>
                  <a:lnTo>
                    <a:pt x="675" y="135"/>
                  </a:lnTo>
                  <a:lnTo>
                    <a:pt x="675" y="135"/>
                  </a:lnTo>
                  <a:lnTo>
                    <a:pt x="676" y="135"/>
                  </a:lnTo>
                  <a:lnTo>
                    <a:pt x="676" y="135"/>
                  </a:lnTo>
                  <a:lnTo>
                    <a:pt x="678" y="137"/>
                  </a:lnTo>
                  <a:lnTo>
                    <a:pt x="678" y="137"/>
                  </a:lnTo>
                  <a:lnTo>
                    <a:pt x="676" y="139"/>
                  </a:lnTo>
                  <a:lnTo>
                    <a:pt x="676" y="139"/>
                  </a:lnTo>
                  <a:lnTo>
                    <a:pt x="678" y="140"/>
                  </a:lnTo>
                  <a:lnTo>
                    <a:pt x="678" y="140"/>
                  </a:lnTo>
                  <a:lnTo>
                    <a:pt x="680" y="139"/>
                  </a:lnTo>
                  <a:lnTo>
                    <a:pt x="680" y="139"/>
                  </a:lnTo>
                  <a:lnTo>
                    <a:pt x="682" y="139"/>
                  </a:lnTo>
                  <a:lnTo>
                    <a:pt x="684" y="139"/>
                  </a:lnTo>
                  <a:lnTo>
                    <a:pt x="684" y="139"/>
                  </a:lnTo>
                  <a:lnTo>
                    <a:pt x="684" y="139"/>
                  </a:lnTo>
                  <a:lnTo>
                    <a:pt x="686" y="140"/>
                  </a:lnTo>
                  <a:lnTo>
                    <a:pt x="686" y="140"/>
                  </a:lnTo>
                  <a:lnTo>
                    <a:pt x="687" y="140"/>
                  </a:lnTo>
                  <a:lnTo>
                    <a:pt x="687" y="140"/>
                  </a:lnTo>
                  <a:lnTo>
                    <a:pt x="687" y="139"/>
                  </a:lnTo>
                  <a:lnTo>
                    <a:pt x="687" y="139"/>
                  </a:lnTo>
                  <a:lnTo>
                    <a:pt x="687" y="139"/>
                  </a:lnTo>
                  <a:lnTo>
                    <a:pt x="687" y="139"/>
                  </a:lnTo>
                  <a:lnTo>
                    <a:pt x="689" y="139"/>
                  </a:lnTo>
                  <a:lnTo>
                    <a:pt x="689" y="140"/>
                  </a:lnTo>
                  <a:lnTo>
                    <a:pt x="691" y="140"/>
                  </a:lnTo>
                  <a:lnTo>
                    <a:pt x="691" y="139"/>
                  </a:lnTo>
                  <a:lnTo>
                    <a:pt x="693" y="137"/>
                  </a:lnTo>
                  <a:lnTo>
                    <a:pt x="695" y="137"/>
                  </a:lnTo>
                  <a:lnTo>
                    <a:pt x="695" y="139"/>
                  </a:lnTo>
                  <a:lnTo>
                    <a:pt x="695" y="139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1"/>
            <p:cNvSpPr>
              <a:spLocks/>
            </p:cNvSpPr>
            <p:nvPr userDrawn="1"/>
          </p:nvSpPr>
          <p:spPr bwMode="auto">
            <a:xfrm>
              <a:off x="6543675" y="1179513"/>
              <a:ext cx="925513" cy="649288"/>
            </a:xfrm>
            <a:custGeom>
              <a:avLst/>
              <a:gdLst/>
              <a:ahLst/>
              <a:cxnLst>
                <a:cxn ang="0">
                  <a:pos x="6" y="131"/>
                </a:cxn>
                <a:cxn ang="0">
                  <a:pos x="13" y="126"/>
                </a:cxn>
                <a:cxn ang="0">
                  <a:pos x="22" y="117"/>
                </a:cxn>
                <a:cxn ang="0">
                  <a:pos x="27" y="111"/>
                </a:cxn>
                <a:cxn ang="0">
                  <a:pos x="29" y="106"/>
                </a:cxn>
                <a:cxn ang="0">
                  <a:pos x="33" y="104"/>
                </a:cxn>
                <a:cxn ang="0">
                  <a:pos x="33" y="104"/>
                </a:cxn>
                <a:cxn ang="0">
                  <a:pos x="33" y="106"/>
                </a:cxn>
                <a:cxn ang="0">
                  <a:pos x="29" y="107"/>
                </a:cxn>
                <a:cxn ang="0">
                  <a:pos x="29" y="111"/>
                </a:cxn>
                <a:cxn ang="0">
                  <a:pos x="33" y="107"/>
                </a:cxn>
                <a:cxn ang="0">
                  <a:pos x="37" y="106"/>
                </a:cxn>
                <a:cxn ang="0">
                  <a:pos x="40" y="100"/>
                </a:cxn>
                <a:cxn ang="0">
                  <a:pos x="46" y="95"/>
                </a:cxn>
                <a:cxn ang="0">
                  <a:pos x="51" y="89"/>
                </a:cxn>
                <a:cxn ang="0">
                  <a:pos x="55" y="86"/>
                </a:cxn>
                <a:cxn ang="0">
                  <a:pos x="80" y="111"/>
                </a:cxn>
                <a:cxn ang="0">
                  <a:pos x="247" y="65"/>
                </a:cxn>
                <a:cxn ang="0">
                  <a:pos x="453" y="1"/>
                </a:cxn>
                <a:cxn ang="0">
                  <a:pos x="462" y="5"/>
                </a:cxn>
                <a:cxn ang="0">
                  <a:pos x="468" y="11"/>
                </a:cxn>
                <a:cxn ang="0">
                  <a:pos x="479" y="11"/>
                </a:cxn>
                <a:cxn ang="0">
                  <a:pos x="484" y="14"/>
                </a:cxn>
                <a:cxn ang="0">
                  <a:pos x="488" y="18"/>
                </a:cxn>
                <a:cxn ang="0">
                  <a:pos x="492" y="20"/>
                </a:cxn>
                <a:cxn ang="0">
                  <a:pos x="495" y="31"/>
                </a:cxn>
                <a:cxn ang="0">
                  <a:pos x="501" y="42"/>
                </a:cxn>
                <a:cxn ang="0">
                  <a:pos x="508" y="49"/>
                </a:cxn>
                <a:cxn ang="0">
                  <a:pos x="517" y="51"/>
                </a:cxn>
                <a:cxn ang="0">
                  <a:pos x="528" y="53"/>
                </a:cxn>
                <a:cxn ang="0">
                  <a:pos x="539" y="58"/>
                </a:cxn>
                <a:cxn ang="0">
                  <a:pos x="534" y="65"/>
                </a:cxn>
                <a:cxn ang="0">
                  <a:pos x="530" y="73"/>
                </a:cxn>
                <a:cxn ang="0">
                  <a:pos x="530" y="87"/>
                </a:cxn>
                <a:cxn ang="0">
                  <a:pos x="524" y="96"/>
                </a:cxn>
                <a:cxn ang="0">
                  <a:pos x="524" y="102"/>
                </a:cxn>
                <a:cxn ang="0">
                  <a:pos x="515" y="115"/>
                </a:cxn>
                <a:cxn ang="0">
                  <a:pos x="521" y="122"/>
                </a:cxn>
                <a:cxn ang="0">
                  <a:pos x="526" y="129"/>
                </a:cxn>
                <a:cxn ang="0">
                  <a:pos x="524" y="135"/>
                </a:cxn>
                <a:cxn ang="0">
                  <a:pos x="519" y="142"/>
                </a:cxn>
                <a:cxn ang="0">
                  <a:pos x="521" y="153"/>
                </a:cxn>
                <a:cxn ang="0">
                  <a:pos x="523" y="162"/>
                </a:cxn>
                <a:cxn ang="0">
                  <a:pos x="526" y="168"/>
                </a:cxn>
                <a:cxn ang="0">
                  <a:pos x="537" y="166"/>
                </a:cxn>
                <a:cxn ang="0">
                  <a:pos x="546" y="182"/>
                </a:cxn>
                <a:cxn ang="0">
                  <a:pos x="557" y="186"/>
                </a:cxn>
                <a:cxn ang="0">
                  <a:pos x="566" y="192"/>
                </a:cxn>
                <a:cxn ang="0">
                  <a:pos x="583" y="201"/>
                </a:cxn>
                <a:cxn ang="0">
                  <a:pos x="574" y="213"/>
                </a:cxn>
                <a:cxn ang="0">
                  <a:pos x="566" y="224"/>
                </a:cxn>
                <a:cxn ang="0">
                  <a:pos x="559" y="235"/>
                </a:cxn>
                <a:cxn ang="0">
                  <a:pos x="556" y="246"/>
                </a:cxn>
                <a:cxn ang="0">
                  <a:pos x="548" y="254"/>
                </a:cxn>
                <a:cxn ang="0">
                  <a:pos x="532" y="265"/>
                </a:cxn>
                <a:cxn ang="0">
                  <a:pos x="508" y="270"/>
                </a:cxn>
                <a:cxn ang="0">
                  <a:pos x="471" y="296"/>
                </a:cxn>
                <a:cxn ang="0">
                  <a:pos x="294" y="347"/>
                </a:cxn>
                <a:cxn ang="0">
                  <a:pos x="128" y="394"/>
                </a:cxn>
                <a:cxn ang="0">
                  <a:pos x="44" y="298"/>
                </a:cxn>
                <a:cxn ang="0">
                  <a:pos x="2" y="137"/>
                </a:cxn>
              </a:cxnLst>
              <a:rect l="0" t="0" r="r" b="b"/>
              <a:pathLst>
                <a:path w="583" h="409">
                  <a:moveTo>
                    <a:pt x="0" y="133"/>
                  </a:moveTo>
                  <a:lnTo>
                    <a:pt x="2" y="133"/>
                  </a:lnTo>
                  <a:lnTo>
                    <a:pt x="2" y="133"/>
                  </a:lnTo>
                  <a:lnTo>
                    <a:pt x="2" y="133"/>
                  </a:lnTo>
                  <a:lnTo>
                    <a:pt x="4" y="133"/>
                  </a:lnTo>
                  <a:lnTo>
                    <a:pt x="4" y="133"/>
                  </a:lnTo>
                  <a:lnTo>
                    <a:pt x="4" y="131"/>
                  </a:lnTo>
                  <a:lnTo>
                    <a:pt x="6" y="131"/>
                  </a:lnTo>
                  <a:lnTo>
                    <a:pt x="6" y="131"/>
                  </a:lnTo>
                  <a:lnTo>
                    <a:pt x="6" y="129"/>
                  </a:lnTo>
                  <a:lnTo>
                    <a:pt x="7" y="129"/>
                  </a:lnTo>
                  <a:lnTo>
                    <a:pt x="9" y="129"/>
                  </a:lnTo>
                  <a:lnTo>
                    <a:pt x="9" y="128"/>
                  </a:lnTo>
                  <a:lnTo>
                    <a:pt x="11" y="128"/>
                  </a:lnTo>
                  <a:lnTo>
                    <a:pt x="11" y="126"/>
                  </a:lnTo>
                  <a:lnTo>
                    <a:pt x="13" y="126"/>
                  </a:lnTo>
                  <a:lnTo>
                    <a:pt x="15" y="126"/>
                  </a:lnTo>
                  <a:lnTo>
                    <a:pt x="15" y="124"/>
                  </a:lnTo>
                  <a:lnTo>
                    <a:pt x="17" y="124"/>
                  </a:lnTo>
                  <a:lnTo>
                    <a:pt x="18" y="122"/>
                  </a:lnTo>
                  <a:lnTo>
                    <a:pt x="18" y="120"/>
                  </a:lnTo>
                  <a:lnTo>
                    <a:pt x="20" y="120"/>
                  </a:lnTo>
                  <a:lnTo>
                    <a:pt x="22" y="118"/>
                  </a:lnTo>
                  <a:lnTo>
                    <a:pt x="22" y="117"/>
                  </a:lnTo>
                  <a:lnTo>
                    <a:pt x="24" y="117"/>
                  </a:lnTo>
                  <a:lnTo>
                    <a:pt x="24" y="115"/>
                  </a:lnTo>
                  <a:lnTo>
                    <a:pt x="26" y="115"/>
                  </a:lnTo>
                  <a:lnTo>
                    <a:pt x="27" y="113"/>
                  </a:lnTo>
                  <a:lnTo>
                    <a:pt x="27" y="111"/>
                  </a:lnTo>
                  <a:lnTo>
                    <a:pt x="27" y="111"/>
                  </a:lnTo>
                  <a:lnTo>
                    <a:pt x="27" y="111"/>
                  </a:lnTo>
                  <a:lnTo>
                    <a:pt x="27" y="111"/>
                  </a:lnTo>
                  <a:lnTo>
                    <a:pt x="27" y="109"/>
                  </a:lnTo>
                  <a:lnTo>
                    <a:pt x="29" y="109"/>
                  </a:lnTo>
                  <a:lnTo>
                    <a:pt x="29" y="107"/>
                  </a:lnTo>
                  <a:lnTo>
                    <a:pt x="29" y="106"/>
                  </a:lnTo>
                  <a:lnTo>
                    <a:pt x="29" y="106"/>
                  </a:lnTo>
                  <a:lnTo>
                    <a:pt x="29" y="106"/>
                  </a:lnTo>
                  <a:lnTo>
                    <a:pt x="29" y="106"/>
                  </a:lnTo>
                  <a:lnTo>
                    <a:pt x="29" y="106"/>
                  </a:lnTo>
                  <a:lnTo>
                    <a:pt x="31" y="106"/>
                  </a:lnTo>
                  <a:lnTo>
                    <a:pt x="31" y="104"/>
                  </a:lnTo>
                  <a:lnTo>
                    <a:pt x="31" y="104"/>
                  </a:lnTo>
                  <a:lnTo>
                    <a:pt x="31" y="104"/>
                  </a:lnTo>
                  <a:lnTo>
                    <a:pt x="31" y="102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33" y="102"/>
                  </a:lnTo>
                  <a:lnTo>
                    <a:pt x="35" y="104"/>
                  </a:lnTo>
                  <a:lnTo>
                    <a:pt x="35" y="104"/>
                  </a:lnTo>
                  <a:lnTo>
                    <a:pt x="35" y="104"/>
                  </a:lnTo>
                  <a:lnTo>
                    <a:pt x="35" y="104"/>
                  </a:lnTo>
                  <a:lnTo>
                    <a:pt x="35" y="104"/>
                  </a:lnTo>
                  <a:lnTo>
                    <a:pt x="35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33" y="106"/>
                  </a:lnTo>
                  <a:lnTo>
                    <a:pt x="33" y="106"/>
                  </a:lnTo>
                  <a:lnTo>
                    <a:pt x="33" y="106"/>
                  </a:lnTo>
                  <a:lnTo>
                    <a:pt x="33" y="106"/>
                  </a:lnTo>
                  <a:lnTo>
                    <a:pt x="31" y="106"/>
                  </a:lnTo>
                  <a:lnTo>
                    <a:pt x="31" y="106"/>
                  </a:lnTo>
                  <a:lnTo>
                    <a:pt x="31" y="106"/>
                  </a:lnTo>
                  <a:lnTo>
                    <a:pt x="29" y="106"/>
                  </a:lnTo>
                  <a:lnTo>
                    <a:pt x="29" y="107"/>
                  </a:lnTo>
                  <a:lnTo>
                    <a:pt x="29" y="107"/>
                  </a:lnTo>
                  <a:lnTo>
                    <a:pt x="29" y="107"/>
                  </a:lnTo>
                  <a:lnTo>
                    <a:pt x="29" y="107"/>
                  </a:lnTo>
                  <a:lnTo>
                    <a:pt x="29" y="107"/>
                  </a:lnTo>
                  <a:lnTo>
                    <a:pt x="29" y="109"/>
                  </a:lnTo>
                  <a:lnTo>
                    <a:pt x="29" y="109"/>
                  </a:lnTo>
                  <a:lnTo>
                    <a:pt x="29" y="109"/>
                  </a:lnTo>
                  <a:lnTo>
                    <a:pt x="29" y="109"/>
                  </a:lnTo>
                  <a:lnTo>
                    <a:pt x="29" y="109"/>
                  </a:lnTo>
                  <a:lnTo>
                    <a:pt x="29" y="111"/>
                  </a:lnTo>
                  <a:lnTo>
                    <a:pt x="29" y="111"/>
                  </a:lnTo>
                  <a:lnTo>
                    <a:pt x="29" y="111"/>
                  </a:lnTo>
                  <a:lnTo>
                    <a:pt x="31" y="109"/>
                  </a:lnTo>
                  <a:lnTo>
                    <a:pt x="31" y="109"/>
                  </a:lnTo>
                  <a:lnTo>
                    <a:pt x="31" y="109"/>
                  </a:lnTo>
                  <a:lnTo>
                    <a:pt x="33" y="107"/>
                  </a:lnTo>
                  <a:lnTo>
                    <a:pt x="33" y="107"/>
                  </a:lnTo>
                  <a:lnTo>
                    <a:pt x="33" y="107"/>
                  </a:lnTo>
                  <a:lnTo>
                    <a:pt x="33" y="107"/>
                  </a:lnTo>
                  <a:lnTo>
                    <a:pt x="35" y="106"/>
                  </a:lnTo>
                  <a:lnTo>
                    <a:pt x="35" y="106"/>
                  </a:lnTo>
                  <a:lnTo>
                    <a:pt x="35" y="106"/>
                  </a:lnTo>
                  <a:lnTo>
                    <a:pt x="35" y="106"/>
                  </a:lnTo>
                  <a:lnTo>
                    <a:pt x="35" y="106"/>
                  </a:lnTo>
                  <a:lnTo>
                    <a:pt x="35" y="106"/>
                  </a:lnTo>
                  <a:lnTo>
                    <a:pt x="37" y="106"/>
                  </a:lnTo>
                  <a:lnTo>
                    <a:pt x="37" y="106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8" y="104"/>
                  </a:lnTo>
                  <a:lnTo>
                    <a:pt x="38" y="102"/>
                  </a:lnTo>
                  <a:lnTo>
                    <a:pt x="38" y="102"/>
                  </a:lnTo>
                  <a:lnTo>
                    <a:pt x="40" y="102"/>
                  </a:lnTo>
                  <a:lnTo>
                    <a:pt x="40" y="100"/>
                  </a:lnTo>
                  <a:lnTo>
                    <a:pt x="40" y="100"/>
                  </a:lnTo>
                  <a:lnTo>
                    <a:pt x="42" y="98"/>
                  </a:lnTo>
                  <a:lnTo>
                    <a:pt x="42" y="98"/>
                  </a:lnTo>
                  <a:lnTo>
                    <a:pt x="42" y="98"/>
                  </a:lnTo>
                  <a:lnTo>
                    <a:pt x="44" y="96"/>
                  </a:lnTo>
                  <a:lnTo>
                    <a:pt x="44" y="96"/>
                  </a:lnTo>
                  <a:lnTo>
                    <a:pt x="46" y="95"/>
                  </a:lnTo>
                  <a:lnTo>
                    <a:pt x="46" y="95"/>
                  </a:lnTo>
                  <a:lnTo>
                    <a:pt x="46" y="95"/>
                  </a:lnTo>
                  <a:lnTo>
                    <a:pt x="46" y="95"/>
                  </a:lnTo>
                  <a:lnTo>
                    <a:pt x="48" y="93"/>
                  </a:lnTo>
                  <a:lnTo>
                    <a:pt x="48" y="93"/>
                  </a:lnTo>
                  <a:lnTo>
                    <a:pt x="49" y="93"/>
                  </a:lnTo>
                  <a:lnTo>
                    <a:pt x="49" y="91"/>
                  </a:lnTo>
                  <a:lnTo>
                    <a:pt x="49" y="91"/>
                  </a:lnTo>
                  <a:lnTo>
                    <a:pt x="49" y="89"/>
                  </a:lnTo>
                  <a:lnTo>
                    <a:pt x="51" y="89"/>
                  </a:lnTo>
                  <a:lnTo>
                    <a:pt x="51" y="89"/>
                  </a:lnTo>
                  <a:lnTo>
                    <a:pt x="51" y="89"/>
                  </a:lnTo>
                  <a:lnTo>
                    <a:pt x="53" y="89"/>
                  </a:lnTo>
                  <a:lnTo>
                    <a:pt x="53" y="89"/>
                  </a:lnTo>
                  <a:lnTo>
                    <a:pt x="53" y="89"/>
                  </a:lnTo>
                  <a:lnTo>
                    <a:pt x="55" y="87"/>
                  </a:lnTo>
                  <a:lnTo>
                    <a:pt x="55" y="87"/>
                  </a:lnTo>
                  <a:lnTo>
                    <a:pt x="55" y="86"/>
                  </a:lnTo>
                  <a:lnTo>
                    <a:pt x="57" y="86"/>
                  </a:lnTo>
                  <a:lnTo>
                    <a:pt x="57" y="86"/>
                  </a:lnTo>
                  <a:lnTo>
                    <a:pt x="57" y="84"/>
                  </a:lnTo>
                  <a:lnTo>
                    <a:pt x="59" y="84"/>
                  </a:lnTo>
                  <a:lnTo>
                    <a:pt x="59" y="84"/>
                  </a:lnTo>
                  <a:lnTo>
                    <a:pt x="59" y="82"/>
                  </a:lnTo>
                  <a:lnTo>
                    <a:pt x="68" y="115"/>
                  </a:lnTo>
                  <a:lnTo>
                    <a:pt x="80" y="111"/>
                  </a:lnTo>
                  <a:lnTo>
                    <a:pt x="128" y="98"/>
                  </a:lnTo>
                  <a:lnTo>
                    <a:pt x="130" y="98"/>
                  </a:lnTo>
                  <a:lnTo>
                    <a:pt x="143" y="95"/>
                  </a:lnTo>
                  <a:lnTo>
                    <a:pt x="196" y="80"/>
                  </a:lnTo>
                  <a:lnTo>
                    <a:pt x="197" y="80"/>
                  </a:lnTo>
                  <a:lnTo>
                    <a:pt x="205" y="76"/>
                  </a:lnTo>
                  <a:lnTo>
                    <a:pt x="247" y="65"/>
                  </a:lnTo>
                  <a:lnTo>
                    <a:pt x="247" y="65"/>
                  </a:lnTo>
                  <a:lnTo>
                    <a:pt x="258" y="62"/>
                  </a:lnTo>
                  <a:lnTo>
                    <a:pt x="314" y="43"/>
                  </a:lnTo>
                  <a:lnTo>
                    <a:pt x="318" y="43"/>
                  </a:lnTo>
                  <a:lnTo>
                    <a:pt x="351" y="34"/>
                  </a:lnTo>
                  <a:lnTo>
                    <a:pt x="387" y="23"/>
                  </a:lnTo>
                  <a:lnTo>
                    <a:pt x="391" y="22"/>
                  </a:lnTo>
                  <a:lnTo>
                    <a:pt x="446" y="5"/>
                  </a:lnTo>
                  <a:lnTo>
                    <a:pt x="453" y="1"/>
                  </a:lnTo>
                  <a:lnTo>
                    <a:pt x="455" y="1"/>
                  </a:lnTo>
                  <a:lnTo>
                    <a:pt x="455" y="1"/>
                  </a:lnTo>
                  <a:lnTo>
                    <a:pt x="455" y="0"/>
                  </a:lnTo>
                  <a:lnTo>
                    <a:pt x="457" y="1"/>
                  </a:lnTo>
                  <a:lnTo>
                    <a:pt x="459" y="1"/>
                  </a:lnTo>
                  <a:lnTo>
                    <a:pt x="459" y="3"/>
                  </a:lnTo>
                  <a:lnTo>
                    <a:pt x="459" y="3"/>
                  </a:lnTo>
                  <a:lnTo>
                    <a:pt x="462" y="5"/>
                  </a:lnTo>
                  <a:lnTo>
                    <a:pt x="462" y="5"/>
                  </a:lnTo>
                  <a:lnTo>
                    <a:pt x="464" y="5"/>
                  </a:lnTo>
                  <a:lnTo>
                    <a:pt x="464" y="3"/>
                  </a:lnTo>
                  <a:lnTo>
                    <a:pt x="464" y="3"/>
                  </a:lnTo>
                  <a:lnTo>
                    <a:pt x="466" y="7"/>
                  </a:lnTo>
                  <a:lnTo>
                    <a:pt x="468" y="9"/>
                  </a:lnTo>
                  <a:lnTo>
                    <a:pt x="468" y="9"/>
                  </a:lnTo>
                  <a:lnTo>
                    <a:pt x="468" y="11"/>
                  </a:lnTo>
                  <a:lnTo>
                    <a:pt x="470" y="11"/>
                  </a:lnTo>
                  <a:lnTo>
                    <a:pt x="471" y="12"/>
                  </a:lnTo>
                  <a:lnTo>
                    <a:pt x="471" y="12"/>
                  </a:lnTo>
                  <a:lnTo>
                    <a:pt x="471" y="12"/>
                  </a:lnTo>
                  <a:lnTo>
                    <a:pt x="475" y="11"/>
                  </a:lnTo>
                  <a:lnTo>
                    <a:pt x="477" y="11"/>
                  </a:lnTo>
                  <a:lnTo>
                    <a:pt x="477" y="11"/>
                  </a:lnTo>
                  <a:lnTo>
                    <a:pt x="479" y="11"/>
                  </a:lnTo>
                  <a:lnTo>
                    <a:pt x="479" y="12"/>
                  </a:lnTo>
                  <a:lnTo>
                    <a:pt x="479" y="12"/>
                  </a:lnTo>
                  <a:lnTo>
                    <a:pt x="481" y="12"/>
                  </a:lnTo>
                  <a:lnTo>
                    <a:pt x="482" y="12"/>
                  </a:lnTo>
                  <a:lnTo>
                    <a:pt x="482" y="12"/>
                  </a:lnTo>
                  <a:lnTo>
                    <a:pt x="484" y="12"/>
                  </a:lnTo>
                  <a:lnTo>
                    <a:pt x="484" y="12"/>
                  </a:lnTo>
                  <a:lnTo>
                    <a:pt x="484" y="14"/>
                  </a:lnTo>
                  <a:lnTo>
                    <a:pt x="486" y="14"/>
                  </a:lnTo>
                  <a:lnTo>
                    <a:pt x="488" y="14"/>
                  </a:lnTo>
                  <a:lnTo>
                    <a:pt x="488" y="14"/>
                  </a:lnTo>
                  <a:lnTo>
                    <a:pt x="488" y="14"/>
                  </a:lnTo>
                  <a:lnTo>
                    <a:pt x="488" y="16"/>
                  </a:lnTo>
                  <a:lnTo>
                    <a:pt x="488" y="18"/>
                  </a:lnTo>
                  <a:lnTo>
                    <a:pt x="488" y="18"/>
                  </a:lnTo>
                  <a:lnTo>
                    <a:pt x="488" y="18"/>
                  </a:lnTo>
                  <a:lnTo>
                    <a:pt x="488" y="18"/>
                  </a:lnTo>
                  <a:lnTo>
                    <a:pt x="486" y="18"/>
                  </a:lnTo>
                  <a:lnTo>
                    <a:pt x="488" y="20"/>
                  </a:lnTo>
                  <a:lnTo>
                    <a:pt x="488" y="20"/>
                  </a:lnTo>
                  <a:lnTo>
                    <a:pt x="488" y="20"/>
                  </a:lnTo>
                  <a:lnTo>
                    <a:pt x="490" y="20"/>
                  </a:lnTo>
                  <a:lnTo>
                    <a:pt x="492" y="20"/>
                  </a:lnTo>
                  <a:lnTo>
                    <a:pt x="492" y="20"/>
                  </a:lnTo>
                  <a:lnTo>
                    <a:pt x="492" y="20"/>
                  </a:lnTo>
                  <a:lnTo>
                    <a:pt x="493" y="23"/>
                  </a:lnTo>
                  <a:lnTo>
                    <a:pt x="493" y="25"/>
                  </a:lnTo>
                  <a:lnTo>
                    <a:pt x="493" y="25"/>
                  </a:lnTo>
                  <a:lnTo>
                    <a:pt x="493" y="27"/>
                  </a:lnTo>
                  <a:lnTo>
                    <a:pt x="493" y="29"/>
                  </a:lnTo>
                  <a:lnTo>
                    <a:pt x="495" y="31"/>
                  </a:lnTo>
                  <a:lnTo>
                    <a:pt x="495" y="31"/>
                  </a:lnTo>
                  <a:lnTo>
                    <a:pt x="497" y="34"/>
                  </a:lnTo>
                  <a:lnTo>
                    <a:pt x="497" y="36"/>
                  </a:lnTo>
                  <a:lnTo>
                    <a:pt x="497" y="38"/>
                  </a:lnTo>
                  <a:lnTo>
                    <a:pt x="497" y="38"/>
                  </a:lnTo>
                  <a:lnTo>
                    <a:pt x="497" y="40"/>
                  </a:lnTo>
                  <a:lnTo>
                    <a:pt x="497" y="40"/>
                  </a:lnTo>
                  <a:lnTo>
                    <a:pt x="499" y="40"/>
                  </a:lnTo>
                  <a:lnTo>
                    <a:pt x="501" y="42"/>
                  </a:lnTo>
                  <a:lnTo>
                    <a:pt x="503" y="42"/>
                  </a:lnTo>
                  <a:lnTo>
                    <a:pt x="503" y="43"/>
                  </a:lnTo>
                  <a:lnTo>
                    <a:pt x="503" y="43"/>
                  </a:lnTo>
                  <a:lnTo>
                    <a:pt x="503" y="43"/>
                  </a:lnTo>
                  <a:lnTo>
                    <a:pt x="504" y="45"/>
                  </a:lnTo>
                  <a:lnTo>
                    <a:pt x="504" y="45"/>
                  </a:lnTo>
                  <a:lnTo>
                    <a:pt x="506" y="47"/>
                  </a:lnTo>
                  <a:lnTo>
                    <a:pt x="508" y="49"/>
                  </a:lnTo>
                  <a:lnTo>
                    <a:pt x="508" y="49"/>
                  </a:lnTo>
                  <a:lnTo>
                    <a:pt x="510" y="51"/>
                  </a:lnTo>
                  <a:lnTo>
                    <a:pt x="510" y="51"/>
                  </a:lnTo>
                  <a:lnTo>
                    <a:pt x="510" y="51"/>
                  </a:lnTo>
                  <a:lnTo>
                    <a:pt x="512" y="51"/>
                  </a:lnTo>
                  <a:lnTo>
                    <a:pt x="513" y="49"/>
                  </a:lnTo>
                  <a:lnTo>
                    <a:pt x="515" y="51"/>
                  </a:lnTo>
                  <a:lnTo>
                    <a:pt x="517" y="51"/>
                  </a:lnTo>
                  <a:lnTo>
                    <a:pt x="517" y="53"/>
                  </a:lnTo>
                  <a:lnTo>
                    <a:pt x="519" y="54"/>
                  </a:lnTo>
                  <a:lnTo>
                    <a:pt x="519" y="53"/>
                  </a:lnTo>
                  <a:lnTo>
                    <a:pt x="521" y="53"/>
                  </a:lnTo>
                  <a:lnTo>
                    <a:pt x="523" y="53"/>
                  </a:lnTo>
                  <a:lnTo>
                    <a:pt x="524" y="53"/>
                  </a:lnTo>
                  <a:lnTo>
                    <a:pt x="524" y="53"/>
                  </a:lnTo>
                  <a:lnTo>
                    <a:pt x="528" y="53"/>
                  </a:lnTo>
                  <a:lnTo>
                    <a:pt x="532" y="51"/>
                  </a:lnTo>
                  <a:lnTo>
                    <a:pt x="532" y="51"/>
                  </a:lnTo>
                  <a:lnTo>
                    <a:pt x="534" y="53"/>
                  </a:lnTo>
                  <a:lnTo>
                    <a:pt x="535" y="54"/>
                  </a:lnTo>
                  <a:lnTo>
                    <a:pt x="537" y="54"/>
                  </a:lnTo>
                  <a:lnTo>
                    <a:pt x="539" y="56"/>
                  </a:lnTo>
                  <a:lnTo>
                    <a:pt x="539" y="58"/>
                  </a:lnTo>
                  <a:lnTo>
                    <a:pt x="539" y="58"/>
                  </a:lnTo>
                  <a:lnTo>
                    <a:pt x="539" y="60"/>
                  </a:lnTo>
                  <a:lnTo>
                    <a:pt x="539" y="60"/>
                  </a:lnTo>
                  <a:lnTo>
                    <a:pt x="539" y="60"/>
                  </a:lnTo>
                  <a:lnTo>
                    <a:pt x="539" y="62"/>
                  </a:lnTo>
                  <a:lnTo>
                    <a:pt x="537" y="62"/>
                  </a:lnTo>
                  <a:lnTo>
                    <a:pt x="537" y="62"/>
                  </a:lnTo>
                  <a:lnTo>
                    <a:pt x="535" y="64"/>
                  </a:lnTo>
                  <a:lnTo>
                    <a:pt x="534" y="65"/>
                  </a:lnTo>
                  <a:lnTo>
                    <a:pt x="534" y="65"/>
                  </a:lnTo>
                  <a:lnTo>
                    <a:pt x="532" y="65"/>
                  </a:lnTo>
                  <a:lnTo>
                    <a:pt x="534" y="67"/>
                  </a:lnTo>
                  <a:lnTo>
                    <a:pt x="534" y="67"/>
                  </a:lnTo>
                  <a:lnTo>
                    <a:pt x="534" y="69"/>
                  </a:lnTo>
                  <a:lnTo>
                    <a:pt x="532" y="69"/>
                  </a:lnTo>
                  <a:lnTo>
                    <a:pt x="532" y="69"/>
                  </a:lnTo>
                  <a:lnTo>
                    <a:pt x="530" y="73"/>
                  </a:lnTo>
                  <a:lnTo>
                    <a:pt x="530" y="76"/>
                  </a:lnTo>
                  <a:lnTo>
                    <a:pt x="530" y="78"/>
                  </a:lnTo>
                  <a:lnTo>
                    <a:pt x="530" y="80"/>
                  </a:lnTo>
                  <a:lnTo>
                    <a:pt x="530" y="80"/>
                  </a:lnTo>
                  <a:lnTo>
                    <a:pt x="530" y="80"/>
                  </a:lnTo>
                  <a:lnTo>
                    <a:pt x="530" y="80"/>
                  </a:lnTo>
                  <a:lnTo>
                    <a:pt x="530" y="84"/>
                  </a:lnTo>
                  <a:lnTo>
                    <a:pt x="530" y="87"/>
                  </a:lnTo>
                  <a:lnTo>
                    <a:pt x="528" y="87"/>
                  </a:lnTo>
                  <a:lnTo>
                    <a:pt x="526" y="91"/>
                  </a:lnTo>
                  <a:lnTo>
                    <a:pt x="526" y="93"/>
                  </a:lnTo>
                  <a:lnTo>
                    <a:pt x="526" y="95"/>
                  </a:lnTo>
                  <a:lnTo>
                    <a:pt x="526" y="95"/>
                  </a:lnTo>
                  <a:lnTo>
                    <a:pt x="526" y="95"/>
                  </a:lnTo>
                  <a:lnTo>
                    <a:pt x="524" y="96"/>
                  </a:lnTo>
                  <a:lnTo>
                    <a:pt x="524" y="96"/>
                  </a:lnTo>
                  <a:lnTo>
                    <a:pt x="524" y="96"/>
                  </a:lnTo>
                  <a:lnTo>
                    <a:pt x="524" y="96"/>
                  </a:lnTo>
                  <a:lnTo>
                    <a:pt x="524" y="100"/>
                  </a:lnTo>
                  <a:lnTo>
                    <a:pt x="526" y="98"/>
                  </a:lnTo>
                  <a:lnTo>
                    <a:pt x="526" y="98"/>
                  </a:lnTo>
                  <a:lnTo>
                    <a:pt x="526" y="100"/>
                  </a:lnTo>
                  <a:lnTo>
                    <a:pt x="526" y="100"/>
                  </a:lnTo>
                  <a:lnTo>
                    <a:pt x="524" y="102"/>
                  </a:lnTo>
                  <a:lnTo>
                    <a:pt x="523" y="106"/>
                  </a:lnTo>
                  <a:lnTo>
                    <a:pt x="523" y="107"/>
                  </a:lnTo>
                  <a:lnTo>
                    <a:pt x="521" y="109"/>
                  </a:lnTo>
                  <a:lnTo>
                    <a:pt x="519" y="111"/>
                  </a:lnTo>
                  <a:lnTo>
                    <a:pt x="517" y="111"/>
                  </a:lnTo>
                  <a:lnTo>
                    <a:pt x="517" y="113"/>
                  </a:lnTo>
                  <a:lnTo>
                    <a:pt x="515" y="113"/>
                  </a:lnTo>
                  <a:lnTo>
                    <a:pt x="515" y="115"/>
                  </a:lnTo>
                  <a:lnTo>
                    <a:pt x="515" y="115"/>
                  </a:lnTo>
                  <a:lnTo>
                    <a:pt x="515" y="117"/>
                  </a:lnTo>
                  <a:lnTo>
                    <a:pt x="515" y="118"/>
                  </a:lnTo>
                  <a:lnTo>
                    <a:pt x="515" y="118"/>
                  </a:lnTo>
                  <a:lnTo>
                    <a:pt x="517" y="118"/>
                  </a:lnTo>
                  <a:lnTo>
                    <a:pt x="517" y="118"/>
                  </a:lnTo>
                  <a:lnTo>
                    <a:pt x="519" y="120"/>
                  </a:lnTo>
                  <a:lnTo>
                    <a:pt x="521" y="122"/>
                  </a:lnTo>
                  <a:lnTo>
                    <a:pt x="521" y="122"/>
                  </a:lnTo>
                  <a:lnTo>
                    <a:pt x="523" y="124"/>
                  </a:lnTo>
                  <a:lnTo>
                    <a:pt x="524" y="126"/>
                  </a:lnTo>
                  <a:lnTo>
                    <a:pt x="524" y="126"/>
                  </a:lnTo>
                  <a:lnTo>
                    <a:pt x="524" y="126"/>
                  </a:lnTo>
                  <a:lnTo>
                    <a:pt x="526" y="126"/>
                  </a:lnTo>
                  <a:lnTo>
                    <a:pt x="526" y="128"/>
                  </a:lnTo>
                  <a:lnTo>
                    <a:pt x="526" y="129"/>
                  </a:lnTo>
                  <a:lnTo>
                    <a:pt x="526" y="129"/>
                  </a:lnTo>
                  <a:lnTo>
                    <a:pt x="524" y="131"/>
                  </a:lnTo>
                  <a:lnTo>
                    <a:pt x="523" y="131"/>
                  </a:lnTo>
                  <a:lnTo>
                    <a:pt x="523" y="131"/>
                  </a:lnTo>
                  <a:lnTo>
                    <a:pt x="524" y="133"/>
                  </a:lnTo>
                  <a:lnTo>
                    <a:pt x="526" y="133"/>
                  </a:lnTo>
                  <a:lnTo>
                    <a:pt x="526" y="135"/>
                  </a:lnTo>
                  <a:lnTo>
                    <a:pt x="524" y="135"/>
                  </a:lnTo>
                  <a:lnTo>
                    <a:pt x="524" y="135"/>
                  </a:lnTo>
                  <a:lnTo>
                    <a:pt x="524" y="137"/>
                  </a:lnTo>
                  <a:lnTo>
                    <a:pt x="524" y="139"/>
                  </a:lnTo>
                  <a:lnTo>
                    <a:pt x="524" y="140"/>
                  </a:lnTo>
                  <a:lnTo>
                    <a:pt x="523" y="140"/>
                  </a:lnTo>
                  <a:lnTo>
                    <a:pt x="523" y="140"/>
                  </a:lnTo>
                  <a:lnTo>
                    <a:pt x="521" y="140"/>
                  </a:lnTo>
                  <a:lnTo>
                    <a:pt x="519" y="142"/>
                  </a:lnTo>
                  <a:lnTo>
                    <a:pt x="519" y="142"/>
                  </a:lnTo>
                  <a:lnTo>
                    <a:pt x="519" y="146"/>
                  </a:lnTo>
                  <a:lnTo>
                    <a:pt x="519" y="146"/>
                  </a:lnTo>
                  <a:lnTo>
                    <a:pt x="521" y="148"/>
                  </a:lnTo>
                  <a:lnTo>
                    <a:pt x="519" y="151"/>
                  </a:lnTo>
                  <a:lnTo>
                    <a:pt x="521" y="153"/>
                  </a:lnTo>
                  <a:lnTo>
                    <a:pt x="521" y="153"/>
                  </a:lnTo>
                  <a:lnTo>
                    <a:pt x="521" y="153"/>
                  </a:lnTo>
                  <a:lnTo>
                    <a:pt x="523" y="155"/>
                  </a:lnTo>
                  <a:lnTo>
                    <a:pt x="523" y="155"/>
                  </a:lnTo>
                  <a:lnTo>
                    <a:pt x="523" y="155"/>
                  </a:lnTo>
                  <a:lnTo>
                    <a:pt x="521" y="157"/>
                  </a:lnTo>
                  <a:lnTo>
                    <a:pt x="523" y="159"/>
                  </a:lnTo>
                  <a:lnTo>
                    <a:pt x="523" y="159"/>
                  </a:lnTo>
                  <a:lnTo>
                    <a:pt x="523" y="160"/>
                  </a:lnTo>
                  <a:lnTo>
                    <a:pt x="523" y="162"/>
                  </a:lnTo>
                  <a:lnTo>
                    <a:pt x="523" y="162"/>
                  </a:lnTo>
                  <a:lnTo>
                    <a:pt x="524" y="162"/>
                  </a:lnTo>
                  <a:lnTo>
                    <a:pt x="524" y="162"/>
                  </a:lnTo>
                  <a:lnTo>
                    <a:pt x="524" y="164"/>
                  </a:lnTo>
                  <a:lnTo>
                    <a:pt x="524" y="164"/>
                  </a:lnTo>
                  <a:lnTo>
                    <a:pt x="524" y="166"/>
                  </a:lnTo>
                  <a:lnTo>
                    <a:pt x="524" y="166"/>
                  </a:lnTo>
                  <a:lnTo>
                    <a:pt x="526" y="168"/>
                  </a:lnTo>
                  <a:lnTo>
                    <a:pt x="526" y="168"/>
                  </a:lnTo>
                  <a:lnTo>
                    <a:pt x="528" y="168"/>
                  </a:lnTo>
                  <a:lnTo>
                    <a:pt x="530" y="166"/>
                  </a:lnTo>
                  <a:lnTo>
                    <a:pt x="532" y="166"/>
                  </a:lnTo>
                  <a:lnTo>
                    <a:pt x="534" y="164"/>
                  </a:lnTo>
                  <a:lnTo>
                    <a:pt x="535" y="166"/>
                  </a:lnTo>
                  <a:lnTo>
                    <a:pt x="537" y="166"/>
                  </a:lnTo>
                  <a:lnTo>
                    <a:pt x="537" y="166"/>
                  </a:lnTo>
                  <a:lnTo>
                    <a:pt x="539" y="168"/>
                  </a:lnTo>
                  <a:lnTo>
                    <a:pt x="539" y="171"/>
                  </a:lnTo>
                  <a:lnTo>
                    <a:pt x="539" y="171"/>
                  </a:lnTo>
                  <a:lnTo>
                    <a:pt x="541" y="173"/>
                  </a:lnTo>
                  <a:lnTo>
                    <a:pt x="541" y="177"/>
                  </a:lnTo>
                  <a:lnTo>
                    <a:pt x="541" y="177"/>
                  </a:lnTo>
                  <a:lnTo>
                    <a:pt x="543" y="181"/>
                  </a:lnTo>
                  <a:lnTo>
                    <a:pt x="546" y="182"/>
                  </a:lnTo>
                  <a:lnTo>
                    <a:pt x="548" y="181"/>
                  </a:lnTo>
                  <a:lnTo>
                    <a:pt x="548" y="181"/>
                  </a:lnTo>
                  <a:lnTo>
                    <a:pt x="552" y="181"/>
                  </a:lnTo>
                  <a:lnTo>
                    <a:pt x="552" y="181"/>
                  </a:lnTo>
                  <a:lnTo>
                    <a:pt x="554" y="181"/>
                  </a:lnTo>
                  <a:lnTo>
                    <a:pt x="554" y="182"/>
                  </a:lnTo>
                  <a:lnTo>
                    <a:pt x="557" y="186"/>
                  </a:lnTo>
                  <a:lnTo>
                    <a:pt x="557" y="186"/>
                  </a:lnTo>
                  <a:lnTo>
                    <a:pt x="557" y="188"/>
                  </a:lnTo>
                  <a:lnTo>
                    <a:pt x="557" y="188"/>
                  </a:lnTo>
                  <a:lnTo>
                    <a:pt x="559" y="188"/>
                  </a:lnTo>
                  <a:lnTo>
                    <a:pt x="559" y="188"/>
                  </a:lnTo>
                  <a:lnTo>
                    <a:pt x="561" y="190"/>
                  </a:lnTo>
                  <a:lnTo>
                    <a:pt x="563" y="190"/>
                  </a:lnTo>
                  <a:lnTo>
                    <a:pt x="565" y="190"/>
                  </a:lnTo>
                  <a:lnTo>
                    <a:pt x="566" y="192"/>
                  </a:lnTo>
                  <a:lnTo>
                    <a:pt x="568" y="193"/>
                  </a:lnTo>
                  <a:lnTo>
                    <a:pt x="568" y="195"/>
                  </a:lnTo>
                  <a:lnTo>
                    <a:pt x="572" y="195"/>
                  </a:lnTo>
                  <a:lnTo>
                    <a:pt x="577" y="197"/>
                  </a:lnTo>
                  <a:lnTo>
                    <a:pt x="577" y="199"/>
                  </a:lnTo>
                  <a:lnTo>
                    <a:pt x="579" y="201"/>
                  </a:lnTo>
                  <a:lnTo>
                    <a:pt x="581" y="201"/>
                  </a:lnTo>
                  <a:lnTo>
                    <a:pt x="583" y="201"/>
                  </a:lnTo>
                  <a:lnTo>
                    <a:pt x="583" y="202"/>
                  </a:lnTo>
                  <a:lnTo>
                    <a:pt x="583" y="204"/>
                  </a:lnTo>
                  <a:lnTo>
                    <a:pt x="583" y="206"/>
                  </a:lnTo>
                  <a:lnTo>
                    <a:pt x="579" y="208"/>
                  </a:lnTo>
                  <a:lnTo>
                    <a:pt x="576" y="210"/>
                  </a:lnTo>
                  <a:lnTo>
                    <a:pt x="576" y="210"/>
                  </a:lnTo>
                  <a:lnTo>
                    <a:pt x="576" y="213"/>
                  </a:lnTo>
                  <a:lnTo>
                    <a:pt x="574" y="213"/>
                  </a:lnTo>
                  <a:lnTo>
                    <a:pt x="574" y="215"/>
                  </a:lnTo>
                  <a:lnTo>
                    <a:pt x="572" y="217"/>
                  </a:lnTo>
                  <a:lnTo>
                    <a:pt x="568" y="219"/>
                  </a:lnTo>
                  <a:lnTo>
                    <a:pt x="568" y="219"/>
                  </a:lnTo>
                  <a:lnTo>
                    <a:pt x="568" y="219"/>
                  </a:lnTo>
                  <a:lnTo>
                    <a:pt x="566" y="221"/>
                  </a:lnTo>
                  <a:lnTo>
                    <a:pt x="566" y="221"/>
                  </a:lnTo>
                  <a:lnTo>
                    <a:pt x="566" y="224"/>
                  </a:lnTo>
                  <a:lnTo>
                    <a:pt x="565" y="224"/>
                  </a:lnTo>
                  <a:lnTo>
                    <a:pt x="563" y="226"/>
                  </a:lnTo>
                  <a:lnTo>
                    <a:pt x="561" y="228"/>
                  </a:lnTo>
                  <a:lnTo>
                    <a:pt x="561" y="230"/>
                  </a:lnTo>
                  <a:lnTo>
                    <a:pt x="559" y="232"/>
                  </a:lnTo>
                  <a:lnTo>
                    <a:pt x="559" y="232"/>
                  </a:lnTo>
                  <a:lnTo>
                    <a:pt x="559" y="234"/>
                  </a:lnTo>
                  <a:lnTo>
                    <a:pt x="559" y="235"/>
                  </a:lnTo>
                  <a:lnTo>
                    <a:pt x="556" y="235"/>
                  </a:lnTo>
                  <a:lnTo>
                    <a:pt x="556" y="237"/>
                  </a:lnTo>
                  <a:lnTo>
                    <a:pt x="556" y="239"/>
                  </a:lnTo>
                  <a:lnTo>
                    <a:pt x="554" y="239"/>
                  </a:lnTo>
                  <a:lnTo>
                    <a:pt x="556" y="241"/>
                  </a:lnTo>
                  <a:lnTo>
                    <a:pt x="556" y="241"/>
                  </a:lnTo>
                  <a:lnTo>
                    <a:pt x="556" y="245"/>
                  </a:lnTo>
                  <a:lnTo>
                    <a:pt x="556" y="246"/>
                  </a:lnTo>
                  <a:lnTo>
                    <a:pt x="556" y="246"/>
                  </a:lnTo>
                  <a:lnTo>
                    <a:pt x="556" y="246"/>
                  </a:lnTo>
                  <a:lnTo>
                    <a:pt x="554" y="248"/>
                  </a:lnTo>
                  <a:lnTo>
                    <a:pt x="554" y="248"/>
                  </a:lnTo>
                  <a:lnTo>
                    <a:pt x="550" y="252"/>
                  </a:lnTo>
                  <a:lnTo>
                    <a:pt x="548" y="254"/>
                  </a:lnTo>
                  <a:lnTo>
                    <a:pt x="548" y="254"/>
                  </a:lnTo>
                  <a:lnTo>
                    <a:pt x="548" y="254"/>
                  </a:lnTo>
                  <a:lnTo>
                    <a:pt x="546" y="255"/>
                  </a:lnTo>
                  <a:lnTo>
                    <a:pt x="543" y="255"/>
                  </a:lnTo>
                  <a:lnTo>
                    <a:pt x="541" y="255"/>
                  </a:lnTo>
                  <a:lnTo>
                    <a:pt x="541" y="257"/>
                  </a:lnTo>
                  <a:lnTo>
                    <a:pt x="537" y="261"/>
                  </a:lnTo>
                  <a:lnTo>
                    <a:pt x="535" y="265"/>
                  </a:lnTo>
                  <a:lnTo>
                    <a:pt x="534" y="265"/>
                  </a:lnTo>
                  <a:lnTo>
                    <a:pt x="532" y="265"/>
                  </a:lnTo>
                  <a:lnTo>
                    <a:pt x="528" y="263"/>
                  </a:lnTo>
                  <a:lnTo>
                    <a:pt x="523" y="265"/>
                  </a:lnTo>
                  <a:lnTo>
                    <a:pt x="517" y="265"/>
                  </a:lnTo>
                  <a:lnTo>
                    <a:pt x="517" y="265"/>
                  </a:lnTo>
                  <a:lnTo>
                    <a:pt x="515" y="266"/>
                  </a:lnTo>
                  <a:lnTo>
                    <a:pt x="513" y="266"/>
                  </a:lnTo>
                  <a:lnTo>
                    <a:pt x="510" y="268"/>
                  </a:lnTo>
                  <a:lnTo>
                    <a:pt x="508" y="270"/>
                  </a:lnTo>
                  <a:lnTo>
                    <a:pt x="508" y="272"/>
                  </a:lnTo>
                  <a:lnTo>
                    <a:pt x="506" y="274"/>
                  </a:lnTo>
                  <a:lnTo>
                    <a:pt x="506" y="277"/>
                  </a:lnTo>
                  <a:lnTo>
                    <a:pt x="504" y="281"/>
                  </a:lnTo>
                  <a:lnTo>
                    <a:pt x="504" y="283"/>
                  </a:lnTo>
                  <a:lnTo>
                    <a:pt x="504" y="285"/>
                  </a:lnTo>
                  <a:lnTo>
                    <a:pt x="504" y="285"/>
                  </a:lnTo>
                  <a:lnTo>
                    <a:pt x="471" y="296"/>
                  </a:lnTo>
                  <a:lnTo>
                    <a:pt x="464" y="298"/>
                  </a:lnTo>
                  <a:lnTo>
                    <a:pt x="433" y="307"/>
                  </a:lnTo>
                  <a:lnTo>
                    <a:pt x="413" y="314"/>
                  </a:lnTo>
                  <a:lnTo>
                    <a:pt x="395" y="319"/>
                  </a:lnTo>
                  <a:lnTo>
                    <a:pt x="375" y="325"/>
                  </a:lnTo>
                  <a:lnTo>
                    <a:pt x="353" y="332"/>
                  </a:lnTo>
                  <a:lnTo>
                    <a:pt x="351" y="332"/>
                  </a:lnTo>
                  <a:lnTo>
                    <a:pt x="294" y="347"/>
                  </a:lnTo>
                  <a:lnTo>
                    <a:pt x="272" y="354"/>
                  </a:lnTo>
                  <a:lnTo>
                    <a:pt x="267" y="356"/>
                  </a:lnTo>
                  <a:lnTo>
                    <a:pt x="228" y="367"/>
                  </a:lnTo>
                  <a:lnTo>
                    <a:pt x="217" y="369"/>
                  </a:lnTo>
                  <a:lnTo>
                    <a:pt x="175" y="382"/>
                  </a:lnTo>
                  <a:lnTo>
                    <a:pt x="168" y="383"/>
                  </a:lnTo>
                  <a:lnTo>
                    <a:pt x="141" y="391"/>
                  </a:lnTo>
                  <a:lnTo>
                    <a:pt x="128" y="394"/>
                  </a:lnTo>
                  <a:lnTo>
                    <a:pt x="80" y="407"/>
                  </a:lnTo>
                  <a:lnTo>
                    <a:pt x="71" y="409"/>
                  </a:lnTo>
                  <a:lnTo>
                    <a:pt x="64" y="380"/>
                  </a:lnTo>
                  <a:lnTo>
                    <a:pt x="62" y="372"/>
                  </a:lnTo>
                  <a:lnTo>
                    <a:pt x="59" y="356"/>
                  </a:lnTo>
                  <a:lnTo>
                    <a:pt x="51" y="327"/>
                  </a:lnTo>
                  <a:lnTo>
                    <a:pt x="48" y="318"/>
                  </a:lnTo>
                  <a:lnTo>
                    <a:pt x="44" y="298"/>
                  </a:lnTo>
                  <a:lnTo>
                    <a:pt x="44" y="298"/>
                  </a:lnTo>
                  <a:lnTo>
                    <a:pt x="37" y="272"/>
                  </a:lnTo>
                  <a:lnTo>
                    <a:pt x="35" y="266"/>
                  </a:lnTo>
                  <a:lnTo>
                    <a:pt x="27" y="239"/>
                  </a:lnTo>
                  <a:lnTo>
                    <a:pt x="17" y="195"/>
                  </a:lnTo>
                  <a:lnTo>
                    <a:pt x="17" y="193"/>
                  </a:lnTo>
                  <a:lnTo>
                    <a:pt x="6" y="151"/>
                  </a:lnTo>
                  <a:lnTo>
                    <a:pt x="2" y="137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2"/>
            <p:cNvSpPr>
              <a:spLocks/>
            </p:cNvSpPr>
            <p:nvPr userDrawn="1"/>
          </p:nvSpPr>
          <p:spPr bwMode="auto">
            <a:xfrm>
              <a:off x="5354638" y="2470150"/>
              <a:ext cx="1290638" cy="582613"/>
            </a:xfrm>
            <a:custGeom>
              <a:avLst/>
              <a:gdLst/>
              <a:ahLst/>
              <a:cxnLst>
                <a:cxn ang="0">
                  <a:pos x="38" y="247"/>
                </a:cxn>
                <a:cxn ang="0">
                  <a:pos x="46" y="256"/>
                </a:cxn>
                <a:cxn ang="0">
                  <a:pos x="36" y="263"/>
                </a:cxn>
                <a:cxn ang="0">
                  <a:pos x="26" y="279"/>
                </a:cxn>
                <a:cxn ang="0">
                  <a:pos x="31" y="283"/>
                </a:cxn>
                <a:cxn ang="0">
                  <a:pos x="29" y="294"/>
                </a:cxn>
                <a:cxn ang="0">
                  <a:pos x="18" y="294"/>
                </a:cxn>
                <a:cxn ang="0">
                  <a:pos x="18" y="312"/>
                </a:cxn>
                <a:cxn ang="0">
                  <a:pos x="15" y="305"/>
                </a:cxn>
                <a:cxn ang="0">
                  <a:pos x="5" y="316"/>
                </a:cxn>
                <a:cxn ang="0">
                  <a:pos x="15" y="312"/>
                </a:cxn>
                <a:cxn ang="0">
                  <a:pos x="15" y="325"/>
                </a:cxn>
                <a:cxn ang="0">
                  <a:pos x="11" y="332"/>
                </a:cxn>
                <a:cxn ang="0">
                  <a:pos x="22" y="343"/>
                </a:cxn>
                <a:cxn ang="0">
                  <a:pos x="13" y="349"/>
                </a:cxn>
                <a:cxn ang="0">
                  <a:pos x="9" y="362"/>
                </a:cxn>
                <a:cxn ang="0">
                  <a:pos x="18" y="365"/>
                </a:cxn>
                <a:cxn ang="0">
                  <a:pos x="195" y="336"/>
                </a:cxn>
                <a:cxn ang="0">
                  <a:pos x="334" y="310"/>
                </a:cxn>
                <a:cxn ang="0">
                  <a:pos x="502" y="278"/>
                </a:cxn>
                <a:cxn ang="0">
                  <a:pos x="599" y="223"/>
                </a:cxn>
                <a:cxn ang="0">
                  <a:pos x="612" y="221"/>
                </a:cxn>
                <a:cxn ang="0">
                  <a:pos x="616" y="208"/>
                </a:cxn>
                <a:cxn ang="0">
                  <a:pos x="621" y="192"/>
                </a:cxn>
                <a:cxn ang="0">
                  <a:pos x="630" y="183"/>
                </a:cxn>
                <a:cxn ang="0">
                  <a:pos x="649" y="173"/>
                </a:cxn>
                <a:cxn ang="0">
                  <a:pos x="663" y="168"/>
                </a:cxn>
                <a:cxn ang="0">
                  <a:pos x="676" y="155"/>
                </a:cxn>
                <a:cxn ang="0">
                  <a:pos x="687" y="144"/>
                </a:cxn>
                <a:cxn ang="0">
                  <a:pos x="703" y="133"/>
                </a:cxn>
                <a:cxn ang="0">
                  <a:pos x="711" y="120"/>
                </a:cxn>
                <a:cxn ang="0">
                  <a:pos x="709" y="113"/>
                </a:cxn>
                <a:cxn ang="0">
                  <a:pos x="720" y="109"/>
                </a:cxn>
                <a:cxn ang="0">
                  <a:pos x="720" y="100"/>
                </a:cxn>
                <a:cxn ang="0">
                  <a:pos x="736" y="93"/>
                </a:cxn>
                <a:cxn ang="0">
                  <a:pos x="740" y="102"/>
                </a:cxn>
                <a:cxn ang="0">
                  <a:pos x="747" y="97"/>
                </a:cxn>
                <a:cxn ang="0">
                  <a:pos x="755" y="80"/>
                </a:cxn>
                <a:cxn ang="0">
                  <a:pos x="771" y="71"/>
                </a:cxn>
                <a:cxn ang="0">
                  <a:pos x="784" y="73"/>
                </a:cxn>
                <a:cxn ang="0">
                  <a:pos x="789" y="67"/>
                </a:cxn>
                <a:cxn ang="0">
                  <a:pos x="800" y="38"/>
                </a:cxn>
                <a:cxn ang="0">
                  <a:pos x="811" y="33"/>
                </a:cxn>
                <a:cxn ang="0">
                  <a:pos x="811" y="18"/>
                </a:cxn>
                <a:cxn ang="0">
                  <a:pos x="809" y="3"/>
                </a:cxn>
                <a:cxn ang="0">
                  <a:pos x="683" y="33"/>
                </a:cxn>
                <a:cxn ang="0">
                  <a:pos x="519" y="69"/>
                </a:cxn>
                <a:cxn ang="0">
                  <a:pos x="391" y="91"/>
                </a:cxn>
                <a:cxn ang="0">
                  <a:pos x="334" y="100"/>
                </a:cxn>
                <a:cxn ang="0">
                  <a:pos x="186" y="124"/>
                </a:cxn>
                <a:cxn ang="0">
                  <a:pos x="66" y="166"/>
                </a:cxn>
                <a:cxn ang="0">
                  <a:pos x="51" y="175"/>
                </a:cxn>
                <a:cxn ang="0">
                  <a:pos x="46" y="162"/>
                </a:cxn>
                <a:cxn ang="0">
                  <a:pos x="49" y="173"/>
                </a:cxn>
                <a:cxn ang="0">
                  <a:pos x="51" y="188"/>
                </a:cxn>
                <a:cxn ang="0">
                  <a:pos x="47" y="197"/>
                </a:cxn>
                <a:cxn ang="0">
                  <a:pos x="38" y="205"/>
                </a:cxn>
                <a:cxn ang="0">
                  <a:pos x="49" y="217"/>
                </a:cxn>
                <a:cxn ang="0">
                  <a:pos x="40" y="234"/>
                </a:cxn>
              </a:cxnLst>
              <a:rect l="0" t="0" r="r" b="b"/>
              <a:pathLst>
                <a:path w="813" h="367">
                  <a:moveTo>
                    <a:pt x="49" y="245"/>
                  </a:moveTo>
                  <a:lnTo>
                    <a:pt x="49" y="245"/>
                  </a:lnTo>
                  <a:lnTo>
                    <a:pt x="49" y="247"/>
                  </a:lnTo>
                  <a:lnTo>
                    <a:pt x="47" y="248"/>
                  </a:lnTo>
                  <a:lnTo>
                    <a:pt x="47" y="248"/>
                  </a:lnTo>
                  <a:lnTo>
                    <a:pt x="46" y="248"/>
                  </a:lnTo>
                  <a:lnTo>
                    <a:pt x="42" y="247"/>
                  </a:lnTo>
                  <a:lnTo>
                    <a:pt x="42" y="247"/>
                  </a:lnTo>
                  <a:lnTo>
                    <a:pt x="40" y="247"/>
                  </a:lnTo>
                  <a:lnTo>
                    <a:pt x="38" y="247"/>
                  </a:lnTo>
                  <a:lnTo>
                    <a:pt x="38" y="248"/>
                  </a:lnTo>
                  <a:lnTo>
                    <a:pt x="38" y="248"/>
                  </a:lnTo>
                  <a:lnTo>
                    <a:pt x="36" y="248"/>
                  </a:lnTo>
                  <a:lnTo>
                    <a:pt x="36" y="250"/>
                  </a:lnTo>
                  <a:lnTo>
                    <a:pt x="38" y="252"/>
                  </a:lnTo>
                  <a:lnTo>
                    <a:pt x="38" y="252"/>
                  </a:lnTo>
                  <a:lnTo>
                    <a:pt x="42" y="254"/>
                  </a:lnTo>
                  <a:lnTo>
                    <a:pt x="44" y="254"/>
                  </a:lnTo>
                  <a:lnTo>
                    <a:pt x="44" y="254"/>
                  </a:lnTo>
                  <a:lnTo>
                    <a:pt x="46" y="256"/>
                  </a:lnTo>
                  <a:lnTo>
                    <a:pt x="46" y="256"/>
                  </a:lnTo>
                  <a:lnTo>
                    <a:pt x="42" y="259"/>
                  </a:lnTo>
                  <a:lnTo>
                    <a:pt x="42" y="259"/>
                  </a:lnTo>
                  <a:lnTo>
                    <a:pt x="40" y="259"/>
                  </a:lnTo>
                  <a:lnTo>
                    <a:pt x="40" y="258"/>
                  </a:lnTo>
                  <a:lnTo>
                    <a:pt x="36" y="259"/>
                  </a:lnTo>
                  <a:lnTo>
                    <a:pt x="36" y="261"/>
                  </a:lnTo>
                  <a:lnTo>
                    <a:pt x="36" y="261"/>
                  </a:lnTo>
                  <a:lnTo>
                    <a:pt x="36" y="263"/>
                  </a:lnTo>
                  <a:lnTo>
                    <a:pt x="36" y="263"/>
                  </a:lnTo>
                  <a:lnTo>
                    <a:pt x="36" y="265"/>
                  </a:lnTo>
                  <a:lnTo>
                    <a:pt x="35" y="267"/>
                  </a:lnTo>
                  <a:lnTo>
                    <a:pt x="31" y="268"/>
                  </a:lnTo>
                  <a:lnTo>
                    <a:pt x="26" y="268"/>
                  </a:lnTo>
                  <a:lnTo>
                    <a:pt x="24" y="270"/>
                  </a:lnTo>
                  <a:lnTo>
                    <a:pt x="22" y="272"/>
                  </a:lnTo>
                  <a:lnTo>
                    <a:pt x="22" y="272"/>
                  </a:lnTo>
                  <a:lnTo>
                    <a:pt x="22" y="274"/>
                  </a:lnTo>
                  <a:lnTo>
                    <a:pt x="24" y="278"/>
                  </a:lnTo>
                  <a:lnTo>
                    <a:pt x="26" y="279"/>
                  </a:lnTo>
                  <a:lnTo>
                    <a:pt x="27" y="279"/>
                  </a:lnTo>
                  <a:lnTo>
                    <a:pt x="29" y="279"/>
                  </a:lnTo>
                  <a:lnTo>
                    <a:pt x="31" y="279"/>
                  </a:lnTo>
                  <a:lnTo>
                    <a:pt x="31" y="278"/>
                  </a:lnTo>
                  <a:lnTo>
                    <a:pt x="31" y="278"/>
                  </a:lnTo>
                  <a:lnTo>
                    <a:pt x="33" y="278"/>
                  </a:lnTo>
                  <a:lnTo>
                    <a:pt x="35" y="281"/>
                  </a:lnTo>
                  <a:lnTo>
                    <a:pt x="33" y="283"/>
                  </a:lnTo>
                  <a:lnTo>
                    <a:pt x="33" y="283"/>
                  </a:lnTo>
                  <a:lnTo>
                    <a:pt x="31" y="283"/>
                  </a:lnTo>
                  <a:lnTo>
                    <a:pt x="31" y="283"/>
                  </a:lnTo>
                  <a:lnTo>
                    <a:pt x="27" y="285"/>
                  </a:lnTo>
                  <a:lnTo>
                    <a:pt x="26" y="287"/>
                  </a:lnTo>
                  <a:lnTo>
                    <a:pt x="24" y="289"/>
                  </a:lnTo>
                  <a:lnTo>
                    <a:pt x="24" y="289"/>
                  </a:lnTo>
                  <a:lnTo>
                    <a:pt x="24" y="290"/>
                  </a:lnTo>
                  <a:lnTo>
                    <a:pt x="24" y="290"/>
                  </a:lnTo>
                  <a:lnTo>
                    <a:pt x="26" y="292"/>
                  </a:lnTo>
                  <a:lnTo>
                    <a:pt x="27" y="294"/>
                  </a:lnTo>
                  <a:lnTo>
                    <a:pt x="29" y="294"/>
                  </a:lnTo>
                  <a:lnTo>
                    <a:pt x="29" y="296"/>
                  </a:lnTo>
                  <a:lnTo>
                    <a:pt x="27" y="296"/>
                  </a:lnTo>
                  <a:lnTo>
                    <a:pt x="27" y="298"/>
                  </a:lnTo>
                  <a:lnTo>
                    <a:pt x="27" y="298"/>
                  </a:lnTo>
                  <a:lnTo>
                    <a:pt x="26" y="296"/>
                  </a:lnTo>
                  <a:lnTo>
                    <a:pt x="22" y="294"/>
                  </a:lnTo>
                  <a:lnTo>
                    <a:pt x="22" y="294"/>
                  </a:lnTo>
                  <a:lnTo>
                    <a:pt x="20" y="294"/>
                  </a:lnTo>
                  <a:lnTo>
                    <a:pt x="18" y="294"/>
                  </a:lnTo>
                  <a:lnTo>
                    <a:pt x="18" y="294"/>
                  </a:lnTo>
                  <a:lnTo>
                    <a:pt x="18" y="296"/>
                  </a:lnTo>
                  <a:lnTo>
                    <a:pt x="16" y="296"/>
                  </a:lnTo>
                  <a:lnTo>
                    <a:pt x="16" y="300"/>
                  </a:lnTo>
                  <a:lnTo>
                    <a:pt x="18" y="300"/>
                  </a:lnTo>
                  <a:lnTo>
                    <a:pt x="18" y="303"/>
                  </a:lnTo>
                  <a:lnTo>
                    <a:pt x="20" y="303"/>
                  </a:lnTo>
                  <a:lnTo>
                    <a:pt x="24" y="309"/>
                  </a:lnTo>
                  <a:lnTo>
                    <a:pt x="22" y="309"/>
                  </a:lnTo>
                  <a:lnTo>
                    <a:pt x="20" y="312"/>
                  </a:lnTo>
                  <a:lnTo>
                    <a:pt x="18" y="312"/>
                  </a:lnTo>
                  <a:lnTo>
                    <a:pt x="18" y="312"/>
                  </a:lnTo>
                  <a:lnTo>
                    <a:pt x="18" y="312"/>
                  </a:lnTo>
                  <a:lnTo>
                    <a:pt x="16" y="312"/>
                  </a:lnTo>
                  <a:lnTo>
                    <a:pt x="16" y="312"/>
                  </a:lnTo>
                  <a:lnTo>
                    <a:pt x="15" y="310"/>
                  </a:lnTo>
                  <a:lnTo>
                    <a:pt x="15" y="309"/>
                  </a:lnTo>
                  <a:lnTo>
                    <a:pt x="15" y="307"/>
                  </a:lnTo>
                  <a:lnTo>
                    <a:pt x="15" y="305"/>
                  </a:lnTo>
                  <a:lnTo>
                    <a:pt x="15" y="305"/>
                  </a:lnTo>
                  <a:lnTo>
                    <a:pt x="15" y="305"/>
                  </a:lnTo>
                  <a:lnTo>
                    <a:pt x="13" y="305"/>
                  </a:lnTo>
                  <a:lnTo>
                    <a:pt x="13" y="305"/>
                  </a:lnTo>
                  <a:lnTo>
                    <a:pt x="11" y="307"/>
                  </a:lnTo>
                  <a:lnTo>
                    <a:pt x="11" y="309"/>
                  </a:lnTo>
                  <a:lnTo>
                    <a:pt x="9" y="310"/>
                  </a:lnTo>
                  <a:lnTo>
                    <a:pt x="9" y="310"/>
                  </a:lnTo>
                  <a:lnTo>
                    <a:pt x="7" y="312"/>
                  </a:lnTo>
                  <a:lnTo>
                    <a:pt x="5" y="314"/>
                  </a:lnTo>
                  <a:lnTo>
                    <a:pt x="5" y="314"/>
                  </a:lnTo>
                  <a:lnTo>
                    <a:pt x="5" y="316"/>
                  </a:lnTo>
                  <a:lnTo>
                    <a:pt x="7" y="318"/>
                  </a:lnTo>
                  <a:lnTo>
                    <a:pt x="7" y="318"/>
                  </a:lnTo>
                  <a:lnTo>
                    <a:pt x="9" y="318"/>
                  </a:lnTo>
                  <a:lnTo>
                    <a:pt x="9" y="318"/>
                  </a:lnTo>
                  <a:lnTo>
                    <a:pt x="11" y="318"/>
                  </a:lnTo>
                  <a:lnTo>
                    <a:pt x="11" y="318"/>
                  </a:lnTo>
                  <a:lnTo>
                    <a:pt x="11" y="314"/>
                  </a:lnTo>
                  <a:lnTo>
                    <a:pt x="11" y="314"/>
                  </a:lnTo>
                  <a:lnTo>
                    <a:pt x="13" y="312"/>
                  </a:lnTo>
                  <a:lnTo>
                    <a:pt x="15" y="312"/>
                  </a:lnTo>
                  <a:lnTo>
                    <a:pt x="15" y="312"/>
                  </a:lnTo>
                  <a:lnTo>
                    <a:pt x="16" y="314"/>
                  </a:lnTo>
                  <a:lnTo>
                    <a:pt x="16" y="316"/>
                  </a:lnTo>
                  <a:lnTo>
                    <a:pt x="15" y="318"/>
                  </a:lnTo>
                  <a:lnTo>
                    <a:pt x="15" y="320"/>
                  </a:lnTo>
                  <a:lnTo>
                    <a:pt x="15" y="320"/>
                  </a:lnTo>
                  <a:lnTo>
                    <a:pt x="15" y="320"/>
                  </a:lnTo>
                  <a:lnTo>
                    <a:pt x="15" y="321"/>
                  </a:lnTo>
                  <a:lnTo>
                    <a:pt x="15" y="325"/>
                  </a:lnTo>
                  <a:lnTo>
                    <a:pt x="15" y="325"/>
                  </a:lnTo>
                  <a:lnTo>
                    <a:pt x="13" y="327"/>
                  </a:lnTo>
                  <a:lnTo>
                    <a:pt x="13" y="327"/>
                  </a:lnTo>
                  <a:lnTo>
                    <a:pt x="9" y="327"/>
                  </a:lnTo>
                  <a:lnTo>
                    <a:pt x="9" y="329"/>
                  </a:lnTo>
                  <a:lnTo>
                    <a:pt x="9" y="329"/>
                  </a:lnTo>
                  <a:lnTo>
                    <a:pt x="9" y="331"/>
                  </a:lnTo>
                  <a:lnTo>
                    <a:pt x="9" y="331"/>
                  </a:lnTo>
                  <a:lnTo>
                    <a:pt x="9" y="332"/>
                  </a:lnTo>
                  <a:lnTo>
                    <a:pt x="11" y="332"/>
                  </a:lnTo>
                  <a:lnTo>
                    <a:pt x="11" y="332"/>
                  </a:lnTo>
                  <a:lnTo>
                    <a:pt x="15" y="332"/>
                  </a:lnTo>
                  <a:lnTo>
                    <a:pt x="16" y="332"/>
                  </a:lnTo>
                  <a:lnTo>
                    <a:pt x="16" y="332"/>
                  </a:lnTo>
                  <a:lnTo>
                    <a:pt x="18" y="332"/>
                  </a:lnTo>
                  <a:lnTo>
                    <a:pt x="18" y="334"/>
                  </a:lnTo>
                  <a:lnTo>
                    <a:pt x="20" y="336"/>
                  </a:lnTo>
                  <a:lnTo>
                    <a:pt x="20" y="338"/>
                  </a:lnTo>
                  <a:lnTo>
                    <a:pt x="20" y="340"/>
                  </a:lnTo>
                  <a:lnTo>
                    <a:pt x="20" y="342"/>
                  </a:lnTo>
                  <a:lnTo>
                    <a:pt x="22" y="343"/>
                  </a:lnTo>
                  <a:lnTo>
                    <a:pt x="22" y="343"/>
                  </a:lnTo>
                  <a:lnTo>
                    <a:pt x="22" y="345"/>
                  </a:lnTo>
                  <a:lnTo>
                    <a:pt x="22" y="347"/>
                  </a:lnTo>
                  <a:lnTo>
                    <a:pt x="22" y="349"/>
                  </a:lnTo>
                  <a:lnTo>
                    <a:pt x="20" y="349"/>
                  </a:lnTo>
                  <a:lnTo>
                    <a:pt x="20" y="349"/>
                  </a:lnTo>
                  <a:lnTo>
                    <a:pt x="16" y="349"/>
                  </a:lnTo>
                  <a:lnTo>
                    <a:pt x="16" y="349"/>
                  </a:lnTo>
                  <a:lnTo>
                    <a:pt x="15" y="349"/>
                  </a:lnTo>
                  <a:lnTo>
                    <a:pt x="13" y="349"/>
                  </a:lnTo>
                  <a:lnTo>
                    <a:pt x="13" y="351"/>
                  </a:lnTo>
                  <a:lnTo>
                    <a:pt x="11" y="351"/>
                  </a:lnTo>
                  <a:lnTo>
                    <a:pt x="11" y="353"/>
                  </a:lnTo>
                  <a:lnTo>
                    <a:pt x="11" y="354"/>
                  </a:lnTo>
                  <a:lnTo>
                    <a:pt x="13" y="356"/>
                  </a:lnTo>
                  <a:lnTo>
                    <a:pt x="13" y="358"/>
                  </a:lnTo>
                  <a:lnTo>
                    <a:pt x="11" y="360"/>
                  </a:lnTo>
                  <a:lnTo>
                    <a:pt x="11" y="362"/>
                  </a:lnTo>
                  <a:lnTo>
                    <a:pt x="11" y="362"/>
                  </a:lnTo>
                  <a:lnTo>
                    <a:pt x="9" y="362"/>
                  </a:lnTo>
                  <a:lnTo>
                    <a:pt x="9" y="362"/>
                  </a:lnTo>
                  <a:lnTo>
                    <a:pt x="4" y="362"/>
                  </a:lnTo>
                  <a:lnTo>
                    <a:pt x="2" y="362"/>
                  </a:lnTo>
                  <a:lnTo>
                    <a:pt x="2" y="362"/>
                  </a:lnTo>
                  <a:lnTo>
                    <a:pt x="2" y="362"/>
                  </a:lnTo>
                  <a:lnTo>
                    <a:pt x="2" y="363"/>
                  </a:lnTo>
                  <a:lnTo>
                    <a:pt x="2" y="363"/>
                  </a:lnTo>
                  <a:lnTo>
                    <a:pt x="0" y="365"/>
                  </a:lnTo>
                  <a:lnTo>
                    <a:pt x="2" y="367"/>
                  </a:lnTo>
                  <a:lnTo>
                    <a:pt x="18" y="365"/>
                  </a:lnTo>
                  <a:lnTo>
                    <a:pt x="31" y="363"/>
                  </a:lnTo>
                  <a:lnTo>
                    <a:pt x="60" y="358"/>
                  </a:lnTo>
                  <a:lnTo>
                    <a:pt x="66" y="358"/>
                  </a:lnTo>
                  <a:lnTo>
                    <a:pt x="97" y="353"/>
                  </a:lnTo>
                  <a:lnTo>
                    <a:pt x="111" y="351"/>
                  </a:lnTo>
                  <a:lnTo>
                    <a:pt x="131" y="347"/>
                  </a:lnTo>
                  <a:lnTo>
                    <a:pt x="150" y="343"/>
                  </a:lnTo>
                  <a:lnTo>
                    <a:pt x="153" y="343"/>
                  </a:lnTo>
                  <a:lnTo>
                    <a:pt x="194" y="336"/>
                  </a:lnTo>
                  <a:lnTo>
                    <a:pt x="195" y="336"/>
                  </a:lnTo>
                  <a:lnTo>
                    <a:pt x="212" y="332"/>
                  </a:lnTo>
                  <a:lnTo>
                    <a:pt x="212" y="332"/>
                  </a:lnTo>
                  <a:lnTo>
                    <a:pt x="230" y="329"/>
                  </a:lnTo>
                  <a:lnTo>
                    <a:pt x="232" y="327"/>
                  </a:lnTo>
                  <a:lnTo>
                    <a:pt x="247" y="325"/>
                  </a:lnTo>
                  <a:lnTo>
                    <a:pt x="270" y="321"/>
                  </a:lnTo>
                  <a:lnTo>
                    <a:pt x="309" y="314"/>
                  </a:lnTo>
                  <a:lnTo>
                    <a:pt x="309" y="314"/>
                  </a:lnTo>
                  <a:lnTo>
                    <a:pt x="331" y="310"/>
                  </a:lnTo>
                  <a:lnTo>
                    <a:pt x="334" y="310"/>
                  </a:lnTo>
                  <a:lnTo>
                    <a:pt x="340" y="310"/>
                  </a:lnTo>
                  <a:lnTo>
                    <a:pt x="347" y="309"/>
                  </a:lnTo>
                  <a:lnTo>
                    <a:pt x="353" y="309"/>
                  </a:lnTo>
                  <a:lnTo>
                    <a:pt x="398" y="300"/>
                  </a:lnTo>
                  <a:lnTo>
                    <a:pt x="400" y="300"/>
                  </a:lnTo>
                  <a:lnTo>
                    <a:pt x="442" y="290"/>
                  </a:lnTo>
                  <a:lnTo>
                    <a:pt x="470" y="285"/>
                  </a:lnTo>
                  <a:lnTo>
                    <a:pt x="482" y="283"/>
                  </a:lnTo>
                  <a:lnTo>
                    <a:pt x="493" y="279"/>
                  </a:lnTo>
                  <a:lnTo>
                    <a:pt x="502" y="278"/>
                  </a:lnTo>
                  <a:lnTo>
                    <a:pt x="532" y="272"/>
                  </a:lnTo>
                  <a:lnTo>
                    <a:pt x="532" y="272"/>
                  </a:lnTo>
                  <a:lnTo>
                    <a:pt x="548" y="268"/>
                  </a:lnTo>
                  <a:lnTo>
                    <a:pt x="552" y="268"/>
                  </a:lnTo>
                  <a:lnTo>
                    <a:pt x="566" y="265"/>
                  </a:lnTo>
                  <a:lnTo>
                    <a:pt x="596" y="259"/>
                  </a:lnTo>
                  <a:lnTo>
                    <a:pt x="594" y="230"/>
                  </a:lnTo>
                  <a:lnTo>
                    <a:pt x="594" y="230"/>
                  </a:lnTo>
                  <a:lnTo>
                    <a:pt x="599" y="223"/>
                  </a:lnTo>
                  <a:lnTo>
                    <a:pt x="599" y="223"/>
                  </a:lnTo>
                  <a:lnTo>
                    <a:pt x="599" y="225"/>
                  </a:lnTo>
                  <a:lnTo>
                    <a:pt x="601" y="225"/>
                  </a:lnTo>
                  <a:lnTo>
                    <a:pt x="601" y="225"/>
                  </a:lnTo>
                  <a:lnTo>
                    <a:pt x="603" y="225"/>
                  </a:lnTo>
                  <a:lnTo>
                    <a:pt x="605" y="225"/>
                  </a:lnTo>
                  <a:lnTo>
                    <a:pt x="607" y="225"/>
                  </a:lnTo>
                  <a:lnTo>
                    <a:pt x="608" y="225"/>
                  </a:lnTo>
                  <a:lnTo>
                    <a:pt x="610" y="223"/>
                  </a:lnTo>
                  <a:lnTo>
                    <a:pt x="612" y="223"/>
                  </a:lnTo>
                  <a:lnTo>
                    <a:pt x="612" y="221"/>
                  </a:lnTo>
                  <a:lnTo>
                    <a:pt x="614" y="219"/>
                  </a:lnTo>
                  <a:lnTo>
                    <a:pt x="614" y="219"/>
                  </a:lnTo>
                  <a:lnTo>
                    <a:pt x="616" y="217"/>
                  </a:lnTo>
                  <a:lnTo>
                    <a:pt x="616" y="217"/>
                  </a:lnTo>
                  <a:lnTo>
                    <a:pt x="616" y="215"/>
                  </a:lnTo>
                  <a:lnTo>
                    <a:pt x="618" y="214"/>
                  </a:lnTo>
                  <a:lnTo>
                    <a:pt x="616" y="212"/>
                  </a:lnTo>
                  <a:lnTo>
                    <a:pt x="616" y="210"/>
                  </a:lnTo>
                  <a:lnTo>
                    <a:pt x="616" y="208"/>
                  </a:lnTo>
                  <a:lnTo>
                    <a:pt x="616" y="208"/>
                  </a:lnTo>
                  <a:lnTo>
                    <a:pt x="618" y="205"/>
                  </a:lnTo>
                  <a:lnTo>
                    <a:pt x="616" y="203"/>
                  </a:lnTo>
                  <a:lnTo>
                    <a:pt x="614" y="201"/>
                  </a:lnTo>
                  <a:lnTo>
                    <a:pt x="614" y="201"/>
                  </a:lnTo>
                  <a:lnTo>
                    <a:pt x="616" y="199"/>
                  </a:lnTo>
                  <a:lnTo>
                    <a:pt x="616" y="197"/>
                  </a:lnTo>
                  <a:lnTo>
                    <a:pt x="618" y="197"/>
                  </a:lnTo>
                  <a:lnTo>
                    <a:pt x="619" y="194"/>
                  </a:lnTo>
                  <a:lnTo>
                    <a:pt x="619" y="194"/>
                  </a:lnTo>
                  <a:lnTo>
                    <a:pt x="621" y="192"/>
                  </a:lnTo>
                  <a:lnTo>
                    <a:pt x="623" y="192"/>
                  </a:lnTo>
                  <a:lnTo>
                    <a:pt x="623" y="190"/>
                  </a:lnTo>
                  <a:lnTo>
                    <a:pt x="625" y="188"/>
                  </a:lnTo>
                  <a:lnTo>
                    <a:pt x="625" y="186"/>
                  </a:lnTo>
                  <a:lnTo>
                    <a:pt x="627" y="184"/>
                  </a:lnTo>
                  <a:lnTo>
                    <a:pt x="627" y="184"/>
                  </a:lnTo>
                  <a:lnTo>
                    <a:pt x="627" y="184"/>
                  </a:lnTo>
                  <a:lnTo>
                    <a:pt x="630" y="183"/>
                  </a:lnTo>
                  <a:lnTo>
                    <a:pt x="630" y="183"/>
                  </a:lnTo>
                  <a:lnTo>
                    <a:pt x="630" y="183"/>
                  </a:lnTo>
                  <a:lnTo>
                    <a:pt x="632" y="183"/>
                  </a:lnTo>
                  <a:lnTo>
                    <a:pt x="634" y="177"/>
                  </a:lnTo>
                  <a:lnTo>
                    <a:pt x="636" y="175"/>
                  </a:lnTo>
                  <a:lnTo>
                    <a:pt x="639" y="175"/>
                  </a:lnTo>
                  <a:lnTo>
                    <a:pt x="641" y="175"/>
                  </a:lnTo>
                  <a:lnTo>
                    <a:pt x="643" y="175"/>
                  </a:lnTo>
                  <a:lnTo>
                    <a:pt x="645" y="173"/>
                  </a:lnTo>
                  <a:lnTo>
                    <a:pt x="645" y="173"/>
                  </a:lnTo>
                  <a:lnTo>
                    <a:pt x="647" y="173"/>
                  </a:lnTo>
                  <a:lnTo>
                    <a:pt x="649" y="173"/>
                  </a:lnTo>
                  <a:lnTo>
                    <a:pt x="649" y="173"/>
                  </a:lnTo>
                  <a:lnTo>
                    <a:pt x="650" y="172"/>
                  </a:lnTo>
                  <a:lnTo>
                    <a:pt x="650" y="172"/>
                  </a:lnTo>
                  <a:lnTo>
                    <a:pt x="652" y="172"/>
                  </a:lnTo>
                  <a:lnTo>
                    <a:pt x="656" y="172"/>
                  </a:lnTo>
                  <a:lnTo>
                    <a:pt x="658" y="172"/>
                  </a:lnTo>
                  <a:lnTo>
                    <a:pt x="660" y="172"/>
                  </a:lnTo>
                  <a:lnTo>
                    <a:pt x="660" y="172"/>
                  </a:lnTo>
                  <a:lnTo>
                    <a:pt x="663" y="170"/>
                  </a:lnTo>
                  <a:lnTo>
                    <a:pt x="663" y="168"/>
                  </a:lnTo>
                  <a:lnTo>
                    <a:pt x="665" y="166"/>
                  </a:lnTo>
                  <a:lnTo>
                    <a:pt x="665" y="164"/>
                  </a:lnTo>
                  <a:lnTo>
                    <a:pt x="669" y="162"/>
                  </a:lnTo>
                  <a:lnTo>
                    <a:pt x="670" y="161"/>
                  </a:lnTo>
                  <a:lnTo>
                    <a:pt x="672" y="159"/>
                  </a:lnTo>
                  <a:lnTo>
                    <a:pt x="672" y="159"/>
                  </a:lnTo>
                  <a:lnTo>
                    <a:pt x="674" y="157"/>
                  </a:lnTo>
                  <a:lnTo>
                    <a:pt x="674" y="155"/>
                  </a:lnTo>
                  <a:lnTo>
                    <a:pt x="674" y="155"/>
                  </a:lnTo>
                  <a:lnTo>
                    <a:pt x="676" y="155"/>
                  </a:lnTo>
                  <a:lnTo>
                    <a:pt x="678" y="155"/>
                  </a:lnTo>
                  <a:lnTo>
                    <a:pt x="680" y="155"/>
                  </a:lnTo>
                  <a:lnTo>
                    <a:pt x="680" y="155"/>
                  </a:lnTo>
                  <a:lnTo>
                    <a:pt x="680" y="152"/>
                  </a:lnTo>
                  <a:lnTo>
                    <a:pt x="681" y="150"/>
                  </a:lnTo>
                  <a:lnTo>
                    <a:pt x="681" y="146"/>
                  </a:lnTo>
                  <a:lnTo>
                    <a:pt x="683" y="146"/>
                  </a:lnTo>
                  <a:lnTo>
                    <a:pt x="683" y="144"/>
                  </a:lnTo>
                  <a:lnTo>
                    <a:pt x="685" y="144"/>
                  </a:lnTo>
                  <a:lnTo>
                    <a:pt x="687" y="144"/>
                  </a:lnTo>
                  <a:lnTo>
                    <a:pt x="689" y="142"/>
                  </a:lnTo>
                  <a:lnTo>
                    <a:pt x="689" y="139"/>
                  </a:lnTo>
                  <a:lnTo>
                    <a:pt x="691" y="139"/>
                  </a:lnTo>
                  <a:lnTo>
                    <a:pt x="691" y="139"/>
                  </a:lnTo>
                  <a:lnTo>
                    <a:pt x="694" y="137"/>
                  </a:lnTo>
                  <a:lnTo>
                    <a:pt x="694" y="137"/>
                  </a:lnTo>
                  <a:lnTo>
                    <a:pt x="696" y="137"/>
                  </a:lnTo>
                  <a:lnTo>
                    <a:pt x="698" y="133"/>
                  </a:lnTo>
                  <a:lnTo>
                    <a:pt x="700" y="133"/>
                  </a:lnTo>
                  <a:lnTo>
                    <a:pt x="703" y="133"/>
                  </a:lnTo>
                  <a:lnTo>
                    <a:pt x="705" y="133"/>
                  </a:lnTo>
                  <a:lnTo>
                    <a:pt x="707" y="133"/>
                  </a:lnTo>
                  <a:lnTo>
                    <a:pt x="707" y="131"/>
                  </a:lnTo>
                  <a:lnTo>
                    <a:pt x="709" y="130"/>
                  </a:lnTo>
                  <a:lnTo>
                    <a:pt x="709" y="128"/>
                  </a:lnTo>
                  <a:lnTo>
                    <a:pt x="709" y="126"/>
                  </a:lnTo>
                  <a:lnTo>
                    <a:pt x="711" y="124"/>
                  </a:lnTo>
                  <a:lnTo>
                    <a:pt x="711" y="122"/>
                  </a:lnTo>
                  <a:lnTo>
                    <a:pt x="711" y="120"/>
                  </a:lnTo>
                  <a:lnTo>
                    <a:pt x="711" y="120"/>
                  </a:lnTo>
                  <a:lnTo>
                    <a:pt x="713" y="119"/>
                  </a:lnTo>
                  <a:lnTo>
                    <a:pt x="713" y="119"/>
                  </a:lnTo>
                  <a:lnTo>
                    <a:pt x="711" y="119"/>
                  </a:lnTo>
                  <a:lnTo>
                    <a:pt x="711" y="117"/>
                  </a:lnTo>
                  <a:lnTo>
                    <a:pt x="711" y="117"/>
                  </a:lnTo>
                  <a:lnTo>
                    <a:pt x="711" y="117"/>
                  </a:lnTo>
                  <a:lnTo>
                    <a:pt x="709" y="113"/>
                  </a:lnTo>
                  <a:lnTo>
                    <a:pt x="709" y="113"/>
                  </a:lnTo>
                  <a:lnTo>
                    <a:pt x="709" y="113"/>
                  </a:lnTo>
                  <a:lnTo>
                    <a:pt x="709" y="113"/>
                  </a:lnTo>
                  <a:lnTo>
                    <a:pt x="711" y="111"/>
                  </a:lnTo>
                  <a:lnTo>
                    <a:pt x="709" y="109"/>
                  </a:lnTo>
                  <a:lnTo>
                    <a:pt x="709" y="109"/>
                  </a:lnTo>
                  <a:lnTo>
                    <a:pt x="713" y="109"/>
                  </a:lnTo>
                  <a:lnTo>
                    <a:pt x="714" y="109"/>
                  </a:lnTo>
                  <a:lnTo>
                    <a:pt x="714" y="108"/>
                  </a:lnTo>
                  <a:lnTo>
                    <a:pt x="718" y="111"/>
                  </a:lnTo>
                  <a:lnTo>
                    <a:pt x="718" y="111"/>
                  </a:lnTo>
                  <a:lnTo>
                    <a:pt x="720" y="109"/>
                  </a:lnTo>
                  <a:lnTo>
                    <a:pt x="720" y="109"/>
                  </a:lnTo>
                  <a:lnTo>
                    <a:pt x="720" y="109"/>
                  </a:lnTo>
                  <a:lnTo>
                    <a:pt x="720" y="108"/>
                  </a:lnTo>
                  <a:lnTo>
                    <a:pt x="720" y="106"/>
                  </a:lnTo>
                  <a:lnTo>
                    <a:pt x="720" y="106"/>
                  </a:lnTo>
                  <a:lnTo>
                    <a:pt x="722" y="104"/>
                  </a:lnTo>
                  <a:lnTo>
                    <a:pt x="722" y="104"/>
                  </a:lnTo>
                  <a:lnTo>
                    <a:pt x="720" y="104"/>
                  </a:lnTo>
                  <a:lnTo>
                    <a:pt x="720" y="102"/>
                  </a:lnTo>
                  <a:lnTo>
                    <a:pt x="720" y="100"/>
                  </a:lnTo>
                  <a:lnTo>
                    <a:pt x="720" y="100"/>
                  </a:lnTo>
                  <a:lnTo>
                    <a:pt x="723" y="99"/>
                  </a:lnTo>
                  <a:lnTo>
                    <a:pt x="725" y="97"/>
                  </a:lnTo>
                  <a:lnTo>
                    <a:pt x="727" y="95"/>
                  </a:lnTo>
                  <a:lnTo>
                    <a:pt x="729" y="93"/>
                  </a:lnTo>
                  <a:lnTo>
                    <a:pt x="731" y="91"/>
                  </a:lnTo>
                  <a:lnTo>
                    <a:pt x="731" y="91"/>
                  </a:lnTo>
                  <a:lnTo>
                    <a:pt x="734" y="91"/>
                  </a:lnTo>
                  <a:lnTo>
                    <a:pt x="734" y="91"/>
                  </a:lnTo>
                  <a:lnTo>
                    <a:pt x="734" y="93"/>
                  </a:lnTo>
                  <a:lnTo>
                    <a:pt x="736" y="93"/>
                  </a:lnTo>
                  <a:lnTo>
                    <a:pt x="736" y="93"/>
                  </a:lnTo>
                  <a:lnTo>
                    <a:pt x="736" y="93"/>
                  </a:lnTo>
                  <a:lnTo>
                    <a:pt x="736" y="95"/>
                  </a:lnTo>
                  <a:lnTo>
                    <a:pt x="736" y="95"/>
                  </a:lnTo>
                  <a:lnTo>
                    <a:pt x="736" y="97"/>
                  </a:lnTo>
                  <a:lnTo>
                    <a:pt x="738" y="99"/>
                  </a:lnTo>
                  <a:lnTo>
                    <a:pt x="736" y="100"/>
                  </a:lnTo>
                  <a:lnTo>
                    <a:pt x="738" y="102"/>
                  </a:lnTo>
                  <a:lnTo>
                    <a:pt x="738" y="102"/>
                  </a:lnTo>
                  <a:lnTo>
                    <a:pt x="740" y="102"/>
                  </a:lnTo>
                  <a:lnTo>
                    <a:pt x="744" y="100"/>
                  </a:lnTo>
                  <a:lnTo>
                    <a:pt x="744" y="100"/>
                  </a:lnTo>
                  <a:lnTo>
                    <a:pt x="744" y="100"/>
                  </a:lnTo>
                  <a:lnTo>
                    <a:pt x="744" y="99"/>
                  </a:lnTo>
                  <a:lnTo>
                    <a:pt x="744" y="99"/>
                  </a:lnTo>
                  <a:lnTo>
                    <a:pt x="745" y="99"/>
                  </a:lnTo>
                  <a:lnTo>
                    <a:pt x="745" y="99"/>
                  </a:lnTo>
                  <a:lnTo>
                    <a:pt x="747" y="99"/>
                  </a:lnTo>
                  <a:lnTo>
                    <a:pt x="747" y="99"/>
                  </a:lnTo>
                  <a:lnTo>
                    <a:pt x="747" y="97"/>
                  </a:lnTo>
                  <a:lnTo>
                    <a:pt x="747" y="97"/>
                  </a:lnTo>
                  <a:lnTo>
                    <a:pt x="747" y="97"/>
                  </a:lnTo>
                  <a:lnTo>
                    <a:pt x="749" y="97"/>
                  </a:lnTo>
                  <a:lnTo>
                    <a:pt x="751" y="91"/>
                  </a:lnTo>
                  <a:lnTo>
                    <a:pt x="751" y="89"/>
                  </a:lnTo>
                  <a:lnTo>
                    <a:pt x="753" y="84"/>
                  </a:lnTo>
                  <a:lnTo>
                    <a:pt x="753" y="82"/>
                  </a:lnTo>
                  <a:lnTo>
                    <a:pt x="755" y="82"/>
                  </a:lnTo>
                  <a:lnTo>
                    <a:pt x="755" y="80"/>
                  </a:lnTo>
                  <a:lnTo>
                    <a:pt x="755" y="80"/>
                  </a:lnTo>
                  <a:lnTo>
                    <a:pt x="756" y="78"/>
                  </a:lnTo>
                  <a:lnTo>
                    <a:pt x="756" y="78"/>
                  </a:lnTo>
                  <a:lnTo>
                    <a:pt x="758" y="77"/>
                  </a:lnTo>
                  <a:lnTo>
                    <a:pt x="764" y="77"/>
                  </a:lnTo>
                  <a:lnTo>
                    <a:pt x="766" y="75"/>
                  </a:lnTo>
                  <a:lnTo>
                    <a:pt x="766" y="75"/>
                  </a:lnTo>
                  <a:lnTo>
                    <a:pt x="767" y="73"/>
                  </a:lnTo>
                  <a:lnTo>
                    <a:pt x="769" y="73"/>
                  </a:lnTo>
                  <a:lnTo>
                    <a:pt x="769" y="71"/>
                  </a:lnTo>
                  <a:lnTo>
                    <a:pt x="771" y="71"/>
                  </a:lnTo>
                  <a:lnTo>
                    <a:pt x="771" y="69"/>
                  </a:lnTo>
                  <a:lnTo>
                    <a:pt x="771" y="69"/>
                  </a:lnTo>
                  <a:lnTo>
                    <a:pt x="775" y="67"/>
                  </a:lnTo>
                  <a:lnTo>
                    <a:pt x="775" y="69"/>
                  </a:lnTo>
                  <a:lnTo>
                    <a:pt x="776" y="69"/>
                  </a:lnTo>
                  <a:lnTo>
                    <a:pt x="776" y="69"/>
                  </a:lnTo>
                  <a:lnTo>
                    <a:pt x="778" y="73"/>
                  </a:lnTo>
                  <a:lnTo>
                    <a:pt x="780" y="73"/>
                  </a:lnTo>
                  <a:lnTo>
                    <a:pt x="782" y="73"/>
                  </a:lnTo>
                  <a:lnTo>
                    <a:pt x="784" y="73"/>
                  </a:lnTo>
                  <a:lnTo>
                    <a:pt x="786" y="73"/>
                  </a:lnTo>
                  <a:lnTo>
                    <a:pt x="786" y="71"/>
                  </a:lnTo>
                  <a:lnTo>
                    <a:pt x="787" y="71"/>
                  </a:lnTo>
                  <a:lnTo>
                    <a:pt x="787" y="69"/>
                  </a:lnTo>
                  <a:lnTo>
                    <a:pt x="787" y="69"/>
                  </a:lnTo>
                  <a:lnTo>
                    <a:pt x="787" y="69"/>
                  </a:lnTo>
                  <a:lnTo>
                    <a:pt x="789" y="69"/>
                  </a:lnTo>
                  <a:lnTo>
                    <a:pt x="789" y="69"/>
                  </a:lnTo>
                  <a:lnTo>
                    <a:pt x="789" y="67"/>
                  </a:lnTo>
                  <a:lnTo>
                    <a:pt x="789" y="67"/>
                  </a:lnTo>
                  <a:lnTo>
                    <a:pt x="789" y="66"/>
                  </a:lnTo>
                  <a:lnTo>
                    <a:pt x="795" y="49"/>
                  </a:lnTo>
                  <a:lnTo>
                    <a:pt x="795" y="46"/>
                  </a:lnTo>
                  <a:lnTo>
                    <a:pt x="795" y="46"/>
                  </a:lnTo>
                  <a:lnTo>
                    <a:pt x="795" y="44"/>
                  </a:lnTo>
                  <a:lnTo>
                    <a:pt x="795" y="44"/>
                  </a:lnTo>
                  <a:lnTo>
                    <a:pt x="797" y="42"/>
                  </a:lnTo>
                  <a:lnTo>
                    <a:pt x="798" y="42"/>
                  </a:lnTo>
                  <a:lnTo>
                    <a:pt x="798" y="40"/>
                  </a:lnTo>
                  <a:lnTo>
                    <a:pt x="800" y="38"/>
                  </a:lnTo>
                  <a:lnTo>
                    <a:pt x="802" y="36"/>
                  </a:lnTo>
                  <a:lnTo>
                    <a:pt x="804" y="36"/>
                  </a:lnTo>
                  <a:lnTo>
                    <a:pt x="806" y="35"/>
                  </a:lnTo>
                  <a:lnTo>
                    <a:pt x="806" y="36"/>
                  </a:lnTo>
                  <a:lnTo>
                    <a:pt x="808" y="36"/>
                  </a:lnTo>
                  <a:lnTo>
                    <a:pt x="811" y="36"/>
                  </a:lnTo>
                  <a:lnTo>
                    <a:pt x="813" y="35"/>
                  </a:lnTo>
                  <a:lnTo>
                    <a:pt x="813" y="35"/>
                  </a:lnTo>
                  <a:lnTo>
                    <a:pt x="813" y="35"/>
                  </a:lnTo>
                  <a:lnTo>
                    <a:pt x="811" y="33"/>
                  </a:lnTo>
                  <a:lnTo>
                    <a:pt x="809" y="29"/>
                  </a:lnTo>
                  <a:lnTo>
                    <a:pt x="809" y="29"/>
                  </a:lnTo>
                  <a:lnTo>
                    <a:pt x="809" y="29"/>
                  </a:lnTo>
                  <a:lnTo>
                    <a:pt x="808" y="29"/>
                  </a:lnTo>
                  <a:lnTo>
                    <a:pt x="808" y="27"/>
                  </a:lnTo>
                  <a:lnTo>
                    <a:pt x="809" y="25"/>
                  </a:lnTo>
                  <a:lnTo>
                    <a:pt x="809" y="22"/>
                  </a:lnTo>
                  <a:lnTo>
                    <a:pt x="809" y="20"/>
                  </a:lnTo>
                  <a:lnTo>
                    <a:pt x="809" y="18"/>
                  </a:lnTo>
                  <a:lnTo>
                    <a:pt x="811" y="18"/>
                  </a:lnTo>
                  <a:lnTo>
                    <a:pt x="809" y="16"/>
                  </a:lnTo>
                  <a:lnTo>
                    <a:pt x="809" y="14"/>
                  </a:lnTo>
                  <a:lnTo>
                    <a:pt x="808" y="11"/>
                  </a:lnTo>
                  <a:lnTo>
                    <a:pt x="809" y="9"/>
                  </a:lnTo>
                  <a:lnTo>
                    <a:pt x="808" y="7"/>
                  </a:lnTo>
                  <a:lnTo>
                    <a:pt x="809" y="7"/>
                  </a:lnTo>
                  <a:lnTo>
                    <a:pt x="809" y="5"/>
                  </a:lnTo>
                  <a:lnTo>
                    <a:pt x="809" y="3"/>
                  </a:lnTo>
                  <a:lnTo>
                    <a:pt x="809" y="3"/>
                  </a:lnTo>
                  <a:lnTo>
                    <a:pt x="809" y="3"/>
                  </a:lnTo>
                  <a:lnTo>
                    <a:pt x="809" y="0"/>
                  </a:lnTo>
                  <a:lnTo>
                    <a:pt x="795" y="3"/>
                  </a:lnTo>
                  <a:lnTo>
                    <a:pt x="784" y="5"/>
                  </a:lnTo>
                  <a:lnTo>
                    <a:pt x="784" y="9"/>
                  </a:lnTo>
                  <a:lnTo>
                    <a:pt x="764" y="14"/>
                  </a:lnTo>
                  <a:lnTo>
                    <a:pt x="756" y="14"/>
                  </a:lnTo>
                  <a:lnTo>
                    <a:pt x="749" y="16"/>
                  </a:lnTo>
                  <a:lnTo>
                    <a:pt x="718" y="24"/>
                  </a:lnTo>
                  <a:lnTo>
                    <a:pt x="700" y="29"/>
                  </a:lnTo>
                  <a:lnTo>
                    <a:pt x="683" y="33"/>
                  </a:lnTo>
                  <a:lnTo>
                    <a:pt x="658" y="40"/>
                  </a:lnTo>
                  <a:lnTo>
                    <a:pt x="654" y="38"/>
                  </a:lnTo>
                  <a:lnTo>
                    <a:pt x="636" y="44"/>
                  </a:lnTo>
                  <a:lnTo>
                    <a:pt x="614" y="47"/>
                  </a:lnTo>
                  <a:lnTo>
                    <a:pt x="614" y="51"/>
                  </a:lnTo>
                  <a:lnTo>
                    <a:pt x="592" y="55"/>
                  </a:lnTo>
                  <a:lnTo>
                    <a:pt x="585" y="56"/>
                  </a:lnTo>
                  <a:lnTo>
                    <a:pt x="561" y="60"/>
                  </a:lnTo>
                  <a:lnTo>
                    <a:pt x="559" y="60"/>
                  </a:lnTo>
                  <a:lnTo>
                    <a:pt x="519" y="69"/>
                  </a:lnTo>
                  <a:lnTo>
                    <a:pt x="508" y="71"/>
                  </a:lnTo>
                  <a:lnTo>
                    <a:pt x="508" y="71"/>
                  </a:lnTo>
                  <a:lnTo>
                    <a:pt x="488" y="73"/>
                  </a:lnTo>
                  <a:lnTo>
                    <a:pt x="460" y="78"/>
                  </a:lnTo>
                  <a:lnTo>
                    <a:pt x="459" y="78"/>
                  </a:lnTo>
                  <a:lnTo>
                    <a:pt x="446" y="82"/>
                  </a:lnTo>
                  <a:lnTo>
                    <a:pt x="440" y="84"/>
                  </a:lnTo>
                  <a:lnTo>
                    <a:pt x="411" y="88"/>
                  </a:lnTo>
                  <a:lnTo>
                    <a:pt x="400" y="89"/>
                  </a:lnTo>
                  <a:lnTo>
                    <a:pt x="391" y="91"/>
                  </a:lnTo>
                  <a:lnTo>
                    <a:pt x="371" y="95"/>
                  </a:lnTo>
                  <a:lnTo>
                    <a:pt x="349" y="97"/>
                  </a:lnTo>
                  <a:lnTo>
                    <a:pt x="347" y="97"/>
                  </a:lnTo>
                  <a:lnTo>
                    <a:pt x="343" y="99"/>
                  </a:lnTo>
                  <a:lnTo>
                    <a:pt x="342" y="99"/>
                  </a:lnTo>
                  <a:lnTo>
                    <a:pt x="340" y="99"/>
                  </a:lnTo>
                  <a:lnTo>
                    <a:pt x="336" y="100"/>
                  </a:lnTo>
                  <a:lnTo>
                    <a:pt x="336" y="100"/>
                  </a:lnTo>
                  <a:lnTo>
                    <a:pt x="334" y="102"/>
                  </a:lnTo>
                  <a:lnTo>
                    <a:pt x="334" y="100"/>
                  </a:lnTo>
                  <a:lnTo>
                    <a:pt x="332" y="100"/>
                  </a:lnTo>
                  <a:lnTo>
                    <a:pt x="314" y="104"/>
                  </a:lnTo>
                  <a:lnTo>
                    <a:pt x="285" y="109"/>
                  </a:lnTo>
                  <a:lnTo>
                    <a:pt x="281" y="109"/>
                  </a:lnTo>
                  <a:lnTo>
                    <a:pt x="258" y="115"/>
                  </a:lnTo>
                  <a:lnTo>
                    <a:pt x="230" y="120"/>
                  </a:lnTo>
                  <a:lnTo>
                    <a:pt x="225" y="122"/>
                  </a:lnTo>
                  <a:lnTo>
                    <a:pt x="208" y="124"/>
                  </a:lnTo>
                  <a:lnTo>
                    <a:pt x="208" y="120"/>
                  </a:lnTo>
                  <a:lnTo>
                    <a:pt x="186" y="124"/>
                  </a:lnTo>
                  <a:lnTo>
                    <a:pt x="188" y="128"/>
                  </a:lnTo>
                  <a:lnTo>
                    <a:pt x="192" y="135"/>
                  </a:lnTo>
                  <a:lnTo>
                    <a:pt x="194" y="144"/>
                  </a:lnTo>
                  <a:lnTo>
                    <a:pt x="194" y="146"/>
                  </a:lnTo>
                  <a:lnTo>
                    <a:pt x="150" y="153"/>
                  </a:lnTo>
                  <a:lnTo>
                    <a:pt x="148" y="153"/>
                  </a:lnTo>
                  <a:lnTo>
                    <a:pt x="119" y="159"/>
                  </a:lnTo>
                  <a:lnTo>
                    <a:pt x="117" y="159"/>
                  </a:lnTo>
                  <a:lnTo>
                    <a:pt x="117" y="159"/>
                  </a:lnTo>
                  <a:lnTo>
                    <a:pt x="66" y="166"/>
                  </a:lnTo>
                  <a:lnTo>
                    <a:pt x="60" y="168"/>
                  </a:lnTo>
                  <a:lnTo>
                    <a:pt x="58" y="168"/>
                  </a:lnTo>
                  <a:lnTo>
                    <a:pt x="58" y="170"/>
                  </a:lnTo>
                  <a:lnTo>
                    <a:pt x="57" y="173"/>
                  </a:lnTo>
                  <a:lnTo>
                    <a:pt x="57" y="175"/>
                  </a:lnTo>
                  <a:lnTo>
                    <a:pt x="55" y="175"/>
                  </a:lnTo>
                  <a:lnTo>
                    <a:pt x="55" y="175"/>
                  </a:lnTo>
                  <a:lnTo>
                    <a:pt x="53" y="175"/>
                  </a:lnTo>
                  <a:lnTo>
                    <a:pt x="53" y="175"/>
                  </a:lnTo>
                  <a:lnTo>
                    <a:pt x="51" y="175"/>
                  </a:lnTo>
                  <a:lnTo>
                    <a:pt x="51" y="172"/>
                  </a:lnTo>
                  <a:lnTo>
                    <a:pt x="53" y="170"/>
                  </a:lnTo>
                  <a:lnTo>
                    <a:pt x="53" y="170"/>
                  </a:lnTo>
                  <a:lnTo>
                    <a:pt x="53" y="168"/>
                  </a:lnTo>
                  <a:lnTo>
                    <a:pt x="53" y="166"/>
                  </a:lnTo>
                  <a:lnTo>
                    <a:pt x="53" y="164"/>
                  </a:lnTo>
                  <a:lnTo>
                    <a:pt x="51" y="164"/>
                  </a:lnTo>
                  <a:lnTo>
                    <a:pt x="51" y="162"/>
                  </a:lnTo>
                  <a:lnTo>
                    <a:pt x="47" y="162"/>
                  </a:lnTo>
                  <a:lnTo>
                    <a:pt x="46" y="162"/>
                  </a:lnTo>
                  <a:lnTo>
                    <a:pt x="44" y="162"/>
                  </a:lnTo>
                  <a:lnTo>
                    <a:pt x="44" y="164"/>
                  </a:lnTo>
                  <a:lnTo>
                    <a:pt x="44" y="166"/>
                  </a:lnTo>
                  <a:lnTo>
                    <a:pt x="44" y="168"/>
                  </a:lnTo>
                  <a:lnTo>
                    <a:pt x="46" y="170"/>
                  </a:lnTo>
                  <a:lnTo>
                    <a:pt x="46" y="170"/>
                  </a:lnTo>
                  <a:lnTo>
                    <a:pt x="47" y="170"/>
                  </a:lnTo>
                  <a:lnTo>
                    <a:pt x="49" y="172"/>
                  </a:lnTo>
                  <a:lnTo>
                    <a:pt x="49" y="173"/>
                  </a:lnTo>
                  <a:lnTo>
                    <a:pt x="49" y="173"/>
                  </a:lnTo>
                  <a:lnTo>
                    <a:pt x="47" y="177"/>
                  </a:lnTo>
                  <a:lnTo>
                    <a:pt x="47" y="177"/>
                  </a:lnTo>
                  <a:lnTo>
                    <a:pt x="47" y="177"/>
                  </a:lnTo>
                  <a:lnTo>
                    <a:pt x="47" y="179"/>
                  </a:lnTo>
                  <a:lnTo>
                    <a:pt x="49" y="179"/>
                  </a:lnTo>
                  <a:lnTo>
                    <a:pt x="49" y="181"/>
                  </a:lnTo>
                  <a:lnTo>
                    <a:pt x="51" y="183"/>
                  </a:lnTo>
                  <a:lnTo>
                    <a:pt x="51" y="184"/>
                  </a:lnTo>
                  <a:lnTo>
                    <a:pt x="51" y="186"/>
                  </a:lnTo>
                  <a:lnTo>
                    <a:pt x="51" y="188"/>
                  </a:lnTo>
                  <a:lnTo>
                    <a:pt x="51" y="188"/>
                  </a:lnTo>
                  <a:lnTo>
                    <a:pt x="51" y="190"/>
                  </a:lnTo>
                  <a:lnTo>
                    <a:pt x="51" y="190"/>
                  </a:lnTo>
                  <a:lnTo>
                    <a:pt x="44" y="190"/>
                  </a:lnTo>
                  <a:lnTo>
                    <a:pt x="42" y="190"/>
                  </a:lnTo>
                  <a:lnTo>
                    <a:pt x="42" y="192"/>
                  </a:lnTo>
                  <a:lnTo>
                    <a:pt x="42" y="192"/>
                  </a:lnTo>
                  <a:lnTo>
                    <a:pt x="44" y="194"/>
                  </a:lnTo>
                  <a:lnTo>
                    <a:pt x="44" y="194"/>
                  </a:lnTo>
                  <a:lnTo>
                    <a:pt x="47" y="197"/>
                  </a:lnTo>
                  <a:lnTo>
                    <a:pt x="49" y="197"/>
                  </a:lnTo>
                  <a:lnTo>
                    <a:pt x="49" y="199"/>
                  </a:lnTo>
                  <a:lnTo>
                    <a:pt x="49" y="201"/>
                  </a:lnTo>
                  <a:lnTo>
                    <a:pt x="49" y="201"/>
                  </a:lnTo>
                  <a:lnTo>
                    <a:pt x="47" y="203"/>
                  </a:lnTo>
                  <a:lnTo>
                    <a:pt x="46" y="203"/>
                  </a:lnTo>
                  <a:lnTo>
                    <a:pt x="40" y="203"/>
                  </a:lnTo>
                  <a:lnTo>
                    <a:pt x="38" y="205"/>
                  </a:lnTo>
                  <a:lnTo>
                    <a:pt x="38" y="205"/>
                  </a:lnTo>
                  <a:lnTo>
                    <a:pt x="38" y="205"/>
                  </a:lnTo>
                  <a:lnTo>
                    <a:pt x="38" y="206"/>
                  </a:lnTo>
                  <a:lnTo>
                    <a:pt x="38" y="206"/>
                  </a:lnTo>
                  <a:lnTo>
                    <a:pt x="40" y="208"/>
                  </a:lnTo>
                  <a:lnTo>
                    <a:pt x="42" y="210"/>
                  </a:lnTo>
                  <a:lnTo>
                    <a:pt x="46" y="210"/>
                  </a:lnTo>
                  <a:lnTo>
                    <a:pt x="47" y="212"/>
                  </a:lnTo>
                  <a:lnTo>
                    <a:pt x="47" y="214"/>
                  </a:lnTo>
                  <a:lnTo>
                    <a:pt x="49" y="215"/>
                  </a:lnTo>
                  <a:lnTo>
                    <a:pt x="49" y="217"/>
                  </a:lnTo>
                  <a:lnTo>
                    <a:pt x="49" y="217"/>
                  </a:lnTo>
                  <a:lnTo>
                    <a:pt x="47" y="217"/>
                  </a:lnTo>
                  <a:lnTo>
                    <a:pt x="46" y="219"/>
                  </a:lnTo>
                  <a:lnTo>
                    <a:pt x="44" y="221"/>
                  </a:lnTo>
                  <a:lnTo>
                    <a:pt x="44" y="221"/>
                  </a:lnTo>
                  <a:lnTo>
                    <a:pt x="42" y="223"/>
                  </a:lnTo>
                  <a:lnTo>
                    <a:pt x="42" y="225"/>
                  </a:lnTo>
                  <a:lnTo>
                    <a:pt x="42" y="226"/>
                  </a:lnTo>
                  <a:lnTo>
                    <a:pt x="42" y="232"/>
                  </a:lnTo>
                  <a:lnTo>
                    <a:pt x="42" y="232"/>
                  </a:lnTo>
                  <a:lnTo>
                    <a:pt x="40" y="234"/>
                  </a:lnTo>
                  <a:lnTo>
                    <a:pt x="40" y="236"/>
                  </a:lnTo>
                  <a:lnTo>
                    <a:pt x="49" y="245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3"/>
            <p:cNvSpPr>
              <a:spLocks/>
            </p:cNvSpPr>
            <p:nvPr userDrawn="1"/>
          </p:nvSpPr>
          <p:spPr bwMode="auto">
            <a:xfrm>
              <a:off x="5354638" y="2470150"/>
              <a:ext cx="1290638" cy="582613"/>
            </a:xfrm>
            <a:custGeom>
              <a:avLst/>
              <a:gdLst/>
              <a:ahLst/>
              <a:cxnLst>
                <a:cxn ang="0">
                  <a:pos x="38" y="247"/>
                </a:cxn>
                <a:cxn ang="0">
                  <a:pos x="46" y="256"/>
                </a:cxn>
                <a:cxn ang="0">
                  <a:pos x="36" y="263"/>
                </a:cxn>
                <a:cxn ang="0">
                  <a:pos x="26" y="279"/>
                </a:cxn>
                <a:cxn ang="0">
                  <a:pos x="31" y="283"/>
                </a:cxn>
                <a:cxn ang="0">
                  <a:pos x="29" y="294"/>
                </a:cxn>
                <a:cxn ang="0">
                  <a:pos x="18" y="294"/>
                </a:cxn>
                <a:cxn ang="0">
                  <a:pos x="18" y="312"/>
                </a:cxn>
                <a:cxn ang="0">
                  <a:pos x="15" y="305"/>
                </a:cxn>
                <a:cxn ang="0">
                  <a:pos x="5" y="316"/>
                </a:cxn>
                <a:cxn ang="0">
                  <a:pos x="15" y="312"/>
                </a:cxn>
                <a:cxn ang="0">
                  <a:pos x="15" y="325"/>
                </a:cxn>
                <a:cxn ang="0">
                  <a:pos x="11" y="332"/>
                </a:cxn>
                <a:cxn ang="0">
                  <a:pos x="22" y="343"/>
                </a:cxn>
                <a:cxn ang="0">
                  <a:pos x="13" y="349"/>
                </a:cxn>
                <a:cxn ang="0">
                  <a:pos x="9" y="362"/>
                </a:cxn>
                <a:cxn ang="0">
                  <a:pos x="18" y="365"/>
                </a:cxn>
                <a:cxn ang="0">
                  <a:pos x="195" y="336"/>
                </a:cxn>
                <a:cxn ang="0">
                  <a:pos x="334" y="310"/>
                </a:cxn>
                <a:cxn ang="0">
                  <a:pos x="502" y="278"/>
                </a:cxn>
                <a:cxn ang="0">
                  <a:pos x="599" y="223"/>
                </a:cxn>
                <a:cxn ang="0">
                  <a:pos x="612" y="221"/>
                </a:cxn>
                <a:cxn ang="0">
                  <a:pos x="616" y="208"/>
                </a:cxn>
                <a:cxn ang="0">
                  <a:pos x="621" y="192"/>
                </a:cxn>
                <a:cxn ang="0">
                  <a:pos x="630" y="183"/>
                </a:cxn>
                <a:cxn ang="0">
                  <a:pos x="649" y="173"/>
                </a:cxn>
                <a:cxn ang="0">
                  <a:pos x="663" y="168"/>
                </a:cxn>
                <a:cxn ang="0">
                  <a:pos x="676" y="155"/>
                </a:cxn>
                <a:cxn ang="0">
                  <a:pos x="687" y="144"/>
                </a:cxn>
                <a:cxn ang="0">
                  <a:pos x="703" y="133"/>
                </a:cxn>
                <a:cxn ang="0">
                  <a:pos x="711" y="120"/>
                </a:cxn>
                <a:cxn ang="0">
                  <a:pos x="709" y="113"/>
                </a:cxn>
                <a:cxn ang="0">
                  <a:pos x="720" y="109"/>
                </a:cxn>
                <a:cxn ang="0">
                  <a:pos x="720" y="100"/>
                </a:cxn>
                <a:cxn ang="0">
                  <a:pos x="736" y="93"/>
                </a:cxn>
                <a:cxn ang="0">
                  <a:pos x="740" y="102"/>
                </a:cxn>
                <a:cxn ang="0">
                  <a:pos x="747" y="97"/>
                </a:cxn>
                <a:cxn ang="0">
                  <a:pos x="755" y="80"/>
                </a:cxn>
                <a:cxn ang="0">
                  <a:pos x="771" y="71"/>
                </a:cxn>
                <a:cxn ang="0">
                  <a:pos x="784" y="73"/>
                </a:cxn>
                <a:cxn ang="0">
                  <a:pos x="789" y="67"/>
                </a:cxn>
                <a:cxn ang="0">
                  <a:pos x="800" y="38"/>
                </a:cxn>
                <a:cxn ang="0">
                  <a:pos x="811" y="33"/>
                </a:cxn>
                <a:cxn ang="0">
                  <a:pos x="811" y="18"/>
                </a:cxn>
                <a:cxn ang="0">
                  <a:pos x="809" y="3"/>
                </a:cxn>
                <a:cxn ang="0">
                  <a:pos x="683" y="33"/>
                </a:cxn>
                <a:cxn ang="0">
                  <a:pos x="519" y="69"/>
                </a:cxn>
                <a:cxn ang="0">
                  <a:pos x="391" y="91"/>
                </a:cxn>
                <a:cxn ang="0">
                  <a:pos x="334" y="100"/>
                </a:cxn>
                <a:cxn ang="0">
                  <a:pos x="186" y="124"/>
                </a:cxn>
                <a:cxn ang="0">
                  <a:pos x="66" y="166"/>
                </a:cxn>
                <a:cxn ang="0">
                  <a:pos x="51" y="175"/>
                </a:cxn>
                <a:cxn ang="0">
                  <a:pos x="46" y="162"/>
                </a:cxn>
                <a:cxn ang="0">
                  <a:pos x="49" y="173"/>
                </a:cxn>
                <a:cxn ang="0">
                  <a:pos x="51" y="188"/>
                </a:cxn>
                <a:cxn ang="0">
                  <a:pos x="47" y="197"/>
                </a:cxn>
                <a:cxn ang="0">
                  <a:pos x="38" y="205"/>
                </a:cxn>
                <a:cxn ang="0">
                  <a:pos x="49" y="217"/>
                </a:cxn>
                <a:cxn ang="0">
                  <a:pos x="40" y="234"/>
                </a:cxn>
              </a:cxnLst>
              <a:rect l="0" t="0" r="r" b="b"/>
              <a:pathLst>
                <a:path w="813" h="367">
                  <a:moveTo>
                    <a:pt x="49" y="245"/>
                  </a:moveTo>
                  <a:lnTo>
                    <a:pt x="49" y="245"/>
                  </a:lnTo>
                  <a:lnTo>
                    <a:pt x="49" y="247"/>
                  </a:lnTo>
                  <a:lnTo>
                    <a:pt x="47" y="248"/>
                  </a:lnTo>
                  <a:lnTo>
                    <a:pt x="47" y="248"/>
                  </a:lnTo>
                  <a:lnTo>
                    <a:pt x="46" y="248"/>
                  </a:lnTo>
                  <a:lnTo>
                    <a:pt x="42" y="247"/>
                  </a:lnTo>
                  <a:lnTo>
                    <a:pt x="42" y="247"/>
                  </a:lnTo>
                  <a:lnTo>
                    <a:pt x="40" y="247"/>
                  </a:lnTo>
                  <a:lnTo>
                    <a:pt x="38" y="247"/>
                  </a:lnTo>
                  <a:lnTo>
                    <a:pt x="38" y="248"/>
                  </a:lnTo>
                  <a:lnTo>
                    <a:pt x="38" y="248"/>
                  </a:lnTo>
                  <a:lnTo>
                    <a:pt x="36" y="248"/>
                  </a:lnTo>
                  <a:lnTo>
                    <a:pt x="36" y="250"/>
                  </a:lnTo>
                  <a:lnTo>
                    <a:pt x="38" y="252"/>
                  </a:lnTo>
                  <a:lnTo>
                    <a:pt x="38" y="252"/>
                  </a:lnTo>
                  <a:lnTo>
                    <a:pt x="42" y="254"/>
                  </a:lnTo>
                  <a:lnTo>
                    <a:pt x="44" y="254"/>
                  </a:lnTo>
                  <a:lnTo>
                    <a:pt x="44" y="254"/>
                  </a:lnTo>
                  <a:lnTo>
                    <a:pt x="46" y="256"/>
                  </a:lnTo>
                  <a:lnTo>
                    <a:pt x="46" y="256"/>
                  </a:lnTo>
                  <a:lnTo>
                    <a:pt x="42" y="259"/>
                  </a:lnTo>
                  <a:lnTo>
                    <a:pt x="42" y="259"/>
                  </a:lnTo>
                  <a:lnTo>
                    <a:pt x="40" y="259"/>
                  </a:lnTo>
                  <a:lnTo>
                    <a:pt x="40" y="258"/>
                  </a:lnTo>
                  <a:lnTo>
                    <a:pt x="36" y="259"/>
                  </a:lnTo>
                  <a:lnTo>
                    <a:pt x="36" y="261"/>
                  </a:lnTo>
                  <a:lnTo>
                    <a:pt x="36" y="261"/>
                  </a:lnTo>
                  <a:lnTo>
                    <a:pt x="36" y="263"/>
                  </a:lnTo>
                  <a:lnTo>
                    <a:pt x="36" y="263"/>
                  </a:lnTo>
                  <a:lnTo>
                    <a:pt x="36" y="265"/>
                  </a:lnTo>
                  <a:lnTo>
                    <a:pt x="35" y="267"/>
                  </a:lnTo>
                  <a:lnTo>
                    <a:pt x="31" y="268"/>
                  </a:lnTo>
                  <a:lnTo>
                    <a:pt x="26" y="268"/>
                  </a:lnTo>
                  <a:lnTo>
                    <a:pt x="24" y="270"/>
                  </a:lnTo>
                  <a:lnTo>
                    <a:pt x="22" y="272"/>
                  </a:lnTo>
                  <a:lnTo>
                    <a:pt x="22" y="272"/>
                  </a:lnTo>
                  <a:lnTo>
                    <a:pt x="22" y="274"/>
                  </a:lnTo>
                  <a:lnTo>
                    <a:pt x="24" y="278"/>
                  </a:lnTo>
                  <a:lnTo>
                    <a:pt x="26" y="279"/>
                  </a:lnTo>
                  <a:lnTo>
                    <a:pt x="27" y="279"/>
                  </a:lnTo>
                  <a:lnTo>
                    <a:pt x="29" y="279"/>
                  </a:lnTo>
                  <a:lnTo>
                    <a:pt x="31" y="279"/>
                  </a:lnTo>
                  <a:lnTo>
                    <a:pt x="31" y="278"/>
                  </a:lnTo>
                  <a:lnTo>
                    <a:pt x="31" y="278"/>
                  </a:lnTo>
                  <a:lnTo>
                    <a:pt x="33" y="278"/>
                  </a:lnTo>
                  <a:lnTo>
                    <a:pt x="35" y="281"/>
                  </a:lnTo>
                  <a:lnTo>
                    <a:pt x="33" y="283"/>
                  </a:lnTo>
                  <a:lnTo>
                    <a:pt x="33" y="283"/>
                  </a:lnTo>
                  <a:lnTo>
                    <a:pt x="31" y="283"/>
                  </a:lnTo>
                  <a:lnTo>
                    <a:pt x="31" y="283"/>
                  </a:lnTo>
                  <a:lnTo>
                    <a:pt x="27" y="285"/>
                  </a:lnTo>
                  <a:lnTo>
                    <a:pt x="26" y="287"/>
                  </a:lnTo>
                  <a:lnTo>
                    <a:pt x="24" y="289"/>
                  </a:lnTo>
                  <a:lnTo>
                    <a:pt x="24" y="289"/>
                  </a:lnTo>
                  <a:lnTo>
                    <a:pt x="24" y="290"/>
                  </a:lnTo>
                  <a:lnTo>
                    <a:pt x="24" y="290"/>
                  </a:lnTo>
                  <a:lnTo>
                    <a:pt x="26" y="292"/>
                  </a:lnTo>
                  <a:lnTo>
                    <a:pt x="27" y="294"/>
                  </a:lnTo>
                  <a:lnTo>
                    <a:pt x="29" y="294"/>
                  </a:lnTo>
                  <a:lnTo>
                    <a:pt x="29" y="296"/>
                  </a:lnTo>
                  <a:lnTo>
                    <a:pt x="27" y="296"/>
                  </a:lnTo>
                  <a:lnTo>
                    <a:pt x="27" y="298"/>
                  </a:lnTo>
                  <a:lnTo>
                    <a:pt x="27" y="298"/>
                  </a:lnTo>
                  <a:lnTo>
                    <a:pt x="26" y="296"/>
                  </a:lnTo>
                  <a:lnTo>
                    <a:pt x="22" y="294"/>
                  </a:lnTo>
                  <a:lnTo>
                    <a:pt x="22" y="294"/>
                  </a:lnTo>
                  <a:lnTo>
                    <a:pt x="20" y="294"/>
                  </a:lnTo>
                  <a:lnTo>
                    <a:pt x="18" y="294"/>
                  </a:lnTo>
                  <a:lnTo>
                    <a:pt x="18" y="294"/>
                  </a:lnTo>
                  <a:lnTo>
                    <a:pt x="18" y="296"/>
                  </a:lnTo>
                  <a:lnTo>
                    <a:pt x="16" y="296"/>
                  </a:lnTo>
                  <a:lnTo>
                    <a:pt x="16" y="300"/>
                  </a:lnTo>
                  <a:lnTo>
                    <a:pt x="18" y="300"/>
                  </a:lnTo>
                  <a:lnTo>
                    <a:pt x="18" y="303"/>
                  </a:lnTo>
                  <a:lnTo>
                    <a:pt x="20" y="303"/>
                  </a:lnTo>
                  <a:lnTo>
                    <a:pt x="24" y="309"/>
                  </a:lnTo>
                  <a:lnTo>
                    <a:pt x="22" y="309"/>
                  </a:lnTo>
                  <a:lnTo>
                    <a:pt x="20" y="312"/>
                  </a:lnTo>
                  <a:lnTo>
                    <a:pt x="18" y="312"/>
                  </a:lnTo>
                  <a:lnTo>
                    <a:pt x="18" y="312"/>
                  </a:lnTo>
                  <a:lnTo>
                    <a:pt x="18" y="312"/>
                  </a:lnTo>
                  <a:lnTo>
                    <a:pt x="16" y="312"/>
                  </a:lnTo>
                  <a:lnTo>
                    <a:pt x="16" y="312"/>
                  </a:lnTo>
                  <a:lnTo>
                    <a:pt x="15" y="310"/>
                  </a:lnTo>
                  <a:lnTo>
                    <a:pt x="15" y="309"/>
                  </a:lnTo>
                  <a:lnTo>
                    <a:pt x="15" y="307"/>
                  </a:lnTo>
                  <a:lnTo>
                    <a:pt x="15" y="305"/>
                  </a:lnTo>
                  <a:lnTo>
                    <a:pt x="15" y="305"/>
                  </a:lnTo>
                  <a:lnTo>
                    <a:pt x="15" y="305"/>
                  </a:lnTo>
                  <a:lnTo>
                    <a:pt x="13" y="305"/>
                  </a:lnTo>
                  <a:lnTo>
                    <a:pt x="13" y="305"/>
                  </a:lnTo>
                  <a:lnTo>
                    <a:pt x="11" y="307"/>
                  </a:lnTo>
                  <a:lnTo>
                    <a:pt x="11" y="309"/>
                  </a:lnTo>
                  <a:lnTo>
                    <a:pt x="9" y="310"/>
                  </a:lnTo>
                  <a:lnTo>
                    <a:pt x="9" y="310"/>
                  </a:lnTo>
                  <a:lnTo>
                    <a:pt x="7" y="312"/>
                  </a:lnTo>
                  <a:lnTo>
                    <a:pt x="5" y="314"/>
                  </a:lnTo>
                  <a:lnTo>
                    <a:pt x="5" y="314"/>
                  </a:lnTo>
                  <a:lnTo>
                    <a:pt x="5" y="316"/>
                  </a:lnTo>
                  <a:lnTo>
                    <a:pt x="7" y="318"/>
                  </a:lnTo>
                  <a:lnTo>
                    <a:pt x="7" y="318"/>
                  </a:lnTo>
                  <a:lnTo>
                    <a:pt x="9" y="318"/>
                  </a:lnTo>
                  <a:lnTo>
                    <a:pt x="9" y="318"/>
                  </a:lnTo>
                  <a:lnTo>
                    <a:pt x="11" y="318"/>
                  </a:lnTo>
                  <a:lnTo>
                    <a:pt x="11" y="318"/>
                  </a:lnTo>
                  <a:lnTo>
                    <a:pt x="11" y="314"/>
                  </a:lnTo>
                  <a:lnTo>
                    <a:pt x="11" y="314"/>
                  </a:lnTo>
                  <a:lnTo>
                    <a:pt x="13" y="312"/>
                  </a:lnTo>
                  <a:lnTo>
                    <a:pt x="15" y="312"/>
                  </a:lnTo>
                  <a:lnTo>
                    <a:pt x="15" y="312"/>
                  </a:lnTo>
                  <a:lnTo>
                    <a:pt x="16" y="314"/>
                  </a:lnTo>
                  <a:lnTo>
                    <a:pt x="16" y="316"/>
                  </a:lnTo>
                  <a:lnTo>
                    <a:pt x="15" y="318"/>
                  </a:lnTo>
                  <a:lnTo>
                    <a:pt x="15" y="320"/>
                  </a:lnTo>
                  <a:lnTo>
                    <a:pt x="15" y="320"/>
                  </a:lnTo>
                  <a:lnTo>
                    <a:pt x="15" y="320"/>
                  </a:lnTo>
                  <a:lnTo>
                    <a:pt x="15" y="321"/>
                  </a:lnTo>
                  <a:lnTo>
                    <a:pt x="15" y="325"/>
                  </a:lnTo>
                  <a:lnTo>
                    <a:pt x="15" y="325"/>
                  </a:lnTo>
                  <a:lnTo>
                    <a:pt x="13" y="327"/>
                  </a:lnTo>
                  <a:lnTo>
                    <a:pt x="13" y="327"/>
                  </a:lnTo>
                  <a:lnTo>
                    <a:pt x="9" y="327"/>
                  </a:lnTo>
                  <a:lnTo>
                    <a:pt x="9" y="329"/>
                  </a:lnTo>
                  <a:lnTo>
                    <a:pt x="9" y="329"/>
                  </a:lnTo>
                  <a:lnTo>
                    <a:pt x="9" y="331"/>
                  </a:lnTo>
                  <a:lnTo>
                    <a:pt x="9" y="331"/>
                  </a:lnTo>
                  <a:lnTo>
                    <a:pt x="9" y="332"/>
                  </a:lnTo>
                  <a:lnTo>
                    <a:pt x="11" y="332"/>
                  </a:lnTo>
                  <a:lnTo>
                    <a:pt x="11" y="332"/>
                  </a:lnTo>
                  <a:lnTo>
                    <a:pt x="15" y="332"/>
                  </a:lnTo>
                  <a:lnTo>
                    <a:pt x="16" y="332"/>
                  </a:lnTo>
                  <a:lnTo>
                    <a:pt x="16" y="332"/>
                  </a:lnTo>
                  <a:lnTo>
                    <a:pt x="18" y="332"/>
                  </a:lnTo>
                  <a:lnTo>
                    <a:pt x="18" y="334"/>
                  </a:lnTo>
                  <a:lnTo>
                    <a:pt x="20" y="336"/>
                  </a:lnTo>
                  <a:lnTo>
                    <a:pt x="20" y="338"/>
                  </a:lnTo>
                  <a:lnTo>
                    <a:pt x="20" y="340"/>
                  </a:lnTo>
                  <a:lnTo>
                    <a:pt x="20" y="342"/>
                  </a:lnTo>
                  <a:lnTo>
                    <a:pt x="22" y="343"/>
                  </a:lnTo>
                  <a:lnTo>
                    <a:pt x="22" y="343"/>
                  </a:lnTo>
                  <a:lnTo>
                    <a:pt x="22" y="345"/>
                  </a:lnTo>
                  <a:lnTo>
                    <a:pt x="22" y="347"/>
                  </a:lnTo>
                  <a:lnTo>
                    <a:pt x="22" y="349"/>
                  </a:lnTo>
                  <a:lnTo>
                    <a:pt x="20" y="349"/>
                  </a:lnTo>
                  <a:lnTo>
                    <a:pt x="20" y="349"/>
                  </a:lnTo>
                  <a:lnTo>
                    <a:pt x="16" y="349"/>
                  </a:lnTo>
                  <a:lnTo>
                    <a:pt x="16" y="349"/>
                  </a:lnTo>
                  <a:lnTo>
                    <a:pt x="15" y="349"/>
                  </a:lnTo>
                  <a:lnTo>
                    <a:pt x="13" y="349"/>
                  </a:lnTo>
                  <a:lnTo>
                    <a:pt x="13" y="351"/>
                  </a:lnTo>
                  <a:lnTo>
                    <a:pt x="11" y="351"/>
                  </a:lnTo>
                  <a:lnTo>
                    <a:pt x="11" y="353"/>
                  </a:lnTo>
                  <a:lnTo>
                    <a:pt x="11" y="354"/>
                  </a:lnTo>
                  <a:lnTo>
                    <a:pt x="13" y="356"/>
                  </a:lnTo>
                  <a:lnTo>
                    <a:pt x="13" y="358"/>
                  </a:lnTo>
                  <a:lnTo>
                    <a:pt x="11" y="360"/>
                  </a:lnTo>
                  <a:lnTo>
                    <a:pt x="11" y="362"/>
                  </a:lnTo>
                  <a:lnTo>
                    <a:pt x="11" y="362"/>
                  </a:lnTo>
                  <a:lnTo>
                    <a:pt x="9" y="362"/>
                  </a:lnTo>
                  <a:lnTo>
                    <a:pt x="9" y="362"/>
                  </a:lnTo>
                  <a:lnTo>
                    <a:pt x="4" y="362"/>
                  </a:lnTo>
                  <a:lnTo>
                    <a:pt x="2" y="362"/>
                  </a:lnTo>
                  <a:lnTo>
                    <a:pt x="2" y="362"/>
                  </a:lnTo>
                  <a:lnTo>
                    <a:pt x="2" y="362"/>
                  </a:lnTo>
                  <a:lnTo>
                    <a:pt x="2" y="363"/>
                  </a:lnTo>
                  <a:lnTo>
                    <a:pt x="2" y="363"/>
                  </a:lnTo>
                  <a:lnTo>
                    <a:pt x="0" y="365"/>
                  </a:lnTo>
                  <a:lnTo>
                    <a:pt x="2" y="367"/>
                  </a:lnTo>
                  <a:lnTo>
                    <a:pt x="18" y="365"/>
                  </a:lnTo>
                  <a:lnTo>
                    <a:pt x="31" y="363"/>
                  </a:lnTo>
                  <a:lnTo>
                    <a:pt x="60" y="358"/>
                  </a:lnTo>
                  <a:lnTo>
                    <a:pt x="66" y="358"/>
                  </a:lnTo>
                  <a:lnTo>
                    <a:pt x="97" y="353"/>
                  </a:lnTo>
                  <a:lnTo>
                    <a:pt x="111" y="351"/>
                  </a:lnTo>
                  <a:lnTo>
                    <a:pt x="131" y="347"/>
                  </a:lnTo>
                  <a:lnTo>
                    <a:pt x="150" y="343"/>
                  </a:lnTo>
                  <a:lnTo>
                    <a:pt x="153" y="343"/>
                  </a:lnTo>
                  <a:lnTo>
                    <a:pt x="194" y="336"/>
                  </a:lnTo>
                  <a:lnTo>
                    <a:pt x="195" y="336"/>
                  </a:lnTo>
                  <a:lnTo>
                    <a:pt x="212" y="332"/>
                  </a:lnTo>
                  <a:lnTo>
                    <a:pt x="212" y="332"/>
                  </a:lnTo>
                  <a:lnTo>
                    <a:pt x="230" y="329"/>
                  </a:lnTo>
                  <a:lnTo>
                    <a:pt x="232" y="327"/>
                  </a:lnTo>
                  <a:lnTo>
                    <a:pt x="247" y="325"/>
                  </a:lnTo>
                  <a:lnTo>
                    <a:pt x="270" y="321"/>
                  </a:lnTo>
                  <a:lnTo>
                    <a:pt x="309" y="314"/>
                  </a:lnTo>
                  <a:lnTo>
                    <a:pt x="309" y="314"/>
                  </a:lnTo>
                  <a:lnTo>
                    <a:pt x="331" y="310"/>
                  </a:lnTo>
                  <a:lnTo>
                    <a:pt x="334" y="310"/>
                  </a:lnTo>
                  <a:lnTo>
                    <a:pt x="340" y="310"/>
                  </a:lnTo>
                  <a:lnTo>
                    <a:pt x="347" y="309"/>
                  </a:lnTo>
                  <a:lnTo>
                    <a:pt x="353" y="309"/>
                  </a:lnTo>
                  <a:lnTo>
                    <a:pt x="398" y="300"/>
                  </a:lnTo>
                  <a:lnTo>
                    <a:pt x="400" y="300"/>
                  </a:lnTo>
                  <a:lnTo>
                    <a:pt x="442" y="290"/>
                  </a:lnTo>
                  <a:lnTo>
                    <a:pt x="470" y="285"/>
                  </a:lnTo>
                  <a:lnTo>
                    <a:pt x="482" y="283"/>
                  </a:lnTo>
                  <a:lnTo>
                    <a:pt x="493" y="279"/>
                  </a:lnTo>
                  <a:lnTo>
                    <a:pt x="502" y="278"/>
                  </a:lnTo>
                  <a:lnTo>
                    <a:pt x="532" y="272"/>
                  </a:lnTo>
                  <a:lnTo>
                    <a:pt x="532" y="272"/>
                  </a:lnTo>
                  <a:lnTo>
                    <a:pt x="548" y="268"/>
                  </a:lnTo>
                  <a:lnTo>
                    <a:pt x="552" y="268"/>
                  </a:lnTo>
                  <a:lnTo>
                    <a:pt x="566" y="265"/>
                  </a:lnTo>
                  <a:lnTo>
                    <a:pt x="596" y="259"/>
                  </a:lnTo>
                  <a:lnTo>
                    <a:pt x="594" y="230"/>
                  </a:lnTo>
                  <a:lnTo>
                    <a:pt x="594" y="230"/>
                  </a:lnTo>
                  <a:lnTo>
                    <a:pt x="599" y="223"/>
                  </a:lnTo>
                  <a:lnTo>
                    <a:pt x="599" y="223"/>
                  </a:lnTo>
                  <a:lnTo>
                    <a:pt x="599" y="225"/>
                  </a:lnTo>
                  <a:lnTo>
                    <a:pt x="601" y="225"/>
                  </a:lnTo>
                  <a:lnTo>
                    <a:pt x="601" y="225"/>
                  </a:lnTo>
                  <a:lnTo>
                    <a:pt x="603" y="225"/>
                  </a:lnTo>
                  <a:lnTo>
                    <a:pt x="605" y="225"/>
                  </a:lnTo>
                  <a:lnTo>
                    <a:pt x="607" y="225"/>
                  </a:lnTo>
                  <a:lnTo>
                    <a:pt x="608" y="225"/>
                  </a:lnTo>
                  <a:lnTo>
                    <a:pt x="610" y="223"/>
                  </a:lnTo>
                  <a:lnTo>
                    <a:pt x="612" y="223"/>
                  </a:lnTo>
                  <a:lnTo>
                    <a:pt x="612" y="221"/>
                  </a:lnTo>
                  <a:lnTo>
                    <a:pt x="614" y="219"/>
                  </a:lnTo>
                  <a:lnTo>
                    <a:pt x="614" y="219"/>
                  </a:lnTo>
                  <a:lnTo>
                    <a:pt x="616" y="217"/>
                  </a:lnTo>
                  <a:lnTo>
                    <a:pt x="616" y="217"/>
                  </a:lnTo>
                  <a:lnTo>
                    <a:pt x="616" y="215"/>
                  </a:lnTo>
                  <a:lnTo>
                    <a:pt x="618" y="214"/>
                  </a:lnTo>
                  <a:lnTo>
                    <a:pt x="616" y="212"/>
                  </a:lnTo>
                  <a:lnTo>
                    <a:pt x="616" y="210"/>
                  </a:lnTo>
                  <a:lnTo>
                    <a:pt x="616" y="208"/>
                  </a:lnTo>
                  <a:lnTo>
                    <a:pt x="616" y="208"/>
                  </a:lnTo>
                  <a:lnTo>
                    <a:pt x="618" y="205"/>
                  </a:lnTo>
                  <a:lnTo>
                    <a:pt x="616" y="203"/>
                  </a:lnTo>
                  <a:lnTo>
                    <a:pt x="614" y="201"/>
                  </a:lnTo>
                  <a:lnTo>
                    <a:pt x="614" y="201"/>
                  </a:lnTo>
                  <a:lnTo>
                    <a:pt x="616" y="199"/>
                  </a:lnTo>
                  <a:lnTo>
                    <a:pt x="616" y="197"/>
                  </a:lnTo>
                  <a:lnTo>
                    <a:pt x="618" y="197"/>
                  </a:lnTo>
                  <a:lnTo>
                    <a:pt x="619" y="194"/>
                  </a:lnTo>
                  <a:lnTo>
                    <a:pt x="619" y="194"/>
                  </a:lnTo>
                  <a:lnTo>
                    <a:pt x="621" y="192"/>
                  </a:lnTo>
                  <a:lnTo>
                    <a:pt x="623" y="192"/>
                  </a:lnTo>
                  <a:lnTo>
                    <a:pt x="623" y="190"/>
                  </a:lnTo>
                  <a:lnTo>
                    <a:pt x="625" y="188"/>
                  </a:lnTo>
                  <a:lnTo>
                    <a:pt x="625" y="186"/>
                  </a:lnTo>
                  <a:lnTo>
                    <a:pt x="627" y="184"/>
                  </a:lnTo>
                  <a:lnTo>
                    <a:pt x="627" y="184"/>
                  </a:lnTo>
                  <a:lnTo>
                    <a:pt x="627" y="184"/>
                  </a:lnTo>
                  <a:lnTo>
                    <a:pt x="630" y="183"/>
                  </a:lnTo>
                  <a:lnTo>
                    <a:pt x="630" y="183"/>
                  </a:lnTo>
                  <a:lnTo>
                    <a:pt x="630" y="183"/>
                  </a:lnTo>
                  <a:lnTo>
                    <a:pt x="632" y="183"/>
                  </a:lnTo>
                  <a:lnTo>
                    <a:pt x="634" y="177"/>
                  </a:lnTo>
                  <a:lnTo>
                    <a:pt x="636" y="175"/>
                  </a:lnTo>
                  <a:lnTo>
                    <a:pt x="639" y="175"/>
                  </a:lnTo>
                  <a:lnTo>
                    <a:pt x="641" y="175"/>
                  </a:lnTo>
                  <a:lnTo>
                    <a:pt x="643" y="175"/>
                  </a:lnTo>
                  <a:lnTo>
                    <a:pt x="645" y="173"/>
                  </a:lnTo>
                  <a:lnTo>
                    <a:pt x="645" y="173"/>
                  </a:lnTo>
                  <a:lnTo>
                    <a:pt x="647" y="173"/>
                  </a:lnTo>
                  <a:lnTo>
                    <a:pt x="649" y="173"/>
                  </a:lnTo>
                  <a:lnTo>
                    <a:pt x="649" y="173"/>
                  </a:lnTo>
                  <a:lnTo>
                    <a:pt x="650" y="172"/>
                  </a:lnTo>
                  <a:lnTo>
                    <a:pt x="650" y="172"/>
                  </a:lnTo>
                  <a:lnTo>
                    <a:pt x="652" y="172"/>
                  </a:lnTo>
                  <a:lnTo>
                    <a:pt x="656" y="172"/>
                  </a:lnTo>
                  <a:lnTo>
                    <a:pt x="658" y="172"/>
                  </a:lnTo>
                  <a:lnTo>
                    <a:pt x="660" y="172"/>
                  </a:lnTo>
                  <a:lnTo>
                    <a:pt x="660" y="172"/>
                  </a:lnTo>
                  <a:lnTo>
                    <a:pt x="663" y="170"/>
                  </a:lnTo>
                  <a:lnTo>
                    <a:pt x="663" y="168"/>
                  </a:lnTo>
                  <a:lnTo>
                    <a:pt x="665" y="166"/>
                  </a:lnTo>
                  <a:lnTo>
                    <a:pt x="665" y="164"/>
                  </a:lnTo>
                  <a:lnTo>
                    <a:pt x="669" y="162"/>
                  </a:lnTo>
                  <a:lnTo>
                    <a:pt x="670" y="161"/>
                  </a:lnTo>
                  <a:lnTo>
                    <a:pt x="672" y="159"/>
                  </a:lnTo>
                  <a:lnTo>
                    <a:pt x="672" y="159"/>
                  </a:lnTo>
                  <a:lnTo>
                    <a:pt x="674" y="157"/>
                  </a:lnTo>
                  <a:lnTo>
                    <a:pt x="674" y="155"/>
                  </a:lnTo>
                  <a:lnTo>
                    <a:pt x="674" y="155"/>
                  </a:lnTo>
                  <a:lnTo>
                    <a:pt x="676" y="155"/>
                  </a:lnTo>
                  <a:lnTo>
                    <a:pt x="678" y="155"/>
                  </a:lnTo>
                  <a:lnTo>
                    <a:pt x="680" y="155"/>
                  </a:lnTo>
                  <a:lnTo>
                    <a:pt x="680" y="155"/>
                  </a:lnTo>
                  <a:lnTo>
                    <a:pt x="680" y="152"/>
                  </a:lnTo>
                  <a:lnTo>
                    <a:pt x="681" y="150"/>
                  </a:lnTo>
                  <a:lnTo>
                    <a:pt x="681" y="146"/>
                  </a:lnTo>
                  <a:lnTo>
                    <a:pt x="683" y="146"/>
                  </a:lnTo>
                  <a:lnTo>
                    <a:pt x="683" y="144"/>
                  </a:lnTo>
                  <a:lnTo>
                    <a:pt x="685" y="144"/>
                  </a:lnTo>
                  <a:lnTo>
                    <a:pt x="687" y="144"/>
                  </a:lnTo>
                  <a:lnTo>
                    <a:pt x="689" y="142"/>
                  </a:lnTo>
                  <a:lnTo>
                    <a:pt x="689" y="139"/>
                  </a:lnTo>
                  <a:lnTo>
                    <a:pt x="691" y="139"/>
                  </a:lnTo>
                  <a:lnTo>
                    <a:pt x="691" y="139"/>
                  </a:lnTo>
                  <a:lnTo>
                    <a:pt x="694" y="137"/>
                  </a:lnTo>
                  <a:lnTo>
                    <a:pt x="694" y="137"/>
                  </a:lnTo>
                  <a:lnTo>
                    <a:pt x="696" y="137"/>
                  </a:lnTo>
                  <a:lnTo>
                    <a:pt x="698" y="133"/>
                  </a:lnTo>
                  <a:lnTo>
                    <a:pt x="700" y="133"/>
                  </a:lnTo>
                  <a:lnTo>
                    <a:pt x="703" y="133"/>
                  </a:lnTo>
                  <a:lnTo>
                    <a:pt x="705" y="133"/>
                  </a:lnTo>
                  <a:lnTo>
                    <a:pt x="707" y="133"/>
                  </a:lnTo>
                  <a:lnTo>
                    <a:pt x="707" y="131"/>
                  </a:lnTo>
                  <a:lnTo>
                    <a:pt x="709" y="130"/>
                  </a:lnTo>
                  <a:lnTo>
                    <a:pt x="709" y="128"/>
                  </a:lnTo>
                  <a:lnTo>
                    <a:pt x="709" y="126"/>
                  </a:lnTo>
                  <a:lnTo>
                    <a:pt x="711" y="124"/>
                  </a:lnTo>
                  <a:lnTo>
                    <a:pt x="711" y="122"/>
                  </a:lnTo>
                  <a:lnTo>
                    <a:pt x="711" y="120"/>
                  </a:lnTo>
                  <a:lnTo>
                    <a:pt x="711" y="120"/>
                  </a:lnTo>
                  <a:lnTo>
                    <a:pt x="713" y="119"/>
                  </a:lnTo>
                  <a:lnTo>
                    <a:pt x="713" y="119"/>
                  </a:lnTo>
                  <a:lnTo>
                    <a:pt x="711" y="119"/>
                  </a:lnTo>
                  <a:lnTo>
                    <a:pt x="711" y="117"/>
                  </a:lnTo>
                  <a:lnTo>
                    <a:pt x="711" y="117"/>
                  </a:lnTo>
                  <a:lnTo>
                    <a:pt x="711" y="117"/>
                  </a:lnTo>
                  <a:lnTo>
                    <a:pt x="709" y="113"/>
                  </a:lnTo>
                  <a:lnTo>
                    <a:pt x="709" y="113"/>
                  </a:lnTo>
                  <a:lnTo>
                    <a:pt x="709" y="113"/>
                  </a:lnTo>
                  <a:lnTo>
                    <a:pt x="709" y="113"/>
                  </a:lnTo>
                  <a:lnTo>
                    <a:pt x="711" y="111"/>
                  </a:lnTo>
                  <a:lnTo>
                    <a:pt x="709" y="109"/>
                  </a:lnTo>
                  <a:lnTo>
                    <a:pt x="709" y="109"/>
                  </a:lnTo>
                  <a:lnTo>
                    <a:pt x="713" y="109"/>
                  </a:lnTo>
                  <a:lnTo>
                    <a:pt x="714" y="109"/>
                  </a:lnTo>
                  <a:lnTo>
                    <a:pt x="714" y="108"/>
                  </a:lnTo>
                  <a:lnTo>
                    <a:pt x="718" y="111"/>
                  </a:lnTo>
                  <a:lnTo>
                    <a:pt x="718" y="111"/>
                  </a:lnTo>
                  <a:lnTo>
                    <a:pt x="720" y="109"/>
                  </a:lnTo>
                  <a:lnTo>
                    <a:pt x="720" y="109"/>
                  </a:lnTo>
                  <a:lnTo>
                    <a:pt x="720" y="109"/>
                  </a:lnTo>
                  <a:lnTo>
                    <a:pt x="720" y="108"/>
                  </a:lnTo>
                  <a:lnTo>
                    <a:pt x="720" y="106"/>
                  </a:lnTo>
                  <a:lnTo>
                    <a:pt x="720" y="106"/>
                  </a:lnTo>
                  <a:lnTo>
                    <a:pt x="722" y="104"/>
                  </a:lnTo>
                  <a:lnTo>
                    <a:pt x="722" y="104"/>
                  </a:lnTo>
                  <a:lnTo>
                    <a:pt x="720" y="104"/>
                  </a:lnTo>
                  <a:lnTo>
                    <a:pt x="720" y="102"/>
                  </a:lnTo>
                  <a:lnTo>
                    <a:pt x="720" y="100"/>
                  </a:lnTo>
                  <a:lnTo>
                    <a:pt x="720" y="100"/>
                  </a:lnTo>
                  <a:lnTo>
                    <a:pt x="723" y="99"/>
                  </a:lnTo>
                  <a:lnTo>
                    <a:pt x="725" y="97"/>
                  </a:lnTo>
                  <a:lnTo>
                    <a:pt x="727" y="95"/>
                  </a:lnTo>
                  <a:lnTo>
                    <a:pt x="729" y="93"/>
                  </a:lnTo>
                  <a:lnTo>
                    <a:pt x="731" y="91"/>
                  </a:lnTo>
                  <a:lnTo>
                    <a:pt x="731" y="91"/>
                  </a:lnTo>
                  <a:lnTo>
                    <a:pt x="734" y="91"/>
                  </a:lnTo>
                  <a:lnTo>
                    <a:pt x="734" y="91"/>
                  </a:lnTo>
                  <a:lnTo>
                    <a:pt x="734" y="93"/>
                  </a:lnTo>
                  <a:lnTo>
                    <a:pt x="736" y="93"/>
                  </a:lnTo>
                  <a:lnTo>
                    <a:pt x="736" y="93"/>
                  </a:lnTo>
                  <a:lnTo>
                    <a:pt x="736" y="93"/>
                  </a:lnTo>
                  <a:lnTo>
                    <a:pt x="736" y="95"/>
                  </a:lnTo>
                  <a:lnTo>
                    <a:pt x="736" y="95"/>
                  </a:lnTo>
                  <a:lnTo>
                    <a:pt x="736" y="97"/>
                  </a:lnTo>
                  <a:lnTo>
                    <a:pt x="738" y="99"/>
                  </a:lnTo>
                  <a:lnTo>
                    <a:pt x="736" y="100"/>
                  </a:lnTo>
                  <a:lnTo>
                    <a:pt x="738" y="102"/>
                  </a:lnTo>
                  <a:lnTo>
                    <a:pt x="738" y="102"/>
                  </a:lnTo>
                  <a:lnTo>
                    <a:pt x="740" y="102"/>
                  </a:lnTo>
                  <a:lnTo>
                    <a:pt x="744" y="100"/>
                  </a:lnTo>
                  <a:lnTo>
                    <a:pt x="744" y="100"/>
                  </a:lnTo>
                  <a:lnTo>
                    <a:pt x="744" y="100"/>
                  </a:lnTo>
                  <a:lnTo>
                    <a:pt x="744" y="99"/>
                  </a:lnTo>
                  <a:lnTo>
                    <a:pt x="744" y="99"/>
                  </a:lnTo>
                  <a:lnTo>
                    <a:pt x="745" y="99"/>
                  </a:lnTo>
                  <a:lnTo>
                    <a:pt x="745" y="99"/>
                  </a:lnTo>
                  <a:lnTo>
                    <a:pt x="747" y="99"/>
                  </a:lnTo>
                  <a:lnTo>
                    <a:pt x="747" y="99"/>
                  </a:lnTo>
                  <a:lnTo>
                    <a:pt x="747" y="97"/>
                  </a:lnTo>
                  <a:lnTo>
                    <a:pt x="747" y="97"/>
                  </a:lnTo>
                  <a:lnTo>
                    <a:pt x="747" y="97"/>
                  </a:lnTo>
                  <a:lnTo>
                    <a:pt x="749" y="97"/>
                  </a:lnTo>
                  <a:lnTo>
                    <a:pt x="751" y="91"/>
                  </a:lnTo>
                  <a:lnTo>
                    <a:pt x="751" y="89"/>
                  </a:lnTo>
                  <a:lnTo>
                    <a:pt x="753" y="84"/>
                  </a:lnTo>
                  <a:lnTo>
                    <a:pt x="753" y="82"/>
                  </a:lnTo>
                  <a:lnTo>
                    <a:pt x="755" y="82"/>
                  </a:lnTo>
                  <a:lnTo>
                    <a:pt x="755" y="80"/>
                  </a:lnTo>
                  <a:lnTo>
                    <a:pt x="755" y="80"/>
                  </a:lnTo>
                  <a:lnTo>
                    <a:pt x="756" y="78"/>
                  </a:lnTo>
                  <a:lnTo>
                    <a:pt x="756" y="78"/>
                  </a:lnTo>
                  <a:lnTo>
                    <a:pt x="758" y="77"/>
                  </a:lnTo>
                  <a:lnTo>
                    <a:pt x="764" y="77"/>
                  </a:lnTo>
                  <a:lnTo>
                    <a:pt x="766" y="75"/>
                  </a:lnTo>
                  <a:lnTo>
                    <a:pt x="766" y="75"/>
                  </a:lnTo>
                  <a:lnTo>
                    <a:pt x="767" y="73"/>
                  </a:lnTo>
                  <a:lnTo>
                    <a:pt x="769" y="73"/>
                  </a:lnTo>
                  <a:lnTo>
                    <a:pt x="769" y="71"/>
                  </a:lnTo>
                  <a:lnTo>
                    <a:pt x="771" y="71"/>
                  </a:lnTo>
                  <a:lnTo>
                    <a:pt x="771" y="69"/>
                  </a:lnTo>
                  <a:lnTo>
                    <a:pt x="771" y="69"/>
                  </a:lnTo>
                  <a:lnTo>
                    <a:pt x="775" y="67"/>
                  </a:lnTo>
                  <a:lnTo>
                    <a:pt x="775" y="69"/>
                  </a:lnTo>
                  <a:lnTo>
                    <a:pt x="776" y="69"/>
                  </a:lnTo>
                  <a:lnTo>
                    <a:pt x="776" y="69"/>
                  </a:lnTo>
                  <a:lnTo>
                    <a:pt x="778" y="73"/>
                  </a:lnTo>
                  <a:lnTo>
                    <a:pt x="780" y="73"/>
                  </a:lnTo>
                  <a:lnTo>
                    <a:pt x="782" y="73"/>
                  </a:lnTo>
                  <a:lnTo>
                    <a:pt x="784" y="73"/>
                  </a:lnTo>
                  <a:lnTo>
                    <a:pt x="786" y="73"/>
                  </a:lnTo>
                  <a:lnTo>
                    <a:pt x="786" y="71"/>
                  </a:lnTo>
                  <a:lnTo>
                    <a:pt x="787" y="71"/>
                  </a:lnTo>
                  <a:lnTo>
                    <a:pt x="787" y="69"/>
                  </a:lnTo>
                  <a:lnTo>
                    <a:pt x="787" y="69"/>
                  </a:lnTo>
                  <a:lnTo>
                    <a:pt x="787" y="69"/>
                  </a:lnTo>
                  <a:lnTo>
                    <a:pt x="789" y="69"/>
                  </a:lnTo>
                  <a:lnTo>
                    <a:pt x="789" y="69"/>
                  </a:lnTo>
                  <a:lnTo>
                    <a:pt x="789" y="67"/>
                  </a:lnTo>
                  <a:lnTo>
                    <a:pt x="789" y="67"/>
                  </a:lnTo>
                  <a:lnTo>
                    <a:pt x="789" y="66"/>
                  </a:lnTo>
                  <a:lnTo>
                    <a:pt x="795" y="49"/>
                  </a:lnTo>
                  <a:lnTo>
                    <a:pt x="795" y="46"/>
                  </a:lnTo>
                  <a:lnTo>
                    <a:pt x="795" y="46"/>
                  </a:lnTo>
                  <a:lnTo>
                    <a:pt x="795" y="44"/>
                  </a:lnTo>
                  <a:lnTo>
                    <a:pt x="795" y="44"/>
                  </a:lnTo>
                  <a:lnTo>
                    <a:pt x="797" y="42"/>
                  </a:lnTo>
                  <a:lnTo>
                    <a:pt x="798" y="42"/>
                  </a:lnTo>
                  <a:lnTo>
                    <a:pt x="798" y="40"/>
                  </a:lnTo>
                  <a:lnTo>
                    <a:pt x="800" y="38"/>
                  </a:lnTo>
                  <a:lnTo>
                    <a:pt x="802" y="36"/>
                  </a:lnTo>
                  <a:lnTo>
                    <a:pt x="804" y="36"/>
                  </a:lnTo>
                  <a:lnTo>
                    <a:pt x="806" y="35"/>
                  </a:lnTo>
                  <a:lnTo>
                    <a:pt x="806" y="36"/>
                  </a:lnTo>
                  <a:lnTo>
                    <a:pt x="808" y="36"/>
                  </a:lnTo>
                  <a:lnTo>
                    <a:pt x="811" y="36"/>
                  </a:lnTo>
                  <a:lnTo>
                    <a:pt x="813" y="35"/>
                  </a:lnTo>
                  <a:lnTo>
                    <a:pt x="813" y="35"/>
                  </a:lnTo>
                  <a:lnTo>
                    <a:pt x="813" y="35"/>
                  </a:lnTo>
                  <a:lnTo>
                    <a:pt x="811" y="33"/>
                  </a:lnTo>
                  <a:lnTo>
                    <a:pt x="809" y="29"/>
                  </a:lnTo>
                  <a:lnTo>
                    <a:pt x="809" y="29"/>
                  </a:lnTo>
                  <a:lnTo>
                    <a:pt x="809" y="29"/>
                  </a:lnTo>
                  <a:lnTo>
                    <a:pt x="808" y="29"/>
                  </a:lnTo>
                  <a:lnTo>
                    <a:pt x="808" y="27"/>
                  </a:lnTo>
                  <a:lnTo>
                    <a:pt x="809" y="25"/>
                  </a:lnTo>
                  <a:lnTo>
                    <a:pt x="809" y="22"/>
                  </a:lnTo>
                  <a:lnTo>
                    <a:pt x="809" y="20"/>
                  </a:lnTo>
                  <a:lnTo>
                    <a:pt x="809" y="18"/>
                  </a:lnTo>
                  <a:lnTo>
                    <a:pt x="811" y="18"/>
                  </a:lnTo>
                  <a:lnTo>
                    <a:pt x="809" y="16"/>
                  </a:lnTo>
                  <a:lnTo>
                    <a:pt x="809" y="14"/>
                  </a:lnTo>
                  <a:lnTo>
                    <a:pt x="808" y="11"/>
                  </a:lnTo>
                  <a:lnTo>
                    <a:pt x="809" y="9"/>
                  </a:lnTo>
                  <a:lnTo>
                    <a:pt x="808" y="7"/>
                  </a:lnTo>
                  <a:lnTo>
                    <a:pt x="809" y="7"/>
                  </a:lnTo>
                  <a:lnTo>
                    <a:pt x="809" y="5"/>
                  </a:lnTo>
                  <a:lnTo>
                    <a:pt x="809" y="3"/>
                  </a:lnTo>
                  <a:lnTo>
                    <a:pt x="809" y="3"/>
                  </a:lnTo>
                  <a:lnTo>
                    <a:pt x="809" y="3"/>
                  </a:lnTo>
                  <a:lnTo>
                    <a:pt x="809" y="0"/>
                  </a:lnTo>
                  <a:lnTo>
                    <a:pt x="795" y="3"/>
                  </a:lnTo>
                  <a:lnTo>
                    <a:pt x="784" y="5"/>
                  </a:lnTo>
                  <a:lnTo>
                    <a:pt x="784" y="9"/>
                  </a:lnTo>
                  <a:lnTo>
                    <a:pt x="764" y="14"/>
                  </a:lnTo>
                  <a:lnTo>
                    <a:pt x="756" y="14"/>
                  </a:lnTo>
                  <a:lnTo>
                    <a:pt x="749" y="16"/>
                  </a:lnTo>
                  <a:lnTo>
                    <a:pt x="718" y="24"/>
                  </a:lnTo>
                  <a:lnTo>
                    <a:pt x="700" y="29"/>
                  </a:lnTo>
                  <a:lnTo>
                    <a:pt x="683" y="33"/>
                  </a:lnTo>
                  <a:lnTo>
                    <a:pt x="658" y="40"/>
                  </a:lnTo>
                  <a:lnTo>
                    <a:pt x="654" y="38"/>
                  </a:lnTo>
                  <a:lnTo>
                    <a:pt x="636" y="44"/>
                  </a:lnTo>
                  <a:lnTo>
                    <a:pt x="614" y="47"/>
                  </a:lnTo>
                  <a:lnTo>
                    <a:pt x="614" y="51"/>
                  </a:lnTo>
                  <a:lnTo>
                    <a:pt x="592" y="55"/>
                  </a:lnTo>
                  <a:lnTo>
                    <a:pt x="585" y="56"/>
                  </a:lnTo>
                  <a:lnTo>
                    <a:pt x="561" y="60"/>
                  </a:lnTo>
                  <a:lnTo>
                    <a:pt x="559" y="60"/>
                  </a:lnTo>
                  <a:lnTo>
                    <a:pt x="519" y="69"/>
                  </a:lnTo>
                  <a:lnTo>
                    <a:pt x="508" y="71"/>
                  </a:lnTo>
                  <a:lnTo>
                    <a:pt x="508" y="71"/>
                  </a:lnTo>
                  <a:lnTo>
                    <a:pt x="488" y="73"/>
                  </a:lnTo>
                  <a:lnTo>
                    <a:pt x="460" y="78"/>
                  </a:lnTo>
                  <a:lnTo>
                    <a:pt x="459" y="78"/>
                  </a:lnTo>
                  <a:lnTo>
                    <a:pt x="446" y="82"/>
                  </a:lnTo>
                  <a:lnTo>
                    <a:pt x="440" y="84"/>
                  </a:lnTo>
                  <a:lnTo>
                    <a:pt x="411" y="88"/>
                  </a:lnTo>
                  <a:lnTo>
                    <a:pt x="400" y="89"/>
                  </a:lnTo>
                  <a:lnTo>
                    <a:pt x="391" y="91"/>
                  </a:lnTo>
                  <a:lnTo>
                    <a:pt x="371" y="95"/>
                  </a:lnTo>
                  <a:lnTo>
                    <a:pt x="349" y="97"/>
                  </a:lnTo>
                  <a:lnTo>
                    <a:pt x="347" y="97"/>
                  </a:lnTo>
                  <a:lnTo>
                    <a:pt x="343" y="99"/>
                  </a:lnTo>
                  <a:lnTo>
                    <a:pt x="342" y="99"/>
                  </a:lnTo>
                  <a:lnTo>
                    <a:pt x="340" y="99"/>
                  </a:lnTo>
                  <a:lnTo>
                    <a:pt x="336" y="100"/>
                  </a:lnTo>
                  <a:lnTo>
                    <a:pt x="336" y="100"/>
                  </a:lnTo>
                  <a:lnTo>
                    <a:pt x="334" y="102"/>
                  </a:lnTo>
                  <a:lnTo>
                    <a:pt x="334" y="100"/>
                  </a:lnTo>
                  <a:lnTo>
                    <a:pt x="332" y="100"/>
                  </a:lnTo>
                  <a:lnTo>
                    <a:pt x="314" y="104"/>
                  </a:lnTo>
                  <a:lnTo>
                    <a:pt x="285" y="109"/>
                  </a:lnTo>
                  <a:lnTo>
                    <a:pt x="281" y="109"/>
                  </a:lnTo>
                  <a:lnTo>
                    <a:pt x="258" y="115"/>
                  </a:lnTo>
                  <a:lnTo>
                    <a:pt x="230" y="120"/>
                  </a:lnTo>
                  <a:lnTo>
                    <a:pt x="225" y="122"/>
                  </a:lnTo>
                  <a:lnTo>
                    <a:pt x="208" y="124"/>
                  </a:lnTo>
                  <a:lnTo>
                    <a:pt x="208" y="120"/>
                  </a:lnTo>
                  <a:lnTo>
                    <a:pt x="186" y="124"/>
                  </a:lnTo>
                  <a:lnTo>
                    <a:pt x="188" y="128"/>
                  </a:lnTo>
                  <a:lnTo>
                    <a:pt x="192" y="135"/>
                  </a:lnTo>
                  <a:lnTo>
                    <a:pt x="194" y="144"/>
                  </a:lnTo>
                  <a:lnTo>
                    <a:pt x="194" y="146"/>
                  </a:lnTo>
                  <a:lnTo>
                    <a:pt x="150" y="153"/>
                  </a:lnTo>
                  <a:lnTo>
                    <a:pt x="148" y="153"/>
                  </a:lnTo>
                  <a:lnTo>
                    <a:pt x="119" y="159"/>
                  </a:lnTo>
                  <a:lnTo>
                    <a:pt x="117" y="159"/>
                  </a:lnTo>
                  <a:lnTo>
                    <a:pt x="117" y="159"/>
                  </a:lnTo>
                  <a:lnTo>
                    <a:pt x="66" y="166"/>
                  </a:lnTo>
                  <a:lnTo>
                    <a:pt x="60" y="168"/>
                  </a:lnTo>
                  <a:lnTo>
                    <a:pt x="58" y="168"/>
                  </a:lnTo>
                  <a:lnTo>
                    <a:pt x="58" y="170"/>
                  </a:lnTo>
                  <a:lnTo>
                    <a:pt x="57" y="173"/>
                  </a:lnTo>
                  <a:lnTo>
                    <a:pt x="57" y="175"/>
                  </a:lnTo>
                  <a:lnTo>
                    <a:pt x="55" y="175"/>
                  </a:lnTo>
                  <a:lnTo>
                    <a:pt x="55" y="175"/>
                  </a:lnTo>
                  <a:lnTo>
                    <a:pt x="53" y="175"/>
                  </a:lnTo>
                  <a:lnTo>
                    <a:pt x="53" y="175"/>
                  </a:lnTo>
                  <a:lnTo>
                    <a:pt x="51" y="175"/>
                  </a:lnTo>
                  <a:lnTo>
                    <a:pt x="51" y="172"/>
                  </a:lnTo>
                  <a:lnTo>
                    <a:pt x="53" y="170"/>
                  </a:lnTo>
                  <a:lnTo>
                    <a:pt x="53" y="170"/>
                  </a:lnTo>
                  <a:lnTo>
                    <a:pt x="53" y="168"/>
                  </a:lnTo>
                  <a:lnTo>
                    <a:pt x="53" y="166"/>
                  </a:lnTo>
                  <a:lnTo>
                    <a:pt x="53" y="164"/>
                  </a:lnTo>
                  <a:lnTo>
                    <a:pt x="51" y="164"/>
                  </a:lnTo>
                  <a:lnTo>
                    <a:pt x="51" y="162"/>
                  </a:lnTo>
                  <a:lnTo>
                    <a:pt x="47" y="162"/>
                  </a:lnTo>
                  <a:lnTo>
                    <a:pt x="46" y="162"/>
                  </a:lnTo>
                  <a:lnTo>
                    <a:pt x="44" y="162"/>
                  </a:lnTo>
                  <a:lnTo>
                    <a:pt x="44" y="164"/>
                  </a:lnTo>
                  <a:lnTo>
                    <a:pt x="44" y="166"/>
                  </a:lnTo>
                  <a:lnTo>
                    <a:pt x="44" y="168"/>
                  </a:lnTo>
                  <a:lnTo>
                    <a:pt x="46" y="170"/>
                  </a:lnTo>
                  <a:lnTo>
                    <a:pt x="46" y="170"/>
                  </a:lnTo>
                  <a:lnTo>
                    <a:pt x="47" y="170"/>
                  </a:lnTo>
                  <a:lnTo>
                    <a:pt x="49" y="172"/>
                  </a:lnTo>
                  <a:lnTo>
                    <a:pt x="49" y="173"/>
                  </a:lnTo>
                  <a:lnTo>
                    <a:pt x="49" y="173"/>
                  </a:lnTo>
                  <a:lnTo>
                    <a:pt x="47" y="177"/>
                  </a:lnTo>
                  <a:lnTo>
                    <a:pt x="47" y="177"/>
                  </a:lnTo>
                  <a:lnTo>
                    <a:pt x="47" y="177"/>
                  </a:lnTo>
                  <a:lnTo>
                    <a:pt x="47" y="179"/>
                  </a:lnTo>
                  <a:lnTo>
                    <a:pt x="49" y="179"/>
                  </a:lnTo>
                  <a:lnTo>
                    <a:pt x="49" y="181"/>
                  </a:lnTo>
                  <a:lnTo>
                    <a:pt x="51" y="183"/>
                  </a:lnTo>
                  <a:lnTo>
                    <a:pt x="51" y="184"/>
                  </a:lnTo>
                  <a:lnTo>
                    <a:pt x="51" y="186"/>
                  </a:lnTo>
                  <a:lnTo>
                    <a:pt x="51" y="188"/>
                  </a:lnTo>
                  <a:lnTo>
                    <a:pt x="51" y="188"/>
                  </a:lnTo>
                  <a:lnTo>
                    <a:pt x="51" y="190"/>
                  </a:lnTo>
                  <a:lnTo>
                    <a:pt x="51" y="190"/>
                  </a:lnTo>
                  <a:lnTo>
                    <a:pt x="44" y="190"/>
                  </a:lnTo>
                  <a:lnTo>
                    <a:pt x="42" y="190"/>
                  </a:lnTo>
                  <a:lnTo>
                    <a:pt x="42" y="192"/>
                  </a:lnTo>
                  <a:lnTo>
                    <a:pt x="42" y="192"/>
                  </a:lnTo>
                  <a:lnTo>
                    <a:pt x="44" y="194"/>
                  </a:lnTo>
                  <a:lnTo>
                    <a:pt x="44" y="194"/>
                  </a:lnTo>
                  <a:lnTo>
                    <a:pt x="47" y="197"/>
                  </a:lnTo>
                  <a:lnTo>
                    <a:pt x="49" y="197"/>
                  </a:lnTo>
                  <a:lnTo>
                    <a:pt x="49" y="199"/>
                  </a:lnTo>
                  <a:lnTo>
                    <a:pt x="49" y="201"/>
                  </a:lnTo>
                  <a:lnTo>
                    <a:pt x="49" y="201"/>
                  </a:lnTo>
                  <a:lnTo>
                    <a:pt x="47" y="203"/>
                  </a:lnTo>
                  <a:lnTo>
                    <a:pt x="46" y="203"/>
                  </a:lnTo>
                  <a:lnTo>
                    <a:pt x="40" y="203"/>
                  </a:lnTo>
                  <a:lnTo>
                    <a:pt x="38" y="205"/>
                  </a:lnTo>
                  <a:lnTo>
                    <a:pt x="38" y="205"/>
                  </a:lnTo>
                  <a:lnTo>
                    <a:pt x="38" y="205"/>
                  </a:lnTo>
                  <a:lnTo>
                    <a:pt x="38" y="206"/>
                  </a:lnTo>
                  <a:lnTo>
                    <a:pt x="38" y="206"/>
                  </a:lnTo>
                  <a:lnTo>
                    <a:pt x="40" y="208"/>
                  </a:lnTo>
                  <a:lnTo>
                    <a:pt x="42" y="210"/>
                  </a:lnTo>
                  <a:lnTo>
                    <a:pt x="46" y="210"/>
                  </a:lnTo>
                  <a:lnTo>
                    <a:pt x="47" y="212"/>
                  </a:lnTo>
                  <a:lnTo>
                    <a:pt x="47" y="214"/>
                  </a:lnTo>
                  <a:lnTo>
                    <a:pt x="49" y="215"/>
                  </a:lnTo>
                  <a:lnTo>
                    <a:pt x="49" y="217"/>
                  </a:lnTo>
                  <a:lnTo>
                    <a:pt x="49" y="217"/>
                  </a:lnTo>
                  <a:lnTo>
                    <a:pt x="47" y="217"/>
                  </a:lnTo>
                  <a:lnTo>
                    <a:pt x="46" y="219"/>
                  </a:lnTo>
                  <a:lnTo>
                    <a:pt x="44" y="221"/>
                  </a:lnTo>
                  <a:lnTo>
                    <a:pt x="44" y="221"/>
                  </a:lnTo>
                  <a:lnTo>
                    <a:pt x="42" y="223"/>
                  </a:lnTo>
                  <a:lnTo>
                    <a:pt x="42" y="225"/>
                  </a:lnTo>
                  <a:lnTo>
                    <a:pt x="42" y="226"/>
                  </a:lnTo>
                  <a:lnTo>
                    <a:pt x="42" y="232"/>
                  </a:lnTo>
                  <a:lnTo>
                    <a:pt x="42" y="232"/>
                  </a:lnTo>
                  <a:lnTo>
                    <a:pt x="40" y="234"/>
                  </a:lnTo>
                  <a:lnTo>
                    <a:pt x="40" y="236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4"/>
            <p:cNvSpPr>
              <a:spLocks/>
            </p:cNvSpPr>
            <p:nvPr userDrawn="1"/>
          </p:nvSpPr>
          <p:spPr bwMode="auto">
            <a:xfrm>
              <a:off x="6416675" y="1652588"/>
              <a:ext cx="669925" cy="704850"/>
            </a:xfrm>
            <a:custGeom>
              <a:avLst/>
              <a:gdLst/>
              <a:ahLst/>
              <a:cxnLst>
                <a:cxn ang="0">
                  <a:pos x="23" y="288"/>
                </a:cxn>
                <a:cxn ang="0">
                  <a:pos x="23" y="264"/>
                </a:cxn>
                <a:cxn ang="0">
                  <a:pos x="36" y="230"/>
                </a:cxn>
                <a:cxn ang="0">
                  <a:pos x="47" y="244"/>
                </a:cxn>
                <a:cxn ang="0">
                  <a:pos x="60" y="233"/>
                </a:cxn>
                <a:cxn ang="0">
                  <a:pos x="58" y="213"/>
                </a:cxn>
                <a:cxn ang="0">
                  <a:pos x="64" y="191"/>
                </a:cxn>
                <a:cxn ang="0">
                  <a:pos x="75" y="171"/>
                </a:cxn>
                <a:cxn ang="0">
                  <a:pos x="98" y="168"/>
                </a:cxn>
                <a:cxn ang="0">
                  <a:pos x="122" y="131"/>
                </a:cxn>
                <a:cxn ang="0">
                  <a:pos x="122" y="107"/>
                </a:cxn>
                <a:cxn ang="0">
                  <a:pos x="124" y="91"/>
                </a:cxn>
                <a:cxn ang="0">
                  <a:pos x="126" y="43"/>
                </a:cxn>
                <a:cxn ang="0">
                  <a:pos x="117" y="14"/>
                </a:cxn>
                <a:cxn ang="0">
                  <a:pos x="139" y="58"/>
                </a:cxn>
                <a:cxn ang="0">
                  <a:pos x="268" y="146"/>
                </a:cxn>
                <a:cxn ang="0">
                  <a:pos x="281" y="124"/>
                </a:cxn>
                <a:cxn ang="0">
                  <a:pos x="288" y="115"/>
                </a:cxn>
                <a:cxn ang="0">
                  <a:pos x="294" y="105"/>
                </a:cxn>
                <a:cxn ang="0">
                  <a:pos x="305" y="102"/>
                </a:cxn>
                <a:cxn ang="0">
                  <a:pos x="314" y="82"/>
                </a:cxn>
                <a:cxn ang="0">
                  <a:pos x="318" y="80"/>
                </a:cxn>
                <a:cxn ang="0">
                  <a:pos x="329" y="87"/>
                </a:cxn>
                <a:cxn ang="0">
                  <a:pos x="345" y="84"/>
                </a:cxn>
                <a:cxn ang="0">
                  <a:pos x="350" y="78"/>
                </a:cxn>
                <a:cxn ang="0">
                  <a:pos x="352" y="71"/>
                </a:cxn>
                <a:cxn ang="0">
                  <a:pos x="363" y="62"/>
                </a:cxn>
                <a:cxn ang="0">
                  <a:pos x="383" y="60"/>
                </a:cxn>
                <a:cxn ang="0">
                  <a:pos x="396" y="60"/>
                </a:cxn>
                <a:cxn ang="0">
                  <a:pos x="402" y="67"/>
                </a:cxn>
                <a:cxn ang="0">
                  <a:pos x="413" y="69"/>
                </a:cxn>
                <a:cxn ang="0">
                  <a:pos x="418" y="82"/>
                </a:cxn>
                <a:cxn ang="0">
                  <a:pos x="420" y="109"/>
                </a:cxn>
                <a:cxn ang="0">
                  <a:pos x="361" y="100"/>
                </a:cxn>
                <a:cxn ang="0">
                  <a:pos x="365" y="124"/>
                </a:cxn>
                <a:cxn ang="0">
                  <a:pos x="356" y="146"/>
                </a:cxn>
                <a:cxn ang="0">
                  <a:pos x="347" y="164"/>
                </a:cxn>
                <a:cxn ang="0">
                  <a:pos x="325" y="180"/>
                </a:cxn>
                <a:cxn ang="0">
                  <a:pos x="319" y="204"/>
                </a:cxn>
                <a:cxn ang="0">
                  <a:pos x="310" y="233"/>
                </a:cxn>
                <a:cxn ang="0">
                  <a:pos x="270" y="235"/>
                </a:cxn>
                <a:cxn ang="0">
                  <a:pos x="265" y="264"/>
                </a:cxn>
                <a:cxn ang="0">
                  <a:pos x="259" y="288"/>
                </a:cxn>
                <a:cxn ang="0">
                  <a:pos x="250" y="316"/>
                </a:cxn>
                <a:cxn ang="0">
                  <a:pos x="239" y="341"/>
                </a:cxn>
                <a:cxn ang="0">
                  <a:pos x="245" y="361"/>
                </a:cxn>
                <a:cxn ang="0">
                  <a:pos x="245" y="370"/>
                </a:cxn>
                <a:cxn ang="0">
                  <a:pos x="226" y="385"/>
                </a:cxn>
                <a:cxn ang="0">
                  <a:pos x="202" y="402"/>
                </a:cxn>
                <a:cxn ang="0">
                  <a:pos x="195" y="407"/>
                </a:cxn>
                <a:cxn ang="0">
                  <a:pos x="160" y="427"/>
                </a:cxn>
                <a:cxn ang="0">
                  <a:pos x="137" y="436"/>
                </a:cxn>
                <a:cxn ang="0">
                  <a:pos x="107" y="438"/>
                </a:cxn>
                <a:cxn ang="0">
                  <a:pos x="84" y="420"/>
                </a:cxn>
                <a:cxn ang="0">
                  <a:pos x="76" y="411"/>
                </a:cxn>
                <a:cxn ang="0">
                  <a:pos x="67" y="409"/>
                </a:cxn>
                <a:cxn ang="0">
                  <a:pos x="51" y="400"/>
                </a:cxn>
                <a:cxn ang="0">
                  <a:pos x="36" y="387"/>
                </a:cxn>
                <a:cxn ang="0">
                  <a:pos x="22" y="372"/>
                </a:cxn>
                <a:cxn ang="0">
                  <a:pos x="9" y="356"/>
                </a:cxn>
                <a:cxn ang="0">
                  <a:pos x="3" y="338"/>
                </a:cxn>
              </a:cxnLst>
              <a:rect l="0" t="0" r="r" b="b"/>
              <a:pathLst>
                <a:path w="422" h="444">
                  <a:moveTo>
                    <a:pt x="7" y="316"/>
                  </a:moveTo>
                  <a:lnTo>
                    <a:pt x="11" y="314"/>
                  </a:lnTo>
                  <a:lnTo>
                    <a:pt x="12" y="314"/>
                  </a:lnTo>
                  <a:lnTo>
                    <a:pt x="16" y="312"/>
                  </a:lnTo>
                  <a:lnTo>
                    <a:pt x="18" y="310"/>
                  </a:lnTo>
                  <a:lnTo>
                    <a:pt x="20" y="310"/>
                  </a:lnTo>
                  <a:lnTo>
                    <a:pt x="22" y="310"/>
                  </a:lnTo>
                  <a:lnTo>
                    <a:pt x="23" y="308"/>
                  </a:lnTo>
                  <a:lnTo>
                    <a:pt x="23" y="307"/>
                  </a:lnTo>
                  <a:lnTo>
                    <a:pt x="23" y="305"/>
                  </a:lnTo>
                  <a:lnTo>
                    <a:pt x="23" y="301"/>
                  </a:lnTo>
                  <a:lnTo>
                    <a:pt x="23" y="297"/>
                  </a:lnTo>
                  <a:lnTo>
                    <a:pt x="23" y="294"/>
                  </a:lnTo>
                  <a:lnTo>
                    <a:pt x="23" y="290"/>
                  </a:lnTo>
                  <a:lnTo>
                    <a:pt x="22" y="290"/>
                  </a:lnTo>
                  <a:lnTo>
                    <a:pt x="23" y="288"/>
                  </a:lnTo>
                  <a:lnTo>
                    <a:pt x="23" y="288"/>
                  </a:lnTo>
                  <a:lnTo>
                    <a:pt x="25" y="288"/>
                  </a:lnTo>
                  <a:lnTo>
                    <a:pt x="29" y="288"/>
                  </a:lnTo>
                  <a:lnTo>
                    <a:pt x="29" y="288"/>
                  </a:lnTo>
                  <a:lnTo>
                    <a:pt x="31" y="286"/>
                  </a:lnTo>
                  <a:lnTo>
                    <a:pt x="33" y="286"/>
                  </a:lnTo>
                  <a:lnTo>
                    <a:pt x="33" y="285"/>
                  </a:lnTo>
                  <a:lnTo>
                    <a:pt x="33" y="283"/>
                  </a:lnTo>
                  <a:lnTo>
                    <a:pt x="33" y="281"/>
                  </a:lnTo>
                  <a:lnTo>
                    <a:pt x="31" y="277"/>
                  </a:lnTo>
                  <a:lnTo>
                    <a:pt x="29" y="275"/>
                  </a:lnTo>
                  <a:lnTo>
                    <a:pt x="29" y="272"/>
                  </a:lnTo>
                  <a:lnTo>
                    <a:pt x="27" y="270"/>
                  </a:lnTo>
                  <a:lnTo>
                    <a:pt x="25" y="268"/>
                  </a:lnTo>
                  <a:lnTo>
                    <a:pt x="25" y="266"/>
                  </a:lnTo>
                  <a:lnTo>
                    <a:pt x="23" y="266"/>
                  </a:lnTo>
                  <a:lnTo>
                    <a:pt x="23" y="266"/>
                  </a:lnTo>
                  <a:lnTo>
                    <a:pt x="23" y="264"/>
                  </a:lnTo>
                  <a:lnTo>
                    <a:pt x="23" y="263"/>
                  </a:lnTo>
                  <a:lnTo>
                    <a:pt x="23" y="261"/>
                  </a:lnTo>
                  <a:lnTo>
                    <a:pt x="27" y="259"/>
                  </a:lnTo>
                  <a:lnTo>
                    <a:pt x="29" y="257"/>
                  </a:lnTo>
                  <a:lnTo>
                    <a:pt x="29" y="255"/>
                  </a:lnTo>
                  <a:lnTo>
                    <a:pt x="27" y="250"/>
                  </a:lnTo>
                  <a:lnTo>
                    <a:pt x="27" y="248"/>
                  </a:lnTo>
                  <a:lnTo>
                    <a:pt x="29" y="246"/>
                  </a:lnTo>
                  <a:lnTo>
                    <a:pt x="29" y="244"/>
                  </a:lnTo>
                  <a:lnTo>
                    <a:pt x="29" y="243"/>
                  </a:lnTo>
                  <a:lnTo>
                    <a:pt x="29" y="243"/>
                  </a:lnTo>
                  <a:lnTo>
                    <a:pt x="31" y="237"/>
                  </a:lnTo>
                  <a:lnTo>
                    <a:pt x="31" y="237"/>
                  </a:lnTo>
                  <a:lnTo>
                    <a:pt x="33" y="235"/>
                  </a:lnTo>
                  <a:lnTo>
                    <a:pt x="33" y="232"/>
                  </a:lnTo>
                  <a:lnTo>
                    <a:pt x="34" y="232"/>
                  </a:lnTo>
                  <a:lnTo>
                    <a:pt x="36" y="230"/>
                  </a:lnTo>
                  <a:lnTo>
                    <a:pt x="36" y="230"/>
                  </a:lnTo>
                  <a:lnTo>
                    <a:pt x="38" y="232"/>
                  </a:lnTo>
                  <a:lnTo>
                    <a:pt x="40" y="233"/>
                  </a:lnTo>
                  <a:lnTo>
                    <a:pt x="40" y="233"/>
                  </a:lnTo>
                  <a:lnTo>
                    <a:pt x="42" y="233"/>
                  </a:lnTo>
                  <a:lnTo>
                    <a:pt x="44" y="232"/>
                  </a:lnTo>
                  <a:lnTo>
                    <a:pt x="44" y="232"/>
                  </a:lnTo>
                  <a:lnTo>
                    <a:pt x="44" y="232"/>
                  </a:lnTo>
                  <a:lnTo>
                    <a:pt x="45" y="235"/>
                  </a:lnTo>
                  <a:lnTo>
                    <a:pt x="47" y="237"/>
                  </a:lnTo>
                  <a:lnTo>
                    <a:pt x="49" y="239"/>
                  </a:lnTo>
                  <a:lnTo>
                    <a:pt x="49" y="239"/>
                  </a:lnTo>
                  <a:lnTo>
                    <a:pt x="49" y="241"/>
                  </a:lnTo>
                  <a:lnTo>
                    <a:pt x="47" y="243"/>
                  </a:lnTo>
                  <a:lnTo>
                    <a:pt x="47" y="244"/>
                  </a:lnTo>
                  <a:lnTo>
                    <a:pt x="47" y="244"/>
                  </a:lnTo>
                  <a:lnTo>
                    <a:pt x="47" y="244"/>
                  </a:lnTo>
                  <a:lnTo>
                    <a:pt x="49" y="246"/>
                  </a:lnTo>
                  <a:lnTo>
                    <a:pt x="51" y="246"/>
                  </a:lnTo>
                  <a:lnTo>
                    <a:pt x="53" y="244"/>
                  </a:lnTo>
                  <a:lnTo>
                    <a:pt x="53" y="244"/>
                  </a:lnTo>
                  <a:lnTo>
                    <a:pt x="53" y="244"/>
                  </a:lnTo>
                  <a:lnTo>
                    <a:pt x="54" y="241"/>
                  </a:lnTo>
                  <a:lnTo>
                    <a:pt x="54" y="237"/>
                  </a:lnTo>
                  <a:lnTo>
                    <a:pt x="54" y="235"/>
                  </a:lnTo>
                  <a:lnTo>
                    <a:pt x="54" y="235"/>
                  </a:lnTo>
                  <a:lnTo>
                    <a:pt x="56" y="235"/>
                  </a:lnTo>
                  <a:lnTo>
                    <a:pt x="58" y="235"/>
                  </a:lnTo>
                  <a:lnTo>
                    <a:pt x="60" y="237"/>
                  </a:lnTo>
                  <a:lnTo>
                    <a:pt x="60" y="237"/>
                  </a:lnTo>
                  <a:lnTo>
                    <a:pt x="62" y="237"/>
                  </a:lnTo>
                  <a:lnTo>
                    <a:pt x="62" y="235"/>
                  </a:lnTo>
                  <a:lnTo>
                    <a:pt x="62" y="235"/>
                  </a:lnTo>
                  <a:lnTo>
                    <a:pt x="60" y="233"/>
                  </a:lnTo>
                  <a:lnTo>
                    <a:pt x="58" y="232"/>
                  </a:lnTo>
                  <a:lnTo>
                    <a:pt x="58" y="232"/>
                  </a:lnTo>
                  <a:lnTo>
                    <a:pt x="58" y="230"/>
                  </a:lnTo>
                  <a:lnTo>
                    <a:pt x="58" y="226"/>
                  </a:lnTo>
                  <a:lnTo>
                    <a:pt x="58" y="226"/>
                  </a:lnTo>
                  <a:lnTo>
                    <a:pt x="56" y="224"/>
                  </a:lnTo>
                  <a:lnTo>
                    <a:pt x="56" y="224"/>
                  </a:lnTo>
                  <a:lnTo>
                    <a:pt x="54" y="222"/>
                  </a:lnTo>
                  <a:lnTo>
                    <a:pt x="53" y="221"/>
                  </a:lnTo>
                  <a:lnTo>
                    <a:pt x="51" y="221"/>
                  </a:lnTo>
                  <a:lnTo>
                    <a:pt x="53" y="219"/>
                  </a:lnTo>
                  <a:lnTo>
                    <a:pt x="53" y="219"/>
                  </a:lnTo>
                  <a:lnTo>
                    <a:pt x="54" y="217"/>
                  </a:lnTo>
                  <a:lnTo>
                    <a:pt x="56" y="217"/>
                  </a:lnTo>
                  <a:lnTo>
                    <a:pt x="56" y="217"/>
                  </a:lnTo>
                  <a:lnTo>
                    <a:pt x="56" y="215"/>
                  </a:lnTo>
                  <a:lnTo>
                    <a:pt x="58" y="213"/>
                  </a:lnTo>
                  <a:lnTo>
                    <a:pt x="58" y="211"/>
                  </a:lnTo>
                  <a:lnTo>
                    <a:pt x="56" y="208"/>
                  </a:lnTo>
                  <a:lnTo>
                    <a:pt x="54" y="206"/>
                  </a:lnTo>
                  <a:lnTo>
                    <a:pt x="54" y="206"/>
                  </a:lnTo>
                  <a:lnTo>
                    <a:pt x="54" y="206"/>
                  </a:lnTo>
                  <a:lnTo>
                    <a:pt x="56" y="204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8" y="199"/>
                  </a:lnTo>
                  <a:lnTo>
                    <a:pt x="58" y="199"/>
                  </a:lnTo>
                  <a:lnTo>
                    <a:pt x="58" y="199"/>
                  </a:lnTo>
                  <a:lnTo>
                    <a:pt x="58" y="195"/>
                  </a:lnTo>
                  <a:lnTo>
                    <a:pt x="58" y="195"/>
                  </a:lnTo>
                  <a:lnTo>
                    <a:pt x="58" y="193"/>
                  </a:lnTo>
                  <a:lnTo>
                    <a:pt x="60" y="193"/>
                  </a:lnTo>
                  <a:lnTo>
                    <a:pt x="62" y="191"/>
                  </a:lnTo>
                  <a:lnTo>
                    <a:pt x="64" y="191"/>
                  </a:lnTo>
                  <a:lnTo>
                    <a:pt x="65" y="191"/>
                  </a:lnTo>
                  <a:lnTo>
                    <a:pt x="67" y="191"/>
                  </a:lnTo>
                  <a:lnTo>
                    <a:pt x="69" y="191"/>
                  </a:lnTo>
                  <a:lnTo>
                    <a:pt x="69" y="190"/>
                  </a:lnTo>
                  <a:lnTo>
                    <a:pt x="69" y="190"/>
                  </a:lnTo>
                  <a:lnTo>
                    <a:pt x="69" y="188"/>
                  </a:lnTo>
                  <a:lnTo>
                    <a:pt x="69" y="184"/>
                  </a:lnTo>
                  <a:lnTo>
                    <a:pt x="69" y="182"/>
                  </a:lnTo>
                  <a:lnTo>
                    <a:pt x="69" y="180"/>
                  </a:lnTo>
                  <a:lnTo>
                    <a:pt x="69" y="180"/>
                  </a:lnTo>
                  <a:lnTo>
                    <a:pt x="69" y="179"/>
                  </a:lnTo>
                  <a:lnTo>
                    <a:pt x="71" y="177"/>
                  </a:lnTo>
                  <a:lnTo>
                    <a:pt x="73" y="177"/>
                  </a:lnTo>
                  <a:lnTo>
                    <a:pt x="73" y="173"/>
                  </a:lnTo>
                  <a:lnTo>
                    <a:pt x="75" y="173"/>
                  </a:lnTo>
                  <a:lnTo>
                    <a:pt x="75" y="171"/>
                  </a:lnTo>
                  <a:lnTo>
                    <a:pt x="75" y="171"/>
                  </a:lnTo>
                  <a:lnTo>
                    <a:pt x="75" y="171"/>
                  </a:lnTo>
                  <a:lnTo>
                    <a:pt x="76" y="171"/>
                  </a:lnTo>
                  <a:lnTo>
                    <a:pt x="78" y="171"/>
                  </a:lnTo>
                  <a:lnTo>
                    <a:pt x="80" y="171"/>
                  </a:lnTo>
                  <a:lnTo>
                    <a:pt x="80" y="171"/>
                  </a:lnTo>
                  <a:lnTo>
                    <a:pt x="82" y="173"/>
                  </a:lnTo>
                  <a:lnTo>
                    <a:pt x="82" y="175"/>
                  </a:lnTo>
                  <a:lnTo>
                    <a:pt x="84" y="177"/>
                  </a:lnTo>
                  <a:lnTo>
                    <a:pt x="84" y="177"/>
                  </a:lnTo>
                  <a:lnTo>
                    <a:pt x="86" y="177"/>
                  </a:lnTo>
                  <a:lnTo>
                    <a:pt x="87" y="177"/>
                  </a:lnTo>
                  <a:lnTo>
                    <a:pt x="87" y="175"/>
                  </a:lnTo>
                  <a:lnTo>
                    <a:pt x="89" y="173"/>
                  </a:lnTo>
                  <a:lnTo>
                    <a:pt x="93" y="169"/>
                  </a:lnTo>
                  <a:lnTo>
                    <a:pt x="95" y="168"/>
                  </a:lnTo>
                  <a:lnTo>
                    <a:pt x="97" y="168"/>
                  </a:lnTo>
                  <a:lnTo>
                    <a:pt x="98" y="168"/>
                  </a:lnTo>
                  <a:lnTo>
                    <a:pt x="98" y="166"/>
                  </a:lnTo>
                  <a:lnTo>
                    <a:pt x="100" y="160"/>
                  </a:lnTo>
                  <a:lnTo>
                    <a:pt x="100" y="160"/>
                  </a:lnTo>
                  <a:lnTo>
                    <a:pt x="104" y="158"/>
                  </a:lnTo>
                  <a:lnTo>
                    <a:pt x="104" y="158"/>
                  </a:lnTo>
                  <a:lnTo>
                    <a:pt x="106" y="157"/>
                  </a:lnTo>
                  <a:lnTo>
                    <a:pt x="106" y="157"/>
                  </a:lnTo>
                  <a:lnTo>
                    <a:pt x="106" y="151"/>
                  </a:lnTo>
                  <a:lnTo>
                    <a:pt x="107" y="149"/>
                  </a:lnTo>
                  <a:lnTo>
                    <a:pt x="109" y="148"/>
                  </a:lnTo>
                  <a:lnTo>
                    <a:pt x="111" y="146"/>
                  </a:lnTo>
                  <a:lnTo>
                    <a:pt x="113" y="142"/>
                  </a:lnTo>
                  <a:lnTo>
                    <a:pt x="117" y="135"/>
                  </a:lnTo>
                  <a:lnTo>
                    <a:pt x="117" y="135"/>
                  </a:lnTo>
                  <a:lnTo>
                    <a:pt x="118" y="135"/>
                  </a:lnTo>
                  <a:lnTo>
                    <a:pt x="122" y="131"/>
                  </a:lnTo>
                  <a:lnTo>
                    <a:pt x="122" y="131"/>
                  </a:lnTo>
                  <a:lnTo>
                    <a:pt x="122" y="131"/>
                  </a:lnTo>
                  <a:lnTo>
                    <a:pt x="122" y="127"/>
                  </a:lnTo>
                  <a:lnTo>
                    <a:pt x="122" y="124"/>
                  </a:lnTo>
                  <a:lnTo>
                    <a:pt x="122" y="124"/>
                  </a:lnTo>
                  <a:lnTo>
                    <a:pt x="122" y="122"/>
                  </a:lnTo>
                  <a:lnTo>
                    <a:pt x="124" y="120"/>
                  </a:lnTo>
                  <a:lnTo>
                    <a:pt x="124" y="120"/>
                  </a:lnTo>
                  <a:lnTo>
                    <a:pt x="124" y="118"/>
                  </a:lnTo>
                  <a:lnTo>
                    <a:pt x="122" y="118"/>
                  </a:lnTo>
                  <a:lnTo>
                    <a:pt x="120" y="116"/>
                  </a:lnTo>
                  <a:lnTo>
                    <a:pt x="118" y="115"/>
                  </a:lnTo>
                  <a:lnTo>
                    <a:pt x="118" y="113"/>
                  </a:lnTo>
                  <a:lnTo>
                    <a:pt x="120" y="111"/>
                  </a:lnTo>
                  <a:lnTo>
                    <a:pt x="122" y="109"/>
                  </a:lnTo>
                  <a:lnTo>
                    <a:pt x="122" y="109"/>
                  </a:lnTo>
                  <a:lnTo>
                    <a:pt x="122" y="109"/>
                  </a:lnTo>
                  <a:lnTo>
                    <a:pt x="122" y="107"/>
                  </a:lnTo>
                  <a:lnTo>
                    <a:pt x="122" y="105"/>
                  </a:lnTo>
                  <a:lnTo>
                    <a:pt x="120" y="104"/>
                  </a:lnTo>
                  <a:lnTo>
                    <a:pt x="120" y="104"/>
                  </a:lnTo>
                  <a:lnTo>
                    <a:pt x="120" y="104"/>
                  </a:lnTo>
                  <a:lnTo>
                    <a:pt x="122" y="102"/>
                  </a:lnTo>
                  <a:lnTo>
                    <a:pt x="122" y="100"/>
                  </a:lnTo>
                  <a:lnTo>
                    <a:pt x="122" y="98"/>
                  </a:lnTo>
                  <a:lnTo>
                    <a:pt x="122" y="98"/>
                  </a:lnTo>
                  <a:lnTo>
                    <a:pt x="120" y="95"/>
                  </a:lnTo>
                  <a:lnTo>
                    <a:pt x="120" y="95"/>
                  </a:lnTo>
                  <a:lnTo>
                    <a:pt x="120" y="95"/>
                  </a:lnTo>
                  <a:lnTo>
                    <a:pt x="120" y="93"/>
                  </a:lnTo>
                  <a:lnTo>
                    <a:pt x="122" y="93"/>
                  </a:lnTo>
                  <a:lnTo>
                    <a:pt x="124" y="93"/>
                  </a:lnTo>
                  <a:lnTo>
                    <a:pt x="124" y="93"/>
                  </a:lnTo>
                  <a:lnTo>
                    <a:pt x="124" y="93"/>
                  </a:lnTo>
                  <a:lnTo>
                    <a:pt x="124" y="91"/>
                  </a:lnTo>
                  <a:lnTo>
                    <a:pt x="124" y="89"/>
                  </a:lnTo>
                  <a:lnTo>
                    <a:pt x="122" y="87"/>
                  </a:lnTo>
                  <a:lnTo>
                    <a:pt x="124" y="85"/>
                  </a:lnTo>
                  <a:lnTo>
                    <a:pt x="124" y="84"/>
                  </a:lnTo>
                  <a:lnTo>
                    <a:pt x="122" y="78"/>
                  </a:lnTo>
                  <a:lnTo>
                    <a:pt x="122" y="74"/>
                  </a:lnTo>
                  <a:lnTo>
                    <a:pt x="122" y="71"/>
                  </a:lnTo>
                  <a:lnTo>
                    <a:pt x="122" y="71"/>
                  </a:lnTo>
                  <a:lnTo>
                    <a:pt x="122" y="67"/>
                  </a:lnTo>
                  <a:lnTo>
                    <a:pt x="122" y="63"/>
                  </a:lnTo>
                  <a:lnTo>
                    <a:pt x="122" y="60"/>
                  </a:lnTo>
                  <a:lnTo>
                    <a:pt x="122" y="58"/>
                  </a:lnTo>
                  <a:lnTo>
                    <a:pt x="124" y="51"/>
                  </a:lnTo>
                  <a:lnTo>
                    <a:pt x="124" y="51"/>
                  </a:lnTo>
                  <a:lnTo>
                    <a:pt x="126" y="49"/>
                  </a:lnTo>
                  <a:lnTo>
                    <a:pt x="126" y="45"/>
                  </a:lnTo>
                  <a:lnTo>
                    <a:pt x="126" y="43"/>
                  </a:lnTo>
                  <a:lnTo>
                    <a:pt x="126" y="42"/>
                  </a:lnTo>
                  <a:lnTo>
                    <a:pt x="126" y="40"/>
                  </a:lnTo>
                  <a:lnTo>
                    <a:pt x="124" y="36"/>
                  </a:lnTo>
                  <a:lnTo>
                    <a:pt x="124" y="36"/>
                  </a:lnTo>
                  <a:lnTo>
                    <a:pt x="124" y="34"/>
                  </a:lnTo>
                  <a:lnTo>
                    <a:pt x="124" y="32"/>
                  </a:lnTo>
                  <a:lnTo>
                    <a:pt x="122" y="32"/>
                  </a:lnTo>
                  <a:lnTo>
                    <a:pt x="122" y="32"/>
                  </a:lnTo>
                  <a:lnTo>
                    <a:pt x="122" y="31"/>
                  </a:lnTo>
                  <a:lnTo>
                    <a:pt x="122" y="31"/>
                  </a:lnTo>
                  <a:lnTo>
                    <a:pt x="122" y="29"/>
                  </a:lnTo>
                  <a:lnTo>
                    <a:pt x="122" y="27"/>
                  </a:lnTo>
                  <a:lnTo>
                    <a:pt x="122" y="23"/>
                  </a:lnTo>
                  <a:lnTo>
                    <a:pt x="120" y="21"/>
                  </a:lnTo>
                  <a:lnTo>
                    <a:pt x="120" y="20"/>
                  </a:lnTo>
                  <a:lnTo>
                    <a:pt x="118" y="18"/>
                  </a:lnTo>
                  <a:lnTo>
                    <a:pt x="117" y="14"/>
                  </a:lnTo>
                  <a:lnTo>
                    <a:pt x="117" y="14"/>
                  </a:lnTo>
                  <a:lnTo>
                    <a:pt x="113" y="12"/>
                  </a:lnTo>
                  <a:lnTo>
                    <a:pt x="113" y="12"/>
                  </a:lnTo>
                  <a:lnTo>
                    <a:pt x="111" y="10"/>
                  </a:lnTo>
                  <a:lnTo>
                    <a:pt x="111" y="9"/>
                  </a:lnTo>
                  <a:lnTo>
                    <a:pt x="113" y="7"/>
                  </a:lnTo>
                  <a:lnTo>
                    <a:pt x="113" y="7"/>
                  </a:lnTo>
                  <a:lnTo>
                    <a:pt x="113" y="5"/>
                  </a:lnTo>
                  <a:lnTo>
                    <a:pt x="115" y="5"/>
                  </a:lnTo>
                  <a:lnTo>
                    <a:pt x="117" y="5"/>
                  </a:lnTo>
                  <a:lnTo>
                    <a:pt x="118" y="3"/>
                  </a:lnTo>
                  <a:lnTo>
                    <a:pt x="118" y="3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28" y="20"/>
                  </a:lnTo>
                  <a:lnTo>
                    <a:pt x="131" y="29"/>
                  </a:lnTo>
                  <a:lnTo>
                    <a:pt x="139" y="58"/>
                  </a:lnTo>
                  <a:lnTo>
                    <a:pt x="142" y="74"/>
                  </a:lnTo>
                  <a:lnTo>
                    <a:pt x="144" y="82"/>
                  </a:lnTo>
                  <a:lnTo>
                    <a:pt x="151" y="111"/>
                  </a:lnTo>
                  <a:lnTo>
                    <a:pt x="160" y="109"/>
                  </a:lnTo>
                  <a:lnTo>
                    <a:pt x="208" y="96"/>
                  </a:lnTo>
                  <a:lnTo>
                    <a:pt x="221" y="93"/>
                  </a:lnTo>
                  <a:lnTo>
                    <a:pt x="248" y="85"/>
                  </a:lnTo>
                  <a:lnTo>
                    <a:pt x="250" y="95"/>
                  </a:lnTo>
                  <a:lnTo>
                    <a:pt x="250" y="95"/>
                  </a:lnTo>
                  <a:lnTo>
                    <a:pt x="254" y="109"/>
                  </a:lnTo>
                  <a:lnTo>
                    <a:pt x="254" y="109"/>
                  </a:lnTo>
                  <a:lnTo>
                    <a:pt x="265" y="149"/>
                  </a:lnTo>
                  <a:lnTo>
                    <a:pt x="265" y="149"/>
                  </a:lnTo>
                  <a:lnTo>
                    <a:pt x="266" y="146"/>
                  </a:lnTo>
                  <a:lnTo>
                    <a:pt x="266" y="146"/>
                  </a:lnTo>
                  <a:lnTo>
                    <a:pt x="266" y="146"/>
                  </a:lnTo>
                  <a:lnTo>
                    <a:pt x="268" y="146"/>
                  </a:lnTo>
                  <a:lnTo>
                    <a:pt x="268" y="146"/>
                  </a:lnTo>
                  <a:lnTo>
                    <a:pt x="268" y="144"/>
                  </a:lnTo>
                  <a:lnTo>
                    <a:pt x="270" y="140"/>
                  </a:lnTo>
                  <a:lnTo>
                    <a:pt x="270" y="138"/>
                  </a:lnTo>
                  <a:lnTo>
                    <a:pt x="274" y="137"/>
                  </a:lnTo>
                  <a:lnTo>
                    <a:pt x="274" y="133"/>
                  </a:lnTo>
                  <a:lnTo>
                    <a:pt x="276" y="133"/>
                  </a:lnTo>
                  <a:lnTo>
                    <a:pt x="279" y="131"/>
                  </a:lnTo>
                  <a:lnTo>
                    <a:pt x="279" y="131"/>
                  </a:lnTo>
                  <a:lnTo>
                    <a:pt x="279" y="129"/>
                  </a:lnTo>
                  <a:lnTo>
                    <a:pt x="279" y="127"/>
                  </a:lnTo>
                  <a:lnTo>
                    <a:pt x="281" y="127"/>
                  </a:lnTo>
                  <a:lnTo>
                    <a:pt x="279" y="127"/>
                  </a:lnTo>
                  <a:lnTo>
                    <a:pt x="281" y="126"/>
                  </a:lnTo>
                  <a:lnTo>
                    <a:pt x="279" y="126"/>
                  </a:lnTo>
                  <a:lnTo>
                    <a:pt x="281" y="124"/>
                  </a:lnTo>
                  <a:lnTo>
                    <a:pt x="281" y="124"/>
                  </a:lnTo>
                  <a:lnTo>
                    <a:pt x="283" y="124"/>
                  </a:lnTo>
                  <a:lnTo>
                    <a:pt x="283" y="122"/>
                  </a:lnTo>
                  <a:lnTo>
                    <a:pt x="283" y="122"/>
                  </a:lnTo>
                  <a:lnTo>
                    <a:pt x="283" y="122"/>
                  </a:lnTo>
                  <a:lnTo>
                    <a:pt x="285" y="120"/>
                  </a:lnTo>
                  <a:lnTo>
                    <a:pt x="285" y="120"/>
                  </a:lnTo>
                  <a:lnTo>
                    <a:pt x="285" y="118"/>
                  </a:lnTo>
                  <a:lnTo>
                    <a:pt x="285" y="118"/>
                  </a:lnTo>
                  <a:lnTo>
                    <a:pt x="287" y="118"/>
                  </a:lnTo>
                  <a:lnTo>
                    <a:pt x="287" y="118"/>
                  </a:lnTo>
                  <a:lnTo>
                    <a:pt x="287" y="116"/>
                  </a:lnTo>
                  <a:lnTo>
                    <a:pt x="288" y="116"/>
                  </a:lnTo>
                  <a:lnTo>
                    <a:pt x="288" y="116"/>
                  </a:lnTo>
                  <a:lnTo>
                    <a:pt x="287" y="115"/>
                  </a:lnTo>
                  <a:lnTo>
                    <a:pt x="288" y="115"/>
                  </a:lnTo>
                  <a:lnTo>
                    <a:pt x="288" y="115"/>
                  </a:lnTo>
                  <a:lnTo>
                    <a:pt x="288" y="115"/>
                  </a:lnTo>
                  <a:lnTo>
                    <a:pt x="288" y="115"/>
                  </a:lnTo>
                  <a:lnTo>
                    <a:pt x="288" y="115"/>
                  </a:lnTo>
                  <a:lnTo>
                    <a:pt x="288" y="115"/>
                  </a:lnTo>
                  <a:lnTo>
                    <a:pt x="288" y="113"/>
                  </a:lnTo>
                  <a:lnTo>
                    <a:pt x="290" y="113"/>
                  </a:lnTo>
                  <a:lnTo>
                    <a:pt x="290" y="111"/>
                  </a:lnTo>
                  <a:lnTo>
                    <a:pt x="290" y="111"/>
                  </a:lnTo>
                  <a:lnTo>
                    <a:pt x="292" y="111"/>
                  </a:lnTo>
                  <a:lnTo>
                    <a:pt x="292" y="111"/>
                  </a:lnTo>
                  <a:lnTo>
                    <a:pt x="292" y="109"/>
                  </a:lnTo>
                  <a:lnTo>
                    <a:pt x="290" y="107"/>
                  </a:lnTo>
                  <a:lnTo>
                    <a:pt x="292" y="107"/>
                  </a:lnTo>
                  <a:lnTo>
                    <a:pt x="292" y="107"/>
                  </a:lnTo>
                  <a:lnTo>
                    <a:pt x="290" y="105"/>
                  </a:lnTo>
                  <a:lnTo>
                    <a:pt x="292" y="105"/>
                  </a:lnTo>
                  <a:lnTo>
                    <a:pt x="294" y="105"/>
                  </a:lnTo>
                  <a:lnTo>
                    <a:pt x="294" y="105"/>
                  </a:lnTo>
                  <a:lnTo>
                    <a:pt x="294" y="105"/>
                  </a:lnTo>
                  <a:lnTo>
                    <a:pt x="294" y="104"/>
                  </a:lnTo>
                  <a:lnTo>
                    <a:pt x="294" y="104"/>
                  </a:lnTo>
                  <a:lnTo>
                    <a:pt x="296" y="104"/>
                  </a:lnTo>
                  <a:lnTo>
                    <a:pt x="297" y="104"/>
                  </a:lnTo>
                  <a:lnTo>
                    <a:pt x="297" y="104"/>
                  </a:lnTo>
                  <a:lnTo>
                    <a:pt x="297" y="104"/>
                  </a:lnTo>
                  <a:lnTo>
                    <a:pt x="299" y="105"/>
                  </a:lnTo>
                  <a:lnTo>
                    <a:pt x="299" y="105"/>
                  </a:lnTo>
                  <a:lnTo>
                    <a:pt x="301" y="105"/>
                  </a:lnTo>
                  <a:lnTo>
                    <a:pt x="301" y="105"/>
                  </a:lnTo>
                  <a:lnTo>
                    <a:pt x="303" y="105"/>
                  </a:lnTo>
                  <a:lnTo>
                    <a:pt x="305" y="105"/>
                  </a:lnTo>
                  <a:lnTo>
                    <a:pt x="305" y="104"/>
                  </a:lnTo>
                  <a:lnTo>
                    <a:pt x="307" y="102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7" y="100"/>
                  </a:lnTo>
                  <a:lnTo>
                    <a:pt x="308" y="96"/>
                  </a:lnTo>
                  <a:lnTo>
                    <a:pt x="308" y="95"/>
                  </a:lnTo>
                  <a:lnTo>
                    <a:pt x="308" y="95"/>
                  </a:lnTo>
                  <a:lnTo>
                    <a:pt x="308" y="95"/>
                  </a:lnTo>
                  <a:lnTo>
                    <a:pt x="310" y="93"/>
                  </a:lnTo>
                  <a:lnTo>
                    <a:pt x="310" y="91"/>
                  </a:lnTo>
                  <a:lnTo>
                    <a:pt x="312" y="87"/>
                  </a:lnTo>
                  <a:lnTo>
                    <a:pt x="312" y="87"/>
                  </a:lnTo>
                  <a:lnTo>
                    <a:pt x="314" y="87"/>
                  </a:lnTo>
                  <a:lnTo>
                    <a:pt x="314" y="87"/>
                  </a:lnTo>
                  <a:lnTo>
                    <a:pt x="314" y="87"/>
                  </a:lnTo>
                  <a:lnTo>
                    <a:pt x="312" y="84"/>
                  </a:lnTo>
                  <a:lnTo>
                    <a:pt x="312" y="84"/>
                  </a:lnTo>
                  <a:lnTo>
                    <a:pt x="312" y="84"/>
                  </a:lnTo>
                  <a:lnTo>
                    <a:pt x="312" y="84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0"/>
                  </a:lnTo>
                  <a:lnTo>
                    <a:pt x="314" y="78"/>
                  </a:lnTo>
                  <a:lnTo>
                    <a:pt x="314" y="78"/>
                  </a:lnTo>
                  <a:lnTo>
                    <a:pt x="314" y="76"/>
                  </a:lnTo>
                  <a:lnTo>
                    <a:pt x="316" y="76"/>
                  </a:lnTo>
                  <a:lnTo>
                    <a:pt x="316" y="78"/>
                  </a:lnTo>
                  <a:lnTo>
                    <a:pt x="316" y="80"/>
                  </a:lnTo>
                  <a:lnTo>
                    <a:pt x="318" y="78"/>
                  </a:lnTo>
                  <a:lnTo>
                    <a:pt x="319" y="78"/>
                  </a:lnTo>
                  <a:lnTo>
                    <a:pt x="319" y="78"/>
                  </a:lnTo>
                  <a:lnTo>
                    <a:pt x="319" y="78"/>
                  </a:lnTo>
                  <a:lnTo>
                    <a:pt x="319" y="80"/>
                  </a:lnTo>
                  <a:lnTo>
                    <a:pt x="319" y="80"/>
                  </a:lnTo>
                  <a:lnTo>
                    <a:pt x="319" y="80"/>
                  </a:lnTo>
                  <a:lnTo>
                    <a:pt x="318" y="80"/>
                  </a:lnTo>
                  <a:lnTo>
                    <a:pt x="318" y="82"/>
                  </a:lnTo>
                  <a:lnTo>
                    <a:pt x="318" y="82"/>
                  </a:lnTo>
                  <a:lnTo>
                    <a:pt x="316" y="82"/>
                  </a:lnTo>
                  <a:lnTo>
                    <a:pt x="316" y="82"/>
                  </a:lnTo>
                  <a:lnTo>
                    <a:pt x="318" y="82"/>
                  </a:lnTo>
                  <a:lnTo>
                    <a:pt x="318" y="84"/>
                  </a:lnTo>
                  <a:lnTo>
                    <a:pt x="319" y="84"/>
                  </a:lnTo>
                  <a:lnTo>
                    <a:pt x="319" y="84"/>
                  </a:lnTo>
                  <a:lnTo>
                    <a:pt x="321" y="84"/>
                  </a:lnTo>
                  <a:lnTo>
                    <a:pt x="321" y="84"/>
                  </a:lnTo>
                  <a:lnTo>
                    <a:pt x="321" y="85"/>
                  </a:lnTo>
                  <a:lnTo>
                    <a:pt x="323" y="85"/>
                  </a:lnTo>
                  <a:lnTo>
                    <a:pt x="323" y="85"/>
                  </a:lnTo>
                  <a:lnTo>
                    <a:pt x="325" y="85"/>
                  </a:lnTo>
                  <a:lnTo>
                    <a:pt x="325" y="85"/>
                  </a:lnTo>
                  <a:lnTo>
                    <a:pt x="327" y="87"/>
                  </a:lnTo>
                  <a:lnTo>
                    <a:pt x="329" y="87"/>
                  </a:lnTo>
                  <a:lnTo>
                    <a:pt x="329" y="87"/>
                  </a:lnTo>
                  <a:lnTo>
                    <a:pt x="330" y="87"/>
                  </a:lnTo>
                  <a:lnTo>
                    <a:pt x="330" y="85"/>
                  </a:lnTo>
                  <a:lnTo>
                    <a:pt x="330" y="87"/>
                  </a:lnTo>
                  <a:lnTo>
                    <a:pt x="332" y="85"/>
                  </a:lnTo>
                  <a:lnTo>
                    <a:pt x="332" y="85"/>
                  </a:lnTo>
                  <a:lnTo>
                    <a:pt x="334" y="85"/>
                  </a:lnTo>
                  <a:lnTo>
                    <a:pt x="334" y="85"/>
                  </a:lnTo>
                  <a:lnTo>
                    <a:pt x="334" y="85"/>
                  </a:lnTo>
                  <a:lnTo>
                    <a:pt x="334" y="85"/>
                  </a:lnTo>
                  <a:lnTo>
                    <a:pt x="336" y="85"/>
                  </a:lnTo>
                  <a:lnTo>
                    <a:pt x="338" y="85"/>
                  </a:lnTo>
                  <a:lnTo>
                    <a:pt x="338" y="85"/>
                  </a:lnTo>
                  <a:lnTo>
                    <a:pt x="340" y="85"/>
                  </a:lnTo>
                  <a:lnTo>
                    <a:pt x="341" y="85"/>
                  </a:lnTo>
                  <a:lnTo>
                    <a:pt x="341" y="85"/>
                  </a:lnTo>
                  <a:lnTo>
                    <a:pt x="345" y="84"/>
                  </a:lnTo>
                  <a:lnTo>
                    <a:pt x="345" y="84"/>
                  </a:lnTo>
                  <a:lnTo>
                    <a:pt x="347" y="84"/>
                  </a:lnTo>
                  <a:lnTo>
                    <a:pt x="347" y="84"/>
                  </a:lnTo>
                  <a:lnTo>
                    <a:pt x="347" y="84"/>
                  </a:lnTo>
                  <a:lnTo>
                    <a:pt x="349" y="82"/>
                  </a:lnTo>
                  <a:lnTo>
                    <a:pt x="349" y="82"/>
                  </a:lnTo>
                  <a:lnTo>
                    <a:pt x="349" y="80"/>
                  </a:lnTo>
                  <a:lnTo>
                    <a:pt x="347" y="80"/>
                  </a:lnTo>
                  <a:lnTo>
                    <a:pt x="347" y="80"/>
                  </a:lnTo>
                  <a:lnTo>
                    <a:pt x="349" y="80"/>
                  </a:lnTo>
                  <a:lnTo>
                    <a:pt x="349" y="80"/>
                  </a:lnTo>
                  <a:lnTo>
                    <a:pt x="350" y="80"/>
                  </a:lnTo>
                  <a:lnTo>
                    <a:pt x="350" y="80"/>
                  </a:lnTo>
                  <a:lnTo>
                    <a:pt x="349" y="78"/>
                  </a:lnTo>
                  <a:lnTo>
                    <a:pt x="349" y="78"/>
                  </a:lnTo>
                  <a:lnTo>
                    <a:pt x="350" y="78"/>
                  </a:lnTo>
                  <a:lnTo>
                    <a:pt x="350" y="78"/>
                  </a:lnTo>
                  <a:lnTo>
                    <a:pt x="350" y="78"/>
                  </a:lnTo>
                  <a:lnTo>
                    <a:pt x="350" y="78"/>
                  </a:lnTo>
                  <a:lnTo>
                    <a:pt x="347" y="78"/>
                  </a:lnTo>
                  <a:lnTo>
                    <a:pt x="347" y="76"/>
                  </a:lnTo>
                  <a:lnTo>
                    <a:pt x="347" y="76"/>
                  </a:lnTo>
                  <a:lnTo>
                    <a:pt x="347" y="74"/>
                  </a:lnTo>
                  <a:lnTo>
                    <a:pt x="347" y="74"/>
                  </a:lnTo>
                  <a:lnTo>
                    <a:pt x="350" y="74"/>
                  </a:lnTo>
                  <a:lnTo>
                    <a:pt x="350" y="74"/>
                  </a:lnTo>
                  <a:lnTo>
                    <a:pt x="350" y="74"/>
                  </a:lnTo>
                  <a:lnTo>
                    <a:pt x="350" y="73"/>
                  </a:lnTo>
                  <a:lnTo>
                    <a:pt x="349" y="73"/>
                  </a:lnTo>
                  <a:lnTo>
                    <a:pt x="347" y="71"/>
                  </a:lnTo>
                  <a:lnTo>
                    <a:pt x="347" y="71"/>
                  </a:lnTo>
                  <a:lnTo>
                    <a:pt x="347" y="69"/>
                  </a:lnTo>
                  <a:lnTo>
                    <a:pt x="349" y="71"/>
                  </a:lnTo>
                  <a:lnTo>
                    <a:pt x="352" y="71"/>
                  </a:lnTo>
                  <a:lnTo>
                    <a:pt x="352" y="69"/>
                  </a:lnTo>
                  <a:lnTo>
                    <a:pt x="352" y="69"/>
                  </a:lnTo>
                  <a:lnTo>
                    <a:pt x="352" y="69"/>
                  </a:lnTo>
                  <a:lnTo>
                    <a:pt x="352" y="67"/>
                  </a:lnTo>
                  <a:lnTo>
                    <a:pt x="352" y="67"/>
                  </a:lnTo>
                  <a:lnTo>
                    <a:pt x="354" y="67"/>
                  </a:lnTo>
                  <a:lnTo>
                    <a:pt x="354" y="67"/>
                  </a:lnTo>
                  <a:lnTo>
                    <a:pt x="354" y="67"/>
                  </a:lnTo>
                  <a:lnTo>
                    <a:pt x="354" y="65"/>
                  </a:lnTo>
                  <a:lnTo>
                    <a:pt x="358" y="67"/>
                  </a:lnTo>
                  <a:lnTo>
                    <a:pt x="358" y="67"/>
                  </a:lnTo>
                  <a:lnTo>
                    <a:pt x="361" y="67"/>
                  </a:lnTo>
                  <a:lnTo>
                    <a:pt x="361" y="67"/>
                  </a:lnTo>
                  <a:lnTo>
                    <a:pt x="363" y="65"/>
                  </a:lnTo>
                  <a:lnTo>
                    <a:pt x="361" y="63"/>
                  </a:lnTo>
                  <a:lnTo>
                    <a:pt x="363" y="63"/>
                  </a:lnTo>
                  <a:lnTo>
                    <a:pt x="363" y="62"/>
                  </a:lnTo>
                  <a:lnTo>
                    <a:pt x="365" y="60"/>
                  </a:lnTo>
                  <a:lnTo>
                    <a:pt x="363" y="60"/>
                  </a:lnTo>
                  <a:lnTo>
                    <a:pt x="365" y="58"/>
                  </a:lnTo>
                  <a:lnTo>
                    <a:pt x="365" y="58"/>
                  </a:lnTo>
                  <a:lnTo>
                    <a:pt x="367" y="58"/>
                  </a:lnTo>
                  <a:lnTo>
                    <a:pt x="367" y="56"/>
                  </a:lnTo>
                  <a:lnTo>
                    <a:pt x="367" y="56"/>
                  </a:lnTo>
                  <a:lnTo>
                    <a:pt x="371" y="54"/>
                  </a:lnTo>
                  <a:lnTo>
                    <a:pt x="372" y="54"/>
                  </a:lnTo>
                  <a:lnTo>
                    <a:pt x="374" y="54"/>
                  </a:lnTo>
                  <a:lnTo>
                    <a:pt x="376" y="54"/>
                  </a:lnTo>
                  <a:lnTo>
                    <a:pt x="378" y="56"/>
                  </a:lnTo>
                  <a:lnTo>
                    <a:pt x="378" y="56"/>
                  </a:lnTo>
                  <a:lnTo>
                    <a:pt x="378" y="56"/>
                  </a:lnTo>
                  <a:lnTo>
                    <a:pt x="380" y="58"/>
                  </a:lnTo>
                  <a:lnTo>
                    <a:pt x="383" y="58"/>
                  </a:lnTo>
                  <a:lnTo>
                    <a:pt x="383" y="60"/>
                  </a:lnTo>
                  <a:lnTo>
                    <a:pt x="385" y="62"/>
                  </a:lnTo>
                  <a:lnTo>
                    <a:pt x="387" y="62"/>
                  </a:lnTo>
                  <a:lnTo>
                    <a:pt x="389" y="62"/>
                  </a:lnTo>
                  <a:lnTo>
                    <a:pt x="391" y="60"/>
                  </a:lnTo>
                  <a:lnTo>
                    <a:pt x="391" y="60"/>
                  </a:lnTo>
                  <a:lnTo>
                    <a:pt x="391" y="60"/>
                  </a:lnTo>
                  <a:lnTo>
                    <a:pt x="393" y="62"/>
                  </a:lnTo>
                  <a:lnTo>
                    <a:pt x="393" y="62"/>
                  </a:lnTo>
                  <a:lnTo>
                    <a:pt x="394" y="62"/>
                  </a:lnTo>
                  <a:lnTo>
                    <a:pt x="393" y="60"/>
                  </a:lnTo>
                  <a:lnTo>
                    <a:pt x="393" y="60"/>
                  </a:lnTo>
                  <a:lnTo>
                    <a:pt x="393" y="58"/>
                  </a:lnTo>
                  <a:lnTo>
                    <a:pt x="393" y="58"/>
                  </a:lnTo>
                  <a:lnTo>
                    <a:pt x="393" y="58"/>
                  </a:lnTo>
                  <a:lnTo>
                    <a:pt x="394" y="58"/>
                  </a:lnTo>
                  <a:lnTo>
                    <a:pt x="394" y="60"/>
                  </a:lnTo>
                  <a:lnTo>
                    <a:pt x="396" y="60"/>
                  </a:lnTo>
                  <a:lnTo>
                    <a:pt x="396" y="60"/>
                  </a:lnTo>
                  <a:lnTo>
                    <a:pt x="398" y="58"/>
                  </a:lnTo>
                  <a:lnTo>
                    <a:pt x="396" y="56"/>
                  </a:lnTo>
                  <a:lnTo>
                    <a:pt x="398" y="56"/>
                  </a:lnTo>
                  <a:lnTo>
                    <a:pt x="400" y="58"/>
                  </a:lnTo>
                  <a:lnTo>
                    <a:pt x="402" y="58"/>
                  </a:lnTo>
                  <a:lnTo>
                    <a:pt x="402" y="58"/>
                  </a:lnTo>
                  <a:lnTo>
                    <a:pt x="402" y="58"/>
                  </a:lnTo>
                  <a:lnTo>
                    <a:pt x="403" y="60"/>
                  </a:lnTo>
                  <a:lnTo>
                    <a:pt x="402" y="62"/>
                  </a:lnTo>
                  <a:lnTo>
                    <a:pt x="398" y="63"/>
                  </a:lnTo>
                  <a:lnTo>
                    <a:pt x="400" y="63"/>
                  </a:lnTo>
                  <a:lnTo>
                    <a:pt x="400" y="63"/>
                  </a:lnTo>
                  <a:lnTo>
                    <a:pt x="402" y="65"/>
                  </a:lnTo>
                  <a:lnTo>
                    <a:pt x="402" y="67"/>
                  </a:lnTo>
                  <a:lnTo>
                    <a:pt x="402" y="67"/>
                  </a:lnTo>
                  <a:lnTo>
                    <a:pt x="402" y="67"/>
                  </a:lnTo>
                  <a:lnTo>
                    <a:pt x="403" y="69"/>
                  </a:lnTo>
                  <a:lnTo>
                    <a:pt x="403" y="67"/>
                  </a:lnTo>
                  <a:lnTo>
                    <a:pt x="403" y="67"/>
                  </a:lnTo>
                  <a:lnTo>
                    <a:pt x="403" y="65"/>
                  </a:lnTo>
                  <a:lnTo>
                    <a:pt x="405" y="65"/>
                  </a:lnTo>
                  <a:lnTo>
                    <a:pt x="405" y="65"/>
                  </a:lnTo>
                  <a:lnTo>
                    <a:pt x="405" y="65"/>
                  </a:lnTo>
                  <a:lnTo>
                    <a:pt x="407" y="67"/>
                  </a:lnTo>
                  <a:lnTo>
                    <a:pt x="407" y="69"/>
                  </a:lnTo>
                  <a:lnTo>
                    <a:pt x="405" y="69"/>
                  </a:lnTo>
                  <a:lnTo>
                    <a:pt x="405" y="71"/>
                  </a:lnTo>
                  <a:lnTo>
                    <a:pt x="407" y="69"/>
                  </a:lnTo>
                  <a:lnTo>
                    <a:pt x="409" y="69"/>
                  </a:lnTo>
                  <a:lnTo>
                    <a:pt x="409" y="69"/>
                  </a:lnTo>
                  <a:lnTo>
                    <a:pt x="411" y="69"/>
                  </a:lnTo>
                  <a:lnTo>
                    <a:pt x="411" y="67"/>
                  </a:lnTo>
                  <a:lnTo>
                    <a:pt x="413" y="69"/>
                  </a:lnTo>
                  <a:lnTo>
                    <a:pt x="411" y="69"/>
                  </a:lnTo>
                  <a:lnTo>
                    <a:pt x="411" y="71"/>
                  </a:lnTo>
                  <a:lnTo>
                    <a:pt x="411" y="71"/>
                  </a:lnTo>
                  <a:lnTo>
                    <a:pt x="413" y="73"/>
                  </a:lnTo>
                  <a:lnTo>
                    <a:pt x="411" y="73"/>
                  </a:lnTo>
                  <a:lnTo>
                    <a:pt x="411" y="73"/>
                  </a:lnTo>
                  <a:lnTo>
                    <a:pt x="411" y="74"/>
                  </a:lnTo>
                  <a:lnTo>
                    <a:pt x="413" y="74"/>
                  </a:lnTo>
                  <a:lnTo>
                    <a:pt x="411" y="74"/>
                  </a:lnTo>
                  <a:lnTo>
                    <a:pt x="411" y="76"/>
                  </a:lnTo>
                  <a:lnTo>
                    <a:pt x="411" y="76"/>
                  </a:lnTo>
                  <a:lnTo>
                    <a:pt x="414" y="76"/>
                  </a:lnTo>
                  <a:lnTo>
                    <a:pt x="416" y="76"/>
                  </a:lnTo>
                  <a:lnTo>
                    <a:pt x="416" y="78"/>
                  </a:lnTo>
                  <a:lnTo>
                    <a:pt x="418" y="78"/>
                  </a:lnTo>
                  <a:lnTo>
                    <a:pt x="418" y="80"/>
                  </a:lnTo>
                  <a:lnTo>
                    <a:pt x="418" y="82"/>
                  </a:lnTo>
                  <a:lnTo>
                    <a:pt x="418" y="82"/>
                  </a:lnTo>
                  <a:lnTo>
                    <a:pt x="418" y="82"/>
                  </a:lnTo>
                  <a:lnTo>
                    <a:pt x="418" y="84"/>
                  </a:lnTo>
                  <a:lnTo>
                    <a:pt x="418" y="84"/>
                  </a:lnTo>
                  <a:lnTo>
                    <a:pt x="418" y="85"/>
                  </a:lnTo>
                  <a:lnTo>
                    <a:pt x="418" y="87"/>
                  </a:lnTo>
                  <a:lnTo>
                    <a:pt x="420" y="87"/>
                  </a:lnTo>
                  <a:lnTo>
                    <a:pt x="420" y="89"/>
                  </a:lnTo>
                  <a:lnTo>
                    <a:pt x="422" y="89"/>
                  </a:lnTo>
                  <a:lnTo>
                    <a:pt x="422" y="91"/>
                  </a:lnTo>
                  <a:lnTo>
                    <a:pt x="422" y="91"/>
                  </a:lnTo>
                  <a:lnTo>
                    <a:pt x="420" y="95"/>
                  </a:lnTo>
                  <a:lnTo>
                    <a:pt x="420" y="96"/>
                  </a:lnTo>
                  <a:lnTo>
                    <a:pt x="420" y="98"/>
                  </a:lnTo>
                  <a:lnTo>
                    <a:pt x="420" y="104"/>
                  </a:lnTo>
                  <a:lnTo>
                    <a:pt x="420" y="105"/>
                  </a:lnTo>
                  <a:lnTo>
                    <a:pt x="420" y="109"/>
                  </a:lnTo>
                  <a:lnTo>
                    <a:pt x="420" y="113"/>
                  </a:lnTo>
                  <a:lnTo>
                    <a:pt x="420" y="113"/>
                  </a:lnTo>
                  <a:lnTo>
                    <a:pt x="420" y="115"/>
                  </a:lnTo>
                  <a:lnTo>
                    <a:pt x="396" y="104"/>
                  </a:lnTo>
                  <a:lnTo>
                    <a:pt x="374" y="93"/>
                  </a:lnTo>
                  <a:lnTo>
                    <a:pt x="369" y="91"/>
                  </a:lnTo>
                  <a:lnTo>
                    <a:pt x="367" y="91"/>
                  </a:lnTo>
                  <a:lnTo>
                    <a:pt x="367" y="91"/>
                  </a:lnTo>
                  <a:lnTo>
                    <a:pt x="363" y="89"/>
                  </a:lnTo>
                  <a:lnTo>
                    <a:pt x="361" y="89"/>
                  </a:lnTo>
                  <a:lnTo>
                    <a:pt x="360" y="89"/>
                  </a:lnTo>
                  <a:lnTo>
                    <a:pt x="361" y="91"/>
                  </a:lnTo>
                  <a:lnTo>
                    <a:pt x="361" y="93"/>
                  </a:lnTo>
                  <a:lnTo>
                    <a:pt x="361" y="95"/>
                  </a:lnTo>
                  <a:lnTo>
                    <a:pt x="361" y="96"/>
                  </a:lnTo>
                  <a:lnTo>
                    <a:pt x="363" y="98"/>
                  </a:lnTo>
                  <a:lnTo>
                    <a:pt x="361" y="100"/>
                  </a:lnTo>
                  <a:lnTo>
                    <a:pt x="361" y="100"/>
                  </a:lnTo>
                  <a:lnTo>
                    <a:pt x="361" y="102"/>
                  </a:lnTo>
                  <a:lnTo>
                    <a:pt x="365" y="102"/>
                  </a:lnTo>
                  <a:lnTo>
                    <a:pt x="365" y="102"/>
                  </a:lnTo>
                  <a:lnTo>
                    <a:pt x="365" y="104"/>
                  </a:lnTo>
                  <a:lnTo>
                    <a:pt x="361" y="109"/>
                  </a:lnTo>
                  <a:lnTo>
                    <a:pt x="361" y="111"/>
                  </a:lnTo>
                  <a:lnTo>
                    <a:pt x="361" y="115"/>
                  </a:lnTo>
                  <a:lnTo>
                    <a:pt x="363" y="115"/>
                  </a:lnTo>
                  <a:lnTo>
                    <a:pt x="363" y="115"/>
                  </a:lnTo>
                  <a:lnTo>
                    <a:pt x="363" y="116"/>
                  </a:lnTo>
                  <a:lnTo>
                    <a:pt x="361" y="120"/>
                  </a:lnTo>
                  <a:lnTo>
                    <a:pt x="361" y="120"/>
                  </a:lnTo>
                  <a:lnTo>
                    <a:pt x="363" y="122"/>
                  </a:lnTo>
                  <a:lnTo>
                    <a:pt x="363" y="122"/>
                  </a:lnTo>
                  <a:lnTo>
                    <a:pt x="363" y="122"/>
                  </a:lnTo>
                  <a:lnTo>
                    <a:pt x="365" y="124"/>
                  </a:lnTo>
                  <a:lnTo>
                    <a:pt x="365" y="124"/>
                  </a:lnTo>
                  <a:lnTo>
                    <a:pt x="365" y="124"/>
                  </a:lnTo>
                  <a:lnTo>
                    <a:pt x="365" y="126"/>
                  </a:lnTo>
                  <a:lnTo>
                    <a:pt x="363" y="126"/>
                  </a:lnTo>
                  <a:lnTo>
                    <a:pt x="363" y="127"/>
                  </a:lnTo>
                  <a:lnTo>
                    <a:pt x="363" y="131"/>
                  </a:lnTo>
                  <a:lnTo>
                    <a:pt x="363" y="131"/>
                  </a:lnTo>
                  <a:lnTo>
                    <a:pt x="361" y="133"/>
                  </a:lnTo>
                  <a:lnTo>
                    <a:pt x="361" y="133"/>
                  </a:lnTo>
                  <a:lnTo>
                    <a:pt x="361" y="133"/>
                  </a:lnTo>
                  <a:lnTo>
                    <a:pt x="360" y="133"/>
                  </a:lnTo>
                  <a:lnTo>
                    <a:pt x="360" y="135"/>
                  </a:lnTo>
                  <a:lnTo>
                    <a:pt x="360" y="137"/>
                  </a:lnTo>
                  <a:lnTo>
                    <a:pt x="356" y="142"/>
                  </a:lnTo>
                  <a:lnTo>
                    <a:pt x="354" y="146"/>
                  </a:lnTo>
                  <a:lnTo>
                    <a:pt x="354" y="146"/>
                  </a:lnTo>
                  <a:lnTo>
                    <a:pt x="356" y="146"/>
                  </a:lnTo>
                  <a:lnTo>
                    <a:pt x="356" y="146"/>
                  </a:lnTo>
                  <a:lnTo>
                    <a:pt x="356" y="148"/>
                  </a:lnTo>
                  <a:lnTo>
                    <a:pt x="356" y="149"/>
                  </a:lnTo>
                  <a:lnTo>
                    <a:pt x="354" y="151"/>
                  </a:lnTo>
                  <a:lnTo>
                    <a:pt x="354" y="153"/>
                  </a:lnTo>
                  <a:lnTo>
                    <a:pt x="354" y="155"/>
                  </a:lnTo>
                  <a:lnTo>
                    <a:pt x="352" y="153"/>
                  </a:lnTo>
                  <a:lnTo>
                    <a:pt x="352" y="153"/>
                  </a:lnTo>
                  <a:lnTo>
                    <a:pt x="350" y="153"/>
                  </a:lnTo>
                  <a:lnTo>
                    <a:pt x="350" y="153"/>
                  </a:lnTo>
                  <a:lnTo>
                    <a:pt x="350" y="155"/>
                  </a:lnTo>
                  <a:lnTo>
                    <a:pt x="350" y="157"/>
                  </a:lnTo>
                  <a:lnTo>
                    <a:pt x="349" y="158"/>
                  </a:lnTo>
                  <a:lnTo>
                    <a:pt x="349" y="162"/>
                  </a:lnTo>
                  <a:lnTo>
                    <a:pt x="347" y="162"/>
                  </a:lnTo>
                  <a:lnTo>
                    <a:pt x="347" y="164"/>
                  </a:lnTo>
                  <a:lnTo>
                    <a:pt x="347" y="164"/>
                  </a:lnTo>
                  <a:lnTo>
                    <a:pt x="345" y="164"/>
                  </a:lnTo>
                  <a:lnTo>
                    <a:pt x="345" y="164"/>
                  </a:lnTo>
                  <a:lnTo>
                    <a:pt x="343" y="162"/>
                  </a:lnTo>
                  <a:lnTo>
                    <a:pt x="343" y="162"/>
                  </a:lnTo>
                  <a:lnTo>
                    <a:pt x="341" y="162"/>
                  </a:lnTo>
                  <a:lnTo>
                    <a:pt x="341" y="164"/>
                  </a:lnTo>
                  <a:lnTo>
                    <a:pt x="340" y="169"/>
                  </a:lnTo>
                  <a:lnTo>
                    <a:pt x="340" y="171"/>
                  </a:lnTo>
                  <a:lnTo>
                    <a:pt x="338" y="175"/>
                  </a:lnTo>
                  <a:lnTo>
                    <a:pt x="338" y="175"/>
                  </a:lnTo>
                  <a:lnTo>
                    <a:pt x="338" y="177"/>
                  </a:lnTo>
                  <a:lnTo>
                    <a:pt x="338" y="179"/>
                  </a:lnTo>
                  <a:lnTo>
                    <a:pt x="338" y="180"/>
                  </a:lnTo>
                  <a:lnTo>
                    <a:pt x="336" y="186"/>
                  </a:lnTo>
                  <a:lnTo>
                    <a:pt x="334" y="184"/>
                  </a:lnTo>
                  <a:lnTo>
                    <a:pt x="327" y="182"/>
                  </a:lnTo>
                  <a:lnTo>
                    <a:pt x="325" y="180"/>
                  </a:lnTo>
                  <a:lnTo>
                    <a:pt x="323" y="179"/>
                  </a:lnTo>
                  <a:lnTo>
                    <a:pt x="321" y="179"/>
                  </a:lnTo>
                  <a:lnTo>
                    <a:pt x="321" y="179"/>
                  </a:lnTo>
                  <a:lnTo>
                    <a:pt x="321" y="180"/>
                  </a:lnTo>
                  <a:lnTo>
                    <a:pt x="321" y="182"/>
                  </a:lnTo>
                  <a:lnTo>
                    <a:pt x="319" y="186"/>
                  </a:lnTo>
                  <a:lnTo>
                    <a:pt x="319" y="186"/>
                  </a:lnTo>
                  <a:lnTo>
                    <a:pt x="318" y="188"/>
                  </a:lnTo>
                  <a:lnTo>
                    <a:pt x="318" y="190"/>
                  </a:lnTo>
                  <a:lnTo>
                    <a:pt x="319" y="191"/>
                  </a:lnTo>
                  <a:lnTo>
                    <a:pt x="318" y="193"/>
                  </a:lnTo>
                  <a:lnTo>
                    <a:pt x="318" y="195"/>
                  </a:lnTo>
                  <a:lnTo>
                    <a:pt x="318" y="199"/>
                  </a:lnTo>
                  <a:lnTo>
                    <a:pt x="319" y="202"/>
                  </a:lnTo>
                  <a:lnTo>
                    <a:pt x="319" y="202"/>
                  </a:lnTo>
                  <a:lnTo>
                    <a:pt x="319" y="204"/>
                  </a:lnTo>
                  <a:lnTo>
                    <a:pt x="319" y="204"/>
                  </a:lnTo>
                  <a:lnTo>
                    <a:pt x="318" y="204"/>
                  </a:lnTo>
                  <a:lnTo>
                    <a:pt x="316" y="204"/>
                  </a:lnTo>
                  <a:lnTo>
                    <a:pt x="316" y="206"/>
                  </a:lnTo>
                  <a:lnTo>
                    <a:pt x="314" y="210"/>
                  </a:lnTo>
                  <a:lnTo>
                    <a:pt x="314" y="213"/>
                  </a:lnTo>
                  <a:lnTo>
                    <a:pt x="314" y="219"/>
                  </a:lnTo>
                  <a:lnTo>
                    <a:pt x="314" y="221"/>
                  </a:lnTo>
                  <a:lnTo>
                    <a:pt x="312" y="228"/>
                  </a:lnTo>
                  <a:lnTo>
                    <a:pt x="312" y="228"/>
                  </a:lnTo>
                  <a:lnTo>
                    <a:pt x="312" y="230"/>
                  </a:lnTo>
                  <a:lnTo>
                    <a:pt x="312" y="230"/>
                  </a:lnTo>
                  <a:lnTo>
                    <a:pt x="312" y="230"/>
                  </a:lnTo>
                  <a:lnTo>
                    <a:pt x="312" y="230"/>
                  </a:lnTo>
                  <a:lnTo>
                    <a:pt x="310" y="232"/>
                  </a:lnTo>
                  <a:lnTo>
                    <a:pt x="310" y="232"/>
                  </a:lnTo>
                  <a:lnTo>
                    <a:pt x="310" y="233"/>
                  </a:lnTo>
                  <a:lnTo>
                    <a:pt x="310" y="233"/>
                  </a:lnTo>
                  <a:lnTo>
                    <a:pt x="308" y="235"/>
                  </a:lnTo>
                  <a:lnTo>
                    <a:pt x="308" y="237"/>
                  </a:lnTo>
                  <a:lnTo>
                    <a:pt x="307" y="239"/>
                  </a:lnTo>
                  <a:lnTo>
                    <a:pt x="307" y="239"/>
                  </a:lnTo>
                  <a:lnTo>
                    <a:pt x="307" y="239"/>
                  </a:lnTo>
                  <a:lnTo>
                    <a:pt x="288" y="239"/>
                  </a:lnTo>
                  <a:lnTo>
                    <a:pt x="287" y="233"/>
                  </a:lnTo>
                  <a:lnTo>
                    <a:pt x="281" y="228"/>
                  </a:lnTo>
                  <a:lnTo>
                    <a:pt x="279" y="228"/>
                  </a:lnTo>
                  <a:lnTo>
                    <a:pt x="277" y="228"/>
                  </a:lnTo>
                  <a:lnTo>
                    <a:pt x="274" y="228"/>
                  </a:lnTo>
                  <a:lnTo>
                    <a:pt x="270" y="226"/>
                  </a:lnTo>
                  <a:lnTo>
                    <a:pt x="270" y="226"/>
                  </a:lnTo>
                  <a:lnTo>
                    <a:pt x="268" y="230"/>
                  </a:lnTo>
                  <a:lnTo>
                    <a:pt x="268" y="232"/>
                  </a:lnTo>
                  <a:lnTo>
                    <a:pt x="268" y="233"/>
                  </a:lnTo>
                  <a:lnTo>
                    <a:pt x="270" y="235"/>
                  </a:lnTo>
                  <a:lnTo>
                    <a:pt x="270" y="235"/>
                  </a:lnTo>
                  <a:lnTo>
                    <a:pt x="268" y="237"/>
                  </a:lnTo>
                  <a:lnTo>
                    <a:pt x="268" y="237"/>
                  </a:lnTo>
                  <a:lnTo>
                    <a:pt x="268" y="239"/>
                  </a:lnTo>
                  <a:lnTo>
                    <a:pt x="268" y="239"/>
                  </a:lnTo>
                  <a:lnTo>
                    <a:pt x="270" y="243"/>
                  </a:lnTo>
                  <a:lnTo>
                    <a:pt x="270" y="244"/>
                  </a:lnTo>
                  <a:lnTo>
                    <a:pt x="270" y="246"/>
                  </a:lnTo>
                  <a:lnTo>
                    <a:pt x="272" y="248"/>
                  </a:lnTo>
                  <a:lnTo>
                    <a:pt x="270" y="252"/>
                  </a:lnTo>
                  <a:lnTo>
                    <a:pt x="268" y="252"/>
                  </a:lnTo>
                  <a:lnTo>
                    <a:pt x="268" y="254"/>
                  </a:lnTo>
                  <a:lnTo>
                    <a:pt x="268" y="257"/>
                  </a:lnTo>
                  <a:lnTo>
                    <a:pt x="268" y="257"/>
                  </a:lnTo>
                  <a:lnTo>
                    <a:pt x="266" y="257"/>
                  </a:lnTo>
                  <a:lnTo>
                    <a:pt x="266" y="257"/>
                  </a:lnTo>
                  <a:lnTo>
                    <a:pt x="265" y="264"/>
                  </a:lnTo>
                  <a:lnTo>
                    <a:pt x="265" y="264"/>
                  </a:lnTo>
                  <a:lnTo>
                    <a:pt x="265" y="266"/>
                  </a:lnTo>
                  <a:lnTo>
                    <a:pt x="266" y="266"/>
                  </a:lnTo>
                  <a:lnTo>
                    <a:pt x="266" y="266"/>
                  </a:lnTo>
                  <a:lnTo>
                    <a:pt x="266" y="268"/>
                  </a:lnTo>
                  <a:lnTo>
                    <a:pt x="266" y="268"/>
                  </a:lnTo>
                  <a:lnTo>
                    <a:pt x="266" y="268"/>
                  </a:lnTo>
                  <a:lnTo>
                    <a:pt x="265" y="270"/>
                  </a:lnTo>
                  <a:lnTo>
                    <a:pt x="263" y="272"/>
                  </a:lnTo>
                  <a:lnTo>
                    <a:pt x="263" y="274"/>
                  </a:lnTo>
                  <a:lnTo>
                    <a:pt x="261" y="277"/>
                  </a:lnTo>
                  <a:lnTo>
                    <a:pt x="261" y="279"/>
                  </a:lnTo>
                  <a:lnTo>
                    <a:pt x="259" y="281"/>
                  </a:lnTo>
                  <a:lnTo>
                    <a:pt x="257" y="283"/>
                  </a:lnTo>
                  <a:lnTo>
                    <a:pt x="259" y="285"/>
                  </a:lnTo>
                  <a:lnTo>
                    <a:pt x="257" y="286"/>
                  </a:lnTo>
                  <a:lnTo>
                    <a:pt x="259" y="288"/>
                  </a:lnTo>
                  <a:lnTo>
                    <a:pt x="257" y="290"/>
                  </a:lnTo>
                  <a:lnTo>
                    <a:pt x="257" y="290"/>
                  </a:lnTo>
                  <a:lnTo>
                    <a:pt x="259" y="292"/>
                  </a:lnTo>
                  <a:lnTo>
                    <a:pt x="259" y="292"/>
                  </a:lnTo>
                  <a:lnTo>
                    <a:pt x="257" y="296"/>
                  </a:lnTo>
                  <a:lnTo>
                    <a:pt x="257" y="297"/>
                  </a:lnTo>
                  <a:lnTo>
                    <a:pt x="257" y="299"/>
                  </a:lnTo>
                  <a:lnTo>
                    <a:pt x="257" y="301"/>
                  </a:lnTo>
                  <a:lnTo>
                    <a:pt x="255" y="307"/>
                  </a:lnTo>
                  <a:lnTo>
                    <a:pt x="255" y="308"/>
                  </a:lnTo>
                  <a:lnTo>
                    <a:pt x="255" y="310"/>
                  </a:lnTo>
                  <a:lnTo>
                    <a:pt x="255" y="310"/>
                  </a:lnTo>
                  <a:lnTo>
                    <a:pt x="254" y="312"/>
                  </a:lnTo>
                  <a:lnTo>
                    <a:pt x="254" y="312"/>
                  </a:lnTo>
                  <a:lnTo>
                    <a:pt x="252" y="312"/>
                  </a:lnTo>
                  <a:lnTo>
                    <a:pt x="252" y="314"/>
                  </a:lnTo>
                  <a:lnTo>
                    <a:pt x="250" y="316"/>
                  </a:lnTo>
                  <a:lnTo>
                    <a:pt x="248" y="319"/>
                  </a:lnTo>
                  <a:lnTo>
                    <a:pt x="248" y="323"/>
                  </a:lnTo>
                  <a:lnTo>
                    <a:pt x="246" y="323"/>
                  </a:lnTo>
                  <a:lnTo>
                    <a:pt x="245" y="325"/>
                  </a:lnTo>
                  <a:lnTo>
                    <a:pt x="245" y="327"/>
                  </a:lnTo>
                  <a:lnTo>
                    <a:pt x="245" y="328"/>
                  </a:lnTo>
                  <a:lnTo>
                    <a:pt x="245" y="328"/>
                  </a:lnTo>
                  <a:lnTo>
                    <a:pt x="245" y="330"/>
                  </a:lnTo>
                  <a:lnTo>
                    <a:pt x="245" y="330"/>
                  </a:lnTo>
                  <a:lnTo>
                    <a:pt x="243" y="334"/>
                  </a:lnTo>
                  <a:lnTo>
                    <a:pt x="241" y="336"/>
                  </a:lnTo>
                  <a:lnTo>
                    <a:pt x="241" y="338"/>
                  </a:lnTo>
                  <a:lnTo>
                    <a:pt x="241" y="338"/>
                  </a:lnTo>
                  <a:lnTo>
                    <a:pt x="243" y="339"/>
                  </a:lnTo>
                  <a:lnTo>
                    <a:pt x="243" y="339"/>
                  </a:lnTo>
                  <a:lnTo>
                    <a:pt x="241" y="339"/>
                  </a:lnTo>
                  <a:lnTo>
                    <a:pt x="239" y="341"/>
                  </a:lnTo>
                  <a:lnTo>
                    <a:pt x="239" y="343"/>
                  </a:lnTo>
                  <a:lnTo>
                    <a:pt x="239" y="343"/>
                  </a:lnTo>
                  <a:lnTo>
                    <a:pt x="241" y="345"/>
                  </a:lnTo>
                  <a:lnTo>
                    <a:pt x="241" y="347"/>
                  </a:lnTo>
                  <a:lnTo>
                    <a:pt x="241" y="347"/>
                  </a:lnTo>
                  <a:lnTo>
                    <a:pt x="239" y="349"/>
                  </a:lnTo>
                  <a:lnTo>
                    <a:pt x="239" y="349"/>
                  </a:lnTo>
                  <a:lnTo>
                    <a:pt x="237" y="352"/>
                  </a:lnTo>
                  <a:lnTo>
                    <a:pt x="237" y="352"/>
                  </a:lnTo>
                  <a:lnTo>
                    <a:pt x="237" y="354"/>
                  </a:lnTo>
                  <a:lnTo>
                    <a:pt x="239" y="354"/>
                  </a:lnTo>
                  <a:lnTo>
                    <a:pt x="239" y="354"/>
                  </a:lnTo>
                  <a:lnTo>
                    <a:pt x="237" y="356"/>
                  </a:lnTo>
                  <a:lnTo>
                    <a:pt x="237" y="356"/>
                  </a:lnTo>
                  <a:lnTo>
                    <a:pt x="246" y="358"/>
                  </a:lnTo>
                  <a:lnTo>
                    <a:pt x="246" y="360"/>
                  </a:lnTo>
                  <a:lnTo>
                    <a:pt x="245" y="361"/>
                  </a:lnTo>
                  <a:lnTo>
                    <a:pt x="245" y="363"/>
                  </a:lnTo>
                  <a:lnTo>
                    <a:pt x="243" y="363"/>
                  </a:lnTo>
                  <a:lnTo>
                    <a:pt x="243" y="365"/>
                  </a:lnTo>
                  <a:lnTo>
                    <a:pt x="241" y="365"/>
                  </a:lnTo>
                  <a:lnTo>
                    <a:pt x="239" y="367"/>
                  </a:lnTo>
                  <a:lnTo>
                    <a:pt x="239" y="367"/>
                  </a:lnTo>
                  <a:lnTo>
                    <a:pt x="241" y="370"/>
                  </a:lnTo>
                  <a:lnTo>
                    <a:pt x="241" y="370"/>
                  </a:lnTo>
                  <a:lnTo>
                    <a:pt x="239" y="370"/>
                  </a:lnTo>
                  <a:lnTo>
                    <a:pt x="239" y="370"/>
                  </a:lnTo>
                  <a:lnTo>
                    <a:pt x="241" y="372"/>
                  </a:lnTo>
                  <a:lnTo>
                    <a:pt x="243" y="372"/>
                  </a:lnTo>
                  <a:lnTo>
                    <a:pt x="243" y="370"/>
                  </a:lnTo>
                  <a:lnTo>
                    <a:pt x="243" y="370"/>
                  </a:lnTo>
                  <a:lnTo>
                    <a:pt x="245" y="370"/>
                  </a:lnTo>
                  <a:lnTo>
                    <a:pt x="245" y="370"/>
                  </a:lnTo>
                  <a:lnTo>
                    <a:pt x="245" y="370"/>
                  </a:lnTo>
                  <a:lnTo>
                    <a:pt x="245" y="372"/>
                  </a:lnTo>
                  <a:lnTo>
                    <a:pt x="239" y="378"/>
                  </a:lnTo>
                  <a:lnTo>
                    <a:pt x="239" y="378"/>
                  </a:lnTo>
                  <a:lnTo>
                    <a:pt x="239" y="378"/>
                  </a:lnTo>
                  <a:lnTo>
                    <a:pt x="239" y="380"/>
                  </a:lnTo>
                  <a:lnTo>
                    <a:pt x="239" y="380"/>
                  </a:lnTo>
                  <a:lnTo>
                    <a:pt x="237" y="380"/>
                  </a:lnTo>
                  <a:lnTo>
                    <a:pt x="235" y="381"/>
                  </a:lnTo>
                  <a:lnTo>
                    <a:pt x="234" y="385"/>
                  </a:lnTo>
                  <a:lnTo>
                    <a:pt x="234" y="385"/>
                  </a:lnTo>
                  <a:lnTo>
                    <a:pt x="232" y="387"/>
                  </a:lnTo>
                  <a:lnTo>
                    <a:pt x="230" y="387"/>
                  </a:lnTo>
                  <a:lnTo>
                    <a:pt x="230" y="389"/>
                  </a:lnTo>
                  <a:lnTo>
                    <a:pt x="228" y="389"/>
                  </a:lnTo>
                  <a:lnTo>
                    <a:pt x="228" y="387"/>
                  </a:lnTo>
                  <a:lnTo>
                    <a:pt x="226" y="385"/>
                  </a:lnTo>
                  <a:lnTo>
                    <a:pt x="226" y="385"/>
                  </a:lnTo>
                  <a:lnTo>
                    <a:pt x="224" y="383"/>
                  </a:lnTo>
                  <a:lnTo>
                    <a:pt x="224" y="383"/>
                  </a:lnTo>
                  <a:lnTo>
                    <a:pt x="223" y="383"/>
                  </a:lnTo>
                  <a:lnTo>
                    <a:pt x="221" y="385"/>
                  </a:lnTo>
                  <a:lnTo>
                    <a:pt x="219" y="387"/>
                  </a:lnTo>
                  <a:lnTo>
                    <a:pt x="217" y="389"/>
                  </a:lnTo>
                  <a:lnTo>
                    <a:pt x="215" y="391"/>
                  </a:lnTo>
                  <a:lnTo>
                    <a:pt x="213" y="392"/>
                  </a:lnTo>
                  <a:lnTo>
                    <a:pt x="208" y="398"/>
                  </a:lnTo>
                  <a:lnTo>
                    <a:pt x="208" y="398"/>
                  </a:lnTo>
                  <a:lnTo>
                    <a:pt x="208" y="400"/>
                  </a:lnTo>
                  <a:lnTo>
                    <a:pt x="206" y="398"/>
                  </a:lnTo>
                  <a:lnTo>
                    <a:pt x="204" y="400"/>
                  </a:lnTo>
                  <a:lnTo>
                    <a:pt x="204" y="400"/>
                  </a:lnTo>
                  <a:lnTo>
                    <a:pt x="204" y="402"/>
                  </a:lnTo>
                  <a:lnTo>
                    <a:pt x="202" y="402"/>
                  </a:lnTo>
                  <a:lnTo>
                    <a:pt x="202" y="402"/>
                  </a:lnTo>
                  <a:lnTo>
                    <a:pt x="202" y="400"/>
                  </a:lnTo>
                  <a:lnTo>
                    <a:pt x="201" y="400"/>
                  </a:lnTo>
                  <a:lnTo>
                    <a:pt x="199" y="400"/>
                  </a:lnTo>
                  <a:lnTo>
                    <a:pt x="199" y="400"/>
                  </a:lnTo>
                  <a:lnTo>
                    <a:pt x="199" y="400"/>
                  </a:lnTo>
                  <a:lnTo>
                    <a:pt x="199" y="398"/>
                  </a:lnTo>
                  <a:lnTo>
                    <a:pt x="199" y="398"/>
                  </a:lnTo>
                  <a:lnTo>
                    <a:pt x="199" y="398"/>
                  </a:lnTo>
                  <a:lnTo>
                    <a:pt x="197" y="398"/>
                  </a:lnTo>
                  <a:lnTo>
                    <a:pt x="197" y="398"/>
                  </a:lnTo>
                  <a:lnTo>
                    <a:pt x="195" y="398"/>
                  </a:lnTo>
                  <a:lnTo>
                    <a:pt x="193" y="398"/>
                  </a:lnTo>
                  <a:lnTo>
                    <a:pt x="193" y="398"/>
                  </a:lnTo>
                  <a:lnTo>
                    <a:pt x="192" y="402"/>
                  </a:lnTo>
                  <a:lnTo>
                    <a:pt x="193" y="403"/>
                  </a:lnTo>
                  <a:lnTo>
                    <a:pt x="195" y="407"/>
                  </a:lnTo>
                  <a:lnTo>
                    <a:pt x="195" y="407"/>
                  </a:lnTo>
                  <a:lnTo>
                    <a:pt x="195" y="407"/>
                  </a:lnTo>
                  <a:lnTo>
                    <a:pt x="195" y="409"/>
                  </a:lnTo>
                  <a:lnTo>
                    <a:pt x="193" y="412"/>
                  </a:lnTo>
                  <a:lnTo>
                    <a:pt x="190" y="414"/>
                  </a:lnTo>
                  <a:lnTo>
                    <a:pt x="186" y="416"/>
                  </a:lnTo>
                  <a:lnTo>
                    <a:pt x="186" y="416"/>
                  </a:lnTo>
                  <a:lnTo>
                    <a:pt x="186" y="416"/>
                  </a:lnTo>
                  <a:lnTo>
                    <a:pt x="184" y="414"/>
                  </a:lnTo>
                  <a:lnTo>
                    <a:pt x="184" y="416"/>
                  </a:lnTo>
                  <a:lnTo>
                    <a:pt x="182" y="416"/>
                  </a:lnTo>
                  <a:lnTo>
                    <a:pt x="181" y="418"/>
                  </a:lnTo>
                  <a:lnTo>
                    <a:pt x="177" y="420"/>
                  </a:lnTo>
                  <a:lnTo>
                    <a:pt x="173" y="422"/>
                  </a:lnTo>
                  <a:lnTo>
                    <a:pt x="170" y="423"/>
                  </a:lnTo>
                  <a:lnTo>
                    <a:pt x="168" y="425"/>
                  </a:lnTo>
                  <a:lnTo>
                    <a:pt x="164" y="429"/>
                  </a:lnTo>
                  <a:lnTo>
                    <a:pt x="160" y="427"/>
                  </a:lnTo>
                  <a:lnTo>
                    <a:pt x="153" y="425"/>
                  </a:lnTo>
                  <a:lnTo>
                    <a:pt x="151" y="422"/>
                  </a:lnTo>
                  <a:lnTo>
                    <a:pt x="148" y="420"/>
                  </a:lnTo>
                  <a:lnTo>
                    <a:pt x="148" y="422"/>
                  </a:lnTo>
                  <a:lnTo>
                    <a:pt x="148" y="422"/>
                  </a:lnTo>
                  <a:lnTo>
                    <a:pt x="146" y="423"/>
                  </a:lnTo>
                  <a:lnTo>
                    <a:pt x="146" y="423"/>
                  </a:lnTo>
                  <a:lnTo>
                    <a:pt x="146" y="427"/>
                  </a:lnTo>
                  <a:lnTo>
                    <a:pt x="146" y="429"/>
                  </a:lnTo>
                  <a:lnTo>
                    <a:pt x="144" y="431"/>
                  </a:lnTo>
                  <a:lnTo>
                    <a:pt x="142" y="431"/>
                  </a:lnTo>
                  <a:lnTo>
                    <a:pt x="140" y="431"/>
                  </a:lnTo>
                  <a:lnTo>
                    <a:pt x="140" y="433"/>
                  </a:lnTo>
                  <a:lnTo>
                    <a:pt x="139" y="433"/>
                  </a:lnTo>
                  <a:lnTo>
                    <a:pt x="137" y="434"/>
                  </a:lnTo>
                  <a:lnTo>
                    <a:pt x="137" y="436"/>
                  </a:lnTo>
                  <a:lnTo>
                    <a:pt x="137" y="436"/>
                  </a:lnTo>
                  <a:lnTo>
                    <a:pt x="137" y="436"/>
                  </a:lnTo>
                  <a:lnTo>
                    <a:pt x="135" y="438"/>
                  </a:lnTo>
                  <a:lnTo>
                    <a:pt x="135" y="438"/>
                  </a:lnTo>
                  <a:lnTo>
                    <a:pt x="135" y="440"/>
                  </a:lnTo>
                  <a:lnTo>
                    <a:pt x="133" y="442"/>
                  </a:lnTo>
                  <a:lnTo>
                    <a:pt x="129" y="442"/>
                  </a:lnTo>
                  <a:lnTo>
                    <a:pt x="124" y="444"/>
                  </a:lnTo>
                  <a:lnTo>
                    <a:pt x="122" y="444"/>
                  </a:lnTo>
                  <a:lnTo>
                    <a:pt x="122" y="444"/>
                  </a:lnTo>
                  <a:lnTo>
                    <a:pt x="118" y="440"/>
                  </a:lnTo>
                  <a:lnTo>
                    <a:pt x="115" y="440"/>
                  </a:lnTo>
                  <a:lnTo>
                    <a:pt x="113" y="438"/>
                  </a:lnTo>
                  <a:lnTo>
                    <a:pt x="113" y="438"/>
                  </a:lnTo>
                  <a:lnTo>
                    <a:pt x="109" y="438"/>
                  </a:lnTo>
                  <a:lnTo>
                    <a:pt x="107" y="436"/>
                  </a:lnTo>
                  <a:lnTo>
                    <a:pt x="107" y="436"/>
                  </a:lnTo>
                  <a:lnTo>
                    <a:pt x="107" y="438"/>
                  </a:lnTo>
                  <a:lnTo>
                    <a:pt x="106" y="438"/>
                  </a:lnTo>
                  <a:lnTo>
                    <a:pt x="104" y="438"/>
                  </a:lnTo>
                  <a:lnTo>
                    <a:pt x="102" y="436"/>
                  </a:lnTo>
                  <a:lnTo>
                    <a:pt x="100" y="436"/>
                  </a:lnTo>
                  <a:lnTo>
                    <a:pt x="100" y="434"/>
                  </a:lnTo>
                  <a:lnTo>
                    <a:pt x="100" y="434"/>
                  </a:lnTo>
                  <a:lnTo>
                    <a:pt x="100" y="434"/>
                  </a:lnTo>
                  <a:lnTo>
                    <a:pt x="98" y="433"/>
                  </a:lnTo>
                  <a:lnTo>
                    <a:pt x="97" y="433"/>
                  </a:lnTo>
                  <a:lnTo>
                    <a:pt x="93" y="429"/>
                  </a:lnTo>
                  <a:lnTo>
                    <a:pt x="91" y="429"/>
                  </a:lnTo>
                  <a:lnTo>
                    <a:pt x="91" y="427"/>
                  </a:lnTo>
                  <a:lnTo>
                    <a:pt x="93" y="425"/>
                  </a:lnTo>
                  <a:lnTo>
                    <a:pt x="91" y="423"/>
                  </a:lnTo>
                  <a:lnTo>
                    <a:pt x="87" y="422"/>
                  </a:lnTo>
                  <a:lnTo>
                    <a:pt x="86" y="422"/>
                  </a:lnTo>
                  <a:lnTo>
                    <a:pt x="84" y="420"/>
                  </a:lnTo>
                  <a:lnTo>
                    <a:pt x="84" y="420"/>
                  </a:lnTo>
                  <a:lnTo>
                    <a:pt x="84" y="418"/>
                  </a:lnTo>
                  <a:lnTo>
                    <a:pt x="84" y="418"/>
                  </a:lnTo>
                  <a:lnTo>
                    <a:pt x="87" y="416"/>
                  </a:lnTo>
                  <a:lnTo>
                    <a:pt x="87" y="414"/>
                  </a:lnTo>
                  <a:lnTo>
                    <a:pt x="87" y="412"/>
                  </a:lnTo>
                  <a:lnTo>
                    <a:pt x="84" y="411"/>
                  </a:lnTo>
                  <a:lnTo>
                    <a:pt x="84" y="411"/>
                  </a:lnTo>
                  <a:lnTo>
                    <a:pt x="84" y="409"/>
                  </a:lnTo>
                  <a:lnTo>
                    <a:pt x="82" y="409"/>
                  </a:lnTo>
                  <a:lnTo>
                    <a:pt x="80" y="411"/>
                  </a:lnTo>
                  <a:lnTo>
                    <a:pt x="80" y="412"/>
                  </a:lnTo>
                  <a:lnTo>
                    <a:pt x="78" y="412"/>
                  </a:lnTo>
                  <a:lnTo>
                    <a:pt x="78" y="411"/>
                  </a:lnTo>
                  <a:lnTo>
                    <a:pt x="76" y="411"/>
                  </a:lnTo>
                  <a:lnTo>
                    <a:pt x="76" y="411"/>
                  </a:lnTo>
                  <a:lnTo>
                    <a:pt x="76" y="411"/>
                  </a:lnTo>
                  <a:lnTo>
                    <a:pt x="76" y="411"/>
                  </a:lnTo>
                  <a:lnTo>
                    <a:pt x="76" y="412"/>
                  </a:lnTo>
                  <a:lnTo>
                    <a:pt x="76" y="412"/>
                  </a:lnTo>
                  <a:lnTo>
                    <a:pt x="75" y="412"/>
                  </a:lnTo>
                  <a:lnTo>
                    <a:pt x="75" y="412"/>
                  </a:lnTo>
                  <a:lnTo>
                    <a:pt x="73" y="411"/>
                  </a:lnTo>
                  <a:lnTo>
                    <a:pt x="73" y="411"/>
                  </a:lnTo>
                  <a:lnTo>
                    <a:pt x="73" y="411"/>
                  </a:lnTo>
                  <a:lnTo>
                    <a:pt x="71" y="411"/>
                  </a:lnTo>
                  <a:lnTo>
                    <a:pt x="69" y="411"/>
                  </a:lnTo>
                  <a:lnTo>
                    <a:pt x="69" y="411"/>
                  </a:lnTo>
                  <a:lnTo>
                    <a:pt x="67" y="412"/>
                  </a:lnTo>
                  <a:lnTo>
                    <a:pt x="67" y="412"/>
                  </a:lnTo>
                  <a:lnTo>
                    <a:pt x="65" y="411"/>
                  </a:lnTo>
                  <a:lnTo>
                    <a:pt x="65" y="411"/>
                  </a:lnTo>
                  <a:lnTo>
                    <a:pt x="67" y="409"/>
                  </a:lnTo>
                  <a:lnTo>
                    <a:pt x="67" y="409"/>
                  </a:lnTo>
                  <a:lnTo>
                    <a:pt x="65" y="407"/>
                  </a:lnTo>
                  <a:lnTo>
                    <a:pt x="65" y="407"/>
                  </a:lnTo>
                  <a:lnTo>
                    <a:pt x="64" y="407"/>
                  </a:lnTo>
                  <a:lnTo>
                    <a:pt x="64" y="407"/>
                  </a:lnTo>
                  <a:lnTo>
                    <a:pt x="64" y="405"/>
                  </a:lnTo>
                  <a:lnTo>
                    <a:pt x="62" y="405"/>
                  </a:lnTo>
                  <a:lnTo>
                    <a:pt x="62" y="403"/>
                  </a:lnTo>
                  <a:lnTo>
                    <a:pt x="60" y="403"/>
                  </a:lnTo>
                  <a:lnTo>
                    <a:pt x="60" y="403"/>
                  </a:lnTo>
                  <a:lnTo>
                    <a:pt x="60" y="402"/>
                  </a:lnTo>
                  <a:lnTo>
                    <a:pt x="60" y="403"/>
                  </a:lnTo>
                  <a:lnTo>
                    <a:pt x="58" y="405"/>
                  </a:lnTo>
                  <a:lnTo>
                    <a:pt x="58" y="405"/>
                  </a:lnTo>
                  <a:lnTo>
                    <a:pt x="58" y="403"/>
                  </a:lnTo>
                  <a:lnTo>
                    <a:pt x="56" y="403"/>
                  </a:lnTo>
                  <a:lnTo>
                    <a:pt x="53" y="402"/>
                  </a:lnTo>
                  <a:lnTo>
                    <a:pt x="51" y="400"/>
                  </a:lnTo>
                  <a:lnTo>
                    <a:pt x="49" y="402"/>
                  </a:lnTo>
                  <a:lnTo>
                    <a:pt x="47" y="402"/>
                  </a:lnTo>
                  <a:lnTo>
                    <a:pt x="47" y="398"/>
                  </a:lnTo>
                  <a:lnTo>
                    <a:pt x="45" y="396"/>
                  </a:lnTo>
                  <a:lnTo>
                    <a:pt x="45" y="394"/>
                  </a:lnTo>
                  <a:lnTo>
                    <a:pt x="44" y="394"/>
                  </a:lnTo>
                  <a:lnTo>
                    <a:pt x="44" y="392"/>
                  </a:lnTo>
                  <a:lnTo>
                    <a:pt x="44" y="392"/>
                  </a:lnTo>
                  <a:lnTo>
                    <a:pt x="44" y="391"/>
                  </a:lnTo>
                  <a:lnTo>
                    <a:pt x="44" y="391"/>
                  </a:lnTo>
                  <a:lnTo>
                    <a:pt x="42" y="391"/>
                  </a:lnTo>
                  <a:lnTo>
                    <a:pt x="42" y="389"/>
                  </a:lnTo>
                  <a:lnTo>
                    <a:pt x="42" y="389"/>
                  </a:lnTo>
                  <a:lnTo>
                    <a:pt x="42" y="389"/>
                  </a:lnTo>
                  <a:lnTo>
                    <a:pt x="40" y="389"/>
                  </a:lnTo>
                  <a:lnTo>
                    <a:pt x="38" y="387"/>
                  </a:lnTo>
                  <a:lnTo>
                    <a:pt x="36" y="387"/>
                  </a:lnTo>
                  <a:lnTo>
                    <a:pt x="34" y="387"/>
                  </a:lnTo>
                  <a:lnTo>
                    <a:pt x="34" y="387"/>
                  </a:lnTo>
                  <a:lnTo>
                    <a:pt x="34" y="387"/>
                  </a:lnTo>
                  <a:lnTo>
                    <a:pt x="33" y="385"/>
                  </a:lnTo>
                  <a:lnTo>
                    <a:pt x="31" y="381"/>
                  </a:lnTo>
                  <a:lnTo>
                    <a:pt x="31" y="380"/>
                  </a:lnTo>
                  <a:lnTo>
                    <a:pt x="31" y="380"/>
                  </a:lnTo>
                  <a:lnTo>
                    <a:pt x="31" y="380"/>
                  </a:lnTo>
                  <a:lnTo>
                    <a:pt x="29" y="378"/>
                  </a:lnTo>
                  <a:lnTo>
                    <a:pt x="27" y="376"/>
                  </a:lnTo>
                  <a:lnTo>
                    <a:pt x="27" y="376"/>
                  </a:lnTo>
                  <a:lnTo>
                    <a:pt x="22" y="374"/>
                  </a:lnTo>
                  <a:lnTo>
                    <a:pt x="22" y="374"/>
                  </a:lnTo>
                  <a:lnTo>
                    <a:pt x="22" y="374"/>
                  </a:lnTo>
                  <a:lnTo>
                    <a:pt x="22" y="374"/>
                  </a:lnTo>
                  <a:lnTo>
                    <a:pt x="22" y="372"/>
                  </a:lnTo>
                  <a:lnTo>
                    <a:pt x="22" y="372"/>
                  </a:lnTo>
                  <a:lnTo>
                    <a:pt x="22" y="372"/>
                  </a:lnTo>
                  <a:lnTo>
                    <a:pt x="22" y="372"/>
                  </a:lnTo>
                  <a:lnTo>
                    <a:pt x="22" y="372"/>
                  </a:lnTo>
                  <a:lnTo>
                    <a:pt x="22" y="370"/>
                  </a:lnTo>
                  <a:lnTo>
                    <a:pt x="22" y="369"/>
                  </a:lnTo>
                  <a:lnTo>
                    <a:pt x="23" y="369"/>
                  </a:lnTo>
                  <a:lnTo>
                    <a:pt x="22" y="367"/>
                  </a:lnTo>
                  <a:lnTo>
                    <a:pt x="22" y="367"/>
                  </a:lnTo>
                  <a:lnTo>
                    <a:pt x="22" y="367"/>
                  </a:lnTo>
                  <a:lnTo>
                    <a:pt x="18" y="365"/>
                  </a:lnTo>
                  <a:lnTo>
                    <a:pt x="16" y="365"/>
                  </a:lnTo>
                  <a:lnTo>
                    <a:pt x="16" y="363"/>
                  </a:lnTo>
                  <a:lnTo>
                    <a:pt x="14" y="361"/>
                  </a:lnTo>
                  <a:lnTo>
                    <a:pt x="14" y="361"/>
                  </a:lnTo>
                  <a:lnTo>
                    <a:pt x="12" y="360"/>
                  </a:lnTo>
                  <a:lnTo>
                    <a:pt x="11" y="358"/>
                  </a:lnTo>
                  <a:lnTo>
                    <a:pt x="9" y="356"/>
                  </a:lnTo>
                  <a:lnTo>
                    <a:pt x="9" y="356"/>
                  </a:lnTo>
                  <a:lnTo>
                    <a:pt x="7" y="354"/>
                  </a:lnTo>
                  <a:lnTo>
                    <a:pt x="5" y="354"/>
                  </a:lnTo>
                  <a:lnTo>
                    <a:pt x="5" y="352"/>
                  </a:lnTo>
                  <a:lnTo>
                    <a:pt x="3" y="350"/>
                  </a:lnTo>
                  <a:lnTo>
                    <a:pt x="1" y="349"/>
                  </a:lnTo>
                  <a:lnTo>
                    <a:pt x="1" y="349"/>
                  </a:lnTo>
                  <a:lnTo>
                    <a:pt x="1" y="347"/>
                  </a:lnTo>
                  <a:lnTo>
                    <a:pt x="3" y="347"/>
                  </a:lnTo>
                  <a:lnTo>
                    <a:pt x="3" y="345"/>
                  </a:lnTo>
                  <a:lnTo>
                    <a:pt x="3" y="345"/>
                  </a:lnTo>
                  <a:lnTo>
                    <a:pt x="3" y="343"/>
                  </a:lnTo>
                  <a:lnTo>
                    <a:pt x="3" y="341"/>
                  </a:lnTo>
                  <a:lnTo>
                    <a:pt x="1" y="341"/>
                  </a:lnTo>
                  <a:lnTo>
                    <a:pt x="1" y="339"/>
                  </a:lnTo>
                  <a:lnTo>
                    <a:pt x="1" y="339"/>
                  </a:lnTo>
                  <a:lnTo>
                    <a:pt x="3" y="338"/>
                  </a:lnTo>
                  <a:lnTo>
                    <a:pt x="3" y="338"/>
                  </a:lnTo>
                  <a:lnTo>
                    <a:pt x="5" y="336"/>
                  </a:lnTo>
                  <a:lnTo>
                    <a:pt x="5" y="334"/>
                  </a:lnTo>
                  <a:lnTo>
                    <a:pt x="3" y="332"/>
                  </a:lnTo>
                  <a:lnTo>
                    <a:pt x="3" y="332"/>
                  </a:lnTo>
                  <a:lnTo>
                    <a:pt x="3" y="328"/>
                  </a:lnTo>
                  <a:lnTo>
                    <a:pt x="3" y="328"/>
                  </a:lnTo>
                  <a:lnTo>
                    <a:pt x="3" y="328"/>
                  </a:lnTo>
                  <a:lnTo>
                    <a:pt x="3" y="328"/>
                  </a:lnTo>
                  <a:lnTo>
                    <a:pt x="1" y="327"/>
                  </a:lnTo>
                  <a:lnTo>
                    <a:pt x="1" y="327"/>
                  </a:lnTo>
                  <a:lnTo>
                    <a:pt x="0" y="323"/>
                  </a:lnTo>
                  <a:lnTo>
                    <a:pt x="0" y="323"/>
                  </a:lnTo>
                  <a:lnTo>
                    <a:pt x="0" y="319"/>
                  </a:lnTo>
                  <a:lnTo>
                    <a:pt x="0" y="317"/>
                  </a:lnTo>
                  <a:lnTo>
                    <a:pt x="7" y="31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5"/>
            <p:cNvSpPr>
              <a:spLocks/>
            </p:cNvSpPr>
            <p:nvPr userDrawn="1"/>
          </p:nvSpPr>
          <p:spPr bwMode="auto">
            <a:xfrm>
              <a:off x="4638675" y="2754313"/>
              <a:ext cx="793750" cy="768350"/>
            </a:xfrm>
            <a:custGeom>
              <a:avLst/>
              <a:gdLst/>
              <a:ahLst/>
              <a:cxnLst>
                <a:cxn ang="0">
                  <a:pos x="489" y="69"/>
                </a:cxn>
                <a:cxn ang="0">
                  <a:pos x="491" y="80"/>
                </a:cxn>
                <a:cxn ang="0">
                  <a:pos x="473" y="93"/>
                </a:cxn>
                <a:cxn ang="0">
                  <a:pos x="484" y="104"/>
                </a:cxn>
                <a:cxn ang="0">
                  <a:pos x="480" y="115"/>
                </a:cxn>
                <a:cxn ang="0">
                  <a:pos x="467" y="117"/>
                </a:cxn>
                <a:cxn ang="0">
                  <a:pos x="467" y="133"/>
                </a:cxn>
                <a:cxn ang="0">
                  <a:pos x="460" y="131"/>
                </a:cxn>
                <a:cxn ang="0">
                  <a:pos x="462" y="135"/>
                </a:cxn>
                <a:cxn ang="0">
                  <a:pos x="466" y="146"/>
                </a:cxn>
                <a:cxn ang="0">
                  <a:pos x="467" y="153"/>
                </a:cxn>
                <a:cxn ang="0">
                  <a:pos x="473" y="170"/>
                </a:cxn>
                <a:cxn ang="0">
                  <a:pos x="464" y="179"/>
                </a:cxn>
                <a:cxn ang="0">
                  <a:pos x="451" y="186"/>
                </a:cxn>
                <a:cxn ang="0">
                  <a:pos x="456" y="203"/>
                </a:cxn>
                <a:cxn ang="0">
                  <a:pos x="444" y="210"/>
                </a:cxn>
                <a:cxn ang="0">
                  <a:pos x="438" y="206"/>
                </a:cxn>
                <a:cxn ang="0">
                  <a:pos x="442" y="223"/>
                </a:cxn>
                <a:cxn ang="0">
                  <a:pos x="436" y="217"/>
                </a:cxn>
                <a:cxn ang="0">
                  <a:pos x="438" y="228"/>
                </a:cxn>
                <a:cxn ang="0">
                  <a:pos x="434" y="236"/>
                </a:cxn>
                <a:cxn ang="0">
                  <a:pos x="431" y="239"/>
                </a:cxn>
                <a:cxn ang="0">
                  <a:pos x="434" y="250"/>
                </a:cxn>
                <a:cxn ang="0">
                  <a:pos x="429" y="276"/>
                </a:cxn>
                <a:cxn ang="0">
                  <a:pos x="422" y="272"/>
                </a:cxn>
                <a:cxn ang="0">
                  <a:pos x="416" y="283"/>
                </a:cxn>
                <a:cxn ang="0">
                  <a:pos x="403" y="290"/>
                </a:cxn>
                <a:cxn ang="0">
                  <a:pos x="416" y="298"/>
                </a:cxn>
                <a:cxn ang="0">
                  <a:pos x="403" y="305"/>
                </a:cxn>
                <a:cxn ang="0">
                  <a:pos x="411" y="316"/>
                </a:cxn>
                <a:cxn ang="0">
                  <a:pos x="405" y="327"/>
                </a:cxn>
                <a:cxn ang="0">
                  <a:pos x="392" y="323"/>
                </a:cxn>
                <a:cxn ang="0">
                  <a:pos x="398" y="338"/>
                </a:cxn>
                <a:cxn ang="0">
                  <a:pos x="403" y="353"/>
                </a:cxn>
                <a:cxn ang="0">
                  <a:pos x="392" y="360"/>
                </a:cxn>
                <a:cxn ang="0">
                  <a:pos x="400" y="365"/>
                </a:cxn>
                <a:cxn ang="0">
                  <a:pos x="383" y="362"/>
                </a:cxn>
                <a:cxn ang="0">
                  <a:pos x="391" y="376"/>
                </a:cxn>
                <a:cxn ang="0">
                  <a:pos x="387" y="384"/>
                </a:cxn>
                <a:cxn ang="0">
                  <a:pos x="392" y="391"/>
                </a:cxn>
                <a:cxn ang="0">
                  <a:pos x="391" y="396"/>
                </a:cxn>
                <a:cxn ang="0">
                  <a:pos x="402" y="389"/>
                </a:cxn>
                <a:cxn ang="0">
                  <a:pos x="398" y="411"/>
                </a:cxn>
                <a:cxn ang="0">
                  <a:pos x="409" y="413"/>
                </a:cxn>
                <a:cxn ang="0">
                  <a:pos x="403" y="431"/>
                </a:cxn>
                <a:cxn ang="0">
                  <a:pos x="405" y="440"/>
                </a:cxn>
                <a:cxn ang="0">
                  <a:pos x="241" y="468"/>
                </a:cxn>
                <a:cxn ang="0">
                  <a:pos x="95" y="415"/>
                </a:cxn>
                <a:cxn ang="0">
                  <a:pos x="85" y="415"/>
                </a:cxn>
                <a:cxn ang="0">
                  <a:pos x="76" y="420"/>
                </a:cxn>
                <a:cxn ang="0">
                  <a:pos x="73" y="417"/>
                </a:cxn>
                <a:cxn ang="0">
                  <a:pos x="64" y="422"/>
                </a:cxn>
                <a:cxn ang="0">
                  <a:pos x="60" y="418"/>
                </a:cxn>
                <a:cxn ang="0">
                  <a:pos x="53" y="413"/>
                </a:cxn>
                <a:cxn ang="0">
                  <a:pos x="9" y="99"/>
                </a:cxn>
                <a:cxn ang="0">
                  <a:pos x="244" y="29"/>
                </a:cxn>
                <a:cxn ang="0">
                  <a:pos x="438" y="2"/>
                </a:cxn>
                <a:cxn ang="0">
                  <a:pos x="444" y="13"/>
                </a:cxn>
                <a:cxn ang="0">
                  <a:pos x="451" y="27"/>
                </a:cxn>
                <a:cxn ang="0">
                  <a:pos x="436" y="44"/>
                </a:cxn>
                <a:cxn ang="0">
                  <a:pos x="429" y="58"/>
                </a:cxn>
                <a:cxn ang="0">
                  <a:pos x="500" y="66"/>
                </a:cxn>
              </a:cxnLst>
              <a:rect l="0" t="0" r="r" b="b"/>
              <a:pathLst>
                <a:path w="500" h="484">
                  <a:moveTo>
                    <a:pt x="500" y="66"/>
                  </a:moveTo>
                  <a:lnTo>
                    <a:pt x="500" y="66"/>
                  </a:lnTo>
                  <a:lnTo>
                    <a:pt x="500" y="68"/>
                  </a:lnTo>
                  <a:lnTo>
                    <a:pt x="498" y="69"/>
                  </a:lnTo>
                  <a:lnTo>
                    <a:pt x="498" y="69"/>
                  </a:lnTo>
                  <a:lnTo>
                    <a:pt x="497" y="69"/>
                  </a:lnTo>
                  <a:lnTo>
                    <a:pt x="493" y="68"/>
                  </a:lnTo>
                  <a:lnTo>
                    <a:pt x="493" y="68"/>
                  </a:lnTo>
                  <a:lnTo>
                    <a:pt x="491" y="68"/>
                  </a:lnTo>
                  <a:lnTo>
                    <a:pt x="489" y="68"/>
                  </a:lnTo>
                  <a:lnTo>
                    <a:pt x="489" y="69"/>
                  </a:lnTo>
                  <a:lnTo>
                    <a:pt x="489" y="69"/>
                  </a:lnTo>
                  <a:lnTo>
                    <a:pt x="487" y="69"/>
                  </a:lnTo>
                  <a:lnTo>
                    <a:pt x="487" y="71"/>
                  </a:lnTo>
                  <a:lnTo>
                    <a:pt x="489" y="73"/>
                  </a:lnTo>
                  <a:lnTo>
                    <a:pt x="489" y="73"/>
                  </a:lnTo>
                  <a:lnTo>
                    <a:pt x="493" y="75"/>
                  </a:lnTo>
                  <a:lnTo>
                    <a:pt x="495" y="75"/>
                  </a:lnTo>
                  <a:lnTo>
                    <a:pt x="495" y="75"/>
                  </a:lnTo>
                  <a:lnTo>
                    <a:pt x="497" y="77"/>
                  </a:lnTo>
                  <a:lnTo>
                    <a:pt x="497" y="77"/>
                  </a:lnTo>
                  <a:lnTo>
                    <a:pt x="493" y="80"/>
                  </a:lnTo>
                  <a:lnTo>
                    <a:pt x="493" y="80"/>
                  </a:lnTo>
                  <a:lnTo>
                    <a:pt x="491" y="80"/>
                  </a:lnTo>
                  <a:lnTo>
                    <a:pt x="491" y="79"/>
                  </a:lnTo>
                  <a:lnTo>
                    <a:pt x="487" y="80"/>
                  </a:lnTo>
                  <a:lnTo>
                    <a:pt x="487" y="82"/>
                  </a:lnTo>
                  <a:lnTo>
                    <a:pt x="487" y="82"/>
                  </a:lnTo>
                  <a:lnTo>
                    <a:pt x="487" y="84"/>
                  </a:lnTo>
                  <a:lnTo>
                    <a:pt x="487" y="84"/>
                  </a:lnTo>
                  <a:lnTo>
                    <a:pt x="487" y="86"/>
                  </a:lnTo>
                  <a:lnTo>
                    <a:pt x="486" y="88"/>
                  </a:lnTo>
                  <a:lnTo>
                    <a:pt x="482" y="89"/>
                  </a:lnTo>
                  <a:lnTo>
                    <a:pt x="477" y="89"/>
                  </a:lnTo>
                  <a:lnTo>
                    <a:pt x="475" y="91"/>
                  </a:lnTo>
                  <a:lnTo>
                    <a:pt x="473" y="93"/>
                  </a:lnTo>
                  <a:lnTo>
                    <a:pt x="473" y="93"/>
                  </a:lnTo>
                  <a:lnTo>
                    <a:pt x="473" y="95"/>
                  </a:lnTo>
                  <a:lnTo>
                    <a:pt x="475" y="99"/>
                  </a:lnTo>
                  <a:lnTo>
                    <a:pt x="477" y="100"/>
                  </a:lnTo>
                  <a:lnTo>
                    <a:pt x="478" y="100"/>
                  </a:lnTo>
                  <a:lnTo>
                    <a:pt x="480" y="100"/>
                  </a:lnTo>
                  <a:lnTo>
                    <a:pt x="482" y="100"/>
                  </a:lnTo>
                  <a:lnTo>
                    <a:pt x="482" y="99"/>
                  </a:lnTo>
                  <a:lnTo>
                    <a:pt x="482" y="99"/>
                  </a:lnTo>
                  <a:lnTo>
                    <a:pt x="484" y="99"/>
                  </a:lnTo>
                  <a:lnTo>
                    <a:pt x="486" y="102"/>
                  </a:lnTo>
                  <a:lnTo>
                    <a:pt x="484" y="104"/>
                  </a:lnTo>
                  <a:lnTo>
                    <a:pt x="484" y="104"/>
                  </a:lnTo>
                  <a:lnTo>
                    <a:pt x="482" y="104"/>
                  </a:lnTo>
                  <a:lnTo>
                    <a:pt x="482" y="104"/>
                  </a:lnTo>
                  <a:lnTo>
                    <a:pt x="478" y="106"/>
                  </a:lnTo>
                  <a:lnTo>
                    <a:pt x="477" y="108"/>
                  </a:lnTo>
                  <a:lnTo>
                    <a:pt x="475" y="110"/>
                  </a:lnTo>
                  <a:lnTo>
                    <a:pt x="475" y="110"/>
                  </a:lnTo>
                  <a:lnTo>
                    <a:pt x="475" y="111"/>
                  </a:lnTo>
                  <a:lnTo>
                    <a:pt x="475" y="111"/>
                  </a:lnTo>
                  <a:lnTo>
                    <a:pt x="477" y="113"/>
                  </a:lnTo>
                  <a:lnTo>
                    <a:pt x="478" y="115"/>
                  </a:lnTo>
                  <a:lnTo>
                    <a:pt x="480" y="115"/>
                  </a:lnTo>
                  <a:lnTo>
                    <a:pt x="480" y="117"/>
                  </a:lnTo>
                  <a:lnTo>
                    <a:pt x="478" y="117"/>
                  </a:lnTo>
                  <a:lnTo>
                    <a:pt x="478" y="119"/>
                  </a:lnTo>
                  <a:lnTo>
                    <a:pt x="478" y="119"/>
                  </a:lnTo>
                  <a:lnTo>
                    <a:pt x="477" y="117"/>
                  </a:lnTo>
                  <a:lnTo>
                    <a:pt x="473" y="115"/>
                  </a:lnTo>
                  <a:lnTo>
                    <a:pt x="473" y="115"/>
                  </a:lnTo>
                  <a:lnTo>
                    <a:pt x="471" y="115"/>
                  </a:lnTo>
                  <a:lnTo>
                    <a:pt x="469" y="115"/>
                  </a:lnTo>
                  <a:lnTo>
                    <a:pt x="469" y="115"/>
                  </a:lnTo>
                  <a:lnTo>
                    <a:pt x="469" y="117"/>
                  </a:lnTo>
                  <a:lnTo>
                    <a:pt x="467" y="117"/>
                  </a:lnTo>
                  <a:lnTo>
                    <a:pt x="467" y="121"/>
                  </a:lnTo>
                  <a:lnTo>
                    <a:pt x="469" y="121"/>
                  </a:lnTo>
                  <a:lnTo>
                    <a:pt x="469" y="124"/>
                  </a:lnTo>
                  <a:lnTo>
                    <a:pt x="471" y="124"/>
                  </a:lnTo>
                  <a:lnTo>
                    <a:pt x="475" y="130"/>
                  </a:lnTo>
                  <a:lnTo>
                    <a:pt x="473" y="130"/>
                  </a:lnTo>
                  <a:lnTo>
                    <a:pt x="471" y="133"/>
                  </a:lnTo>
                  <a:lnTo>
                    <a:pt x="469" y="133"/>
                  </a:lnTo>
                  <a:lnTo>
                    <a:pt x="469" y="133"/>
                  </a:lnTo>
                  <a:lnTo>
                    <a:pt x="469" y="133"/>
                  </a:lnTo>
                  <a:lnTo>
                    <a:pt x="467" y="133"/>
                  </a:lnTo>
                  <a:lnTo>
                    <a:pt x="467" y="133"/>
                  </a:lnTo>
                  <a:lnTo>
                    <a:pt x="466" y="131"/>
                  </a:lnTo>
                  <a:lnTo>
                    <a:pt x="466" y="130"/>
                  </a:lnTo>
                  <a:lnTo>
                    <a:pt x="466" y="128"/>
                  </a:lnTo>
                  <a:lnTo>
                    <a:pt x="466" y="126"/>
                  </a:lnTo>
                  <a:lnTo>
                    <a:pt x="466" y="126"/>
                  </a:lnTo>
                  <a:lnTo>
                    <a:pt x="466" y="126"/>
                  </a:lnTo>
                  <a:lnTo>
                    <a:pt x="464" y="126"/>
                  </a:lnTo>
                  <a:lnTo>
                    <a:pt x="464" y="126"/>
                  </a:lnTo>
                  <a:lnTo>
                    <a:pt x="462" y="128"/>
                  </a:lnTo>
                  <a:lnTo>
                    <a:pt x="462" y="130"/>
                  </a:lnTo>
                  <a:lnTo>
                    <a:pt x="460" y="131"/>
                  </a:lnTo>
                  <a:lnTo>
                    <a:pt x="460" y="131"/>
                  </a:lnTo>
                  <a:lnTo>
                    <a:pt x="458" y="133"/>
                  </a:lnTo>
                  <a:lnTo>
                    <a:pt x="456" y="135"/>
                  </a:lnTo>
                  <a:lnTo>
                    <a:pt x="456" y="135"/>
                  </a:lnTo>
                  <a:lnTo>
                    <a:pt x="456" y="137"/>
                  </a:lnTo>
                  <a:lnTo>
                    <a:pt x="458" y="139"/>
                  </a:lnTo>
                  <a:lnTo>
                    <a:pt x="458" y="139"/>
                  </a:lnTo>
                  <a:lnTo>
                    <a:pt x="460" y="139"/>
                  </a:lnTo>
                  <a:lnTo>
                    <a:pt x="460" y="139"/>
                  </a:lnTo>
                  <a:lnTo>
                    <a:pt x="462" y="139"/>
                  </a:lnTo>
                  <a:lnTo>
                    <a:pt x="462" y="139"/>
                  </a:lnTo>
                  <a:lnTo>
                    <a:pt x="462" y="135"/>
                  </a:lnTo>
                  <a:lnTo>
                    <a:pt x="462" y="135"/>
                  </a:lnTo>
                  <a:lnTo>
                    <a:pt x="464" y="133"/>
                  </a:lnTo>
                  <a:lnTo>
                    <a:pt x="466" y="133"/>
                  </a:lnTo>
                  <a:lnTo>
                    <a:pt x="466" y="133"/>
                  </a:lnTo>
                  <a:lnTo>
                    <a:pt x="467" y="135"/>
                  </a:lnTo>
                  <a:lnTo>
                    <a:pt x="467" y="137"/>
                  </a:lnTo>
                  <a:lnTo>
                    <a:pt x="466" y="139"/>
                  </a:lnTo>
                  <a:lnTo>
                    <a:pt x="466" y="141"/>
                  </a:lnTo>
                  <a:lnTo>
                    <a:pt x="466" y="141"/>
                  </a:lnTo>
                  <a:lnTo>
                    <a:pt x="466" y="141"/>
                  </a:lnTo>
                  <a:lnTo>
                    <a:pt x="466" y="142"/>
                  </a:lnTo>
                  <a:lnTo>
                    <a:pt x="466" y="146"/>
                  </a:lnTo>
                  <a:lnTo>
                    <a:pt x="466" y="146"/>
                  </a:lnTo>
                  <a:lnTo>
                    <a:pt x="464" y="148"/>
                  </a:lnTo>
                  <a:lnTo>
                    <a:pt x="464" y="148"/>
                  </a:lnTo>
                  <a:lnTo>
                    <a:pt x="460" y="148"/>
                  </a:lnTo>
                  <a:lnTo>
                    <a:pt x="460" y="150"/>
                  </a:lnTo>
                  <a:lnTo>
                    <a:pt x="460" y="150"/>
                  </a:lnTo>
                  <a:lnTo>
                    <a:pt x="460" y="152"/>
                  </a:lnTo>
                  <a:lnTo>
                    <a:pt x="460" y="152"/>
                  </a:lnTo>
                  <a:lnTo>
                    <a:pt x="460" y="153"/>
                  </a:lnTo>
                  <a:lnTo>
                    <a:pt x="462" y="153"/>
                  </a:lnTo>
                  <a:lnTo>
                    <a:pt x="462" y="153"/>
                  </a:lnTo>
                  <a:lnTo>
                    <a:pt x="466" y="153"/>
                  </a:lnTo>
                  <a:lnTo>
                    <a:pt x="467" y="153"/>
                  </a:lnTo>
                  <a:lnTo>
                    <a:pt x="467" y="153"/>
                  </a:lnTo>
                  <a:lnTo>
                    <a:pt x="469" y="153"/>
                  </a:lnTo>
                  <a:lnTo>
                    <a:pt x="469" y="155"/>
                  </a:lnTo>
                  <a:lnTo>
                    <a:pt x="471" y="157"/>
                  </a:lnTo>
                  <a:lnTo>
                    <a:pt x="471" y="159"/>
                  </a:lnTo>
                  <a:lnTo>
                    <a:pt x="471" y="161"/>
                  </a:lnTo>
                  <a:lnTo>
                    <a:pt x="471" y="163"/>
                  </a:lnTo>
                  <a:lnTo>
                    <a:pt x="473" y="164"/>
                  </a:lnTo>
                  <a:lnTo>
                    <a:pt x="473" y="164"/>
                  </a:lnTo>
                  <a:lnTo>
                    <a:pt x="473" y="166"/>
                  </a:lnTo>
                  <a:lnTo>
                    <a:pt x="473" y="168"/>
                  </a:lnTo>
                  <a:lnTo>
                    <a:pt x="473" y="170"/>
                  </a:lnTo>
                  <a:lnTo>
                    <a:pt x="471" y="170"/>
                  </a:lnTo>
                  <a:lnTo>
                    <a:pt x="471" y="170"/>
                  </a:lnTo>
                  <a:lnTo>
                    <a:pt x="467" y="170"/>
                  </a:lnTo>
                  <a:lnTo>
                    <a:pt x="467" y="170"/>
                  </a:lnTo>
                  <a:lnTo>
                    <a:pt x="466" y="170"/>
                  </a:lnTo>
                  <a:lnTo>
                    <a:pt x="464" y="170"/>
                  </a:lnTo>
                  <a:lnTo>
                    <a:pt x="464" y="172"/>
                  </a:lnTo>
                  <a:lnTo>
                    <a:pt x="462" y="172"/>
                  </a:lnTo>
                  <a:lnTo>
                    <a:pt x="462" y="174"/>
                  </a:lnTo>
                  <a:lnTo>
                    <a:pt x="462" y="175"/>
                  </a:lnTo>
                  <a:lnTo>
                    <a:pt x="464" y="177"/>
                  </a:lnTo>
                  <a:lnTo>
                    <a:pt x="464" y="179"/>
                  </a:lnTo>
                  <a:lnTo>
                    <a:pt x="462" y="181"/>
                  </a:lnTo>
                  <a:lnTo>
                    <a:pt x="462" y="183"/>
                  </a:lnTo>
                  <a:lnTo>
                    <a:pt x="462" y="183"/>
                  </a:lnTo>
                  <a:lnTo>
                    <a:pt x="460" y="183"/>
                  </a:lnTo>
                  <a:lnTo>
                    <a:pt x="460" y="183"/>
                  </a:lnTo>
                  <a:lnTo>
                    <a:pt x="455" y="183"/>
                  </a:lnTo>
                  <a:lnTo>
                    <a:pt x="453" y="183"/>
                  </a:lnTo>
                  <a:lnTo>
                    <a:pt x="453" y="183"/>
                  </a:lnTo>
                  <a:lnTo>
                    <a:pt x="453" y="183"/>
                  </a:lnTo>
                  <a:lnTo>
                    <a:pt x="453" y="184"/>
                  </a:lnTo>
                  <a:lnTo>
                    <a:pt x="453" y="184"/>
                  </a:lnTo>
                  <a:lnTo>
                    <a:pt x="451" y="186"/>
                  </a:lnTo>
                  <a:lnTo>
                    <a:pt x="453" y="188"/>
                  </a:lnTo>
                  <a:lnTo>
                    <a:pt x="453" y="190"/>
                  </a:lnTo>
                  <a:lnTo>
                    <a:pt x="453" y="190"/>
                  </a:lnTo>
                  <a:lnTo>
                    <a:pt x="453" y="192"/>
                  </a:lnTo>
                  <a:lnTo>
                    <a:pt x="455" y="194"/>
                  </a:lnTo>
                  <a:lnTo>
                    <a:pt x="456" y="194"/>
                  </a:lnTo>
                  <a:lnTo>
                    <a:pt x="458" y="194"/>
                  </a:lnTo>
                  <a:lnTo>
                    <a:pt x="458" y="194"/>
                  </a:lnTo>
                  <a:lnTo>
                    <a:pt x="460" y="195"/>
                  </a:lnTo>
                  <a:lnTo>
                    <a:pt x="460" y="197"/>
                  </a:lnTo>
                  <a:lnTo>
                    <a:pt x="458" y="201"/>
                  </a:lnTo>
                  <a:lnTo>
                    <a:pt x="456" y="203"/>
                  </a:lnTo>
                  <a:lnTo>
                    <a:pt x="455" y="203"/>
                  </a:lnTo>
                  <a:lnTo>
                    <a:pt x="455" y="203"/>
                  </a:lnTo>
                  <a:lnTo>
                    <a:pt x="455" y="205"/>
                  </a:lnTo>
                  <a:lnTo>
                    <a:pt x="455" y="206"/>
                  </a:lnTo>
                  <a:lnTo>
                    <a:pt x="453" y="208"/>
                  </a:lnTo>
                  <a:lnTo>
                    <a:pt x="453" y="208"/>
                  </a:lnTo>
                  <a:lnTo>
                    <a:pt x="451" y="206"/>
                  </a:lnTo>
                  <a:lnTo>
                    <a:pt x="451" y="206"/>
                  </a:lnTo>
                  <a:lnTo>
                    <a:pt x="447" y="208"/>
                  </a:lnTo>
                  <a:lnTo>
                    <a:pt x="447" y="208"/>
                  </a:lnTo>
                  <a:lnTo>
                    <a:pt x="445" y="210"/>
                  </a:lnTo>
                  <a:lnTo>
                    <a:pt x="444" y="210"/>
                  </a:lnTo>
                  <a:lnTo>
                    <a:pt x="444" y="212"/>
                  </a:lnTo>
                  <a:lnTo>
                    <a:pt x="442" y="212"/>
                  </a:lnTo>
                  <a:lnTo>
                    <a:pt x="442" y="212"/>
                  </a:lnTo>
                  <a:lnTo>
                    <a:pt x="442" y="210"/>
                  </a:lnTo>
                  <a:lnTo>
                    <a:pt x="442" y="208"/>
                  </a:lnTo>
                  <a:lnTo>
                    <a:pt x="442" y="206"/>
                  </a:lnTo>
                  <a:lnTo>
                    <a:pt x="442" y="206"/>
                  </a:lnTo>
                  <a:lnTo>
                    <a:pt x="440" y="205"/>
                  </a:lnTo>
                  <a:lnTo>
                    <a:pt x="438" y="205"/>
                  </a:lnTo>
                  <a:lnTo>
                    <a:pt x="438" y="205"/>
                  </a:lnTo>
                  <a:lnTo>
                    <a:pt x="438" y="206"/>
                  </a:lnTo>
                  <a:lnTo>
                    <a:pt x="438" y="206"/>
                  </a:lnTo>
                  <a:lnTo>
                    <a:pt x="436" y="206"/>
                  </a:lnTo>
                  <a:lnTo>
                    <a:pt x="436" y="208"/>
                  </a:lnTo>
                  <a:lnTo>
                    <a:pt x="438" y="208"/>
                  </a:lnTo>
                  <a:lnTo>
                    <a:pt x="440" y="212"/>
                  </a:lnTo>
                  <a:lnTo>
                    <a:pt x="440" y="212"/>
                  </a:lnTo>
                  <a:lnTo>
                    <a:pt x="440" y="216"/>
                  </a:lnTo>
                  <a:lnTo>
                    <a:pt x="440" y="216"/>
                  </a:lnTo>
                  <a:lnTo>
                    <a:pt x="440" y="216"/>
                  </a:lnTo>
                  <a:lnTo>
                    <a:pt x="440" y="217"/>
                  </a:lnTo>
                  <a:lnTo>
                    <a:pt x="442" y="219"/>
                  </a:lnTo>
                  <a:lnTo>
                    <a:pt x="442" y="221"/>
                  </a:lnTo>
                  <a:lnTo>
                    <a:pt x="442" y="223"/>
                  </a:lnTo>
                  <a:lnTo>
                    <a:pt x="442" y="223"/>
                  </a:lnTo>
                  <a:lnTo>
                    <a:pt x="442" y="225"/>
                  </a:lnTo>
                  <a:lnTo>
                    <a:pt x="438" y="225"/>
                  </a:lnTo>
                  <a:lnTo>
                    <a:pt x="436" y="225"/>
                  </a:lnTo>
                  <a:lnTo>
                    <a:pt x="436" y="225"/>
                  </a:lnTo>
                  <a:lnTo>
                    <a:pt x="436" y="225"/>
                  </a:lnTo>
                  <a:lnTo>
                    <a:pt x="434" y="223"/>
                  </a:lnTo>
                  <a:lnTo>
                    <a:pt x="436" y="223"/>
                  </a:lnTo>
                  <a:lnTo>
                    <a:pt x="436" y="221"/>
                  </a:lnTo>
                  <a:lnTo>
                    <a:pt x="436" y="221"/>
                  </a:lnTo>
                  <a:lnTo>
                    <a:pt x="436" y="219"/>
                  </a:lnTo>
                  <a:lnTo>
                    <a:pt x="436" y="217"/>
                  </a:lnTo>
                  <a:lnTo>
                    <a:pt x="434" y="216"/>
                  </a:lnTo>
                  <a:lnTo>
                    <a:pt x="433" y="216"/>
                  </a:lnTo>
                  <a:lnTo>
                    <a:pt x="433" y="217"/>
                  </a:lnTo>
                  <a:lnTo>
                    <a:pt x="431" y="217"/>
                  </a:lnTo>
                  <a:lnTo>
                    <a:pt x="431" y="219"/>
                  </a:lnTo>
                  <a:lnTo>
                    <a:pt x="433" y="221"/>
                  </a:lnTo>
                  <a:lnTo>
                    <a:pt x="433" y="223"/>
                  </a:lnTo>
                  <a:lnTo>
                    <a:pt x="433" y="225"/>
                  </a:lnTo>
                  <a:lnTo>
                    <a:pt x="434" y="228"/>
                  </a:lnTo>
                  <a:lnTo>
                    <a:pt x="434" y="228"/>
                  </a:lnTo>
                  <a:lnTo>
                    <a:pt x="436" y="228"/>
                  </a:lnTo>
                  <a:lnTo>
                    <a:pt x="438" y="228"/>
                  </a:lnTo>
                  <a:lnTo>
                    <a:pt x="440" y="228"/>
                  </a:lnTo>
                  <a:lnTo>
                    <a:pt x="440" y="228"/>
                  </a:lnTo>
                  <a:lnTo>
                    <a:pt x="442" y="228"/>
                  </a:lnTo>
                  <a:lnTo>
                    <a:pt x="442" y="228"/>
                  </a:lnTo>
                  <a:lnTo>
                    <a:pt x="442" y="230"/>
                  </a:lnTo>
                  <a:lnTo>
                    <a:pt x="442" y="232"/>
                  </a:lnTo>
                  <a:lnTo>
                    <a:pt x="438" y="237"/>
                  </a:lnTo>
                  <a:lnTo>
                    <a:pt x="438" y="237"/>
                  </a:lnTo>
                  <a:lnTo>
                    <a:pt x="436" y="237"/>
                  </a:lnTo>
                  <a:lnTo>
                    <a:pt x="436" y="237"/>
                  </a:lnTo>
                  <a:lnTo>
                    <a:pt x="434" y="237"/>
                  </a:lnTo>
                  <a:lnTo>
                    <a:pt x="434" y="236"/>
                  </a:lnTo>
                  <a:lnTo>
                    <a:pt x="434" y="236"/>
                  </a:lnTo>
                  <a:lnTo>
                    <a:pt x="434" y="232"/>
                  </a:lnTo>
                  <a:lnTo>
                    <a:pt x="434" y="230"/>
                  </a:lnTo>
                  <a:lnTo>
                    <a:pt x="433" y="230"/>
                  </a:lnTo>
                  <a:lnTo>
                    <a:pt x="433" y="230"/>
                  </a:lnTo>
                  <a:lnTo>
                    <a:pt x="431" y="230"/>
                  </a:lnTo>
                  <a:lnTo>
                    <a:pt x="433" y="232"/>
                  </a:lnTo>
                  <a:lnTo>
                    <a:pt x="431" y="236"/>
                  </a:lnTo>
                  <a:lnTo>
                    <a:pt x="431" y="237"/>
                  </a:lnTo>
                  <a:lnTo>
                    <a:pt x="431" y="237"/>
                  </a:lnTo>
                  <a:lnTo>
                    <a:pt x="431" y="237"/>
                  </a:lnTo>
                  <a:lnTo>
                    <a:pt x="431" y="239"/>
                  </a:lnTo>
                  <a:lnTo>
                    <a:pt x="433" y="241"/>
                  </a:lnTo>
                  <a:lnTo>
                    <a:pt x="433" y="243"/>
                  </a:lnTo>
                  <a:lnTo>
                    <a:pt x="433" y="243"/>
                  </a:lnTo>
                  <a:lnTo>
                    <a:pt x="436" y="245"/>
                  </a:lnTo>
                  <a:lnTo>
                    <a:pt x="436" y="245"/>
                  </a:lnTo>
                  <a:lnTo>
                    <a:pt x="438" y="247"/>
                  </a:lnTo>
                  <a:lnTo>
                    <a:pt x="438" y="247"/>
                  </a:lnTo>
                  <a:lnTo>
                    <a:pt x="438" y="248"/>
                  </a:lnTo>
                  <a:lnTo>
                    <a:pt x="436" y="248"/>
                  </a:lnTo>
                  <a:lnTo>
                    <a:pt x="436" y="248"/>
                  </a:lnTo>
                  <a:lnTo>
                    <a:pt x="434" y="250"/>
                  </a:lnTo>
                  <a:lnTo>
                    <a:pt x="434" y="250"/>
                  </a:lnTo>
                  <a:lnTo>
                    <a:pt x="433" y="252"/>
                  </a:lnTo>
                  <a:lnTo>
                    <a:pt x="433" y="254"/>
                  </a:lnTo>
                  <a:lnTo>
                    <a:pt x="433" y="256"/>
                  </a:lnTo>
                  <a:lnTo>
                    <a:pt x="433" y="258"/>
                  </a:lnTo>
                  <a:lnTo>
                    <a:pt x="434" y="259"/>
                  </a:lnTo>
                  <a:lnTo>
                    <a:pt x="434" y="263"/>
                  </a:lnTo>
                  <a:lnTo>
                    <a:pt x="434" y="265"/>
                  </a:lnTo>
                  <a:lnTo>
                    <a:pt x="433" y="267"/>
                  </a:lnTo>
                  <a:lnTo>
                    <a:pt x="429" y="270"/>
                  </a:lnTo>
                  <a:lnTo>
                    <a:pt x="429" y="272"/>
                  </a:lnTo>
                  <a:lnTo>
                    <a:pt x="429" y="274"/>
                  </a:lnTo>
                  <a:lnTo>
                    <a:pt x="429" y="276"/>
                  </a:lnTo>
                  <a:lnTo>
                    <a:pt x="429" y="276"/>
                  </a:lnTo>
                  <a:lnTo>
                    <a:pt x="429" y="278"/>
                  </a:lnTo>
                  <a:lnTo>
                    <a:pt x="427" y="280"/>
                  </a:lnTo>
                  <a:lnTo>
                    <a:pt x="425" y="278"/>
                  </a:lnTo>
                  <a:lnTo>
                    <a:pt x="425" y="278"/>
                  </a:lnTo>
                  <a:lnTo>
                    <a:pt x="425" y="274"/>
                  </a:lnTo>
                  <a:lnTo>
                    <a:pt x="425" y="272"/>
                  </a:lnTo>
                  <a:lnTo>
                    <a:pt x="425" y="272"/>
                  </a:lnTo>
                  <a:lnTo>
                    <a:pt x="425" y="272"/>
                  </a:lnTo>
                  <a:lnTo>
                    <a:pt x="424" y="272"/>
                  </a:lnTo>
                  <a:lnTo>
                    <a:pt x="422" y="272"/>
                  </a:lnTo>
                  <a:lnTo>
                    <a:pt x="422" y="272"/>
                  </a:lnTo>
                  <a:lnTo>
                    <a:pt x="420" y="272"/>
                  </a:lnTo>
                  <a:lnTo>
                    <a:pt x="418" y="274"/>
                  </a:lnTo>
                  <a:lnTo>
                    <a:pt x="418" y="274"/>
                  </a:lnTo>
                  <a:lnTo>
                    <a:pt x="418" y="274"/>
                  </a:lnTo>
                  <a:lnTo>
                    <a:pt x="418" y="278"/>
                  </a:lnTo>
                  <a:lnTo>
                    <a:pt x="420" y="280"/>
                  </a:lnTo>
                  <a:lnTo>
                    <a:pt x="420" y="283"/>
                  </a:lnTo>
                  <a:lnTo>
                    <a:pt x="420" y="285"/>
                  </a:lnTo>
                  <a:lnTo>
                    <a:pt x="418" y="285"/>
                  </a:lnTo>
                  <a:lnTo>
                    <a:pt x="418" y="285"/>
                  </a:lnTo>
                  <a:lnTo>
                    <a:pt x="416" y="283"/>
                  </a:lnTo>
                  <a:lnTo>
                    <a:pt x="416" y="283"/>
                  </a:lnTo>
                  <a:lnTo>
                    <a:pt x="414" y="283"/>
                  </a:lnTo>
                  <a:lnTo>
                    <a:pt x="414" y="283"/>
                  </a:lnTo>
                  <a:lnTo>
                    <a:pt x="413" y="285"/>
                  </a:lnTo>
                  <a:lnTo>
                    <a:pt x="413" y="287"/>
                  </a:lnTo>
                  <a:lnTo>
                    <a:pt x="413" y="290"/>
                  </a:lnTo>
                  <a:lnTo>
                    <a:pt x="413" y="292"/>
                  </a:lnTo>
                  <a:lnTo>
                    <a:pt x="413" y="292"/>
                  </a:lnTo>
                  <a:lnTo>
                    <a:pt x="413" y="292"/>
                  </a:lnTo>
                  <a:lnTo>
                    <a:pt x="411" y="294"/>
                  </a:lnTo>
                  <a:lnTo>
                    <a:pt x="409" y="294"/>
                  </a:lnTo>
                  <a:lnTo>
                    <a:pt x="407" y="292"/>
                  </a:lnTo>
                  <a:lnTo>
                    <a:pt x="403" y="290"/>
                  </a:lnTo>
                  <a:lnTo>
                    <a:pt x="403" y="290"/>
                  </a:lnTo>
                  <a:lnTo>
                    <a:pt x="403" y="290"/>
                  </a:lnTo>
                  <a:lnTo>
                    <a:pt x="403" y="292"/>
                  </a:lnTo>
                  <a:lnTo>
                    <a:pt x="403" y="292"/>
                  </a:lnTo>
                  <a:lnTo>
                    <a:pt x="403" y="296"/>
                  </a:lnTo>
                  <a:lnTo>
                    <a:pt x="405" y="296"/>
                  </a:lnTo>
                  <a:lnTo>
                    <a:pt x="405" y="296"/>
                  </a:lnTo>
                  <a:lnTo>
                    <a:pt x="405" y="298"/>
                  </a:lnTo>
                  <a:lnTo>
                    <a:pt x="409" y="296"/>
                  </a:lnTo>
                  <a:lnTo>
                    <a:pt x="413" y="296"/>
                  </a:lnTo>
                  <a:lnTo>
                    <a:pt x="414" y="296"/>
                  </a:lnTo>
                  <a:lnTo>
                    <a:pt x="416" y="298"/>
                  </a:lnTo>
                  <a:lnTo>
                    <a:pt x="416" y="298"/>
                  </a:lnTo>
                  <a:lnTo>
                    <a:pt x="416" y="300"/>
                  </a:lnTo>
                  <a:lnTo>
                    <a:pt x="416" y="300"/>
                  </a:lnTo>
                  <a:lnTo>
                    <a:pt x="414" y="301"/>
                  </a:lnTo>
                  <a:lnTo>
                    <a:pt x="413" y="303"/>
                  </a:lnTo>
                  <a:lnTo>
                    <a:pt x="413" y="301"/>
                  </a:lnTo>
                  <a:lnTo>
                    <a:pt x="409" y="300"/>
                  </a:lnTo>
                  <a:lnTo>
                    <a:pt x="407" y="300"/>
                  </a:lnTo>
                  <a:lnTo>
                    <a:pt x="403" y="300"/>
                  </a:lnTo>
                  <a:lnTo>
                    <a:pt x="403" y="300"/>
                  </a:lnTo>
                  <a:lnTo>
                    <a:pt x="402" y="303"/>
                  </a:lnTo>
                  <a:lnTo>
                    <a:pt x="403" y="305"/>
                  </a:lnTo>
                  <a:lnTo>
                    <a:pt x="403" y="307"/>
                  </a:lnTo>
                  <a:lnTo>
                    <a:pt x="403" y="307"/>
                  </a:lnTo>
                  <a:lnTo>
                    <a:pt x="405" y="307"/>
                  </a:lnTo>
                  <a:lnTo>
                    <a:pt x="409" y="309"/>
                  </a:lnTo>
                  <a:lnTo>
                    <a:pt x="409" y="309"/>
                  </a:lnTo>
                  <a:lnTo>
                    <a:pt x="411" y="309"/>
                  </a:lnTo>
                  <a:lnTo>
                    <a:pt x="413" y="309"/>
                  </a:lnTo>
                  <a:lnTo>
                    <a:pt x="413" y="311"/>
                  </a:lnTo>
                  <a:lnTo>
                    <a:pt x="413" y="312"/>
                  </a:lnTo>
                  <a:lnTo>
                    <a:pt x="411" y="314"/>
                  </a:lnTo>
                  <a:lnTo>
                    <a:pt x="411" y="316"/>
                  </a:lnTo>
                  <a:lnTo>
                    <a:pt x="411" y="316"/>
                  </a:lnTo>
                  <a:lnTo>
                    <a:pt x="409" y="318"/>
                  </a:lnTo>
                  <a:lnTo>
                    <a:pt x="407" y="318"/>
                  </a:lnTo>
                  <a:lnTo>
                    <a:pt x="405" y="318"/>
                  </a:lnTo>
                  <a:lnTo>
                    <a:pt x="405" y="318"/>
                  </a:lnTo>
                  <a:lnTo>
                    <a:pt x="403" y="320"/>
                  </a:lnTo>
                  <a:lnTo>
                    <a:pt x="403" y="322"/>
                  </a:lnTo>
                  <a:lnTo>
                    <a:pt x="403" y="322"/>
                  </a:lnTo>
                  <a:lnTo>
                    <a:pt x="403" y="323"/>
                  </a:lnTo>
                  <a:lnTo>
                    <a:pt x="405" y="325"/>
                  </a:lnTo>
                  <a:lnTo>
                    <a:pt x="405" y="325"/>
                  </a:lnTo>
                  <a:lnTo>
                    <a:pt x="405" y="325"/>
                  </a:lnTo>
                  <a:lnTo>
                    <a:pt x="405" y="327"/>
                  </a:lnTo>
                  <a:lnTo>
                    <a:pt x="403" y="327"/>
                  </a:lnTo>
                  <a:lnTo>
                    <a:pt x="403" y="327"/>
                  </a:lnTo>
                  <a:lnTo>
                    <a:pt x="402" y="327"/>
                  </a:lnTo>
                  <a:lnTo>
                    <a:pt x="402" y="327"/>
                  </a:lnTo>
                  <a:lnTo>
                    <a:pt x="400" y="325"/>
                  </a:lnTo>
                  <a:lnTo>
                    <a:pt x="400" y="325"/>
                  </a:lnTo>
                  <a:lnTo>
                    <a:pt x="400" y="325"/>
                  </a:lnTo>
                  <a:lnTo>
                    <a:pt x="400" y="323"/>
                  </a:lnTo>
                  <a:lnTo>
                    <a:pt x="398" y="325"/>
                  </a:lnTo>
                  <a:lnTo>
                    <a:pt x="398" y="325"/>
                  </a:lnTo>
                  <a:lnTo>
                    <a:pt x="392" y="323"/>
                  </a:lnTo>
                  <a:lnTo>
                    <a:pt x="392" y="323"/>
                  </a:lnTo>
                  <a:lnTo>
                    <a:pt x="392" y="323"/>
                  </a:lnTo>
                  <a:lnTo>
                    <a:pt x="391" y="325"/>
                  </a:lnTo>
                  <a:lnTo>
                    <a:pt x="391" y="325"/>
                  </a:lnTo>
                  <a:lnTo>
                    <a:pt x="392" y="327"/>
                  </a:lnTo>
                  <a:lnTo>
                    <a:pt x="394" y="327"/>
                  </a:lnTo>
                  <a:lnTo>
                    <a:pt x="396" y="329"/>
                  </a:lnTo>
                  <a:lnTo>
                    <a:pt x="398" y="329"/>
                  </a:lnTo>
                  <a:lnTo>
                    <a:pt x="400" y="331"/>
                  </a:lnTo>
                  <a:lnTo>
                    <a:pt x="400" y="331"/>
                  </a:lnTo>
                  <a:lnTo>
                    <a:pt x="400" y="333"/>
                  </a:lnTo>
                  <a:lnTo>
                    <a:pt x="398" y="336"/>
                  </a:lnTo>
                  <a:lnTo>
                    <a:pt x="398" y="338"/>
                  </a:lnTo>
                  <a:lnTo>
                    <a:pt x="396" y="340"/>
                  </a:lnTo>
                  <a:lnTo>
                    <a:pt x="396" y="342"/>
                  </a:lnTo>
                  <a:lnTo>
                    <a:pt x="398" y="343"/>
                  </a:lnTo>
                  <a:lnTo>
                    <a:pt x="398" y="343"/>
                  </a:lnTo>
                  <a:lnTo>
                    <a:pt x="400" y="345"/>
                  </a:lnTo>
                  <a:lnTo>
                    <a:pt x="403" y="347"/>
                  </a:lnTo>
                  <a:lnTo>
                    <a:pt x="405" y="347"/>
                  </a:lnTo>
                  <a:lnTo>
                    <a:pt x="405" y="347"/>
                  </a:lnTo>
                  <a:lnTo>
                    <a:pt x="405" y="349"/>
                  </a:lnTo>
                  <a:lnTo>
                    <a:pt x="405" y="351"/>
                  </a:lnTo>
                  <a:lnTo>
                    <a:pt x="405" y="353"/>
                  </a:lnTo>
                  <a:lnTo>
                    <a:pt x="403" y="353"/>
                  </a:lnTo>
                  <a:lnTo>
                    <a:pt x="402" y="353"/>
                  </a:lnTo>
                  <a:lnTo>
                    <a:pt x="400" y="353"/>
                  </a:lnTo>
                  <a:lnTo>
                    <a:pt x="398" y="351"/>
                  </a:lnTo>
                  <a:lnTo>
                    <a:pt x="398" y="351"/>
                  </a:lnTo>
                  <a:lnTo>
                    <a:pt x="396" y="351"/>
                  </a:lnTo>
                  <a:lnTo>
                    <a:pt x="394" y="353"/>
                  </a:lnTo>
                  <a:lnTo>
                    <a:pt x="392" y="351"/>
                  </a:lnTo>
                  <a:lnTo>
                    <a:pt x="391" y="353"/>
                  </a:lnTo>
                  <a:lnTo>
                    <a:pt x="391" y="353"/>
                  </a:lnTo>
                  <a:lnTo>
                    <a:pt x="391" y="353"/>
                  </a:lnTo>
                  <a:lnTo>
                    <a:pt x="391" y="358"/>
                  </a:lnTo>
                  <a:lnTo>
                    <a:pt x="392" y="360"/>
                  </a:lnTo>
                  <a:lnTo>
                    <a:pt x="392" y="360"/>
                  </a:lnTo>
                  <a:lnTo>
                    <a:pt x="394" y="360"/>
                  </a:lnTo>
                  <a:lnTo>
                    <a:pt x="398" y="360"/>
                  </a:lnTo>
                  <a:lnTo>
                    <a:pt x="398" y="358"/>
                  </a:lnTo>
                  <a:lnTo>
                    <a:pt x="400" y="358"/>
                  </a:lnTo>
                  <a:lnTo>
                    <a:pt x="400" y="358"/>
                  </a:lnTo>
                  <a:lnTo>
                    <a:pt x="402" y="358"/>
                  </a:lnTo>
                  <a:lnTo>
                    <a:pt x="402" y="360"/>
                  </a:lnTo>
                  <a:lnTo>
                    <a:pt x="402" y="360"/>
                  </a:lnTo>
                  <a:lnTo>
                    <a:pt x="402" y="362"/>
                  </a:lnTo>
                  <a:lnTo>
                    <a:pt x="402" y="364"/>
                  </a:lnTo>
                  <a:lnTo>
                    <a:pt x="400" y="365"/>
                  </a:lnTo>
                  <a:lnTo>
                    <a:pt x="400" y="365"/>
                  </a:lnTo>
                  <a:lnTo>
                    <a:pt x="398" y="365"/>
                  </a:lnTo>
                  <a:lnTo>
                    <a:pt x="394" y="365"/>
                  </a:lnTo>
                  <a:lnTo>
                    <a:pt x="394" y="365"/>
                  </a:lnTo>
                  <a:lnTo>
                    <a:pt x="392" y="364"/>
                  </a:lnTo>
                  <a:lnTo>
                    <a:pt x="392" y="362"/>
                  </a:lnTo>
                  <a:lnTo>
                    <a:pt x="391" y="362"/>
                  </a:lnTo>
                  <a:lnTo>
                    <a:pt x="391" y="362"/>
                  </a:lnTo>
                  <a:lnTo>
                    <a:pt x="389" y="360"/>
                  </a:lnTo>
                  <a:lnTo>
                    <a:pt x="387" y="360"/>
                  </a:lnTo>
                  <a:lnTo>
                    <a:pt x="385" y="362"/>
                  </a:lnTo>
                  <a:lnTo>
                    <a:pt x="383" y="362"/>
                  </a:lnTo>
                  <a:lnTo>
                    <a:pt x="383" y="364"/>
                  </a:lnTo>
                  <a:lnTo>
                    <a:pt x="383" y="364"/>
                  </a:lnTo>
                  <a:lnTo>
                    <a:pt x="385" y="367"/>
                  </a:lnTo>
                  <a:lnTo>
                    <a:pt x="385" y="367"/>
                  </a:lnTo>
                  <a:lnTo>
                    <a:pt x="387" y="367"/>
                  </a:lnTo>
                  <a:lnTo>
                    <a:pt x="389" y="367"/>
                  </a:lnTo>
                  <a:lnTo>
                    <a:pt x="389" y="369"/>
                  </a:lnTo>
                  <a:lnTo>
                    <a:pt x="391" y="369"/>
                  </a:lnTo>
                  <a:lnTo>
                    <a:pt x="392" y="371"/>
                  </a:lnTo>
                  <a:lnTo>
                    <a:pt x="392" y="373"/>
                  </a:lnTo>
                  <a:lnTo>
                    <a:pt x="392" y="375"/>
                  </a:lnTo>
                  <a:lnTo>
                    <a:pt x="391" y="376"/>
                  </a:lnTo>
                  <a:lnTo>
                    <a:pt x="391" y="378"/>
                  </a:lnTo>
                  <a:lnTo>
                    <a:pt x="389" y="378"/>
                  </a:lnTo>
                  <a:lnTo>
                    <a:pt x="387" y="378"/>
                  </a:lnTo>
                  <a:lnTo>
                    <a:pt x="387" y="378"/>
                  </a:lnTo>
                  <a:lnTo>
                    <a:pt x="385" y="376"/>
                  </a:lnTo>
                  <a:lnTo>
                    <a:pt x="383" y="378"/>
                  </a:lnTo>
                  <a:lnTo>
                    <a:pt x="383" y="378"/>
                  </a:lnTo>
                  <a:lnTo>
                    <a:pt x="385" y="380"/>
                  </a:lnTo>
                  <a:lnTo>
                    <a:pt x="385" y="382"/>
                  </a:lnTo>
                  <a:lnTo>
                    <a:pt x="387" y="382"/>
                  </a:lnTo>
                  <a:lnTo>
                    <a:pt x="387" y="384"/>
                  </a:lnTo>
                  <a:lnTo>
                    <a:pt x="387" y="384"/>
                  </a:lnTo>
                  <a:lnTo>
                    <a:pt x="389" y="384"/>
                  </a:lnTo>
                  <a:lnTo>
                    <a:pt x="391" y="384"/>
                  </a:lnTo>
                  <a:lnTo>
                    <a:pt x="391" y="386"/>
                  </a:lnTo>
                  <a:lnTo>
                    <a:pt x="391" y="387"/>
                  </a:lnTo>
                  <a:lnTo>
                    <a:pt x="389" y="391"/>
                  </a:lnTo>
                  <a:lnTo>
                    <a:pt x="387" y="393"/>
                  </a:lnTo>
                  <a:lnTo>
                    <a:pt x="387" y="395"/>
                  </a:lnTo>
                  <a:lnTo>
                    <a:pt x="387" y="395"/>
                  </a:lnTo>
                  <a:lnTo>
                    <a:pt x="387" y="395"/>
                  </a:lnTo>
                  <a:lnTo>
                    <a:pt x="391" y="395"/>
                  </a:lnTo>
                  <a:lnTo>
                    <a:pt x="392" y="395"/>
                  </a:lnTo>
                  <a:lnTo>
                    <a:pt x="392" y="391"/>
                  </a:lnTo>
                  <a:lnTo>
                    <a:pt x="392" y="387"/>
                  </a:lnTo>
                  <a:lnTo>
                    <a:pt x="392" y="386"/>
                  </a:lnTo>
                  <a:lnTo>
                    <a:pt x="394" y="386"/>
                  </a:lnTo>
                  <a:lnTo>
                    <a:pt x="396" y="387"/>
                  </a:lnTo>
                  <a:lnTo>
                    <a:pt x="398" y="389"/>
                  </a:lnTo>
                  <a:lnTo>
                    <a:pt x="398" y="389"/>
                  </a:lnTo>
                  <a:lnTo>
                    <a:pt x="398" y="393"/>
                  </a:lnTo>
                  <a:lnTo>
                    <a:pt x="398" y="393"/>
                  </a:lnTo>
                  <a:lnTo>
                    <a:pt x="396" y="393"/>
                  </a:lnTo>
                  <a:lnTo>
                    <a:pt x="394" y="395"/>
                  </a:lnTo>
                  <a:lnTo>
                    <a:pt x="392" y="396"/>
                  </a:lnTo>
                  <a:lnTo>
                    <a:pt x="391" y="396"/>
                  </a:lnTo>
                  <a:lnTo>
                    <a:pt x="391" y="396"/>
                  </a:lnTo>
                  <a:lnTo>
                    <a:pt x="391" y="398"/>
                  </a:lnTo>
                  <a:lnTo>
                    <a:pt x="392" y="400"/>
                  </a:lnTo>
                  <a:lnTo>
                    <a:pt x="394" y="402"/>
                  </a:lnTo>
                  <a:lnTo>
                    <a:pt x="396" y="400"/>
                  </a:lnTo>
                  <a:lnTo>
                    <a:pt x="398" y="400"/>
                  </a:lnTo>
                  <a:lnTo>
                    <a:pt x="400" y="396"/>
                  </a:lnTo>
                  <a:lnTo>
                    <a:pt x="402" y="396"/>
                  </a:lnTo>
                  <a:lnTo>
                    <a:pt x="400" y="393"/>
                  </a:lnTo>
                  <a:lnTo>
                    <a:pt x="402" y="391"/>
                  </a:lnTo>
                  <a:lnTo>
                    <a:pt x="402" y="391"/>
                  </a:lnTo>
                  <a:lnTo>
                    <a:pt x="402" y="389"/>
                  </a:lnTo>
                  <a:lnTo>
                    <a:pt x="402" y="389"/>
                  </a:lnTo>
                  <a:lnTo>
                    <a:pt x="403" y="389"/>
                  </a:lnTo>
                  <a:lnTo>
                    <a:pt x="403" y="391"/>
                  </a:lnTo>
                  <a:lnTo>
                    <a:pt x="403" y="391"/>
                  </a:lnTo>
                  <a:lnTo>
                    <a:pt x="405" y="393"/>
                  </a:lnTo>
                  <a:lnTo>
                    <a:pt x="403" y="395"/>
                  </a:lnTo>
                  <a:lnTo>
                    <a:pt x="403" y="396"/>
                  </a:lnTo>
                  <a:lnTo>
                    <a:pt x="400" y="400"/>
                  </a:lnTo>
                  <a:lnTo>
                    <a:pt x="398" y="404"/>
                  </a:lnTo>
                  <a:lnTo>
                    <a:pt x="398" y="406"/>
                  </a:lnTo>
                  <a:lnTo>
                    <a:pt x="398" y="409"/>
                  </a:lnTo>
                  <a:lnTo>
                    <a:pt x="398" y="411"/>
                  </a:lnTo>
                  <a:lnTo>
                    <a:pt x="400" y="413"/>
                  </a:lnTo>
                  <a:lnTo>
                    <a:pt x="402" y="415"/>
                  </a:lnTo>
                  <a:lnTo>
                    <a:pt x="403" y="417"/>
                  </a:lnTo>
                  <a:lnTo>
                    <a:pt x="403" y="417"/>
                  </a:lnTo>
                  <a:lnTo>
                    <a:pt x="403" y="417"/>
                  </a:lnTo>
                  <a:lnTo>
                    <a:pt x="405" y="413"/>
                  </a:lnTo>
                  <a:lnTo>
                    <a:pt x="405" y="411"/>
                  </a:lnTo>
                  <a:lnTo>
                    <a:pt x="405" y="411"/>
                  </a:lnTo>
                  <a:lnTo>
                    <a:pt x="407" y="411"/>
                  </a:lnTo>
                  <a:lnTo>
                    <a:pt x="409" y="411"/>
                  </a:lnTo>
                  <a:lnTo>
                    <a:pt x="409" y="413"/>
                  </a:lnTo>
                  <a:lnTo>
                    <a:pt x="409" y="413"/>
                  </a:lnTo>
                  <a:lnTo>
                    <a:pt x="409" y="415"/>
                  </a:lnTo>
                  <a:lnTo>
                    <a:pt x="409" y="417"/>
                  </a:lnTo>
                  <a:lnTo>
                    <a:pt x="407" y="418"/>
                  </a:lnTo>
                  <a:lnTo>
                    <a:pt x="405" y="420"/>
                  </a:lnTo>
                  <a:lnTo>
                    <a:pt x="405" y="424"/>
                  </a:lnTo>
                  <a:lnTo>
                    <a:pt x="405" y="426"/>
                  </a:lnTo>
                  <a:lnTo>
                    <a:pt x="407" y="426"/>
                  </a:lnTo>
                  <a:lnTo>
                    <a:pt x="407" y="428"/>
                  </a:lnTo>
                  <a:lnTo>
                    <a:pt x="407" y="429"/>
                  </a:lnTo>
                  <a:lnTo>
                    <a:pt x="405" y="429"/>
                  </a:lnTo>
                  <a:lnTo>
                    <a:pt x="405" y="431"/>
                  </a:lnTo>
                  <a:lnTo>
                    <a:pt x="403" y="431"/>
                  </a:lnTo>
                  <a:lnTo>
                    <a:pt x="402" y="431"/>
                  </a:lnTo>
                  <a:lnTo>
                    <a:pt x="400" y="431"/>
                  </a:lnTo>
                  <a:lnTo>
                    <a:pt x="398" y="431"/>
                  </a:lnTo>
                  <a:lnTo>
                    <a:pt x="396" y="431"/>
                  </a:lnTo>
                  <a:lnTo>
                    <a:pt x="396" y="431"/>
                  </a:lnTo>
                  <a:lnTo>
                    <a:pt x="396" y="433"/>
                  </a:lnTo>
                  <a:lnTo>
                    <a:pt x="396" y="435"/>
                  </a:lnTo>
                  <a:lnTo>
                    <a:pt x="396" y="435"/>
                  </a:lnTo>
                  <a:lnTo>
                    <a:pt x="402" y="437"/>
                  </a:lnTo>
                  <a:lnTo>
                    <a:pt x="405" y="439"/>
                  </a:lnTo>
                  <a:lnTo>
                    <a:pt x="405" y="440"/>
                  </a:lnTo>
                  <a:lnTo>
                    <a:pt x="405" y="440"/>
                  </a:lnTo>
                  <a:lnTo>
                    <a:pt x="405" y="442"/>
                  </a:lnTo>
                  <a:lnTo>
                    <a:pt x="403" y="442"/>
                  </a:lnTo>
                  <a:lnTo>
                    <a:pt x="403" y="444"/>
                  </a:lnTo>
                  <a:lnTo>
                    <a:pt x="402" y="444"/>
                  </a:lnTo>
                  <a:lnTo>
                    <a:pt x="402" y="444"/>
                  </a:lnTo>
                  <a:lnTo>
                    <a:pt x="402" y="446"/>
                  </a:lnTo>
                  <a:lnTo>
                    <a:pt x="402" y="448"/>
                  </a:lnTo>
                  <a:lnTo>
                    <a:pt x="392" y="448"/>
                  </a:lnTo>
                  <a:lnTo>
                    <a:pt x="374" y="451"/>
                  </a:lnTo>
                  <a:lnTo>
                    <a:pt x="371" y="451"/>
                  </a:lnTo>
                  <a:lnTo>
                    <a:pt x="308" y="460"/>
                  </a:lnTo>
                  <a:lnTo>
                    <a:pt x="241" y="468"/>
                  </a:lnTo>
                  <a:lnTo>
                    <a:pt x="215" y="471"/>
                  </a:lnTo>
                  <a:lnTo>
                    <a:pt x="188" y="475"/>
                  </a:lnTo>
                  <a:lnTo>
                    <a:pt x="162" y="477"/>
                  </a:lnTo>
                  <a:lnTo>
                    <a:pt x="159" y="477"/>
                  </a:lnTo>
                  <a:lnTo>
                    <a:pt x="129" y="481"/>
                  </a:lnTo>
                  <a:lnTo>
                    <a:pt x="106" y="484"/>
                  </a:lnTo>
                  <a:lnTo>
                    <a:pt x="100" y="453"/>
                  </a:lnTo>
                  <a:lnTo>
                    <a:pt x="96" y="418"/>
                  </a:lnTo>
                  <a:lnTo>
                    <a:pt x="98" y="418"/>
                  </a:lnTo>
                  <a:lnTo>
                    <a:pt x="96" y="418"/>
                  </a:lnTo>
                  <a:lnTo>
                    <a:pt x="96" y="415"/>
                  </a:lnTo>
                  <a:lnTo>
                    <a:pt x="95" y="415"/>
                  </a:lnTo>
                  <a:lnTo>
                    <a:pt x="95" y="415"/>
                  </a:lnTo>
                  <a:lnTo>
                    <a:pt x="93" y="415"/>
                  </a:lnTo>
                  <a:lnTo>
                    <a:pt x="93" y="415"/>
                  </a:lnTo>
                  <a:lnTo>
                    <a:pt x="93" y="415"/>
                  </a:lnTo>
                  <a:lnTo>
                    <a:pt x="91" y="417"/>
                  </a:lnTo>
                  <a:lnTo>
                    <a:pt x="89" y="417"/>
                  </a:lnTo>
                  <a:lnTo>
                    <a:pt x="85" y="417"/>
                  </a:lnTo>
                  <a:lnTo>
                    <a:pt x="85" y="417"/>
                  </a:lnTo>
                  <a:lnTo>
                    <a:pt x="85" y="417"/>
                  </a:lnTo>
                  <a:lnTo>
                    <a:pt x="85" y="417"/>
                  </a:lnTo>
                  <a:lnTo>
                    <a:pt x="85" y="415"/>
                  </a:lnTo>
                  <a:lnTo>
                    <a:pt x="85" y="415"/>
                  </a:lnTo>
                  <a:lnTo>
                    <a:pt x="84" y="415"/>
                  </a:lnTo>
                  <a:lnTo>
                    <a:pt x="84" y="415"/>
                  </a:lnTo>
                  <a:lnTo>
                    <a:pt x="82" y="415"/>
                  </a:lnTo>
                  <a:lnTo>
                    <a:pt x="82" y="415"/>
                  </a:lnTo>
                  <a:lnTo>
                    <a:pt x="80" y="417"/>
                  </a:lnTo>
                  <a:lnTo>
                    <a:pt x="80" y="417"/>
                  </a:lnTo>
                  <a:lnTo>
                    <a:pt x="80" y="417"/>
                  </a:lnTo>
                  <a:lnTo>
                    <a:pt x="80" y="420"/>
                  </a:lnTo>
                  <a:lnTo>
                    <a:pt x="78" y="420"/>
                  </a:lnTo>
                  <a:lnTo>
                    <a:pt x="78" y="420"/>
                  </a:lnTo>
                  <a:lnTo>
                    <a:pt x="78" y="420"/>
                  </a:lnTo>
                  <a:lnTo>
                    <a:pt x="76" y="420"/>
                  </a:lnTo>
                  <a:lnTo>
                    <a:pt x="78" y="418"/>
                  </a:lnTo>
                  <a:lnTo>
                    <a:pt x="78" y="417"/>
                  </a:lnTo>
                  <a:lnTo>
                    <a:pt x="78" y="417"/>
                  </a:lnTo>
                  <a:lnTo>
                    <a:pt x="78" y="415"/>
                  </a:lnTo>
                  <a:lnTo>
                    <a:pt x="76" y="415"/>
                  </a:lnTo>
                  <a:lnTo>
                    <a:pt x="75" y="418"/>
                  </a:lnTo>
                  <a:lnTo>
                    <a:pt x="73" y="420"/>
                  </a:lnTo>
                  <a:lnTo>
                    <a:pt x="73" y="420"/>
                  </a:lnTo>
                  <a:lnTo>
                    <a:pt x="73" y="420"/>
                  </a:lnTo>
                  <a:lnTo>
                    <a:pt x="73" y="417"/>
                  </a:lnTo>
                  <a:lnTo>
                    <a:pt x="73" y="417"/>
                  </a:lnTo>
                  <a:lnTo>
                    <a:pt x="73" y="417"/>
                  </a:lnTo>
                  <a:lnTo>
                    <a:pt x="71" y="417"/>
                  </a:lnTo>
                  <a:lnTo>
                    <a:pt x="71" y="418"/>
                  </a:lnTo>
                  <a:lnTo>
                    <a:pt x="71" y="420"/>
                  </a:lnTo>
                  <a:lnTo>
                    <a:pt x="71" y="420"/>
                  </a:lnTo>
                  <a:lnTo>
                    <a:pt x="69" y="420"/>
                  </a:lnTo>
                  <a:lnTo>
                    <a:pt x="69" y="420"/>
                  </a:lnTo>
                  <a:lnTo>
                    <a:pt x="67" y="418"/>
                  </a:lnTo>
                  <a:lnTo>
                    <a:pt x="65" y="420"/>
                  </a:lnTo>
                  <a:lnTo>
                    <a:pt x="65" y="420"/>
                  </a:lnTo>
                  <a:lnTo>
                    <a:pt x="65" y="420"/>
                  </a:lnTo>
                  <a:lnTo>
                    <a:pt x="64" y="422"/>
                  </a:lnTo>
                  <a:lnTo>
                    <a:pt x="64" y="422"/>
                  </a:lnTo>
                  <a:lnTo>
                    <a:pt x="62" y="422"/>
                  </a:lnTo>
                  <a:lnTo>
                    <a:pt x="62" y="420"/>
                  </a:lnTo>
                  <a:lnTo>
                    <a:pt x="62" y="420"/>
                  </a:lnTo>
                  <a:lnTo>
                    <a:pt x="62" y="420"/>
                  </a:lnTo>
                  <a:lnTo>
                    <a:pt x="64" y="420"/>
                  </a:lnTo>
                  <a:lnTo>
                    <a:pt x="64" y="418"/>
                  </a:lnTo>
                  <a:lnTo>
                    <a:pt x="64" y="417"/>
                  </a:lnTo>
                  <a:lnTo>
                    <a:pt x="64" y="417"/>
                  </a:lnTo>
                  <a:lnTo>
                    <a:pt x="62" y="417"/>
                  </a:lnTo>
                  <a:lnTo>
                    <a:pt x="62" y="418"/>
                  </a:lnTo>
                  <a:lnTo>
                    <a:pt x="62" y="418"/>
                  </a:lnTo>
                  <a:lnTo>
                    <a:pt x="60" y="418"/>
                  </a:lnTo>
                  <a:lnTo>
                    <a:pt x="60" y="420"/>
                  </a:lnTo>
                  <a:lnTo>
                    <a:pt x="60" y="418"/>
                  </a:lnTo>
                  <a:lnTo>
                    <a:pt x="58" y="418"/>
                  </a:lnTo>
                  <a:lnTo>
                    <a:pt x="56" y="417"/>
                  </a:lnTo>
                  <a:lnTo>
                    <a:pt x="54" y="417"/>
                  </a:lnTo>
                  <a:lnTo>
                    <a:pt x="54" y="417"/>
                  </a:lnTo>
                  <a:lnTo>
                    <a:pt x="54" y="417"/>
                  </a:lnTo>
                  <a:lnTo>
                    <a:pt x="56" y="415"/>
                  </a:lnTo>
                  <a:lnTo>
                    <a:pt x="54" y="413"/>
                  </a:lnTo>
                  <a:lnTo>
                    <a:pt x="54" y="413"/>
                  </a:lnTo>
                  <a:lnTo>
                    <a:pt x="53" y="413"/>
                  </a:lnTo>
                  <a:lnTo>
                    <a:pt x="53" y="413"/>
                  </a:lnTo>
                  <a:lnTo>
                    <a:pt x="51" y="413"/>
                  </a:lnTo>
                  <a:lnTo>
                    <a:pt x="47" y="375"/>
                  </a:lnTo>
                  <a:lnTo>
                    <a:pt x="45" y="343"/>
                  </a:lnTo>
                  <a:lnTo>
                    <a:pt x="42" y="303"/>
                  </a:lnTo>
                  <a:lnTo>
                    <a:pt x="40" y="276"/>
                  </a:lnTo>
                  <a:lnTo>
                    <a:pt x="38" y="252"/>
                  </a:lnTo>
                  <a:lnTo>
                    <a:pt x="38" y="250"/>
                  </a:lnTo>
                  <a:lnTo>
                    <a:pt x="33" y="194"/>
                  </a:lnTo>
                  <a:lnTo>
                    <a:pt x="25" y="163"/>
                  </a:lnTo>
                  <a:lnTo>
                    <a:pt x="22" y="150"/>
                  </a:lnTo>
                  <a:lnTo>
                    <a:pt x="11" y="106"/>
                  </a:lnTo>
                  <a:lnTo>
                    <a:pt x="9" y="99"/>
                  </a:lnTo>
                  <a:lnTo>
                    <a:pt x="3" y="75"/>
                  </a:lnTo>
                  <a:lnTo>
                    <a:pt x="0" y="58"/>
                  </a:lnTo>
                  <a:lnTo>
                    <a:pt x="53" y="53"/>
                  </a:lnTo>
                  <a:lnTo>
                    <a:pt x="75" y="51"/>
                  </a:lnTo>
                  <a:lnTo>
                    <a:pt x="100" y="47"/>
                  </a:lnTo>
                  <a:lnTo>
                    <a:pt x="128" y="44"/>
                  </a:lnTo>
                  <a:lnTo>
                    <a:pt x="129" y="44"/>
                  </a:lnTo>
                  <a:lnTo>
                    <a:pt x="173" y="38"/>
                  </a:lnTo>
                  <a:lnTo>
                    <a:pt x="181" y="38"/>
                  </a:lnTo>
                  <a:lnTo>
                    <a:pt x="206" y="35"/>
                  </a:lnTo>
                  <a:lnTo>
                    <a:pt x="243" y="29"/>
                  </a:lnTo>
                  <a:lnTo>
                    <a:pt x="244" y="29"/>
                  </a:lnTo>
                  <a:lnTo>
                    <a:pt x="288" y="24"/>
                  </a:lnTo>
                  <a:lnTo>
                    <a:pt x="310" y="20"/>
                  </a:lnTo>
                  <a:lnTo>
                    <a:pt x="316" y="20"/>
                  </a:lnTo>
                  <a:lnTo>
                    <a:pt x="343" y="16"/>
                  </a:lnTo>
                  <a:lnTo>
                    <a:pt x="374" y="11"/>
                  </a:lnTo>
                  <a:lnTo>
                    <a:pt x="396" y="7"/>
                  </a:lnTo>
                  <a:lnTo>
                    <a:pt x="431" y="2"/>
                  </a:lnTo>
                  <a:lnTo>
                    <a:pt x="434" y="2"/>
                  </a:lnTo>
                  <a:lnTo>
                    <a:pt x="436" y="0"/>
                  </a:lnTo>
                  <a:lnTo>
                    <a:pt x="438" y="0"/>
                  </a:lnTo>
                  <a:lnTo>
                    <a:pt x="438" y="2"/>
                  </a:lnTo>
                  <a:lnTo>
                    <a:pt x="438" y="2"/>
                  </a:lnTo>
                  <a:lnTo>
                    <a:pt x="440" y="5"/>
                  </a:lnTo>
                  <a:lnTo>
                    <a:pt x="440" y="5"/>
                  </a:lnTo>
                  <a:lnTo>
                    <a:pt x="440" y="5"/>
                  </a:lnTo>
                  <a:lnTo>
                    <a:pt x="442" y="5"/>
                  </a:lnTo>
                  <a:lnTo>
                    <a:pt x="442" y="7"/>
                  </a:lnTo>
                  <a:lnTo>
                    <a:pt x="442" y="7"/>
                  </a:lnTo>
                  <a:lnTo>
                    <a:pt x="442" y="7"/>
                  </a:lnTo>
                  <a:lnTo>
                    <a:pt x="442" y="7"/>
                  </a:lnTo>
                  <a:lnTo>
                    <a:pt x="442" y="9"/>
                  </a:lnTo>
                  <a:lnTo>
                    <a:pt x="442" y="11"/>
                  </a:lnTo>
                  <a:lnTo>
                    <a:pt x="444" y="11"/>
                  </a:lnTo>
                  <a:lnTo>
                    <a:pt x="444" y="13"/>
                  </a:lnTo>
                  <a:lnTo>
                    <a:pt x="445" y="13"/>
                  </a:lnTo>
                  <a:lnTo>
                    <a:pt x="447" y="13"/>
                  </a:lnTo>
                  <a:lnTo>
                    <a:pt x="449" y="13"/>
                  </a:lnTo>
                  <a:lnTo>
                    <a:pt x="451" y="15"/>
                  </a:lnTo>
                  <a:lnTo>
                    <a:pt x="451" y="15"/>
                  </a:lnTo>
                  <a:lnTo>
                    <a:pt x="451" y="16"/>
                  </a:lnTo>
                  <a:lnTo>
                    <a:pt x="449" y="22"/>
                  </a:lnTo>
                  <a:lnTo>
                    <a:pt x="451" y="22"/>
                  </a:lnTo>
                  <a:lnTo>
                    <a:pt x="451" y="24"/>
                  </a:lnTo>
                  <a:lnTo>
                    <a:pt x="451" y="26"/>
                  </a:lnTo>
                  <a:lnTo>
                    <a:pt x="451" y="26"/>
                  </a:lnTo>
                  <a:lnTo>
                    <a:pt x="451" y="27"/>
                  </a:lnTo>
                  <a:lnTo>
                    <a:pt x="451" y="27"/>
                  </a:lnTo>
                  <a:lnTo>
                    <a:pt x="449" y="29"/>
                  </a:lnTo>
                  <a:lnTo>
                    <a:pt x="449" y="29"/>
                  </a:lnTo>
                  <a:lnTo>
                    <a:pt x="447" y="29"/>
                  </a:lnTo>
                  <a:lnTo>
                    <a:pt x="447" y="31"/>
                  </a:lnTo>
                  <a:lnTo>
                    <a:pt x="445" y="36"/>
                  </a:lnTo>
                  <a:lnTo>
                    <a:pt x="444" y="38"/>
                  </a:lnTo>
                  <a:lnTo>
                    <a:pt x="442" y="38"/>
                  </a:lnTo>
                  <a:lnTo>
                    <a:pt x="440" y="40"/>
                  </a:lnTo>
                  <a:lnTo>
                    <a:pt x="438" y="42"/>
                  </a:lnTo>
                  <a:lnTo>
                    <a:pt x="436" y="44"/>
                  </a:lnTo>
                  <a:lnTo>
                    <a:pt x="436" y="44"/>
                  </a:lnTo>
                  <a:lnTo>
                    <a:pt x="438" y="46"/>
                  </a:lnTo>
                  <a:lnTo>
                    <a:pt x="436" y="49"/>
                  </a:lnTo>
                  <a:lnTo>
                    <a:pt x="433" y="49"/>
                  </a:lnTo>
                  <a:lnTo>
                    <a:pt x="433" y="51"/>
                  </a:lnTo>
                  <a:lnTo>
                    <a:pt x="431" y="53"/>
                  </a:lnTo>
                  <a:lnTo>
                    <a:pt x="431" y="53"/>
                  </a:lnTo>
                  <a:lnTo>
                    <a:pt x="429" y="53"/>
                  </a:lnTo>
                  <a:lnTo>
                    <a:pt x="429" y="55"/>
                  </a:lnTo>
                  <a:lnTo>
                    <a:pt x="429" y="57"/>
                  </a:lnTo>
                  <a:lnTo>
                    <a:pt x="429" y="57"/>
                  </a:lnTo>
                  <a:lnTo>
                    <a:pt x="429" y="58"/>
                  </a:lnTo>
                  <a:lnTo>
                    <a:pt x="429" y="58"/>
                  </a:lnTo>
                  <a:lnTo>
                    <a:pt x="427" y="60"/>
                  </a:lnTo>
                  <a:lnTo>
                    <a:pt x="427" y="60"/>
                  </a:lnTo>
                  <a:lnTo>
                    <a:pt x="427" y="62"/>
                  </a:lnTo>
                  <a:lnTo>
                    <a:pt x="425" y="64"/>
                  </a:lnTo>
                  <a:lnTo>
                    <a:pt x="425" y="66"/>
                  </a:lnTo>
                  <a:lnTo>
                    <a:pt x="425" y="68"/>
                  </a:lnTo>
                  <a:lnTo>
                    <a:pt x="425" y="68"/>
                  </a:lnTo>
                  <a:lnTo>
                    <a:pt x="427" y="68"/>
                  </a:lnTo>
                  <a:lnTo>
                    <a:pt x="434" y="66"/>
                  </a:lnTo>
                  <a:lnTo>
                    <a:pt x="467" y="60"/>
                  </a:lnTo>
                  <a:lnTo>
                    <a:pt x="491" y="57"/>
                  </a:lnTo>
                  <a:lnTo>
                    <a:pt x="500" y="6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6"/>
            <p:cNvSpPr>
              <a:spLocks/>
            </p:cNvSpPr>
            <p:nvPr userDrawn="1"/>
          </p:nvSpPr>
          <p:spPr bwMode="auto">
            <a:xfrm>
              <a:off x="3317875" y="2747963"/>
              <a:ext cx="1401763" cy="685800"/>
            </a:xfrm>
            <a:custGeom>
              <a:avLst/>
              <a:gdLst/>
              <a:ahLst/>
              <a:cxnLst>
                <a:cxn ang="0">
                  <a:pos x="316" y="344"/>
                </a:cxn>
                <a:cxn ang="0">
                  <a:pos x="336" y="362"/>
                </a:cxn>
                <a:cxn ang="0">
                  <a:pos x="355" y="366"/>
                </a:cxn>
                <a:cxn ang="0">
                  <a:pos x="369" y="368"/>
                </a:cxn>
                <a:cxn ang="0">
                  <a:pos x="378" y="357"/>
                </a:cxn>
                <a:cxn ang="0">
                  <a:pos x="393" y="371"/>
                </a:cxn>
                <a:cxn ang="0">
                  <a:pos x="410" y="384"/>
                </a:cxn>
                <a:cxn ang="0">
                  <a:pos x="430" y="390"/>
                </a:cxn>
                <a:cxn ang="0">
                  <a:pos x="450" y="390"/>
                </a:cxn>
                <a:cxn ang="0">
                  <a:pos x="468" y="399"/>
                </a:cxn>
                <a:cxn ang="0">
                  <a:pos x="483" y="388"/>
                </a:cxn>
                <a:cxn ang="0">
                  <a:pos x="503" y="390"/>
                </a:cxn>
                <a:cxn ang="0">
                  <a:pos x="506" y="395"/>
                </a:cxn>
                <a:cxn ang="0">
                  <a:pos x="521" y="404"/>
                </a:cxn>
                <a:cxn ang="0">
                  <a:pos x="525" y="413"/>
                </a:cxn>
                <a:cxn ang="0">
                  <a:pos x="537" y="419"/>
                </a:cxn>
                <a:cxn ang="0">
                  <a:pos x="547" y="410"/>
                </a:cxn>
                <a:cxn ang="0">
                  <a:pos x="561" y="408"/>
                </a:cxn>
                <a:cxn ang="0">
                  <a:pos x="574" y="411"/>
                </a:cxn>
                <a:cxn ang="0">
                  <a:pos x="589" y="415"/>
                </a:cxn>
                <a:cxn ang="0">
                  <a:pos x="600" y="411"/>
                </a:cxn>
                <a:cxn ang="0">
                  <a:pos x="601" y="419"/>
                </a:cxn>
                <a:cxn ang="0">
                  <a:pos x="616" y="428"/>
                </a:cxn>
                <a:cxn ang="0">
                  <a:pos x="614" y="415"/>
                </a:cxn>
                <a:cxn ang="0">
                  <a:pos x="623" y="404"/>
                </a:cxn>
                <a:cxn ang="0">
                  <a:pos x="634" y="406"/>
                </a:cxn>
                <a:cxn ang="0">
                  <a:pos x="649" y="415"/>
                </a:cxn>
                <a:cxn ang="0">
                  <a:pos x="658" y="404"/>
                </a:cxn>
                <a:cxn ang="0">
                  <a:pos x="674" y="415"/>
                </a:cxn>
                <a:cxn ang="0">
                  <a:pos x="689" y="424"/>
                </a:cxn>
                <a:cxn ang="0">
                  <a:pos x="696" y="419"/>
                </a:cxn>
                <a:cxn ang="0">
                  <a:pos x="711" y="411"/>
                </a:cxn>
                <a:cxn ang="0">
                  <a:pos x="715" y="410"/>
                </a:cxn>
                <a:cxn ang="0">
                  <a:pos x="724" y="406"/>
                </a:cxn>
                <a:cxn ang="0">
                  <a:pos x="729" y="400"/>
                </a:cxn>
                <a:cxn ang="0">
                  <a:pos x="748" y="404"/>
                </a:cxn>
                <a:cxn ang="0">
                  <a:pos x="757" y="397"/>
                </a:cxn>
                <a:cxn ang="0">
                  <a:pos x="771" y="395"/>
                </a:cxn>
                <a:cxn ang="0">
                  <a:pos x="777" y="397"/>
                </a:cxn>
                <a:cxn ang="0">
                  <a:pos x="793" y="397"/>
                </a:cxn>
                <a:cxn ang="0">
                  <a:pos x="799" y="391"/>
                </a:cxn>
                <a:cxn ang="0">
                  <a:pos x="808" y="386"/>
                </a:cxn>
                <a:cxn ang="0">
                  <a:pos x="819" y="388"/>
                </a:cxn>
                <a:cxn ang="0">
                  <a:pos x="821" y="388"/>
                </a:cxn>
                <a:cxn ang="0">
                  <a:pos x="828" y="395"/>
                </a:cxn>
                <a:cxn ang="0">
                  <a:pos x="833" y="397"/>
                </a:cxn>
                <a:cxn ang="0">
                  <a:pos x="843" y="406"/>
                </a:cxn>
                <a:cxn ang="0">
                  <a:pos x="852" y="406"/>
                </a:cxn>
                <a:cxn ang="0">
                  <a:pos x="855" y="410"/>
                </a:cxn>
                <a:cxn ang="0">
                  <a:pos x="866" y="413"/>
                </a:cxn>
                <a:cxn ang="0">
                  <a:pos x="870" y="413"/>
                </a:cxn>
                <a:cxn ang="0">
                  <a:pos x="872" y="415"/>
                </a:cxn>
                <a:cxn ang="0">
                  <a:pos x="875" y="417"/>
                </a:cxn>
                <a:cxn ang="0">
                  <a:pos x="879" y="419"/>
                </a:cxn>
                <a:cxn ang="0">
                  <a:pos x="865" y="198"/>
                </a:cxn>
                <a:cxn ang="0">
                  <a:pos x="780" y="6"/>
                </a:cxn>
                <a:cxn ang="0">
                  <a:pos x="459" y="31"/>
                </a:cxn>
                <a:cxn ang="0">
                  <a:pos x="95" y="50"/>
                </a:cxn>
                <a:cxn ang="0">
                  <a:pos x="139" y="112"/>
                </a:cxn>
                <a:cxn ang="0">
                  <a:pos x="311" y="322"/>
                </a:cxn>
              </a:cxnLst>
              <a:rect l="0" t="0" r="r" b="b"/>
              <a:pathLst>
                <a:path w="883" h="432">
                  <a:moveTo>
                    <a:pt x="298" y="104"/>
                  </a:moveTo>
                  <a:lnTo>
                    <a:pt x="302" y="159"/>
                  </a:lnTo>
                  <a:lnTo>
                    <a:pt x="304" y="181"/>
                  </a:lnTo>
                  <a:lnTo>
                    <a:pt x="304" y="214"/>
                  </a:lnTo>
                  <a:lnTo>
                    <a:pt x="305" y="238"/>
                  </a:lnTo>
                  <a:lnTo>
                    <a:pt x="307" y="269"/>
                  </a:lnTo>
                  <a:lnTo>
                    <a:pt x="309" y="287"/>
                  </a:lnTo>
                  <a:lnTo>
                    <a:pt x="311" y="322"/>
                  </a:lnTo>
                  <a:lnTo>
                    <a:pt x="311" y="346"/>
                  </a:lnTo>
                  <a:lnTo>
                    <a:pt x="313" y="346"/>
                  </a:lnTo>
                  <a:lnTo>
                    <a:pt x="315" y="346"/>
                  </a:lnTo>
                  <a:lnTo>
                    <a:pt x="316" y="344"/>
                  </a:lnTo>
                  <a:lnTo>
                    <a:pt x="318" y="344"/>
                  </a:lnTo>
                  <a:lnTo>
                    <a:pt x="318" y="344"/>
                  </a:lnTo>
                  <a:lnTo>
                    <a:pt x="320" y="346"/>
                  </a:lnTo>
                  <a:lnTo>
                    <a:pt x="324" y="347"/>
                  </a:lnTo>
                  <a:lnTo>
                    <a:pt x="324" y="347"/>
                  </a:lnTo>
                  <a:lnTo>
                    <a:pt x="325" y="349"/>
                  </a:lnTo>
                  <a:lnTo>
                    <a:pt x="325" y="351"/>
                  </a:lnTo>
                  <a:lnTo>
                    <a:pt x="325" y="351"/>
                  </a:lnTo>
                  <a:lnTo>
                    <a:pt x="327" y="351"/>
                  </a:lnTo>
                  <a:lnTo>
                    <a:pt x="329" y="353"/>
                  </a:lnTo>
                  <a:lnTo>
                    <a:pt x="335" y="358"/>
                  </a:lnTo>
                  <a:lnTo>
                    <a:pt x="336" y="362"/>
                  </a:lnTo>
                  <a:lnTo>
                    <a:pt x="340" y="364"/>
                  </a:lnTo>
                  <a:lnTo>
                    <a:pt x="340" y="364"/>
                  </a:lnTo>
                  <a:lnTo>
                    <a:pt x="342" y="366"/>
                  </a:lnTo>
                  <a:lnTo>
                    <a:pt x="344" y="368"/>
                  </a:lnTo>
                  <a:lnTo>
                    <a:pt x="346" y="368"/>
                  </a:lnTo>
                  <a:lnTo>
                    <a:pt x="347" y="368"/>
                  </a:lnTo>
                  <a:lnTo>
                    <a:pt x="349" y="368"/>
                  </a:lnTo>
                  <a:lnTo>
                    <a:pt x="351" y="368"/>
                  </a:lnTo>
                  <a:lnTo>
                    <a:pt x="353" y="368"/>
                  </a:lnTo>
                  <a:lnTo>
                    <a:pt x="353" y="368"/>
                  </a:lnTo>
                  <a:lnTo>
                    <a:pt x="355" y="366"/>
                  </a:lnTo>
                  <a:lnTo>
                    <a:pt x="355" y="366"/>
                  </a:lnTo>
                  <a:lnTo>
                    <a:pt x="355" y="362"/>
                  </a:lnTo>
                  <a:lnTo>
                    <a:pt x="357" y="362"/>
                  </a:lnTo>
                  <a:lnTo>
                    <a:pt x="357" y="362"/>
                  </a:lnTo>
                  <a:lnTo>
                    <a:pt x="358" y="362"/>
                  </a:lnTo>
                  <a:lnTo>
                    <a:pt x="360" y="362"/>
                  </a:lnTo>
                  <a:lnTo>
                    <a:pt x="362" y="364"/>
                  </a:lnTo>
                  <a:lnTo>
                    <a:pt x="364" y="364"/>
                  </a:lnTo>
                  <a:lnTo>
                    <a:pt x="364" y="364"/>
                  </a:lnTo>
                  <a:lnTo>
                    <a:pt x="366" y="366"/>
                  </a:lnTo>
                  <a:lnTo>
                    <a:pt x="366" y="366"/>
                  </a:lnTo>
                  <a:lnTo>
                    <a:pt x="368" y="366"/>
                  </a:lnTo>
                  <a:lnTo>
                    <a:pt x="369" y="368"/>
                  </a:lnTo>
                  <a:lnTo>
                    <a:pt x="371" y="368"/>
                  </a:lnTo>
                  <a:lnTo>
                    <a:pt x="373" y="368"/>
                  </a:lnTo>
                  <a:lnTo>
                    <a:pt x="373" y="366"/>
                  </a:lnTo>
                  <a:lnTo>
                    <a:pt x="373" y="364"/>
                  </a:lnTo>
                  <a:lnTo>
                    <a:pt x="373" y="360"/>
                  </a:lnTo>
                  <a:lnTo>
                    <a:pt x="373" y="358"/>
                  </a:lnTo>
                  <a:lnTo>
                    <a:pt x="375" y="358"/>
                  </a:lnTo>
                  <a:lnTo>
                    <a:pt x="375" y="357"/>
                  </a:lnTo>
                  <a:lnTo>
                    <a:pt x="377" y="357"/>
                  </a:lnTo>
                  <a:lnTo>
                    <a:pt x="377" y="357"/>
                  </a:lnTo>
                  <a:lnTo>
                    <a:pt x="377" y="357"/>
                  </a:lnTo>
                  <a:lnTo>
                    <a:pt x="378" y="357"/>
                  </a:lnTo>
                  <a:lnTo>
                    <a:pt x="378" y="360"/>
                  </a:lnTo>
                  <a:lnTo>
                    <a:pt x="380" y="360"/>
                  </a:lnTo>
                  <a:lnTo>
                    <a:pt x="384" y="362"/>
                  </a:lnTo>
                  <a:lnTo>
                    <a:pt x="386" y="362"/>
                  </a:lnTo>
                  <a:lnTo>
                    <a:pt x="388" y="362"/>
                  </a:lnTo>
                  <a:lnTo>
                    <a:pt x="388" y="364"/>
                  </a:lnTo>
                  <a:lnTo>
                    <a:pt x="388" y="364"/>
                  </a:lnTo>
                  <a:lnTo>
                    <a:pt x="388" y="366"/>
                  </a:lnTo>
                  <a:lnTo>
                    <a:pt x="389" y="368"/>
                  </a:lnTo>
                  <a:lnTo>
                    <a:pt x="393" y="371"/>
                  </a:lnTo>
                  <a:lnTo>
                    <a:pt x="393" y="371"/>
                  </a:lnTo>
                  <a:lnTo>
                    <a:pt x="393" y="371"/>
                  </a:lnTo>
                  <a:lnTo>
                    <a:pt x="395" y="373"/>
                  </a:lnTo>
                  <a:lnTo>
                    <a:pt x="395" y="379"/>
                  </a:lnTo>
                  <a:lnTo>
                    <a:pt x="395" y="380"/>
                  </a:lnTo>
                  <a:lnTo>
                    <a:pt x="397" y="384"/>
                  </a:lnTo>
                  <a:lnTo>
                    <a:pt x="397" y="384"/>
                  </a:lnTo>
                  <a:lnTo>
                    <a:pt x="397" y="384"/>
                  </a:lnTo>
                  <a:lnTo>
                    <a:pt x="399" y="386"/>
                  </a:lnTo>
                  <a:lnTo>
                    <a:pt x="402" y="386"/>
                  </a:lnTo>
                  <a:lnTo>
                    <a:pt x="404" y="386"/>
                  </a:lnTo>
                  <a:lnTo>
                    <a:pt x="406" y="386"/>
                  </a:lnTo>
                  <a:lnTo>
                    <a:pt x="408" y="386"/>
                  </a:lnTo>
                  <a:lnTo>
                    <a:pt x="410" y="384"/>
                  </a:lnTo>
                  <a:lnTo>
                    <a:pt x="411" y="386"/>
                  </a:lnTo>
                  <a:lnTo>
                    <a:pt x="411" y="386"/>
                  </a:lnTo>
                  <a:lnTo>
                    <a:pt x="413" y="384"/>
                  </a:lnTo>
                  <a:lnTo>
                    <a:pt x="415" y="384"/>
                  </a:lnTo>
                  <a:lnTo>
                    <a:pt x="417" y="384"/>
                  </a:lnTo>
                  <a:lnTo>
                    <a:pt x="421" y="386"/>
                  </a:lnTo>
                  <a:lnTo>
                    <a:pt x="421" y="386"/>
                  </a:lnTo>
                  <a:lnTo>
                    <a:pt x="422" y="388"/>
                  </a:lnTo>
                  <a:lnTo>
                    <a:pt x="424" y="388"/>
                  </a:lnTo>
                  <a:lnTo>
                    <a:pt x="426" y="390"/>
                  </a:lnTo>
                  <a:lnTo>
                    <a:pt x="426" y="390"/>
                  </a:lnTo>
                  <a:lnTo>
                    <a:pt x="430" y="390"/>
                  </a:lnTo>
                  <a:lnTo>
                    <a:pt x="430" y="391"/>
                  </a:lnTo>
                  <a:lnTo>
                    <a:pt x="433" y="391"/>
                  </a:lnTo>
                  <a:lnTo>
                    <a:pt x="435" y="391"/>
                  </a:lnTo>
                  <a:lnTo>
                    <a:pt x="437" y="393"/>
                  </a:lnTo>
                  <a:lnTo>
                    <a:pt x="439" y="393"/>
                  </a:lnTo>
                  <a:lnTo>
                    <a:pt x="442" y="393"/>
                  </a:lnTo>
                  <a:lnTo>
                    <a:pt x="444" y="393"/>
                  </a:lnTo>
                  <a:lnTo>
                    <a:pt x="446" y="391"/>
                  </a:lnTo>
                  <a:lnTo>
                    <a:pt x="446" y="391"/>
                  </a:lnTo>
                  <a:lnTo>
                    <a:pt x="448" y="390"/>
                  </a:lnTo>
                  <a:lnTo>
                    <a:pt x="448" y="390"/>
                  </a:lnTo>
                  <a:lnTo>
                    <a:pt x="450" y="390"/>
                  </a:lnTo>
                  <a:lnTo>
                    <a:pt x="452" y="390"/>
                  </a:lnTo>
                  <a:lnTo>
                    <a:pt x="453" y="388"/>
                  </a:lnTo>
                  <a:lnTo>
                    <a:pt x="453" y="388"/>
                  </a:lnTo>
                  <a:lnTo>
                    <a:pt x="455" y="390"/>
                  </a:lnTo>
                  <a:lnTo>
                    <a:pt x="455" y="390"/>
                  </a:lnTo>
                  <a:lnTo>
                    <a:pt x="459" y="390"/>
                  </a:lnTo>
                  <a:lnTo>
                    <a:pt x="461" y="391"/>
                  </a:lnTo>
                  <a:lnTo>
                    <a:pt x="461" y="393"/>
                  </a:lnTo>
                  <a:lnTo>
                    <a:pt x="461" y="395"/>
                  </a:lnTo>
                  <a:lnTo>
                    <a:pt x="463" y="395"/>
                  </a:lnTo>
                  <a:lnTo>
                    <a:pt x="466" y="397"/>
                  </a:lnTo>
                  <a:lnTo>
                    <a:pt x="468" y="399"/>
                  </a:lnTo>
                  <a:lnTo>
                    <a:pt x="470" y="400"/>
                  </a:lnTo>
                  <a:lnTo>
                    <a:pt x="472" y="400"/>
                  </a:lnTo>
                  <a:lnTo>
                    <a:pt x="473" y="400"/>
                  </a:lnTo>
                  <a:lnTo>
                    <a:pt x="475" y="399"/>
                  </a:lnTo>
                  <a:lnTo>
                    <a:pt x="477" y="397"/>
                  </a:lnTo>
                  <a:lnTo>
                    <a:pt x="479" y="395"/>
                  </a:lnTo>
                  <a:lnTo>
                    <a:pt x="479" y="395"/>
                  </a:lnTo>
                  <a:lnTo>
                    <a:pt x="479" y="393"/>
                  </a:lnTo>
                  <a:lnTo>
                    <a:pt x="479" y="391"/>
                  </a:lnTo>
                  <a:lnTo>
                    <a:pt x="481" y="390"/>
                  </a:lnTo>
                  <a:lnTo>
                    <a:pt x="483" y="388"/>
                  </a:lnTo>
                  <a:lnTo>
                    <a:pt x="483" y="388"/>
                  </a:lnTo>
                  <a:lnTo>
                    <a:pt x="484" y="390"/>
                  </a:lnTo>
                  <a:lnTo>
                    <a:pt x="484" y="388"/>
                  </a:lnTo>
                  <a:lnTo>
                    <a:pt x="488" y="390"/>
                  </a:lnTo>
                  <a:lnTo>
                    <a:pt x="488" y="390"/>
                  </a:lnTo>
                  <a:lnTo>
                    <a:pt x="490" y="390"/>
                  </a:lnTo>
                  <a:lnTo>
                    <a:pt x="494" y="390"/>
                  </a:lnTo>
                  <a:lnTo>
                    <a:pt x="495" y="390"/>
                  </a:lnTo>
                  <a:lnTo>
                    <a:pt x="497" y="390"/>
                  </a:lnTo>
                  <a:lnTo>
                    <a:pt x="499" y="390"/>
                  </a:lnTo>
                  <a:lnTo>
                    <a:pt x="501" y="391"/>
                  </a:lnTo>
                  <a:lnTo>
                    <a:pt x="501" y="391"/>
                  </a:lnTo>
                  <a:lnTo>
                    <a:pt x="503" y="390"/>
                  </a:lnTo>
                  <a:lnTo>
                    <a:pt x="505" y="388"/>
                  </a:lnTo>
                  <a:lnTo>
                    <a:pt x="505" y="388"/>
                  </a:lnTo>
                  <a:lnTo>
                    <a:pt x="505" y="388"/>
                  </a:lnTo>
                  <a:lnTo>
                    <a:pt x="505" y="386"/>
                  </a:lnTo>
                  <a:lnTo>
                    <a:pt x="506" y="386"/>
                  </a:lnTo>
                  <a:lnTo>
                    <a:pt x="508" y="386"/>
                  </a:lnTo>
                  <a:lnTo>
                    <a:pt x="508" y="388"/>
                  </a:lnTo>
                  <a:lnTo>
                    <a:pt x="508" y="388"/>
                  </a:lnTo>
                  <a:lnTo>
                    <a:pt x="508" y="390"/>
                  </a:lnTo>
                  <a:lnTo>
                    <a:pt x="508" y="391"/>
                  </a:lnTo>
                  <a:lnTo>
                    <a:pt x="506" y="393"/>
                  </a:lnTo>
                  <a:lnTo>
                    <a:pt x="506" y="395"/>
                  </a:lnTo>
                  <a:lnTo>
                    <a:pt x="508" y="399"/>
                  </a:lnTo>
                  <a:lnTo>
                    <a:pt x="508" y="399"/>
                  </a:lnTo>
                  <a:lnTo>
                    <a:pt x="508" y="402"/>
                  </a:lnTo>
                  <a:lnTo>
                    <a:pt x="510" y="404"/>
                  </a:lnTo>
                  <a:lnTo>
                    <a:pt x="512" y="404"/>
                  </a:lnTo>
                  <a:lnTo>
                    <a:pt x="514" y="406"/>
                  </a:lnTo>
                  <a:lnTo>
                    <a:pt x="517" y="406"/>
                  </a:lnTo>
                  <a:lnTo>
                    <a:pt x="519" y="404"/>
                  </a:lnTo>
                  <a:lnTo>
                    <a:pt x="519" y="404"/>
                  </a:lnTo>
                  <a:lnTo>
                    <a:pt x="521" y="404"/>
                  </a:lnTo>
                  <a:lnTo>
                    <a:pt x="521" y="404"/>
                  </a:lnTo>
                  <a:lnTo>
                    <a:pt x="521" y="404"/>
                  </a:lnTo>
                  <a:lnTo>
                    <a:pt x="523" y="404"/>
                  </a:lnTo>
                  <a:lnTo>
                    <a:pt x="523" y="406"/>
                  </a:lnTo>
                  <a:lnTo>
                    <a:pt x="525" y="406"/>
                  </a:lnTo>
                  <a:lnTo>
                    <a:pt x="525" y="408"/>
                  </a:lnTo>
                  <a:lnTo>
                    <a:pt x="525" y="408"/>
                  </a:lnTo>
                  <a:lnTo>
                    <a:pt x="523" y="410"/>
                  </a:lnTo>
                  <a:lnTo>
                    <a:pt x="523" y="410"/>
                  </a:lnTo>
                  <a:lnTo>
                    <a:pt x="523" y="410"/>
                  </a:lnTo>
                  <a:lnTo>
                    <a:pt x="525" y="411"/>
                  </a:lnTo>
                  <a:lnTo>
                    <a:pt x="525" y="411"/>
                  </a:lnTo>
                  <a:lnTo>
                    <a:pt x="525" y="411"/>
                  </a:lnTo>
                  <a:lnTo>
                    <a:pt x="525" y="413"/>
                  </a:lnTo>
                  <a:lnTo>
                    <a:pt x="523" y="415"/>
                  </a:lnTo>
                  <a:lnTo>
                    <a:pt x="523" y="415"/>
                  </a:lnTo>
                  <a:lnTo>
                    <a:pt x="523" y="417"/>
                  </a:lnTo>
                  <a:lnTo>
                    <a:pt x="525" y="417"/>
                  </a:lnTo>
                  <a:lnTo>
                    <a:pt x="526" y="419"/>
                  </a:lnTo>
                  <a:lnTo>
                    <a:pt x="530" y="419"/>
                  </a:lnTo>
                  <a:lnTo>
                    <a:pt x="532" y="421"/>
                  </a:lnTo>
                  <a:lnTo>
                    <a:pt x="532" y="421"/>
                  </a:lnTo>
                  <a:lnTo>
                    <a:pt x="534" y="421"/>
                  </a:lnTo>
                  <a:lnTo>
                    <a:pt x="534" y="421"/>
                  </a:lnTo>
                  <a:lnTo>
                    <a:pt x="536" y="421"/>
                  </a:lnTo>
                  <a:lnTo>
                    <a:pt x="537" y="419"/>
                  </a:lnTo>
                  <a:lnTo>
                    <a:pt x="537" y="419"/>
                  </a:lnTo>
                  <a:lnTo>
                    <a:pt x="539" y="417"/>
                  </a:lnTo>
                  <a:lnTo>
                    <a:pt x="539" y="417"/>
                  </a:lnTo>
                  <a:lnTo>
                    <a:pt x="539" y="417"/>
                  </a:lnTo>
                  <a:lnTo>
                    <a:pt x="541" y="417"/>
                  </a:lnTo>
                  <a:lnTo>
                    <a:pt x="541" y="415"/>
                  </a:lnTo>
                  <a:lnTo>
                    <a:pt x="543" y="413"/>
                  </a:lnTo>
                  <a:lnTo>
                    <a:pt x="543" y="413"/>
                  </a:lnTo>
                  <a:lnTo>
                    <a:pt x="543" y="413"/>
                  </a:lnTo>
                  <a:lnTo>
                    <a:pt x="545" y="410"/>
                  </a:lnTo>
                  <a:lnTo>
                    <a:pt x="547" y="410"/>
                  </a:lnTo>
                  <a:lnTo>
                    <a:pt x="547" y="410"/>
                  </a:lnTo>
                  <a:lnTo>
                    <a:pt x="547" y="410"/>
                  </a:lnTo>
                  <a:lnTo>
                    <a:pt x="550" y="404"/>
                  </a:lnTo>
                  <a:lnTo>
                    <a:pt x="550" y="404"/>
                  </a:lnTo>
                  <a:lnTo>
                    <a:pt x="552" y="402"/>
                  </a:lnTo>
                  <a:lnTo>
                    <a:pt x="552" y="402"/>
                  </a:lnTo>
                  <a:lnTo>
                    <a:pt x="556" y="402"/>
                  </a:lnTo>
                  <a:lnTo>
                    <a:pt x="558" y="404"/>
                  </a:lnTo>
                  <a:lnTo>
                    <a:pt x="559" y="404"/>
                  </a:lnTo>
                  <a:lnTo>
                    <a:pt x="559" y="404"/>
                  </a:lnTo>
                  <a:lnTo>
                    <a:pt x="561" y="406"/>
                  </a:lnTo>
                  <a:lnTo>
                    <a:pt x="561" y="408"/>
                  </a:lnTo>
                  <a:lnTo>
                    <a:pt x="561" y="408"/>
                  </a:lnTo>
                  <a:lnTo>
                    <a:pt x="561" y="411"/>
                  </a:lnTo>
                  <a:lnTo>
                    <a:pt x="561" y="411"/>
                  </a:lnTo>
                  <a:lnTo>
                    <a:pt x="563" y="411"/>
                  </a:lnTo>
                  <a:lnTo>
                    <a:pt x="563" y="413"/>
                  </a:lnTo>
                  <a:lnTo>
                    <a:pt x="565" y="413"/>
                  </a:lnTo>
                  <a:lnTo>
                    <a:pt x="565" y="413"/>
                  </a:lnTo>
                  <a:lnTo>
                    <a:pt x="567" y="411"/>
                  </a:lnTo>
                  <a:lnTo>
                    <a:pt x="569" y="411"/>
                  </a:lnTo>
                  <a:lnTo>
                    <a:pt x="569" y="410"/>
                  </a:lnTo>
                  <a:lnTo>
                    <a:pt x="572" y="411"/>
                  </a:lnTo>
                  <a:lnTo>
                    <a:pt x="574" y="411"/>
                  </a:lnTo>
                  <a:lnTo>
                    <a:pt x="574" y="411"/>
                  </a:lnTo>
                  <a:lnTo>
                    <a:pt x="574" y="411"/>
                  </a:lnTo>
                  <a:lnTo>
                    <a:pt x="576" y="413"/>
                  </a:lnTo>
                  <a:lnTo>
                    <a:pt x="576" y="415"/>
                  </a:lnTo>
                  <a:lnTo>
                    <a:pt x="576" y="419"/>
                  </a:lnTo>
                  <a:lnTo>
                    <a:pt x="576" y="421"/>
                  </a:lnTo>
                  <a:lnTo>
                    <a:pt x="578" y="421"/>
                  </a:lnTo>
                  <a:lnTo>
                    <a:pt x="581" y="421"/>
                  </a:lnTo>
                  <a:lnTo>
                    <a:pt x="585" y="421"/>
                  </a:lnTo>
                  <a:lnTo>
                    <a:pt x="585" y="421"/>
                  </a:lnTo>
                  <a:lnTo>
                    <a:pt x="587" y="419"/>
                  </a:lnTo>
                  <a:lnTo>
                    <a:pt x="587" y="417"/>
                  </a:lnTo>
                  <a:lnTo>
                    <a:pt x="589" y="415"/>
                  </a:lnTo>
                  <a:lnTo>
                    <a:pt x="589" y="415"/>
                  </a:lnTo>
                  <a:lnTo>
                    <a:pt x="590" y="415"/>
                  </a:lnTo>
                  <a:lnTo>
                    <a:pt x="590" y="415"/>
                  </a:lnTo>
                  <a:lnTo>
                    <a:pt x="590" y="411"/>
                  </a:lnTo>
                  <a:lnTo>
                    <a:pt x="592" y="413"/>
                  </a:lnTo>
                  <a:lnTo>
                    <a:pt x="594" y="413"/>
                  </a:lnTo>
                  <a:lnTo>
                    <a:pt x="594" y="413"/>
                  </a:lnTo>
                  <a:lnTo>
                    <a:pt x="596" y="415"/>
                  </a:lnTo>
                  <a:lnTo>
                    <a:pt x="596" y="415"/>
                  </a:lnTo>
                  <a:lnTo>
                    <a:pt x="598" y="413"/>
                  </a:lnTo>
                  <a:lnTo>
                    <a:pt x="598" y="411"/>
                  </a:lnTo>
                  <a:lnTo>
                    <a:pt x="600" y="411"/>
                  </a:lnTo>
                  <a:lnTo>
                    <a:pt x="600" y="410"/>
                  </a:lnTo>
                  <a:lnTo>
                    <a:pt x="600" y="410"/>
                  </a:lnTo>
                  <a:lnTo>
                    <a:pt x="601" y="410"/>
                  </a:lnTo>
                  <a:lnTo>
                    <a:pt x="601" y="410"/>
                  </a:lnTo>
                  <a:lnTo>
                    <a:pt x="603" y="410"/>
                  </a:lnTo>
                  <a:lnTo>
                    <a:pt x="603" y="411"/>
                  </a:lnTo>
                  <a:lnTo>
                    <a:pt x="605" y="415"/>
                  </a:lnTo>
                  <a:lnTo>
                    <a:pt x="605" y="415"/>
                  </a:lnTo>
                  <a:lnTo>
                    <a:pt x="605" y="417"/>
                  </a:lnTo>
                  <a:lnTo>
                    <a:pt x="605" y="417"/>
                  </a:lnTo>
                  <a:lnTo>
                    <a:pt x="603" y="419"/>
                  </a:lnTo>
                  <a:lnTo>
                    <a:pt x="601" y="419"/>
                  </a:lnTo>
                  <a:lnTo>
                    <a:pt x="601" y="421"/>
                  </a:lnTo>
                  <a:lnTo>
                    <a:pt x="601" y="422"/>
                  </a:lnTo>
                  <a:lnTo>
                    <a:pt x="605" y="428"/>
                  </a:lnTo>
                  <a:lnTo>
                    <a:pt x="605" y="430"/>
                  </a:lnTo>
                  <a:lnTo>
                    <a:pt x="607" y="430"/>
                  </a:lnTo>
                  <a:lnTo>
                    <a:pt x="609" y="432"/>
                  </a:lnTo>
                  <a:lnTo>
                    <a:pt x="611" y="432"/>
                  </a:lnTo>
                  <a:lnTo>
                    <a:pt x="612" y="432"/>
                  </a:lnTo>
                  <a:lnTo>
                    <a:pt x="614" y="432"/>
                  </a:lnTo>
                  <a:lnTo>
                    <a:pt x="614" y="430"/>
                  </a:lnTo>
                  <a:lnTo>
                    <a:pt x="616" y="430"/>
                  </a:lnTo>
                  <a:lnTo>
                    <a:pt x="616" y="428"/>
                  </a:lnTo>
                  <a:lnTo>
                    <a:pt x="614" y="422"/>
                  </a:lnTo>
                  <a:lnTo>
                    <a:pt x="614" y="421"/>
                  </a:lnTo>
                  <a:lnTo>
                    <a:pt x="614" y="421"/>
                  </a:lnTo>
                  <a:lnTo>
                    <a:pt x="616" y="419"/>
                  </a:lnTo>
                  <a:lnTo>
                    <a:pt x="618" y="419"/>
                  </a:lnTo>
                  <a:lnTo>
                    <a:pt x="618" y="419"/>
                  </a:lnTo>
                  <a:lnTo>
                    <a:pt x="618" y="419"/>
                  </a:lnTo>
                  <a:lnTo>
                    <a:pt x="618" y="417"/>
                  </a:lnTo>
                  <a:lnTo>
                    <a:pt x="616" y="417"/>
                  </a:lnTo>
                  <a:lnTo>
                    <a:pt x="614" y="417"/>
                  </a:lnTo>
                  <a:lnTo>
                    <a:pt x="614" y="415"/>
                  </a:lnTo>
                  <a:lnTo>
                    <a:pt x="614" y="415"/>
                  </a:lnTo>
                  <a:lnTo>
                    <a:pt x="614" y="415"/>
                  </a:lnTo>
                  <a:lnTo>
                    <a:pt x="616" y="415"/>
                  </a:lnTo>
                  <a:lnTo>
                    <a:pt x="616" y="415"/>
                  </a:lnTo>
                  <a:lnTo>
                    <a:pt x="618" y="415"/>
                  </a:lnTo>
                  <a:lnTo>
                    <a:pt x="620" y="415"/>
                  </a:lnTo>
                  <a:lnTo>
                    <a:pt x="620" y="417"/>
                  </a:lnTo>
                  <a:lnTo>
                    <a:pt x="621" y="415"/>
                  </a:lnTo>
                  <a:lnTo>
                    <a:pt x="621" y="415"/>
                  </a:lnTo>
                  <a:lnTo>
                    <a:pt x="623" y="413"/>
                  </a:lnTo>
                  <a:lnTo>
                    <a:pt x="623" y="411"/>
                  </a:lnTo>
                  <a:lnTo>
                    <a:pt x="623" y="406"/>
                  </a:lnTo>
                  <a:lnTo>
                    <a:pt x="623" y="404"/>
                  </a:lnTo>
                  <a:lnTo>
                    <a:pt x="623" y="404"/>
                  </a:lnTo>
                  <a:lnTo>
                    <a:pt x="623" y="402"/>
                  </a:lnTo>
                  <a:lnTo>
                    <a:pt x="623" y="402"/>
                  </a:lnTo>
                  <a:lnTo>
                    <a:pt x="625" y="404"/>
                  </a:lnTo>
                  <a:lnTo>
                    <a:pt x="625" y="404"/>
                  </a:lnTo>
                  <a:lnTo>
                    <a:pt x="629" y="402"/>
                  </a:lnTo>
                  <a:lnTo>
                    <a:pt x="629" y="400"/>
                  </a:lnTo>
                  <a:lnTo>
                    <a:pt x="629" y="400"/>
                  </a:lnTo>
                  <a:lnTo>
                    <a:pt x="632" y="400"/>
                  </a:lnTo>
                  <a:lnTo>
                    <a:pt x="632" y="400"/>
                  </a:lnTo>
                  <a:lnTo>
                    <a:pt x="634" y="404"/>
                  </a:lnTo>
                  <a:lnTo>
                    <a:pt x="634" y="406"/>
                  </a:lnTo>
                  <a:lnTo>
                    <a:pt x="634" y="410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8" y="413"/>
                  </a:lnTo>
                  <a:lnTo>
                    <a:pt x="640" y="411"/>
                  </a:lnTo>
                  <a:lnTo>
                    <a:pt x="642" y="410"/>
                  </a:lnTo>
                  <a:lnTo>
                    <a:pt x="643" y="410"/>
                  </a:lnTo>
                  <a:lnTo>
                    <a:pt x="643" y="411"/>
                  </a:lnTo>
                  <a:lnTo>
                    <a:pt x="645" y="411"/>
                  </a:lnTo>
                  <a:lnTo>
                    <a:pt x="645" y="411"/>
                  </a:lnTo>
                  <a:lnTo>
                    <a:pt x="647" y="413"/>
                  </a:lnTo>
                  <a:lnTo>
                    <a:pt x="649" y="415"/>
                  </a:lnTo>
                  <a:lnTo>
                    <a:pt x="651" y="415"/>
                  </a:lnTo>
                  <a:lnTo>
                    <a:pt x="653" y="413"/>
                  </a:lnTo>
                  <a:lnTo>
                    <a:pt x="654" y="411"/>
                  </a:lnTo>
                  <a:lnTo>
                    <a:pt x="654" y="411"/>
                  </a:lnTo>
                  <a:lnTo>
                    <a:pt x="654" y="410"/>
                  </a:lnTo>
                  <a:lnTo>
                    <a:pt x="654" y="410"/>
                  </a:lnTo>
                  <a:lnTo>
                    <a:pt x="654" y="408"/>
                  </a:lnTo>
                  <a:lnTo>
                    <a:pt x="654" y="406"/>
                  </a:lnTo>
                  <a:lnTo>
                    <a:pt x="656" y="404"/>
                  </a:lnTo>
                  <a:lnTo>
                    <a:pt x="656" y="404"/>
                  </a:lnTo>
                  <a:lnTo>
                    <a:pt x="656" y="404"/>
                  </a:lnTo>
                  <a:lnTo>
                    <a:pt x="658" y="404"/>
                  </a:lnTo>
                  <a:lnTo>
                    <a:pt x="660" y="404"/>
                  </a:lnTo>
                  <a:lnTo>
                    <a:pt x="665" y="406"/>
                  </a:lnTo>
                  <a:lnTo>
                    <a:pt x="665" y="408"/>
                  </a:lnTo>
                  <a:lnTo>
                    <a:pt x="664" y="408"/>
                  </a:lnTo>
                  <a:lnTo>
                    <a:pt x="662" y="410"/>
                  </a:lnTo>
                  <a:lnTo>
                    <a:pt x="662" y="410"/>
                  </a:lnTo>
                  <a:lnTo>
                    <a:pt x="662" y="411"/>
                  </a:lnTo>
                  <a:lnTo>
                    <a:pt x="664" y="411"/>
                  </a:lnTo>
                  <a:lnTo>
                    <a:pt x="667" y="413"/>
                  </a:lnTo>
                  <a:lnTo>
                    <a:pt x="669" y="415"/>
                  </a:lnTo>
                  <a:lnTo>
                    <a:pt x="673" y="415"/>
                  </a:lnTo>
                  <a:lnTo>
                    <a:pt x="674" y="415"/>
                  </a:lnTo>
                  <a:lnTo>
                    <a:pt x="674" y="417"/>
                  </a:lnTo>
                  <a:lnTo>
                    <a:pt x="674" y="419"/>
                  </a:lnTo>
                  <a:lnTo>
                    <a:pt x="674" y="419"/>
                  </a:lnTo>
                  <a:lnTo>
                    <a:pt x="676" y="419"/>
                  </a:lnTo>
                  <a:lnTo>
                    <a:pt x="676" y="419"/>
                  </a:lnTo>
                  <a:lnTo>
                    <a:pt x="678" y="419"/>
                  </a:lnTo>
                  <a:lnTo>
                    <a:pt x="680" y="419"/>
                  </a:lnTo>
                  <a:lnTo>
                    <a:pt x="682" y="417"/>
                  </a:lnTo>
                  <a:lnTo>
                    <a:pt x="684" y="417"/>
                  </a:lnTo>
                  <a:lnTo>
                    <a:pt x="685" y="419"/>
                  </a:lnTo>
                  <a:lnTo>
                    <a:pt x="689" y="422"/>
                  </a:lnTo>
                  <a:lnTo>
                    <a:pt x="689" y="424"/>
                  </a:lnTo>
                  <a:lnTo>
                    <a:pt x="689" y="424"/>
                  </a:lnTo>
                  <a:lnTo>
                    <a:pt x="689" y="424"/>
                  </a:lnTo>
                  <a:lnTo>
                    <a:pt x="691" y="428"/>
                  </a:lnTo>
                  <a:lnTo>
                    <a:pt x="693" y="428"/>
                  </a:lnTo>
                  <a:lnTo>
                    <a:pt x="693" y="428"/>
                  </a:lnTo>
                  <a:lnTo>
                    <a:pt x="695" y="428"/>
                  </a:lnTo>
                  <a:lnTo>
                    <a:pt x="695" y="426"/>
                  </a:lnTo>
                  <a:lnTo>
                    <a:pt x="696" y="426"/>
                  </a:lnTo>
                  <a:lnTo>
                    <a:pt x="696" y="422"/>
                  </a:lnTo>
                  <a:lnTo>
                    <a:pt x="696" y="422"/>
                  </a:lnTo>
                  <a:lnTo>
                    <a:pt x="696" y="419"/>
                  </a:lnTo>
                  <a:lnTo>
                    <a:pt x="696" y="419"/>
                  </a:lnTo>
                  <a:lnTo>
                    <a:pt x="696" y="419"/>
                  </a:lnTo>
                  <a:lnTo>
                    <a:pt x="700" y="417"/>
                  </a:lnTo>
                  <a:lnTo>
                    <a:pt x="702" y="419"/>
                  </a:lnTo>
                  <a:lnTo>
                    <a:pt x="704" y="419"/>
                  </a:lnTo>
                  <a:lnTo>
                    <a:pt x="706" y="419"/>
                  </a:lnTo>
                  <a:lnTo>
                    <a:pt x="707" y="419"/>
                  </a:lnTo>
                  <a:lnTo>
                    <a:pt x="707" y="419"/>
                  </a:lnTo>
                  <a:lnTo>
                    <a:pt x="709" y="417"/>
                  </a:lnTo>
                  <a:lnTo>
                    <a:pt x="709" y="415"/>
                  </a:lnTo>
                  <a:lnTo>
                    <a:pt x="709" y="415"/>
                  </a:lnTo>
                  <a:lnTo>
                    <a:pt x="709" y="413"/>
                  </a:lnTo>
                  <a:lnTo>
                    <a:pt x="711" y="411"/>
                  </a:lnTo>
                  <a:lnTo>
                    <a:pt x="711" y="411"/>
                  </a:lnTo>
                  <a:lnTo>
                    <a:pt x="711" y="410"/>
                  </a:lnTo>
                  <a:lnTo>
                    <a:pt x="709" y="410"/>
                  </a:lnTo>
                  <a:lnTo>
                    <a:pt x="707" y="413"/>
                  </a:lnTo>
                  <a:lnTo>
                    <a:pt x="707" y="413"/>
                  </a:lnTo>
                  <a:lnTo>
                    <a:pt x="707" y="413"/>
                  </a:lnTo>
                  <a:lnTo>
                    <a:pt x="707" y="411"/>
                  </a:lnTo>
                  <a:lnTo>
                    <a:pt x="707" y="411"/>
                  </a:lnTo>
                  <a:lnTo>
                    <a:pt x="707" y="410"/>
                  </a:lnTo>
                  <a:lnTo>
                    <a:pt x="709" y="410"/>
                  </a:lnTo>
                  <a:lnTo>
                    <a:pt x="709" y="410"/>
                  </a:lnTo>
                  <a:lnTo>
                    <a:pt x="715" y="410"/>
                  </a:lnTo>
                  <a:lnTo>
                    <a:pt x="715" y="410"/>
                  </a:lnTo>
                  <a:lnTo>
                    <a:pt x="715" y="408"/>
                  </a:lnTo>
                  <a:lnTo>
                    <a:pt x="717" y="408"/>
                  </a:lnTo>
                  <a:lnTo>
                    <a:pt x="718" y="408"/>
                  </a:lnTo>
                  <a:lnTo>
                    <a:pt x="718" y="408"/>
                  </a:lnTo>
                  <a:lnTo>
                    <a:pt x="720" y="408"/>
                  </a:lnTo>
                  <a:lnTo>
                    <a:pt x="720" y="408"/>
                  </a:lnTo>
                  <a:lnTo>
                    <a:pt x="722" y="406"/>
                  </a:lnTo>
                  <a:lnTo>
                    <a:pt x="722" y="406"/>
                  </a:lnTo>
                  <a:lnTo>
                    <a:pt x="724" y="406"/>
                  </a:lnTo>
                  <a:lnTo>
                    <a:pt x="724" y="406"/>
                  </a:lnTo>
                  <a:lnTo>
                    <a:pt x="724" y="406"/>
                  </a:lnTo>
                  <a:lnTo>
                    <a:pt x="724" y="406"/>
                  </a:lnTo>
                  <a:lnTo>
                    <a:pt x="726" y="404"/>
                  </a:lnTo>
                  <a:lnTo>
                    <a:pt x="724" y="404"/>
                  </a:lnTo>
                  <a:lnTo>
                    <a:pt x="724" y="402"/>
                  </a:lnTo>
                  <a:lnTo>
                    <a:pt x="726" y="402"/>
                  </a:lnTo>
                  <a:lnTo>
                    <a:pt x="726" y="402"/>
                  </a:lnTo>
                  <a:lnTo>
                    <a:pt x="727" y="404"/>
                  </a:lnTo>
                  <a:lnTo>
                    <a:pt x="727" y="404"/>
                  </a:lnTo>
                  <a:lnTo>
                    <a:pt x="729" y="404"/>
                  </a:lnTo>
                  <a:lnTo>
                    <a:pt x="729" y="402"/>
                  </a:lnTo>
                  <a:lnTo>
                    <a:pt x="729" y="402"/>
                  </a:lnTo>
                  <a:lnTo>
                    <a:pt x="729" y="400"/>
                  </a:lnTo>
                  <a:lnTo>
                    <a:pt x="731" y="400"/>
                  </a:lnTo>
                  <a:lnTo>
                    <a:pt x="731" y="400"/>
                  </a:lnTo>
                  <a:lnTo>
                    <a:pt x="733" y="402"/>
                  </a:lnTo>
                  <a:lnTo>
                    <a:pt x="737" y="404"/>
                  </a:lnTo>
                  <a:lnTo>
                    <a:pt x="740" y="406"/>
                  </a:lnTo>
                  <a:lnTo>
                    <a:pt x="742" y="406"/>
                  </a:lnTo>
                  <a:lnTo>
                    <a:pt x="742" y="406"/>
                  </a:lnTo>
                  <a:lnTo>
                    <a:pt x="742" y="404"/>
                  </a:lnTo>
                  <a:lnTo>
                    <a:pt x="744" y="402"/>
                  </a:lnTo>
                  <a:lnTo>
                    <a:pt x="746" y="402"/>
                  </a:lnTo>
                  <a:lnTo>
                    <a:pt x="746" y="402"/>
                  </a:lnTo>
                  <a:lnTo>
                    <a:pt x="748" y="404"/>
                  </a:lnTo>
                  <a:lnTo>
                    <a:pt x="749" y="404"/>
                  </a:lnTo>
                  <a:lnTo>
                    <a:pt x="749" y="402"/>
                  </a:lnTo>
                  <a:lnTo>
                    <a:pt x="749" y="402"/>
                  </a:lnTo>
                  <a:lnTo>
                    <a:pt x="749" y="400"/>
                  </a:lnTo>
                  <a:lnTo>
                    <a:pt x="749" y="399"/>
                  </a:lnTo>
                  <a:lnTo>
                    <a:pt x="749" y="399"/>
                  </a:lnTo>
                  <a:lnTo>
                    <a:pt x="749" y="397"/>
                  </a:lnTo>
                  <a:lnTo>
                    <a:pt x="749" y="397"/>
                  </a:lnTo>
                  <a:lnTo>
                    <a:pt x="753" y="397"/>
                  </a:lnTo>
                  <a:lnTo>
                    <a:pt x="755" y="397"/>
                  </a:lnTo>
                  <a:lnTo>
                    <a:pt x="755" y="397"/>
                  </a:lnTo>
                  <a:lnTo>
                    <a:pt x="757" y="397"/>
                  </a:lnTo>
                  <a:lnTo>
                    <a:pt x="759" y="395"/>
                  </a:lnTo>
                  <a:lnTo>
                    <a:pt x="760" y="395"/>
                  </a:lnTo>
                  <a:lnTo>
                    <a:pt x="762" y="393"/>
                  </a:lnTo>
                  <a:lnTo>
                    <a:pt x="764" y="393"/>
                  </a:lnTo>
                  <a:lnTo>
                    <a:pt x="764" y="391"/>
                  </a:lnTo>
                  <a:lnTo>
                    <a:pt x="764" y="391"/>
                  </a:lnTo>
                  <a:lnTo>
                    <a:pt x="764" y="390"/>
                  </a:lnTo>
                  <a:lnTo>
                    <a:pt x="768" y="391"/>
                  </a:lnTo>
                  <a:lnTo>
                    <a:pt x="769" y="391"/>
                  </a:lnTo>
                  <a:lnTo>
                    <a:pt x="769" y="391"/>
                  </a:lnTo>
                  <a:lnTo>
                    <a:pt x="769" y="393"/>
                  </a:lnTo>
                  <a:lnTo>
                    <a:pt x="771" y="395"/>
                  </a:lnTo>
                  <a:lnTo>
                    <a:pt x="773" y="395"/>
                  </a:lnTo>
                  <a:lnTo>
                    <a:pt x="773" y="393"/>
                  </a:lnTo>
                  <a:lnTo>
                    <a:pt x="773" y="395"/>
                  </a:lnTo>
                  <a:lnTo>
                    <a:pt x="773" y="395"/>
                  </a:lnTo>
                  <a:lnTo>
                    <a:pt x="771" y="397"/>
                  </a:lnTo>
                  <a:lnTo>
                    <a:pt x="771" y="397"/>
                  </a:lnTo>
                  <a:lnTo>
                    <a:pt x="771" y="397"/>
                  </a:lnTo>
                  <a:lnTo>
                    <a:pt x="773" y="397"/>
                  </a:lnTo>
                  <a:lnTo>
                    <a:pt x="773" y="395"/>
                  </a:lnTo>
                  <a:lnTo>
                    <a:pt x="775" y="395"/>
                  </a:lnTo>
                  <a:lnTo>
                    <a:pt x="775" y="395"/>
                  </a:lnTo>
                  <a:lnTo>
                    <a:pt x="777" y="397"/>
                  </a:lnTo>
                  <a:lnTo>
                    <a:pt x="777" y="397"/>
                  </a:lnTo>
                  <a:lnTo>
                    <a:pt x="779" y="397"/>
                  </a:lnTo>
                  <a:lnTo>
                    <a:pt x="780" y="397"/>
                  </a:lnTo>
                  <a:lnTo>
                    <a:pt x="780" y="399"/>
                  </a:lnTo>
                  <a:lnTo>
                    <a:pt x="780" y="399"/>
                  </a:lnTo>
                  <a:lnTo>
                    <a:pt x="780" y="399"/>
                  </a:lnTo>
                  <a:lnTo>
                    <a:pt x="782" y="399"/>
                  </a:lnTo>
                  <a:lnTo>
                    <a:pt x="786" y="397"/>
                  </a:lnTo>
                  <a:lnTo>
                    <a:pt x="788" y="397"/>
                  </a:lnTo>
                  <a:lnTo>
                    <a:pt x="793" y="397"/>
                  </a:lnTo>
                  <a:lnTo>
                    <a:pt x="793" y="397"/>
                  </a:lnTo>
                  <a:lnTo>
                    <a:pt x="793" y="397"/>
                  </a:lnTo>
                  <a:lnTo>
                    <a:pt x="791" y="393"/>
                  </a:lnTo>
                  <a:lnTo>
                    <a:pt x="793" y="393"/>
                  </a:lnTo>
                  <a:lnTo>
                    <a:pt x="793" y="393"/>
                  </a:lnTo>
                  <a:lnTo>
                    <a:pt x="797" y="395"/>
                  </a:lnTo>
                  <a:lnTo>
                    <a:pt x="797" y="395"/>
                  </a:lnTo>
                  <a:lnTo>
                    <a:pt x="797" y="395"/>
                  </a:lnTo>
                  <a:lnTo>
                    <a:pt x="797" y="395"/>
                  </a:lnTo>
                  <a:lnTo>
                    <a:pt x="799" y="393"/>
                  </a:lnTo>
                  <a:lnTo>
                    <a:pt x="799" y="391"/>
                  </a:lnTo>
                  <a:lnTo>
                    <a:pt x="797" y="391"/>
                  </a:lnTo>
                  <a:lnTo>
                    <a:pt x="799" y="390"/>
                  </a:lnTo>
                  <a:lnTo>
                    <a:pt x="799" y="391"/>
                  </a:lnTo>
                  <a:lnTo>
                    <a:pt x="799" y="391"/>
                  </a:lnTo>
                  <a:lnTo>
                    <a:pt x="799" y="393"/>
                  </a:lnTo>
                  <a:lnTo>
                    <a:pt x="801" y="393"/>
                  </a:lnTo>
                  <a:lnTo>
                    <a:pt x="801" y="391"/>
                  </a:lnTo>
                  <a:lnTo>
                    <a:pt x="801" y="391"/>
                  </a:lnTo>
                  <a:lnTo>
                    <a:pt x="801" y="391"/>
                  </a:lnTo>
                  <a:lnTo>
                    <a:pt x="801" y="388"/>
                  </a:lnTo>
                  <a:lnTo>
                    <a:pt x="802" y="386"/>
                  </a:lnTo>
                  <a:lnTo>
                    <a:pt x="802" y="384"/>
                  </a:lnTo>
                  <a:lnTo>
                    <a:pt x="802" y="384"/>
                  </a:lnTo>
                  <a:lnTo>
                    <a:pt x="806" y="384"/>
                  </a:lnTo>
                  <a:lnTo>
                    <a:pt x="808" y="386"/>
                  </a:lnTo>
                  <a:lnTo>
                    <a:pt x="810" y="386"/>
                  </a:lnTo>
                  <a:lnTo>
                    <a:pt x="810" y="386"/>
                  </a:lnTo>
                  <a:lnTo>
                    <a:pt x="812" y="386"/>
                  </a:lnTo>
                  <a:lnTo>
                    <a:pt x="812" y="386"/>
                  </a:lnTo>
                  <a:lnTo>
                    <a:pt x="813" y="386"/>
                  </a:lnTo>
                  <a:lnTo>
                    <a:pt x="813" y="386"/>
                  </a:lnTo>
                  <a:lnTo>
                    <a:pt x="813" y="388"/>
                  </a:lnTo>
                  <a:lnTo>
                    <a:pt x="813" y="390"/>
                  </a:lnTo>
                  <a:lnTo>
                    <a:pt x="815" y="390"/>
                  </a:lnTo>
                  <a:lnTo>
                    <a:pt x="817" y="388"/>
                  </a:lnTo>
                  <a:lnTo>
                    <a:pt x="817" y="388"/>
                  </a:lnTo>
                  <a:lnTo>
                    <a:pt x="819" y="388"/>
                  </a:lnTo>
                  <a:lnTo>
                    <a:pt x="819" y="390"/>
                  </a:lnTo>
                  <a:lnTo>
                    <a:pt x="817" y="390"/>
                  </a:lnTo>
                  <a:lnTo>
                    <a:pt x="817" y="391"/>
                  </a:lnTo>
                  <a:lnTo>
                    <a:pt x="817" y="391"/>
                  </a:lnTo>
                  <a:lnTo>
                    <a:pt x="819" y="391"/>
                  </a:lnTo>
                  <a:lnTo>
                    <a:pt x="819" y="391"/>
                  </a:lnTo>
                  <a:lnTo>
                    <a:pt x="819" y="391"/>
                  </a:lnTo>
                  <a:lnTo>
                    <a:pt x="819" y="390"/>
                  </a:lnTo>
                  <a:lnTo>
                    <a:pt x="819" y="388"/>
                  </a:lnTo>
                  <a:lnTo>
                    <a:pt x="821" y="388"/>
                  </a:lnTo>
                  <a:lnTo>
                    <a:pt x="821" y="388"/>
                  </a:lnTo>
                  <a:lnTo>
                    <a:pt x="821" y="388"/>
                  </a:lnTo>
                  <a:lnTo>
                    <a:pt x="821" y="390"/>
                  </a:lnTo>
                  <a:lnTo>
                    <a:pt x="821" y="391"/>
                  </a:lnTo>
                  <a:lnTo>
                    <a:pt x="821" y="391"/>
                  </a:lnTo>
                  <a:lnTo>
                    <a:pt x="821" y="391"/>
                  </a:lnTo>
                  <a:lnTo>
                    <a:pt x="822" y="391"/>
                  </a:lnTo>
                  <a:lnTo>
                    <a:pt x="822" y="391"/>
                  </a:lnTo>
                  <a:lnTo>
                    <a:pt x="822" y="395"/>
                  </a:lnTo>
                  <a:lnTo>
                    <a:pt x="824" y="395"/>
                  </a:lnTo>
                  <a:lnTo>
                    <a:pt x="824" y="395"/>
                  </a:lnTo>
                  <a:lnTo>
                    <a:pt x="826" y="393"/>
                  </a:lnTo>
                  <a:lnTo>
                    <a:pt x="826" y="393"/>
                  </a:lnTo>
                  <a:lnTo>
                    <a:pt x="828" y="395"/>
                  </a:lnTo>
                  <a:lnTo>
                    <a:pt x="828" y="395"/>
                  </a:lnTo>
                  <a:lnTo>
                    <a:pt x="830" y="395"/>
                  </a:lnTo>
                  <a:lnTo>
                    <a:pt x="830" y="393"/>
                  </a:lnTo>
                  <a:lnTo>
                    <a:pt x="830" y="393"/>
                  </a:lnTo>
                  <a:lnTo>
                    <a:pt x="830" y="393"/>
                  </a:lnTo>
                  <a:lnTo>
                    <a:pt x="830" y="393"/>
                  </a:lnTo>
                  <a:lnTo>
                    <a:pt x="832" y="395"/>
                  </a:lnTo>
                  <a:lnTo>
                    <a:pt x="832" y="395"/>
                  </a:lnTo>
                  <a:lnTo>
                    <a:pt x="832" y="395"/>
                  </a:lnTo>
                  <a:lnTo>
                    <a:pt x="833" y="397"/>
                  </a:lnTo>
                  <a:lnTo>
                    <a:pt x="833" y="397"/>
                  </a:lnTo>
                  <a:lnTo>
                    <a:pt x="833" y="397"/>
                  </a:lnTo>
                  <a:lnTo>
                    <a:pt x="833" y="399"/>
                  </a:lnTo>
                  <a:lnTo>
                    <a:pt x="833" y="399"/>
                  </a:lnTo>
                  <a:lnTo>
                    <a:pt x="835" y="400"/>
                  </a:lnTo>
                  <a:lnTo>
                    <a:pt x="835" y="399"/>
                  </a:lnTo>
                  <a:lnTo>
                    <a:pt x="837" y="400"/>
                  </a:lnTo>
                  <a:lnTo>
                    <a:pt x="837" y="400"/>
                  </a:lnTo>
                  <a:lnTo>
                    <a:pt x="837" y="402"/>
                  </a:lnTo>
                  <a:lnTo>
                    <a:pt x="839" y="404"/>
                  </a:lnTo>
                  <a:lnTo>
                    <a:pt x="841" y="404"/>
                  </a:lnTo>
                  <a:lnTo>
                    <a:pt x="841" y="404"/>
                  </a:lnTo>
                  <a:lnTo>
                    <a:pt x="841" y="406"/>
                  </a:lnTo>
                  <a:lnTo>
                    <a:pt x="843" y="406"/>
                  </a:lnTo>
                  <a:lnTo>
                    <a:pt x="843" y="406"/>
                  </a:lnTo>
                  <a:lnTo>
                    <a:pt x="844" y="408"/>
                  </a:lnTo>
                  <a:lnTo>
                    <a:pt x="846" y="406"/>
                  </a:lnTo>
                  <a:lnTo>
                    <a:pt x="846" y="406"/>
                  </a:lnTo>
                  <a:lnTo>
                    <a:pt x="848" y="408"/>
                  </a:lnTo>
                  <a:lnTo>
                    <a:pt x="848" y="408"/>
                  </a:lnTo>
                  <a:lnTo>
                    <a:pt x="850" y="406"/>
                  </a:lnTo>
                  <a:lnTo>
                    <a:pt x="852" y="406"/>
                  </a:lnTo>
                  <a:lnTo>
                    <a:pt x="854" y="406"/>
                  </a:lnTo>
                  <a:lnTo>
                    <a:pt x="854" y="406"/>
                  </a:lnTo>
                  <a:lnTo>
                    <a:pt x="852" y="406"/>
                  </a:lnTo>
                  <a:lnTo>
                    <a:pt x="852" y="406"/>
                  </a:lnTo>
                  <a:lnTo>
                    <a:pt x="852" y="406"/>
                  </a:lnTo>
                  <a:lnTo>
                    <a:pt x="852" y="408"/>
                  </a:lnTo>
                  <a:lnTo>
                    <a:pt x="852" y="408"/>
                  </a:lnTo>
                  <a:lnTo>
                    <a:pt x="852" y="408"/>
                  </a:lnTo>
                  <a:lnTo>
                    <a:pt x="854" y="408"/>
                  </a:lnTo>
                  <a:lnTo>
                    <a:pt x="854" y="408"/>
                  </a:lnTo>
                  <a:lnTo>
                    <a:pt x="855" y="408"/>
                  </a:lnTo>
                  <a:lnTo>
                    <a:pt x="854" y="410"/>
                  </a:lnTo>
                  <a:lnTo>
                    <a:pt x="854" y="410"/>
                  </a:lnTo>
                  <a:lnTo>
                    <a:pt x="854" y="410"/>
                  </a:lnTo>
                  <a:lnTo>
                    <a:pt x="854" y="410"/>
                  </a:lnTo>
                  <a:lnTo>
                    <a:pt x="855" y="410"/>
                  </a:lnTo>
                  <a:lnTo>
                    <a:pt x="855" y="410"/>
                  </a:lnTo>
                  <a:lnTo>
                    <a:pt x="855" y="410"/>
                  </a:lnTo>
                  <a:lnTo>
                    <a:pt x="854" y="411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57" y="411"/>
                  </a:lnTo>
                  <a:lnTo>
                    <a:pt x="859" y="411"/>
                  </a:lnTo>
                  <a:lnTo>
                    <a:pt x="861" y="411"/>
                  </a:lnTo>
                  <a:lnTo>
                    <a:pt x="863" y="411"/>
                  </a:lnTo>
                  <a:lnTo>
                    <a:pt x="865" y="411"/>
                  </a:lnTo>
                  <a:lnTo>
                    <a:pt x="866" y="413"/>
                  </a:lnTo>
                  <a:lnTo>
                    <a:pt x="866" y="413"/>
                  </a:lnTo>
                  <a:lnTo>
                    <a:pt x="866" y="413"/>
                  </a:lnTo>
                  <a:lnTo>
                    <a:pt x="865" y="413"/>
                  </a:lnTo>
                  <a:lnTo>
                    <a:pt x="865" y="415"/>
                  </a:lnTo>
                  <a:lnTo>
                    <a:pt x="863" y="415"/>
                  </a:lnTo>
                  <a:lnTo>
                    <a:pt x="863" y="415"/>
                  </a:lnTo>
                  <a:lnTo>
                    <a:pt x="865" y="415"/>
                  </a:lnTo>
                  <a:lnTo>
                    <a:pt x="866" y="415"/>
                  </a:lnTo>
                  <a:lnTo>
                    <a:pt x="866" y="415"/>
                  </a:lnTo>
                  <a:lnTo>
                    <a:pt x="868" y="413"/>
                  </a:lnTo>
                  <a:lnTo>
                    <a:pt x="868" y="413"/>
                  </a:lnTo>
                  <a:lnTo>
                    <a:pt x="868" y="413"/>
                  </a:lnTo>
                  <a:lnTo>
                    <a:pt x="870" y="413"/>
                  </a:lnTo>
                  <a:lnTo>
                    <a:pt x="870" y="415"/>
                  </a:lnTo>
                  <a:lnTo>
                    <a:pt x="870" y="415"/>
                  </a:lnTo>
                  <a:lnTo>
                    <a:pt x="872" y="413"/>
                  </a:lnTo>
                  <a:lnTo>
                    <a:pt x="872" y="413"/>
                  </a:lnTo>
                  <a:lnTo>
                    <a:pt x="874" y="413"/>
                  </a:lnTo>
                  <a:lnTo>
                    <a:pt x="874" y="413"/>
                  </a:lnTo>
                  <a:lnTo>
                    <a:pt x="874" y="413"/>
                  </a:lnTo>
                  <a:lnTo>
                    <a:pt x="874" y="413"/>
                  </a:lnTo>
                  <a:lnTo>
                    <a:pt x="875" y="413"/>
                  </a:lnTo>
                  <a:lnTo>
                    <a:pt x="875" y="413"/>
                  </a:lnTo>
                  <a:lnTo>
                    <a:pt x="874" y="415"/>
                  </a:lnTo>
                  <a:lnTo>
                    <a:pt x="872" y="415"/>
                  </a:lnTo>
                  <a:lnTo>
                    <a:pt x="872" y="415"/>
                  </a:lnTo>
                  <a:lnTo>
                    <a:pt x="872" y="415"/>
                  </a:lnTo>
                  <a:lnTo>
                    <a:pt x="874" y="415"/>
                  </a:lnTo>
                  <a:lnTo>
                    <a:pt x="874" y="415"/>
                  </a:lnTo>
                  <a:lnTo>
                    <a:pt x="875" y="415"/>
                  </a:lnTo>
                  <a:lnTo>
                    <a:pt x="875" y="415"/>
                  </a:lnTo>
                  <a:lnTo>
                    <a:pt x="875" y="413"/>
                  </a:lnTo>
                  <a:lnTo>
                    <a:pt x="877" y="415"/>
                  </a:lnTo>
                  <a:lnTo>
                    <a:pt x="877" y="415"/>
                  </a:lnTo>
                  <a:lnTo>
                    <a:pt x="875" y="417"/>
                  </a:lnTo>
                  <a:lnTo>
                    <a:pt x="875" y="417"/>
                  </a:lnTo>
                  <a:lnTo>
                    <a:pt x="875" y="417"/>
                  </a:lnTo>
                  <a:lnTo>
                    <a:pt x="875" y="417"/>
                  </a:lnTo>
                  <a:lnTo>
                    <a:pt x="875" y="419"/>
                  </a:lnTo>
                  <a:lnTo>
                    <a:pt x="875" y="419"/>
                  </a:lnTo>
                  <a:lnTo>
                    <a:pt x="877" y="419"/>
                  </a:lnTo>
                  <a:lnTo>
                    <a:pt x="879" y="417"/>
                  </a:lnTo>
                  <a:lnTo>
                    <a:pt x="879" y="417"/>
                  </a:lnTo>
                  <a:lnTo>
                    <a:pt x="879" y="417"/>
                  </a:lnTo>
                  <a:lnTo>
                    <a:pt x="879" y="417"/>
                  </a:lnTo>
                  <a:lnTo>
                    <a:pt x="879" y="419"/>
                  </a:lnTo>
                  <a:lnTo>
                    <a:pt x="879" y="419"/>
                  </a:lnTo>
                  <a:lnTo>
                    <a:pt x="879" y="419"/>
                  </a:lnTo>
                  <a:lnTo>
                    <a:pt x="879" y="419"/>
                  </a:lnTo>
                  <a:lnTo>
                    <a:pt x="881" y="419"/>
                  </a:lnTo>
                  <a:lnTo>
                    <a:pt x="881" y="419"/>
                  </a:lnTo>
                  <a:lnTo>
                    <a:pt x="881" y="419"/>
                  </a:lnTo>
                  <a:lnTo>
                    <a:pt x="883" y="419"/>
                  </a:lnTo>
                  <a:lnTo>
                    <a:pt x="883" y="417"/>
                  </a:lnTo>
                  <a:lnTo>
                    <a:pt x="879" y="379"/>
                  </a:lnTo>
                  <a:lnTo>
                    <a:pt x="877" y="347"/>
                  </a:lnTo>
                  <a:lnTo>
                    <a:pt x="874" y="307"/>
                  </a:lnTo>
                  <a:lnTo>
                    <a:pt x="872" y="280"/>
                  </a:lnTo>
                  <a:lnTo>
                    <a:pt x="870" y="256"/>
                  </a:lnTo>
                  <a:lnTo>
                    <a:pt x="870" y="254"/>
                  </a:lnTo>
                  <a:lnTo>
                    <a:pt x="865" y="198"/>
                  </a:lnTo>
                  <a:lnTo>
                    <a:pt x="857" y="167"/>
                  </a:lnTo>
                  <a:lnTo>
                    <a:pt x="854" y="154"/>
                  </a:lnTo>
                  <a:lnTo>
                    <a:pt x="843" y="110"/>
                  </a:lnTo>
                  <a:lnTo>
                    <a:pt x="841" y="103"/>
                  </a:lnTo>
                  <a:lnTo>
                    <a:pt x="835" y="79"/>
                  </a:lnTo>
                  <a:lnTo>
                    <a:pt x="832" y="62"/>
                  </a:lnTo>
                  <a:lnTo>
                    <a:pt x="830" y="59"/>
                  </a:lnTo>
                  <a:lnTo>
                    <a:pt x="828" y="40"/>
                  </a:lnTo>
                  <a:lnTo>
                    <a:pt x="828" y="30"/>
                  </a:lnTo>
                  <a:lnTo>
                    <a:pt x="824" y="0"/>
                  </a:lnTo>
                  <a:lnTo>
                    <a:pt x="784" y="6"/>
                  </a:lnTo>
                  <a:lnTo>
                    <a:pt x="780" y="6"/>
                  </a:lnTo>
                  <a:lnTo>
                    <a:pt x="748" y="9"/>
                  </a:lnTo>
                  <a:lnTo>
                    <a:pt x="737" y="9"/>
                  </a:lnTo>
                  <a:lnTo>
                    <a:pt x="711" y="11"/>
                  </a:lnTo>
                  <a:lnTo>
                    <a:pt x="693" y="13"/>
                  </a:lnTo>
                  <a:lnTo>
                    <a:pt x="689" y="15"/>
                  </a:lnTo>
                  <a:lnTo>
                    <a:pt x="638" y="19"/>
                  </a:lnTo>
                  <a:lnTo>
                    <a:pt x="616" y="20"/>
                  </a:lnTo>
                  <a:lnTo>
                    <a:pt x="578" y="24"/>
                  </a:lnTo>
                  <a:lnTo>
                    <a:pt x="545" y="26"/>
                  </a:lnTo>
                  <a:lnTo>
                    <a:pt x="512" y="28"/>
                  </a:lnTo>
                  <a:lnTo>
                    <a:pt x="483" y="31"/>
                  </a:lnTo>
                  <a:lnTo>
                    <a:pt x="459" y="31"/>
                  </a:lnTo>
                  <a:lnTo>
                    <a:pt x="439" y="33"/>
                  </a:lnTo>
                  <a:lnTo>
                    <a:pt x="395" y="37"/>
                  </a:lnTo>
                  <a:lnTo>
                    <a:pt x="351" y="39"/>
                  </a:lnTo>
                  <a:lnTo>
                    <a:pt x="340" y="40"/>
                  </a:lnTo>
                  <a:lnTo>
                    <a:pt x="296" y="42"/>
                  </a:lnTo>
                  <a:lnTo>
                    <a:pt x="287" y="42"/>
                  </a:lnTo>
                  <a:lnTo>
                    <a:pt x="234" y="44"/>
                  </a:lnTo>
                  <a:lnTo>
                    <a:pt x="203" y="46"/>
                  </a:lnTo>
                  <a:lnTo>
                    <a:pt x="190" y="46"/>
                  </a:lnTo>
                  <a:lnTo>
                    <a:pt x="143" y="48"/>
                  </a:lnTo>
                  <a:lnTo>
                    <a:pt x="97" y="50"/>
                  </a:lnTo>
                  <a:lnTo>
                    <a:pt x="95" y="50"/>
                  </a:lnTo>
                  <a:lnTo>
                    <a:pt x="57" y="51"/>
                  </a:lnTo>
                  <a:lnTo>
                    <a:pt x="37" y="51"/>
                  </a:lnTo>
                  <a:lnTo>
                    <a:pt x="33" y="51"/>
                  </a:lnTo>
                  <a:lnTo>
                    <a:pt x="29" y="51"/>
                  </a:lnTo>
                  <a:lnTo>
                    <a:pt x="28" y="51"/>
                  </a:lnTo>
                  <a:lnTo>
                    <a:pt x="24" y="51"/>
                  </a:lnTo>
                  <a:lnTo>
                    <a:pt x="0" y="51"/>
                  </a:lnTo>
                  <a:lnTo>
                    <a:pt x="2" y="101"/>
                  </a:lnTo>
                  <a:lnTo>
                    <a:pt x="2" y="115"/>
                  </a:lnTo>
                  <a:lnTo>
                    <a:pt x="84" y="114"/>
                  </a:lnTo>
                  <a:lnTo>
                    <a:pt x="97" y="112"/>
                  </a:lnTo>
                  <a:lnTo>
                    <a:pt x="139" y="112"/>
                  </a:lnTo>
                  <a:lnTo>
                    <a:pt x="190" y="110"/>
                  </a:lnTo>
                  <a:lnTo>
                    <a:pt x="205" y="110"/>
                  </a:lnTo>
                  <a:lnTo>
                    <a:pt x="245" y="108"/>
                  </a:lnTo>
                  <a:lnTo>
                    <a:pt x="298" y="104"/>
                  </a:lnTo>
                  <a:lnTo>
                    <a:pt x="298" y="104"/>
                  </a:lnTo>
                  <a:lnTo>
                    <a:pt x="302" y="159"/>
                  </a:lnTo>
                  <a:lnTo>
                    <a:pt x="304" y="181"/>
                  </a:lnTo>
                  <a:lnTo>
                    <a:pt x="304" y="214"/>
                  </a:lnTo>
                  <a:lnTo>
                    <a:pt x="305" y="238"/>
                  </a:lnTo>
                  <a:lnTo>
                    <a:pt x="307" y="269"/>
                  </a:lnTo>
                  <a:lnTo>
                    <a:pt x="309" y="287"/>
                  </a:lnTo>
                  <a:lnTo>
                    <a:pt x="311" y="322"/>
                  </a:lnTo>
                  <a:lnTo>
                    <a:pt x="311" y="346"/>
                  </a:lnTo>
                  <a:lnTo>
                    <a:pt x="298" y="10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7"/>
            <p:cNvSpPr>
              <a:spLocks/>
            </p:cNvSpPr>
            <p:nvPr userDrawn="1"/>
          </p:nvSpPr>
          <p:spPr bwMode="auto">
            <a:xfrm>
              <a:off x="4208463" y="1401763"/>
              <a:ext cx="960438" cy="654050"/>
            </a:xfrm>
            <a:custGeom>
              <a:avLst/>
              <a:gdLst/>
              <a:ahLst/>
              <a:cxnLst>
                <a:cxn ang="0">
                  <a:pos x="4" y="68"/>
                </a:cxn>
                <a:cxn ang="0">
                  <a:pos x="4" y="81"/>
                </a:cxn>
                <a:cxn ang="0">
                  <a:pos x="4" y="88"/>
                </a:cxn>
                <a:cxn ang="0">
                  <a:pos x="15" y="97"/>
                </a:cxn>
                <a:cxn ang="0">
                  <a:pos x="11" y="112"/>
                </a:cxn>
                <a:cxn ang="0">
                  <a:pos x="13" y="125"/>
                </a:cxn>
                <a:cxn ang="0">
                  <a:pos x="11" y="134"/>
                </a:cxn>
                <a:cxn ang="0">
                  <a:pos x="8" y="143"/>
                </a:cxn>
                <a:cxn ang="0">
                  <a:pos x="8" y="156"/>
                </a:cxn>
                <a:cxn ang="0">
                  <a:pos x="15" y="163"/>
                </a:cxn>
                <a:cxn ang="0">
                  <a:pos x="18" y="170"/>
                </a:cxn>
                <a:cxn ang="0">
                  <a:pos x="29" y="181"/>
                </a:cxn>
                <a:cxn ang="0">
                  <a:pos x="28" y="196"/>
                </a:cxn>
                <a:cxn ang="0">
                  <a:pos x="37" y="210"/>
                </a:cxn>
                <a:cxn ang="0">
                  <a:pos x="39" y="221"/>
                </a:cxn>
                <a:cxn ang="0">
                  <a:pos x="46" y="234"/>
                </a:cxn>
                <a:cxn ang="0">
                  <a:pos x="51" y="240"/>
                </a:cxn>
                <a:cxn ang="0">
                  <a:pos x="57" y="251"/>
                </a:cxn>
                <a:cxn ang="0">
                  <a:pos x="64" y="273"/>
                </a:cxn>
                <a:cxn ang="0">
                  <a:pos x="66" y="282"/>
                </a:cxn>
                <a:cxn ang="0">
                  <a:pos x="68" y="296"/>
                </a:cxn>
                <a:cxn ang="0">
                  <a:pos x="75" y="300"/>
                </a:cxn>
                <a:cxn ang="0">
                  <a:pos x="82" y="318"/>
                </a:cxn>
                <a:cxn ang="0">
                  <a:pos x="92" y="327"/>
                </a:cxn>
                <a:cxn ang="0">
                  <a:pos x="86" y="327"/>
                </a:cxn>
                <a:cxn ang="0">
                  <a:pos x="92" y="338"/>
                </a:cxn>
                <a:cxn ang="0">
                  <a:pos x="93" y="353"/>
                </a:cxn>
                <a:cxn ang="0">
                  <a:pos x="99" y="371"/>
                </a:cxn>
                <a:cxn ang="0">
                  <a:pos x="99" y="390"/>
                </a:cxn>
                <a:cxn ang="0">
                  <a:pos x="110" y="412"/>
                </a:cxn>
                <a:cxn ang="0">
                  <a:pos x="358" y="386"/>
                </a:cxn>
                <a:cxn ang="0">
                  <a:pos x="488" y="368"/>
                </a:cxn>
                <a:cxn ang="0">
                  <a:pos x="497" y="377"/>
                </a:cxn>
                <a:cxn ang="0">
                  <a:pos x="506" y="384"/>
                </a:cxn>
                <a:cxn ang="0">
                  <a:pos x="517" y="388"/>
                </a:cxn>
                <a:cxn ang="0">
                  <a:pos x="517" y="371"/>
                </a:cxn>
                <a:cxn ang="0">
                  <a:pos x="528" y="355"/>
                </a:cxn>
                <a:cxn ang="0">
                  <a:pos x="541" y="327"/>
                </a:cxn>
                <a:cxn ang="0">
                  <a:pos x="550" y="311"/>
                </a:cxn>
                <a:cxn ang="0">
                  <a:pos x="539" y="287"/>
                </a:cxn>
                <a:cxn ang="0">
                  <a:pos x="532" y="267"/>
                </a:cxn>
                <a:cxn ang="0">
                  <a:pos x="547" y="253"/>
                </a:cxn>
                <a:cxn ang="0">
                  <a:pos x="574" y="238"/>
                </a:cxn>
                <a:cxn ang="0">
                  <a:pos x="592" y="227"/>
                </a:cxn>
                <a:cxn ang="0">
                  <a:pos x="596" y="203"/>
                </a:cxn>
                <a:cxn ang="0">
                  <a:pos x="605" y="181"/>
                </a:cxn>
                <a:cxn ang="0">
                  <a:pos x="601" y="159"/>
                </a:cxn>
                <a:cxn ang="0">
                  <a:pos x="585" y="150"/>
                </a:cxn>
                <a:cxn ang="0">
                  <a:pos x="570" y="132"/>
                </a:cxn>
                <a:cxn ang="0">
                  <a:pos x="556" y="123"/>
                </a:cxn>
                <a:cxn ang="0">
                  <a:pos x="547" y="110"/>
                </a:cxn>
                <a:cxn ang="0">
                  <a:pos x="523" y="99"/>
                </a:cxn>
                <a:cxn ang="0">
                  <a:pos x="504" y="79"/>
                </a:cxn>
                <a:cxn ang="0">
                  <a:pos x="494" y="55"/>
                </a:cxn>
                <a:cxn ang="0">
                  <a:pos x="499" y="28"/>
                </a:cxn>
                <a:cxn ang="0">
                  <a:pos x="484" y="17"/>
                </a:cxn>
                <a:cxn ang="0">
                  <a:pos x="362" y="17"/>
                </a:cxn>
                <a:cxn ang="0">
                  <a:pos x="101" y="46"/>
                </a:cxn>
              </a:cxnLst>
              <a:rect l="0" t="0" r="r" b="b"/>
              <a:pathLst>
                <a:path w="605" h="412">
                  <a:moveTo>
                    <a:pt x="0" y="55"/>
                  </a:moveTo>
                  <a:lnTo>
                    <a:pt x="0" y="57"/>
                  </a:lnTo>
                  <a:lnTo>
                    <a:pt x="0" y="59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2" y="64"/>
                  </a:lnTo>
                  <a:lnTo>
                    <a:pt x="4" y="66"/>
                  </a:lnTo>
                  <a:lnTo>
                    <a:pt x="4" y="68"/>
                  </a:lnTo>
                  <a:lnTo>
                    <a:pt x="6" y="68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8" y="72"/>
                  </a:lnTo>
                  <a:lnTo>
                    <a:pt x="8" y="73"/>
                  </a:lnTo>
                  <a:lnTo>
                    <a:pt x="8" y="75"/>
                  </a:lnTo>
                  <a:lnTo>
                    <a:pt x="8" y="79"/>
                  </a:lnTo>
                  <a:lnTo>
                    <a:pt x="8" y="81"/>
                  </a:lnTo>
                  <a:lnTo>
                    <a:pt x="6" y="81"/>
                  </a:lnTo>
                  <a:lnTo>
                    <a:pt x="6" y="81"/>
                  </a:lnTo>
                  <a:lnTo>
                    <a:pt x="4" y="81"/>
                  </a:lnTo>
                  <a:lnTo>
                    <a:pt x="4" y="83"/>
                  </a:lnTo>
                  <a:lnTo>
                    <a:pt x="4" y="83"/>
                  </a:lnTo>
                  <a:lnTo>
                    <a:pt x="4" y="84"/>
                  </a:lnTo>
                  <a:lnTo>
                    <a:pt x="4" y="84"/>
                  </a:lnTo>
                  <a:lnTo>
                    <a:pt x="6" y="84"/>
                  </a:lnTo>
                  <a:lnTo>
                    <a:pt x="6" y="86"/>
                  </a:lnTo>
                  <a:lnTo>
                    <a:pt x="6" y="86"/>
                  </a:lnTo>
                  <a:lnTo>
                    <a:pt x="6" y="86"/>
                  </a:lnTo>
                  <a:lnTo>
                    <a:pt x="6" y="88"/>
                  </a:lnTo>
                  <a:lnTo>
                    <a:pt x="6" y="88"/>
                  </a:lnTo>
                  <a:lnTo>
                    <a:pt x="4" y="88"/>
                  </a:lnTo>
                  <a:lnTo>
                    <a:pt x="6" y="90"/>
                  </a:lnTo>
                  <a:lnTo>
                    <a:pt x="6" y="90"/>
                  </a:lnTo>
                  <a:lnTo>
                    <a:pt x="8" y="90"/>
                  </a:lnTo>
                  <a:lnTo>
                    <a:pt x="9" y="90"/>
                  </a:lnTo>
                  <a:lnTo>
                    <a:pt x="11" y="90"/>
                  </a:lnTo>
                  <a:lnTo>
                    <a:pt x="11" y="90"/>
                  </a:lnTo>
                  <a:lnTo>
                    <a:pt x="13" y="90"/>
                  </a:lnTo>
                  <a:lnTo>
                    <a:pt x="13" y="90"/>
                  </a:lnTo>
                  <a:lnTo>
                    <a:pt x="15" y="92"/>
                  </a:lnTo>
                  <a:lnTo>
                    <a:pt x="13" y="94"/>
                  </a:lnTo>
                  <a:lnTo>
                    <a:pt x="15" y="97"/>
                  </a:lnTo>
                  <a:lnTo>
                    <a:pt x="15" y="99"/>
                  </a:lnTo>
                  <a:lnTo>
                    <a:pt x="17" y="101"/>
                  </a:lnTo>
                  <a:lnTo>
                    <a:pt x="17" y="103"/>
                  </a:lnTo>
                  <a:lnTo>
                    <a:pt x="17" y="105"/>
                  </a:lnTo>
                  <a:lnTo>
                    <a:pt x="17" y="106"/>
                  </a:lnTo>
                  <a:lnTo>
                    <a:pt x="17" y="106"/>
                  </a:lnTo>
                  <a:lnTo>
                    <a:pt x="17" y="108"/>
                  </a:lnTo>
                  <a:lnTo>
                    <a:pt x="15" y="110"/>
                  </a:lnTo>
                  <a:lnTo>
                    <a:pt x="15" y="110"/>
                  </a:lnTo>
                  <a:lnTo>
                    <a:pt x="13" y="110"/>
                  </a:lnTo>
                  <a:lnTo>
                    <a:pt x="11" y="112"/>
                  </a:lnTo>
                  <a:lnTo>
                    <a:pt x="11" y="112"/>
                  </a:lnTo>
                  <a:lnTo>
                    <a:pt x="13" y="114"/>
                  </a:lnTo>
                  <a:lnTo>
                    <a:pt x="13" y="114"/>
                  </a:lnTo>
                  <a:lnTo>
                    <a:pt x="13" y="115"/>
                  </a:lnTo>
                  <a:lnTo>
                    <a:pt x="13" y="115"/>
                  </a:lnTo>
                  <a:lnTo>
                    <a:pt x="13" y="115"/>
                  </a:lnTo>
                  <a:lnTo>
                    <a:pt x="13" y="117"/>
                  </a:lnTo>
                  <a:lnTo>
                    <a:pt x="11" y="119"/>
                  </a:lnTo>
                  <a:lnTo>
                    <a:pt x="13" y="123"/>
                  </a:lnTo>
                  <a:lnTo>
                    <a:pt x="13" y="123"/>
                  </a:lnTo>
                  <a:lnTo>
                    <a:pt x="13" y="125"/>
                  </a:lnTo>
                  <a:lnTo>
                    <a:pt x="13" y="125"/>
                  </a:lnTo>
                  <a:lnTo>
                    <a:pt x="13" y="125"/>
                  </a:lnTo>
                  <a:lnTo>
                    <a:pt x="11" y="126"/>
                  </a:lnTo>
                  <a:lnTo>
                    <a:pt x="11" y="128"/>
                  </a:lnTo>
                  <a:lnTo>
                    <a:pt x="11" y="130"/>
                  </a:lnTo>
                  <a:lnTo>
                    <a:pt x="13" y="130"/>
                  </a:lnTo>
                  <a:lnTo>
                    <a:pt x="13" y="130"/>
                  </a:lnTo>
                  <a:lnTo>
                    <a:pt x="11" y="132"/>
                  </a:lnTo>
                  <a:lnTo>
                    <a:pt x="11" y="132"/>
                  </a:lnTo>
                  <a:lnTo>
                    <a:pt x="11" y="134"/>
                  </a:lnTo>
                  <a:lnTo>
                    <a:pt x="11" y="134"/>
                  </a:lnTo>
                  <a:lnTo>
                    <a:pt x="11" y="136"/>
                  </a:lnTo>
                  <a:lnTo>
                    <a:pt x="11" y="136"/>
                  </a:lnTo>
                  <a:lnTo>
                    <a:pt x="9" y="137"/>
                  </a:lnTo>
                  <a:lnTo>
                    <a:pt x="9" y="137"/>
                  </a:lnTo>
                  <a:lnTo>
                    <a:pt x="8" y="137"/>
                  </a:lnTo>
                  <a:lnTo>
                    <a:pt x="8" y="139"/>
                  </a:lnTo>
                  <a:lnTo>
                    <a:pt x="8" y="141"/>
                  </a:lnTo>
                  <a:lnTo>
                    <a:pt x="8" y="141"/>
                  </a:lnTo>
                  <a:lnTo>
                    <a:pt x="8" y="141"/>
                  </a:lnTo>
                  <a:lnTo>
                    <a:pt x="8" y="143"/>
                  </a:lnTo>
                  <a:lnTo>
                    <a:pt x="8" y="143"/>
                  </a:lnTo>
                  <a:lnTo>
                    <a:pt x="6" y="143"/>
                  </a:lnTo>
                  <a:lnTo>
                    <a:pt x="6" y="145"/>
                  </a:lnTo>
                  <a:lnTo>
                    <a:pt x="4" y="145"/>
                  </a:lnTo>
                  <a:lnTo>
                    <a:pt x="4" y="147"/>
                  </a:lnTo>
                  <a:lnTo>
                    <a:pt x="6" y="148"/>
                  </a:lnTo>
                  <a:lnTo>
                    <a:pt x="4" y="148"/>
                  </a:lnTo>
                  <a:lnTo>
                    <a:pt x="4" y="150"/>
                  </a:lnTo>
                  <a:lnTo>
                    <a:pt x="6" y="152"/>
                  </a:lnTo>
                  <a:lnTo>
                    <a:pt x="4" y="154"/>
                  </a:lnTo>
                  <a:lnTo>
                    <a:pt x="6" y="154"/>
                  </a:lnTo>
                  <a:lnTo>
                    <a:pt x="8" y="156"/>
                  </a:lnTo>
                  <a:lnTo>
                    <a:pt x="9" y="156"/>
                  </a:lnTo>
                  <a:lnTo>
                    <a:pt x="9" y="156"/>
                  </a:lnTo>
                  <a:lnTo>
                    <a:pt x="9" y="158"/>
                  </a:lnTo>
                  <a:lnTo>
                    <a:pt x="11" y="158"/>
                  </a:lnTo>
                  <a:lnTo>
                    <a:pt x="11" y="159"/>
                  </a:lnTo>
                  <a:lnTo>
                    <a:pt x="13" y="159"/>
                  </a:lnTo>
                  <a:lnTo>
                    <a:pt x="13" y="159"/>
                  </a:lnTo>
                  <a:lnTo>
                    <a:pt x="13" y="159"/>
                  </a:lnTo>
                  <a:lnTo>
                    <a:pt x="13" y="159"/>
                  </a:lnTo>
                  <a:lnTo>
                    <a:pt x="15" y="161"/>
                  </a:lnTo>
                  <a:lnTo>
                    <a:pt x="15" y="163"/>
                  </a:lnTo>
                  <a:lnTo>
                    <a:pt x="15" y="163"/>
                  </a:lnTo>
                  <a:lnTo>
                    <a:pt x="15" y="165"/>
                  </a:lnTo>
                  <a:lnTo>
                    <a:pt x="15" y="165"/>
                  </a:lnTo>
                  <a:lnTo>
                    <a:pt x="17" y="165"/>
                  </a:lnTo>
                  <a:lnTo>
                    <a:pt x="18" y="167"/>
                  </a:lnTo>
                  <a:lnTo>
                    <a:pt x="20" y="170"/>
                  </a:lnTo>
                  <a:lnTo>
                    <a:pt x="18" y="170"/>
                  </a:lnTo>
                  <a:lnTo>
                    <a:pt x="18" y="170"/>
                  </a:lnTo>
                  <a:lnTo>
                    <a:pt x="18" y="170"/>
                  </a:lnTo>
                  <a:lnTo>
                    <a:pt x="18" y="170"/>
                  </a:lnTo>
                  <a:lnTo>
                    <a:pt x="18" y="170"/>
                  </a:lnTo>
                  <a:lnTo>
                    <a:pt x="20" y="172"/>
                  </a:lnTo>
                  <a:lnTo>
                    <a:pt x="20" y="172"/>
                  </a:lnTo>
                  <a:lnTo>
                    <a:pt x="20" y="174"/>
                  </a:lnTo>
                  <a:lnTo>
                    <a:pt x="20" y="178"/>
                  </a:lnTo>
                  <a:lnTo>
                    <a:pt x="20" y="178"/>
                  </a:lnTo>
                  <a:lnTo>
                    <a:pt x="22" y="179"/>
                  </a:lnTo>
                  <a:lnTo>
                    <a:pt x="22" y="181"/>
                  </a:lnTo>
                  <a:lnTo>
                    <a:pt x="24" y="179"/>
                  </a:lnTo>
                  <a:lnTo>
                    <a:pt x="26" y="181"/>
                  </a:lnTo>
                  <a:lnTo>
                    <a:pt x="29" y="181"/>
                  </a:lnTo>
                  <a:lnTo>
                    <a:pt x="29" y="181"/>
                  </a:lnTo>
                  <a:lnTo>
                    <a:pt x="29" y="181"/>
                  </a:lnTo>
                  <a:lnTo>
                    <a:pt x="29" y="181"/>
                  </a:lnTo>
                  <a:lnTo>
                    <a:pt x="29" y="185"/>
                  </a:lnTo>
                  <a:lnTo>
                    <a:pt x="31" y="187"/>
                  </a:lnTo>
                  <a:lnTo>
                    <a:pt x="29" y="187"/>
                  </a:lnTo>
                  <a:lnTo>
                    <a:pt x="29" y="189"/>
                  </a:lnTo>
                  <a:lnTo>
                    <a:pt x="29" y="190"/>
                  </a:lnTo>
                  <a:lnTo>
                    <a:pt x="29" y="194"/>
                  </a:lnTo>
                  <a:lnTo>
                    <a:pt x="29" y="196"/>
                  </a:lnTo>
                  <a:lnTo>
                    <a:pt x="28" y="196"/>
                  </a:lnTo>
                  <a:lnTo>
                    <a:pt x="28" y="196"/>
                  </a:lnTo>
                  <a:lnTo>
                    <a:pt x="28" y="198"/>
                  </a:lnTo>
                  <a:lnTo>
                    <a:pt x="29" y="198"/>
                  </a:lnTo>
                  <a:lnTo>
                    <a:pt x="31" y="200"/>
                  </a:lnTo>
                  <a:lnTo>
                    <a:pt x="33" y="201"/>
                  </a:lnTo>
                  <a:lnTo>
                    <a:pt x="35" y="203"/>
                  </a:lnTo>
                  <a:lnTo>
                    <a:pt x="35" y="205"/>
                  </a:lnTo>
                  <a:lnTo>
                    <a:pt x="37" y="207"/>
                  </a:lnTo>
                  <a:lnTo>
                    <a:pt x="37" y="207"/>
                  </a:lnTo>
                  <a:lnTo>
                    <a:pt x="37" y="209"/>
                  </a:lnTo>
                  <a:lnTo>
                    <a:pt x="37" y="210"/>
                  </a:lnTo>
                  <a:lnTo>
                    <a:pt x="37" y="210"/>
                  </a:lnTo>
                  <a:lnTo>
                    <a:pt x="37" y="212"/>
                  </a:lnTo>
                  <a:lnTo>
                    <a:pt x="37" y="214"/>
                  </a:lnTo>
                  <a:lnTo>
                    <a:pt x="37" y="214"/>
                  </a:lnTo>
                  <a:lnTo>
                    <a:pt x="37" y="214"/>
                  </a:lnTo>
                  <a:lnTo>
                    <a:pt x="37" y="214"/>
                  </a:lnTo>
                  <a:lnTo>
                    <a:pt x="35" y="216"/>
                  </a:lnTo>
                  <a:lnTo>
                    <a:pt x="37" y="216"/>
                  </a:lnTo>
                  <a:lnTo>
                    <a:pt x="35" y="218"/>
                  </a:lnTo>
                  <a:lnTo>
                    <a:pt x="37" y="220"/>
                  </a:lnTo>
                  <a:lnTo>
                    <a:pt x="37" y="220"/>
                  </a:lnTo>
                  <a:lnTo>
                    <a:pt x="39" y="221"/>
                  </a:lnTo>
                  <a:lnTo>
                    <a:pt x="39" y="221"/>
                  </a:lnTo>
                  <a:lnTo>
                    <a:pt x="40" y="221"/>
                  </a:lnTo>
                  <a:lnTo>
                    <a:pt x="40" y="223"/>
                  </a:lnTo>
                  <a:lnTo>
                    <a:pt x="42" y="225"/>
                  </a:lnTo>
                  <a:lnTo>
                    <a:pt x="44" y="225"/>
                  </a:lnTo>
                  <a:lnTo>
                    <a:pt x="44" y="227"/>
                  </a:lnTo>
                  <a:lnTo>
                    <a:pt x="44" y="227"/>
                  </a:lnTo>
                  <a:lnTo>
                    <a:pt x="44" y="229"/>
                  </a:lnTo>
                  <a:lnTo>
                    <a:pt x="46" y="231"/>
                  </a:lnTo>
                  <a:lnTo>
                    <a:pt x="46" y="234"/>
                  </a:lnTo>
                  <a:lnTo>
                    <a:pt x="46" y="234"/>
                  </a:lnTo>
                  <a:lnTo>
                    <a:pt x="46" y="234"/>
                  </a:lnTo>
                  <a:lnTo>
                    <a:pt x="48" y="236"/>
                  </a:lnTo>
                  <a:lnTo>
                    <a:pt x="48" y="236"/>
                  </a:lnTo>
                  <a:lnTo>
                    <a:pt x="48" y="236"/>
                  </a:lnTo>
                  <a:lnTo>
                    <a:pt x="50" y="240"/>
                  </a:lnTo>
                  <a:lnTo>
                    <a:pt x="50" y="242"/>
                  </a:lnTo>
                  <a:lnTo>
                    <a:pt x="51" y="240"/>
                  </a:lnTo>
                  <a:lnTo>
                    <a:pt x="51" y="240"/>
                  </a:lnTo>
                  <a:lnTo>
                    <a:pt x="51" y="240"/>
                  </a:lnTo>
                  <a:lnTo>
                    <a:pt x="51" y="240"/>
                  </a:lnTo>
                  <a:lnTo>
                    <a:pt x="51" y="240"/>
                  </a:lnTo>
                  <a:lnTo>
                    <a:pt x="53" y="242"/>
                  </a:lnTo>
                  <a:lnTo>
                    <a:pt x="55" y="242"/>
                  </a:lnTo>
                  <a:lnTo>
                    <a:pt x="57" y="243"/>
                  </a:lnTo>
                  <a:lnTo>
                    <a:pt x="57" y="243"/>
                  </a:lnTo>
                  <a:lnTo>
                    <a:pt x="59" y="243"/>
                  </a:lnTo>
                  <a:lnTo>
                    <a:pt x="59" y="245"/>
                  </a:lnTo>
                  <a:lnTo>
                    <a:pt x="59" y="247"/>
                  </a:lnTo>
                  <a:lnTo>
                    <a:pt x="59" y="247"/>
                  </a:lnTo>
                  <a:lnTo>
                    <a:pt x="59" y="249"/>
                  </a:lnTo>
                  <a:lnTo>
                    <a:pt x="59" y="249"/>
                  </a:lnTo>
                  <a:lnTo>
                    <a:pt x="57" y="251"/>
                  </a:lnTo>
                  <a:lnTo>
                    <a:pt x="59" y="256"/>
                  </a:lnTo>
                  <a:lnTo>
                    <a:pt x="60" y="256"/>
                  </a:lnTo>
                  <a:lnTo>
                    <a:pt x="62" y="258"/>
                  </a:lnTo>
                  <a:lnTo>
                    <a:pt x="62" y="262"/>
                  </a:lnTo>
                  <a:lnTo>
                    <a:pt x="64" y="262"/>
                  </a:lnTo>
                  <a:lnTo>
                    <a:pt x="64" y="262"/>
                  </a:lnTo>
                  <a:lnTo>
                    <a:pt x="66" y="263"/>
                  </a:lnTo>
                  <a:lnTo>
                    <a:pt x="66" y="265"/>
                  </a:lnTo>
                  <a:lnTo>
                    <a:pt x="66" y="267"/>
                  </a:lnTo>
                  <a:lnTo>
                    <a:pt x="64" y="271"/>
                  </a:lnTo>
                  <a:lnTo>
                    <a:pt x="64" y="273"/>
                  </a:lnTo>
                  <a:lnTo>
                    <a:pt x="64" y="273"/>
                  </a:lnTo>
                  <a:lnTo>
                    <a:pt x="66" y="274"/>
                  </a:lnTo>
                  <a:lnTo>
                    <a:pt x="66" y="274"/>
                  </a:lnTo>
                  <a:lnTo>
                    <a:pt x="66" y="274"/>
                  </a:lnTo>
                  <a:lnTo>
                    <a:pt x="66" y="276"/>
                  </a:lnTo>
                  <a:lnTo>
                    <a:pt x="64" y="276"/>
                  </a:lnTo>
                  <a:lnTo>
                    <a:pt x="64" y="276"/>
                  </a:lnTo>
                  <a:lnTo>
                    <a:pt x="64" y="278"/>
                  </a:lnTo>
                  <a:lnTo>
                    <a:pt x="64" y="278"/>
                  </a:lnTo>
                  <a:lnTo>
                    <a:pt x="64" y="280"/>
                  </a:lnTo>
                  <a:lnTo>
                    <a:pt x="66" y="282"/>
                  </a:lnTo>
                  <a:lnTo>
                    <a:pt x="66" y="284"/>
                  </a:lnTo>
                  <a:lnTo>
                    <a:pt x="66" y="285"/>
                  </a:lnTo>
                  <a:lnTo>
                    <a:pt x="64" y="287"/>
                  </a:lnTo>
                  <a:lnTo>
                    <a:pt x="64" y="287"/>
                  </a:lnTo>
                  <a:lnTo>
                    <a:pt x="66" y="289"/>
                  </a:lnTo>
                  <a:lnTo>
                    <a:pt x="66" y="289"/>
                  </a:lnTo>
                  <a:lnTo>
                    <a:pt x="68" y="291"/>
                  </a:lnTo>
                  <a:lnTo>
                    <a:pt x="68" y="293"/>
                  </a:lnTo>
                  <a:lnTo>
                    <a:pt x="68" y="293"/>
                  </a:lnTo>
                  <a:lnTo>
                    <a:pt x="68" y="293"/>
                  </a:lnTo>
                  <a:lnTo>
                    <a:pt x="68" y="296"/>
                  </a:lnTo>
                  <a:lnTo>
                    <a:pt x="70" y="298"/>
                  </a:lnTo>
                  <a:lnTo>
                    <a:pt x="70" y="298"/>
                  </a:lnTo>
                  <a:lnTo>
                    <a:pt x="73" y="298"/>
                  </a:lnTo>
                  <a:lnTo>
                    <a:pt x="73" y="296"/>
                  </a:lnTo>
                  <a:lnTo>
                    <a:pt x="75" y="295"/>
                  </a:lnTo>
                  <a:lnTo>
                    <a:pt x="75" y="295"/>
                  </a:lnTo>
                  <a:lnTo>
                    <a:pt x="77" y="296"/>
                  </a:lnTo>
                  <a:lnTo>
                    <a:pt x="77" y="296"/>
                  </a:lnTo>
                  <a:lnTo>
                    <a:pt x="77" y="298"/>
                  </a:lnTo>
                  <a:lnTo>
                    <a:pt x="77" y="300"/>
                  </a:lnTo>
                  <a:lnTo>
                    <a:pt x="75" y="300"/>
                  </a:lnTo>
                  <a:lnTo>
                    <a:pt x="75" y="302"/>
                  </a:lnTo>
                  <a:lnTo>
                    <a:pt x="75" y="302"/>
                  </a:lnTo>
                  <a:lnTo>
                    <a:pt x="79" y="304"/>
                  </a:lnTo>
                  <a:lnTo>
                    <a:pt x="82" y="304"/>
                  </a:lnTo>
                  <a:lnTo>
                    <a:pt x="84" y="306"/>
                  </a:lnTo>
                  <a:lnTo>
                    <a:pt x="84" y="306"/>
                  </a:lnTo>
                  <a:lnTo>
                    <a:pt x="84" y="306"/>
                  </a:lnTo>
                  <a:lnTo>
                    <a:pt x="84" y="307"/>
                  </a:lnTo>
                  <a:lnTo>
                    <a:pt x="84" y="313"/>
                  </a:lnTo>
                  <a:lnTo>
                    <a:pt x="84" y="316"/>
                  </a:lnTo>
                  <a:lnTo>
                    <a:pt x="82" y="318"/>
                  </a:lnTo>
                  <a:lnTo>
                    <a:pt x="82" y="318"/>
                  </a:lnTo>
                  <a:lnTo>
                    <a:pt x="82" y="320"/>
                  </a:lnTo>
                  <a:lnTo>
                    <a:pt x="84" y="320"/>
                  </a:lnTo>
                  <a:lnTo>
                    <a:pt x="86" y="322"/>
                  </a:lnTo>
                  <a:lnTo>
                    <a:pt x="86" y="322"/>
                  </a:lnTo>
                  <a:lnTo>
                    <a:pt x="90" y="322"/>
                  </a:lnTo>
                  <a:lnTo>
                    <a:pt x="90" y="322"/>
                  </a:lnTo>
                  <a:lnTo>
                    <a:pt x="90" y="324"/>
                  </a:lnTo>
                  <a:lnTo>
                    <a:pt x="92" y="326"/>
                  </a:lnTo>
                  <a:lnTo>
                    <a:pt x="92" y="326"/>
                  </a:lnTo>
                  <a:lnTo>
                    <a:pt x="92" y="327"/>
                  </a:lnTo>
                  <a:lnTo>
                    <a:pt x="90" y="327"/>
                  </a:lnTo>
                  <a:lnTo>
                    <a:pt x="90" y="327"/>
                  </a:lnTo>
                  <a:lnTo>
                    <a:pt x="90" y="327"/>
                  </a:lnTo>
                  <a:lnTo>
                    <a:pt x="90" y="326"/>
                  </a:lnTo>
                  <a:lnTo>
                    <a:pt x="88" y="324"/>
                  </a:lnTo>
                  <a:lnTo>
                    <a:pt x="88" y="324"/>
                  </a:lnTo>
                  <a:lnTo>
                    <a:pt x="88" y="324"/>
                  </a:lnTo>
                  <a:lnTo>
                    <a:pt x="86" y="324"/>
                  </a:lnTo>
                  <a:lnTo>
                    <a:pt x="86" y="324"/>
                  </a:lnTo>
                  <a:lnTo>
                    <a:pt x="86" y="326"/>
                  </a:lnTo>
                  <a:lnTo>
                    <a:pt x="86" y="327"/>
                  </a:lnTo>
                  <a:lnTo>
                    <a:pt x="88" y="327"/>
                  </a:lnTo>
                  <a:lnTo>
                    <a:pt x="90" y="329"/>
                  </a:lnTo>
                  <a:lnTo>
                    <a:pt x="88" y="329"/>
                  </a:lnTo>
                  <a:lnTo>
                    <a:pt x="88" y="331"/>
                  </a:lnTo>
                  <a:lnTo>
                    <a:pt x="88" y="333"/>
                  </a:lnTo>
                  <a:lnTo>
                    <a:pt x="88" y="335"/>
                  </a:lnTo>
                  <a:lnTo>
                    <a:pt x="88" y="337"/>
                  </a:lnTo>
                  <a:lnTo>
                    <a:pt x="88" y="337"/>
                  </a:lnTo>
                  <a:lnTo>
                    <a:pt x="88" y="338"/>
                  </a:lnTo>
                  <a:lnTo>
                    <a:pt x="88" y="338"/>
                  </a:lnTo>
                  <a:lnTo>
                    <a:pt x="92" y="338"/>
                  </a:lnTo>
                  <a:lnTo>
                    <a:pt x="92" y="338"/>
                  </a:lnTo>
                  <a:lnTo>
                    <a:pt x="92" y="340"/>
                  </a:lnTo>
                  <a:lnTo>
                    <a:pt x="92" y="340"/>
                  </a:lnTo>
                  <a:lnTo>
                    <a:pt x="92" y="342"/>
                  </a:lnTo>
                  <a:lnTo>
                    <a:pt x="93" y="346"/>
                  </a:lnTo>
                  <a:lnTo>
                    <a:pt x="93" y="348"/>
                  </a:lnTo>
                  <a:lnTo>
                    <a:pt x="95" y="349"/>
                  </a:lnTo>
                  <a:lnTo>
                    <a:pt x="95" y="351"/>
                  </a:lnTo>
                  <a:lnTo>
                    <a:pt x="93" y="351"/>
                  </a:lnTo>
                  <a:lnTo>
                    <a:pt x="93" y="353"/>
                  </a:lnTo>
                  <a:lnTo>
                    <a:pt x="93" y="353"/>
                  </a:lnTo>
                  <a:lnTo>
                    <a:pt x="93" y="353"/>
                  </a:lnTo>
                  <a:lnTo>
                    <a:pt x="93" y="353"/>
                  </a:lnTo>
                  <a:lnTo>
                    <a:pt x="95" y="355"/>
                  </a:lnTo>
                  <a:lnTo>
                    <a:pt x="95" y="357"/>
                  </a:lnTo>
                  <a:lnTo>
                    <a:pt x="95" y="360"/>
                  </a:lnTo>
                  <a:lnTo>
                    <a:pt x="95" y="360"/>
                  </a:lnTo>
                  <a:lnTo>
                    <a:pt x="97" y="362"/>
                  </a:lnTo>
                  <a:lnTo>
                    <a:pt x="97" y="362"/>
                  </a:lnTo>
                  <a:lnTo>
                    <a:pt x="99" y="364"/>
                  </a:lnTo>
                  <a:lnTo>
                    <a:pt x="99" y="369"/>
                  </a:lnTo>
                  <a:lnTo>
                    <a:pt x="99" y="371"/>
                  </a:lnTo>
                  <a:lnTo>
                    <a:pt x="101" y="373"/>
                  </a:lnTo>
                  <a:lnTo>
                    <a:pt x="101" y="377"/>
                  </a:lnTo>
                  <a:lnTo>
                    <a:pt x="99" y="377"/>
                  </a:lnTo>
                  <a:lnTo>
                    <a:pt x="99" y="379"/>
                  </a:lnTo>
                  <a:lnTo>
                    <a:pt x="99" y="379"/>
                  </a:lnTo>
                  <a:lnTo>
                    <a:pt x="99" y="380"/>
                  </a:lnTo>
                  <a:lnTo>
                    <a:pt x="99" y="382"/>
                  </a:lnTo>
                  <a:lnTo>
                    <a:pt x="99" y="386"/>
                  </a:lnTo>
                  <a:lnTo>
                    <a:pt x="99" y="388"/>
                  </a:lnTo>
                  <a:lnTo>
                    <a:pt x="99" y="390"/>
                  </a:lnTo>
                  <a:lnTo>
                    <a:pt x="99" y="390"/>
                  </a:lnTo>
                  <a:lnTo>
                    <a:pt x="97" y="391"/>
                  </a:lnTo>
                  <a:lnTo>
                    <a:pt x="97" y="395"/>
                  </a:lnTo>
                  <a:lnTo>
                    <a:pt x="97" y="395"/>
                  </a:lnTo>
                  <a:lnTo>
                    <a:pt x="99" y="397"/>
                  </a:lnTo>
                  <a:lnTo>
                    <a:pt x="99" y="399"/>
                  </a:lnTo>
                  <a:lnTo>
                    <a:pt x="103" y="401"/>
                  </a:lnTo>
                  <a:lnTo>
                    <a:pt x="104" y="402"/>
                  </a:lnTo>
                  <a:lnTo>
                    <a:pt x="106" y="402"/>
                  </a:lnTo>
                  <a:lnTo>
                    <a:pt x="108" y="404"/>
                  </a:lnTo>
                  <a:lnTo>
                    <a:pt x="110" y="408"/>
                  </a:lnTo>
                  <a:lnTo>
                    <a:pt x="110" y="412"/>
                  </a:lnTo>
                  <a:lnTo>
                    <a:pt x="145" y="408"/>
                  </a:lnTo>
                  <a:lnTo>
                    <a:pt x="159" y="408"/>
                  </a:lnTo>
                  <a:lnTo>
                    <a:pt x="188" y="406"/>
                  </a:lnTo>
                  <a:lnTo>
                    <a:pt x="214" y="402"/>
                  </a:lnTo>
                  <a:lnTo>
                    <a:pt x="229" y="401"/>
                  </a:lnTo>
                  <a:lnTo>
                    <a:pt x="252" y="399"/>
                  </a:lnTo>
                  <a:lnTo>
                    <a:pt x="272" y="397"/>
                  </a:lnTo>
                  <a:lnTo>
                    <a:pt x="294" y="393"/>
                  </a:lnTo>
                  <a:lnTo>
                    <a:pt x="314" y="391"/>
                  </a:lnTo>
                  <a:lnTo>
                    <a:pt x="333" y="388"/>
                  </a:lnTo>
                  <a:lnTo>
                    <a:pt x="358" y="386"/>
                  </a:lnTo>
                  <a:lnTo>
                    <a:pt x="393" y="380"/>
                  </a:lnTo>
                  <a:lnTo>
                    <a:pt x="400" y="379"/>
                  </a:lnTo>
                  <a:lnTo>
                    <a:pt x="426" y="375"/>
                  </a:lnTo>
                  <a:lnTo>
                    <a:pt x="442" y="373"/>
                  </a:lnTo>
                  <a:lnTo>
                    <a:pt x="464" y="368"/>
                  </a:lnTo>
                  <a:lnTo>
                    <a:pt x="484" y="366"/>
                  </a:lnTo>
                  <a:lnTo>
                    <a:pt x="484" y="368"/>
                  </a:lnTo>
                  <a:lnTo>
                    <a:pt x="486" y="368"/>
                  </a:lnTo>
                  <a:lnTo>
                    <a:pt x="486" y="368"/>
                  </a:lnTo>
                  <a:lnTo>
                    <a:pt x="488" y="368"/>
                  </a:lnTo>
                  <a:lnTo>
                    <a:pt x="488" y="368"/>
                  </a:lnTo>
                  <a:lnTo>
                    <a:pt x="490" y="369"/>
                  </a:lnTo>
                  <a:lnTo>
                    <a:pt x="488" y="371"/>
                  </a:lnTo>
                  <a:lnTo>
                    <a:pt x="490" y="371"/>
                  </a:lnTo>
                  <a:lnTo>
                    <a:pt x="490" y="373"/>
                  </a:lnTo>
                  <a:lnTo>
                    <a:pt x="494" y="373"/>
                  </a:lnTo>
                  <a:lnTo>
                    <a:pt x="495" y="373"/>
                  </a:lnTo>
                  <a:lnTo>
                    <a:pt x="495" y="373"/>
                  </a:lnTo>
                  <a:lnTo>
                    <a:pt x="495" y="373"/>
                  </a:lnTo>
                  <a:lnTo>
                    <a:pt x="497" y="375"/>
                  </a:lnTo>
                  <a:lnTo>
                    <a:pt x="497" y="377"/>
                  </a:lnTo>
                  <a:lnTo>
                    <a:pt x="497" y="377"/>
                  </a:lnTo>
                  <a:lnTo>
                    <a:pt x="499" y="379"/>
                  </a:lnTo>
                  <a:lnTo>
                    <a:pt x="499" y="379"/>
                  </a:lnTo>
                  <a:lnTo>
                    <a:pt x="501" y="379"/>
                  </a:lnTo>
                  <a:lnTo>
                    <a:pt x="501" y="382"/>
                  </a:lnTo>
                  <a:lnTo>
                    <a:pt x="501" y="382"/>
                  </a:lnTo>
                  <a:lnTo>
                    <a:pt x="503" y="382"/>
                  </a:lnTo>
                  <a:lnTo>
                    <a:pt x="504" y="382"/>
                  </a:lnTo>
                  <a:lnTo>
                    <a:pt x="504" y="382"/>
                  </a:lnTo>
                  <a:lnTo>
                    <a:pt x="506" y="382"/>
                  </a:lnTo>
                  <a:lnTo>
                    <a:pt x="504" y="384"/>
                  </a:lnTo>
                  <a:lnTo>
                    <a:pt x="506" y="384"/>
                  </a:lnTo>
                  <a:lnTo>
                    <a:pt x="506" y="384"/>
                  </a:lnTo>
                  <a:lnTo>
                    <a:pt x="506" y="386"/>
                  </a:lnTo>
                  <a:lnTo>
                    <a:pt x="506" y="388"/>
                  </a:lnTo>
                  <a:lnTo>
                    <a:pt x="508" y="388"/>
                  </a:lnTo>
                  <a:lnTo>
                    <a:pt x="510" y="388"/>
                  </a:lnTo>
                  <a:lnTo>
                    <a:pt x="510" y="390"/>
                  </a:lnTo>
                  <a:lnTo>
                    <a:pt x="512" y="390"/>
                  </a:lnTo>
                  <a:lnTo>
                    <a:pt x="514" y="391"/>
                  </a:lnTo>
                  <a:lnTo>
                    <a:pt x="515" y="391"/>
                  </a:lnTo>
                  <a:lnTo>
                    <a:pt x="517" y="390"/>
                  </a:lnTo>
                  <a:lnTo>
                    <a:pt x="517" y="388"/>
                  </a:lnTo>
                  <a:lnTo>
                    <a:pt x="521" y="388"/>
                  </a:lnTo>
                  <a:lnTo>
                    <a:pt x="521" y="388"/>
                  </a:lnTo>
                  <a:lnTo>
                    <a:pt x="521" y="386"/>
                  </a:lnTo>
                  <a:lnTo>
                    <a:pt x="521" y="384"/>
                  </a:lnTo>
                  <a:lnTo>
                    <a:pt x="519" y="382"/>
                  </a:lnTo>
                  <a:lnTo>
                    <a:pt x="519" y="380"/>
                  </a:lnTo>
                  <a:lnTo>
                    <a:pt x="519" y="377"/>
                  </a:lnTo>
                  <a:lnTo>
                    <a:pt x="519" y="375"/>
                  </a:lnTo>
                  <a:lnTo>
                    <a:pt x="519" y="371"/>
                  </a:lnTo>
                  <a:lnTo>
                    <a:pt x="517" y="371"/>
                  </a:lnTo>
                  <a:lnTo>
                    <a:pt x="517" y="371"/>
                  </a:lnTo>
                  <a:lnTo>
                    <a:pt x="515" y="371"/>
                  </a:lnTo>
                  <a:lnTo>
                    <a:pt x="515" y="369"/>
                  </a:lnTo>
                  <a:lnTo>
                    <a:pt x="515" y="369"/>
                  </a:lnTo>
                  <a:lnTo>
                    <a:pt x="515" y="368"/>
                  </a:lnTo>
                  <a:lnTo>
                    <a:pt x="515" y="366"/>
                  </a:lnTo>
                  <a:lnTo>
                    <a:pt x="515" y="364"/>
                  </a:lnTo>
                  <a:lnTo>
                    <a:pt x="521" y="360"/>
                  </a:lnTo>
                  <a:lnTo>
                    <a:pt x="525" y="357"/>
                  </a:lnTo>
                  <a:lnTo>
                    <a:pt x="526" y="357"/>
                  </a:lnTo>
                  <a:lnTo>
                    <a:pt x="528" y="357"/>
                  </a:lnTo>
                  <a:lnTo>
                    <a:pt x="528" y="355"/>
                  </a:lnTo>
                  <a:lnTo>
                    <a:pt x="530" y="355"/>
                  </a:lnTo>
                  <a:lnTo>
                    <a:pt x="532" y="355"/>
                  </a:lnTo>
                  <a:lnTo>
                    <a:pt x="536" y="353"/>
                  </a:lnTo>
                  <a:lnTo>
                    <a:pt x="539" y="349"/>
                  </a:lnTo>
                  <a:lnTo>
                    <a:pt x="539" y="346"/>
                  </a:lnTo>
                  <a:lnTo>
                    <a:pt x="541" y="340"/>
                  </a:lnTo>
                  <a:lnTo>
                    <a:pt x="541" y="338"/>
                  </a:lnTo>
                  <a:lnTo>
                    <a:pt x="539" y="333"/>
                  </a:lnTo>
                  <a:lnTo>
                    <a:pt x="539" y="329"/>
                  </a:lnTo>
                  <a:lnTo>
                    <a:pt x="539" y="329"/>
                  </a:lnTo>
                  <a:lnTo>
                    <a:pt x="541" y="327"/>
                  </a:lnTo>
                  <a:lnTo>
                    <a:pt x="541" y="326"/>
                  </a:lnTo>
                  <a:lnTo>
                    <a:pt x="545" y="322"/>
                  </a:lnTo>
                  <a:lnTo>
                    <a:pt x="545" y="320"/>
                  </a:lnTo>
                  <a:lnTo>
                    <a:pt x="547" y="318"/>
                  </a:lnTo>
                  <a:lnTo>
                    <a:pt x="548" y="316"/>
                  </a:lnTo>
                  <a:lnTo>
                    <a:pt x="548" y="315"/>
                  </a:lnTo>
                  <a:lnTo>
                    <a:pt x="548" y="315"/>
                  </a:lnTo>
                  <a:lnTo>
                    <a:pt x="550" y="315"/>
                  </a:lnTo>
                  <a:lnTo>
                    <a:pt x="550" y="313"/>
                  </a:lnTo>
                  <a:lnTo>
                    <a:pt x="550" y="311"/>
                  </a:lnTo>
                  <a:lnTo>
                    <a:pt x="550" y="311"/>
                  </a:lnTo>
                  <a:lnTo>
                    <a:pt x="548" y="307"/>
                  </a:lnTo>
                  <a:lnTo>
                    <a:pt x="548" y="307"/>
                  </a:lnTo>
                  <a:lnTo>
                    <a:pt x="548" y="306"/>
                  </a:lnTo>
                  <a:lnTo>
                    <a:pt x="548" y="302"/>
                  </a:lnTo>
                  <a:lnTo>
                    <a:pt x="548" y="300"/>
                  </a:lnTo>
                  <a:lnTo>
                    <a:pt x="548" y="298"/>
                  </a:lnTo>
                  <a:lnTo>
                    <a:pt x="547" y="295"/>
                  </a:lnTo>
                  <a:lnTo>
                    <a:pt x="545" y="293"/>
                  </a:lnTo>
                  <a:lnTo>
                    <a:pt x="543" y="289"/>
                  </a:lnTo>
                  <a:lnTo>
                    <a:pt x="541" y="287"/>
                  </a:lnTo>
                  <a:lnTo>
                    <a:pt x="539" y="287"/>
                  </a:lnTo>
                  <a:lnTo>
                    <a:pt x="537" y="287"/>
                  </a:lnTo>
                  <a:lnTo>
                    <a:pt x="537" y="287"/>
                  </a:lnTo>
                  <a:lnTo>
                    <a:pt x="536" y="285"/>
                  </a:lnTo>
                  <a:lnTo>
                    <a:pt x="534" y="284"/>
                  </a:lnTo>
                  <a:lnTo>
                    <a:pt x="532" y="282"/>
                  </a:lnTo>
                  <a:lnTo>
                    <a:pt x="532" y="282"/>
                  </a:lnTo>
                  <a:lnTo>
                    <a:pt x="532" y="280"/>
                  </a:lnTo>
                  <a:lnTo>
                    <a:pt x="530" y="276"/>
                  </a:lnTo>
                  <a:lnTo>
                    <a:pt x="532" y="276"/>
                  </a:lnTo>
                  <a:lnTo>
                    <a:pt x="532" y="269"/>
                  </a:lnTo>
                  <a:lnTo>
                    <a:pt x="532" y="267"/>
                  </a:lnTo>
                  <a:lnTo>
                    <a:pt x="532" y="263"/>
                  </a:lnTo>
                  <a:lnTo>
                    <a:pt x="532" y="263"/>
                  </a:lnTo>
                  <a:lnTo>
                    <a:pt x="532" y="262"/>
                  </a:lnTo>
                  <a:lnTo>
                    <a:pt x="534" y="258"/>
                  </a:lnTo>
                  <a:lnTo>
                    <a:pt x="534" y="256"/>
                  </a:lnTo>
                  <a:lnTo>
                    <a:pt x="536" y="254"/>
                  </a:lnTo>
                  <a:lnTo>
                    <a:pt x="537" y="254"/>
                  </a:lnTo>
                  <a:lnTo>
                    <a:pt x="537" y="254"/>
                  </a:lnTo>
                  <a:lnTo>
                    <a:pt x="543" y="254"/>
                  </a:lnTo>
                  <a:lnTo>
                    <a:pt x="545" y="254"/>
                  </a:lnTo>
                  <a:lnTo>
                    <a:pt x="547" y="253"/>
                  </a:lnTo>
                  <a:lnTo>
                    <a:pt x="552" y="251"/>
                  </a:lnTo>
                  <a:lnTo>
                    <a:pt x="554" y="249"/>
                  </a:lnTo>
                  <a:lnTo>
                    <a:pt x="557" y="249"/>
                  </a:lnTo>
                  <a:lnTo>
                    <a:pt x="559" y="249"/>
                  </a:lnTo>
                  <a:lnTo>
                    <a:pt x="561" y="249"/>
                  </a:lnTo>
                  <a:lnTo>
                    <a:pt x="563" y="249"/>
                  </a:lnTo>
                  <a:lnTo>
                    <a:pt x="567" y="247"/>
                  </a:lnTo>
                  <a:lnTo>
                    <a:pt x="568" y="245"/>
                  </a:lnTo>
                  <a:lnTo>
                    <a:pt x="570" y="243"/>
                  </a:lnTo>
                  <a:lnTo>
                    <a:pt x="572" y="242"/>
                  </a:lnTo>
                  <a:lnTo>
                    <a:pt x="574" y="238"/>
                  </a:lnTo>
                  <a:lnTo>
                    <a:pt x="578" y="236"/>
                  </a:lnTo>
                  <a:lnTo>
                    <a:pt x="579" y="236"/>
                  </a:lnTo>
                  <a:lnTo>
                    <a:pt x="583" y="236"/>
                  </a:lnTo>
                  <a:lnTo>
                    <a:pt x="585" y="234"/>
                  </a:lnTo>
                  <a:lnTo>
                    <a:pt x="587" y="234"/>
                  </a:lnTo>
                  <a:lnTo>
                    <a:pt x="587" y="232"/>
                  </a:lnTo>
                  <a:lnTo>
                    <a:pt x="589" y="231"/>
                  </a:lnTo>
                  <a:lnTo>
                    <a:pt x="589" y="229"/>
                  </a:lnTo>
                  <a:lnTo>
                    <a:pt x="590" y="227"/>
                  </a:lnTo>
                  <a:lnTo>
                    <a:pt x="590" y="227"/>
                  </a:lnTo>
                  <a:lnTo>
                    <a:pt x="592" y="227"/>
                  </a:lnTo>
                  <a:lnTo>
                    <a:pt x="594" y="227"/>
                  </a:lnTo>
                  <a:lnTo>
                    <a:pt x="594" y="225"/>
                  </a:lnTo>
                  <a:lnTo>
                    <a:pt x="594" y="223"/>
                  </a:lnTo>
                  <a:lnTo>
                    <a:pt x="594" y="214"/>
                  </a:lnTo>
                  <a:lnTo>
                    <a:pt x="594" y="214"/>
                  </a:lnTo>
                  <a:lnTo>
                    <a:pt x="594" y="212"/>
                  </a:lnTo>
                  <a:lnTo>
                    <a:pt x="594" y="209"/>
                  </a:lnTo>
                  <a:lnTo>
                    <a:pt x="594" y="207"/>
                  </a:lnTo>
                  <a:lnTo>
                    <a:pt x="594" y="205"/>
                  </a:lnTo>
                  <a:lnTo>
                    <a:pt x="596" y="205"/>
                  </a:lnTo>
                  <a:lnTo>
                    <a:pt x="596" y="203"/>
                  </a:lnTo>
                  <a:lnTo>
                    <a:pt x="598" y="201"/>
                  </a:lnTo>
                  <a:lnTo>
                    <a:pt x="600" y="200"/>
                  </a:lnTo>
                  <a:lnTo>
                    <a:pt x="600" y="200"/>
                  </a:lnTo>
                  <a:lnTo>
                    <a:pt x="603" y="196"/>
                  </a:lnTo>
                  <a:lnTo>
                    <a:pt x="603" y="196"/>
                  </a:lnTo>
                  <a:lnTo>
                    <a:pt x="603" y="192"/>
                  </a:lnTo>
                  <a:lnTo>
                    <a:pt x="605" y="190"/>
                  </a:lnTo>
                  <a:lnTo>
                    <a:pt x="605" y="189"/>
                  </a:lnTo>
                  <a:lnTo>
                    <a:pt x="605" y="185"/>
                  </a:lnTo>
                  <a:lnTo>
                    <a:pt x="605" y="183"/>
                  </a:lnTo>
                  <a:lnTo>
                    <a:pt x="605" y="181"/>
                  </a:lnTo>
                  <a:lnTo>
                    <a:pt x="605" y="181"/>
                  </a:lnTo>
                  <a:lnTo>
                    <a:pt x="605" y="178"/>
                  </a:lnTo>
                  <a:lnTo>
                    <a:pt x="605" y="176"/>
                  </a:lnTo>
                  <a:lnTo>
                    <a:pt x="605" y="174"/>
                  </a:lnTo>
                  <a:lnTo>
                    <a:pt x="605" y="170"/>
                  </a:lnTo>
                  <a:lnTo>
                    <a:pt x="603" y="168"/>
                  </a:lnTo>
                  <a:lnTo>
                    <a:pt x="601" y="167"/>
                  </a:lnTo>
                  <a:lnTo>
                    <a:pt x="601" y="165"/>
                  </a:lnTo>
                  <a:lnTo>
                    <a:pt x="601" y="163"/>
                  </a:lnTo>
                  <a:lnTo>
                    <a:pt x="601" y="163"/>
                  </a:lnTo>
                  <a:lnTo>
                    <a:pt x="601" y="159"/>
                  </a:lnTo>
                  <a:lnTo>
                    <a:pt x="601" y="158"/>
                  </a:lnTo>
                  <a:lnTo>
                    <a:pt x="600" y="158"/>
                  </a:lnTo>
                  <a:lnTo>
                    <a:pt x="600" y="158"/>
                  </a:lnTo>
                  <a:lnTo>
                    <a:pt x="598" y="158"/>
                  </a:lnTo>
                  <a:lnTo>
                    <a:pt x="596" y="156"/>
                  </a:lnTo>
                  <a:lnTo>
                    <a:pt x="596" y="154"/>
                  </a:lnTo>
                  <a:lnTo>
                    <a:pt x="594" y="152"/>
                  </a:lnTo>
                  <a:lnTo>
                    <a:pt x="592" y="152"/>
                  </a:lnTo>
                  <a:lnTo>
                    <a:pt x="589" y="152"/>
                  </a:lnTo>
                  <a:lnTo>
                    <a:pt x="587" y="152"/>
                  </a:lnTo>
                  <a:lnTo>
                    <a:pt x="585" y="150"/>
                  </a:lnTo>
                  <a:lnTo>
                    <a:pt x="585" y="150"/>
                  </a:lnTo>
                  <a:lnTo>
                    <a:pt x="581" y="150"/>
                  </a:lnTo>
                  <a:lnTo>
                    <a:pt x="581" y="150"/>
                  </a:lnTo>
                  <a:lnTo>
                    <a:pt x="579" y="148"/>
                  </a:lnTo>
                  <a:lnTo>
                    <a:pt x="578" y="147"/>
                  </a:lnTo>
                  <a:lnTo>
                    <a:pt x="578" y="147"/>
                  </a:lnTo>
                  <a:lnTo>
                    <a:pt x="576" y="145"/>
                  </a:lnTo>
                  <a:lnTo>
                    <a:pt x="576" y="145"/>
                  </a:lnTo>
                  <a:lnTo>
                    <a:pt x="574" y="139"/>
                  </a:lnTo>
                  <a:lnTo>
                    <a:pt x="574" y="134"/>
                  </a:lnTo>
                  <a:lnTo>
                    <a:pt x="570" y="132"/>
                  </a:lnTo>
                  <a:lnTo>
                    <a:pt x="570" y="132"/>
                  </a:lnTo>
                  <a:lnTo>
                    <a:pt x="568" y="130"/>
                  </a:lnTo>
                  <a:lnTo>
                    <a:pt x="568" y="130"/>
                  </a:lnTo>
                  <a:lnTo>
                    <a:pt x="567" y="128"/>
                  </a:lnTo>
                  <a:lnTo>
                    <a:pt x="565" y="128"/>
                  </a:lnTo>
                  <a:lnTo>
                    <a:pt x="563" y="126"/>
                  </a:lnTo>
                  <a:lnTo>
                    <a:pt x="559" y="126"/>
                  </a:lnTo>
                  <a:lnTo>
                    <a:pt x="559" y="125"/>
                  </a:lnTo>
                  <a:lnTo>
                    <a:pt x="557" y="125"/>
                  </a:lnTo>
                  <a:lnTo>
                    <a:pt x="557" y="123"/>
                  </a:lnTo>
                  <a:lnTo>
                    <a:pt x="556" y="123"/>
                  </a:lnTo>
                  <a:lnTo>
                    <a:pt x="552" y="121"/>
                  </a:lnTo>
                  <a:lnTo>
                    <a:pt x="552" y="121"/>
                  </a:lnTo>
                  <a:lnTo>
                    <a:pt x="550" y="121"/>
                  </a:lnTo>
                  <a:lnTo>
                    <a:pt x="550" y="119"/>
                  </a:lnTo>
                  <a:lnTo>
                    <a:pt x="550" y="119"/>
                  </a:lnTo>
                  <a:lnTo>
                    <a:pt x="550" y="117"/>
                  </a:lnTo>
                  <a:lnTo>
                    <a:pt x="550" y="115"/>
                  </a:lnTo>
                  <a:lnTo>
                    <a:pt x="550" y="115"/>
                  </a:lnTo>
                  <a:lnTo>
                    <a:pt x="552" y="114"/>
                  </a:lnTo>
                  <a:lnTo>
                    <a:pt x="550" y="112"/>
                  </a:lnTo>
                  <a:lnTo>
                    <a:pt x="547" y="110"/>
                  </a:lnTo>
                  <a:lnTo>
                    <a:pt x="547" y="108"/>
                  </a:lnTo>
                  <a:lnTo>
                    <a:pt x="545" y="106"/>
                  </a:lnTo>
                  <a:lnTo>
                    <a:pt x="545" y="105"/>
                  </a:lnTo>
                  <a:lnTo>
                    <a:pt x="545" y="103"/>
                  </a:lnTo>
                  <a:lnTo>
                    <a:pt x="543" y="101"/>
                  </a:lnTo>
                  <a:lnTo>
                    <a:pt x="541" y="101"/>
                  </a:lnTo>
                  <a:lnTo>
                    <a:pt x="541" y="101"/>
                  </a:lnTo>
                  <a:lnTo>
                    <a:pt x="539" y="99"/>
                  </a:lnTo>
                  <a:lnTo>
                    <a:pt x="534" y="99"/>
                  </a:lnTo>
                  <a:lnTo>
                    <a:pt x="525" y="97"/>
                  </a:lnTo>
                  <a:lnTo>
                    <a:pt x="523" y="99"/>
                  </a:lnTo>
                  <a:lnTo>
                    <a:pt x="519" y="97"/>
                  </a:lnTo>
                  <a:lnTo>
                    <a:pt x="517" y="97"/>
                  </a:lnTo>
                  <a:lnTo>
                    <a:pt x="515" y="95"/>
                  </a:lnTo>
                  <a:lnTo>
                    <a:pt x="514" y="95"/>
                  </a:lnTo>
                  <a:lnTo>
                    <a:pt x="512" y="95"/>
                  </a:lnTo>
                  <a:lnTo>
                    <a:pt x="510" y="94"/>
                  </a:lnTo>
                  <a:lnTo>
                    <a:pt x="508" y="92"/>
                  </a:lnTo>
                  <a:lnTo>
                    <a:pt x="506" y="90"/>
                  </a:lnTo>
                  <a:lnTo>
                    <a:pt x="504" y="88"/>
                  </a:lnTo>
                  <a:lnTo>
                    <a:pt x="504" y="84"/>
                  </a:lnTo>
                  <a:lnTo>
                    <a:pt x="504" y="79"/>
                  </a:lnTo>
                  <a:lnTo>
                    <a:pt x="503" y="77"/>
                  </a:lnTo>
                  <a:lnTo>
                    <a:pt x="503" y="75"/>
                  </a:lnTo>
                  <a:lnTo>
                    <a:pt x="501" y="75"/>
                  </a:lnTo>
                  <a:lnTo>
                    <a:pt x="499" y="73"/>
                  </a:lnTo>
                  <a:lnTo>
                    <a:pt x="497" y="72"/>
                  </a:lnTo>
                  <a:lnTo>
                    <a:pt x="497" y="70"/>
                  </a:lnTo>
                  <a:lnTo>
                    <a:pt x="497" y="70"/>
                  </a:lnTo>
                  <a:lnTo>
                    <a:pt x="495" y="68"/>
                  </a:lnTo>
                  <a:lnTo>
                    <a:pt x="495" y="66"/>
                  </a:lnTo>
                  <a:lnTo>
                    <a:pt x="495" y="62"/>
                  </a:lnTo>
                  <a:lnTo>
                    <a:pt x="494" y="55"/>
                  </a:lnTo>
                  <a:lnTo>
                    <a:pt x="492" y="52"/>
                  </a:lnTo>
                  <a:lnTo>
                    <a:pt x="492" y="48"/>
                  </a:lnTo>
                  <a:lnTo>
                    <a:pt x="492" y="48"/>
                  </a:lnTo>
                  <a:lnTo>
                    <a:pt x="490" y="44"/>
                  </a:lnTo>
                  <a:lnTo>
                    <a:pt x="492" y="41"/>
                  </a:lnTo>
                  <a:lnTo>
                    <a:pt x="494" y="37"/>
                  </a:lnTo>
                  <a:lnTo>
                    <a:pt x="495" y="35"/>
                  </a:lnTo>
                  <a:lnTo>
                    <a:pt x="497" y="33"/>
                  </a:lnTo>
                  <a:lnTo>
                    <a:pt x="497" y="31"/>
                  </a:lnTo>
                  <a:lnTo>
                    <a:pt x="497" y="31"/>
                  </a:lnTo>
                  <a:lnTo>
                    <a:pt x="499" y="28"/>
                  </a:lnTo>
                  <a:lnTo>
                    <a:pt x="499" y="26"/>
                  </a:lnTo>
                  <a:lnTo>
                    <a:pt x="497" y="22"/>
                  </a:lnTo>
                  <a:lnTo>
                    <a:pt x="495" y="22"/>
                  </a:lnTo>
                  <a:lnTo>
                    <a:pt x="494" y="20"/>
                  </a:lnTo>
                  <a:lnTo>
                    <a:pt x="492" y="20"/>
                  </a:lnTo>
                  <a:lnTo>
                    <a:pt x="490" y="20"/>
                  </a:lnTo>
                  <a:lnTo>
                    <a:pt x="488" y="19"/>
                  </a:lnTo>
                  <a:lnTo>
                    <a:pt x="486" y="19"/>
                  </a:lnTo>
                  <a:lnTo>
                    <a:pt x="484" y="17"/>
                  </a:lnTo>
                  <a:lnTo>
                    <a:pt x="484" y="17"/>
                  </a:lnTo>
                  <a:lnTo>
                    <a:pt x="484" y="17"/>
                  </a:lnTo>
                  <a:lnTo>
                    <a:pt x="484" y="13"/>
                  </a:lnTo>
                  <a:lnTo>
                    <a:pt x="484" y="11"/>
                  </a:lnTo>
                  <a:lnTo>
                    <a:pt x="483" y="9"/>
                  </a:lnTo>
                  <a:lnTo>
                    <a:pt x="481" y="8"/>
                  </a:lnTo>
                  <a:lnTo>
                    <a:pt x="481" y="6"/>
                  </a:lnTo>
                  <a:lnTo>
                    <a:pt x="481" y="0"/>
                  </a:lnTo>
                  <a:lnTo>
                    <a:pt x="446" y="6"/>
                  </a:lnTo>
                  <a:lnTo>
                    <a:pt x="435" y="8"/>
                  </a:lnTo>
                  <a:lnTo>
                    <a:pt x="404" y="11"/>
                  </a:lnTo>
                  <a:lnTo>
                    <a:pt x="371" y="15"/>
                  </a:lnTo>
                  <a:lnTo>
                    <a:pt x="362" y="17"/>
                  </a:lnTo>
                  <a:lnTo>
                    <a:pt x="320" y="22"/>
                  </a:lnTo>
                  <a:lnTo>
                    <a:pt x="318" y="22"/>
                  </a:lnTo>
                  <a:lnTo>
                    <a:pt x="278" y="28"/>
                  </a:lnTo>
                  <a:lnTo>
                    <a:pt x="263" y="30"/>
                  </a:lnTo>
                  <a:lnTo>
                    <a:pt x="234" y="33"/>
                  </a:lnTo>
                  <a:lnTo>
                    <a:pt x="210" y="35"/>
                  </a:lnTo>
                  <a:lnTo>
                    <a:pt x="192" y="37"/>
                  </a:lnTo>
                  <a:lnTo>
                    <a:pt x="156" y="41"/>
                  </a:lnTo>
                  <a:lnTo>
                    <a:pt x="150" y="42"/>
                  </a:lnTo>
                  <a:lnTo>
                    <a:pt x="108" y="46"/>
                  </a:lnTo>
                  <a:lnTo>
                    <a:pt x="101" y="46"/>
                  </a:lnTo>
                  <a:lnTo>
                    <a:pt x="66" y="52"/>
                  </a:lnTo>
                  <a:lnTo>
                    <a:pt x="48" y="52"/>
                  </a:lnTo>
                  <a:lnTo>
                    <a:pt x="13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8"/>
            <p:cNvSpPr>
              <a:spLocks/>
            </p:cNvSpPr>
            <p:nvPr userDrawn="1"/>
          </p:nvSpPr>
          <p:spPr bwMode="auto">
            <a:xfrm>
              <a:off x="4383088" y="1982788"/>
              <a:ext cx="1101725" cy="879475"/>
            </a:xfrm>
            <a:custGeom>
              <a:avLst/>
              <a:gdLst/>
              <a:ahLst/>
              <a:cxnLst>
                <a:cxn ang="0">
                  <a:pos x="141" y="351"/>
                </a:cxn>
                <a:cxn ang="0">
                  <a:pos x="124" y="214"/>
                </a:cxn>
                <a:cxn ang="0">
                  <a:pos x="104" y="206"/>
                </a:cxn>
                <a:cxn ang="0">
                  <a:pos x="91" y="188"/>
                </a:cxn>
                <a:cxn ang="0">
                  <a:pos x="75" y="172"/>
                </a:cxn>
                <a:cxn ang="0">
                  <a:pos x="78" y="159"/>
                </a:cxn>
                <a:cxn ang="0">
                  <a:pos x="91" y="146"/>
                </a:cxn>
                <a:cxn ang="0">
                  <a:pos x="88" y="139"/>
                </a:cxn>
                <a:cxn ang="0">
                  <a:pos x="86" y="126"/>
                </a:cxn>
                <a:cxn ang="0">
                  <a:pos x="66" y="126"/>
                </a:cxn>
                <a:cxn ang="0">
                  <a:pos x="46" y="111"/>
                </a:cxn>
                <a:cxn ang="0">
                  <a:pos x="38" y="100"/>
                </a:cxn>
                <a:cxn ang="0">
                  <a:pos x="25" y="86"/>
                </a:cxn>
                <a:cxn ang="0">
                  <a:pos x="13" y="78"/>
                </a:cxn>
                <a:cxn ang="0">
                  <a:pos x="11" y="66"/>
                </a:cxn>
                <a:cxn ang="0">
                  <a:pos x="7" y="47"/>
                </a:cxn>
                <a:cxn ang="0">
                  <a:pos x="0" y="46"/>
                </a:cxn>
                <a:cxn ang="0">
                  <a:pos x="290" y="13"/>
                </a:cxn>
                <a:cxn ang="0">
                  <a:pos x="380" y="7"/>
                </a:cxn>
                <a:cxn ang="0">
                  <a:pos x="393" y="16"/>
                </a:cxn>
                <a:cxn ang="0">
                  <a:pos x="404" y="25"/>
                </a:cxn>
                <a:cxn ang="0">
                  <a:pos x="405" y="64"/>
                </a:cxn>
                <a:cxn ang="0">
                  <a:pos x="415" y="91"/>
                </a:cxn>
                <a:cxn ang="0">
                  <a:pos x="433" y="111"/>
                </a:cxn>
                <a:cxn ang="0">
                  <a:pos x="455" y="126"/>
                </a:cxn>
                <a:cxn ang="0">
                  <a:pos x="482" y="146"/>
                </a:cxn>
                <a:cxn ang="0">
                  <a:pos x="499" y="172"/>
                </a:cxn>
                <a:cxn ang="0">
                  <a:pos x="506" y="195"/>
                </a:cxn>
                <a:cxn ang="0">
                  <a:pos x="526" y="186"/>
                </a:cxn>
                <a:cxn ang="0">
                  <a:pos x="557" y="195"/>
                </a:cxn>
                <a:cxn ang="0">
                  <a:pos x="552" y="215"/>
                </a:cxn>
                <a:cxn ang="0">
                  <a:pos x="550" y="243"/>
                </a:cxn>
                <a:cxn ang="0">
                  <a:pos x="550" y="281"/>
                </a:cxn>
                <a:cxn ang="0">
                  <a:pos x="574" y="298"/>
                </a:cxn>
                <a:cxn ang="0">
                  <a:pos x="599" y="307"/>
                </a:cxn>
                <a:cxn ang="0">
                  <a:pos x="621" y="320"/>
                </a:cxn>
                <a:cxn ang="0">
                  <a:pos x="639" y="340"/>
                </a:cxn>
                <a:cxn ang="0">
                  <a:pos x="652" y="367"/>
                </a:cxn>
                <a:cxn ang="0">
                  <a:pos x="648" y="384"/>
                </a:cxn>
                <a:cxn ang="0">
                  <a:pos x="656" y="393"/>
                </a:cxn>
                <a:cxn ang="0">
                  <a:pos x="665" y="407"/>
                </a:cxn>
                <a:cxn ang="0">
                  <a:pos x="670" y="406"/>
                </a:cxn>
                <a:cxn ang="0">
                  <a:pos x="681" y="409"/>
                </a:cxn>
                <a:cxn ang="0">
                  <a:pos x="692" y="413"/>
                </a:cxn>
                <a:cxn ang="0">
                  <a:pos x="692" y="435"/>
                </a:cxn>
                <a:cxn ang="0">
                  <a:pos x="690" y="448"/>
                </a:cxn>
                <a:cxn ang="0">
                  <a:pos x="687" y="466"/>
                </a:cxn>
                <a:cxn ang="0">
                  <a:pos x="670" y="475"/>
                </a:cxn>
                <a:cxn ang="0">
                  <a:pos x="665" y="473"/>
                </a:cxn>
                <a:cxn ang="0">
                  <a:pos x="661" y="479"/>
                </a:cxn>
                <a:cxn ang="0">
                  <a:pos x="663" y="495"/>
                </a:cxn>
                <a:cxn ang="0">
                  <a:pos x="661" y="508"/>
                </a:cxn>
                <a:cxn ang="0">
                  <a:pos x="659" y="521"/>
                </a:cxn>
                <a:cxn ang="0">
                  <a:pos x="652" y="541"/>
                </a:cxn>
                <a:cxn ang="0">
                  <a:pos x="590" y="544"/>
                </a:cxn>
                <a:cxn ang="0">
                  <a:pos x="599" y="528"/>
                </a:cxn>
                <a:cxn ang="0">
                  <a:pos x="612" y="510"/>
                </a:cxn>
                <a:cxn ang="0">
                  <a:pos x="603" y="493"/>
                </a:cxn>
                <a:cxn ang="0">
                  <a:pos x="592" y="488"/>
                </a:cxn>
                <a:cxn ang="0">
                  <a:pos x="289" y="530"/>
                </a:cxn>
              </a:cxnLst>
              <a:rect l="0" t="0" r="r" b="b"/>
              <a:pathLst>
                <a:path w="694" h="554">
                  <a:moveTo>
                    <a:pt x="161" y="544"/>
                  </a:moveTo>
                  <a:lnTo>
                    <a:pt x="159" y="541"/>
                  </a:lnTo>
                  <a:lnTo>
                    <a:pt x="157" y="522"/>
                  </a:lnTo>
                  <a:lnTo>
                    <a:pt x="157" y="512"/>
                  </a:lnTo>
                  <a:lnTo>
                    <a:pt x="153" y="482"/>
                  </a:lnTo>
                  <a:lnTo>
                    <a:pt x="155" y="482"/>
                  </a:lnTo>
                  <a:lnTo>
                    <a:pt x="153" y="475"/>
                  </a:lnTo>
                  <a:lnTo>
                    <a:pt x="150" y="440"/>
                  </a:lnTo>
                  <a:lnTo>
                    <a:pt x="150" y="437"/>
                  </a:lnTo>
                  <a:lnTo>
                    <a:pt x="146" y="400"/>
                  </a:lnTo>
                  <a:lnTo>
                    <a:pt x="146" y="398"/>
                  </a:lnTo>
                  <a:lnTo>
                    <a:pt x="141" y="354"/>
                  </a:lnTo>
                  <a:lnTo>
                    <a:pt x="141" y="351"/>
                  </a:lnTo>
                  <a:lnTo>
                    <a:pt x="135" y="309"/>
                  </a:lnTo>
                  <a:lnTo>
                    <a:pt x="135" y="298"/>
                  </a:lnTo>
                  <a:lnTo>
                    <a:pt x="131" y="267"/>
                  </a:lnTo>
                  <a:lnTo>
                    <a:pt x="130" y="252"/>
                  </a:lnTo>
                  <a:lnTo>
                    <a:pt x="128" y="228"/>
                  </a:lnTo>
                  <a:lnTo>
                    <a:pt x="128" y="219"/>
                  </a:lnTo>
                  <a:lnTo>
                    <a:pt x="128" y="217"/>
                  </a:lnTo>
                  <a:lnTo>
                    <a:pt x="128" y="214"/>
                  </a:lnTo>
                  <a:lnTo>
                    <a:pt x="128" y="214"/>
                  </a:lnTo>
                  <a:lnTo>
                    <a:pt x="126" y="214"/>
                  </a:lnTo>
                  <a:lnTo>
                    <a:pt x="126" y="214"/>
                  </a:lnTo>
                  <a:lnTo>
                    <a:pt x="124" y="214"/>
                  </a:lnTo>
                  <a:lnTo>
                    <a:pt x="124" y="214"/>
                  </a:lnTo>
                  <a:lnTo>
                    <a:pt x="122" y="214"/>
                  </a:lnTo>
                  <a:lnTo>
                    <a:pt x="120" y="212"/>
                  </a:lnTo>
                  <a:lnTo>
                    <a:pt x="119" y="212"/>
                  </a:lnTo>
                  <a:lnTo>
                    <a:pt x="119" y="212"/>
                  </a:lnTo>
                  <a:lnTo>
                    <a:pt x="117" y="212"/>
                  </a:lnTo>
                  <a:lnTo>
                    <a:pt x="115" y="212"/>
                  </a:lnTo>
                  <a:lnTo>
                    <a:pt x="115" y="212"/>
                  </a:lnTo>
                  <a:lnTo>
                    <a:pt x="113" y="212"/>
                  </a:lnTo>
                  <a:lnTo>
                    <a:pt x="109" y="212"/>
                  </a:lnTo>
                  <a:lnTo>
                    <a:pt x="108" y="210"/>
                  </a:lnTo>
                  <a:lnTo>
                    <a:pt x="106" y="210"/>
                  </a:lnTo>
                  <a:lnTo>
                    <a:pt x="104" y="208"/>
                  </a:lnTo>
                  <a:lnTo>
                    <a:pt x="104" y="206"/>
                  </a:lnTo>
                  <a:lnTo>
                    <a:pt x="104" y="204"/>
                  </a:lnTo>
                  <a:lnTo>
                    <a:pt x="104" y="203"/>
                  </a:lnTo>
                  <a:lnTo>
                    <a:pt x="100" y="201"/>
                  </a:lnTo>
                  <a:lnTo>
                    <a:pt x="98" y="199"/>
                  </a:lnTo>
                  <a:lnTo>
                    <a:pt x="97" y="197"/>
                  </a:lnTo>
                  <a:lnTo>
                    <a:pt x="95" y="194"/>
                  </a:lnTo>
                  <a:lnTo>
                    <a:pt x="95" y="194"/>
                  </a:lnTo>
                  <a:lnTo>
                    <a:pt x="97" y="190"/>
                  </a:lnTo>
                  <a:lnTo>
                    <a:pt x="95" y="188"/>
                  </a:lnTo>
                  <a:lnTo>
                    <a:pt x="95" y="188"/>
                  </a:lnTo>
                  <a:lnTo>
                    <a:pt x="93" y="188"/>
                  </a:lnTo>
                  <a:lnTo>
                    <a:pt x="93" y="188"/>
                  </a:lnTo>
                  <a:lnTo>
                    <a:pt x="91" y="188"/>
                  </a:lnTo>
                  <a:lnTo>
                    <a:pt x="89" y="186"/>
                  </a:lnTo>
                  <a:lnTo>
                    <a:pt x="89" y="184"/>
                  </a:lnTo>
                  <a:lnTo>
                    <a:pt x="88" y="184"/>
                  </a:lnTo>
                  <a:lnTo>
                    <a:pt x="88" y="183"/>
                  </a:lnTo>
                  <a:lnTo>
                    <a:pt x="86" y="181"/>
                  </a:lnTo>
                  <a:lnTo>
                    <a:pt x="82" y="181"/>
                  </a:lnTo>
                  <a:lnTo>
                    <a:pt x="82" y="179"/>
                  </a:lnTo>
                  <a:lnTo>
                    <a:pt x="80" y="177"/>
                  </a:lnTo>
                  <a:lnTo>
                    <a:pt x="80" y="177"/>
                  </a:lnTo>
                  <a:lnTo>
                    <a:pt x="78" y="175"/>
                  </a:lnTo>
                  <a:lnTo>
                    <a:pt x="78" y="175"/>
                  </a:lnTo>
                  <a:lnTo>
                    <a:pt x="77" y="173"/>
                  </a:lnTo>
                  <a:lnTo>
                    <a:pt x="75" y="172"/>
                  </a:lnTo>
                  <a:lnTo>
                    <a:pt x="75" y="172"/>
                  </a:lnTo>
                  <a:lnTo>
                    <a:pt x="73" y="170"/>
                  </a:lnTo>
                  <a:lnTo>
                    <a:pt x="73" y="168"/>
                  </a:lnTo>
                  <a:lnTo>
                    <a:pt x="75" y="166"/>
                  </a:lnTo>
                  <a:lnTo>
                    <a:pt x="75" y="166"/>
                  </a:lnTo>
                  <a:lnTo>
                    <a:pt x="77" y="166"/>
                  </a:lnTo>
                  <a:lnTo>
                    <a:pt x="77" y="166"/>
                  </a:lnTo>
                  <a:lnTo>
                    <a:pt x="78" y="166"/>
                  </a:lnTo>
                  <a:lnTo>
                    <a:pt x="78" y="164"/>
                  </a:lnTo>
                  <a:lnTo>
                    <a:pt x="78" y="164"/>
                  </a:lnTo>
                  <a:lnTo>
                    <a:pt x="77" y="161"/>
                  </a:lnTo>
                  <a:lnTo>
                    <a:pt x="78" y="159"/>
                  </a:lnTo>
                  <a:lnTo>
                    <a:pt x="78" y="159"/>
                  </a:lnTo>
                  <a:lnTo>
                    <a:pt x="78" y="157"/>
                  </a:lnTo>
                  <a:lnTo>
                    <a:pt x="80" y="155"/>
                  </a:lnTo>
                  <a:lnTo>
                    <a:pt x="80" y="155"/>
                  </a:lnTo>
                  <a:lnTo>
                    <a:pt x="82" y="153"/>
                  </a:lnTo>
                  <a:lnTo>
                    <a:pt x="84" y="152"/>
                  </a:lnTo>
                  <a:lnTo>
                    <a:pt x="86" y="150"/>
                  </a:lnTo>
                  <a:lnTo>
                    <a:pt x="84" y="146"/>
                  </a:lnTo>
                  <a:lnTo>
                    <a:pt x="84" y="146"/>
                  </a:lnTo>
                  <a:lnTo>
                    <a:pt x="86" y="144"/>
                  </a:lnTo>
                  <a:lnTo>
                    <a:pt x="86" y="144"/>
                  </a:lnTo>
                  <a:lnTo>
                    <a:pt x="88" y="144"/>
                  </a:lnTo>
                  <a:lnTo>
                    <a:pt x="89" y="146"/>
                  </a:lnTo>
                  <a:lnTo>
                    <a:pt x="91" y="146"/>
                  </a:lnTo>
                  <a:lnTo>
                    <a:pt x="91" y="146"/>
                  </a:lnTo>
                  <a:lnTo>
                    <a:pt x="93" y="144"/>
                  </a:lnTo>
                  <a:lnTo>
                    <a:pt x="95" y="144"/>
                  </a:lnTo>
                  <a:lnTo>
                    <a:pt x="93" y="142"/>
                  </a:lnTo>
                  <a:lnTo>
                    <a:pt x="93" y="142"/>
                  </a:lnTo>
                  <a:lnTo>
                    <a:pt x="91" y="141"/>
                  </a:lnTo>
                  <a:lnTo>
                    <a:pt x="89" y="142"/>
                  </a:lnTo>
                  <a:lnTo>
                    <a:pt x="88" y="142"/>
                  </a:lnTo>
                  <a:lnTo>
                    <a:pt x="88" y="141"/>
                  </a:lnTo>
                  <a:lnTo>
                    <a:pt x="88" y="141"/>
                  </a:lnTo>
                  <a:lnTo>
                    <a:pt x="88" y="141"/>
                  </a:lnTo>
                  <a:lnTo>
                    <a:pt x="88" y="139"/>
                  </a:lnTo>
                  <a:lnTo>
                    <a:pt x="88" y="139"/>
                  </a:lnTo>
                  <a:lnTo>
                    <a:pt x="91" y="137"/>
                  </a:lnTo>
                  <a:lnTo>
                    <a:pt x="91" y="137"/>
                  </a:lnTo>
                  <a:lnTo>
                    <a:pt x="91" y="135"/>
                  </a:lnTo>
                  <a:lnTo>
                    <a:pt x="91" y="135"/>
                  </a:lnTo>
                  <a:lnTo>
                    <a:pt x="91" y="133"/>
                  </a:lnTo>
                  <a:lnTo>
                    <a:pt x="91" y="133"/>
                  </a:lnTo>
                  <a:lnTo>
                    <a:pt x="89" y="133"/>
                  </a:lnTo>
                  <a:lnTo>
                    <a:pt x="88" y="131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6" y="130"/>
                  </a:lnTo>
                  <a:lnTo>
                    <a:pt x="86" y="126"/>
                  </a:lnTo>
                  <a:lnTo>
                    <a:pt x="86" y="126"/>
                  </a:lnTo>
                  <a:lnTo>
                    <a:pt x="86" y="126"/>
                  </a:lnTo>
                  <a:lnTo>
                    <a:pt x="84" y="124"/>
                  </a:lnTo>
                  <a:lnTo>
                    <a:pt x="82" y="124"/>
                  </a:lnTo>
                  <a:lnTo>
                    <a:pt x="78" y="124"/>
                  </a:lnTo>
                  <a:lnTo>
                    <a:pt x="78" y="124"/>
                  </a:lnTo>
                  <a:lnTo>
                    <a:pt x="77" y="126"/>
                  </a:lnTo>
                  <a:lnTo>
                    <a:pt x="75" y="130"/>
                  </a:lnTo>
                  <a:lnTo>
                    <a:pt x="73" y="130"/>
                  </a:lnTo>
                  <a:lnTo>
                    <a:pt x="71" y="130"/>
                  </a:lnTo>
                  <a:lnTo>
                    <a:pt x="67" y="128"/>
                  </a:lnTo>
                  <a:lnTo>
                    <a:pt x="67" y="128"/>
                  </a:lnTo>
                  <a:lnTo>
                    <a:pt x="66" y="126"/>
                  </a:lnTo>
                  <a:lnTo>
                    <a:pt x="66" y="126"/>
                  </a:lnTo>
                  <a:lnTo>
                    <a:pt x="62" y="126"/>
                  </a:lnTo>
                  <a:lnTo>
                    <a:pt x="62" y="126"/>
                  </a:lnTo>
                  <a:lnTo>
                    <a:pt x="60" y="126"/>
                  </a:lnTo>
                  <a:lnTo>
                    <a:pt x="60" y="124"/>
                  </a:lnTo>
                  <a:lnTo>
                    <a:pt x="60" y="124"/>
                  </a:lnTo>
                  <a:lnTo>
                    <a:pt x="60" y="124"/>
                  </a:lnTo>
                  <a:lnTo>
                    <a:pt x="58" y="122"/>
                  </a:lnTo>
                  <a:lnTo>
                    <a:pt x="56" y="122"/>
                  </a:lnTo>
                  <a:lnTo>
                    <a:pt x="56" y="122"/>
                  </a:lnTo>
                  <a:lnTo>
                    <a:pt x="49" y="115"/>
                  </a:lnTo>
                  <a:lnTo>
                    <a:pt x="47" y="113"/>
                  </a:lnTo>
                  <a:lnTo>
                    <a:pt x="46" y="113"/>
                  </a:lnTo>
                  <a:lnTo>
                    <a:pt x="46" y="111"/>
                  </a:lnTo>
                  <a:lnTo>
                    <a:pt x="44" y="111"/>
                  </a:lnTo>
                  <a:lnTo>
                    <a:pt x="42" y="113"/>
                  </a:lnTo>
                  <a:lnTo>
                    <a:pt x="40" y="113"/>
                  </a:lnTo>
                  <a:lnTo>
                    <a:pt x="40" y="111"/>
                  </a:lnTo>
                  <a:lnTo>
                    <a:pt x="38" y="111"/>
                  </a:lnTo>
                  <a:lnTo>
                    <a:pt x="38" y="109"/>
                  </a:lnTo>
                  <a:lnTo>
                    <a:pt x="38" y="108"/>
                  </a:lnTo>
                  <a:lnTo>
                    <a:pt x="38" y="106"/>
                  </a:lnTo>
                  <a:lnTo>
                    <a:pt x="38" y="104"/>
                  </a:lnTo>
                  <a:lnTo>
                    <a:pt x="40" y="102"/>
                  </a:lnTo>
                  <a:lnTo>
                    <a:pt x="40" y="100"/>
                  </a:lnTo>
                  <a:lnTo>
                    <a:pt x="40" y="100"/>
                  </a:lnTo>
                  <a:lnTo>
                    <a:pt x="38" y="100"/>
                  </a:lnTo>
                  <a:lnTo>
                    <a:pt x="36" y="99"/>
                  </a:lnTo>
                  <a:lnTo>
                    <a:pt x="35" y="97"/>
                  </a:lnTo>
                  <a:lnTo>
                    <a:pt x="33" y="95"/>
                  </a:lnTo>
                  <a:lnTo>
                    <a:pt x="31" y="93"/>
                  </a:lnTo>
                  <a:lnTo>
                    <a:pt x="31" y="93"/>
                  </a:lnTo>
                  <a:lnTo>
                    <a:pt x="31" y="91"/>
                  </a:lnTo>
                  <a:lnTo>
                    <a:pt x="31" y="89"/>
                  </a:lnTo>
                  <a:lnTo>
                    <a:pt x="33" y="89"/>
                  </a:lnTo>
                  <a:lnTo>
                    <a:pt x="31" y="88"/>
                  </a:lnTo>
                  <a:lnTo>
                    <a:pt x="31" y="88"/>
                  </a:lnTo>
                  <a:lnTo>
                    <a:pt x="29" y="86"/>
                  </a:lnTo>
                  <a:lnTo>
                    <a:pt x="27" y="86"/>
                  </a:lnTo>
                  <a:lnTo>
                    <a:pt x="25" y="86"/>
                  </a:lnTo>
                  <a:lnTo>
                    <a:pt x="24" y="84"/>
                  </a:lnTo>
                  <a:lnTo>
                    <a:pt x="24" y="84"/>
                  </a:lnTo>
                  <a:lnTo>
                    <a:pt x="24" y="84"/>
                  </a:lnTo>
                  <a:lnTo>
                    <a:pt x="22" y="82"/>
                  </a:lnTo>
                  <a:lnTo>
                    <a:pt x="22" y="80"/>
                  </a:lnTo>
                  <a:lnTo>
                    <a:pt x="20" y="80"/>
                  </a:lnTo>
                  <a:lnTo>
                    <a:pt x="18" y="80"/>
                  </a:lnTo>
                  <a:lnTo>
                    <a:pt x="18" y="78"/>
                  </a:lnTo>
                  <a:lnTo>
                    <a:pt x="16" y="78"/>
                  </a:lnTo>
                  <a:lnTo>
                    <a:pt x="14" y="80"/>
                  </a:lnTo>
                  <a:lnTo>
                    <a:pt x="14" y="80"/>
                  </a:lnTo>
                  <a:lnTo>
                    <a:pt x="13" y="80"/>
                  </a:lnTo>
                  <a:lnTo>
                    <a:pt x="13" y="78"/>
                  </a:lnTo>
                  <a:lnTo>
                    <a:pt x="13" y="78"/>
                  </a:lnTo>
                  <a:lnTo>
                    <a:pt x="16" y="77"/>
                  </a:lnTo>
                  <a:lnTo>
                    <a:pt x="16" y="77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4" y="75"/>
                  </a:lnTo>
                  <a:lnTo>
                    <a:pt x="14" y="75"/>
                  </a:lnTo>
                  <a:lnTo>
                    <a:pt x="14" y="73"/>
                  </a:lnTo>
                  <a:lnTo>
                    <a:pt x="14" y="71"/>
                  </a:lnTo>
                  <a:lnTo>
                    <a:pt x="13" y="69"/>
                  </a:lnTo>
                  <a:lnTo>
                    <a:pt x="11" y="67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4"/>
                  </a:lnTo>
                  <a:lnTo>
                    <a:pt x="9" y="62"/>
                  </a:lnTo>
                  <a:lnTo>
                    <a:pt x="9" y="60"/>
                  </a:lnTo>
                  <a:lnTo>
                    <a:pt x="7" y="60"/>
                  </a:lnTo>
                  <a:lnTo>
                    <a:pt x="7" y="58"/>
                  </a:lnTo>
                  <a:lnTo>
                    <a:pt x="7" y="56"/>
                  </a:lnTo>
                  <a:lnTo>
                    <a:pt x="7" y="55"/>
                  </a:lnTo>
                  <a:lnTo>
                    <a:pt x="9" y="53"/>
                  </a:lnTo>
                  <a:lnTo>
                    <a:pt x="9" y="51"/>
                  </a:lnTo>
                  <a:lnTo>
                    <a:pt x="9" y="49"/>
                  </a:lnTo>
                  <a:lnTo>
                    <a:pt x="9" y="49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9"/>
                  </a:lnTo>
                  <a:lnTo>
                    <a:pt x="7" y="53"/>
                  </a:lnTo>
                  <a:lnTo>
                    <a:pt x="7" y="53"/>
                  </a:lnTo>
                  <a:lnTo>
                    <a:pt x="7" y="53"/>
                  </a:lnTo>
                  <a:lnTo>
                    <a:pt x="3" y="53"/>
                  </a:lnTo>
                  <a:lnTo>
                    <a:pt x="2" y="53"/>
                  </a:lnTo>
                  <a:lnTo>
                    <a:pt x="2" y="53"/>
                  </a:lnTo>
                  <a:lnTo>
                    <a:pt x="2" y="53"/>
                  </a:lnTo>
                  <a:lnTo>
                    <a:pt x="2" y="53"/>
                  </a:lnTo>
                  <a:lnTo>
                    <a:pt x="0" y="51"/>
                  </a:lnTo>
                  <a:lnTo>
                    <a:pt x="0" y="49"/>
                  </a:lnTo>
                  <a:lnTo>
                    <a:pt x="0" y="47"/>
                  </a:lnTo>
                  <a:lnTo>
                    <a:pt x="0" y="46"/>
                  </a:lnTo>
                  <a:lnTo>
                    <a:pt x="35" y="42"/>
                  </a:lnTo>
                  <a:lnTo>
                    <a:pt x="49" y="42"/>
                  </a:lnTo>
                  <a:lnTo>
                    <a:pt x="78" y="40"/>
                  </a:lnTo>
                  <a:lnTo>
                    <a:pt x="104" y="36"/>
                  </a:lnTo>
                  <a:lnTo>
                    <a:pt x="119" y="35"/>
                  </a:lnTo>
                  <a:lnTo>
                    <a:pt x="142" y="33"/>
                  </a:lnTo>
                  <a:lnTo>
                    <a:pt x="162" y="31"/>
                  </a:lnTo>
                  <a:lnTo>
                    <a:pt x="184" y="27"/>
                  </a:lnTo>
                  <a:lnTo>
                    <a:pt x="204" y="25"/>
                  </a:lnTo>
                  <a:lnTo>
                    <a:pt x="223" y="22"/>
                  </a:lnTo>
                  <a:lnTo>
                    <a:pt x="248" y="20"/>
                  </a:lnTo>
                  <a:lnTo>
                    <a:pt x="283" y="14"/>
                  </a:lnTo>
                  <a:lnTo>
                    <a:pt x="290" y="13"/>
                  </a:lnTo>
                  <a:lnTo>
                    <a:pt x="316" y="9"/>
                  </a:lnTo>
                  <a:lnTo>
                    <a:pt x="332" y="7"/>
                  </a:lnTo>
                  <a:lnTo>
                    <a:pt x="354" y="2"/>
                  </a:lnTo>
                  <a:lnTo>
                    <a:pt x="374" y="0"/>
                  </a:lnTo>
                  <a:lnTo>
                    <a:pt x="374" y="2"/>
                  </a:lnTo>
                  <a:lnTo>
                    <a:pt x="376" y="2"/>
                  </a:lnTo>
                  <a:lnTo>
                    <a:pt x="376" y="2"/>
                  </a:lnTo>
                  <a:lnTo>
                    <a:pt x="378" y="2"/>
                  </a:lnTo>
                  <a:lnTo>
                    <a:pt x="378" y="2"/>
                  </a:lnTo>
                  <a:lnTo>
                    <a:pt x="380" y="3"/>
                  </a:lnTo>
                  <a:lnTo>
                    <a:pt x="378" y="5"/>
                  </a:lnTo>
                  <a:lnTo>
                    <a:pt x="380" y="5"/>
                  </a:lnTo>
                  <a:lnTo>
                    <a:pt x="380" y="7"/>
                  </a:lnTo>
                  <a:lnTo>
                    <a:pt x="384" y="7"/>
                  </a:lnTo>
                  <a:lnTo>
                    <a:pt x="385" y="7"/>
                  </a:lnTo>
                  <a:lnTo>
                    <a:pt x="385" y="7"/>
                  </a:lnTo>
                  <a:lnTo>
                    <a:pt x="385" y="7"/>
                  </a:lnTo>
                  <a:lnTo>
                    <a:pt x="387" y="9"/>
                  </a:lnTo>
                  <a:lnTo>
                    <a:pt x="387" y="11"/>
                  </a:lnTo>
                  <a:lnTo>
                    <a:pt x="387" y="11"/>
                  </a:lnTo>
                  <a:lnTo>
                    <a:pt x="389" y="13"/>
                  </a:lnTo>
                  <a:lnTo>
                    <a:pt x="389" y="13"/>
                  </a:lnTo>
                  <a:lnTo>
                    <a:pt x="391" y="13"/>
                  </a:lnTo>
                  <a:lnTo>
                    <a:pt x="391" y="16"/>
                  </a:lnTo>
                  <a:lnTo>
                    <a:pt x="391" y="16"/>
                  </a:lnTo>
                  <a:lnTo>
                    <a:pt x="393" y="16"/>
                  </a:lnTo>
                  <a:lnTo>
                    <a:pt x="394" y="16"/>
                  </a:lnTo>
                  <a:lnTo>
                    <a:pt x="394" y="16"/>
                  </a:lnTo>
                  <a:lnTo>
                    <a:pt x="396" y="16"/>
                  </a:lnTo>
                  <a:lnTo>
                    <a:pt x="394" y="18"/>
                  </a:lnTo>
                  <a:lnTo>
                    <a:pt x="396" y="18"/>
                  </a:lnTo>
                  <a:lnTo>
                    <a:pt x="396" y="18"/>
                  </a:lnTo>
                  <a:lnTo>
                    <a:pt x="396" y="20"/>
                  </a:lnTo>
                  <a:lnTo>
                    <a:pt x="396" y="22"/>
                  </a:lnTo>
                  <a:lnTo>
                    <a:pt x="398" y="22"/>
                  </a:lnTo>
                  <a:lnTo>
                    <a:pt x="400" y="22"/>
                  </a:lnTo>
                  <a:lnTo>
                    <a:pt x="400" y="24"/>
                  </a:lnTo>
                  <a:lnTo>
                    <a:pt x="402" y="24"/>
                  </a:lnTo>
                  <a:lnTo>
                    <a:pt x="404" y="25"/>
                  </a:lnTo>
                  <a:lnTo>
                    <a:pt x="405" y="25"/>
                  </a:lnTo>
                  <a:lnTo>
                    <a:pt x="404" y="25"/>
                  </a:lnTo>
                  <a:lnTo>
                    <a:pt x="404" y="29"/>
                  </a:lnTo>
                  <a:lnTo>
                    <a:pt x="402" y="35"/>
                  </a:lnTo>
                  <a:lnTo>
                    <a:pt x="402" y="36"/>
                  </a:lnTo>
                  <a:lnTo>
                    <a:pt x="402" y="38"/>
                  </a:lnTo>
                  <a:lnTo>
                    <a:pt x="402" y="40"/>
                  </a:lnTo>
                  <a:lnTo>
                    <a:pt x="402" y="42"/>
                  </a:lnTo>
                  <a:lnTo>
                    <a:pt x="402" y="44"/>
                  </a:lnTo>
                  <a:lnTo>
                    <a:pt x="402" y="47"/>
                  </a:lnTo>
                  <a:lnTo>
                    <a:pt x="402" y="53"/>
                  </a:lnTo>
                  <a:lnTo>
                    <a:pt x="404" y="55"/>
                  </a:lnTo>
                  <a:lnTo>
                    <a:pt x="405" y="64"/>
                  </a:lnTo>
                  <a:lnTo>
                    <a:pt x="407" y="69"/>
                  </a:lnTo>
                  <a:lnTo>
                    <a:pt x="409" y="73"/>
                  </a:lnTo>
                  <a:lnTo>
                    <a:pt x="409" y="73"/>
                  </a:lnTo>
                  <a:lnTo>
                    <a:pt x="411" y="75"/>
                  </a:lnTo>
                  <a:lnTo>
                    <a:pt x="413" y="78"/>
                  </a:lnTo>
                  <a:lnTo>
                    <a:pt x="413" y="78"/>
                  </a:lnTo>
                  <a:lnTo>
                    <a:pt x="415" y="78"/>
                  </a:lnTo>
                  <a:lnTo>
                    <a:pt x="415" y="80"/>
                  </a:lnTo>
                  <a:lnTo>
                    <a:pt x="415" y="84"/>
                  </a:lnTo>
                  <a:lnTo>
                    <a:pt x="413" y="86"/>
                  </a:lnTo>
                  <a:lnTo>
                    <a:pt x="413" y="88"/>
                  </a:lnTo>
                  <a:lnTo>
                    <a:pt x="415" y="89"/>
                  </a:lnTo>
                  <a:lnTo>
                    <a:pt x="415" y="91"/>
                  </a:lnTo>
                  <a:lnTo>
                    <a:pt x="415" y="91"/>
                  </a:lnTo>
                  <a:lnTo>
                    <a:pt x="416" y="91"/>
                  </a:lnTo>
                  <a:lnTo>
                    <a:pt x="418" y="93"/>
                  </a:lnTo>
                  <a:lnTo>
                    <a:pt x="420" y="95"/>
                  </a:lnTo>
                  <a:lnTo>
                    <a:pt x="422" y="95"/>
                  </a:lnTo>
                  <a:lnTo>
                    <a:pt x="422" y="97"/>
                  </a:lnTo>
                  <a:lnTo>
                    <a:pt x="422" y="100"/>
                  </a:lnTo>
                  <a:lnTo>
                    <a:pt x="424" y="104"/>
                  </a:lnTo>
                  <a:lnTo>
                    <a:pt x="424" y="106"/>
                  </a:lnTo>
                  <a:lnTo>
                    <a:pt x="424" y="106"/>
                  </a:lnTo>
                  <a:lnTo>
                    <a:pt x="427" y="106"/>
                  </a:lnTo>
                  <a:lnTo>
                    <a:pt x="429" y="109"/>
                  </a:lnTo>
                  <a:lnTo>
                    <a:pt x="433" y="111"/>
                  </a:lnTo>
                  <a:lnTo>
                    <a:pt x="435" y="113"/>
                  </a:lnTo>
                  <a:lnTo>
                    <a:pt x="437" y="115"/>
                  </a:lnTo>
                  <a:lnTo>
                    <a:pt x="437" y="115"/>
                  </a:lnTo>
                  <a:lnTo>
                    <a:pt x="438" y="117"/>
                  </a:lnTo>
                  <a:lnTo>
                    <a:pt x="442" y="119"/>
                  </a:lnTo>
                  <a:lnTo>
                    <a:pt x="442" y="119"/>
                  </a:lnTo>
                  <a:lnTo>
                    <a:pt x="444" y="120"/>
                  </a:lnTo>
                  <a:lnTo>
                    <a:pt x="446" y="122"/>
                  </a:lnTo>
                  <a:lnTo>
                    <a:pt x="447" y="124"/>
                  </a:lnTo>
                  <a:lnTo>
                    <a:pt x="447" y="124"/>
                  </a:lnTo>
                  <a:lnTo>
                    <a:pt x="449" y="124"/>
                  </a:lnTo>
                  <a:lnTo>
                    <a:pt x="453" y="126"/>
                  </a:lnTo>
                  <a:lnTo>
                    <a:pt x="455" y="126"/>
                  </a:lnTo>
                  <a:lnTo>
                    <a:pt x="455" y="126"/>
                  </a:lnTo>
                  <a:lnTo>
                    <a:pt x="457" y="130"/>
                  </a:lnTo>
                  <a:lnTo>
                    <a:pt x="457" y="131"/>
                  </a:lnTo>
                  <a:lnTo>
                    <a:pt x="458" y="133"/>
                  </a:lnTo>
                  <a:lnTo>
                    <a:pt x="458" y="133"/>
                  </a:lnTo>
                  <a:lnTo>
                    <a:pt x="460" y="135"/>
                  </a:lnTo>
                  <a:lnTo>
                    <a:pt x="466" y="137"/>
                  </a:lnTo>
                  <a:lnTo>
                    <a:pt x="469" y="139"/>
                  </a:lnTo>
                  <a:lnTo>
                    <a:pt x="471" y="141"/>
                  </a:lnTo>
                  <a:lnTo>
                    <a:pt x="475" y="141"/>
                  </a:lnTo>
                  <a:lnTo>
                    <a:pt x="477" y="142"/>
                  </a:lnTo>
                  <a:lnTo>
                    <a:pt x="479" y="144"/>
                  </a:lnTo>
                  <a:lnTo>
                    <a:pt x="482" y="146"/>
                  </a:lnTo>
                  <a:lnTo>
                    <a:pt x="486" y="150"/>
                  </a:lnTo>
                  <a:lnTo>
                    <a:pt x="488" y="152"/>
                  </a:lnTo>
                  <a:lnTo>
                    <a:pt x="490" y="153"/>
                  </a:lnTo>
                  <a:lnTo>
                    <a:pt x="490" y="153"/>
                  </a:lnTo>
                  <a:lnTo>
                    <a:pt x="491" y="155"/>
                  </a:lnTo>
                  <a:lnTo>
                    <a:pt x="491" y="157"/>
                  </a:lnTo>
                  <a:lnTo>
                    <a:pt x="493" y="157"/>
                  </a:lnTo>
                  <a:lnTo>
                    <a:pt x="495" y="161"/>
                  </a:lnTo>
                  <a:lnTo>
                    <a:pt x="495" y="162"/>
                  </a:lnTo>
                  <a:lnTo>
                    <a:pt x="495" y="164"/>
                  </a:lnTo>
                  <a:lnTo>
                    <a:pt x="497" y="170"/>
                  </a:lnTo>
                  <a:lnTo>
                    <a:pt x="497" y="170"/>
                  </a:lnTo>
                  <a:lnTo>
                    <a:pt x="499" y="172"/>
                  </a:lnTo>
                  <a:lnTo>
                    <a:pt x="499" y="172"/>
                  </a:lnTo>
                  <a:lnTo>
                    <a:pt x="499" y="173"/>
                  </a:lnTo>
                  <a:lnTo>
                    <a:pt x="499" y="177"/>
                  </a:lnTo>
                  <a:lnTo>
                    <a:pt x="499" y="179"/>
                  </a:lnTo>
                  <a:lnTo>
                    <a:pt x="499" y="181"/>
                  </a:lnTo>
                  <a:lnTo>
                    <a:pt x="500" y="183"/>
                  </a:lnTo>
                  <a:lnTo>
                    <a:pt x="500" y="186"/>
                  </a:lnTo>
                  <a:lnTo>
                    <a:pt x="502" y="188"/>
                  </a:lnTo>
                  <a:lnTo>
                    <a:pt x="502" y="190"/>
                  </a:lnTo>
                  <a:lnTo>
                    <a:pt x="502" y="192"/>
                  </a:lnTo>
                  <a:lnTo>
                    <a:pt x="504" y="194"/>
                  </a:lnTo>
                  <a:lnTo>
                    <a:pt x="504" y="194"/>
                  </a:lnTo>
                  <a:lnTo>
                    <a:pt x="506" y="195"/>
                  </a:lnTo>
                  <a:lnTo>
                    <a:pt x="508" y="199"/>
                  </a:lnTo>
                  <a:lnTo>
                    <a:pt x="510" y="199"/>
                  </a:lnTo>
                  <a:lnTo>
                    <a:pt x="513" y="199"/>
                  </a:lnTo>
                  <a:lnTo>
                    <a:pt x="513" y="199"/>
                  </a:lnTo>
                  <a:lnTo>
                    <a:pt x="515" y="199"/>
                  </a:lnTo>
                  <a:lnTo>
                    <a:pt x="517" y="197"/>
                  </a:lnTo>
                  <a:lnTo>
                    <a:pt x="519" y="194"/>
                  </a:lnTo>
                  <a:lnTo>
                    <a:pt x="521" y="192"/>
                  </a:lnTo>
                  <a:lnTo>
                    <a:pt x="521" y="190"/>
                  </a:lnTo>
                  <a:lnTo>
                    <a:pt x="522" y="188"/>
                  </a:lnTo>
                  <a:lnTo>
                    <a:pt x="522" y="188"/>
                  </a:lnTo>
                  <a:lnTo>
                    <a:pt x="524" y="186"/>
                  </a:lnTo>
                  <a:lnTo>
                    <a:pt x="526" y="186"/>
                  </a:lnTo>
                  <a:lnTo>
                    <a:pt x="530" y="186"/>
                  </a:lnTo>
                  <a:lnTo>
                    <a:pt x="532" y="188"/>
                  </a:lnTo>
                  <a:lnTo>
                    <a:pt x="535" y="188"/>
                  </a:lnTo>
                  <a:lnTo>
                    <a:pt x="537" y="188"/>
                  </a:lnTo>
                  <a:lnTo>
                    <a:pt x="541" y="188"/>
                  </a:lnTo>
                  <a:lnTo>
                    <a:pt x="541" y="188"/>
                  </a:lnTo>
                  <a:lnTo>
                    <a:pt x="542" y="188"/>
                  </a:lnTo>
                  <a:lnTo>
                    <a:pt x="544" y="190"/>
                  </a:lnTo>
                  <a:lnTo>
                    <a:pt x="546" y="192"/>
                  </a:lnTo>
                  <a:lnTo>
                    <a:pt x="548" y="192"/>
                  </a:lnTo>
                  <a:lnTo>
                    <a:pt x="550" y="194"/>
                  </a:lnTo>
                  <a:lnTo>
                    <a:pt x="553" y="194"/>
                  </a:lnTo>
                  <a:lnTo>
                    <a:pt x="557" y="195"/>
                  </a:lnTo>
                  <a:lnTo>
                    <a:pt x="557" y="195"/>
                  </a:lnTo>
                  <a:lnTo>
                    <a:pt x="559" y="197"/>
                  </a:lnTo>
                  <a:lnTo>
                    <a:pt x="559" y="199"/>
                  </a:lnTo>
                  <a:lnTo>
                    <a:pt x="559" y="201"/>
                  </a:lnTo>
                  <a:lnTo>
                    <a:pt x="559" y="203"/>
                  </a:lnTo>
                  <a:lnTo>
                    <a:pt x="557" y="204"/>
                  </a:lnTo>
                  <a:lnTo>
                    <a:pt x="557" y="204"/>
                  </a:lnTo>
                  <a:lnTo>
                    <a:pt x="555" y="208"/>
                  </a:lnTo>
                  <a:lnTo>
                    <a:pt x="553" y="210"/>
                  </a:lnTo>
                  <a:lnTo>
                    <a:pt x="553" y="212"/>
                  </a:lnTo>
                  <a:lnTo>
                    <a:pt x="553" y="212"/>
                  </a:lnTo>
                  <a:lnTo>
                    <a:pt x="552" y="214"/>
                  </a:lnTo>
                  <a:lnTo>
                    <a:pt x="552" y="215"/>
                  </a:lnTo>
                  <a:lnTo>
                    <a:pt x="553" y="217"/>
                  </a:lnTo>
                  <a:lnTo>
                    <a:pt x="555" y="219"/>
                  </a:lnTo>
                  <a:lnTo>
                    <a:pt x="555" y="221"/>
                  </a:lnTo>
                  <a:lnTo>
                    <a:pt x="555" y="225"/>
                  </a:lnTo>
                  <a:lnTo>
                    <a:pt x="555" y="226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3" y="232"/>
                  </a:lnTo>
                  <a:lnTo>
                    <a:pt x="552" y="234"/>
                  </a:lnTo>
                  <a:lnTo>
                    <a:pt x="552" y="234"/>
                  </a:lnTo>
                  <a:lnTo>
                    <a:pt x="550" y="237"/>
                  </a:lnTo>
                  <a:lnTo>
                    <a:pt x="550" y="239"/>
                  </a:lnTo>
                  <a:lnTo>
                    <a:pt x="550" y="243"/>
                  </a:lnTo>
                  <a:lnTo>
                    <a:pt x="550" y="248"/>
                  </a:lnTo>
                  <a:lnTo>
                    <a:pt x="548" y="250"/>
                  </a:lnTo>
                  <a:lnTo>
                    <a:pt x="548" y="252"/>
                  </a:lnTo>
                  <a:lnTo>
                    <a:pt x="546" y="254"/>
                  </a:lnTo>
                  <a:lnTo>
                    <a:pt x="546" y="256"/>
                  </a:lnTo>
                  <a:lnTo>
                    <a:pt x="544" y="257"/>
                  </a:lnTo>
                  <a:lnTo>
                    <a:pt x="544" y="259"/>
                  </a:lnTo>
                  <a:lnTo>
                    <a:pt x="544" y="265"/>
                  </a:lnTo>
                  <a:lnTo>
                    <a:pt x="544" y="270"/>
                  </a:lnTo>
                  <a:lnTo>
                    <a:pt x="546" y="274"/>
                  </a:lnTo>
                  <a:lnTo>
                    <a:pt x="546" y="276"/>
                  </a:lnTo>
                  <a:lnTo>
                    <a:pt x="550" y="279"/>
                  </a:lnTo>
                  <a:lnTo>
                    <a:pt x="550" y="281"/>
                  </a:lnTo>
                  <a:lnTo>
                    <a:pt x="550" y="281"/>
                  </a:lnTo>
                  <a:lnTo>
                    <a:pt x="553" y="283"/>
                  </a:lnTo>
                  <a:lnTo>
                    <a:pt x="555" y="283"/>
                  </a:lnTo>
                  <a:lnTo>
                    <a:pt x="557" y="285"/>
                  </a:lnTo>
                  <a:lnTo>
                    <a:pt x="559" y="287"/>
                  </a:lnTo>
                  <a:lnTo>
                    <a:pt x="563" y="290"/>
                  </a:lnTo>
                  <a:lnTo>
                    <a:pt x="564" y="290"/>
                  </a:lnTo>
                  <a:lnTo>
                    <a:pt x="564" y="292"/>
                  </a:lnTo>
                  <a:lnTo>
                    <a:pt x="566" y="292"/>
                  </a:lnTo>
                  <a:lnTo>
                    <a:pt x="568" y="292"/>
                  </a:lnTo>
                  <a:lnTo>
                    <a:pt x="570" y="294"/>
                  </a:lnTo>
                  <a:lnTo>
                    <a:pt x="572" y="296"/>
                  </a:lnTo>
                  <a:lnTo>
                    <a:pt x="574" y="298"/>
                  </a:lnTo>
                  <a:lnTo>
                    <a:pt x="577" y="298"/>
                  </a:lnTo>
                  <a:lnTo>
                    <a:pt x="583" y="301"/>
                  </a:lnTo>
                  <a:lnTo>
                    <a:pt x="583" y="301"/>
                  </a:lnTo>
                  <a:lnTo>
                    <a:pt x="585" y="303"/>
                  </a:lnTo>
                  <a:lnTo>
                    <a:pt x="586" y="303"/>
                  </a:lnTo>
                  <a:lnTo>
                    <a:pt x="586" y="303"/>
                  </a:lnTo>
                  <a:lnTo>
                    <a:pt x="590" y="303"/>
                  </a:lnTo>
                  <a:lnTo>
                    <a:pt x="592" y="303"/>
                  </a:lnTo>
                  <a:lnTo>
                    <a:pt x="594" y="303"/>
                  </a:lnTo>
                  <a:lnTo>
                    <a:pt x="594" y="303"/>
                  </a:lnTo>
                  <a:lnTo>
                    <a:pt x="595" y="307"/>
                  </a:lnTo>
                  <a:lnTo>
                    <a:pt x="597" y="307"/>
                  </a:lnTo>
                  <a:lnTo>
                    <a:pt x="599" y="307"/>
                  </a:lnTo>
                  <a:lnTo>
                    <a:pt x="601" y="309"/>
                  </a:lnTo>
                  <a:lnTo>
                    <a:pt x="605" y="310"/>
                  </a:lnTo>
                  <a:lnTo>
                    <a:pt x="606" y="310"/>
                  </a:lnTo>
                  <a:lnTo>
                    <a:pt x="608" y="312"/>
                  </a:lnTo>
                  <a:lnTo>
                    <a:pt x="608" y="312"/>
                  </a:lnTo>
                  <a:lnTo>
                    <a:pt x="612" y="312"/>
                  </a:lnTo>
                  <a:lnTo>
                    <a:pt x="614" y="314"/>
                  </a:lnTo>
                  <a:lnTo>
                    <a:pt x="614" y="316"/>
                  </a:lnTo>
                  <a:lnTo>
                    <a:pt x="616" y="318"/>
                  </a:lnTo>
                  <a:lnTo>
                    <a:pt x="619" y="318"/>
                  </a:lnTo>
                  <a:lnTo>
                    <a:pt x="619" y="320"/>
                  </a:lnTo>
                  <a:lnTo>
                    <a:pt x="619" y="320"/>
                  </a:lnTo>
                  <a:lnTo>
                    <a:pt x="621" y="320"/>
                  </a:lnTo>
                  <a:lnTo>
                    <a:pt x="621" y="321"/>
                  </a:lnTo>
                  <a:lnTo>
                    <a:pt x="621" y="325"/>
                  </a:lnTo>
                  <a:lnTo>
                    <a:pt x="623" y="325"/>
                  </a:lnTo>
                  <a:lnTo>
                    <a:pt x="625" y="325"/>
                  </a:lnTo>
                  <a:lnTo>
                    <a:pt x="628" y="329"/>
                  </a:lnTo>
                  <a:lnTo>
                    <a:pt x="632" y="329"/>
                  </a:lnTo>
                  <a:lnTo>
                    <a:pt x="636" y="329"/>
                  </a:lnTo>
                  <a:lnTo>
                    <a:pt x="638" y="331"/>
                  </a:lnTo>
                  <a:lnTo>
                    <a:pt x="638" y="331"/>
                  </a:lnTo>
                  <a:lnTo>
                    <a:pt x="638" y="336"/>
                  </a:lnTo>
                  <a:lnTo>
                    <a:pt x="638" y="336"/>
                  </a:lnTo>
                  <a:lnTo>
                    <a:pt x="639" y="338"/>
                  </a:lnTo>
                  <a:lnTo>
                    <a:pt x="639" y="340"/>
                  </a:lnTo>
                  <a:lnTo>
                    <a:pt x="639" y="340"/>
                  </a:lnTo>
                  <a:lnTo>
                    <a:pt x="639" y="343"/>
                  </a:lnTo>
                  <a:lnTo>
                    <a:pt x="639" y="343"/>
                  </a:lnTo>
                  <a:lnTo>
                    <a:pt x="639" y="345"/>
                  </a:lnTo>
                  <a:lnTo>
                    <a:pt x="639" y="347"/>
                  </a:lnTo>
                  <a:lnTo>
                    <a:pt x="641" y="349"/>
                  </a:lnTo>
                  <a:lnTo>
                    <a:pt x="643" y="354"/>
                  </a:lnTo>
                  <a:lnTo>
                    <a:pt x="645" y="356"/>
                  </a:lnTo>
                  <a:lnTo>
                    <a:pt x="647" y="358"/>
                  </a:lnTo>
                  <a:lnTo>
                    <a:pt x="648" y="360"/>
                  </a:lnTo>
                  <a:lnTo>
                    <a:pt x="650" y="362"/>
                  </a:lnTo>
                  <a:lnTo>
                    <a:pt x="652" y="363"/>
                  </a:lnTo>
                  <a:lnTo>
                    <a:pt x="652" y="367"/>
                  </a:lnTo>
                  <a:lnTo>
                    <a:pt x="652" y="367"/>
                  </a:lnTo>
                  <a:lnTo>
                    <a:pt x="652" y="367"/>
                  </a:lnTo>
                  <a:lnTo>
                    <a:pt x="652" y="371"/>
                  </a:lnTo>
                  <a:lnTo>
                    <a:pt x="652" y="371"/>
                  </a:lnTo>
                  <a:lnTo>
                    <a:pt x="652" y="373"/>
                  </a:lnTo>
                  <a:lnTo>
                    <a:pt x="650" y="373"/>
                  </a:lnTo>
                  <a:lnTo>
                    <a:pt x="647" y="374"/>
                  </a:lnTo>
                  <a:lnTo>
                    <a:pt x="647" y="374"/>
                  </a:lnTo>
                  <a:lnTo>
                    <a:pt x="645" y="376"/>
                  </a:lnTo>
                  <a:lnTo>
                    <a:pt x="645" y="378"/>
                  </a:lnTo>
                  <a:lnTo>
                    <a:pt x="647" y="382"/>
                  </a:lnTo>
                  <a:lnTo>
                    <a:pt x="647" y="382"/>
                  </a:lnTo>
                  <a:lnTo>
                    <a:pt x="648" y="384"/>
                  </a:lnTo>
                  <a:lnTo>
                    <a:pt x="648" y="384"/>
                  </a:lnTo>
                  <a:lnTo>
                    <a:pt x="648" y="384"/>
                  </a:lnTo>
                  <a:lnTo>
                    <a:pt x="650" y="384"/>
                  </a:lnTo>
                  <a:lnTo>
                    <a:pt x="650" y="384"/>
                  </a:lnTo>
                  <a:lnTo>
                    <a:pt x="652" y="384"/>
                  </a:lnTo>
                  <a:lnTo>
                    <a:pt x="652" y="384"/>
                  </a:lnTo>
                  <a:lnTo>
                    <a:pt x="652" y="384"/>
                  </a:lnTo>
                  <a:lnTo>
                    <a:pt x="652" y="385"/>
                  </a:lnTo>
                  <a:lnTo>
                    <a:pt x="652" y="387"/>
                  </a:lnTo>
                  <a:lnTo>
                    <a:pt x="654" y="391"/>
                  </a:lnTo>
                  <a:lnTo>
                    <a:pt x="654" y="391"/>
                  </a:lnTo>
                  <a:lnTo>
                    <a:pt x="654" y="393"/>
                  </a:lnTo>
                  <a:lnTo>
                    <a:pt x="656" y="393"/>
                  </a:lnTo>
                  <a:lnTo>
                    <a:pt x="656" y="393"/>
                  </a:lnTo>
                  <a:lnTo>
                    <a:pt x="656" y="395"/>
                  </a:lnTo>
                  <a:lnTo>
                    <a:pt x="658" y="396"/>
                  </a:lnTo>
                  <a:lnTo>
                    <a:pt x="658" y="398"/>
                  </a:lnTo>
                  <a:lnTo>
                    <a:pt x="659" y="398"/>
                  </a:lnTo>
                  <a:lnTo>
                    <a:pt x="661" y="400"/>
                  </a:lnTo>
                  <a:lnTo>
                    <a:pt x="663" y="402"/>
                  </a:lnTo>
                  <a:lnTo>
                    <a:pt x="663" y="404"/>
                  </a:lnTo>
                  <a:lnTo>
                    <a:pt x="663" y="404"/>
                  </a:lnTo>
                  <a:lnTo>
                    <a:pt x="663" y="406"/>
                  </a:lnTo>
                  <a:lnTo>
                    <a:pt x="663" y="406"/>
                  </a:lnTo>
                  <a:lnTo>
                    <a:pt x="663" y="407"/>
                  </a:lnTo>
                  <a:lnTo>
                    <a:pt x="665" y="407"/>
                  </a:lnTo>
                  <a:lnTo>
                    <a:pt x="667" y="409"/>
                  </a:lnTo>
                  <a:lnTo>
                    <a:pt x="669" y="409"/>
                  </a:lnTo>
                  <a:lnTo>
                    <a:pt x="670" y="411"/>
                  </a:lnTo>
                  <a:lnTo>
                    <a:pt x="670" y="411"/>
                  </a:lnTo>
                  <a:lnTo>
                    <a:pt x="672" y="411"/>
                  </a:lnTo>
                  <a:lnTo>
                    <a:pt x="674" y="413"/>
                  </a:lnTo>
                  <a:lnTo>
                    <a:pt x="674" y="411"/>
                  </a:lnTo>
                  <a:lnTo>
                    <a:pt x="676" y="411"/>
                  </a:lnTo>
                  <a:lnTo>
                    <a:pt x="676" y="411"/>
                  </a:lnTo>
                  <a:lnTo>
                    <a:pt x="676" y="409"/>
                  </a:lnTo>
                  <a:lnTo>
                    <a:pt x="674" y="407"/>
                  </a:lnTo>
                  <a:lnTo>
                    <a:pt x="672" y="407"/>
                  </a:lnTo>
                  <a:lnTo>
                    <a:pt x="670" y="406"/>
                  </a:lnTo>
                  <a:lnTo>
                    <a:pt x="670" y="406"/>
                  </a:lnTo>
                  <a:lnTo>
                    <a:pt x="670" y="404"/>
                  </a:lnTo>
                  <a:lnTo>
                    <a:pt x="670" y="402"/>
                  </a:lnTo>
                  <a:lnTo>
                    <a:pt x="670" y="402"/>
                  </a:lnTo>
                  <a:lnTo>
                    <a:pt x="670" y="402"/>
                  </a:lnTo>
                  <a:lnTo>
                    <a:pt x="672" y="400"/>
                  </a:lnTo>
                  <a:lnTo>
                    <a:pt x="674" y="400"/>
                  </a:lnTo>
                  <a:lnTo>
                    <a:pt x="676" y="402"/>
                  </a:lnTo>
                  <a:lnTo>
                    <a:pt x="678" y="406"/>
                  </a:lnTo>
                  <a:lnTo>
                    <a:pt x="678" y="406"/>
                  </a:lnTo>
                  <a:lnTo>
                    <a:pt x="678" y="407"/>
                  </a:lnTo>
                  <a:lnTo>
                    <a:pt x="681" y="407"/>
                  </a:lnTo>
                  <a:lnTo>
                    <a:pt x="681" y="409"/>
                  </a:lnTo>
                  <a:lnTo>
                    <a:pt x="681" y="411"/>
                  </a:lnTo>
                  <a:lnTo>
                    <a:pt x="683" y="411"/>
                  </a:lnTo>
                  <a:lnTo>
                    <a:pt x="683" y="411"/>
                  </a:lnTo>
                  <a:lnTo>
                    <a:pt x="683" y="413"/>
                  </a:lnTo>
                  <a:lnTo>
                    <a:pt x="683" y="413"/>
                  </a:lnTo>
                  <a:lnTo>
                    <a:pt x="685" y="413"/>
                  </a:lnTo>
                  <a:lnTo>
                    <a:pt x="687" y="413"/>
                  </a:lnTo>
                  <a:lnTo>
                    <a:pt x="689" y="411"/>
                  </a:lnTo>
                  <a:lnTo>
                    <a:pt x="690" y="411"/>
                  </a:lnTo>
                  <a:lnTo>
                    <a:pt x="690" y="411"/>
                  </a:lnTo>
                  <a:lnTo>
                    <a:pt x="692" y="411"/>
                  </a:lnTo>
                  <a:lnTo>
                    <a:pt x="692" y="413"/>
                  </a:lnTo>
                  <a:lnTo>
                    <a:pt x="692" y="413"/>
                  </a:lnTo>
                  <a:lnTo>
                    <a:pt x="692" y="415"/>
                  </a:lnTo>
                  <a:lnTo>
                    <a:pt x="692" y="418"/>
                  </a:lnTo>
                  <a:lnTo>
                    <a:pt x="692" y="422"/>
                  </a:lnTo>
                  <a:lnTo>
                    <a:pt x="690" y="427"/>
                  </a:lnTo>
                  <a:lnTo>
                    <a:pt x="692" y="427"/>
                  </a:lnTo>
                  <a:lnTo>
                    <a:pt x="689" y="429"/>
                  </a:lnTo>
                  <a:lnTo>
                    <a:pt x="689" y="429"/>
                  </a:lnTo>
                  <a:lnTo>
                    <a:pt x="689" y="431"/>
                  </a:lnTo>
                  <a:lnTo>
                    <a:pt x="689" y="431"/>
                  </a:lnTo>
                  <a:lnTo>
                    <a:pt x="689" y="433"/>
                  </a:lnTo>
                  <a:lnTo>
                    <a:pt x="689" y="433"/>
                  </a:lnTo>
                  <a:lnTo>
                    <a:pt x="690" y="435"/>
                  </a:lnTo>
                  <a:lnTo>
                    <a:pt x="692" y="435"/>
                  </a:lnTo>
                  <a:lnTo>
                    <a:pt x="694" y="435"/>
                  </a:lnTo>
                  <a:lnTo>
                    <a:pt x="694" y="435"/>
                  </a:lnTo>
                  <a:lnTo>
                    <a:pt x="694" y="437"/>
                  </a:lnTo>
                  <a:lnTo>
                    <a:pt x="694" y="438"/>
                  </a:lnTo>
                  <a:lnTo>
                    <a:pt x="692" y="440"/>
                  </a:lnTo>
                  <a:lnTo>
                    <a:pt x="690" y="440"/>
                  </a:lnTo>
                  <a:lnTo>
                    <a:pt x="689" y="440"/>
                  </a:lnTo>
                  <a:lnTo>
                    <a:pt x="689" y="440"/>
                  </a:lnTo>
                  <a:lnTo>
                    <a:pt x="689" y="444"/>
                  </a:lnTo>
                  <a:lnTo>
                    <a:pt x="689" y="444"/>
                  </a:lnTo>
                  <a:lnTo>
                    <a:pt x="689" y="446"/>
                  </a:lnTo>
                  <a:lnTo>
                    <a:pt x="689" y="446"/>
                  </a:lnTo>
                  <a:lnTo>
                    <a:pt x="690" y="448"/>
                  </a:lnTo>
                  <a:lnTo>
                    <a:pt x="690" y="448"/>
                  </a:lnTo>
                  <a:lnTo>
                    <a:pt x="690" y="449"/>
                  </a:lnTo>
                  <a:lnTo>
                    <a:pt x="690" y="451"/>
                  </a:lnTo>
                  <a:lnTo>
                    <a:pt x="690" y="453"/>
                  </a:lnTo>
                  <a:lnTo>
                    <a:pt x="690" y="455"/>
                  </a:lnTo>
                  <a:lnTo>
                    <a:pt x="690" y="455"/>
                  </a:lnTo>
                  <a:lnTo>
                    <a:pt x="690" y="457"/>
                  </a:lnTo>
                  <a:lnTo>
                    <a:pt x="690" y="459"/>
                  </a:lnTo>
                  <a:lnTo>
                    <a:pt x="690" y="460"/>
                  </a:lnTo>
                  <a:lnTo>
                    <a:pt x="690" y="462"/>
                  </a:lnTo>
                  <a:lnTo>
                    <a:pt x="689" y="464"/>
                  </a:lnTo>
                  <a:lnTo>
                    <a:pt x="687" y="464"/>
                  </a:lnTo>
                  <a:lnTo>
                    <a:pt x="687" y="466"/>
                  </a:lnTo>
                  <a:lnTo>
                    <a:pt x="685" y="464"/>
                  </a:lnTo>
                  <a:lnTo>
                    <a:pt x="683" y="464"/>
                  </a:lnTo>
                  <a:lnTo>
                    <a:pt x="681" y="462"/>
                  </a:lnTo>
                  <a:lnTo>
                    <a:pt x="680" y="462"/>
                  </a:lnTo>
                  <a:lnTo>
                    <a:pt x="680" y="462"/>
                  </a:lnTo>
                  <a:lnTo>
                    <a:pt x="678" y="460"/>
                  </a:lnTo>
                  <a:lnTo>
                    <a:pt x="678" y="460"/>
                  </a:lnTo>
                  <a:lnTo>
                    <a:pt x="676" y="460"/>
                  </a:lnTo>
                  <a:lnTo>
                    <a:pt x="676" y="460"/>
                  </a:lnTo>
                  <a:lnTo>
                    <a:pt x="676" y="460"/>
                  </a:lnTo>
                  <a:lnTo>
                    <a:pt x="674" y="464"/>
                  </a:lnTo>
                  <a:lnTo>
                    <a:pt x="672" y="468"/>
                  </a:lnTo>
                  <a:lnTo>
                    <a:pt x="670" y="475"/>
                  </a:lnTo>
                  <a:lnTo>
                    <a:pt x="670" y="477"/>
                  </a:lnTo>
                  <a:lnTo>
                    <a:pt x="669" y="480"/>
                  </a:lnTo>
                  <a:lnTo>
                    <a:pt x="669" y="482"/>
                  </a:lnTo>
                  <a:lnTo>
                    <a:pt x="667" y="482"/>
                  </a:lnTo>
                  <a:lnTo>
                    <a:pt x="667" y="482"/>
                  </a:lnTo>
                  <a:lnTo>
                    <a:pt x="665" y="482"/>
                  </a:lnTo>
                  <a:lnTo>
                    <a:pt x="665" y="482"/>
                  </a:lnTo>
                  <a:lnTo>
                    <a:pt x="663" y="482"/>
                  </a:lnTo>
                  <a:lnTo>
                    <a:pt x="663" y="479"/>
                  </a:lnTo>
                  <a:lnTo>
                    <a:pt x="665" y="477"/>
                  </a:lnTo>
                  <a:lnTo>
                    <a:pt x="665" y="477"/>
                  </a:lnTo>
                  <a:lnTo>
                    <a:pt x="665" y="475"/>
                  </a:lnTo>
                  <a:lnTo>
                    <a:pt x="665" y="473"/>
                  </a:lnTo>
                  <a:lnTo>
                    <a:pt x="665" y="471"/>
                  </a:lnTo>
                  <a:lnTo>
                    <a:pt x="663" y="471"/>
                  </a:lnTo>
                  <a:lnTo>
                    <a:pt x="663" y="469"/>
                  </a:lnTo>
                  <a:lnTo>
                    <a:pt x="659" y="469"/>
                  </a:lnTo>
                  <a:lnTo>
                    <a:pt x="658" y="469"/>
                  </a:lnTo>
                  <a:lnTo>
                    <a:pt x="656" y="469"/>
                  </a:lnTo>
                  <a:lnTo>
                    <a:pt x="656" y="471"/>
                  </a:lnTo>
                  <a:lnTo>
                    <a:pt x="656" y="473"/>
                  </a:lnTo>
                  <a:lnTo>
                    <a:pt x="656" y="475"/>
                  </a:lnTo>
                  <a:lnTo>
                    <a:pt x="658" y="477"/>
                  </a:lnTo>
                  <a:lnTo>
                    <a:pt x="658" y="477"/>
                  </a:lnTo>
                  <a:lnTo>
                    <a:pt x="659" y="477"/>
                  </a:lnTo>
                  <a:lnTo>
                    <a:pt x="661" y="479"/>
                  </a:lnTo>
                  <a:lnTo>
                    <a:pt x="661" y="480"/>
                  </a:lnTo>
                  <a:lnTo>
                    <a:pt x="661" y="480"/>
                  </a:lnTo>
                  <a:lnTo>
                    <a:pt x="659" y="484"/>
                  </a:lnTo>
                  <a:lnTo>
                    <a:pt x="659" y="484"/>
                  </a:lnTo>
                  <a:lnTo>
                    <a:pt x="659" y="484"/>
                  </a:lnTo>
                  <a:lnTo>
                    <a:pt x="659" y="486"/>
                  </a:lnTo>
                  <a:lnTo>
                    <a:pt x="661" y="486"/>
                  </a:lnTo>
                  <a:lnTo>
                    <a:pt x="661" y="488"/>
                  </a:lnTo>
                  <a:lnTo>
                    <a:pt x="663" y="490"/>
                  </a:lnTo>
                  <a:lnTo>
                    <a:pt x="663" y="491"/>
                  </a:lnTo>
                  <a:lnTo>
                    <a:pt x="663" y="493"/>
                  </a:lnTo>
                  <a:lnTo>
                    <a:pt x="663" y="495"/>
                  </a:lnTo>
                  <a:lnTo>
                    <a:pt x="663" y="495"/>
                  </a:lnTo>
                  <a:lnTo>
                    <a:pt x="663" y="497"/>
                  </a:lnTo>
                  <a:lnTo>
                    <a:pt x="663" y="497"/>
                  </a:lnTo>
                  <a:lnTo>
                    <a:pt x="656" y="497"/>
                  </a:lnTo>
                  <a:lnTo>
                    <a:pt x="654" y="497"/>
                  </a:lnTo>
                  <a:lnTo>
                    <a:pt x="654" y="499"/>
                  </a:lnTo>
                  <a:lnTo>
                    <a:pt x="654" y="499"/>
                  </a:lnTo>
                  <a:lnTo>
                    <a:pt x="656" y="501"/>
                  </a:lnTo>
                  <a:lnTo>
                    <a:pt x="656" y="501"/>
                  </a:lnTo>
                  <a:lnTo>
                    <a:pt x="659" y="504"/>
                  </a:lnTo>
                  <a:lnTo>
                    <a:pt x="661" y="504"/>
                  </a:lnTo>
                  <a:lnTo>
                    <a:pt x="661" y="506"/>
                  </a:lnTo>
                  <a:lnTo>
                    <a:pt x="661" y="508"/>
                  </a:lnTo>
                  <a:lnTo>
                    <a:pt x="661" y="508"/>
                  </a:lnTo>
                  <a:lnTo>
                    <a:pt x="659" y="510"/>
                  </a:lnTo>
                  <a:lnTo>
                    <a:pt x="658" y="510"/>
                  </a:lnTo>
                  <a:lnTo>
                    <a:pt x="652" y="510"/>
                  </a:lnTo>
                  <a:lnTo>
                    <a:pt x="650" y="512"/>
                  </a:lnTo>
                  <a:lnTo>
                    <a:pt x="650" y="512"/>
                  </a:lnTo>
                  <a:lnTo>
                    <a:pt x="650" y="512"/>
                  </a:lnTo>
                  <a:lnTo>
                    <a:pt x="650" y="513"/>
                  </a:lnTo>
                  <a:lnTo>
                    <a:pt x="650" y="513"/>
                  </a:lnTo>
                  <a:lnTo>
                    <a:pt x="652" y="515"/>
                  </a:lnTo>
                  <a:lnTo>
                    <a:pt x="654" y="517"/>
                  </a:lnTo>
                  <a:lnTo>
                    <a:pt x="658" y="517"/>
                  </a:lnTo>
                  <a:lnTo>
                    <a:pt x="659" y="519"/>
                  </a:lnTo>
                  <a:lnTo>
                    <a:pt x="659" y="521"/>
                  </a:lnTo>
                  <a:lnTo>
                    <a:pt x="661" y="522"/>
                  </a:lnTo>
                  <a:lnTo>
                    <a:pt x="661" y="524"/>
                  </a:lnTo>
                  <a:lnTo>
                    <a:pt x="661" y="524"/>
                  </a:lnTo>
                  <a:lnTo>
                    <a:pt x="659" y="524"/>
                  </a:lnTo>
                  <a:lnTo>
                    <a:pt x="658" y="526"/>
                  </a:lnTo>
                  <a:lnTo>
                    <a:pt x="656" y="528"/>
                  </a:lnTo>
                  <a:lnTo>
                    <a:pt x="656" y="528"/>
                  </a:lnTo>
                  <a:lnTo>
                    <a:pt x="654" y="530"/>
                  </a:lnTo>
                  <a:lnTo>
                    <a:pt x="654" y="532"/>
                  </a:lnTo>
                  <a:lnTo>
                    <a:pt x="654" y="533"/>
                  </a:lnTo>
                  <a:lnTo>
                    <a:pt x="654" y="539"/>
                  </a:lnTo>
                  <a:lnTo>
                    <a:pt x="654" y="539"/>
                  </a:lnTo>
                  <a:lnTo>
                    <a:pt x="652" y="541"/>
                  </a:lnTo>
                  <a:lnTo>
                    <a:pt x="652" y="543"/>
                  </a:lnTo>
                  <a:lnTo>
                    <a:pt x="628" y="546"/>
                  </a:lnTo>
                  <a:lnTo>
                    <a:pt x="595" y="552"/>
                  </a:lnTo>
                  <a:lnTo>
                    <a:pt x="588" y="554"/>
                  </a:lnTo>
                  <a:lnTo>
                    <a:pt x="586" y="554"/>
                  </a:lnTo>
                  <a:lnTo>
                    <a:pt x="586" y="554"/>
                  </a:lnTo>
                  <a:lnTo>
                    <a:pt x="586" y="552"/>
                  </a:lnTo>
                  <a:lnTo>
                    <a:pt x="586" y="550"/>
                  </a:lnTo>
                  <a:lnTo>
                    <a:pt x="588" y="548"/>
                  </a:lnTo>
                  <a:lnTo>
                    <a:pt x="588" y="546"/>
                  </a:lnTo>
                  <a:lnTo>
                    <a:pt x="588" y="546"/>
                  </a:lnTo>
                  <a:lnTo>
                    <a:pt x="590" y="544"/>
                  </a:lnTo>
                  <a:lnTo>
                    <a:pt x="590" y="544"/>
                  </a:lnTo>
                  <a:lnTo>
                    <a:pt x="590" y="543"/>
                  </a:lnTo>
                  <a:lnTo>
                    <a:pt x="590" y="543"/>
                  </a:lnTo>
                  <a:lnTo>
                    <a:pt x="590" y="541"/>
                  </a:lnTo>
                  <a:lnTo>
                    <a:pt x="590" y="539"/>
                  </a:lnTo>
                  <a:lnTo>
                    <a:pt x="592" y="539"/>
                  </a:lnTo>
                  <a:lnTo>
                    <a:pt x="592" y="539"/>
                  </a:lnTo>
                  <a:lnTo>
                    <a:pt x="594" y="537"/>
                  </a:lnTo>
                  <a:lnTo>
                    <a:pt x="594" y="535"/>
                  </a:lnTo>
                  <a:lnTo>
                    <a:pt x="597" y="535"/>
                  </a:lnTo>
                  <a:lnTo>
                    <a:pt x="599" y="532"/>
                  </a:lnTo>
                  <a:lnTo>
                    <a:pt x="597" y="530"/>
                  </a:lnTo>
                  <a:lnTo>
                    <a:pt x="597" y="530"/>
                  </a:lnTo>
                  <a:lnTo>
                    <a:pt x="599" y="528"/>
                  </a:lnTo>
                  <a:lnTo>
                    <a:pt x="601" y="526"/>
                  </a:lnTo>
                  <a:lnTo>
                    <a:pt x="603" y="524"/>
                  </a:lnTo>
                  <a:lnTo>
                    <a:pt x="605" y="524"/>
                  </a:lnTo>
                  <a:lnTo>
                    <a:pt x="606" y="522"/>
                  </a:lnTo>
                  <a:lnTo>
                    <a:pt x="608" y="517"/>
                  </a:lnTo>
                  <a:lnTo>
                    <a:pt x="608" y="515"/>
                  </a:lnTo>
                  <a:lnTo>
                    <a:pt x="610" y="515"/>
                  </a:lnTo>
                  <a:lnTo>
                    <a:pt x="610" y="515"/>
                  </a:lnTo>
                  <a:lnTo>
                    <a:pt x="612" y="513"/>
                  </a:lnTo>
                  <a:lnTo>
                    <a:pt x="612" y="513"/>
                  </a:lnTo>
                  <a:lnTo>
                    <a:pt x="612" y="512"/>
                  </a:lnTo>
                  <a:lnTo>
                    <a:pt x="612" y="512"/>
                  </a:lnTo>
                  <a:lnTo>
                    <a:pt x="612" y="510"/>
                  </a:lnTo>
                  <a:lnTo>
                    <a:pt x="612" y="508"/>
                  </a:lnTo>
                  <a:lnTo>
                    <a:pt x="610" y="508"/>
                  </a:lnTo>
                  <a:lnTo>
                    <a:pt x="612" y="502"/>
                  </a:lnTo>
                  <a:lnTo>
                    <a:pt x="612" y="501"/>
                  </a:lnTo>
                  <a:lnTo>
                    <a:pt x="612" y="501"/>
                  </a:lnTo>
                  <a:lnTo>
                    <a:pt x="610" y="499"/>
                  </a:lnTo>
                  <a:lnTo>
                    <a:pt x="608" y="499"/>
                  </a:lnTo>
                  <a:lnTo>
                    <a:pt x="606" y="499"/>
                  </a:lnTo>
                  <a:lnTo>
                    <a:pt x="605" y="499"/>
                  </a:lnTo>
                  <a:lnTo>
                    <a:pt x="605" y="497"/>
                  </a:lnTo>
                  <a:lnTo>
                    <a:pt x="603" y="497"/>
                  </a:lnTo>
                  <a:lnTo>
                    <a:pt x="603" y="495"/>
                  </a:lnTo>
                  <a:lnTo>
                    <a:pt x="603" y="493"/>
                  </a:lnTo>
                  <a:lnTo>
                    <a:pt x="603" y="493"/>
                  </a:lnTo>
                  <a:lnTo>
                    <a:pt x="603" y="493"/>
                  </a:lnTo>
                  <a:lnTo>
                    <a:pt x="603" y="493"/>
                  </a:lnTo>
                  <a:lnTo>
                    <a:pt x="603" y="491"/>
                  </a:lnTo>
                  <a:lnTo>
                    <a:pt x="601" y="491"/>
                  </a:lnTo>
                  <a:lnTo>
                    <a:pt x="601" y="491"/>
                  </a:lnTo>
                  <a:lnTo>
                    <a:pt x="601" y="491"/>
                  </a:lnTo>
                  <a:lnTo>
                    <a:pt x="599" y="488"/>
                  </a:lnTo>
                  <a:lnTo>
                    <a:pt x="599" y="488"/>
                  </a:lnTo>
                  <a:lnTo>
                    <a:pt x="599" y="486"/>
                  </a:lnTo>
                  <a:lnTo>
                    <a:pt x="597" y="486"/>
                  </a:lnTo>
                  <a:lnTo>
                    <a:pt x="595" y="488"/>
                  </a:lnTo>
                  <a:lnTo>
                    <a:pt x="592" y="488"/>
                  </a:lnTo>
                  <a:lnTo>
                    <a:pt x="557" y="493"/>
                  </a:lnTo>
                  <a:lnTo>
                    <a:pt x="535" y="497"/>
                  </a:lnTo>
                  <a:lnTo>
                    <a:pt x="504" y="502"/>
                  </a:lnTo>
                  <a:lnTo>
                    <a:pt x="477" y="506"/>
                  </a:lnTo>
                  <a:lnTo>
                    <a:pt x="471" y="506"/>
                  </a:lnTo>
                  <a:lnTo>
                    <a:pt x="449" y="510"/>
                  </a:lnTo>
                  <a:lnTo>
                    <a:pt x="405" y="515"/>
                  </a:lnTo>
                  <a:lnTo>
                    <a:pt x="404" y="515"/>
                  </a:lnTo>
                  <a:lnTo>
                    <a:pt x="367" y="521"/>
                  </a:lnTo>
                  <a:lnTo>
                    <a:pt x="342" y="524"/>
                  </a:lnTo>
                  <a:lnTo>
                    <a:pt x="334" y="524"/>
                  </a:lnTo>
                  <a:lnTo>
                    <a:pt x="290" y="530"/>
                  </a:lnTo>
                  <a:lnTo>
                    <a:pt x="289" y="530"/>
                  </a:lnTo>
                  <a:lnTo>
                    <a:pt x="261" y="533"/>
                  </a:lnTo>
                  <a:lnTo>
                    <a:pt x="236" y="537"/>
                  </a:lnTo>
                  <a:lnTo>
                    <a:pt x="214" y="539"/>
                  </a:lnTo>
                  <a:lnTo>
                    <a:pt x="161" y="54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19"/>
            <p:cNvSpPr>
              <a:spLocks/>
            </p:cNvSpPr>
            <p:nvPr userDrawn="1"/>
          </p:nvSpPr>
          <p:spPr bwMode="auto">
            <a:xfrm>
              <a:off x="3448050" y="2165350"/>
              <a:ext cx="1181100" cy="661988"/>
            </a:xfrm>
            <a:custGeom>
              <a:avLst/>
              <a:gdLst/>
              <a:ahLst/>
              <a:cxnLst>
                <a:cxn ang="0">
                  <a:pos x="739" y="325"/>
                </a:cxn>
                <a:cxn ang="0">
                  <a:pos x="730" y="239"/>
                </a:cxn>
                <a:cxn ang="0">
                  <a:pos x="720" y="152"/>
                </a:cxn>
                <a:cxn ang="0">
                  <a:pos x="717" y="102"/>
                </a:cxn>
                <a:cxn ang="0">
                  <a:pos x="715" y="99"/>
                </a:cxn>
                <a:cxn ang="0">
                  <a:pos x="709" y="97"/>
                </a:cxn>
                <a:cxn ang="0">
                  <a:pos x="704" y="97"/>
                </a:cxn>
                <a:cxn ang="0">
                  <a:pos x="697" y="95"/>
                </a:cxn>
                <a:cxn ang="0">
                  <a:pos x="693" y="89"/>
                </a:cxn>
                <a:cxn ang="0">
                  <a:pos x="686" y="82"/>
                </a:cxn>
                <a:cxn ang="0">
                  <a:pos x="684" y="73"/>
                </a:cxn>
                <a:cxn ang="0">
                  <a:pos x="680" y="73"/>
                </a:cxn>
                <a:cxn ang="0">
                  <a:pos x="677" y="68"/>
                </a:cxn>
                <a:cxn ang="0">
                  <a:pos x="669" y="62"/>
                </a:cxn>
                <a:cxn ang="0">
                  <a:pos x="666" y="58"/>
                </a:cxn>
                <a:cxn ang="0">
                  <a:pos x="662" y="53"/>
                </a:cxn>
                <a:cxn ang="0">
                  <a:pos x="666" y="51"/>
                </a:cxn>
                <a:cxn ang="0">
                  <a:pos x="666" y="46"/>
                </a:cxn>
                <a:cxn ang="0">
                  <a:pos x="669" y="40"/>
                </a:cxn>
                <a:cxn ang="0">
                  <a:pos x="675" y="35"/>
                </a:cxn>
                <a:cxn ang="0">
                  <a:pos x="675" y="29"/>
                </a:cxn>
                <a:cxn ang="0">
                  <a:pos x="680" y="31"/>
                </a:cxn>
                <a:cxn ang="0">
                  <a:pos x="682" y="27"/>
                </a:cxn>
                <a:cxn ang="0">
                  <a:pos x="677" y="26"/>
                </a:cxn>
                <a:cxn ang="0">
                  <a:pos x="677" y="24"/>
                </a:cxn>
                <a:cxn ang="0">
                  <a:pos x="680" y="20"/>
                </a:cxn>
                <a:cxn ang="0">
                  <a:pos x="677" y="16"/>
                </a:cxn>
                <a:cxn ang="0">
                  <a:pos x="675" y="11"/>
                </a:cxn>
                <a:cxn ang="0">
                  <a:pos x="671" y="9"/>
                </a:cxn>
                <a:cxn ang="0">
                  <a:pos x="664" y="15"/>
                </a:cxn>
                <a:cxn ang="0">
                  <a:pos x="656" y="13"/>
                </a:cxn>
                <a:cxn ang="0">
                  <a:pos x="651" y="11"/>
                </a:cxn>
                <a:cxn ang="0">
                  <a:pos x="649" y="9"/>
                </a:cxn>
                <a:cxn ang="0">
                  <a:pos x="638" y="0"/>
                </a:cxn>
                <a:cxn ang="0">
                  <a:pos x="550" y="9"/>
                </a:cxn>
                <a:cxn ang="0">
                  <a:pos x="444" y="18"/>
                </a:cxn>
                <a:cxn ang="0">
                  <a:pos x="337" y="26"/>
                </a:cxn>
                <a:cxn ang="0">
                  <a:pos x="231" y="31"/>
                </a:cxn>
                <a:cxn ang="0">
                  <a:pos x="125" y="37"/>
                </a:cxn>
                <a:cxn ang="0">
                  <a:pos x="4" y="95"/>
                </a:cxn>
                <a:cxn ang="0">
                  <a:pos x="6" y="205"/>
                </a:cxn>
                <a:cxn ang="0">
                  <a:pos x="10" y="323"/>
                </a:cxn>
                <a:cxn ang="0">
                  <a:pos x="15" y="417"/>
                </a:cxn>
                <a:cxn ang="0">
                  <a:pos x="152" y="411"/>
                </a:cxn>
                <a:cxn ang="0">
                  <a:pos x="269" y="406"/>
                </a:cxn>
                <a:cxn ang="0">
                  <a:pos x="401" y="398"/>
                </a:cxn>
                <a:cxn ang="0">
                  <a:pos x="534" y="387"/>
                </a:cxn>
                <a:cxn ang="0">
                  <a:pos x="629" y="378"/>
                </a:cxn>
                <a:cxn ang="0">
                  <a:pos x="702" y="373"/>
                </a:cxn>
              </a:cxnLst>
              <a:rect l="0" t="0" r="r" b="b"/>
              <a:pathLst>
                <a:path w="744" h="417">
                  <a:moveTo>
                    <a:pt x="742" y="367"/>
                  </a:moveTo>
                  <a:lnTo>
                    <a:pt x="744" y="367"/>
                  </a:lnTo>
                  <a:lnTo>
                    <a:pt x="742" y="360"/>
                  </a:lnTo>
                  <a:lnTo>
                    <a:pt x="739" y="325"/>
                  </a:lnTo>
                  <a:lnTo>
                    <a:pt x="739" y="322"/>
                  </a:lnTo>
                  <a:lnTo>
                    <a:pt x="735" y="285"/>
                  </a:lnTo>
                  <a:lnTo>
                    <a:pt x="735" y="283"/>
                  </a:lnTo>
                  <a:lnTo>
                    <a:pt x="730" y="239"/>
                  </a:lnTo>
                  <a:lnTo>
                    <a:pt x="730" y="236"/>
                  </a:lnTo>
                  <a:lnTo>
                    <a:pt x="724" y="194"/>
                  </a:lnTo>
                  <a:lnTo>
                    <a:pt x="724" y="183"/>
                  </a:lnTo>
                  <a:lnTo>
                    <a:pt x="720" y="152"/>
                  </a:lnTo>
                  <a:lnTo>
                    <a:pt x="719" y="137"/>
                  </a:lnTo>
                  <a:lnTo>
                    <a:pt x="717" y="113"/>
                  </a:lnTo>
                  <a:lnTo>
                    <a:pt x="717" y="104"/>
                  </a:lnTo>
                  <a:lnTo>
                    <a:pt x="717" y="102"/>
                  </a:lnTo>
                  <a:lnTo>
                    <a:pt x="717" y="99"/>
                  </a:lnTo>
                  <a:lnTo>
                    <a:pt x="717" y="99"/>
                  </a:lnTo>
                  <a:lnTo>
                    <a:pt x="715" y="99"/>
                  </a:lnTo>
                  <a:lnTo>
                    <a:pt x="715" y="99"/>
                  </a:lnTo>
                  <a:lnTo>
                    <a:pt x="713" y="99"/>
                  </a:lnTo>
                  <a:lnTo>
                    <a:pt x="713" y="99"/>
                  </a:lnTo>
                  <a:lnTo>
                    <a:pt x="711" y="99"/>
                  </a:lnTo>
                  <a:lnTo>
                    <a:pt x="709" y="97"/>
                  </a:lnTo>
                  <a:lnTo>
                    <a:pt x="708" y="97"/>
                  </a:lnTo>
                  <a:lnTo>
                    <a:pt x="708" y="97"/>
                  </a:lnTo>
                  <a:lnTo>
                    <a:pt x="706" y="97"/>
                  </a:lnTo>
                  <a:lnTo>
                    <a:pt x="704" y="97"/>
                  </a:lnTo>
                  <a:lnTo>
                    <a:pt x="704" y="97"/>
                  </a:lnTo>
                  <a:lnTo>
                    <a:pt x="702" y="97"/>
                  </a:lnTo>
                  <a:lnTo>
                    <a:pt x="698" y="97"/>
                  </a:lnTo>
                  <a:lnTo>
                    <a:pt x="697" y="95"/>
                  </a:lnTo>
                  <a:lnTo>
                    <a:pt x="695" y="95"/>
                  </a:lnTo>
                  <a:lnTo>
                    <a:pt x="693" y="93"/>
                  </a:lnTo>
                  <a:lnTo>
                    <a:pt x="693" y="91"/>
                  </a:lnTo>
                  <a:lnTo>
                    <a:pt x="693" y="89"/>
                  </a:lnTo>
                  <a:lnTo>
                    <a:pt x="693" y="88"/>
                  </a:lnTo>
                  <a:lnTo>
                    <a:pt x="689" y="86"/>
                  </a:lnTo>
                  <a:lnTo>
                    <a:pt x="687" y="84"/>
                  </a:lnTo>
                  <a:lnTo>
                    <a:pt x="686" y="82"/>
                  </a:lnTo>
                  <a:lnTo>
                    <a:pt x="684" y="79"/>
                  </a:lnTo>
                  <a:lnTo>
                    <a:pt x="684" y="79"/>
                  </a:lnTo>
                  <a:lnTo>
                    <a:pt x="686" y="75"/>
                  </a:lnTo>
                  <a:lnTo>
                    <a:pt x="684" y="73"/>
                  </a:lnTo>
                  <a:lnTo>
                    <a:pt x="684" y="73"/>
                  </a:lnTo>
                  <a:lnTo>
                    <a:pt x="682" y="73"/>
                  </a:lnTo>
                  <a:lnTo>
                    <a:pt x="682" y="73"/>
                  </a:lnTo>
                  <a:lnTo>
                    <a:pt x="680" y="73"/>
                  </a:lnTo>
                  <a:lnTo>
                    <a:pt x="678" y="71"/>
                  </a:lnTo>
                  <a:lnTo>
                    <a:pt x="678" y="69"/>
                  </a:lnTo>
                  <a:lnTo>
                    <a:pt x="677" y="69"/>
                  </a:lnTo>
                  <a:lnTo>
                    <a:pt x="677" y="68"/>
                  </a:lnTo>
                  <a:lnTo>
                    <a:pt x="675" y="66"/>
                  </a:lnTo>
                  <a:lnTo>
                    <a:pt x="671" y="66"/>
                  </a:lnTo>
                  <a:lnTo>
                    <a:pt x="671" y="64"/>
                  </a:lnTo>
                  <a:lnTo>
                    <a:pt x="669" y="62"/>
                  </a:lnTo>
                  <a:lnTo>
                    <a:pt x="669" y="62"/>
                  </a:lnTo>
                  <a:lnTo>
                    <a:pt x="667" y="60"/>
                  </a:lnTo>
                  <a:lnTo>
                    <a:pt x="667" y="60"/>
                  </a:lnTo>
                  <a:lnTo>
                    <a:pt x="666" y="58"/>
                  </a:lnTo>
                  <a:lnTo>
                    <a:pt x="664" y="57"/>
                  </a:lnTo>
                  <a:lnTo>
                    <a:pt x="664" y="57"/>
                  </a:lnTo>
                  <a:lnTo>
                    <a:pt x="662" y="55"/>
                  </a:lnTo>
                  <a:lnTo>
                    <a:pt x="662" y="53"/>
                  </a:lnTo>
                  <a:lnTo>
                    <a:pt x="664" y="51"/>
                  </a:lnTo>
                  <a:lnTo>
                    <a:pt x="664" y="51"/>
                  </a:lnTo>
                  <a:lnTo>
                    <a:pt x="666" y="51"/>
                  </a:lnTo>
                  <a:lnTo>
                    <a:pt x="666" y="51"/>
                  </a:lnTo>
                  <a:lnTo>
                    <a:pt x="667" y="51"/>
                  </a:lnTo>
                  <a:lnTo>
                    <a:pt x="667" y="49"/>
                  </a:lnTo>
                  <a:lnTo>
                    <a:pt x="667" y="49"/>
                  </a:lnTo>
                  <a:lnTo>
                    <a:pt x="666" y="46"/>
                  </a:lnTo>
                  <a:lnTo>
                    <a:pt x="667" y="44"/>
                  </a:lnTo>
                  <a:lnTo>
                    <a:pt x="667" y="44"/>
                  </a:lnTo>
                  <a:lnTo>
                    <a:pt x="667" y="42"/>
                  </a:lnTo>
                  <a:lnTo>
                    <a:pt x="669" y="40"/>
                  </a:lnTo>
                  <a:lnTo>
                    <a:pt x="669" y="40"/>
                  </a:lnTo>
                  <a:lnTo>
                    <a:pt x="671" y="38"/>
                  </a:lnTo>
                  <a:lnTo>
                    <a:pt x="673" y="37"/>
                  </a:lnTo>
                  <a:lnTo>
                    <a:pt x="675" y="35"/>
                  </a:lnTo>
                  <a:lnTo>
                    <a:pt x="673" y="31"/>
                  </a:lnTo>
                  <a:lnTo>
                    <a:pt x="673" y="31"/>
                  </a:lnTo>
                  <a:lnTo>
                    <a:pt x="675" y="29"/>
                  </a:lnTo>
                  <a:lnTo>
                    <a:pt x="675" y="29"/>
                  </a:lnTo>
                  <a:lnTo>
                    <a:pt x="677" y="29"/>
                  </a:lnTo>
                  <a:lnTo>
                    <a:pt x="678" y="31"/>
                  </a:lnTo>
                  <a:lnTo>
                    <a:pt x="680" y="31"/>
                  </a:lnTo>
                  <a:lnTo>
                    <a:pt x="680" y="31"/>
                  </a:lnTo>
                  <a:lnTo>
                    <a:pt x="682" y="29"/>
                  </a:lnTo>
                  <a:lnTo>
                    <a:pt x="684" y="29"/>
                  </a:lnTo>
                  <a:lnTo>
                    <a:pt x="682" y="27"/>
                  </a:lnTo>
                  <a:lnTo>
                    <a:pt x="682" y="27"/>
                  </a:lnTo>
                  <a:lnTo>
                    <a:pt x="680" y="26"/>
                  </a:lnTo>
                  <a:lnTo>
                    <a:pt x="678" y="27"/>
                  </a:lnTo>
                  <a:lnTo>
                    <a:pt x="677" y="27"/>
                  </a:lnTo>
                  <a:lnTo>
                    <a:pt x="677" y="26"/>
                  </a:lnTo>
                  <a:lnTo>
                    <a:pt x="677" y="26"/>
                  </a:lnTo>
                  <a:lnTo>
                    <a:pt x="677" y="26"/>
                  </a:lnTo>
                  <a:lnTo>
                    <a:pt x="677" y="24"/>
                  </a:lnTo>
                  <a:lnTo>
                    <a:pt x="677" y="24"/>
                  </a:lnTo>
                  <a:lnTo>
                    <a:pt x="680" y="22"/>
                  </a:lnTo>
                  <a:lnTo>
                    <a:pt x="680" y="22"/>
                  </a:lnTo>
                  <a:lnTo>
                    <a:pt x="680" y="20"/>
                  </a:lnTo>
                  <a:lnTo>
                    <a:pt x="680" y="20"/>
                  </a:lnTo>
                  <a:lnTo>
                    <a:pt x="680" y="18"/>
                  </a:lnTo>
                  <a:lnTo>
                    <a:pt x="680" y="18"/>
                  </a:lnTo>
                  <a:lnTo>
                    <a:pt x="678" y="18"/>
                  </a:lnTo>
                  <a:lnTo>
                    <a:pt x="677" y="16"/>
                  </a:lnTo>
                  <a:lnTo>
                    <a:pt x="675" y="16"/>
                  </a:lnTo>
                  <a:lnTo>
                    <a:pt x="675" y="16"/>
                  </a:lnTo>
                  <a:lnTo>
                    <a:pt x="675" y="15"/>
                  </a:lnTo>
                  <a:lnTo>
                    <a:pt x="675" y="11"/>
                  </a:lnTo>
                  <a:lnTo>
                    <a:pt x="675" y="11"/>
                  </a:lnTo>
                  <a:lnTo>
                    <a:pt x="675" y="11"/>
                  </a:lnTo>
                  <a:lnTo>
                    <a:pt x="673" y="9"/>
                  </a:lnTo>
                  <a:lnTo>
                    <a:pt x="671" y="9"/>
                  </a:lnTo>
                  <a:lnTo>
                    <a:pt x="667" y="9"/>
                  </a:lnTo>
                  <a:lnTo>
                    <a:pt x="667" y="9"/>
                  </a:lnTo>
                  <a:lnTo>
                    <a:pt x="666" y="11"/>
                  </a:lnTo>
                  <a:lnTo>
                    <a:pt x="664" y="15"/>
                  </a:lnTo>
                  <a:lnTo>
                    <a:pt x="662" y="15"/>
                  </a:lnTo>
                  <a:lnTo>
                    <a:pt x="660" y="15"/>
                  </a:lnTo>
                  <a:lnTo>
                    <a:pt x="656" y="13"/>
                  </a:lnTo>
                  <a:lnTo>
                    <a:pt x="656" y="13"/>
                  </a:lnTo>
                  <a:lnTo>
                    <a:pt x="655" y="11"/>
                  </a:lnTo>
                  <a:lnTo>
                    <a:pt x="655" y="11"/>
                  </a:lnTo>
                  <a:lnTo>
                    <a:pt x="651" y="11"/>
                  </a:lnTo>
                  <a:lnTo>
                    <a:pt x="651" y="11"/>
                  </a:lnTo>
                  <a:lnTo>
                    <a:pt x="649" y="11"/>
                  </a:lnTo>
                  <a:lnTo>
                    <a:pt x="649" y="9"/>
                  </a:lnTo>
                  <a:lnTo>
                    <a:pt x="649" y="9"/>
                  </a:lnTo>
                  <a:lnTo>
                    <a:pt x="649" y="9"/>
                  </a:lnTo>
                  <a:lnTo>
                    <a:pt x="647" y="7"/>
                  </a:lnTo>
                  <a:lnTo>
                    <a:pt x="645" y="7"/>
                  </a:lnTo>
                  <a:lnTo>
                    <a:pt x="645" y="7"/>
                  </a:lnTo>
                  <a:lnTo>
                    <a:pt x="638" y="0"/>
                  </a:lnTo>
                  <a:lnTo>
                    <a:pt x="636" y="2"/>
                  </a:lnTo>
                  <a:lnTo>
                    <a:pt x="594" y="5"/>
                  </a:lnTo>
                  <a:lnTo>
                    <a:pt x="572" y="7"/>
                  </a:lnTo>
                  <a:lnTo>
                    <a:pt x="550" y="9"/>
                  </a:lnTo>
                  <a:lnTo>
                    <a:pt x="530" y="11"/>
                  </a:lnTo>
                  <a:lnTo>
                    <a:pt x="497" y="13"/>
                  </a:lnTo>
                  <a:lnTo>
                    <a:pt x="487" y="15"/>
                  </a:lnTo>
                  <a:lnTo>
                    <a:pt x="444" y="18"/>
                  </a:lnTo>
                  <a:lnTo>
                    <a:pt x="402" y="20"/>
                  </a:lnTo>
                  <a:lnTo>
                    <a:pt x="391" y="22"/>
                  </a:lnTo>
                  <a:lnTo>
                    <a:pt x="359" y="24"/>
                  </a:lnTo>
                  <a:lnTo>
                    <a:pt x="337" y="26"/>
                  </a:lnTo>
                  <a:lnTo>
                    <a:pt x="317" y="26"/>
                  </a:lnTo>
                  <a:lnTo>
                    <a:pt x="284" y="27"/>
                  </a:lnTo>
                  <a:lnTo>
                    <a:pt x="273" y="29"/>
                  </a:lnTo>
                  <a:lnTo>
                    <a:pt x="231" y="31"/>
                  </a:lnTo>
                  <a:lnTo>
                    <a:pt x="178" y="33"/>
                  </a:lnTo>
                  <a:lnTo>
                    <a:pt x="178" y="33"/>
                  </a:lnTo>
                  <a:lnTo>
                    <a:pt x="127" y="37"/>
                  </a:lnTo>
                  <a:lnTo>
                    <a:pt x="125" y="37"/>
                  </a:lnTo>
                  <a:lnTo>
                    <a:pt x="70" y="38"/>
                  </a:lnTo>
                  <a:lnTo>
                    <a:pt x="63" y="38"/>
                  </a:lnTo>
                  <a:lnTo>
                    <a:pt x="0" y="40"/>
                  </a:lnTo>
                  <a:lnTo>
                    <a:pt x="4" y="95"/>
                  </a:lnTo>
                  <a:lnTo>
                    <a:pt x="4" y="95"/>
                  </a:lnTo>
                  <a:lnTo>
                    <a:pt x="4" y="150"/>
                  </a:lnTo>
                  <a:lnTo>
                    <a:pt x="6" y="161"/>
                  </a:lnTo>
                  <a:lnTo>
                    <a:pt x="6" y="205"/>
                  </a:lnTo>
                  <a:lnTo>
                    <a:pt x="6" y="214"/>
                  </a:lnTo>
                  <a:lnTo>
                    <a:pt x="8" y="258"/>
                  </a:lnTo>
                  <a:lnTo>
                    <a:pt x="8" y="259"/>
                  </a:lnTo>
                  <a:lnTo>
                    <a:pt x="10" y="323"/>
                  </a:lnTo>
                  <a:lnTo>
                    <a:pt x="10" y="336"/>
                  </a:lnTo>
                  <a:lnTo>
                    <a:pt x="11" y="367"/>
                  </a:lnTo>
                  <a:lnTo>
                    <a:pt x="13" y="417"/>
                  </a:lnTo>
                  <a:lnTo>
                    <a:pt x="15" y="417"/>
                  </a:lnTo>
                  <a:lnTo>
                    <a:pt x="61" y="415"/>
                  </a:lnTo>
                  <a:lnTo>
                    <a:pt x="108" y="413"/>
                  </a:lnTo>
                  <a:lnTo>
                    <a:pt x="121" y="413"/>
                  </a:lnTo>
                  <a:lnTo>
                    <a:pt x="152" y="411"/>
                  </a:lnTo>
                  <a:lnTo>
                    <a:pt x="205" y="409"/>
                  </a:lnTo>
                  <a:lnTo>
                    <a:pt x="214" y="409"/>
                  </a:lnTo>
                  <a:lnTo>
                    <a:pt x="258" y="407"/>
                  </a:lnTo>
                  <a:lnTo>
                    <a:pt x="269" y="406"/>
                  </a:lnTo>
                  <a:lnTo>
                    <a:pt x="313" y="404"/>
                  </a:lnTo>
                  <a:lnTo>
                    <a:pt x="357" y="400"/>
                  </a:lnTo>
                  <a:lnTo>
                    <a:pt x="377" y="398"/>
                  </a:lnTo>
                  <a:lnTo>
                    <a:pt x="401" y="398"/>
                  </a:lnTo>
                  <a:lnTo>
                    <a:pt x="430" y="395"/>
                  </a:lnTo>
                  <a:lnTo>
                    <a:pt x="463" y="393"/>
                  </a:lnTo>
                  <a:lnTo>
                    <a:pt x="496" y="391"/>
                  </a:lnTo>
                  <a:lnTo>
                    <a:pt x="534" y="387"/>
                  </a:lnTo>
                  <a:lnTo>
                    <a:pt x="556" y="386"/>
                  </a:lnTo>
                  <a:lnTo>
                    <a:pt x="607" y="382"/>
                  </a:lnTo>
                  <a:lnTo>
                    <a:pt x="611" y="380"/>
                  </a:lnTo>
                  <a:lnTo>
                    <a:pt x="629" y="378"/>
                  </a:lnTo>
                  <a:lnTo>
                    <a:pt x="655" y="376"/>
                  </a:lnTo>
                  <a:lnTo>
                    <a:pt x="666" y="376"/>
                  </a:lnTo>
                  <a:lnTo>
                    <a:pt x="698" y="373"/>
                  </a:lnTo>
                  <a:lnTo>
                    <a:pt x="702" y="373"/>
                  </a:lnTo>
                  <a:lnTo>
                    <a:pt x="742" y="36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20"/>
            <p:cNvSpPr>
              <a:spLocks/>
            </p:cNvSpPr>
            <p:nvPr userDrawn="1"/>
          </p:nvSpPr>
          <p:spPr bwMode="auto">
            <a:xfrm>
              <a:off x="3144838" y="1611313"/>
              <a:ext cx="1316038" cy="617538"/>
            </a:xfrm>
            <a:custGeom>
              <a:avLst/>
              <a:gdLst/>
              <a:ahLst/>
              <a:cxnLst>
                <a:cxn ang="0">
                  <a:pos x="217" y="15"/>
                </a:cxn>
                <a:cxn ang="0">
                  <a:pos x="504" y="2"/>
                </a:cxn>
                <a:cxn ang="0">
                  <a:pos x="517" y="11"/>
                </a:cxn>
                <a:cxn ang="0">
                  <a:pos x="537" y="16"/>
                </a:cxn>
                <a:cxn ang="0">
                  <a:pos x="546" y="24"/>
                </a:cxn>
                <a:cxn ang="0">
                  <a:pos x="559" y="16"/>
                </a:cxn>
                <a:cxn ang="0">
                  <a:pos x="572" y="13"/>
                </a:cxn>
                <a:cxn ang="0">
                  <a:pos x="579" y="15"/>
                </a:cxn>
                <a:cxn ang="0">
                  <a:pos x="586" y="11"/>
                </a:cxn>
                <a:cxn ang="0">
                  <a:pos x="599" y="11"/>
                </a:cxn>
                <a:cxn ang="0">
                  <a:pos x="619" y="9"/>
                </a:cxn>
                <a:cxn ang="0">
                  <a:pos x="628" y="16"/>
                </a:cxn>
                <a:cxn ang="0">
                  <a:pos x="645" y="24"/>
                </a:cxn>
                <a:cxn ang="0">
                  <a:pos x="659" y="26"/>
                </a:cxn>
                <a:cxn ang="0">
                  <a:pos x="670" y="29"/>
                </a:cxn>
                <a:cxn ang="0">
                  <a:pos x="678" y="44"/>
                </a:cxn>
                <a:cxn ang="0">
                  <a:pos x="687" y="46"/>
                </a:cxn>
                <a:cxn ang="0">
                  <a:pos x="699" y="49"/>
                </a:cxn>
                <a:cxn ang="0">
                  <a:pos x="699" y="62"/>
                </a:cxn>
                <a:cxn ang="0">
                  <a:pos x="705" y="71"/>
                </a:cxn>
                <a:cxn ang="0">
                  <a:pos x="707" y="82"/>
                </a:cxn>
                <a:cxn ang="0">
                  <a:pos x="707" y="88"/>
                </a:cxn>
                <a:cxn ang="0">
                  <a:pos x="714" y="95"/>
                </a:cxn>
                <a:cxn ang="0">
                  <a:pos x="718" y="104"/>
                </a:cxn>
                <a:cxn ang="0">
                  <a:pos x="723" y="110"/>
                </a:cxn>
                <a:cxn ang="0">
                  <a:pos x="729" y="117"/>
                </a:cxn>
                <a:cxn ang="0">
                  <a:pos x="734" y="130"/>
                </a:cxn>
                <a:cxn ang="0">
                  <a:pos x="736" y="142"/>
                </a:cxn>
                <a:cxn ang="0">
                  <a:pos x="736" y="150"/>
                </a:cxn>
                <a:cxn ang="0">
                  <a:pos x="738" y="161"/>
                </a:cxn>
                <a:cxn ang="0">
                  <a:pos x="745" y="163"/>
                </a:cxn>
                <a:cxn ang="0">
                  <a:pos x="745" y="170"/>
                </a:cxn>
                <a:cxn ang="0">
                  <a:pos x="754" y="184"/>
                </a:cxn>
                <a:cxn ang="0">
                  <a:pos x="760" y="190"/>
                </a:cxn>
                <a:cxn ang="0">
                  <a:pos x="760" y="194"/>
                </a:cxn>
                <a:cxn ang="0">
                  <a:pos x="758" y="195"/>
                </a:cxn>
                <a:cxn ang="0">
                  <a:pos x="758" y="206"/>
                </a:cxn>
                <a:cxn ang="0">
                  <a:pos x="763" y="216"/>
                </a:cxn>
                <a:cxn ang="0">
                  <a:pos x="765" y="223"/>
                </a:cxn>
                <a:cxn ang="0">
                  <a:pos x="769" y="239"/>
                </a:cxn>
                <a:cxn ang="0">
                  <a:pos x="769" y="254"/>
                </a:cxn>
                <a:cxn ang="0">
                  <a:pos x="769" y="267"/>
                </a:cxn>
                <a:cxn ang="0">
                  <a:pos x="780" y="283"/>
                </a:cxn>
                <a:cxn ang="0">
                  <a:pos x="787" y="287"/>
                </a:cxn>
                <a:cxn ang="0">
                  <a:pos x="789" y="287"/>
                </a:cxn>
                <a:cxn ang="0">
                  <a:pos x="791" y="300"/>
                </a:cxn>
                <a:cxn ang="0">
                  <a:pos x="796" y="309"/>
                </a:cxn>
                <a:cxn ang="0">
                  <a:pos x="794" y="314"/>
                </a:cxn>
                <a:cxn ang="0">
                  <a:pos x="804" y="318"/>
                </a:cxn>
                <a:cxn ang="0">
                  <a:pos x="811" y="323"/>
                </a:cxn>
                <a:cxn ang="0">
                  <a:pos x="820" y="334"/>
                </a:cxn>
                <a:cxn ang="0">
                  <a:pos x="820" y="345"/>
                </a:cxn>
                <a:cxn ang="0">
                  <a:pos x="827" y="351"/>
                </a:cxn>
                <a:cxn ang="0">
                  <a:pos x="593" y="369"/>
                </a:cxn>
                <a:cxn ang="0">
                  <a:pos x="369" y="382"/>
                </a:cxn>
                <a:cxn ang="0">
                  <a:pos x="191" y="336"/>
                </a:cxn>
                <a:cxn ang="0">
                  <a:pos x="3" y="267"/>
                </a:cxn>
              </a:cxnLst>
              <a:rect l="0" t="0" r="r" b="b"/>
              <a:pathLst>
                <a:path w="829" h="389">
                  <a:moveTo>
                    <a:pt x="0" y="16"/>
                  </a:moveTo>
                  <a:lnTo>
                    <a:pt x="51" y="16"/>
                  </a:lnTo>
                  <a:lnTo>
                    <a:pt x="73" y="16"/>
                  </a:lnTo>
                  <a:lnTo>
                    <a:pt x="96" y="16"/>
                  </a:lnTo>
                  <a:lnTo>
                    <a:pt x="115" y="15"/>
                  </a:lnTo>
                  <a:lnTo>
                    <a:pt x="148" y="15"/>
                  </a:lnTo>
                  <a:lnTo>
                    <a:pt x="179" y="15"/>
                  </a:lnTo>
                  <a:lnTo>
                    <a:pt x="217" y="15"/>
                  </a:lnTo>
                  <a:lnTo>
                    <a:pt x="257" y="13"/>
                  </a:lnTo>
                  <a:lnTo>
                    <a:pt x="307" y="11"/>
                  </a:lnTo>
                  <a:lnTo>
                    <a:pt x="350" y="9"/>
                  </a:lnTo>
                  <a:lnTo>
                    <a:pt x="380" y="7"/>
                  </a:lnTo>
                  <a:lnTo>
                    <a:pt x="409" y="5"/>
                  </a:lnTo>
                  <a:lnTo>
                    <a:pt x="434" y="4"/>
                  </a:lnTo>
                  <a:lnTo>
                    <a:pt x="504" y="0"/>
                  </a:lnTo>
                  <a:lnTo>
                    <a:pt x="504" y="2"/>
                  </a:lnTo>
                  <a:lnTo>
                    <a:pt x="506" y="5"/>
                  </a:lnTo>
                  <a:lnTo>
                    <a:pt x="508" y="5"/>
                  </a:lnTo>
                  <a:lnTo>
                    <a:pt x="509" y="7"/>
                  </a:lnTo>
                  <a:lnTo>
                    <a:pt x="511" y="7"/>
                  </a:lnTo>
                  <a:lnTo>
                    <a:pt x="513" y="7"/>
                  </a:lnTo>
                  <a:lnTo>
                    <a:pt x="515" y="9"/>
                  </a:lnTo>
                  <a:lnTo>
                    <a:pt x="517" y="9"/>
                  </a:lnTo>
                  <a:lnTo>
                    <a:pt x="517" y="11"/>
                  </a:lnTo>
                  <a:lnTo>
                    <a:pt x="519" y="11"/>
                  </a:lnTo>
                  <a:lnTo>
                    <a:pt x="522" y="13"/>
                  </a:lnTo>
                  <a:lnTo>
                    <a:pt x="526" y="13"/>
                  </a:lnTo>
                  <a:lnTo>
                    <a:pt x="531" y="16"/>
                  </a:lnTo>
                  <a:lnTo>
                    <a:pt x="533" y="16"/>
                  </a:lnTo>
                  <a:lnTo>
                    <a:pt x="535" y="16"/>
                  </a:lnTo>
                  <a:lnTo>
                    <a:pt x="537" y="16"/>
                  </a:lnTo>
                  <a:lnTo>
                    <a:pt x="537" y="16"/>
                  </a:lnTo>
                  <a:lnTo>
                    <a:pt x="539" y="18"/>
                  </a:lnTo>
                  <a:lnTo>
                    <a:pt x="539" y="18"/>
                  </a:lnTo>
                  <a:lnTo>
                    <a:pt x="539" y="20"/>
                  </a:lnTo>
                  <a:lnTo>
                    <a:pt x="539" y="20"/>
                  </a:lnTo>
                  <a:lnTo>
                    <a:pt x="540" y="20"/>
                  </a:lnTo>
                  <a:lnTo>
                    <a:pt x="542" y="20"/>
                  </a:lnTo>
                  <a:lnTo>
                    <a:pt x="544" y="22"/>
                  </a:lnTo>
                  <a:lnTo>
                    <a:pt x="546" y="24"/>
                  </a:lnTo>
                  <a:lnTo>
                    <a:pt x="548" y="24"/>
                  </a:lnTo>
                  <a:lnTo>
                    <a:pt x="550" y="24"/>
                  </a:lnTo>
                  <a:lnTo>
                    <a:pt x="550" y="26"/>
                  </a:lnTo>
                  <a:lnTo>
                    <a:pt x="553" y="24"/>
                  </a:lnTo>
                  <a:lnTo>
                    <a:pt x="555" y="22"/>
                  </a:lnTo>
                  <a:lnTo>
                    <a:pt x="557" y="20"/>
                  </a:lnTo>
                  <a:lnTo>
                    <a:pt x="559" y="18"/>
                  </a:lnTo>
                  <a:lnTo>
                    <a:pt x="559" y="16"/>
                  </a:lnTo>
                  <a:lnTo>
                    <a:pt x="561" y="15"/>
                  </a:lnTo>
                  <a:lnTo>
                    <a:pt x="561" y="13"/>
                  </a:lnTo>
                  <a:lnTo>
                    <a:pt x="561" y="13"/>
                  </a:lnTo>
                  <a:lnTo>
                    <a:pt x="566" y="13"/>
                  </a:lnTo>
                  <a:lnTo>
                    <a:pt x="568" y="13"/>
                  </a:lnTo>
                  <a:lnTo>
                    <a:pt x="570" y="15"/>
                  </a:lnTo>
                  <a:lnTo>
                    <a:pt x="570" y="15"/>
                  </a:lnTo>
                  <a:lnTo>
                    <a:pt x="572" y="13"/>
                  </a:lnTo>
                  <a:lnTo>
                    <a:pt x="572" y="11"/>
                  </a:lnTo>
                  <a:lnTo>
                    <a:pt x="573" y="11"/>
                  </a:lnTo>
                  <a:lnTo>
                    <a:pt x="573" y="11"/>
                  </a:lnTo>
                  <a:lnTo>
                    <a:pt x="575" y="11"/>
                  </a:lnTo>
                  <a:lnTo>
                    <a:pt x="577" y="11"/>
                  </a:lnTo>
                  <a:lnTo>
                    <a:pt x="577" y="13"/>
                  </a:lnTo>
                  <a:lnTo>
                    <a:pt x="579" y="15"/>
                  </a:lnTo>
                  <a:lnTo>
                    <a:pt x="579" y="15"/>
                  </a:lnTo>
                  <a:lnTo>
                    <a:pt x="581" y="13"/>
                  </a:lnTo>
                  <a:lnTo>
                    <a:pt x="581" y="13"/>
                  </a:lnTo>
                  <a:lnTo>
                    <a:pt x="582" y="11"/>
                  </a:lnTo>
                  <a:lnTo>
                    <a:pt x="582" y="11"/>
                  </a:lnTo>
                  <a:lnTo>
                    <a:pt x="582" y="9"/>
                  </a:lnTo>
                  <a:lnTo>
                    <a:pt x="582" y="9"/>
                  </a:lnTo>
                  <a:lnTo>
                    <a:pt x="584" y="11"/>
                  </a:lnTo>
                  <a:lnTo>
                    <a:pt x="586" y="11"/>
                  </a:lnTo>
                  <a:lnTo>
                    <a:pt x="588" y="13"/>
                  </a:lnTo>
                  <a:lnTo>
                    <a:pt x="590" y="11"/>
                  </a:lnTo>
                  <a:lnTo>
                    <a:pt x="593" y="11"/>
                  </a:lnTo>
                  <a:lnTo>
                    <a:pt x="593" y="9"/>
                  </a:lnTo>
                  <a:lnTo>
                    <a:pt x="595" y="9"/>
                  </a:lnTo>
                  <a:lnTo>
                    <a:pt x="597" y="11"/>
                  </a:lnTo>
                  <a:lnTo>
                    <a:pt x="599" y="11"/>
                  </a:lnTo>
                  <a:lnTo>
                    <a:pt x="599" y="11"/>
                  </a:lnTo>
                  <a:lnTo>
                    <a:pt x="601" y="11"/>
                  </a:lnTo>
                  <a:lnTo>
                    <a:pt x="603" y="9"/>
                  </a:lnTo>
                  <a:lnTo>
                    <a:pt x="603" y="9"/>
                  </a:lnTo>
                  <a:lnTo>
                    <a:pt x="606" y="9"/>
                  </a:lnTo>
                  <a:lnTo>
                    <a:pt x="608" y="9"/>
                  </a:lnTo>
                  <a:lnTo>
                    <a:pt x="612" y="7"/>
                  </a:lnTo>
                  <a:lnTo>
                    <a:pt x="615" y="9"/>
                  </a:lnTo>
                  <a:lnTo>
                    <a:pt x="619" y="9"/>
                  </a:lnTo>
                  <a:lnTo>
                    <a:pt x="619" y="9"/>
                  </a:lnTo>
                  <a:lnTo>
                    <a:pt x="621" y="11"/>
                  </a:lnTo>
                  <a:lnTo>
                    <a:pt x="621" y="13"/>
                  </a:lnTo>
                  <a:lnTo>
                    <a:pt x="621" y="13"/>
                  </a:lnTo>
                  <a:lnTo>
                    <a:pt x="625" y="15"/>
                  </a:lnTo>
                  <a:lnTo>
                    <a:pt x="626" y="15"/>
                  </a:lnTo>
                  <a:lnTo>
                    <a:pt x="626" y="16"/>
                  </a:lnTo>
                  <a:lnTo>
                    <a:pt x="628" y="16"/>
                  </a:lnTo>
                  <a:lnTo>
                    <a:pt x="630" y="18"/>
                  </a:lnTo>
                  <a:lnTo>
                    <a:pt x="637" y="18"/>
                  </a:lnTo>
                  <a:lnTo>
                    <a:pt x="641" y="18"/>
                  </a:lnTo>
                  <a:lnTo>
                    <a:pt x="643" y="18"/>
                  </a:lnTo>
                  <a:lnTo>
                    <a:pt x="645" y="18"/>
                  </a:lnTo>
                  <a:lnTo>
                    <a:pt x="645" y="18"/>
                  </a:lnTo>
                  <a:lnTo>
                    <a:pt x="645" y="22"/>
                  </a:lnTo>
                  <a:lnTo>
                    <a:pt x="645" y="24"/>
                  </a:lnTo>
                  <a:lnTo>
                    <a:pt x="645" y="24"/>
                  </a:lnTo>
                  <a:lnTo>
                    <a:pt x="646" y="22"/>
                  </a:lnTo>
                  <a:lnTo>
                    <a:pt x="648" y="22"/>
                  </a:lnTo>
                  <a:lnTo>
                    <a:pt x="654" y="22"/>
                  </a:lnTo>
                  <a:lnTo>
                    <a:pt x="656" y="22"/>
                  </a:lnTo>
                  <a:lnTo>
                    <a:pt x="657" y="24"/>
                  </a:lnTo>
                  <a:lnTo>
                    <a:pt x="659" y="24"/>
                  </a:lnTo>
                  <a:lnTo>
                    <a:pt x="659" y="26"/>
                  </a:lnTo>
                  <a:lnTo>
                    <a:pt x="659" y="27"/>
                  </a:lnTo>
                  <a:lnTo>
                    <a:pt x="659" y="27"/>
                  </a:lnTo>
                  <a:lnTo>
                    <a:pt x="661" y="27"/>
                  </a:lnTo>
                  <a:lnTo>
                    <a:pt x="663" y="29"/>
                  </a:lnTo>
                  <a:lnTo>
                    <a:pt x="667" y="29"/>
                  </a:lnTo>
                  <a:lnTo>
                    <a:pt x="668" y="29"/>
                  </a:lnTo>
                  <a:lnTo>
                    <a:pt x="670" y="29"/>
                  </a:lnTo>
                  <a:lnTo>
                    <a:pt x="670" y="29"/>
                  </a:lnTo>
                  <a:lnTo>
                    <a:pt x="670" y="31"/>
                  </a:lnTo>
                  <a:lnTo>
                    <a:pt x="668" y="33"/>
                  </a:lnTo>
                  <a:lnTo>
                    <a:pt x="668" y="35"/>
                  </a:lnTo>
                  <a:lnTo>
                    <a:pt x="668" y="35"/>
                  </a:lnTo>
                  <a:lnTo>
                    <a:pt x="668" y="36"/>
                  </a:lnTo>
                  <a:lnTo>
                    <a:pt x="670" y="36"/>
                  </a:lnTo>
                  <a:lnTo>
                    <a:pt x="678" y="42"/>
                  </a:lnTo>
                  <a:lnTo>
                    <a:pt x="678" y="44"/>
                  </a:lnTo>
                  <a:lnTo>
                    <a:pt x="678" y="46"/>
                  </a:lnTo>
                  <a:lnTo>
                    <a:pt x="678" y="46"/>
                  </a:lnTo>
                  <a:lnTo>
                    <a:pt x="678" y="46"/>
                  </a:lnTo>
                  <a:lnTo>
                    <a:pt x="679" y="47"/>
                  </a:lnTo>
                  <a:lnTo>
                    <a:pt x="681" y="47"/>
                  </a:lnTo>
                  <a:lnTo>
                    <a:pt x="683" y="46"/>
                  </a:lnTo>
                  <a:lnTo>
                    <a:pt x="683" y="46"/>
                  </a:lnTo>
                  <a:lnTo>
                    <a:pt x="687" y="46"/>
                  </a:lnTo>
                  <a:lnTo>
                    <a:pt x="687" y="46"/>
                  </a:lnTo>
                  <a:lnTo>
                    <a:pt x="688" y="47"/>
                  </a:lnTo>
                  <a:lnTo>
                    <a:pt x="692" y="49"/>
                  </a:lnTo>
                  <a:lnTo>
                    <a:pt x="692" y="49"/>
                  </a:lnTo>
                  <a:lnTo>
                    <a:pt x="694" y="47"/>
                  </a:lnTo>
                  <a:lnTo>
                    <a:pt x="696" y="49"/>
                  </a:lnTo>
                  <a:lnTo>
                    <a:pt x="699" y="49"/>
                  </a:lnTo>
                  <a:lnTo>
                    <a:pt x="699" y="49"/>
                  </a:lnTo>
                  <a:lnTo>
                    <a:pt x="699" y="49"/>
                  </a:lnTo>
                  <a:lnTo>
                    <a:pt x="699" y="49"/>
                  </a:lnTo>
                  <a:lnTo>
                    <a:pt x="699" y="53"/>
                  </a:lnTo>
                  <a:lnTo>
                    <a:pt x="701" y="55"/>
                  </a:lnTo>
                  <a:lnTo>
                    <a:pt x="699" y="55"/>
                  </a:lnTo>
                  <a:lnTo>
                    <a:pt x="699" y="57"/>
                  </a:lnTo>
                  <a:lnTo>
                    <a:pt x="699" y="58"/>
                  </a:lnTo>
                  <a:lnTo>
                    <a:pt x="699" y="62"/>
                  </a:lnTo>
                  <a:lnTo>
                    <a:pt x="699" y="64"/>
                  </a:lnTo>
                  <a:lnTo>
                    <a:pt x="698" y="64"/>
                  </a:lnTo>
                  <a:lnTo>
                    <a:pt x="698" y="64"/>
                  </a:lnTo>
                  <a:lnTo>
                    <a:pt x="698" y="66"/>
                  </a:lnTo>
                  <a:lnTo>
                    <a:pt x="699" y="66"/>
                  </a:lnTo>
                  <a:lnTo>
                    <a:pt x="701" y="68"/>
                  </a:lnTo>
                  <a:lnTo>
                    <a:pt x="703" y="69"/>
                  </a:lnTo>
                  <a:lnTo>
                    <a:pt x="705" y="71"/>
                  </a:lnTo>
                  <a:lnTo>
                    <a:pt x="705" y="73"/>
                  </a:lnTo>
                  <a:lnTo>
                    <a:pt x="707" y="75"/>
                  </a:lnTo>
                  <a:lnTo>
                    <a:pt x="707" y="75"/>
                  </a:lnTo>
                  <a:lnTo>
                    <a:pt x="707" y="77"/>
                  </a:lnTo>
                  <a:lnTo>
                    <a:pt x="707" y="78"/>
                  </a:lnTo>
                  <a:lnTo>
                    <a:pt x="707" y="78"/>
                  </a:lnTo>
                  <a:lnTo>
                    <a:pt x="707" y="80"/>
                  </a:lnTo>
                  <a:lnTo>
                    <a:pt x="707" y="82"/>
                  </a:lnTo>
                  <a:lnTo>
                    <a:pt x="707" y="82"/>
                  </a:lnTo>
                  <a:lnTo>
                    <a:pt x="707" y="82"/>
                  </a:lnTo>
                  <a:lnTo>
                    <a:pt x="707" y="82"/>
                  </a:lnTo>
                  <a:lnTo>
                    <a:pt x="705" y="84"/>
                  </a:lnTo>
                  <a:lnTo>
                    <a:pt x="707" y="84"/>
                  </a:lnTo>
                  <a:lnTo>
                    <a:pt x="705" y="86"/>
                  </a:lnTo>
                  <a:lnTo>
                    <a:pt x="707" y="88"/>
                  </a:lnTo>
                  <a:lnTo>
                    <a:pt x="707" y="88"/>
                  </a:lnTo>
                  <a:lnTo>
                    <a:pt x="709" y="89"/>
                  </a:lnTo>
                  <a:lnTo>
                    <a:pt x="709" y="89"/>
                  </a:lnTo>
                  <a:lnTo>
                    <a:pt x="710" y="89"/>
                  </a:lnTo>
                  <a:lnTo>
                    <a:pt x="710" y="91"/>
                  </a:lnTo>
                  <a:lnTo>
                    <a:pt x="712" y="93"/>
                  </a:lnTo>
                  <a:lnTo>
                    <a:pt x="714" y="93"/>
                  </a:lnTo>
                  <a:lnTo>
                    <a:pt x="714" y="95"/>
                  </a:lnTo>
                  <a:lnTo>
                    <a:pt x="714" y="95"/>
                  </a:lnTo>
                  <a:lnTo>
                    <a:pt x="714" y="97"/>
                  </a:lnTo>
                  <a:lnTo>
                    <a:pt x="716" y="99"/>
                  </a:lnTo>
                  <a:lnTo>
                    <a:pt x="716" y="102"/>
                  </a:lnTo>
                  <a:lnTo>
                    <a:pt x="716" y="102"/>
                  </a:lnTo>
                  <a:lnTo>
                    <a:pt x="716" y="102"/>
                  </a:lnTo>
                  <a:lnTo>
                    <a:pt x="718" y="104"/>
                  </a:lnTo>
                  <a:lnTo>
                    <a:pt x="718" y="104"/>
                  </a:lnTo>
                  <a:lnTo>
                    <a:pt x="718" y="104"/>
                  </a:lnTo>
                  <a:lnTo>
                    <a:pt x="720" y="108"/>
                  </a:lnTo>
                  <a:lnTo>
                    <a:pt x="720" y="110"/>
                  </a:lnTo>
                  <a:lnTo>
                    <a:pt x="721" y="108"/>
                  </a:lnTo>
                  <a:lnTo>
                    <a:pt x="721" y="108"/>
                  </a:lnTo>
                  <a:lnTo>
                    <a:pt x="721" y="108"/>
                  </a:lnTo>
                  <a:lnTo>
                    <a:pt x="721" y="108"/>
                  </a:lnTo>
                  <a:lnTo>
                    <a:pt x="721" y="108"/>
                  </a:lnTo>
                  <a:lnTo>
                    <a:pt x="723" y="110"/>
                  </a:lnTo>
                  <a:lnTo>
                    <a:pt x="725" y="110"/>
                  </a:lnTo>
                  <a:lnTo>
                    <a:pt x="727" y="111"/>
                  </a:lnTo>
                  <a:lnTo>
                    <a:pt x="727" y="111"/>
                  </a:lnTo>
                  <a:lnTo>
                    <a:pt x="729" y="111"/>
                  </a:lnTo>
                  <a:lnTo>
                    <a:pt x="729" y="113"/>
                  </a:lnTo>
                  <a:lnTo>
                    <a:pt x="729" y="115"/>
                  </a:lnTo>
                  <a:lnTo>
                    <a:pt x="729" y="115"/>
                  </a:lnTo>
                  <a:lnTo>
                    <a:pt x="729" y="117"/>
                  </a:lnTo>
                  <a:lnTo>
                    <a:pt x="729" y="117"/>
                  </a:lnTo>
                  <a:lnTo>
                    <a:pt x="727" y="119"/>
                  </a:lnTo>
                  <a:lnTo>
                    <a:pt x="729" y="124"/>
                  </a:lnTo>
                  <a:lnTo>
                    <a:pt x="730" y="124"/>
                  </a:lnTo>
                  <a:lnTo>
                    <a:pt x="732" y="126"/>
                  </a:lnTo>
                  <a:lnTo>
                    <a:pt x="732" y="130"/>
                  </a:lnTo>
                  <a:lnTo>
                    <a:pt x="734" y="130"/>
                  </a:lnTo>
                  <a:lnTo>
                    <a:pt x="734" y="130"/>
                  </a:lnTo>
                  <a:lnTo>
                    <a:pt x="736" y="131"/>
                  </a:lnTo>
                  <a:lnTo>
                    <a:pt x="736" y="133"/>
                  </a:lnTo>
                  <a:lnTo>
                    <a:pt x="736" y="135"/>
                  </a:lnTo>
                  <a:lnTo>
                    <a:pt x="734" y="139"/>
                  </a:lnTo>
                  <a:lnTo>
                    <a:pt x="734" y="141"/>
                  </a:lnTo>
                  <a:lnTo>
                    <a:pt x="734" y="141"/>
                  </a:lnTo>
                  <a:lnTo>
                    <a:pt x="736" y="142"/>
                  </a:lnTo>
                  <a:lnTo>
                    <a:pt x="736" y="142"/>
                  </a:lnTo>
                  <a:lnTo>
                    <a:pt x="736" y="142"/>
                  </a:lnTo>
                  <a:lnTo>
                    <a:pt x="736" y="144"/>
                  </a:lnTo>
                  <a:lnTo>
                    <a:pt x="734" y="144"/>
                  </a:lnTo>
                  <a:lnTo>
                    <a:pt x="734" y="144"/>
                  </a:lnTo>
                  <a:lnTo>
                    <a:pt x="734" y="146"/>
                  </a:lnTo>
                  <a:lnTo>
                    <a:pt x="734" y="146"/>
                  </a:lnTo>
                  <a:lnTo>
                    <a:pt x="734" y="148"/>
                  </a:lnTo>
                  <a:lnTo>
                    <a:pt x="736" y="150"/>
                  </a:lnTo>
                  <a:lnTo>
                    <a:pt x="736" y="152"/>
                  </a:lnTo>
                  <a:lnTo>
                    <a:pt x="736" y="153"/>
                  </a:lnTo>
                  <a:lnTo>
                    <a:pt x="734" y="155"/>
                  </a:lnTo>
                  <a:lnTo>
                    <a:pt x="734" y="155"/>
                  </a:lnTo>
                  <a:lnTo>
                    <a:pt x="736" y="157"/>
                  </a:lnTo>
                  <a:lnTo>
                    <a:pt x="736" y="157"/>
                  </a:lnTo>
                  <a:lnTo>
                    <a:pt x="738" y="159"/>
                  </a:lnTo>
                  <a:lnTo>
                    <a:pt x="738" y="161"/>
                  </a:lnTo>
                  <a:lnTo>
                    <a:pt x="738" y="161"/>
                  </a:lnTo>
                  <a:lnTo>
                    <a:pt x="738" y="161"/>
                  </a:lnTo>
                  <a:lnTo>
                    <a:pt x="738" y="164"/>
                  </a:lnTo>
                  <a:lnTo>
                    <a:pt x="740" y="166"/>
                  </a:lnTo>
                  <a:lnTo>
                    <a:pt x="740" y="166"/>
                  </a:lnTo>
                  <a:lnTo>
                    <a:pt x="743" y="166"/>
                  </a:lnTo>
                  <a:lnTo>
                    <a:pt x="743" y="164"/>
                  </a:lnTo>
                  <a:lnTo>
                    <a:pt x="745" y="163"/>
                  </a:lnTo>
                  <a:lnTo>
                    <a:pt x="745" y="163"/>
                  </a:lnTo>
                  <a:lnTo>
                    <a:pt x="747" y="164"/>
                  </a:lnTo>
                  <a:lnTo>
                    <a:pt x="747" y="164"/>
                  </a:lnTo>
                  <a:lnTo>
                    <a:pt x="747" y="166"/>
                  </a:lnTo>
                  <a:lnTo>
                    <a:pt x="747" y="168"/>
                  </a:lnTo>
                  <a:lnTo>
                    <a:pt x="745" y="168"/>
                  </a:lnTo>
                  <a:lnTo>
                    <a:pt x="745" y="170"/>
                  </a:lnTo>
                  <a:lnTo>
                    <a:pt x="745" y="170"/>
                  </a:lnTo>
                  <a:lnTo>
                    <a:pt x="749" y="172"/>
                  </a:lnTo>
                  <a:lnTo>
                    <a:pt x="752" y="172"/>
                  </a:lnTo>
                  <a:lnTo>
                    <a:pt x="754" y="174"/>
                  </a:lnTo>
                  <a:lnTo>
                    <a:pt x="754" y="174"/>
                  </a:lnTo>
                  <a:lnTo>
                    <a:pt x="754" y="174"/>
                  </a:lnTo>
                  <a:lnTo>
                    <a:pt x="754" y="175"/>
                  </a:lnTo>
                  <a:lnTo>
                    <a:pt x="754" y="181"/>
                  </a:lnTo>
                  <a:lnTo>
                    <a:pt x="754" y="184"/>
                  </a:lnTo>
                  <a:lnTo>
                    <a:pt x="752" y="186"/>
                  </a:lnTo>
                  <a:lnTo>
                    <a:pt x="752" y="186"/>
                  </a:lnTo>
                  <a:lnTo>
                    <a:pt x="752" y="188"/>
                  </a:lnTo>
                  <a:lnTo>
                    <a:pt x="754" y="188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60" y="190"/>
                  </a:lnTo>
                  <a:lnTo>
                    <a:pt x="760" y="190"/>
                  </a:lnTo>
                  <a:lnTo>
                    <a:pt x="760" y="192"/>
                  </a:lnTo>
                  <a:lnTo>
                    <a:pt x="762" y="194"/>
                  </a:lnTo>
                  <a:lnTo>
                    <a:pt x="762" y="194"/>
                  </a:lnTo>
                  <a:lnTo>
                    <a:pt x="762" y="195"/>
                  </a:lnTo>
                  <a:lnTo>
                    <a:pt x="760" y="195"/>
                  </a:lnTo>
                  <a:lnTo>
                    <a:pt x="760" y="195"/>
                  </a:lnTo>
                  <a:lnTo>
                    <a:pt x="760" y="195"/>
                  </a:lnTo>
                  <a:lnTo>
                    <a:pt x="760" y="194"/>
                  </a:lnTo>
                  <a:lnTo>
                    <a:pt x="758" y="192"/>
                  </a:lnTo>
                  <a:lnTo>
                    <a:pt x="758" y="192"/>
                  </a:lnTo>
                  <a:lnTo>
                    <a:pt x="758" y="192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4"/>
                  </a:lnTo>
                  <a:lnTo>
                    <a:pt x="756" y="195"/>
                  </a:lnTo>
                  <a:lnTo>
                    <a:pt x="758" y="195"/>
                  </a:lnTo>
                  <a:lnTo>
                    <a:pt x="760" y="197"/>
                  </a:lnTo>
                  <a:lnTo>
                    <a:pt x="758" y="197"/>
                  </a:lnTo>
                  <a:lnTo>
                    <a:pt x="758" y="199"/>
                  </a:lnTo>
                  <a:lnTo>
                    <a:pt x="758" y="201"/>
                  </a:lnTo>
                  <a:lnTo>
                    <a:pt x="758" y="203"/>
                  </a:lnTo>
                  <a:lnTo>
                    <a:pt x="758" y="205"/>
                  </a:lnTo>
                  <a:lnTo>
                    <a:pt x="758" y="205"/>
                  </a:lnTo>
                  <a:lnTo>
                    <a:pt x="758" y="206"/>
                  </a:lnTo>
                  <a:lnTo>
                    <a:pt x="758" y="206"/>
                  </a:lnTo>
                  <a:lnTo>
                    <a:pt x="762" y="206"/>
                  </a:lnTo>
                  <a:lnTo>
                    <a:pt x="762" y="206"/>
                  </a:lnTo>
                  <a:lnTo>
                    <a:pt x="762" y="208"/>
                  </a:lnTo>
                  <a:lnTo>
                    <a:pt x="762" y="208"/>
                  </a:lnTo>
                  <a:lnTo>
                    <a:pt x="762" y="210"/>
                  </a:lnTo>
                  <a:lnTo>
                    <a:pt x="763" y="214"/>
                  </a:lnTo>
                  <a:lnTo>
                    <a:pt x="763" y="216"/>
                  </a:lnTo>
                  <a:lnTo>
                    <a:pt x="765" y="217"/>
                  </a:lnTo>
                  <a:lnTo>
                    <a:pt x="765" y="219"/>
                  </a:lnTo>
                  <a:lnTo>
                    <a:pt x="763" y="219"/>
                  </a:lnTo>
                  <a:lnTo>
                    <a:pt x="763" y="221"/>
                  </a:lnTo>
                  <a:lnTo>
                    <a:pt x="763" y="221"/>
                  </a:lnTo>
                  <a:lnTo>
                    <a:pt x="763" y="221"/>
                  </a:lnTo>
                  <a:lnTo>
                    <a:pt x="763" y="221"/>
                  </a:lnTo>
                  <a:lnTo>
                    <a:pt x="765" y="223"/>
                  </a:lnTo>
                  <a:lnTo>
                    <a:pt x="765" y="225"/>
                  </a:lnTo>
                  <a:lnTo>
                    <a:pt x="765" y="228"/>
                  </a:lnTo>
                  <a:lnTo>
                    <a:pt x="765" y="228"/>
                  </a:lnTo>
                  <a:lnTo>
                    <a:pt x="767" y="230"/>
                  </a:lnTo>
                  <a:lnTo>
                    <a:pt x="767" y="230"/>
                  </a:lnTo>
                  <a:lnTo>
                    <a:pt x="769" y="232"/>
                  </a:lnTo>
                  <a:lnTo>
                    <a:pt x="769" y="237"/>
                  </a:lnTo>
                  <a:lnTo>
                    <a:pt x="769" y="239"/>
                  </a:lnTo>
                  <a:lnTo>
                    <a:pt x="771" y="241"/>
                  </a:lnTo>
                  <a:lnTo>
                    <a:pt x="771" y="245"/>
                  </a:lnTo>
                  <a:lnTo>
                    <a:pt x="769" y="245"/>
                  </a:lnTo>
                  <a:lnTo>
                    <a:pt x="769" y="247"/>
                  </a:lnTo>
                  <a:lnTo>
                    <a:pt x="769" y="247"/>
                  </a:lnTo>
                  <a:lnTo>
                    <a:pt x="769" y="248"/>
                  </a:lnTo>
                  <a:lnTo>
                    <a:pt x="769" y="250"/>
                  </a:lnTo>
                  <a:lnTo>
                    <a:pt x="769" y="254"/>
                  </a:lnTo>
                  <a:lnTo>
                    <a:pt x="769" y="256"/>
                  </a:lnTo>
                  <a:lnTo>
                    <a:pt x="769" y="258"/>
                  </a:lnTo>
                  <a:lnTo>
                    <a:pt x="769" y="258"/>
                  </a:lnTo>
                  <a:lnTo>
                    <a:pt x="767" y="259"/>
                  </a:lnTo>
                  <a:lnTo>
                    <a:pt x="767" y="263"/>
                  </a:lnTo>
                  <a:lnTo>
                    <a:pt x="767" y="263"/>
                  </a:lnTo>
                  <a:lnTo>
                    <a:pt x="769" y="265"/>
                  </a:lnTo>
                  <a:lnTo>
                    <a:pt x="769" y="267"/>
                  </a:lnTo>
                  <a:lnTo>
                    <a:pt x="773" y="269"/>
                  </a:lnTo>
                  <a:lnTo>
                    <a:pt x="774" y="270"/>
                  </a:lnTo>
                  <a:lnTo>
                    <a:pt x="776" y="270"/>
                  </a:lnTo>
                  <a:lnTo>
                    <a:pt x="778" y="272"/>
                  </a:lnTo>
                  <a:lnTo>
                    <a:pt x="780" y="276"/>
                  </a:lnTo>
                  <a:lnTo>
                    <a:pt x="780" y="280"/>
                  </a:lnTo>
                  <a:lnTo>
                    <a:pt x="780" y="281"/>
                  </a:lnTo>
                  <a:lnTo>
                    <a:pt x="780" y="283"/>
                  </a:lnTo>
                  <a:lnTo>
                    <a:pt x="780" y="285"/>
                  </a:lnTo>
                  <a:lnTo>
                    <a:pt x="782" y="287"/>
                  </a:lnTo>
                  <a:lnTo>
                    <a:pt x="782" y="287"/>
                  </a:lnTo>
                  <a:lnTo>
                    <a:pt x="782" y="287"/>
                  </a:lnTo>
                  <a:lnTo>
                    <a:pt x="782" y="287"/>
                  </a:lnTo>
                  <a:lnTo>
                    <a:pt x="783" y="287"/>
                  </a:lnTo>
                  <a:lnTo>
                    <a:pt x="787" y="287"/>
                  </a:lnTo>
                  <a:lnTo>
                    <a:pt x="787" y="287"/>
                  </a:lnTo>
                  <a:lnTo>
                    <a:pt x="787" y="287"/>
                  </a:lnTo>
                  <a:lnTo>
                    <a:pt x="787" y="283"/>
                  </a:lnTo>
                  <a:lnTo>
                    <a:pt x="787" y="281"/>
                  </a:lnTo>
                  <a:lnTo>
                    <a:pt x="787" y="281"/>
                  </a:lnTo>
                  <a:lnTo>
                    <a:pt x="789" y="283"/>
                  </a:lnTo>
                  <a:lnTo>
                    <a:pt x="789" y="283"/>
                  </a:lnTo>
                  <a:lnTo>
                    <a:pt x="789" y="285"/>
                  </a:lnTo>
                  <a:lnTo>
                    <a:pt x="789" y="287"/>
                  </a:lnTo>
                  <a:lnTo>
                    <a:pt x="787" y="289"/>
                  </a:lnTo>
                  <a:lnTo>
                    <a:pt x="787" y="290"/>
                  </a:lnTo>
                  <a:lnTo>
                    <a:pt x="787" y="292"/>
                  </a:lnTo>
                  <a:lnTo>
                    <a:pt x="787" y="294"/>
                  </a:lnTo>
                  <a:lnTo>
                    <a:pt x="789" y="294"/>
                  </a:lnTo>
                  <a:lnTo>
                    <a:pt x="789" y="296"/>
                  </a:lnTo>
                  <a:lnTo>
                    <a:pt x="791" y="298"/>
                  </a:lnTo>
                  <a:lnTo>
                    <a:pt x="791" y="300"/>
                  </a:lnTo>
                  <a:lnTo>
                    <a:pt x="791" y="300"/>
                  </a:lnTo>
                  <a:lnTo>
                    <a:pt x="791" y="301"/>
                  </a:lnTo>
                  <a:lnTo>
                    <a:pt x="793" y="303"/>
                  </a:lnTo>
                  <a:lnTo>
                    <a:pt x="794" y="305"/>
                  </a:lnTo>
                  <a:lnTo>
                    <a:pt x="794" y="307"/>
                  </a:lnTo>
                  <a:lnTo>
                    <a:pt x="794" y="309"/>
                  </a:lnTo>
                  <a:lnTo>
                    <a:pt x="794" y="309"/>
                  </a:lnTo>
                  <a:lnTo>
                    <a:pt x="796" y="309"/>
                  </a:lnTo>
                  <a:lnTo>
                    <a:pt x="796" y="309"/>
                  </a:lnTo>
                  <a:lnTo>
                    <a:pt x="796" y="311"/>
                  </a:lnTo>
                  <a:lnTo>
                    <a:pt x="796" y="311"/>
                  </a:lnTo>
                  <a:lnTo>
                    <a:pt x="793" y="312"/>
                  </a:lnTo>
                  <a:lnTo>
                    <a:pt x="793" y="312"/>
                  </a:lnTo>
                  <a:lnTo>
                    <a:pt x="793" y="314"/>
                  </a:lnTo>
                  <a:lnTo>
                    <a:pt x="794" y="314"/>
                  </a:lnTo>
                  <a:lnTo>
                    <a:pt x="794" y="314"/>
                  </a:lnTo>
                  <a:lnTo>
                    <a:pt x="796" y="312"/>
                  </a:lnTo>
                  <a:lnTo>
                    <a:pt x="798" y="312"/>
                  </a:lnTo>
                  <a:lnTo>
                    <a:pt x="798" y="314"/>
                  </a:lnTo>
                  <a:lnTo>
                    <a:pt x="800" y="314"/>
                  </a:lnTo>
                  <a:lnTo>
                    <a:pt x="802" y="314"/>
                  </a:lnTo>
                  <a:lnTo>
                    <a:pt x="802" y="316"/>
                  </a:lnTo>
                  <a:lnTo>
                    <a:pt x="804" y="318"/>
                  </a:lnTo>
                  <a:lnTo>
                    <a:pt x="804" y="318"/>
                  </a:lnTo>
                  <a:lnTo>
                    <a:pt x="804" y="318"/>
                  </a:lnTo>
                  <a:lnTo>
                    <a:pt x="805" y="320"/>
                  </a:lnTo>
                  <a:lnTo>
                    <a:pt x="807" y="320"/>
                  </a:lnTo>
                  <a:lnTo>
                    <a:pt x="809" y="320"/>
                  </a:lnTo>
                  <a:lnTo>
                    <a:pt x="811" y="322"/>
                  </a:lnTo>
                  <a:lnTo>
                    <a:pt x="811" y="322"/>
                  </a:lnTo>
                  <a:lnTo>
                    <a:pt x="813" y="323"/>
                  </a:lnTo>
                  <a:lnTo>
                    <a:pt x="811" y="323"/>
                  </a:lnTo>
                  <a:lnTo>
                    <a:pt x="811" y="325"/>
                  </a:lnTo>
                  <a:lnTo>
                    <a:pt x="811" y="327"/>
                  </a:lnTo>
                  <a:lnTo>
                    <a:pt x="811" y="327"/>
                  </a:lnTo>
                  <a:lnTo>
                    <a:pt x="813" y="329"/>
                  </a:lnTo>
                  <a:lnTo>
                    <a:pt x="815" y="331"/>
                  </a:lnTo>
                  <a:lnTo>
                    <a:pt x="816" y="333"/>
                  </a:lnTo>
                  <a:lnTo>
                    <a:pt x="818" y="334"/>
                  </a:lnTo>
                  <a:lnTo>
                    <a:pt x="820" y="334"/>
                  </a:lnTo>
                  <a:lnTo>
                    <a:pt x="820" y="334"/>
                  </a:lnTo>
                  <a:lnTo>
                    <a:pt x="820" y="336"/>
                  </a:lnTo>
                  <a:lnTo>
                    <a:pt x="818" y="338"/>
                  </a:lnTo>
                  <a:lnTo>
                    <a:pt x="818" y="340"/>
                  </a:lnTo>
                  <a:lnTo>
                    <a:pt x="818" y="342"/>
                  </a:lnTo>
                  <a:lnTo>
                    <a:pt x="818" y="343"/>
                  </a:lnTo>
                  <a:lnTo>
                    <a:pt x="818" y="345"/>
                  </a:lnTo>
                  <a:lnTo>
                    <a:pt x="820" y="345"/>
                  </a:lnTo>
                  <a:lnTo>
                    <a:pt x="820" y="347"/>
                  </a:lnTo>
                  <a:lnTo>
                    <a:pt x="822" y="347"/>
                  </a:lnTo>
                  <a:lnTo>
                    <a:pt x="824" y="345"/>
                  </a:lnTo>
                  <a:lnTo>
                    <a:pt x="826" y="345"/>
                  </a:lnTo>
                  <a:lnTo>
                    <a:pt x="826" y="347"/>
                  </a:lnTo>
                  <a:lnTo>
                    <a:pt x="827" y="347"/>
                  </a:lnTo>
                  <a:lnTo>
                    <a:pt x="829" y="349"/>
                  </a:lnTo>
                  <a:lnTo>
                    <a:pt x="827" y="351"/>
                  </a:lnTo>
                  <a:lnTo>
                    <a:pt x="785" y="354"/>
                  </a:lnTo>
                  <a:lnTo>
                    <a:pt x="763" y="356"/>
                  </a:lnTo>
                  <a:lnTo>
                    <a:pt x="741" y="358"/>
                  </a:lnTo>
                  <a:lnTo>
                    <a:pt x="721" y="360"/>
                  </a:lnTo>
                  <a:lnTo>
                    <a:pt x="688" y="362"/>
                  </a:lnTo>
                  <a:lnTo>
                    <a:pt x="678" y="364"/>
                  </a:lnTo>
                  <a:lnTo>
                    <a:pt x="635" y="367"/>
                  </a:lnTo>
                  <a:lnTo>
                    <a:pt x="593" y="369"/>
                  </a:lnTo>
                  <a:lnTo>
                    <a:pt x="582" y="371"/>
                  </a:lnTo>
                  <a:lnTo>
                    <a:pt x="550" y="373"/>
                  </a:lnTo>
                  <a:lnTo>
                    <a:pt x="528" y="375"/>
                  </a:lnTo>
                  <a:lnTo>
                    <a:pt x="508" y="375"/>
                  </a:lnTo>
                  <a:lnTo>
                    <a:pt x="475" y="376"/>
                  </a:lnTo>
                  <a:lnTo>
                    <a:pt x="464" y="378"/>
                  </a:lnTo>
                  <a:lnTo>
                    <a:pt x="422" y="380"/>
                  </a:lnTo>
                  <a:lnTo>
                    <a:pt x="369" y="382"/>
                  </a:lnTo>
                  <a:lnTo>
                    <a:pt x="369" y="382"/>
                  </a:lnTo>
                  <a:lnTo>
                    <a:pt x="318" y="386"/>
                  </a:lnTo>
                  <a:lnTo>
                    <a:pt x="316" y="386"/>
                  </a:lnTo>
                  <a:lnTo>
                    <a:pt x="261" y="387"/>
                  </a:lnTo>
                  <a:lnTo>
                    <a:pt x="254" y="387"/>
                  </a:lnTo>
                  <a:lnTo>
                    <a:pt x="191" y="389"/>
                  </a:lnTo>
                  <a:lnTo>
                    <a:pt x="191" y="347"/>
                  </a:lnTo>
                  <a:lnTo>
                    <a:pt x="191" y="336"/>
                  </a:lnTo>
                  <a:lnTo>
                    <a:pt x="191" y="301"/>
                  </a:lnTo>
                  <a:lnTo>
                    <a:pt x="190" y="296"/>
                  </a:lnTo>
                  <a:lnTo>
                    <a:pt x="190" y="265"/>
                  </a:lnTo>
                  <a:lnTo>
                    <a:pt x="135" y="265"/>
                  </a:lnTo>
                  <a:lnTo>
                    <a:pt x="133" y="265"/>
                  </a:lnTo>
                  <a:lnTo>
                    <a:pt x="65" y="267"/>
                  </a:lnTo>
                  <a:lnTo>
                    <a:pt x="47" y="267"/>
                  </a:lnTo>
                  <a:lnTo>
                    <a:pt x="3" y="267"/>
                  </a:lnTo>
                  <a:lnTo>
                    <a:pt x="1" y="267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21"/>
            <p:cNvSpPr>
              <a:spLocks/>
            </p:cNvSpPr>
            <p:nvPr userDrawn="1"/>
          </p:nvSpPr>
          <p:spPr bwMode="auto">
            <a:xfrm>
              <a:off x="733425" y="1660525"/>
              <a:ext cx="957263" cy="1485900"/>
            </a:xfrm>
            <a:custGeom>
              <a:avLst/>
              <a:gdLst/>
              <a:ahLst/>
              <a:cxnLst>
                <a:cxn ang="0">
                  <a:pos x="430" y="51"/>
                </a:cxn>
                <a:cxn ang="0">
                  <a:pos x="556" y="66"/>
                </a:cxn>
                <a:cxn ang="0">
                  <a:pos x="585" y="256"/>
                </a:cxn>
                <a:cxn ang="0">
                  <a:pos x="574" y="376"/>
                </a:cxn>
                <a:cxn ang="0">
                  <a:pos x="563" y="482"/>
                </a:cxn>
                <a:cxn ang="0">
                  <a:pos x="541" y="693"/>
                </a:cxn>
                <a:cxn ang="0">
                  <a:pos x="532" y="793"/>
                </a:cxn>
                <a:cxn ang="0">
                  <a:pos x="523" y="804"/>
                </a:cxn>
                <a:cxn ang="0">
                  <a:pos x="521" y="811"/>
                </a:cxn>
                <a:cxn ang="0">
                  <a:pos x="516" y="813"/>
                </a:cxn>
                <a:cxn ang="0">
                  <a:pos x="510" y="811"/>
                </a:cxn>
                <a:cxn ang="0">
                  <a:pos x="505" y="806"/>
                </a:cxn>
                <a:cxn ang="0">
                  <a:pos x="505" y="804"/>
                </a:cxn>
                <a:cxn ang="0">
                  <a:pos x="501" y="797"/>
                </a:cxn>
                <a:cxn ang="0">
                  <a:pos x="495" y="797"/>
                </a:cxn>
                <a:cxn ang="0">
                  <a:pos x="490" y="799"/>
                </a:cxn>
                <a:cxn ang="0">
                  <a:pos x="483" y="793"/>
                </a:cxn>
                <a:cxn ang="0">
                  <a:pos x="473" y="793"/>
                </a:cxn>
                <a:cxn ang="0">
                  <a:pos x="466" y="797"/>
                </a:cxn>
                <a:cxn ang="0">
                  <a:pos x="463" y="802"/>
                </a:cxn>
                <a:cxn ang="0">
                  <a:pos x="461" y="810"/>
                </a:cxn>
                <a:cxn ang="0">
                  <a:pos x="461" y="815"/>
                </a:cxn>
                <a:cxn ang="0">
                  <a:pos x="463" y="820"/>
                </a:cxn>
                <a:cxn ang="0">
                  <a:pos x="466" y="828"/>
                </a:cxn>
                <a:cxn ang="0">
                  <a:pos x="463" y="835"/>
                </a:cxn>
                <a:cxn ang="0">
                  <a:pos x="463" y="844"/>
                </a:cxn>
                <a:cxn ang="0">
                  <a:pos x="464" y="850"/>
                </a:cxn>
                <a:cxn ang="0">
                  <a:pos x="464" y="857"/>
                </a:cxn>
                <a:cxn ang="0">
                  <a:pos x="463" y="863"/>
                </a:cxn>
                <a:cxn ang="0">
                  <a:pos x="463" y="868"/>
                </a:cxn>
                <a:cxn ang="0">
                  <a:pos x="461" y="872"/>
                </a:cxn>
                <a:cxn ang="0">
                  <a:pos x="466" y="890"/>
                </a:cxn>
                <a:cxn ang="0">
                  <a:pos x="468" y="905"/>
                </a:cxn>
                <a:cxn ang="0">
                  <a:pos x="468" y="914"/>
                </a:cxn>
                <a:cxn ang="0">
                  <a:pos x="464" y="919"/>
                </a:cxn>
                <a:cxn ang="0">
                  <a:pos x="459" y="921"/>
                </a:cxn>
                <a:cxn ang="0">
                  <a:pos x="463" y="926"/>
                </a:cxn>
                <a:cxn ang="0">
                  <a:pos x="459" y="930"/>
                </a:cxn>
                <a:cxn ang="0">
                  <a:pos x="459" y="936"/>
                </a:cxn>
                <a:cxn ang="0">
                  <a:pos x="410" y="875"/>
                </a:cxn>
                <a:cxn ang="0">
                  <a:pos x="358" y="811"/>
                </a:cxn>
                <a:cxn ang="0">
                  <a:pos x="256" y="689"/>
                </a:cxn>
                <a:cxn ang="0">
                  <a:pos x="179" y="592"/>
                </a:cxn>
                <a:cxn ang="0">
                  <a:pos x="115" y="513"/>
                </a:cxn>
                <a:cxn ang="0">
                  <a:pos x="70" y="455"/>
                </a:cxn>
                <a:cxn ang="0">
                  <a:pos x="9" y="380"/>
                </a:cxn>
                <a:cxn ang="0">
                  <a:pos x="4" y="349"/>
                </a:cxn>
                <a:cxn ang="0">
                  <a:pos x="13" y="292"/>
                </a:cxn>
                <a:cxn ang="0">
                  <a:pos x="53" y="49"/>
                </a:cxn>
                <a:cxn ang="0">
                  <a:pos x="93" y="5"/>
                </a:cxn>
                <a:cxn ang="0">
                  <a:pos x="125" y="11"/>
                </a:cxn>
                <a:cxn ang="0">
                  <a:pos x="280" y="33"/>
                </a:cxn>
              </a:cxnLst>
              <a:rect l="0" t="0" r="r" b="b"/>
              <a:pathLst>
                <a:path w="603" h="936">
                  <a:moveTo>
                    <a:pt x="331" y="38"/>
                  </a:moveTo>
                  <a:lnTo>
                    <a:pt x="335" y="40"/>
                  </a:lnTo>
                  <a:lnTo>
                    <a:pt x="349" y="42"/>
                  </a:lnTo>
                  <a:lnTo>
                    <a:pt x="430" y="51"/>
                  </a:lnTo>
                  <a:lnTo>
                    <a:pt x="446" y="53"/>
                  </a:lnTo>
                  <a:lnTo>
                    <a:pt x="459" y="55"/>
                  </a:lnTo>
                  <a:lnTo>
                    <a:pt x="514" y="60"/>
                  </a:lnTo>
                  <a:lnTo>
                    <a:pt x="556" y="66"/>
                  </a:lnTo>
                  <a:lnTo>
                    <a:pt x="583" y="68"/>
                  </a:lnTo>
                  <a:lnTo>
                    <a:pt x="603" y="69"/>
                  </a:lnTo>
                  <a:lnTo>
                    <a:pt x="590" y="194"/>
                  </a:lnTo>
                  <a:lnTo>
                    <a:pt x="585" y="256"/>
                  </a:lnTo>
                  <a:lnTo>
                    <a:pt x="581" y="305"/>
                  </a:lnTo>
                  <a:lnTo>
                    <a:pt x="578" y="325"/>
                  </a:lnTo>
                  <a:lnTo>
                    <a:pt x="578" y="331"/>
                  </a:lnTo>
                  <a:lnTo>
                    <a:pt x="574" y="376"/>
                  </a:lnTo>
                  <a:lnTo>
                    <a:pt x="572" y="393"/>
                  </a:lnTo>
                  <a:lnTo>
                    <a:pt x="569" y="428"/>
                  </a:lnTo>
                  <a:lnTo>
                    <a:pt x="563" y="468"/>
                  </a:lnTo>
                  <a:lnTo>
                    <a:pt x="563" y="482"/>
                  </a:lnTo>
                  <a:lnTo>
                    <a:pt x="561" y="497"/>
                  </a:lnTo>
                  <a:lnTo>
                    <a:pt x="556" y="550"/>
                  </a:lnTo>
                  <a:lnTo>
                    <a:pt x="548" y="618"/>
                  </a:lnTo>
                  <a:lnTo>
                    <a:pt x="541" y="693"/>
                  </a:lnTo>
                  <a:lnTo>
                    <a:pt x="541" y="696"/>
                  </a:lnTo>
                  <a:lnTo>
                    <a:pt x="539" y="713"/>
                  </a:lnTo>
                  <a:lnTo>
                    <a:pt x="532" y="791"/>
                  </a:lnTo>
                  <a:lnTo>
                    <a:pt x="532" y="793"/>
                  </a:lnTo>
                  <a:lnTo>
                    <a:pt x="530" y="793"/>
                  </a:lnTo>
                  <a:lnTo>
                    <a:pt x="526" y="799"/>
                  </a:lnTo>
                  <a:lnTo>
                    <a:pt x="525" y="800"/>
                  </a:lnTo>
                  <a:lnTo>
                    <a:pt x="523" y="804"/>
                  </a:lnTo>
                  <a:lnTo>
                    <a:pt x="523" y="806"/>
                  </a:lnTo>
                  <a:lnTo>
                    <a:pt x="523" y="810"/>
                  </a:lnTo>
                  <a:lnTo>
                    <a:pt x="521" y="811"/>
                  </a:lnTo>
                  <a:lnTo>
                    <a:pt x="521" y="811"/>
                  </a:lnTo>
                  <a:lnTo>
                    <a:pt x="519" y="813"/>
                  </a:lnTo>
                  <a:lnTo>
                    <a:pt x="517" y="811"/>
                  </a:lnTo>
                  <a:lnTo>
                    <a:pt x="516" y="811"/>
                  </a:lnTo>
                  <a:lnTo>
                    <a:pt x="516" y="813"/>
                  </a:lnTo>
                  <a:lnTo>
                    <a:pt x="514" y="813"/>
                  </a:lnTo>
                  <a:lnTo>
                    <a:pt x="512" y="813"/>
                  </a:lnTo>
                  <a:lnTo>
                    <a:pt x="512" y="813"/>
                  </a:lnTo>
                  <a:lnTo>
                    <a:pt x="510" y="811"/>
                  </a:lnTo>
                  <a:lnTo>
                    <a:pt x="508" y="810"/>
                  </a:lnTo>
                  <a:lnTo>
                    <a:pt x="506" y="810"/>
                  </a:lnTo>
                  <a:lnTo>
                    <a:pt x="505" y="808"/>
                  </a:lnTo>
                  <a:lnTo>
                    <a:pt x="505" y="806"/>
                  </a:lnTo>
                  <a:lnTo>
                    <a:pt x="505" y="806"/>
                  </a:lnTo>
                  <a:lnTo>
                    <a:pt x="505" y="804"/>
                  </a:lnTo>
                  <a:lnTo>
                    <a:pt x="505" y="804"/>
                  </a:lnTo>
                  <a:lnTo>
                    <a:pt x="505" y="804"/>
                  </a:lnTo>
                  <a:lnTo>
                    <a:pt x="505" y="800"/>
                  </a:lnTo>
                  <a:lnTo>
                    <a:pt x="503" y="799"/>
                  </a:lnTo>
                  <a:lnTo>
                    <a:pt x="501" y="799"/>
                  </a:lnTo>
                  <a:lnTo>
                    <a:pt x="501" y="797"/>
                  </a:lnTo>
                  <a:lnTo>
                    <a:pt x="499" y="795"/>
                  </a:lnTo>
                  <a:lnTo>
                    <a:pt x="497" y="795"/>
                  </a:lnTo>
                  <a:lnTo>
                    <a:pt x="495" y="795"/>
                  </a:lnTo>
                  <a:lnTo>
                    <a:pt x="495" y="797"/>
                  </a:lnTo>
                  <a:lnTo>
                    <a:pt x="494" y="797"/>
                  </a:lnTo>
                  <a:lnTo>
                    <a:pt x="492" y="799"/>
                  </a:lnTo>
                  <a:lnTo>
                    <a:pt x="492" y="799"/>
                  </a:lnTo>
                  <a:lnTo>
                    <a:pt x="490" y="799"/>
                  </a:lnTo>
                  <a:lnTo>
                    <a:pt x="488" y="797"/>
                  </a:lnTo>
                  <a:lnTo>
                    <a:pt x="488" y="797"/>
                  </a:lnTo>
                  <a:lnTo>
                    <a:pt x="484" y="793"/>
                  </a:lnTo>
                  <a:lnTo>
                    <a:pt x="483" y="793"/>
                  </a:lnTo>
                  <a:lnTo>
                    <a:pt x="481" y="793"/>
                  </a:lnTo>
                  <a:lnTo>
                    <a:pt x="477" y="793"/>
                  </a:lnTo>
                  <a:lnTo>
                    <a:pt x="475" y="795"/>
                  </a:lnTo>
                  <a:lnTo>
                    <a:pt x="473" y="793"/>
                  </a:lnTo>
                  <a:lnTo>
                    <a:pt x="470" y="795"/>
                  </a:lnTo>
                  <a:lnTo>
                    <a:pt x="470" y="795"/>
                  </a:lnTo>
                  <a:lnTo>
                    <a:pt x="470" y="795"/>
                  </a:lnTo>
                  <a:lnTo>
                    <a:pt x="466" y="797"/>
                  </a:lnTo>
                  <a:lnTo>
                    <a:pt x="464" y="797"/>
                  </a:lnTo>
                  <a:lnTo>
                    <a:pt x="463" y="799"/>
                  </a:lnTo>
                  <a:lnTo>
                    <a:pt x="463" y="800"/>
                  </a:lnTo>
                  <a:lnTo>
                    <a:pt x="463" y="802"/>
                  </a:lnTo>
                  <a:lnTo>
                    <a:pt x="463" y="804"/>
                  </a:lnTo>
                  <a:lnTo>
                    <a:pt x="463" y="806"/>
                  </a:lnTo>
                  <a:lnTo>
                    <a:pt x="463" y="808"/>
                  </a:lnTo>
                  <a:lnTo>
                    <a:pt x="461" y="810"/>
                  </a:lnTo>
                  <a:lnTo>
                    <a:pt x="461" y="810"/>
                  </a:lnTo>
                  <a:lnTo>
                    <a:pt x="461" y="811"/>
                  </a:lnTo>
                  <a:lnTo>
                    <a:pt x="461" y="813"/>
                  </a:lnTo>
                  <a:lnTo>
                    <a:pt x="461" y="815"/>
                  </a:lnTo>
                  <a:lnTo>
                    <a:pt x="463" y="817"/>
                  </a:lnTo>
                  <a:lnTo>
                    <a:pt x="463" y="817"/>
                  </a:lnTo>
                  <a:lnTo>
                    <a:pt x="463" y="820"/>
                  </a:lnTo>
                  <a:lnTo>
                    <a:pt x="463" y="820"/>
                  </a:lnTo>
                  <a:lnTo>
                    <a:pt x="464" y="824"/>
                  </a:lnTo>
                  <a:lnTo>
                    <a:pt x="466" y="826"/>
                  </a:lnTo>
                  <a:lnTo>
                    <a:pt x="466" y="826"/>
                  </a:lnTo>
                  <a:lnTo>
                    <a:pt x="466" y="828"/>
                  </a:lnTo>
                  <a:lnTo>
                    <a:pt x="464" y="828"/>
                  </a:lnTo>
                  <a:lnTo>
                    <a:pt x="463" y="830"/>
                  </a:lnTo>
                  <a:lnTo>
                    <a:pt x="463" y="831"/>
                  </a:lnTo>
                  <a:lnTo>
                    <a:pt x="463" y="835"/>
                  </a:lnTo>
                  <a:lnTo>
                    <a:pt x="463" y="837"/>
                  </a:lnTo>
                  <a:lnTo>
                    <a:pt x="463" y="839"/>
                  </a:lnTo>
                  <a:lnTo>
                    <a:pt x="463" y="841"/>
                  </a:lnTo>
                  <a:lnTo>
                    <a:pt x="463" y="844"/>
                  </a:lnTo>
                  <a:lnTo>
                    <a:pt x="463" y="844"/>
                  </a:lnTo>
                  <a:lnTo>
                    <a:pt x="463" y="848"/>
                  </a:lnTo>
                  <a:lnTo>
                    <a:pt x="464" y="850"/>
                  </a:lnTo>
                  <a:lnTo>
                    <a:pt x="464" y="850"/>
                  </a:lnTo>
                  <a:lnTo>
                    <a:pt x="463" y="852"/>
                  </a:lnTo>
                  <a:lnTo>
                    <a:pt x="463" y="853"/>
                  </a:lnTo>
                  <a:lnTo>
                    <a:pt x="464" y="855"/>
                  </a:lnTo>
                  <a:lnTo>
                    <a:pt x="464" y="857"/>
                  </a:lnTo>
                  <a:lnTo>
                    <a:pt x="464" y="859"/>
                  </a:lnTo>
                  <a:lnTo>
                    <a:pt x="464" y="859"/>
                  </a:lnTo>
                  <a:lnTo>
                    <a:pt x="464" y="861"/>
                  </a:lnTo>
                  <a:lnTo>
                    <a:pt x="463" y="863"/>
                  </a:lnTo>
                  <a:lnTo>
                    <a:pt x="463" y="864"/>
                  </a:lnTo>
                  <a:lnTo>
                    <a:pt x="464" y="864"/>
                  </a:lnTo>
                  <a:lnTo>
                    <a:pt x="464" y="864"/>
                  </a:lnTo>
                  <a:lnTo>
                    <a:pt x="463" y="868"/>
                  </a:lnTo>
                  <a:lnTo>
                    <a:pt x="463" y="868"/>
                  </a:lnTo>
                  <a:lnTo>
                    <a:pt x="461" y="870"/>
                  </a:lnTo>
                  <a:lnTo>
                    <a:pt x="461" y="870"/>
                  </a:lnTo>
                  <a:lnTo>
                    <a:pt x="461" y="872"/>
                  </a:lnTo>
                  <a:lnTo>
                    <a:pt x="461" y="872"/>
                  </a:lnTo>
                  <a:lnTo>
                    <a:pt x="463" y="879"/>
                  </a:lnTo>
                  <a:lnTo>
                    <a:pt x="466" y="888"/>
                  </a:lnTo>
                  <a:lnTo>
                    <a:pt x="466" y="890"/>
                  </a:lnTo>
                  <a:lnTo>
                    <a:pt x="466" y="892"/>
                  </a:lnTo>
                  <a:lnTo>
                    <a:pt x="466" y="899"/>
                  </a:lnTo>
                  <a:lnTo>
                    <a:pt x="466" y="903"/>
                  </a:lnTo>
                  <a:lnTo>
                    <a:pt x="468" y="905"/>
                  </a:lnTo>
                  <a:lnTo>
                    <a:pt x="468" y="905"/>
                  </a:lnTo>
                  <a:lnTo>
                    <a:pt x="468" y="908"/>
                  </a:lnTo>
                  <a:lnTo>
                    <a:pt x="468" y="912"/>
                  </a:lnTo>
                  <a:lnTo>
                    <a:pt x="468" y="914"/>
                  </a:lnTo>
                  <a:lnTo>
                    <a:pt x="466" y="916"/>
                  </a:lnTo>
                  <a:lnTo>
                    <a:pt x="466" y="917"/>
                  </a:lnTo>
                  <a:lnTo>
                    <a:pt x="466" y="919"/>
                  </a:lnTo>
                  <a:lnTo>
                    <a:pt x="464" y="919"/>
                  </a:lnTo>
                  <a:lnTo>
                    <a:pt x="464" y="919"/>
                  </a:lnTo>
                  <a:lnTo>
                    <a:pt x="461" y="919"/>
                  </a:lnTo>
                  <a:lnTo>
                    <a:pt x="459" y="919"/>
                  </a:lnTo>
                  <a:lnTo>
                    <a:pt x="459" y="921"/>
                  </a:lnTo>
                  <a:lnTo>
                    <a:pt x="459" y="921"/>
                  </a:lnTo>
                  <a:lnTo>
                    <a:pt x="463" y="926"/>
                  </a:lnTo>
                  <a:lnTo>
                    <a:pt x="463" y="926"/>
                  </a:lnTo>
                  <a:lnTo>
                    <a:pt x="463" y="926"/>
                  </a:lnTo>
                  <a:lnTo>
                    <a:pt x="461" y="928"/>
                  </a:lnTo>
                  <a:lnTo>
                    <a:pt x="461" y="928"/>
                  </a:lnTo>
                  <a:lnTo>
                    <a:pt x="459" y="930"/>
                  </a:lnTo>
                  <a:lnTo>
                    <a:pt x="459" y="930"/>
                  </a:lnTo>
                  <a:lnTo>
                    <a:pt x="457" y="930"/>
                  </a:lnTo>
                  <a:lnTo>
                    <a:pt x="459" y="932"/>
                  </a:lnTo>
                  <a:lnTo>
                    <a:pt x="459" y="934"/>
                  </a:lnTo>
                  <a:lnTo>
                    <a:pt x="459" y="936"/>
                  </a:lnTo>
                  <a:lnTo>
                    <a:pt x="459" y="936"/>
                  </a:lnTo>
                  <a:lnTo>
                    <a:pt x="441" y="912"/>
                  </a:lnTo>
                  <a:lnTo>
                    <a:pt x="430" y="899"/>
                  </a:lnTo>
                  <a:lnTo>
                    <a:pt x="410" y="875"/>
                  </a:lnTo>
                  <a:lnTo>
                    <a:pt x="397" y="859"/>
                  </a:lnTo>
                  <a:lnTo>
                    <a:pt x="386" y="846"/>
                  </a:lnTo>
                  <a:lnTo>
                    <a:pt x="369" y="826"/>
                  </a:lnTo>
                  <a:lnTo>
                    <a:pt x="358" y="811"/>
                  </a:lnTo>
                  <a:lnTo>
                    <a:pt x="349" y="800"/>
                  </a:lnTo>
                  <a:lnTo>
                    <a:pt x="346" y="797"/>
                  </a:lnTo>
                  <a:lnTo>
                    <a:pt x="316" y="760"/>
                  </a:lnTo>
                  <a:lnTo>
                    <a:pt x="256" y="689"/>
                  </a:lnTo>
                  <a:lnTo>
                    <a:pt x="236" y="662"/>
                  </a:lnTo>
                  <a:lnTo>
                    <a:pt x="214" y="636"/>
                  </a:lnTo>
                  <a:lnTo>
                    <a:pt x="209" y="629"/>
                  </a:lnTo>
                  <a:lnTo>
                    <a:pt x="179" y="592"/>
                  </a:lnTo>
                  <a:lnTo>
                    <a:pt x="177" y="592"/>
                  </a:lnTo>
                  <a:lnTo>
                    <a:pt x="174" y="585"/>
                  </a:lnTo>
                  <a:lnTo>
                    <a:pt x="130" y="530"/>
                  </a:lnTo>
                  <a:lnTo>
                    <a:pt x="115" y="513"/>
                  </a:lnTo>
                  <a:lnTo>
                    <a:pt x="110" y="504"/>
                  </a:lnTo>
                  <a:lnTo>
                    <a:pt x="90" y="481"/>
                  </a:lnTo>
                  <a:lnTo>
                    <a:pt x="79" y="466"/>
                  </a:lnTo>
                  <a:lnTo>
                    <a:pt x="70" y="455"/>
                  </a:lnTo>
                  <a:lnTo>
                    <a:pt x="55" y="439"/>
                  </a:lnTo>
                  <a:lnTo>
                    <a:pt x="42" y="422"/>
                  </a:lnTo>
                  <a:lnTo>
                    <a:pt x="35" y="413"/>
                  </a:lnTo>
                  <a:lnTo>
                    <a:pt x="9" y="380"/>
                  </a:lnTo>
                  <a:lnTo>
                    <a:pt x="0" y="369"/>
                  </a:lnTo>
                  <a:lnTo>
                    <a:pt x="2" y="362"/>
                  </a:lnTo>
                  <a:lnTo>
                    <a:pt x="2" y="356"/>
                  </a:lnTo>
                  <a:lnTo>
                    <a:pt x="4" y="349"/>
                  </a:lnTo>
                  <a:lnTo>
                    <a:pt x="4" y="347"/>
                  </a:lnTo>
                  <a:lnTo>
                    <a:pt x="6" y="331"/>
                  </a:lnTo>
                  <a:lnTo>
                    <a:pt x="9" y="314"/>
                  </a:lnTo>
                  <a:lnTo>
                    <a:pt x="13" y="292"/>
                  </a:lnTo>
                  <a:lnTo>
                    <a:pt x="15" y="280"/>
                  </a:lnTo>
                  <a:lnTo>
                    <a:pt x="28" y="199"/>
                  </a:lnTo>
                  <a:lnTo>
                    <a:pt x="44" y="100"/>
                  </a:lnTo>
                  <a:lnTo>
                    <a:pt x="53" y="49"/>
                  </a:lnTo>
                  <a:lnTo>
                    <a:pt x="55" y="31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93" y="5"/>
                  </a:lnTo>
                  <a:lnTo>
                    <a:pt x="110" y="7"/>
                  </a:lnTo>
                  <a:lnTo>
                    <a:pt x="119" y="9"/>
                  </a:lnTo>
                  <a:lnTo>
                    <a:pt x="123" y="9"/>
                  </a:lnTo>
                  <a:lnTo>
                    <a:pt x="125" y="11"/>
                  </a:lnTo>
                  <a:lnTo>
                    <a:pt x="185" y="18"/>
                  </a:lnTo>
                  <a:lnTo>
                    <a:pt x="225" y="24"/>
                  </a:lnTo>
                  <a:lnTo>
                    <a:pt x="267" y="31"/>
                  </a:lnTo>
                  <a:lnTo>
                    <a:pt x="280" y="33"/>
                  </a:lnTo>
                  <a:lnTo>
                    <a:pt x="296" y="35"/>
                  </a:lnTo>
                  <a:lnTo>
                    <a:pt x="331" y="3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22"/>
            <p:cNvSpPr>
              <a:spLocks/>
            </p:cNvSpPr>
            <p:nvPr userDrawn="1"/>
          </p:nvSpPr>
          <p:spPr bwMode="auto">
            <a:xfrm>
              <a:off x="2373313" y="2020888"/>
              <a:ext cx="1095375" cy="811213"/>
            </a:xfrm>
            <a:custGeom>
              <a:avLst/>
              <a:gdLst/>
              <a:ahLst/>
              <a:cxnLst>
                <a:cxn ang="0">
                  <a:pos x="688" y="458"/>
                </a:cxn>
                <a:cxn ang="0">
                  <a:pos x="687" y="414"/>
                </a:cxn>
                <a:cxn ang="0">
                  <a:pos x="685" y="349"/>
                </a:cxn>
                <a:cxn ang="0">
                  <a:pos x="683" y="296"/>
                </a:cxn>
                <a:cxn ang="0">
                  <a:pos x="681" y="241"/>
                </a:cxn>
                <a:cxn ang="0">
                  <a:pos x="681" y="186"/>
                </a:cxn>
                <a:cxn ang="0">
                  <a:pos x="677" y="89"/>
                </a:cxn>
                <a:cxn ang="0">
                  <a:pos x="677" y="43"/>
                </a:cxn>
                <a:cxn ang="0">
                  <a:pos x="676" y="7"/>
                </a:cxn>
                <a:cxn ang="0">
                  <a:pos x="619" y="7"/>
                </a:cxn>
                <a:cxn ang="0">
                  <a:pos x="533" y="9"/>
                </a:cxn>
                <a:cxn ang="0">
                  <a:pos x="487" y="9"/>
                </a:cxn>
                <a:cxn ang="0">
                  <a:pos x="431" y="9"/>
                </a:cxn>
                <a:cxn ang="0">
                  <a:pos x="374" y="11"/>
                </a:cxn>
                <a:cxn ang="0">
                  <a:pos x="288" y="9"/>
                </a:cxn>
                <a:cxn ang="0">
                  <a:pos x="244" y="9"/>
                </a:cxn>
                <a:cxn ang="0">
                  <a:pos x="226" y="7"/>
                </a:cxn>
                <a:cxn ang="0">
                  <a:pos x="128" y="5"/>
                </a:cxn>
                <a:cxn ang="0">
                  <a:pos x="71" y="3"/>
                </a:cxn>
                <a:cxn ang="0">
                  <a:pos x="22" y="1"/>
                </a:cxn>
                <a:cxn ang="0">
                  <a:pos x="20" y="42"/>
                </a:cxn>
                <a:cxn ang="0">
                  <a:pos x="18" y="98"/>
                </a:cxn>
                <a:cxn ang="0">
                  <a:pos x="18" y="106"/>
                </a:cxn>
                <a:cxn ang="0">
                  <a:pos x="16" y="135"/>
                </a:cxn>
                <a:cxn ang="0">
                  <a:pos x="14" y="175"/>
                </a:cxn>
                <a:cxn ang="0">
                  <a:pos x="12" y="206"/>
                </a:cxn>
                <a:cxn ang="0">
                  <a:pos x="7" y="314"/>
                </a:cxn>
                <a:cxn ang="0">
                  <a:pos x="5" y="341"/>
                </a:cxn>
                <a:cxn ang="0">
                  <a:pos x="5" y="391"/>
                </a:cxn>
                <a:cxn ang="0">
                  <a:pos x="1" y="458"/>
                </a:cxn>
                <a:cxn ang="0">
                  <a:pos x="0" y="502"/>
                </a:cxn>
                <a:cxn ang="0">
                  <a:pos x="155" y="506"/>
                </a:cxn>
                <a:cxn ang="0">
                  <a:pos x="213" y="508"/>
                </a:cxn>
                <a:cxn ang="0">
                  <a:pos x="254" y="509"/>
                </a:cxn>
                <a:cxn ang="0">
                  <a:pos x="328" y="511"/>
                </a:cxn>
                <a:cxn ang="0">
                  <a:pos x="383" y="511"/>
                </a:cxn>
                <a:cxn ang="0">
                  <a:pos x="588" y="509"/>
                </a:cxn>
                <a:cxn ang="0">
                  <a:pos x="690" y="508"/>
                </a:cxn>
              </a:cxnLst>
              <a:rect l="0" t="0" r="r" b="b"/>
              <a:pathLst>
                <a:path w="690" h="511">
                  <a:moveTo>
                    <a:pt x="690" y="508"/>
                  </a:moveTo>
                  <a:lnTo>
                    <a:pt x="688" y="458"/>
                  </a:lnTo>
                  <a:lnTo>
                    <a:pt x="687" y="427"/>
                  </a:lnTo>
                  <a:lnTo>
                    <a:pt x="687" y="414"/>
                  </a:lnTo>
                  <a:lnTo>
                    <a:pt x="685" y="350"/>
                  </a:lnTo>
                  <a:lnTo>
                    <a:pt x="685" y="349"/>
                  </a:lnTo>
                  <a:lnTo>
                    <a:pt x="683" y="305"/>
                  </a:lnTo>
                  <a:lnTo>
                    <a:pt x="683" y="296"/>
                  </a:lnTo>
                  <a:lnTo>
                    <a:pt x="683" y="252"/>
                  </a:lnTo>
                  <a:lnTo>
                    <a:pt x="681" y="241"/>
                  </a:lnTo>
                  <a:lnTo>
                    <a:pt x="681" y="186"/>
                  </a:lnTo>
                  <a:lnTo>
                    <a:pt x="681" y="186"/>
                  </a:lnTo>
                  <a:lnTo>
                    <a:pt x="677" y="131"/>
                  </a:lnTo>
                  <a:lnTo>
                    <a:pt x="677" y="89"/>
                  </a:lnTo>
                  <a:lnTo>
                    <a:pt x="677" y="78"/>
                  </a:lnTo>
                  <a:lnTo>
                    <a:pt x="677" y="43"/>
                  </a:lnTo>
                  <a:lnTo>
                    <a:pt x="676" y="38"/>
                  </a:lnTo>
                  <a:lnTo>
                    <a:pt x="676" y="7"/>
                  </a:lnTo>
                  <a:lnTo>
                    <a:pt x="621" y="7"/>
                  </a:lnTo>
                  <a:lnTo>
                    <a:pt x="619" y="7"/>
                  </a:lnTo>
                  <a:lnTo>
                    <a:pt x="551" y="9"/>
                  </a:lnTo>
                  <a:lnTo>
                    <a:pt x="533" y="9"/>
                  </a:lnTo>
                  <a:lnTo>
                    <a:pt x="489" y="9"/>
                  </a:lnTo>
                  <a:lnTo>
                    <a:pt x="487" y="9"/>
                  </a:lnTo>
                  <a:lnTo>
                    <a:pt x="476" y="9"/>
                  </a:lnTo>
                  <a:lnTo>
                    <a:pt x="431" y="9"/>
                  </a:lnTo>
                  <a:lnTo>
                    <a:pt x="405" y="11"/>
                  </a:lnTo>
                  <a:lnTo>
                    <a:pt x="374" y="11"/>
                  </a:lnTo>
                  <a:lnTo>
                    <a:pt x="336" y="9"/>
                  </a:lnTo>
                  <a:lnTo>
                    <a:pt x="288" y="9"/>
                  </a:lnTo>
                  <a:lnTo>
                    <a:pt x="276" y="9"/>
                  </a:lnTo>
                  <a:lnTo>
                    <a:pt x="244" y="9"/>
                  </a:lnTo>
                  <a:lnTo>
                    <a:pt x="226" y="7"/>
                  </a:lnTo>
                  <a:lnTo>
                    <a:pt x="226" y="7"/>
                  </a:lnTo>
                  <a:lnTo>
                    <a:pt x="184" y="7"/>
                  </a:lnTo>
                  <a:lnTo>
                    <a:pt x="128" y="5"/>
                  </a:lnTo>
                  <a:lnTo>
                    <a:pt x="85" y="3"/>
                  </a:lnTo>
                  <a:lnTo>
                    <a:pt x="71" y="3"/>
                  </a:lnTo>
                  <a:lnTo>
                    <a:pt x="49" y="1"/>
                  </a:lnTo>
                  <a:lnTo>
                    <a:pt x="22" y="1"/>
                  </a:lnTo>
                  <a:lnTo>
                    <a:pt x="22" y="0"/>
                  </a:lnTo>
                  <a:lnTo>
                    <a:pt x="20" y="42"/>
                  </a:lnTo>
                  <a:lnTo>
                    <a:pt x="18" y="85"/>
                  </a:lnTo>
                  <a:lnTo>
                    <a:pt x="18" y="98"/>
                  </a:lnTo>
                  <a:lnTo>
                    <a:pt x="18" y="102"/>
                  </a:lnTo>
                  <a:lnTo>
                    <a:pt x="18" y="106"/>
                  </a:lnTo>
                  <a:lnTo>
                    <a:pt x="16" y="111"/>
                  </a:lnTo>
                  <a:lnTo>
                    <a:pt x="16" y="135"/>
                  </a:lnTo>
                  <a:lnTo>
                    <a:pt x="14" y="168"/>
                  </a:lnTo>
                  <a:lnTo>
                    <a:pt x="14" y="175"/>
                  </a:lnTo>
                  <a:lnTo>
                    <a:pt x="12" y="186"/>
                  </a:lnTo>
                  <a:lnTo>
                    <a:pt x="12" y="206"/>
                  </a:lnTo>
                  <a:lnTo>
                    <a:pt x="11" y="257"/>
                  </a:lnTo>
                  <a:lnTo>
                    <a:pt x="7" y="314"/>
                  </a:lnTo>
                  <a:lnTo>
                    <a:pt x="7" y="314"/>
                  </a:lnTo>
                  <a:lnTo>
                    <a:pt x="5" y="341"/>
                  </a:lnTo>
                  <a:lnTo>
                    <a:pt x="7" y="356"/>
                  </a:lnTo>
                  <a:lnTo>
                    <a:pt x="5" y="391"/>
                  </a:lnTo>
                  <a:lnTo>
                    <a:pt x="3" y="422"/>
                  </a:lnTo>
                  <a:lnTo>
                    <a:pt x="1" y="458"/>
                  </a:lnTo>
                  <a:lnTo>
                    <a:pt x="0" y="482"/>
                  </a:lnTo>
                  <a:lnTo>
                    <a:pt x="0" y="502"/>
                  </a:lnTo>
                  <a:lnTo>
                    <a:pt x="65" y="504"/>
                  </a:lnTo>
                  <a:lnTo>
                    <a:pt x="155" y="506"/>
                  </a:lnTo>
                  <a:lnTo>
                    <a:pt x="160" y="508"/>
                  </a:lnTo>
                  <a:lnTo>
                    <a:pt x="213" y="508"/>
                  </a:lnTo>
                  <a:lnTo>
                    <a:pt x="213" y="509"/>
                  </a:lnTo>
                  <a:lnTo>
                    <a:pt x="254" y="509"/>
                  </a:lnTo>
                  <a:lnTo>
                    <a:pt x="301" y="511"/>
                  </a:lnTo>
                  <a:lnTo>
                    <a:pt x="328" y="511"/>
                  </a:lnTo>
                  <a:lnTo>
                    <a:pt x="378" y="511"/>
                  </a:lnTo>
                  <a:lnTo>
                    <a:pt x="383" y="511"/>
                  </a:lnTo>
                  <a:lnTo>
                    <a:pt x="498" y="511"/>
                  </a:lnTo>
                  <a:lnTo>
                    <a:pt x="588" y="509"/>
                  </a:lnTo>
                  <a:lnTo>
                    <a:pt x="595" y="509"/>
                  </a:lnTo>
                  <a:lnTo>
                    <a:pt x="690" y="50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23"/>
            <p:cNvSpPr>
              <a:spLocks/>
            </p:cNvSpPr>
            <p:nvPr userDrawn="1"/>
          </p:nvSpPr>
          <p:spPr bwMode="auto">
            <a:xfrm>
              <a:off x="1592263" y="1770063"/>
              <a:ext cx="815975" cy="1047750"/>
            </a:xfrm>
            <a:custGeom>
              <a:avLst/>
              <a:gdLst/>
              <a:ahLst/>
              <a:cxnLst>
                <a:cxn ang="0">
                  <a:pos x="62" y="0"/>
                </a:cxn>
                <a:cxn ang="0">
                  <a:pos x="336" y="24"/>
                </a:cxn>
                <a:cxn ang="0">
                  <a:pos x="327" y="148"/>
                </a:cxn>
                <a:cxn ang="0">
                  <a:pos x="514" y="158"/>
                </a:cxn>
                <a:cxn ang="0">
                  <a:pos x="492" y="660"/>
                </a:cxn>
                <a:cxn ang="0">
                  <a:pos x="450" y="658"/>
                </a:cxn>
                <a:cxn ang="0">
                  <a:pos x="398" y="655"/>
                </a:cxn>
                <a:cxn ang="0">
                  <a:pos x="387" y="655"/>
                </a:cxn>
                <a:cxn ang="0">
                  <a:pos x="353" y="653"/>
                </a:cxn>
                <a:cxn ang="0">
                  <a:pos x="351" y="651"/>
                </a:cxn>
                <a:cxn ang="0">
                  <a:pos x="334" y="649"/>
                </a:cxn>
                <a:cxn ang="0">
                  <a:pos x="325" y="649"/>
                </a:cxn>
                <a:cxn ang="0">
                  <a:pos x="325" y="649"/>
                </a:cxn>
                <a:cxn ang="0">
                  <a:pos x="276" y="646"/>
                </a:cxn>
                <a:cxn ang="0">
                  <a:pos x="265" y="646"/>
                </a:cxn>
                <a:cxn ang="0">
                  <a:pos x="263" y="646"/>
                </a:cxn>
                <a:cxn ang="0">
                  <a:pos x="260" y="646"/>
                </a:cxn>
                <a:cxn ang="0">
                  <a:pos x="227" y="644"/>
                </a:cxn>
                <a:cxn ang="0">
                  <a:pos x="194" y="640"/>
                </a:cxn>
                <a:cxn ang="0">
                  <a:pos x="177" y="640"/>
                </a:cxn>
                <a:cxn ang="0">
                  <a:pos x="161" y="638"/>
                </a:cxn>
                <a:cxn ang="0">
                  <a:pos x="148" y="638"/>
                </a:cxn>
                <a:cxn ang="0">
                  <a:pos x="148" y="636"/>
                </a:cxn>
                <a:cxn ang="0">
                  <a:pos x="126" y="636"/>
                </a:cxn>
                <a:cxn ang="0">
                  <a:pos x="113" y="635"/>
                </a:cxn>
                <a:cxn ang="0">
                  <a:pos x="73" y="631"/>
                </a:cxn>
                <a:cxn ang="0">
                  <a:pos x="0" y="624"/>
                </a:cxn>
                <a:cxn ang="0">
                  <a:pos x="62" y="0"/>
                </a:cxn>
              </a:cxnLst>
              <a:rect l="0" t="0" r="r" b="b"/>
              <a:pathLst>
                <a:path w="514" h="660">
                  <a:moveTo>
                    <a:pt x="62" y="0"/>
                  </a:moveTo>
                  <a:lnTo>
                    <a:pt x="336" y="24"/>
                  </a:lnTo>
                  <a:lnTo>
                    <a:pt x="327" y="148"/>
                  </a:lnTo>
                  <a:lnTo>
                    <a:pt x="514" y="158"/>
                  </a:lnTo>
                  <a:lnTo>
                    <a:pt x="492" y="660"/>
                  </a:lnTo>
                  <a:lnTo>
                    <a:pt x="450" y="658"/>
                  </a:lnTo>
                  <a:lnTo>
                    <a:pt x="398" y="655"/>
                  </a:lnTo>
                  <a:lnTo>
                    <a:pt x="387" y="655"/>
                  </a:lnTo>
                  <a:lnTo>
                    <a:pt x="353" y="653"/>
                  </a:lnTo>
                  <a:lnTo>
                    <a:pt x="351" y="651"/>
                  </a:lnTo>
                  <a:lnTo>
                    <a:pt x="334" y="649"/>
                  </a:lnTo>
                  <a:lnTo>
                    <a:pt x="325" y="649"/>
                  </a:lnTo>
                  <a:lnTo>
                    <a:pt x="325" y="649"/>
                  </a:lnTo>
                  <a:lnTo>
                    <a:pt x="276" y="646"/>
                  </a:lnTo>
                  <a:lnTo>
                    <a:pt x="265" y="646"/>
                  </a:lnTo>
                  <a:lnTo>
                    <a:pt x="263" y="646"/>
                  </a:lnTo>
                  <a:lnTo>
                    <a:pt x="260" y="646"/>
                  </a:lnTo>
                  <a:lnTo>
                    <a:pt x="227" y="644"/>
                  </a:lnTo>
                  <a:lnTo>
                    <a:pt x="194" y="640"/>
                  </a:lnTo>
                  <a:lnTo>
                    <a:pt x="177" y="640"/>
                  </a:lnTo>
                  <a:lnTo>
                    <a:pt x="161" y="638"/>
                  </a:lnTo>
                  <a:lnTo>
                    <a:pt x="148" y="638"/>
                  </a:lnTo>
                  <a:lnTo>
                    <a:pt x="148" y="636"/>
                  </a:lnTo>
                  <a:lnTo>
                    <a:pt x="126" y="636"/>
                  </a:lnTo>
                  <a:lnTo>
                    <a:pt x="113" y="635"/>
                  </a:lnTo>
                  <a:lnTo>
                    <a:pt x="73" y="631"/>
                  </a:lnTo>
                  <a:lnTo>
                    <a:pt x="0" y="624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24"/>
            <p:cNvSpPr>
              <a:spLocks/>
            </p:cNvSpPr>
            <p:nvPr userDrawn="1"/>
          </p:nvSpPr>
          <p:spPr bwMode="auto">
            <a:xfrm>
              <a:off x="2111375" y="1214438"/>
              <a:ext cx="1035050" cy="823913"/>
            </a:xfrm>
            <a:custGeom>
              <a:avLst/>
              <a:gdLst/>
              <a:ahLst/>
              <a:cxnLst>
                <a:cxn ang="0">
                  <a:pos x="31" y="42"/>
                </a:cxn>
                <a:cxn ang="0">
                  <a:pos x="57" y="1"/>
                </a:cxn>
                <a:cxn ang="0">
                  <a:pos x="64" y="3"/>
                </a:cxn>
                <a:cxn ang="0">
                  <a:pos x="88" y="3"/>
                </a:cxn>
                <a:cxn ang="0">
                  <a:pos x="126" y="5"/>
                </a:cxn>
                <a:cxn ang="0">
                  <a:pos x="247" y="11"/>
                </a:cxn>
                <a:cxn ang="0">
                  <a:pos x="313" y="14"/>
                </a:cxn>
                <a:cxn ang="0">
                  <a:pos x="373" y="16"/>
                </a:cxn>
                <a:cxn ang="0">
                  <a:pos x="455" y="18"/>
                </a:cxn>
                <a:cxn ang="0">
                  <a:pos x="559" y="18"/>
                </a:cxn>
                <a:cxn ang="0">
                  <a:pos x="649" y="18"/>
                </a:cxn>
                <a:cxn ang="0">
                  <a:pos x="649" y="18"/>
                </a:cxn>
                <a:cxn ang="0">
                  <a:pos x="651" y="120"/>
                </a:cxn>
                <a:cxn ang="0">
                  <a:pos x="651" y="160"/>
                </a:cxn>
                <a:cxn ang="0">
                  <a:pos x="651" y="208"/>
                </a:cxn>
                <a:cxn ang="0">
                  <a:pos x="651" y="316"/>
                </a:cxn>
                <a:cxn ang="0">
                  <a:pos x="652" y="429"/>
                </a:cxn>
                <a:cxn ang="0">
                  <a:pos x="652" y="469"/>
                </a:cxn>
                <a:cxn ang="0">
                  <a:pos x="641" y="517"/>
                </a:cxn>
                <a:cxn ang="0">
                  <a:pos x="570" y="519"/>
                </a:cxn>
                <a:cxn ang="0">
                  <a:pos x="501" y="517"/>
                </a:cxn>
                <a:cxn ang="0">
                  <a:pos x="441" y="517"/>
                </a:cxn>
                <a:cxn ang="0">
                  <a:pos x="391" y="515"/>
                </a:cxn>
                <a:cxn ang="0">
                  <a:pos x="349" y="515"/>
                </a:cxn>
                <a:cxn ang="0">
                  <a:pos x="250" y="511"/>
                </a:cxn>
                <a:cxn ang="0">
                  <a:pos x="214" y="509"/>
                </a:cxn>
                <a:cxn ang="0">
                  <a:pos x="187" y="508"/>
                </a:cxn>
                <a:cxn ang="0">
                  <a:pos x="187" y="509"/>
                </a:cxn>
                <a:cxn ang="0">
                  <a:pos x="146" y="506"/>
                </a:cxn>
                <a:cxn ang="0">
                  <a:pos x="93" y="504"/>
                </a:cxn>
                <a:cxn ang="0">
                  <a:pos x="4" y="466"/>
                </a:cxn>
                <a:cxn ang="0">
                  <a:pos x="9" y="374"/>
                </a:cxn>
                <a:cxn ang="0">
                  <a:pos x="18" y="246"/>
                </a:cxn>
                <a:cxn ang="0">
                  <a:pos x="22" y="184"/>
                </a:cxn>
                <a:cxn ang="0">
                  <a:pos x="29" y="65"/>
                </a:cxn>
              </a:cxnLst>
              <a:rect l="0" t="0" r="r" b="b"/>
              <a:pathLst>
                <a:path w="652" h="519">
                  <a:moveTo>
                    <a:pt x="29" y="65"/>
                  </a:moveTo>
                  <a:lnTo>
                    <a:pt x="31" y="42"/>
                  </a:lnTo>
                  <a:lnTo>
                    <a:pt x="33" y="0"/>
                  </a:lnTo>
                  <a:lnTo>
                    <a:pt x="57" y="1"/>
                  </a:lnTo>
                  <a:lnTo>
                    <a:pt x="62" y="1"/>
                  </a:lnTo>
                  <a:lnTo>
                    <a:pt x="64" y="3"/>
                  </a:lnTo>
                  <a:lnTo>
                    <a:pt x="75" y="3"/>
                  </a:lnTo>
                  <a:lnTo>
                    <a:pt x="88" y="3"/>
                  </a:lnTo>
                  <a:lnTo>
                    <a:pt x="92" y="3"/>
                  </a:lnTo>
                  <a:lnTo>
                    <a:pt x="126" y="5"/>
                  </a:lnTo>
                  <a:lnTo>
                    <a:pt x="145" y="7"/>
                  </a:lnTo>
                  <a:lnTo>
                    <a:pt x="247" y="11"/>
                  </a:lnTo>
                  <a:lnTo>
                    <a:pt x="280" y="12"/>
                  </a:lnTo>
                  <a:lnTo>
                    <a:pt x="313" y="14"/>
                  </a:lnTo>
                  <a:lnTo>
                    <a:pt x="340" y="14"/>
                  </a:lnTo>
                  <a:lnTo>
                    <a:pt x="373" y="16"/>
                  </a:lnTo>
                  <a:lnTo>
                    <a:pt x="419" y="16"/>
                  </a:lnTo>
                  <a:lnTo>
                    <a:pt x="455" y="18"/>
                  </a:lnTo>
                  <a:lnTo>
                    <a:pt x="477" y="18"/>
                  </a:lnTo>
                  <a:lnTo>
                    <a:pt x="559" y="18"/>
                  </a:lnTo>
                  <a:lnTo>
                    <a:pt x="563" y="18"/>
                  </a:lnTo>
                  <a:lnTo>
                    <a:pt x="649" y="18"/>
                  </a:lnTo>
                  <a:lnTo>
                    <a:pt x="651" y="18"/>
                  </a:lnTo>
                  <a:lnTo>
                    <a:pt x="649" y="18"/>
                  </a:lnTo>
                  <a:lnTo>
                    <a:pt x="649" y="71"/>
                  </a:lnTo>
                  <a:lnTo>
                    <a:pt x="651" y="120"/>
                  </a:lnTo>
                  <a:lnTo>
                    <a:pt x="651" y="124"/>
                  </a:lnTo>
                  <a:lnTo>
                    <a:pt x="651" y="160"/>
                  </a:lnTo>
                  <a:lnTo>
                    <a:pt x="651" y="204"/>
                  </a:lnTo>
                  <a:lnTo>
                    <a:pt x="651" y="208"/>
                  </a:lnTo>
                  <a:lnTo>
                    <a:pt x="651" y="266"/>
                  </a:lnTo>
                  <a:lnTo>
                    <a:pt x="651" y="316"/>
                  </a:lnTo>
                  <a:lnTo>
                    <a:pt x="652" y="392"/>
                  </a:lnTo>
                  <a:lnTo>
                    <a:pt x="652" y="429"/>
                  </a:lnTo>
                  <a:lnTo>
                    <a:pt x="652" y="445"/>
                  </a:lnTo>
                  <a:lnTo>
                    <a:pt x="652" y="469"/>
                  </a:lnTo>
                  <a:lnTo>
                    <a:pt x="652" y="517"/>
                  </a:lnTo>
                  <a:lnTo>
                    <a:pt x="641" y="517"/>
                  </a:lnTo>
                  <a:lnTo>
                    <a:pt x="596" y="517"/>
                  </a:lnTo>
                  <a:lnTo>
                    <a:pt x="570" y="519"/>
                  </a:lnTo>
                  <a:lnTo>
                    <a:pt x="539" y="519"/>
                  </a:lnTo>
                  <a:lnTo>
                    <a:pt x="501" y="517"/>
                  </a:lnTo>
                  <a:lnTo>
                    <a:pt x="453" y="517"/>
                  </a:lnTo>
                  <a:lnTo>
                    <a:pt x="441" y="517"/>
                  </a:lnTo>
                  <a:lnTo>
                    <a:pt x="409" y="517"/>
                  </a:lnTo>
                  <a:lnTo>
                    <a:pt x="391" y="515"/>
                  </a:lnTo>
                  <a:lnTo>
                    <a:pt x="391" y="515"/>
                  </a:lnTo>
                  <a:lnTo>
                    <a:pt x="349" y="515"/>
                  </a:lnTo>
                  <a:lnTo>
                    <a:pt x="293" y="513"/>
                  </a:lnTo>
                  <a:lnTo>
                    <a:pt x="250" y="511"/>
                  </a:lnTo>
                  <a:lnTo>
                    <a:pt x="236" y="511"/>
                  </a:lnTo>
                  <a:lnTo>
                    <a:pt x="214" y="509"/>
                  </a:lnTo>
                  <a:lnTo>
                    <a:pt x="187" y="509"/>
                  </a:lnTo>
                  <a:lnTo>
                    <a:pt x="187" y="508"/>
                  </a:lnTo>
                  <a:lnTo>
                    <a:pt x="187" y="508"/>
                  </a:lnTo>
                  <a:lnTo>
                    <a:pt x="187" y="509"/>
                  </a:lnTo>
                  <a:lnTo>
                    <a:pt x="168" y="508"/>
                  </a:lnTo>
                  <a:lnTo>
                    <a:pt x="146" y="506"/>
                  </a:lnTo>
                  <a:lnTo>
                    <a:pt x="99" y="504"/>
                  </a:lnTo>
                  <a:lnTo>
                    <a:pt x="93" y="504"/>
                  </a:lnTo>
                  <a:lnTo>
                    <a:pt x="0" y="498"/>
                  </a:lnTo>
                  <a:lnTo>
                    <a:pt x="4" y="466"/>
                  </a:lnTo>
                  <a:lnTo>
                    <a:pt x="6" y="425"/>
                  </a:lnTo>
                  <a:lnTo>
                    <a:pt x="9" y="374"/>
                  </a:lnTo>
                  <a:lnTo>
                    <a:pt x="13" y="310"/>
                  </a:lnTo>
                  <a:lnTo>
                    <a:pt x="18" y="246"/>
                  </a:lnTo>
                  <a:lnTo>
                    <a:pt x="20" y="213"/>
                  </a:lnTo>
                  <a:lnTo>
                    <a:pt x="22" y="184"/>
                  </a:lnTo>
                  <a:lnTo>
                    <a:pt x="26" y="126"/>
                  </a:lnTo>
                  <a:lnTo>
                    <a:pt x="29" y="65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25"/>
            <p:cNvSpPr>
              <a:spLocks/>
            </p:cNvSpPr>
            <p:nvPr userDrawn="1"/>
          </p:nvSpPr>
          <p:spPr bwMode="auto">
            <a:xfrm>
              <a:off x="2324100" y="2817813"/>
              <a:ext cx="1003300" cy="1125538"/>
            </a:xfrm>
            <a:custGeom>
              <a:avLst/>
              <a:gdLst/>
              <a:ahLst/>
              <a:cxnLst>
                <a:cxn ang="0">
                  <a:pos x="89" y="654"/>
                </a:cxn>
                <a:cxn ang="0">
                  <a:pos x="0" y="706"/>
                </a:cxn>
                <a:cxn ang="0">
                  <a:pos x="0" y="658"/>
                </a:cxn>
                <a:cxn ang="0">
                  <a:pos x="1" y="636"/>
                </a:cxn>
                <a:cxn ang="0">
                  <a:pos x="5" y="568"/>
                </a:cxn>
                <a:cxn ang="0">
                  <a:pos x="5" y="554"/>
                </a:cxn>
                <a:cxn ang="0">
                  <a:pos x="7" y="510"/>
                </a:cxn>
                <a:cxn ang="0">
                  <a:pos x="9" y="473"/>
                </a:cxn>
                <a:cxn ang="0">
                  <a:pos x="12" y="400"/>
                </a:cxn>
                <a:cxn ang="0">
                  <a:pos x="14" y="353"/>
                </a:cxn>
                <a:cxn ang="0">
                  <a:pos x="20" y="254"/>
                </a:cxn>
                <a:cxn ang="0">
                  <a:pos x="21" y="219"/>
                </a:cxn>
                <a:cxn ang="0">
                  <a:pos x="25" y="108"/>
                </a:cxn>
                <a:cxn ang="0">
                  <a:pos x="31" y="7"/>
                </a:cxn>
                <a:cxn ang="0">
                  <a:pos x="96" y="2"/>
                </a:cxn>
                <a:cxn ang="0">
                  <a:pos x="191" y="6"/>
                </a:cxn>
                <a:cxn ang="0">
                  <a:pos x="244" y="7"/>
                </a:cxn>
                <a:cxn ang="0">
                  <a:pos x="332" y="9"/>
                </a:cxn>
                <a:cxn ang="0">
                  <a:pos x="409" y="9"/>
                </a:cxn>
                <a:cxn ang="0">
                  <a:pos x="529" y="9"/>
                </a:cxn>
                <a:cxn ang="0">
                  <a:pos x="626" y="7"/>
                </a:cxn>
                <a:cxn ang="0">
                  <a:pos x="628" y="71"/>
                </a:cxn>
                <a:cxn ang="0">
                  <a:pos x="626" y="124"/>
                </a:cxn>
                <a:cxn ang="0">
                  <a:pos x="628" y="179"/>
                </a:cxn>
                <a:cxn ang="0">
                  <a:pos x="628" y="261"/>
                </a:cxn>
                <a:cxn ang="0">
                  <a:pos x="630" y="344"/>
                </a:cxn>
                <a:cxn ang="0">
                  <a:pos x="630" y="404"/>
                </a:cxn>
                <a:cxn ang="0">
                  <a:pos x="630" y="461"/>
                </a:cxn>
                <a:cxn ang="0">
                  <a:pos x="632" y="568"/>
                </a:cxn>
                <a:cxn ang="0">
                  <a:pos x="632" y="632"/>
                </a:cxn>
                <a:cxn ang="0">
                  <a:pos x="562" y="632"/>
                </a:cxn>
                <a:cxn ang="0">
                  <a:pos x="531" y="632"/>
                </a:cxn>
                <a:cxn ang="0">
                  <a:pos x="502" y="634"/>
                </a:cxn>
                <a:cxn ang="0">
                  <a:pos x="460" y="632"/>
                </a:cxn>
                <a:cxn ang="0">
                  <a:pos x="436" y="634"/>
                </a:cxn>
                <a:cxn ang="0">
                  <a:pos x="356" y="632"/>
                </a:cxn>
                <a:cxn ang="0">
                  <a:pos x="334" y="632"/>
                </a:cxn>
                <a:cxn ang="0">
                  <a:pos x="283" y="632"/>
                </a:cxn>
                <a:cxn ang="0">
                  <a:pos x="257" y="631"/>
                </a:cxn>
                <a:cxn ang="0">
                  <a:pos x="255" y="634"/>
                </a:cxn>
                <a:cxn ang="0">
                  <a:pos x="257" y="634"/>
                </a:cxn>
                <a:cxn ang="0">
                  <a:pos x="255" y="638"/>
                </a:cxn>
                <a:cxn ang="0">
                  <a:pos x="257" y="642"/>
                </a:cxn>
                <a:cxn ang="0">
                  <a:pos x="255" y="643"/>
                </a:cxn>
                <a:cxn ang="0">
                  <a:pos x="257" y="647"/>
                </a:cxn>
                <a:cxn ang="0">
                  <a:pos x="257" y="649"/>
                </a:cxn>
                <a:cxn ang="0">
                  <a:pos x="255" y="649"/>
                </a:cxn>
                <a:cxn ang="0">
                  <a:pos x="257" y="651"/>
                </a:cxn>
                <a:cxn ang="0">
                  <a:pos x="259" y="654"/>
                </a:cxn>
                <a:cxn ang="0">
                  <a:pos x="263" y="656"/>
                </a:cxn>
                <a:cxn ang="0">
                  <a:pos x="263" y="656"/>
                </a:cxn>
              </a:cxnLst>
              <a:rect l="0" t="0" r="r" b="b"/>
              <a:pathLst>
                <a:path w="632" h="709">
                  <a:moveTo>
                    <a:pt x="264" y="658"/>
                  </a:moveTo>
                  <a:lnTo>
                    <a:pt x="89" y="654"/>
                  </a:lnTo>
                  <a:lnTo>
                    <a:pt x="87" y="709"/>
                  </a:lnTo>
                  <a:lnTo>
                    <a:pt x="0" y="706"/>
                  </a:lnTo>
                  <a:lnTo>
                    <a:pt x="0" y="691"/>
                  </a:lnTo>
                  <a:lnTo>
                    <a:pt x="0" y="658"/>
                  </a:lnTo>
                  <a:lnTo>
                    <a:pt x="1" y="643"/>
                  </a:lnTo>
                  <a:lnTo>
                    <a:pt x="1" y="636"/>
                  </a:lnTo>
                  <a:lnTo>
                    <a:pt x="3" y="614"/>
                  </a:lnTo>
                  <a:lnTo>
                    <a:pt x="5" y="568"/>
                  </a:lnTo>
                  <a:lnTo>
                    <a:pt x="5" y="559"/>
                  </a:lnTo>
                  <a:lnTo>
                    <a:pt x="5" y="554"/>
                  </a:lnTo>
                  <a:lnTo>
                    <a:pt x="7" y="526"/>
                  </a:lnTo>
                  <a:lnTo>
                    <a:pt x="7" y="510"/>
                  </a:lnTo>
                  <a:lnTo>
                    <a:pt x="7" y="501"/>
                  </a:lnTo>
                  <a:lnTo>
                    <a:pt x="9" y="473"/>
                  </a:lnTo>
                  <a:lnTo>
                    <a:pt x="11" y="442"/>
                  </a:lnTo>
                  <a:lnTo>
                    <a:pt x="12" y="400"/>
                  </a:lnTo>
                  <a:lnTo>
                    <a:pt x="12" y="371"/>
                  </a:lnTo>
                  <a:lnTo>
                    <a:pt x="14" y="353"/>
                  </a:lnTo>
                  <a:lnTo>
                    <a:pt x="16" y="300"/>
                  </a:lnTo>
                  <a:lnTo>
                    <a:pt x="20" y="254"/>
                  </a:lnTo>
                  <a:lnTo>
                    <a:pt x="20" y="238"/>
                  </a:lnTo>
                  <a:lnTo>
                    <a:pt x="21" y="219"/>
                  </a:lnTo>
                  <a:lnTo>
                    <a:pt x="25" y="124"/>
                  </a:lnTo>
                  <a:lnTo>
                    <a:pt x="25" y="108"/>
                  </a:lnTo>
                  <a:lnTo>
                    <a:pt x="29" y="31"/>
                  </a:lnTo>
                  <a:lnTo>
                    <a:pt x="31" y="7"/>
                  </a:lnTo>
                  <a:lnTo>
                    <a:pt x="31" y="0"/>
                  </a:lnTo>
                  <a:lnTo>
                    <a:pt x="96" y="2"/>
                  </a:lnTo>
                  <a:lnTo>
                    <a:pt x="186" y="4"/>
                  </a:lnTo>
                  <a:lnTo>
                    <a:pt x="191" y="6"/>
                  </a:lnTo>
                  <a:lnTo>
                    <a:pt x="244" y="6"/>
                  </a:lnTo>
                  <a:lnTo>
                    <a:pt x="244" y="7"/>
                  </a:lnTo>
                  <a:lnTo>
                    <a:pt x="285" y="7"/>
                  </a:lnTo>
                  <a:lnTo>
                    <a:pt x="332" y="9"/>
                  </a:lnTo>
                  <a:lnTo>
                    <a:pt x="359" y="9"/>
                  </a:lnTo>
                  <a:lnTo>
                    <a:pt x="409" y="9"/>
                  </a:lnTo>
                  <a:lnTo>
                    <a:pt x="414" y="9"/>
                  </a:lnTo>
                  <a:lnTo>
                    <a:pt x="529" y="9"/>
                  </a:lnTo>
                  <a:lnTo>
                    <a:pt x="619" y="7"/>
                  </a:lnTo>
                  <a:lnTo>
                    <a:pt x="626" y="7"/>
                  </a:lnTo>
                  <a:lnTo>
                    <a:pt x="628" y="57"/>
                  </a:lnTo>
                  <a:lnTo>
                    <a:pt x="628" y="71"/>
                  </a:lnTo>
                  <a:lnTo>
                    <a:pt x="624" y="71"/>
                  </a:lnTo>
                  <a:lnTo>
                    <a:pt x="626" y="124"/>
                  </a:lnTo>
                  <a:lnTo>
                    <a:pt x="626" y="165"/>
                  </a:lnTo>
                  <a:lnTo>
                    <a:pt x="628" y="179"/>
                  </a:lnTo>
                  <a:lnTo>
                    <a:pt x="628" y="234"/>
                  </a:lnTo>
                  <a:lnTo>
                    <a:pt x="628" y="261"/>
                  </a:lnTo>
                  <a:lnTo>
                    <a:pt x="630" y="289"/>
                  </a:lnTo>
                  <a:lnTo>
                    <a:pt x="630" y="344"/>
                  </a:lnTo>
                  <a:lnTo>
                    <a:pt x="630" y="344"/>
                  </a:lnTo>
                  <a:lnTo>
                    <a:pt x="630" y="404"/>
                  </a:lnTo>
                  <a:lnTo>
                    <a:pt x="630" y="437"/>
                  </a:lnTo>
                  <a:lnTo>
                    <a:pt x="630" y="461"/>
                  </a:lnTo>
                  <a:lnTo>
                    <a:pt x="630" y="514"/>
                  </a:lnTo>
                  <a:lnTo>
                    <a:pt x="632" y="568"/>
                  </a:lnTo>
                  <a:lnTo>
                    <a:pt x="632" y="621"/>
                  </a:lnTo>
                  <a:lnTo>
                    <a:pt x="632" y="632"/>
                  </a:lnTo>
                  <a:lnTo>
                    <a:pt x="603" y="632"/>
                  </a:lnTo>
                  <a:lnTo>
                    <a:pt x="562" y="632"/>
                  </a:lnTo>
                  <a:lnTo>
                    <a:pt x="535" y="632"/>
                  </a:lnTo>
                  <a:lnTo>
                    <a:pt x="531" y="632"/>
                  </a:lnTo>
                  <a:lnTo>
                    <a:pt x="506" y="632"/>
                  </a:lnTo>
                  <a:lnTo>
                    <a:pt x="502" y="634"/>
                  </a:lnTo>
                  <a:lnTo>
                    <a:pt x="487" y="632"/>
                  </a:lnTo>
                  <a:lnTo>
                    <a:pt x="460" y="632"/>
                  </a:lnTo>
                  <a:lnTo>
                    <a:pt x="444" y="632"/>
                  </a:lnTo>
                  <a:lnTo>
                    <a:pt x="436" y="634"/>
                  </a:lnTo>
                  <a:lnTo>
                    <a:pt x="396" y="632"/>
                  </a:lnTo>
                  <a:lnTo>
                    <a:pt x="356" y="632"/>
                  </a:lnTo>
                  <a:lnTo>
                    <a:pt x="347" y="632"/>
                  </a:lnTo>
                  <a:lnTo>
                    <a:pt x="334" y="632"/>
                  </a:lnTo>
                  <a:lnTo>
                    <a:pt x="323" y="632"/>
                  </a:lnTo>
                  <a:lnTo>
                    <a:pt x="283" y="632"/>
                  </a:lnTo>
                  <a:lnTo>
                    <a:pt x="264" y="631"/>
                  </a:lnTo>
                  <a:lnTo>
                    <a:pt x="257" y="631"/>
                  </a:lnTo>
                  <a:lnTo>
                    <a:pt x="255" y="632"/>
                  </a:lnTo>
                  <a:lnTo>
                    <a:pt x="255" y="634"/>
                  </a:lnTo>
                  <a:lnTo>
                    <a:pt x="255" y="634"/>
                  </a:lnTo>
                  <a:lnTo>
                    <a:pt x="257" y="634"/>
                  </a:lnTo>
                  <a:lnTo>
                    <a:pt x="257" y="636"/>
                  </a:lnTo>
                  <a:lnTo>
                    <a:pt x="255" y="638"/>
                  </a:lnTo>
                  <a:lnTo>
                    <a:pt x="255" y="642"/>
                  </a:lnTo>
                  <a:lnTo>
                    <a:pt x="257" y="642"/>
                  </a:lnTo>
                  <a:lnTo>
                    <a:pt x="255" y="642"/>
                  </a:lnTo>
                  <a:lnTo>
                    <a:pt x="255" y="643"/>
                  </a:lnTo>
                  <a:lnTo>
                    <a:pt x="255" y="645"/>
                  </a:lnTo>
                  <a:lnTo>
                    <a:pt x="257" y="647"/>
                  </a:lnTo>
                  <a:lnTo>
                    <a:pt x="257" y="649"/>
                  </a:lnTo>
                  <a:lnTo>
                    <a:pt x="257" y="649"/>
                  </a:lnTo>
                  <a:lnTo>
                    <a:pt x="255" y="649"/>
                  </a:lnTo>
                  <a:lnTo>
                    <a:pt x="255" y="649"/>
                  </a:lnTo>
                  <a:lnTo>
                    <a:pt x="257" y="651"/>
                  </a:lnTo>
                  <a:lnTo>
                    <a:pt x="257" y="651"/>
                  </a:lnTo>
                  <a:lnTo>
                    <a:pt x="259" y="654"/>
                  </a:lnTo>
                  <a:lnTo>
                    <a:pt x="259" y="654"/>
                  </a:lnTo>
                  <a:lnTo>
                    <a:pt x="261" y="656"/>
                  </a:lnTo>
                  <a:lnTo>
                    <a:pt x="263" y="656"/>
                  </a:lnTo>
                  <a:lnTo>
                    <a:pt x="263" y="656"/>
                  </a:lnTo>
                  <a:lnTo>
                    <a:pt x="263" y="656"/>
                  </a:lnTo>
                  <a:lnTo>
                    <a:pt x="264" y="658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26"/>
            <p:cNvSpPr>
              <a:spLocks/>
            </p:cNvSpPr>
            <p:nvPr userDrawn="1"/>
          </p:nvSpPr>
          <p:spPr bwMode="auto">
            <a:xfrm>
              <a:off x="2324100" y="2817813"/>
              <a:ext cx="1003300" cy="1125538"/>
            </a:xfrm>
            <a:custGeom>
              <a:avLst/>
              <a:gdLst/>
              <a:ahLst/>
              <a:cxnLst>
                <a:cxn ang="0">
                  <a:pos x="89" y="654"/>
                </a:cxn>
                <a:cxn ang="0">
                  <a:pos x="0" y="706"/>
                </a:cxn>
                <a:cxn ang="0">
                  <a:pos x="0" y="658"/>
                </a:cxn>
                <a:cxn ang="0">
                  <a:pos x="1" y="636"/>
                </a:cxn>
                <a:cxn ang="0">
                  <a:pos x="5" y="568"/>
                </a:cxn>
                <a:cxn ang="0">
                  <a:pos x="5" y="554"/>
                </a:cxn>
                <a:cxn ang="0">
                  <a:pos x="7" y="510"/>
                </a:cxn>
                <a:cxn ang="0">
                  <a:pos x="9" y="473"/>
                </a:cxn>
                <a:cxn ang="0">
                  <a:pos x="12" y="400"/>
                </a:cxn>
                <a:cxn ang="0">
                  <a:pos x="14" y="353"/>
                </a:cxn>
                <a:cxn ang="0">
                  <a:pos x="20" y="254"/>
                </a:cxn>
                <a:cxn ang="0">
                  <a:pos x="21" y="219"/>
                </a:cxn>
                <a:cxn ang="0">
                  <a:pos x="25" y="108"/>
                </a:cxn>
                <a:cxn ang="0">
                  <a:pos x="31" y="7"/>
                </a:cxn>
                <a:cxn ang="0">
                  <a:pos x="96" y="2"/>
                </a:cxn>
                <a:cxn ang="0">
                  <a:pos x="191" y="6"/>
                </a:cxn>
                <a:cxn ang="0">
                  <a:pos x="244" y="7"/>
                </a:cxn>
                <a:cxn ang="0">
                  <a:pos x="332" y="9"/>
                </a:cxn>
                <a:cxn ang="0">
                  <a:pos x="409" y="9"/>
                </a:cxn>
                <a:cxn ang="0">
                  <a:pos x="529" y="9"/>
                </a:cxn>
                <a:cxn ang="0">
                  <a:pos x="626" y="7"/>
                </a:cxn>
                <a:cxn ang="0">
                  <a:pos x="628" y="71"/>
                </a:cxn>
                <a:cxn ang="0">
                  <a:pos x="626" y="124"/>
                </a:cxn>
                <a:cxn ang="0">
                  <a:pos x="628" y="179"/>
                </a:cxn>
                <a:cxn ang="0">
                  <a:pos x="628" y="261"/>
                </a:cxn>
                <a:cxn ang="0">
                  <a:pos x="630" y="344"/>
                </a:cxn>
                <a:cxn ang="0">
                  <a:pos x="630" y="404"/>
                </a:cxn>
                <a:cxn ang="0">
                  <a:pos x="630" y="461"/>
                </a:cxn>
                <a:cxn ang="0">
                  <a:pos x="632" y="568"/>
                </a:cxn>
                <a:cxn ang="0">
                  <a:pos x="632" y="632"/>
                </a:cxn>
                <a:cxn ang="0">
                  <a:pos x="562" y="632"/>
                </a:cxn>
                <a:cxn ang="0">
                  <a:pos x="531" y="632"/>
                </a:cxn>
                <a:cxn ang="0">
                  <a:pos x="502" y="634"/>
                </a:cxn>
                <a:cxn ang="0">
                  <a:pos x="460" y="632"/>
                </a:cxn>
                <a:cxn ang="0">
                  <a:pos x="436" y="634"/>
                </a:cxn>
                <a:cxn ang="0">
                  <a:pos x="356" y="632"/>
                </a:cxn>
                <a:cxn ang="0">
                  <a:pos x="334" y="632"/>
                </a:cxn>
                <a:cxn ang="0">
                  <a:pos x="283" y="632"/>
                </a:cxn>
                <a:cxn ang="0">
                  <a:pos x="257" y="631"/>
                </a:cxn>
                <a:cxn ang="0">
                  <a:pos x="255" y="634"/>
                </a:cxn>
                <a:cxn ang="0">
                  <a:pos x="257" y="634"/>
                </a:cxn>
                <a:cxn ang="0">
                  <a:pos x="255" y="638"/>
                </a:cxn>
                <a:cxn ang="0">
                  <a:pos x="257" y="642"/>
                </a:cxn>
                <a:cxn ang="0">
                  <a:pos x="255" y="643"/>
                </a:cxn>
                <a:cxn ang="0">
                  <a:pos x="257" y="647"/>
                </a:cxn>
                <a:cxn ang="0">
                  <a:pos x="257" y="649"/>
                </a:cxn>
                <a:cxn ang="0">
                  <a:pos x="255" y="649"/>
                </a:cxn>
                <a:cxn ang="0">
                  <a:pos x="257" y="651"/>
                </a:cxn>
                <a:cxn ang="0">
                  <a:pos x="259" y="654"/>
                </a:cxn>
                <a:cxn ang="0">
                  <a:pos x="263" y="656"/>
                </a:cxn>
                <a:cxn ang="0">
                  <a:pos x="263" y="656"/>
                </a:cxn>
              </a:cxnLst>
              <a:rect l="0" t="0" r="r" b="b"/>
              <a:pathLst>
                <a:path w="632" h="709">
                  <a:moveTo>
                    <a:pt x="264" y="658"/>
                  </a:moveTo>
                  <a:lnTo>
                    <a:pt x="89" y="654"/>
                  </a:lnTo>
                  <a:lnTo>
                    <a:pt x="87" y="709"/>
                  </a:lnTo>
                  <a:lnTo>
                    <a:pt x="0" y="706"/>
                  </a:lnTo>
                  <a:lnTo>
                    <a:pt x="0" y="691"/>
                  </a:lnTo>
                  <a:lnTo>
                    <a:pt x="0" y="658"/>
                  </a:lnTo>
                  <a:lnTo>
                    <a:pt x="1" y="643"/>
                  </a:lnTo>
                  <a:lnTo>
                    <a:pt x="1" y="636"/>
                  </a:lnTo>
                  <a:lnTo>
                    <a:pt x="3" y="614"/>
                  </a:lnTo>
                  <a:lnTo>
                    <a:pt x="5" y="568"/>
                  </a:lnTo>
                  <a:lnTo>
                    <a:pt x="5" y="559"/>
                  </a:lnTo>
                  <a:lnTo>
                    <a:pt x="5" y="554"/>
                  </a:lnTo>
                  <a:lnTo>
                    <a:pt x="7" y="526"/>
                  </a:lnTo>
                  <a:lnTo>
                    <a:pt x="7" y="510"/>
                  </a:lnTo>
                  <a:lnTo>
                    <a:pt x="7" y="501"/>
                  </a:lnTo>
                  <a:lnTo>
                    <a:pt x="9" y="473"/>
                  </a:lnTo>
                  <a:lnTo>
                    <a:pt x="11" y="442"/>
                  </a:lnTo>
                  <a:lnTo>
                    <a:pt x="12" y="400"/>
                  </a:lnTo>
                  <a:lnTo>
                    <a:pt x="12" y="371"/>
                  </a:lnTo>
                  <a:lnTo>
                    <a:pt x="14" y="353"/>
                  </a:lnTo>
                  <a:lnTo>
                    <a:pt x="16" y="300"/>
                  </a:lnTo>
                  <a:lnTo>
                    <a:pt x="20" y="254"/>
                  </a:lnTo>
                  <a:lnTo>
                    <a:pt x="20" y="238"/>
                  </a:lnTo>
                  <a:lnTo>
                    <a:pt x="21" y="219"/>
                  </a:lnTo>
                  <a:lnTo>
                    <a:pt x="25" y="124"/>
                  </a:lnTo>
                  <a:lnTo>
                    <a:pt x="25" y="108"/>
                  </a:lnTo>
                  <a:lnTo>
                    <a:pt x="29" y="31"/>
                  </a:lnTo>
                  <a:lnTo>
                    <a:pt x="31" y="7"/>
                  </a:lnTo>
                  <a:lnTo>
                    <a:pt x="31" y="0"/>
                  </a:lnTo>
                  <a:lnTo>
                    <a:pt x="96" y="2"/>
                  </a:lnTo>
                  <a:lnTo>
                    <a:pt x="186" y="4"/>
                  </a:lnTo>
                  <a:lnTo>
                    <a:pt x="191" y="6"/>
                  </a:lnTo>
                  <a:lnTo>
                    <a:pt x="244" y="6"/>
                  </a:lnTo>
                  <a:lnTo>
                    <a:pt x="244" y="7"/>
                  </a:lnTo>
                  <a:lnTo>
                    <a:pt x="285" y="7"/>
                  </a:lnTo>
                  <a:lnTo>
                    <a:pt x="332" y="9"/>
                  </a:lnTo>
                  <a:lnTo>
                    <a:pt x="359" y="9"/>
                  </a:lnTo>
                  <a:lnTo>
                    <a:pt x="409" y="9"/>
                  </a:lnTo>
                  <a:lnTo>
                    <a:pt x="414" y="9"/>
                  </a:lnTo>
                  <a:lnTo>
                    <a:pt x="529" y="9"/>
                  </a:lnTo>
                  <a:lnTo>
                    <a:pt x="619" y="7"/>
                  </a:lnTo>
                  <a:lnTo>
                    <a:pt x="626" y="7"/>
                  </a:lnTo>
                  <a:lnTo>
                    <a:pt x="628" y="57"/>
                  </a:lnTo>
                  <a:lnTo>
                    <a:pt x="628" y="71"/>
                  </a:lnTo>
                  <a:lnTo>
                    <a:pt x="624" y="71"/>
                  </a:lnTo>
                  <a:lnTo>
                    <a:pt x="626" y="124"/>
                  </a:lnTo>
                  <a:lnTo>
                    <a:pt x="626" y="165"/>
                  </a:lnTo>
                  <a:lnTo>
                    <a:pt x="628" y="179"/>
                  </a:lnTo>
                  <a:lnTo>
                    <a:pt x="628" y="234"/>
                  </a:lnTo>
                  <a:lnTo>
                    <a:pt x="628" y="261"/>
                  </a:lnTo>
                  <a:lnTo>
                    <a:pt x="630" y="289"/>
                  </a:lnTo>
                  <a:lnTo>
                    <a:pt x="630" y="344"/>
                  </a:lnTo>
                  <a:lnTo>
                    <a:pt x="630" y="344"/>
                  </a:lnTo>
                  <a:lnTo>
                    <a:pt x="630" y="404"/>
                  </a:lnTo>
                  <a:lnTo>
                    <a:pt x="630" y="437"/>
                  </a:lnTo>
                  <a:lnTo>
                    <a:pt x="630" y="461"/>
                  </a:lnTo>
                  <a:lnTo>
                    <a:pt x="630" y="514"/>
                  </a:lnTo>
                  <a:lnTo>
                    <a:pt x="632" y="568"/>
                  </a:lnTo>
                  <a:lnTo>
                    <a:pt x="632" y="621"/>
                  </a:lnTo>
                  <a:lnTo>
                    <a:pt x="632" y="632"/>
                  </a:lnTo>
                  <a:lnTo>
                    <a:pt x="603" y="632"/>
                  </a:lnTo>
                  <a:lnTo>
                    <a:pt x="562" y="632"/>
                  </a:lnTo>
                  <a:lnTo>
                    <a:pt x="535" y="632"/>
                  </a:lnTo>
                  <a:lnTo>
                    <a:pt x="531" y="632"/>
                  </a:lnTo>
                  <a:lnTo>
                    <a:pt x="506" y="632"/>
                  </a:lnTo>
                  <a:lnTo>
                    <a:pt x="502" y="634"/>
                  </a:lnTo>
                  <a:lnTo>
                    <a:pt x="487" y="632"/>
                  </a:lnTo>
                  <a:lnTo>
                    <a:pt x="460" y="632"/>
                  </a:lnTo>
                  <a:lnTo>
                    <a:pt x="444" y="632"/>
                  </a:lnTo>
                  <a:lnTo>
                    <a:pt x="436" y="634"/>
                  </a:lnTo>
                  <a:lnTo>
                    <a:pt x="396" y="632"/>
                  </a:lnTo>
                  <a:lnTo>
                    <a:pt x="356" y="632"/>
                  </a:lnTo>
                  <a:lnTo>
                    <a:pt x="347" y="632"/>
                  </a:lnTo>
                  <a:lnTo>
                    <a:pt x="334" y="632"/>
                  </a:lnTo>
                  <a:lnTo>
                    <a:pt x="323" y="632"/>
                  </a:lnTo>
                  <a:lnTo>
                    <a:pt x="283" y="632"/>
                  </a:lnTo>
                  <a:lnTo>
                    <a:pt x="264" y="631"/>
                  </a:lnTo>
                  <a:lnTo>
                    <a:pt x="257" y="631"/>
                  </a:lnTo>
                  <a:lnTo>
                    <a:pt x="255" y="632"/>
                  </a:lnTo>
                  <a:lnTo>
                    <a:pt x="255" y="634"/>
                  </a:lnTo>
                  <a:lnTo>
                    <a:pt x="255" y="634"/>
                  </a:lnTo>
                  <a:lnTo>
                    <a:pt x="257" y="634"/>
                  </a:lnTo>
                  <a:lnTo>
                    <a:pt x="257" y="636"/>
                  </a:lnTo>
                  <a:lnTo>
                    <a:pt x="255" y="638"/>
                  </a:lnTo>
                  <a:lnTo>
                    <a:pt x="255" y="642"/>
                  </a:lnTo>
                  <a:lnTo>
                    <a:pt x="257" y="642"/>
                  </a:lnTo>
                  <a:lnTo>
                    <a:pt x="255" y="642"/>
                  </a:lnTo>
                  <a:lnTo>
                    <a:pt x="255" y="643"/>
                  </a:lnTo>
                  <a:lnTo>
                    <a:pt x="255" y="645"/>
                  </a:lnTo>
                  <a:lnTo>
                    <a:pt x="257" y="647"/>
                  </a:lnTo>
                  <a:lnTo>
                    <a:pt x="257" y="649"/>
                  </a:lnTo>
                  <a:lnTo>
                    <a:pt x="257" y="649"/>
                  </a:lnTo>
                  <a:lnTo>
                    <a:pt x="255" y="649"/>
                  </a:lnTo>
                  <a:lnTo>
                    <a:pt x="255" y="649"/>
                  </a:lnTo>
                  <a:lnTo>
                    <a:pt x="257" y="651"/>
                  </a:lnTo>
                  <a:lnTo>
                    <a:pt x="257" y="651"/>
                  </a:lnTo>
                  <a:lnTo>
                    <a:pt x="259" y="654"/>
                  </a:lnTo>
                  <a:lnTo>
                    <a:pt x="259" y="654"/>
                  </a:lnTo>
                  <a:lnTo>
                    <a:pt x="261" y="656"/>
                  </a:lnTo>
                  <a:lnTo>
                    <a:pt x="263" y="656"/>
                  </a:lnTo>
                  <a:lnTo>
                    <a:pt x="263" y="656"/>
                  </a:lnTo>
                  <a:lnTo>
                    <a:pt x="263" y="656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27"/>
            <p:cNvSpPr>
              <a:spLocks/>
            </p:cNvSpPr>
            <p:nvPr userDrawn="1"/>
          </p:nvSpPr>
          <p:spPr bwMode="auto">
            <a:xfrm>
              <a:off x="1377950" y="2760663"/>
              <a:ext cx="995363" cy="1177925"/>
            </a:xfrm>
            <a:custGeom>
              <a:avLst/>
              <a:gdLst/>
              <a:ahLst/>
              <a:cxnLst>
                <a:cxn ang="0">
                  <a:pos x="2" y="548"/>
                </a:cxn>
                <a:cxn ang="0">
                  <a:pos x="4" y="544"/>
                </a:cxn>
                <a:cxn ang="0">
                  <a:pos x="2" y="537"/>
                </a:cxn>
                <a:cxn ang="0">
                  <a:pos x="13" y="524"/>
                </a:cxn>
                <a:cxn ang="0">
                  <a:pos x="24" y="526"/>
                </a:cxn>
                <a:cxn ang="0">
                  <a:pos x="31" y="522"/>
                </a:cxn>
                <a:cxn ang="0">
                  <a:pos x="36" y="513"/>
                </a:cxn>
                <a:cxn ang="0">
                  <a:pos x="42" y="497"/>
                </a:cxn>
                <a:cxn ang="0">
                  <a:pos x="35" y="487"/>
                </a:cxn>
                <a:cxn ang="0">
                  <a:pos x="24" y="487"/>
                </a:cxn>
                <a:cxn ang="0">
                  <a:pos x="20" y="478"/>
                </a:cxn>
                <a:cxn ang="0">
                  <a:pos x="24" y="466"/>
                </a:cxn>
                <a:cxn ang="0">
                  <a:pos x="24" y="458"/>
                </a:cxn>
                <a:cxn ang="0">
                  <a:pos x="20" y="449"/>
                </a:cxn>
                <a:cxn ang="0">
                  <a:pos x="24" y="440"/>
                </a:cxn>
                <a:cxn ang="0">
                  <a:pos x="33" y="435"/>
                </a:cxn>
                <a:cxn ang="0">
                  <a:pos x="42" y="424"/>
                </a:cxn>
                <a:cxn ang="0">
                  <a:pos x="44" y="416"/>
                </a:cxn>
                <a:cxn ang="0">
                  <a:pos x="46" y="405"/>
                </a:cxn>
                <a:cxn ang="0">
                  <a:pos x="47" y="398"/>
                </a:cxn>
                <a:cxn ang="0">
                  <a:pos x="49" y="383"/>
                </a:cxn>
                <a:cxn ang="0">
                  <a:pos x="49" y="380"/>
                </a:cxn>
                <a:cxn ang="0">
                  <a:pos x="55" y="369"/>
                </a:cxn>
                <a:cxn ang="0">
                  <a:pos x="62" y="358"/>
                </a:cxn>
                <a:cxn ang="0">
                  <a:pos x="78" y="349"/>
                </a:cxn>
                <a:cxn ang="0">
                  <a:pos x="86" y="343"/>
                </a:cxn>
                <a:cxn ang="0">
                  <a:pos x="93" y="334"/>
                </a:cxn>
                <a:cxn ang="0">
                  <a:pos x="89" y="329"/>
                </a:cxn>
                <a:cxn ang="0">
                  <a:pos x="82" y="319"/>
                </a:cxn>
                <a:cxn ang="0">
                  <a:pos x="71" y="312"/>
                </a:cxn>
                <a:cxn ang="0">
                  <a:pos x="67" y="296"/>
                </a:cxn>
                <a:cxn ang="0">
                  <a:pos x="66" y="286"/>
                </a:cxn>
                <a:cxn ang="0">
                  <a:pos x="58" y="274"/>
                </a:cxn>
                <a:cxn ang="0">
                  <a:pos x="53" y="261"/>
                </a:cxn>
                <a:cxn ang="0">
                  <a:pos x="51" y="248"/>
                </a:cxn>
                <a:cxn ang="0">
                  <a:pos x="53" y="237"/>
                </a:cxn>
                <a:cxn ang="0">
                  <a:pos x="53" y="228"/>
                </a:cxn>
                <a:cxn ang="0">
                  <a:pos x="60" y="224"/>
                </a:cxn>
                <a:cxn ang="0">
                  <a:pos x="60" y="210"/>
                </a:cxn>
                <a:cxn ang="0">
                  <a:pos x="55" y="179"/>
                </a:cxn>
                <a:cxn ang="0">
                  <a:pos x="57" y="171"/>
                </a:cxn>
                <a:cxn ang="0">
                  <a:pos x="57" y="160"/>
                </a:cxn>
                <a:cxn ang="0">
                  <a:pos x="57" y="148"/>
                </a:cxn>
                <a:cxn ang="0">
                  <a:pos x="60" y="135"/>
                </a:cxn>
                <a:cxn ang="0">
                  <a:pos x="57" y="124"/>
                </a:cxn>
                <a:cxn ang="0">
                  <a:pos x="57" y="113"/>
                </a:cxn>
                <a:cxn ang="0">
                  <a:pos x="64" y="102"/>
                </a:cxn>
                <a:cxn ang="0">
                  <a:pos x="77" y="100"/>
                </a:cxn>
                <a:cxn ang="0">
                  <a:pos x="88" y="104"/>
                </a:cxn>
                <a:cxn ang="0">
                  <a:pos x="97" y="106"/>
                </a:cxn>
                <a:cxn ang="0">
                  <a:pos x="99" y="115"/>
                </a:cxn>
                <a:cxn ang="0">
                  <a:pos x="110" y="120"/>
                </a:cxn>
                <a:cxn ang="0">
                  <a:pos x="117" y="113"/>
                </a:cxn>
                <a:cxn ang="0">
                  <a:pos x="133" y="20"/>
                </a:cxn>
                <a:cxn ang="0">
                  <a:pos x="283" y="14"/>
                </a:cxn>
                <a:cxn ang="0">
                  <a:pos x="400" y="22"/>
                </a:cxn>
                <a:cxn ang="0">
                  <a:pos x="522" y="31"/>
                </a:cxn>
                <a:cxn ang="0">
                  <a:pos x="621" y="160"/>
                </a:cxn>
                <a:cxn ang="0">
                  <a:pos x="608" y="436"/>
                </a:cxn>
                <a:cxn ang="0">
                  <a:pos x="601" y="595"/>
                </a:cxn>
                <a:cxn ang="0">
                  <a:pos x="596" y="742"/>
                </a:cxn>
              </a:cxnLst>
              <a:rect l="0" t="0" r="r" b="b"/>
              <a:pathLst>
                <a:path w="627" h="742">
                  <a:moveTo>
                    <a:pt x="378" y="731"/>
                  </a:moveTo>
                  <a:lnTo>
                    <a:pt x="11" y="559"/>
                  </a:lnTo>
                  <a:lnTo>
                    <a:pt x="0" y="551"/>
                  </a:lnTo>
                  <a:lnTo>
                    <a:pt x="0" y="553"/>
                  </a:lnTo>
                  <a:lnTo>
                    <a:pt x="0" y="550"/>
                  </a:lnTo>
                  <a:lnTo>
                    <a:pt x="2" y="550"/>
                  </a:lnTo>
                  <a:lnTo>
                    <a:pt x="2" y="548"/>
                  </a:lnTo>
                  <a:lnTo>
                    <a:pt x="0" y="548"/>
                  </a:lnTo>
                  <a:lnTo>
                    <a:pt x="0" y="548"/>
                  </a:lnTo>
                  <a:lnTo>
                    <a:pt x="0" y="546"/>
                  </a:lnTo>
                  <a:lnTo>
                    <a:pt x="0" y="546"/>
                  </a:lnTo>
                  <a:lnTo>
                    <a:pt x="2" y="546"/>
                  </a:lnTo>
                  <a:lnTo>
                    <a:pt x="4" y="546"/>
                  </a:lnTo>
                  <a:lnTo>
                    <a:pt x="4" y="544"/>
                  </a:lnTo>
                  <a:lnTo>
                    <a:pt x="2" y="542"/>
                  </a:lnTo>
                  <a:lnTo>
                    <a:pt x="2" y="542"/>
                  </a:lnTo>
                  <a:lnTo>
                    <a:pt x="2" y="542"/>
                  </a:lnTo>
                  <a:lnTo>
                    <a:pt x="2" y="540"/>
                  </a:lnTo>
                  <a:lnTo>
                    <a:pt x="2" y="539"/>
                  </a:lnTo>
                  <a:lnTo>
                    <a:pt x="2" y="539"/>
                  </a:lnTo>
                  <a:lnTo>
                    <a:pt x="2" y="537"/>
                  </a:lnTo>
                  <a:lnTo>
                    <a:pt x="4" y="535"/>
                  </a:lnTo>
                  <a:lnTo>
                    <a:pt x="5" y="535"/>
                  </a:lnTo>
                  <a:lnTo>
                    <a:pt x="5" y="535"/>
                  </a:lnTo>
                  <a:lnTo>
                    <a:pt x="9" y="531"/>
                  </a:lnTo>
                  <a:lnTo>
                    <a:pt x="13" y="526"/>
                  </a:lnTo>
                  <a:lnTo>
                    <a:pt x="13" y="524"/>
                  </a:lnTo>
                  <a:lnTo>
                    <a:pt x="13" y="524"/>
                  </a:lnTo>
                  <a:lnTo>
                    <a:pt x="15" y="524"/>
                  </a:lnTo>
                  <a:lnTo>
                    <a:pt x="16" y="524"/>
                  </a:lnTo>
                  <a:lnTo>
                    <a:pt x="16" y="524"/>
                  </a:lnTo>
                  <a:lnTo>
                    <a:pt x="18" y="524"/>
                  </a:lnTo>
                  <a:lnTo>
                    <a:pt x="20" y="524"/>
                  </a:lnTo>
                  <a:lnTo>
                    <a:pt x="22" y="524"/>
                  </a:lnTo>
                  <a:lnTo>
                    <a:pt x="24" y="526"/>
                  </a:lnTo>
                  <a:lnTo>
                    <a:pt x="25" y="526"/>
                  </a:lnTo>
                  <a:lnTo>
                    <a:pt x="25" y="524"/>
                  </a:lnTo>
                  <a:lnTo>
                    <a:pt x="27" y="526"/>
                  </a:lnTo>
                  <a:lnTo>
                    <a:pt x="27" y="524"/>
                  </a:lnTo>
                  <a:lnTo>
                    <a:pt x="29" y="524"/>
                  </a:lnTo>
                  <a:lnTo>
                    <a:pt x="29" y="522"/>
                  </a:lnTo>
                  <a:lnTo>
                    <a:pt x="31" y="522"/>
                  </a:lnTo>
                  <a:lnTo>
                    <a:pt x="31" y="520"/>
                  </a:lnTo>
                  <a:lnTo>
                    <a:pt x="33" y="522"/>
                  </a:lnTo>
                  <a:lnTo>
                    <a:pt x="33" y="520"/>
                  </a:lnTo>
                  <a:lnTo>
                    <a:pt x="33" y="519"/>
                  </a:lnTo>
                  <a:lnTo>
                    <a:pt x="33" y="517"/>
                  </a:lnTo>
                  <a:lnTo>
                    <a:pt x="35" y="515"/>
                  </a:lnTo>
                  <a:lnTo>
                    <a:pt x="36" y="513"/>
                  </a:lnTo>
                  <a:lnTo>
                    <a:pt x="38" y="513"/>
                  </a:lnTo>
                  <a:lnTo>
                    <a:pt x="40" y="513"/>
                  </a:lnTo>
                  <a:lnTo>
                    <a:pt x="42" y="506"/>
                  </a:lnTo>
                  <a:lnTo>
                    <a:pt x="40" y="502"/>
                  </a:lnTo>
                  <a:lnTo>
                    <a:pt x="40" y="500"/>
                  </a:lnTo>
                  <a:lnTo>
                    <a:pt x="42" y="498"/>
                  </a:lnTo>
                  <a:lnTo>
                    <a:pt x="42" y="497"/>
                  </a:lnTo>
                  <a:lnTo>
                    <a:pt x="42" y="497"/>
                  </a:lnTo>
                  <a:lnTo>
                    <a:pt x="40" y="495"/>
                  </a:lnTo>
                  <a:lnTo>
                    <a:pt x="38" y="493"/>
                  </a:lnTo>
                  <a:lnTo>
                    <a:pt x="38" y="489"/>
                  </a:lnTo>
                  <a:lnTo>
                    <a:pt x="38" y="489"/>
                  </a:lnTo>
                  <a:lnTo>
                    <a:pt x="36" y="489"/>
                  </a:lnTo>
                  <a:lnTo>
                    <a:pt x="35" y="487"/>
                  </a:lnTo>
                  <a:lnTo>
                    <a:pt x="33" y="489"/>
                  </a:lnTo>
                  <a:lnTo>
                    <a:pt x="29" y="489"/>
                  </a:lnTo>
                  <a:lnTo>
                    <a:pt x="29" y="489"/>
                  </a:lnTo>
                  <a:lnTo>
                    <a:pt x="27" y="489"/>
                  </a:lnTo>
                  <a:lnTo>
                    <a:pt x="25" y="487"/>
                  </a:lnTo>
                  <a:lnTo>
                    <a:pt x="25" y="486"/>
                  </a:lnTo>
                  <a:lnTo>
                    <a:pt x="24" y="487"/>
                  </a:lnTo>
                  <a:lnTo>
                    <a:pt x="24" y="486"/>
                  </a:lnTo>
                  <a:lnTo>
                    <a:pt x="22" y="486"/>
                  </a:lnTo>
                  <a:lnTo>
                    <a:pt x="22" y="486"/>
                  </a:lnTo>
                  <a:lnTo>
                    <a:pt x="22" y="482"/>
                  </a:lnTo>
                  <a:lnTo>
                    <a:pt x="20" y="480"/>
                  </a:lnTo>
                  <a:lnTo>
                    <a:pt x="20" y="480"/>
                  </a:lnTo>
                  <a:lnTo>
                    <a:pt x="20" y="478"/>
                  </a:lnTo>
                  <a:lnTo>
                    <a:pt x="20" y="477"/>
                  </a:lnTo>
                  <a:lnTo>
                    <a:pt x="22" y="473"/>
                  </a:lnTo>
                  <a:lnTo>
                    <a:pt x="22" y="473"/>
                  </a:lnTo>
                  <a:lnTo>
                    <a:pt x="24" y="471"/>
                  </a:lnTo>
                  <a:lnTo>
                    <a:pt x="24" y="469"/>
                  </a:lnTo>
                  <a:lnTo>
                    <a:pt x="24" y="467"/>
                  </a:lnTo>
                  <a:lnTo>
                    <a:pt x="24" y="466"/>
                  </a:lnTo>
                  <a:lnTo>
                    <a:pt x="24" y="464"/>
                  </a:lnTo>
                  <a:lnTo>
                    <a:pt x="24" y="464"/>
                  </a:lnTo>
                  <a:lnTo>
                    <a:pt x="24" y="462"/>
                  </a:lnTo>
                  <a:lnTo>
                    <a:pt x="24" y="460"/>
                  </a:lnTo>
                  <a:lnTo>
                    <a:pt x="24" y="460"/>
                  </a:lnTo>
                  <a:lnTo>
                    <a:pt x="24" y="458"/>
                  </a:lnTo>
                  <a:lnTo>
                    <a:pt x="24" y="458"/>
                  </a:lnTo>
                  <a:lnTo>
                    <a:pt x="24" y="456"/>
                  </a:lnTo>
                  <a:lnTo>
                    <a:pt x="20" y="455"/>
                  </a:lnTo>
                  <a:lnTo>
                    <a:pt x="20" y="455"/>
                  </a:lnTo>
                  <a:lnTo>
                    <a:pt x="20" y="453"/>
                  </a:lnTo>
                  <a:lnTo>
                    <a:pt x="20" y="453"/>
                  </a:lnTo>
                  <a:lnTo>
                    <a:pt x="20" y="451"/>
                  </a:lnTo>
                  <a:lnTo>
                    <a:pt x="20" y="449"/>
                  </a:lnTo>
                  <a:lnTo>
                    <a:pt x="22" y="449"/>
                  </a:lnTo>
                  <a:lnTo>
                    <a:pt x="22" y="447"/>
                  </a:lnTo>
                  <a:lnTo>
                    <a:pt x="22" y="445"/>
                  </a:lnTo>
                  <a:lnTo>
                    <a:pt x="22" y="444"/>
                  </a:lnTo>
                  <a:lnTo>
                    <a:pt x="22" y="440"/>
                  </a:lnTo>
                  <a:lnTo>
                    <a:pt x="22" y="440"/>
                  </a:lnTo>
                  <a:lnTo>
                    <a:pt x="24" y="440"/>
                  </a:lnTo>
                  <a:lnTo>
                    <a:pt x="25" y="438"/>
                  </a:lnTo>
                  <a:lnTo>
                    <a:pt x="29" y="440"/>
                  </a:lnTo>
                  <a:lnTo>
                    <a:pt x="29" y="440"/>
                  </a:lnTo>
                  <a:lnTo>
                    <a:pt x="31" y="438"/>
                  </a:lnTo>
                  <a:lnTo>
                    <a:pt x="31" y="438"/>
                  </a:lnTo>
                  <a:lnTo>
                    <a:pt x="33" y="436"/>
                  </a:lnTo>
                  <a:lnTo>
                    <a:pt x="33" y="435"/>
                  </a:lnTo>
                  <a:lnTo>
                    <a:pt x="35" y="433"/>
                  </a:lnTo>
                  <a:lnTo>
                    <a:pt x="35" y="431"/>
                  </a:lnTo>
                  <a:lnTo>
                    <a:pt x="36" y="429"/>
                  </a:lnTo>
                  <a:lnTo>
                    <a:pt x="36" y="429"/>
                  </a:lnTo>
                  <a:lnTo>
                    <a:pt x="38" y="427"/>
                  </a:lnTo>
                  <a:lnTo>
                    <a:pt x="40" y="425"/>
                  </a:lnTo>
                  <a:lnTo>
                    <a:pt x="42" y="424"/>
                  </a:lnTo>
                  <a:lnTo>
                    <a:pt x="42" y="424"/>
                  </a:lnTo>
                  <a:lnTo>
                    <a:pt x="44" y="422"/>
                  </a:lnTo>
                  <a:lnTo>
                    <a:pt x="42" y="422"/>
                  </a:lnTo>
                  <a:lnTo>
                    <a:pt x="44" y="420"/>
                  </a:lnTo>
                  <a:lnTo>
                    <a:pt x="44" y="418"/>
                  </a:lnTo>
                  <a:lnTo>
                    <a:pt x="44" y="416"/>
                  </a:lnTo>
                  <a:lnTo>
                    <a:pt x="44" y="416"/>
                  </a:lnTo>
                  <a:lnTo>
                    <a:pt x="44" y="413"/>
                  </a:lnTo>
                  <a:lnTo>
                    <a:pt x="46" y="411"/>
                  </a:lnTo>
                  <a:lnTo>
                    <a:pt x="46" y="411"/>
                  </a:lnTo>
                  <a:lnTo>
                    <a:pt x="44" y="409"/>
                  </a:lnTo>
                  <a:lnTo>
                    <a:pt x="46" y="407"/>
                  </a:lnTo>
                  <a:lnTo>
                    <a:pt x="46" y="407"/>
                  </a:lnTo>
                  <a:lnTo>
                    <a:pt x="46" y="405"/>
                  </a:lnTo>
                  <a:lnTo>
                    <a:pt x="47" y="407"/>
                  </a:lnTo>
                  <a:lnTo>
                    <a:pt x="47" y="405"/>
                  </a:lnTo>
                  <a:lnTo>
                    <a:pt x="49" y="405"/>
                  </a:lnTo>
                  <a:lnTo>
                    <a:pt x="49" y="403"/>
                  </a:lnTo>
                  <a:lnTo>
                    <a:pt x="47" y="402"/>
                  </a:lnTo>
                  <a:lnTo>
                    <a:pt x="47" y="402"/>
                  </a:lnTo>
                  <a:lnTo>
                    <a:pt x="47" y="398"/>
                  </a:lnTo>
                  <a:lnTo>
                    <a:pt x="49" y="398"/>
                  </a:lnTo>
                  <a:lnTo>
                    <a:pt x="49" y="396"/>
                  </a:lnTo>
                  <a:lnTo>
                    <a:pt x="49" y="392"/>
                  </a:lnTo>
                  <a:lnTo>
                    <a:pt x="47" y="391"/>
                  </a:lnTo>
                  <a:lnTo>
                    <a:pt x="49" y="389"/>
                  </a:lnTo>
                  <a:lnTo>
                    <a:pt x="47" y="387"/>
                  </a:lnTo>
                  <a:lnTo>
                    <a:pt x="49" y="383"/>
                  </a:lnTo>
                  <a:lnTo>
                    <a:pt x="51" y="383"/>
                  </a:lnTo>
                  <a:lnTo>
                    <a:pt x="51" y="383"/>
                  </a:lnTo>
                  <a:lnTo>
                    <a:pt x="51" y="382"/>
                  </a:lnTo>
                  <a:lnTo>
                    <a:pt x="49" y="382"/>
                  </a:lnTo>
                  <a:lnTo>
                    <a:pt x="49" y="380"/>
                  </a:lnTo>
                  <a:lnTo>
                    <a:pt x="49" y="380"/>
                  </a:lnTo>
                  <a:lnTo>
                    <a:pt x="49" y="380"/>
                  </a:lnTo>
                  <a:lnTo>
                    <a:pt x="51" y="380"/>
                  </a:lnTo>
                  <a:lnTo>
                    <a:pt x="51" y="380"/>
                  </a:lnTo>
                  <a:lnTo>
                    <a:pt x="51" y="378"/>
                  </a:lnTo>
                  <a:lnTo>
                    <a:pt x="51" y="378"/>
                  </a:lnTo>
                  <a:lnTo>
                    <a:pt x="49" y="376"/>
                  </a:lnTo>
                  <a:lnTo>
                    <a:pt x="49" y="374"/>
                  </a:lnTo>
                  <a:lnTo>
                    <a:pt x="55" y="369"/>
                  </a:lnTo>
                  <a:lnTo>
                    <a:pt x="58" y="367"/>
                  </a:lnTo>
                  <a:lnTo>
                    <a:pt x="58" y="367"/>
                  </a:lnTo>
                  <a:lnTo>
                    <a:pt x="60" y="367"/>
                  </a:lnTo>
                  <a:lnTo>
                    <a:pt x="60" y="363"/>
                  </a:lnTo>
                  <a:lnTo>
                    <a:pt x="62" y="360"/>
                  </a:lnTo>
                  <a:lnTo>
                    <a:pt x="62" y="360"/>
                  </a:lnTo>
                  <a:lnTo>
                    <a:pt x="62" y="358"/>
                  </a:lnTo>
                  <a:lnTo>
                    <a:pt x="66" y="356"/>
                  </a:lnTo>
                  <a:lnTo>
                    <a:pt x="67" y="354"/>
                  </a:lnTo>
                  <a:lnTo>
                    <a:pt x="69" y="354"/>
                  </a:lnTo>
                  <a:lnTo>
                    <a:pt x="73" y="352"/>
                  </a:lnTo>
                  <a:lnTo>
                    <a:pt x="75" y="350"/>
                  </a:lnTo>
                  <a:lnTo>
                    <a:pt x="77" y="349"/>
                  </a:lnTo>
                  <a:lnTo>
                    <a:pt x="78" y="349"/>
                  </a:lnTo>
                  <a:lnTo>
                    <a:pt x="80" y="349"/>
                  </a:lnTo>
                  <a:lnTo>
                    <a:pt x="82" y="347"/>
                  </a:lnTo>
                  <a:lnTo>
                    <a:pt x="82" y="347"/>
                  </a:lnTo>
                  <a:lnTo>
                    <a:pt x="84" y="347"/>
                  </a:lnTo>
                  <a:lnTo>
                    <a:pt x="84" y="345"/>
                  </a:lnTo>
                  <a:lnTo>
                    <a:pt x="86" y="345"/>
                  </a:lnTo>
                  <a:lnTo>
                    <a:pt x="86" y="343"/>
                  </a:lnTo>
                  <a:lnTo>
                    <a:pt x="89" y="341"/>
                  </a:lnTo>
                  <a:lnTo>
                    <a:pt x="89" y="339"/>
                  </a:lnTo>
                  <a:lnTo>
                    <a:pt x="89" y="339"/>
                  </a:lnTo>
                  <a:lnTo>
                    <a:pt x="91" y="339"/>
                  </a:lnTo>
                  <a:lnTo>
                    <a:pt x="95" y="338"/>
                  </a:lnTo>
                  <a:lnTo>
                    <a:pt x="93" y="336"/>
                  </a:lnTo>
                  <a:lnTo>
                    <a:pt x="93" y="334"/>
                  </a:lnTo>
                  <a:lnTo>
                    <a:pt x="93" y="332"/>
                  </a:lnTo>
                  <a:lnTo>
                    <a:pt x="91" y="332"/>
                  </a:lnTo>
                  <a:lnTo>
                    <a:pt x="91" y="330"/>
                  </a:lnTo>
                  <a:lnTo>
                    <a:pt x="91" y="330"/>
                  </a:lnTo>
                  <a:lnTo>
                    <a:pt x="91" y="330"/>
                  </a:lnTo>
                  <a:lnTo>
                    <a:pt x="89" y="329"/>
                  </a:lnTo>
                  <a:lnTo>
                    <a:pt x="89" y="329"/>
                  </a:lnTo>
                  <a:lnTo>
                    <a:pt x="89" y="327"/>
                  </a:lnTo>
                  <a:lnTo>
                    <a:pt x="88" y="327"/>
                  </a:lnTo>
                  <a:lnTo>
                    <a:pt x="86" y="325"/>
                  </a:lnTo>
                  <a:lnTo>
                    <a:pt x="84" y="323"/>
                  </a:lnTo>
                  <a:lnTo>
                    <a:pt x="84" y="323"/>
                  </a:lnTo>
                  <a:lnTo>
                    <a:pt x="84" y="321"/>
                  </a:lnTo>
                  <a:lnTo>
                    <a:pt x="82" y="319"/>
                  </a:lnTo>
                  <a:lnTo>
                    <a:pt x="78" y="319"/>
                  </a:lnTo>
                  <a:lnTo>
                    <a:pt x="78" y="318"/>
                  </a:lnTo>
                  <a:lnTo>
                    <a:pt x="77" y="316"/>
                  </a:lnTo>
                  <a:lnTo>
                    <a:pt x="75" y="314"/>
                  </a:lnTo>
                  <a:lnTo>
                    <a:pt x="75" y="314"/>
                  </a:lnTo>
                  <a:lnTo>
                    <a:pt x="71" y="312"/>
                  </a:lnTo>
                  <a:lnTo>
                    <a:pt x="71" y="312"/>
                  </a:lnTo>
                  <a:lnTo>
                    <a:pt x="71" y="310"/>
                  </a:lnTo>
                  <a:lnTo>
                    <a:pt x="71" y="305"/>
                  </a:lnTo>
                  <a:lnTo>
                    <a:pt x="71" y="303"/>
                  </a:lnTo>
                  <a:lnTo>
                    <a:pt x="71" y="301"/>
                  </a:lnTo>
                  <a:lnTo>
                    <a:pt x="69" y="299"/>
                  </a:lnTo>
                  <a:lnTo>
                    <a:pt x="67" y="296"/>
                  </a:lnTo>
                  <a:lnTo>
                    <a:pt x="67" y="296"/>
                  </a:lnTo>
                  <a:lnTo>
                    <a:pt x="67" y="294"/>
                  </a:lnTo>
                  <a:lnTo>
                    <a:pt x="67" y="292"/>
                  </a:lnTo>
                  <a:lnTo>
                    <a:pt x="67" y="292"/>
                  </a:lnTo>
                  <a:lnTo>
                    <a:pt x="67" y="290"/>
                  </a:lnTo>
                  <a:lnTo>
                    <a:pt x="67" y="290"/>
                  </a:lnTo>
                  <a:lnTo>
                    <a:pt x="67" y="288"/>
                  </a:lnTo>
                  <a:lnTo>
                    <a:pt x="66" y="286"/>
                  </a:lnTo>
                  <a:lnTo>
                    <a:pt x="66" y="283"/>
                  </a:lnTo>
                  <a:lnTo>
                    <a:pt x="64" y="281"/>
                  </a:lnTo>
                  <a:lnTo>
                    <a:pt x="64" y="279"/>
                  </a:lnTo>
                  <a:lnTo>
                    <a:pt x="64" y="277"/>
                  </a:lnTo>
                  <a:lnTo>
                    <a:pt x="62" y="276"/>
                  </a:lnTo>
                  <a:lnTo>
                    <a:pt x="60" y="276"/>
                  </a:lnTo>
                  <a:lnTo>
                    <a:pt x="58" y="274"/>
                  </a:lnTo>
                  <a:lnTo>
                    <a:pt x="57" y="272"/>
                  </a:lnTo>
                  <a:lnTo>
                    <a:pt x="57" y="272"/>
                  </a:lnTo>
                  <a:lnTo>
                    <a:pt x="55" y="268"/>
                  </a:lnTo>
                  <a:lnTo>
                    <a:pt x="57" y="266"/>
                  </a:lnTo>
                  <a:lnTo>
                    <a:pt x="55" y="265"/>
                  </a:lnTo>
                  <a:lnTo>
                    <a:pt x="55" y="263"/>
                  </a:lnTo>
                  <a:lnTo>
                    <a:pt x="53" y="261"/>
                  </a:lnTo>
                  <a:lnTo>
                    <a:pt x="53" y="259"/>
                  </a:lnTo>
                  <a:lnTo>
                    <a:pt x="51" y="257"/>
                  </a:lnTo>
                  <a:lnTo>
                    <a:pt x="51" y="254"/>
                  </a:lnTo>
                  <a:lnTo>
                    <a:pt x="51" y="254"/>
                  </a:lnTo>
                  <a:lnTo>
                    <a:pt x="53" y="250"/>
                  </a:lnTo>
                  <a:lnTo>
                    <a:pt x="53" y="248"/>
                  </a:lnTo>
                  <a:lnTo>
                    <a:pt x="51" y="248"/>
                  </a:lnTo>
                  <a:lnTo>
                    <a:pt x="53" y="244"/>
                  </a:lnTo>
                  <a:lnTo>
                    <a:pt x="53" y="244"/>
                  </a:lnTo>
                  <a:lnTo>
                    <a:pt x="53" y="243"/>
                  </a:lnTo>
                  <a:lnTo>
                    <a:pt x="53" y="241"/>
                  </a:lnTo>
                  <a:lnTo>
                    <a:pt x="53" y="239"/>
                  </a:lnTo>
                  <a:lnTo>
                    <a:pt x="51" y="237"/>
                  </a:lnTo>
                  <a:lnTo>
                    <a:pt x="53" y="237"/>
                  </a:lnTo>
                  <a:lnTo>
                    <a:pt x="53" y="237"/>
                  </a:lnTo>
                  <a:lnTo>
                    <a:pt x="55" y="235"/>
                  </a:lnTo>
                  <a:lnTo>
                    <a:pt x="55" y="235"/>
                  </a:lnTo>
                  <a:lnTo>
                    <a:pt x="57" y="233"/>
                  </a:lnTo>
                  <a:lnTo>
                    <a:pt x="57" y="233"/>
                  </a:lnTo>
                  <a:lnTo>
                    <a:pt x="57" y="233"/>
                  </a:lnTo>
                  <a:lnTo>
                    <a:pt x="53" y="228"/>
                  </a:lnTo>
                  <a:lnTo>
                    <a:pt x="53" y="228"/>
                  </a:lnTo>
                  <a:lnTo>
                    <a:pt x="53" y="226"/>
                  </a:lnTo>
                  <a:lnTo>
                    <a:pt x="55" y="226"/>
                  </a:lnTo>
                  <a:lnTo>
                    <a:pt x="58" y="226"/>
                  </a:lnTo>
                  <a:lnTo>
                    <a:pt x="58" y="226"/>
                  </a:lnTo>
                  <a:lnTo>
                    <a:pt x="60" y="226"/>
                  </a:lnTo>
                  <a:lnTo>
                    <a:pt x="60" y="224"/>
                  </a:lnTo>
                  <a:lnTo>
                    <a:pt x="60" y="223"/>
                  </a:lnTo>
                  <a:lnTo>
                    <a:pt x="62" y="221"/>
                  </a:lnTo>
                  <a:lnTo>
                    <a:pt x="62" y="219"/>
                  </a:lnTo>
                  <a:lnTo>
                    <a:pt x="62" y="215"/>
                  </a:lnTo>
                  <a:lnTo>
                    <a:pt x="62" y="212"/>
                  </a:lnTo>
                  <a:lnTo>
                    <a:pt x="62" y="212"/>
                  </a:lnTo>
                  <a:lnTo>
                    <a:pt x="60" y="210"/>
                  </a:lnTo>
                  <a:lnTo>
                    <a:pt x="60" y="206"/>
                  </a:lnTo>
                  <a:lnTo>
                    <a:pt x="60" y="199"/>
                  </a:lnTo>
                  <a:lnTo>
                    <a:pt x="60" y="197"/>
                  </a:lnTo>
                  <a:lnTo>
                    <a:pt x="60" y="195"/>
                  </a:lnTo>
                  <a:lnTo>
                    <a:pt x="57" y="186"/>
                  </a:lnTo>
                  <a:lnTo>
                    <a:pt x="55" y="179"/>
                  </a:lnTo>
                  <a:lnTo>
                    <a:pt x="55" y="179"/>
                  </a:lnTo>
                  <a:lnTo>
                    <a:pt x="55" y="177"/>
                  </a:lnTo>
                  <a:lnTo>
                    <a:pt x="55" y="177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8" y="171"/>
                  </a:lnTo>
                  <a:lnTo>
                    <a:pt x="58" y="171"/>
                  </a:lnTo>
                  <a:lnTo>
                    <a:pt x="57" y="171"/>
                  </a:lnTo>
                  <a:lnTo>
                    <a:pt x="57" y="170"/>
                  </a:lnTo>
                  <a:lnTo>
                    <a:pt x="58" y="168"/>
                  </a:lnTo>
                  <a:lnTo>
                    <a:pt x="58" y="166"/>
                  </a:lnTo>
                  <a:lnTo>
                    <a:pt x="58" y="166"/>
                  </a:lnTo>
                  <a:lnTo>
                    <a:pt x="58" y="164"/>
                  </a:lnTo>
                  <a:lnTo>
                    <a:pt x="58" y="162"/>
                  </a:lnTo>
                  <a:lnTo>
                    <a:pt x="57" y="160"/>
                  </a:lnTo>
                  <a:lnTo>
                    <a:pt x="57" y="159"/>
                  </a:lnTo>
                  <a:lnTo>
                    <a:pt x="58" y="157"/>
                  </a:lnTo>
                  <a:lnTo>
                    <a:pt x="58" y="157"/>
                  </a:lnTo>
                  <a:lnTo>
                    <a:pt x="57" y="155"/>
                  </a:lnTo>
                  <a:lnTo>
                    <a:pt x="57" y="151"/>
                  </a:lnTo>
                  <a:lnTo>
                    <a:pt x="57" y="151"/>
                  </a:lnTo>
                  <a:lnTo>
                    <a:pt x="57" y="148"/>
                  </a:lnTo>
                  <a:lnTo>
                    <a:pt x="57" y="146"/>
                  </a:lnTo>
                  <a:lnTo>
                    <a:pt x="57" y="144"/>
                  </a:lnTo>
                  <a:lnTo>
                    <a:pt x="57" y="142"/>
                  </a:lnTo>
                  <a:lnTo>
                    <a:pt x="57" y="138"/>
                  </a:lnTo>
                  <a:lnTo>
                    <a:pt x="57" y="137"/>
                  </a:lnTo>
                  <a:lnTo>
                    <a:pt x="58" y="135"/>
                  </a:lnTo>
                  <a:lnTo>
                    <a:pt x="60" y="135"/>
                  </a:lnTo>
                  <a:lnTo>
                    <a:pt x="60" y="133"/>
                  </a:lnTo>
                  <a:lnTo>
                    <a:pt x="60" y="133"/>
                  </a:lnTo>
                  <a:lnTo>
                    <a:pt x="58" y="131"/>
                  </a:lnTo>
                  <a:lnTo>
                    <a:pt x="57" y="127"/>
                  </a:lnTo>
                  <a:lnTo>
                    <a:pt x="57" y="127"/>
                  </a:lnTo>
                  <a:lnTo>
                    <a:pt x="57" y="124"/>
                  </a:lnTo>
                  <a:lnTo>
                    <a:pt x="57" y="124"/>
                  </a:lnTo>
                  <a:lnTo>
                    <a:pt x="55" y="122"/>
                  </a:lnTo>
                  <a:lnTo>
                    <a:pt x="55" y="120"/>
                  </a:lnTo>
                  <a:lnTo>
                    <a:pt x="55" y="118"/>
                  </a:lnTo>
                  <a:lnTo>
                    <a:pt x="55" y="117"/>
                  </a:lnTo>
                  <a:lnTo>
                    <a:pt x="55" y="117"/>
                  </a:lnTo>
                  <a:lnTo>
                    <a:pt x="57" y="115"/>
                  </a:lnTo>
                  <a:lnTo>
                    <a:pt x="57" y="113"/>
                  </a:lnTo>
                  <a:lnTo>
                    <a:pt x="57" y="111"/>
                  </a:lnTo>
                  <a:lnTo>
                    <a:pt x="57" y="109"/>
                  </a:lnTo>
                  <a:lnTo>
                    <a:pt x="57" y="107"/>
                  </a:lnTo>
                  <a:lnTo>
                    <a:pt x="57" y="106"/>
                  </a:lnTo>
                  <a:lnTo>
                    <a:pt x="58" y="104"/>
                  </a:lnTo>
                  <a:lnTo>
                    <a:pt x="60" y="104"/>
                  </a:lnTo>
                  <a:lnTo>
                    <a:pt x="64" y="102"/>
                  </a:lnTo>
                  <a:lnTo>
                    <a:pt x="64" y="102"/>
                  </a:lnTo>
                  <a:lnTo>
                    <a:pt x="64" y="102"/>
                  </a:lnTo>
                  <a:lnTo>
                    <a:pt x="67" y="100"/>
                  </a:lnTo>
                  <a:lnTo>
                    <a:pt x="69" y="102"/>
                  </a:lnTo>
                  <a:lnTo>
                    <a:pt x="71" y="100"/>
                  </a:lnTo>
                  <a:lnTo>
                    <a:pt x="75" y="100"/>
                  </a:lnTo>
                  <a:lnTo>
                    <a:pt x="77" y="100"/>
                  </a:lnTo>
                  <a:lnTo>
                    <a:pt x="78" y="100"/>
                  </a:lnTo>
                  <a:lnTo>
                    <a:pt x="82" y="104"/>
                  </a:lnTo>
                  <a:lnTo>
                    <a:pt x="82" y="104"/>
                  </a:lnTo>
                  <a:lnTo>
                    <a:pt x="84" y="106"/>
                  </a:lnTo>
                  <a:lnTo>
                    <a:pt x="86" y="106"/>
                  </a:lnTo>
                  <a:lnTo>
                    <a:pt x="86" y="106"/>
                  </a:lnTo>
                  <a:lnTo>
                    <a:pt x="88" y="104"/>
                  </a:lnTo>
                  <a:lnTo>
                    <a:pt x="89" y="104"/>
                  </a:lnTo>
                  <a:lnTo>
                    <a:pt x="89" y="102"/>
                  </a:lnTo>
                  <a:lnTo>
                    <a:pt x="91" y="102"/>
                  </a:lnTo>
                  <a:lnTo>
                    <a:pt x="93" y="102"/>
                  </a:lnTo>
                  <a:lnTo>
                    <a:pt x="95" y="104"/>
                  </a:lnTo>
                  <a:lnTo>
                    <a:pt x="95" y="106"/>
                  </a:lnTo>
                  <a:lnTo>
                    <a:pt x="97" y="106"/>
                  </a:lnTo>
                  <a:lnTo>
                    <a:pt x="99" y="107"/>
                  </a:lnTo>
                  <a:lnTo>
                    <a:pt x="99" y="111"/>
                  </a:lnTo>
                  <a:lnTo>
                    <a:pt x="99" y="111"/>
                  </a:lnTo>
                  <a:lnTo>
                    <a:pt x="99" y="111"/>
                  </a:lnTo>
                  <a:lnTo>
                    <a:pt x="99" y="113"/>
                  </a:lnTo>
                  <a:lnTo>
                    <a:pt x="99" y="113"/>
                  </a:lnTo>
                  <a:lnTo>
                    <a:pt x="99" y="115"/>
                  </a:lnTo>
                  <a:lnTo>
                    <a:pt x="100" y="117"/>
                  </a:lnTo>
                  <a:lnTo>
                    <a:pt x="102" y="117"/>
                  </a:lnTo>
                  <a:lnTo>
                    <a:pt x="104" y="118"/>
                  </a:lnTo>
                  <a:lnTo>
                    <a:pt x="106" y="120"/>
                  </a:lnTo>
                  <a:lnTo>
                    <a:pt x="106" y="120"/>
                  </a:lnTo>
                  <a:lnTo>
                    <a:pt x="108" y="120"/>
                  </a:lnTo>
                  <a:lnTo>
                    <a:pt x="110" y="120"/>
                  </a:lnTo>
                  <a:lnTo>
                    <a:pt x="110" y="118"/>
                  </a:lnTo>
                  <a:lnTo>
                    <a:pt x="111" y="118"/>
                  </a:lnTo>
                  <a:lnTo>
                    <a:pt x="113" y="120"/>
                  </a:lnTo>
                  <a:lnTo>
                    <a:pt x="115" y="118"/>
                  </a:lnTo>
                  <a:lnTo>
                    <a:pt x="115" y="118"/>
                  </a:lnTo>
                  <a:lnTo>
                    <a:pt x="117" y="117"/>
                  </a:lnTo>
                  <a:lnTo>
                    <a:pt x="117" y="113"/>
                  </a:lnTo>
                  <a:lnTo>
                    <a:pt x="117" y="111"/>
                  </a:lnTo>
                  <a:lnTo>
                    <a:pt x="119" y="107"/>
                  </a:lnTo>
                  <a:lnTo>
                    <a:pt x="120" y="106"/>
                  </a:lnTo>
                  <a:lnTo>
                    <a:pt x="124" y="100"/>
                  </a:lnTo>
                  <a:lnTo>
                    <a:pt x="126" y="100"/>
                  </a:lnTo>
                  <a:lnTo>
                    <a:pt x="126" y="98"/>
                  </a:lnTo>
                  <a:lnTo>
                    <a:pt x="133" y="20"/>
                  </a:lnTo>
                  <a:lnTo>
                    <a:pt x="135" y="3"/>
                  </a:lnTo>
                  <a:lnTo>
                    <a:pt x="135" y="0"/>
                  </a:lnTo>
                  <a:lnTo>
                    <a:pt x="208" y="7"/>
                  </a:lnTo>
                  <a:lnTo>
                    <a:pt x="248" y="11"/>
                  </a:lnTo>
                  <a:lnTo>
                    <a:pt x="261" y="12"/>
                  </a:lnTo>
                  <a:lnTo>
                    <a:pt x="283" y="12"/>
                  </a:lnTo>
                  <a:lnTo>
                    <a:pt x="283" y="14"/>
                  </a:lnTo>
                  <a:lnTo>
                    <a:pt x="296" y="14"/>
                  </a:lnTo>
                  <a:lnTo>
                    <a:pt x="312" y="16"/>
                  </a:lnTo>
                  <a:lnTo>
                    <a:pt x="329" y="16"/>
                  </a:lnTo>
                  <a:lnTo>
                    <a:pt x="362" y="20"/>
                  </a:lnTo>
                  <a:lnTo>
                    <a:pt x="395" y="22"/>
                  </a:lnTo>
                  <a:lnTo>
                    <a:pt x="398" y="22"/>
                  </a:lnTo>
                  <a:lnTo>
                    <a:pt x="400" y="22"/>
                  </a:lnTo>
                  <a:lnTo>
                    <a:pt x="411" y="22"/>
                  </a:lnTo>
                  <a:lnTo>
                    <a:pt x="460" y="25"/>
                  </a:lnTo>
                  <a:lnTo>
                    <a:pt x="460" y="25"/>
                  </a:lnTo>
                  <a:lnTo>
                    <a:pt x="469" y="25"/>
                  </a:lnTo>
                  <a:lnTo>
                    <a:pt x="486" y="27"/>
                  </a:lnTo>
                  <a:lnTo>
                    <a:pt x="488" y="29"/>
                  </a:lnTo>
                  <a:lnTo>
                    <a:pt x="522" y="31"/>
                  </a:lnTo>
                  <a:lnTo>
                    <a:pt x="533" y="31"/>
                  </a:lnTo>
                  <a:lnTo>
                    <a:pt x="585" y="34"/>
                  </a:lnTo>
                  <a:lnTo>
                    <a:pt x="627" y="36"/>
                  </a:lnTo>
                  <a:lnTo>
                    <a:pt x="627" y="43"/>
                  </a:lnTo>
                  <a:lnTo>
                    <a:pt x="625" y="67"/>
                  </a:lnTo>
                  <a:lnTo>
                    <a:pt x="621" y="144"/>
                  </a:lnTo>
                  <a:lnTo>
                    <a:pt x="621" y="160"/>
                  </a:lnTo>
                  <a:lnTo>
                    <a:pt x="617" y="255"/>
                  </a:lnTo>
                  <a:lnTo>
                    <a:pt x="616" y="274"/>
                  </a:lnTo>
                  <a:lnTo>
                    <a:pt x="616" y="290"/>
                  </a:lnTo>
                  <a:lnTo>
                    <a:pt x="612" y="336"/>
                  </a:lnTo>
                  <a:lnTo>
                    <a:pt x="610" y="389"/>
                  </a:lnTo>
                  <a:lnTo>
                    <a:pt x="608" y="407"/>
                  </a:lnTo>
                  <a:lnTo>
                    <a:pt x="608" y="436"/>
                  </a:lnTo>
                  <a:lnTo>
                    <a:pt x="607" y="478"/>
                  </a:lnTo>
                  <a:lnTo>
                    <a:pt x="605" y="509"/>
                  </a:lnTo>
                  <a:lnTo>
                    <a:pt x="603" y="537"/>
                  </a:lnTo>
                  <a:lnTo>
                    <a:pt x="603" y="546"/>
                  </a:lnTo>
                  <a:lnTo>
                    <a:pt x="603" y="562"/>
                  </a:lnTo>
                  <a:lnTo>
                    <a:pt x="601" y="590"/>
                  </a:lnTo>
                  <a:lnTo>
                    <a:pt x="601" y="595"/>
                  </a:lnTo>
                  <a:lnTo>
                    <a:pt x="601" y="604"/>
                  </a:lnTo>
                  <a:lnTo>
                    <a:pt x="599" y="650"/>
                  </a:lnTo>
                  <a:lnTo>
                    <a:pt x="597" y="672"/>
                  </a:lnTo>
                  <a:lnTo>
                    <a:pt x="597" y="679"/>
                  </a:lnTo>
                  <a:lnTo>
                    <a:pt x="596" y="694"/>
                  </a:lnTo>
                  <a:lnTo>
                    <a:pt x="596" y="727"/>
                  </a:lnTo>
                  <a:lnTo>
                    <a:pt x="596" y="742"/>
                  </a:lnTo>
                  <a:lnTo>
                    <a:pt x="378" y="73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28"/>
            <p:cNvSpPr>
              <a:spLocks/>
            </p:cNvSpPr>
            <p:nvPr userDrawn="1"/>
          </p:nvSpPr>
          <p:spPr bwMode="auto">
            <a:xfrm>
              <a:off x="5459413" y="952500"/>
              <a:ext cx="46038" cy="107950"/>
            </a:xfrm>
            <a:custGeom>
              <a:avLst/>
              <a:gdLst/>
              <a:ahLst/>
              <a:cxnLst>
                <a:cxn ang="0">
                  <a:pos x="20" y="31"/>
                </a:cxn>
                <a:cxn ang="0">
                  <a:pos x="20" y="37"/>
                </a:cxn>
                <a:cxn ang="0">
                  <a:pos x="16" y="44"/>
                </a:cxn>
                <a:cxn ang="0">
                  <a:pos x="20" y="48"/>
                </a:cxn>
                <a:cxn ang="0">
                  <a:pos x="16" y="53"/>
                </a:cxn>
                <a:cxn ang="0">
                  <a:pos x="18" y="57"/>
                </a:cxn>
                <a:cxn ang="0">
                  <a:pos x="14" y="59"/>
                </a:cxn>
                <a:cxn ang="0">
                  <a:pos x="12" y="64"/>
                </a:cxn>
                <a:cxn ang="0">
                  <a:pos x="11" y="66"/>
                </a:cxn>
                <a:cxn ang="0">
                  <a:pos x="9" y="68"/>
                </a:cxn>
                <a:cxn ang="0">
                  <a:pos x="7" y="66"/>
                </a:cxn>
                <a:cxn ang="0">
                  <a:pos x="5" y="64"/>
                </a:cxn>
                <a:cxn ang="0">
                  <a:pos x="2" y="62"/>
                </a:cxn>
                <a:cxn ang="0">
                  <a:pos x="0" y="57"/>
                </a:cxn>
                <a:cxn ang="0">
                  <a:pos x="0" y="53"/>
                </a:cxn>
                <a:cxn ang="0">
                  <a:pos x="0" y="51"/>
                </a:cxn>
                <a:cxn ang="0">
                  <a:pos x="2" y="46"/>
                </a:cxn>
                <a:cxn ang="0">
                  <a:pos x="2" y="40"/>
                </a:cxn>
                <a:cxn ang="0">
                  <a:pos x="3" y="38"/>
                </a:cxn>
                <a:cxn ang="0">
                  <a:pos x="5" y="35"/>
                </a:cxn>
                <a:cxn ang="0">
                  <a:pos x="7" y="35"/>
                </a:cxn>
                <a:cxn ang="0">
                  <a:pos x="7" y="31"/>
                </a:cxn>
                <a:cxn ang="0">
                  <a:pos x="7" y="28"/>
                </a:cxn>
                <a:cxn ang="0">
                  <a:pos x="9" y="24"/>
                </a:cxn>
                <a:cxn ang="0">
                  <a:pos x="9" y="20"/>
                </a:cxn>
                <a:cxn ang="0">
                  <a:pos x="9" y="20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14" y="18"/>
                </a:cxn>
                <a:cxn ang="0">
                  <a:pos x="14" y="17"/>
                </a:cxn>
                <a:cxn ang="0">
                  <a:pos x="16" y="15"/>
                </a:cxn>
                <a:cxn ang="0">
                  <a:pos x="16" y="11"/>
                </a:cxn>
                <a:cxn ang="0">
                  <a:pos x="18" y="9"/>
                </a:cxn>
                <a:cxn ang="0">
                  <a:pos x="18" y="7"/>
                </a:cxn>
                <a:cxn ang="0">
                  <a:pos x="20" y="7"/>
                </a:cxn>
                <a:cxn ang="0">
                  <a:pos x="20" y="6"/>
                </a:cxn>
                <a:cxn ang="0">
                  <a:pos x="20" y="2"/>
                </a:cxn>
                <a:cxn ang="0">
                  <a:pos x="22" y="2"/>
                </a:cxn>
                <a:cxn ang="0">
                  <a:pos x="23" y="2"/>
                </a:cxn>
                <a:cxn ang="0">
                  <a:pos x="23" y="0"/>
                </a:cxn>
                <a:cxn ang="0">
                  <a:pos x="27" y="2"/>
                </a:cxn>
                <a:cxn ang="0">
                  <a:pos x="27" y="6"/>
                </a:cxn>
                <a:cxn ang="0">
                  <a:pos x="29" y="7"/>
                </a:cxn>
                <a:cxn ang="0">
                  <a:pos x="27" y="11"/>
                </a:cxn>
                <a:cxn ang="0">
                  <a:pos x="23" y="9"/>
                </a:cxn>
                <a:cxn ang="0">
                  <a:pos x="23" y="9"/>
                </a:cxn>
                <a:cxn ang="0">
                  <a:pos x="25" y="11"/>
                </a:cxn>
                <a:cxn ang="0">
                  <a:pos x="23" y="13"/>
                </a:cxn>
                <a:cxn ang="0">
                  <a:pos x="25" y="18"/>
                </a:cxn>
                <a:cxn ang="0">
                  <a:pos x="25" y="20"/>
                </a:cxn>
                <a:cxn ang="0">
                  <a:pos x="22" y="18"/>
                </a:cxn>
                <a:cxn ang="0">
                  <a:pos x="22" y="20"/>
                </a:cxn>
                <a:cxn ang="0">
                  <a:pos x="25" y="22"/>
                </a:cxn>
                <a:cxn ang="0">
                  <a:pos x="25" y="24"/>
                </a:cxn>
                <a:cxn ang="0">
                  <a:pos x="25" y="28"/>
                </a:cxn>
                <a:cxn ang="0">
                  <a:pos x="22" y="28"/>
                </a:cxn>
                <a:cxn ang="0">
                  <a:pos x="23" y="31"/>
                </a:cxn>
              </a:cxnLst>
              <a:rect l="0" t="0" r="r" b="b"/>
              <a:pathLst>
                <a:path w="29" h="68">
                  <a:moveTo>
                    <a:pt x="22" y="31"/>
                  </a:moveTo>
                  <a:lnTo>
                    <a:pt x="22" y="31"/>
                  </a:lnTo>
                  <a:lnTo>
                    <a:pt x="22" y="31"/>
                  </a:lnTo>
                  <a:lnTo>
                    <a:pt x="22" y="31"/>
                  </a:lnTo>
                  <a:lnTo>
                    <a:pt x="22" y="31"/>
                  </a:lnTo>
                  <a:lnTo>
                    <a:pt x="20" y="31"/>
                  </a:lnTo>
                  <a:lnTo>
                    <a:pt x="20" y="31"/>
                  </a:lnTo>
                  <a:lnTo>
                    <a:pt x="20" y="33"/>
                  </a:lnTo>
                  <a:lnTo>
                    <a:pt x="22" y="33"/>
                  </a:lnTo>
                  <a:lnTo>
                    <a:pt x="22" y="33"/>
                  </a:lnTo>
                  <a:lnTo>
                    <a:pt x="20" y="35"/>
                  </a:lnTo>
                  <a:lnTo>
                    <a:pt x="20" y="35"/>
                  </a:lnTo>
                  <a:lnTo>
                    <a:pt x="20" y="35"/>
                  </a:lnTo>
                  <a:lnTo>
                    <a:pt x="20" y="37"/>
                  </a:lnTo>
                  <a:lnTo>
                    <a:pt x="20" y="37"/>
                  </a:lnTo>
                  <a:lnTo>
                    <a:pt x="20" y="38"/>
                  </a:lnTo>
                  <a:lnTo>
                    <a:pt x="18" y="38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16" y="42"/>
                  </a:lnTo>
                  <a:lnTo>
                    <a:pt x="16" y="44"/>
                  </a:lnTo>
                  <a:lnTo>
                    <a:pt x="18" y="46"/>
                  </a:lnTo>
                  <a:lnTo>
                    <a:pt x="18" y="46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20" y="48"/>
                  </a:lnTo>
                  <a:lnTo>
                    <a:pt x="18" y="48"/>
                  </a:lnTo>
                  <a:lnTo>
                    <a:pt x="18" y="49"/>
                  </a:lnTo>
                  <a:lnTo>
                    <a:pt x="18" y="49"/>
                  </a:lnTo>
                  <a:lnTo>
                    <a:pt x="18" y="49"/>
                  </a:lnTo>
                  <a:lnTo>
                    <a:pt x="18" y="51"/>
                  </a:lnTo>
                  <a:lnTo>
                    <a:pt x="16" y="51"/>
                  </a:lnTo>
                  <a:lnTo>
                    <a:pt x="16" y="53"/>
                  </a:lnTo>
                  <a:lnTo>
                    <a:pt x="16" y="53"/>
                  </a:lnTo>
                  <a:lnTo>
                    <a:pt x="16" y="53"/>
                  </a:lnTo>
                  <a:lnTo>
                    <a:pt x="16" y="53"/>
                  </a:lnTo>
                  <a:lnTo>
                    <a:pt x="16" y="55"/>
                  </a:lnTo>
                  <a:lnTo>
                    <a:pt x="18" y="55"/>
                  </a:lnTo>
                  <a:lnTo>
                    <a:pt x="18" y="55"/>
                  </a:lnTo>
                  <a:lnTo>
                    <a:pt x="18" y="57"/>
                  </a:lnTo>
                  <a:lnTo>
                    <a:pt x="18" y="57"/>
                  </a:lnTo>
                  <a:lnTo>
                    <a:pt x="16" y="57"/>
                  </a:lnTo>
                  <a:lnTo>
                    <a:pt x="16" y="57"/>
                  </a:lnTo>
                  <a:lnTo>
                    <a:pt x="16" y="57"/>
                  </a:lnTo>
                  <a:lnTo>
                    <a:pt x="16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2" y="60"/>
                  </a:lnTo>
                  <a:lnTo>
                    <a:pt x="12" y="60"/>
                  </a:lnTo>
                  <a:lnTo>
                    <a:pt x="12" y="62"/>
                  </a:lnTo>
                  <a:lnTo>
                    <a:pt x="12" y="62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8"/>
                  </a:lnTo>
                  <a:lnTo>
                    <a:pt x="11" y="68"/>
                  </a:lnTo>
                  <a:lnTo>
                    <a:pt x="9" y="68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7" y="64"/>
                  </a:lnTo>
                  <a:lnTo>
                    <a:pt x="5" y="64"/>
                  </a:lnTo>
                  <a:lnTo>
                    <a:pt x="5" y="64"/>
                  </a:lnTo>
                  <a:lnTo>
                    <a:pt x="5" y="64"/>
                  </a:lnTo>
                  <a:lnTo>
                    <a:pt x="5" y="64"/>
                  </a:lnTo>
                  <a:lnTo>
                    <a:pt x="3" y="64"/>
                  </a:lnTo>
                  <a:lnTo>
                    <a:pt x="3" y="64"/>
                  </a:lnTo>
                  <a:lnTo>
                    <a:pt x="3" y="64"/>
                  </a:lnTo>
                  <a:lnTo>
                    <a:pt x="3" y="64"/>
                  </a:lnTo>
                  <a:lnTo>
                    <a:pt x="3" y="62"/>
                  </a:lnTo>
                  <a:lnTo>
                    <a:pt x="2" y="62"/>
                  </a:lnTo>
                  <a:lnTo>
                    <a:pt x="2" y="60"/>
                  </a:lnTo>
                  <a:lnTo>
                    <a:pt x="2" y="59"/>
                  </a:lnTo>
                  <a:lnTo>
                    <a:pt x="2" y="59"/>
                  </a:lnTo>
                  <a:lnTo>
                    <a:pt x="2" y="57"/>
                  </a:lnTo>
                  <a:lnTo>
                    <a:pt x="2" y="57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2" y="49"/>
                  </a:lnTo>
                  <a:lnTo>
                    <a:pt x="0" y="48"/>
                  </a:lnTo>
                  <a:lnTo>
                    <a:pt x="2" y="48"/>
                  </a:lnTo>
                  <a:lnTo>
                    <a:pt x="2" y="46"/>
                  </a:lnTo>
                  <a:lnTo>
                    <a:pt x="2" y="46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2" y="42"/>
                  </a:lnTo>
                  <a:lnTo>
                    <a:pt x="2" y="42"/>
                  </a:lnTo>
                  <a:lnTo>
                    <a:pt x="2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2" y="40"/>
                  </a:lnTo>
                  <a:lnTo>
                    <a:pt x="3" y="40"/>
                  </a:lnTo>
                  <a:lnTo>
                    <a:pt x="3" y="38"/>
                  </a:lnTo>
                  <a:lnTo>
                    <a:pt x="3" y="38"/>
                  </a:lnTo>
                  <a:lnTo>
                    <a:pt x="3" y="38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5" y="37"/>
                  </a:lnTo>
                  <a:lnTo>
                    <a:pt x="5" y="35"/>
                  </a:lnTo>
                  <a:lnTo>
                    <a:pt x="5" y="35"/>
                  </a:lnTo>
                  <a:lnTo>
                    <a:pt x="5" y="35"/>
                  </a:lnTo>
                  <a:lnTo>
                    <a:pt x="5" y="35"/>
                  </a:lnTo>
                  <a:lnTo>
                    <a:pt x="5" y="35"/>
                  </a:lnTo>
                  <a:lnTo>
                    <a:pt x="5" y="35"/>
                  </a:lnTo>
                  <a:lnTo>
                    <a:pt x="5" y="35"/>
                  </a:lnTo>
                  <a:lnTo>
                    <a:pt x="5" y="35"/>
                  </a:lnTo>
                  <a:lnTo>
                    <a:pt x="7" y="35"/>
                  </a:lnTo>
                  <a:lnTo>
                    <a:pt x="7" y="35"/>
                  </a:lnTo>
                  <a:lnTo>
                    <a:pt x="7" y="35"/>
                  </a:lnTo>
                  <a:lnTo>
                    <a:pt x="7" y="33"/>
                  </a:lnTo>
                  <a:lnTo>
                    <a:pt x="5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28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9" y="24"/>
                  </a:lnTo>
                  <a:lnTo>
                    <a:pt x="9" y="24"/>
                  </a:lnTo>
                  <a:lnTo>
                    <a:pt x="9" y="24"/>
                  </a:lnTo>
                  <a:lnTo>
                    <a:pt x="9" y="24"/>
                  </a:lnTo>
                  <a:lnTo>
                    <a:pt x="9" y="22"/>
                  </a:lnTo>
                  <a:lnTo>
                    <a:pt x="7" y="22"/>
                  </a:lnTo>
                  <a:lnTo>
                    <a:pt x="9" y="22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18"/>
                  </a:lnTo>
                  <a:lnTo>
                    <a:pt x="9" y="18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2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4" y="20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7" y="0"/>
                  </a:lnTo>
                  <a:lnTo>
                    <a:pt x="27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4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29" y="6"/>
                  </a:lnTo>
                  <a:lnTo>
                    <a:pt x="29" y="6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9"/>
                  </a:lnTo>
                  <a:lnTo>
                    <a:pt x="29" y="9"/>
                  </a:lnTo>
                  <a:lnTo>
                    <a:pt x="29" y="9"/>
                  </a:lnTo>
                  <a:lnTo>
                    <a:pt x="29" y="9"/>
                  </a:lnTo>
                  <a:lnTo>
                    <a:pt x="29" y="11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7" y="9"/>
                  </a:lnTo>
                  <a:lnTo>
                    <a:pt x="27" y="9"/>
                  </a:lnTo>
                  <a:lnTo>
                    <a:pt x="25" y="9"/>
                  </a:lnTo>
                  <a:lnTo>
                    <a:pt x="25" y="9"/>
                  </a:lnTo>
                  <a:lnTo>
                    <a:pt x="25" y="9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5" y="11"/>
                  </a:lnTo>
                  <a:lnTo>
                    <a:pt x="25" y="11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5" y="11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3"/>
                  </a:lnTo>
                  <a:lnTo>
                    <a:pt x="23" y="13"/>
                  </a:lnTo>
                  <a:lnTo>
                    <a:pt x="23" y="13"/>
                  </a:lnTo>
                  <a:lnTo>
                    <a:pt x="25" y="13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23" y="17"/>
                  </a:lnTo>
                  <a:lnTo>
                    <a:pt x="25" y="17"/>
                  </a:lnTo>
                  <a:lnTo>
                    <a:pt x="25" y="17"/>
                  </a:lnTo>
                  <a:lnTo>
                    <a:pt x="25" y="18"/>
                  </a:lnTo>
                  <a:lnTo>
                    <a:pt x="25" y="18"/>
                  </a:lnTo>
                  <a:lnTo>
                    <a:pt x="25" y="18"/>
                  </a:lnTo>
                  <a:lnTo>
                    <a:pt x="27" y="18"/>
                  </a:lnTo>
                  <a:lnTo>
                    <a:pt x="27" y="20"/>
                  </a:lnTo>
                  <a:lnTo>
                    <a:pt x="27" y="20"/>
                  </a:lnTo>
                  <a:lnTo>
                    <a:pt x="25" y="20"/>
                  </a:lnTo>
                  <a:lnTo>
                    <a:pt x="25" y="20"/>
                  </a:lnTo>
                  <a:lnTo>
                    <a:pt x="25" y="20"/>
                  </a:lnTo>
                  <a:lnTo>
                    <a:pt x="25" y="20"/>
                  </a:lnTo>
                  <a:lnTo>
                    <a:pt x="25" y="20"/>
                  </a:lnTo>
                  <a:lnTo>
                    <a:pt x="25" y="20"/>
                  </a:lnTo>
                  <a:lnTo>
                    <a:pt x="23" y="20"/>
                  </a:lnTo>
                  <a:lnTo>
                    <a:pt x="23" y="20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5" y="22"/>
                  </a:lnTo>
                  <a:lnTo>
                    <a:pt x="25" y="22"/>
                  </a:lnTo>
                  <a:lnTo>
                    <a:pt x="25" y="22"/>
                  </a:lnTo>
                  <a:lnTo>
                    <a:pt x="25" y="22"/>
                  </a:lnTo>
                  <a:lnTo>
                    <a:pt x="25" y="24"/>
                  </a:lnTo>
                  <a:lnTo>
                    <a:pt x="25" y="24"/>
                  </a:lnTo>
                  <a:lnTo>
                    <a:pt x="25" y="24"/>
                  </a:lnTo>
                  <a:lnTo>
                    <a:pt x="25" y="24"/>
                  </a:lnTo>
                  <a:lnTo>
                    <a:pt x="25" y="26"/>
                  </a:lnTo>
                  <a:lnTo>
                    <a:pt x="25" y="26"/>
                  </a:lnTo>
                  <a:lnTo>
                    <a:pt x="25" y="26"/>
                  </a:lnTo>
                  <a:lnTo>
                    <a:pt x="25" y="26"/>
                  </a:lnTo>
                  <a:lnTo>
                    <a:pt x="25" y="28"/>
                  </a:lnTo>
                  <a:lnTo>
                    <a:pt x="25" y="28"/>
                  </a:lnTo>
                  <a:lnTo>
                    <a:pt x="25" y="28"/>
                  </a:lnTo>
                  <a:lnTo>
                    <a:pt x="25" y="28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22" y="28"/>
                  </a:lnTo>
                  <a:lnTo>
                    <a:pt x="22" y="28"/>
                  </a:lnTo>
                  <a:lnTo>
                    <a:pt x="23" y="29"/>
                  </a:lnTo>
                  <a:lnTo>
                    <a:pt x="23" y="29"/>
                  </a:lnTo>
                  <a:lnTo>
                    <a:pt x="23" y="29"/>
                  </a:lnTo>
                  <a:lnTo>
                    <a:pt x="23" y="29"/>
                  </a:lnTo>
                  <a:lnTo>
                    <a:pt x="23" y="31"/>
                  </a:lnTo>
                  <a:lnTo>
                    <a:pt x="23" y="31"/>
                  </a:lnTo>
                  <a:lnTo>
                    <a:pt x="23" y="33"/>
                  </a:lnTo>
                  <a:lnTo>
                    <a:pt x="23" y="31"/>
                  </a:lnTo>
                  <a:lnTo>
                    <a:pt x="23" y="31"/>
                  </a:lnTo>
                  <a:lnTo>
                    <a:pt x="23" y="31"/>
                  </a:lnTo>
                  <a:lnTo>
                    <a:pt x="23" y="31"/>
                  </a:lnTo>
                  <a:lnTo>
                    <a:pt x="22" y="3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29"/>
            <p:cNvSpPr>
              <a:spLocks/>
            </p:cNvSpPr>
            <p:nvPr userDrawn="1"/>
          </p:nvSpPr>
          <p:spPr bwMode="auto">
            <a:xfrm>
              <a:off x="7759700" y="990600"/>
              <a:ext cx="130175" cy="158750"/>
            </a:xfrm>
            <a:custGeom>
              <a:avLst/>
              <a:gdLst/>
              <a:ahLst/>
              <a:cxnLst>
                <a:cxn ang="0">
                  <a:pos x="25" y="99"/>
                </a:cxn>
                <a:cxn ang="0">
                  <a:pos x="25" y="99"/>
                </a:cxn>
                <a:cxn ang="0">
                  <a:pos x="33" y="95"/>
                </a:cxn>
                <a:cxn ang="0">
                  <a:pos x="38" y="93"/>
                </a:cxn>
                <a:cxn ang="0">
                  <a:pos x="47" y="84"/>
                </a:cxn>
                <a:cxn ang="0">
                  <a:pos x="51" y="82"/>
                </a:cxn>
                <a:cxn ang="0">
                  <a:pos x="53" y="80"/>
                </a:cxn>
                <a:cxn ang="0">
                  <a:pos x="53" y="75"/>
                </a:cxn>
                <a:cxn ang="0">
                  <a:pos x="54" y="77"/>
                </a:cxn>
                <a:cxn ang="0">
                  <a:pos x="54" y="80"/>
                </a:cxn>
                <a:cxn ang="0">
                  <a:pos x="56" y="82"/>
                </a:cxn>
                <a:cxn ang="0">
                  <a:pos x="56" y="75"/>
                </a:cxn>
                <a:cxn ang="0">
                  <a:pos x="58" y="69"/>
                </a:cxn>
                <a:cxn ang="0">
                  <a:pos x="58" y="66"/>
                </a:cxn>
                <a:cxn ang="0">
                  <a:pos x="53" y="58"/>
                </a:cxn>
                <a:cxn ang="0">
                  <a:pos x="51" y="55"/>
                </a:cxn>
                <a:cxn ang="0">
                  <a:pos x="53" y="51"/>
                </a:cxn>
                <a:cxn ang="0">
                  <a:pos x="53" y="47"/>
                </a:cxn>
                <a:cxn ang="0">
                  <a:pos x="51" y="44"/>
                </a:cxn>
                <a:cxn ang="0">
                  <a:pos x="47" y="42"/>
                </a:cxn>
                <a:cxn ang="0">
                  <a:pos x="53" y="40"/>
                </a:cxn>
                <a:cxn ang="0">
                  <a:pos x="53" y="40"/>
                </a:cxn>
                <a:cxn ang="0">
                  <a:pos x="53" y="35"/>
                </a:cxn>
                <a:cxn ang="0">
                  <a:pos x="49" y="35"/>
                </a:cxn>
                <a:cxn ang="0">
                  <a:pos x="49" y="31"/>
                </a:cxn>
                <a:cxn ang="0">
                  <a:pos x="45" y="25"/>
                </a:cxn>
                <a:cxn ang="0">
                  <a:pos x="45" y="22"/>
                </a:cxn>
                <a:cxn ang="0">
                  <a:pos x="47" y="22"/>
                </a:cxn>
                <a:cxn ang="0">
                  <a:pos x="49" y="29"/>
                </a:cxn>
                <a:cxn ang="0">
                  <a:pos x="53" y="33"/>
                </a:cxn>
                <a:cxn ang="0">
                  <a:pos x="56" y="33"/>
                </a:cxn>
                <a:cxn ang="0">
                  <a:pos x="58" y="33"/>
                </a:cxn>
                <a:cxn ang="0">
                  <a:pos x="54" y="29"/>
                </a:cxn>
                <a:cxn ang="0">
                  <a:pos x="58" y="29"/>
                </a:cxn>
                <a:cxn ang="0">
                  <a:pos x="60" y="31"/>
                </a:cxn>
                <a:cxn ang="0">
                  <a:pos x="60" y="36"/>
                </a:cxn>
                <a:cxn ang="0">
                  <a:pos x="60" y="40"/>
                </a:cxn>
                <a:cxn ang="0">
                  <a:pos x="64" y="40"/>
                </a:cxn>
                <a:cxn ang="0">
                  <a:pos x="65" y="38"/>
                </a:cxn>
                <a:cxn ang="0">
                  <a:pos x="62" y="33"/>
                </a:cxn>
                <a:cxn ang="0">
                  <a:pos x="65" y="31"/>
                </a:cxn>
                <a:cxn ang="0">
                  <a:pos x="67" y="31"/>
                </a:cxn>
                <a:cxn ang="0">
                  <a:pos x="69" y="27"/>
                </a:cxn>
                <a:cxn ang="0">
                  <a:pos x="71" y="22"/>
                </a:cxn>
                <a:cxn ang="0">
                  <a:pos x="69" y="16"/>
                </a:cxn>
                <a:cxn ang="0">
                  <a:pos x="73" y="20"/>
                </a:cxn>
                <a:cxn ang="0">
                  <a:pos x="71" y="29"/>
                </a:cxn>
                <a:cxn ang="0">
                  <a:pos x="69" y="38"/>
                </a:cxn>
                <a:cxn ang="0">
                  <a:pos x="73" y="42"/>
                </a:cxn>
                <a:cxn ang="0">
                  <a:pos x="71" y="47"/>
                </a:cxn>
                <a:cxn ang="0">
                  <a:pos x="73" y="49"/>
                </a:cxn>
                <a:cxn ang="0">
                  <a:pos x="75" y="53"/>
                </a:cxn>
                <a:cxn ang="0">
                  <a:pos x="76" y="57"/>
                </a:cxn>
                <a:cxn ang="0">
                  <a:pos x="80" y="60"/>
                </a:cxn>
                <a:cxn ang="0">
                  <a:pos x="80" y="57"/>
                </a:cxn>
                <a:cxn ang="0">
                  <a:pos x="82" y="53"/>
                </a:cxn>
                <a:cxn ang="0">
                  <a:pos x="73" y="35"/>
                </a:cxn>
                <a:cxn ang="0">
                  <a:pos x="62" y="31"/>
                </a:cxn>
                <a:cxn ang="0">
                  <a:pos x="49" y="24"/>
                </a:cxn>
                <a:cxn ang="0">
                  <a:pos x="45" y="16"/>
                </a:cxn>
                <a:cxn ang="0">
                  <a:pos x="36" y="0"/>
                </a:cxn>
                <a:cxn ang="0">
                  <a:pos x="23" y="84"/>
                </a:cxn>
                <a:cxn ang="0">
                  <a:pos x="25" y="93"/>
                </a:cxn>
              </a:cxnLst>
              <a:rect l="0" t="0" r="r" b="b"/>
              <a:pathLst>
                <a:path w="82" h="100">
                  <a:moveTo>
                    <a:pt x="23" y="97"/>
                  </a:moveTo>
                  <a:lnTo>
                    <a:pt x="23" y="97"/>
                  </a:lnTo>
                  <a:lnTo>
                    <a:pt x="25" y="97"/>
                  </a:lnTo>
                  <a:lnTo>
                    <a:pt x="25" y="97"/>
                  </a:lnTo>
                  <a:lnTo>
                    <a:pt x="25" y="97"/>
                  </a:lnTo>
                  <a:lnTo>
                    <a:pt x="25" y="97"/>
                  </a:lnTo>
                  <a:lnTo>
                    <a:pt x="25" y="97"/>
                  </a:lnTo>
                  <a:lnTo>
                    <a:pt x="25" y="99"/>
                  </a:lnTo>
                  <a:lnTo>
                    <a:pt x="25" y="99"/>
                  </a:lnTo>
                  <a:lnTo>
                    <a:pt x="25" y="99"/>
                  </a:lnTo>
                  <a:lnTo>
                    <a:pt x="23" y="99"/>
                  </a:lnTo>
                  <a:lnTo>
                    <a:pt x="23" y="100"/>
                  </a:lnTo>
                  <a:lnTo>
                    <a:pt x="25" y="100"/>
                  </a:lnTo>
                  <a:lnTo>
                    <a:pt x="25" y="99"/>
                  </a:lnTo>
                  <a:lnTo>
                    <a:pt x="25" y="99"/>
                  </a:lnTo>
                  <a:lnTo>
                    <a:pt x="25" y="99"/>
                  </a:lnTo>
                  <a:lnTo>
                    <a:pt x="27" y="99"/>
                  </a:lnTo>
                  <a:lnTo>
                    <a:pt x="27" y="99"/>
                  </a:lnTo>
                  <a:lnTo>
                    <a:pt x="27" y="99"/>
                  </a:lnTo>
                  <a:lnTo>
                    <a:pt x="29" y="99"/>
                  </a:lnTo>
                  <a:lnTo>
                    <a:pt x="29" y="97"/>
                  </a:lnTo>
                  <a:lnTo>
                    <a:pt x="31" y="97"/>
                  </a:lnTo>
                  <a:lnTo>
                    <a:pt x="33" y="95"/>
                  </a:lnTo>
                  <a:lnTo>
                    <a:pt x="33" y="95"/>
                  </a:lnTo>
                  <a:lnTo>
                    <a:pt x="34" y="95"/>
                  </a:lnTo>
                  <a:lnTo>
                    <a:pt x="34" y="93"/>
                  </a:lnTo>
                  <a:lnTo>
                    <a:pt x="34" y="95"/>
                  </a:lnTo>
                  <a:lnTo>
                    <a:pt x="34" y="95"/>
                  </a:lnTo>
                  <a:lnTo>
                    <a:pt x="36" y="93"/>
                  </a:lnTo>
                  <a:lnTo>
                    <a:pt x="36" y="93"/>
                  </a:lnTo>
                  <a:lnTo>
                    <a:pt x="38" y="93"/>
                  </a:lnTo>
                  <a:lnTo>
                    <a:pt x="38" y="93"/>
                  </a:lnTo>
                  <a:lnTo>
                    <a:pt x="40" y="91"/>
                  </a:lnTo>
                  <a:lnTo>
                    <a:pt x="40" y="91"/>
                  </a:lnTo>
                  <a:lnTo>
                    <a:pt x="42" y="89"/>
                  </a:lnTo>
                  <a:lnTo>
                    <a:pt x="43" y="88"/>
                  </a:lnTo>
                  <a:lnTo>
                    <a:pt x="45" y="86"/>
                  </a:lnTo>
                  <a:lnTo>
                    <a:pt x="45" y="86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49" y="82"/>
                  </a:lnTo>
                  <a:lnTo>
                    <a:pt x="49" y="82"/>
                  </a:lnTo>
                  <a:lnTo>
                    <a:pt x="51" y="82"/>
                  </a:lnTo>
                  <a:lnTo>
                    <a:pt x="51" y="82"/>
                  </a:lnTo>
                  <a:lnTo>
                    <a:pt x="51" y="82"/>
                  </a:lnTo>
                  <a:lnTo>
                    <a:pt x="51" y="82"/>
                  </a:lnTo>
                  <a:lnTo>
                    <a:pt x="53" y="82"/>
                  </a:lnTo>
                  <a:lnTo>
                    <a:pt x="53" y="82"/>
                  </a:lnTo>
                  <a:lnTo>
                    <a:pt x="53" y="82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7"/>
                  </a:lnTo>
                  <a:lnTo>
                    <a:pt x="53" y="77"/>
                  </a:lnTo>
                  <a:lnTo>
                    <a:pt x="53" y="75"/>
                  </a:lnTo>
                  <a:lnTo>
                    <a:pt x="53" y="75"/>
                  </a:lnTo>
                  <a:lnTo>
                    <a:pt x="53" y="75"/>
                  </a:lnTo>
                  <a:lnTo>
                    <a:pt x="53" y="75"/>
                  </a:lnTo>
                  <a:lnTo>
                    <a:pt x="54" y="77"/>
                  </a:lnTo>
                  <a:lnTo>
                    <a:pt x="54" y="77"/>
                  </a:lnTo>
                  <a:lnTo>
                    <a:pt x="54" y="77"/>
                  </a:lnTo>
                  <a:lnTo>
                    <a:pt x="54" y="77"/>
                  </a:lnTo>
                  <a:lnTo>
                    <a:pt x="54" y="77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56" y="80"/>
                  </a:lnTo>
                  <a:lnTo>
                    <a:pt x="56" y="82"/>
                  </a:lnTo>
                  <a:lnTo>
                    <a:pt x="56" y="82"/>
                  </a:lnTo>
                  <a:lnTo>
                    <a:pt x="58" y="82"/>
                  </a:lnTo>
                  <a:lnTo>
                    <a:pt x="58" y="80"/>
                  </a:lnTo>
                  <a:lnTo>
                    <a:pt x="56" y="80"/>
                  </a:lnTo>
                  <a:lnTo>
                    <a:pt x="56" y="78"/>
                  </a:lnTo>
                  <a:lnTo>
                    <a:pt x="56" y="78"/>
                  </a:lnTo>
                  <a:lnTo>
                    <a:pt x="56" y="77"/>
                  </a:lnTo>
                  <a:lnTo>
                    <a:pt x="56" y="77"/>
                  </a:lnTo>
                  <a:lnTo>
                    <a:pt x="56" y="75"/>
                  </a:lnTo>
                  <a:lnTo>
                    <a:pt x="58" y="75"/>
                  </a:lnTo>
                  <a:lnTo>
                    <a:pt x="58" y="73"/>
                  </a:lnTo>
                  <a:lnTo>
                    <a:pt x="58" y="73"/>
                  </a:lnTo>
                  <a:lnTo>
                    <a:pt x="56" y="71"/>
                  </a:lnTo>
                  <a:lnTo>
                    <a:pt x="56" y="71"/>
                  </a:lnTo>
                  <a:lnTo>
                    <a:pt x="56" y="71"/>
                  </a:lnTo>
                  <a:lnTo>
                    <a:pt x="58" y="69"/>
                  </a:lnTo>
                  <a:lnTo>
                    <a:pt x="58" y="69"/>
                  </a:lnTo>
                  <a:lnTo>
                    <a:pt x="58" y="67"/>
                  </a:lnTo>
                  <a:lnTo>
                    <a:pt x="58" y="67"/>
                  </a:lnTo>
                  <a:lnTo>
                    <a:pt x="58" y="67"/>
                  </a:lnTo>
                  <a:lnTo>
                    <a:pt x="58" y="66"/>
                  </a:lnTo>
                  <a:lnTo>
                    <a:pt x="58" y="66"/>
                  </a:lnTo>
                  <a:lnTo>
                    <a:pt x="58" y="66"/>
                  </a:lnTo>
                  <a:lnTo>
                    <a:pt x="58" y="66"/>
                  </a:lnTo>
                  <a:lnTo>
                    <a:pt x="58" y="66"/>
                  </a:lnTo>
                  <a:lnTo>
                    <a:pt x="56" y="64"/>
                  </a:lnTo>
                  <a:lnTo>
                    <a:pt x="56" y="62"/>
                  </a:lnTo>
                  <a:lnTo>
                    <a:pt x="56" y="60"/>
                  </a:lnTo>
                  <a:lnTo>
                    <a:pt x="54" y="58"/>
                  </a:lnTo>
                  <a:lnTo>
                    <a:pt x="54" y="58"/>
                  </a:lnTo>
                  <a:lnTo>
                    <a:pt x="54" y="58"/>
                  </a:lnTo>
                  <a:lnTo>
                    <a:pt x="54" y="58"/>
                  </a:lnTo>
                  <a:lnTo>
                    <a:pt x="53" y="58"/>
                  </a:lnTo>
                  <a:lnTo>
                    <a:pt x="54" y="58"/>
                  </a:lnTo>
                  <a:lnTo>
                    <a:pt x="53" y="58"/>
                  </a:lnTo>
                  <a:lnTo>
                    <a:pt x="53" y="58"/>
                  </a:lnTo>
                  <a:lnTo>
                    <a:pt x="53" y="57"/>
                  </a:lnTo>
                  <a:lnTo>
                    <a:pt x="53" y="57"/>
                  </a:lnTo>
                  <a:lnTo>
                    <a:pt x="53" y="57"/>
                  </a:lnTo>
                  <a:lnTo>
                    <a:pt x="53" y="55"/>
                  </a:lnTo>
                  <a:lnTo>
                    <a:pt x="51" y="55"/>
                  </a:lnTo>
                  <a:lnTo>
                    <a:pt x="53" y="55"/>
                  </a:lnTo>
                  <a:lnTo>
                    <a:pt x="53" y="53"/>
                  </a:lnTo>
                  <a:lnTo>
                    <a:pt x="53" y="53"/>
                  </a:lnTo>
                  <a:lnTo>
                    <a:pt x="53" y="53"/>
                  </a:lnTo>
                  <a:lnTo>
                    <a:pt x="54" y="53"/>
                  </a:lnTo>
                  <a:lnTo>
                    <a:pt x="54" y="51"/>
                  </a:lnTo>
                  <a:lnTo>
                    <a:pt x="53" y="51"/>
                  </a:lnTo>
                  <a:lnTo>
                    <a:pt x="53" y="51"/>
                  </a:lnTo>
                  <a:lnTo>
                    <a:pt x="53" y="49"/>
                  </a:lnTo>
                  <a:lnTo>
                    <a:pt x="53" y="49"/>
                  </a:lnTo>
                  <a:lnTo>
                    <a:pt x="53" y="49"/>
                  </a:lnTo>
                  <a:lnTo>
                    <a:pt x="53" y="49"/>
                  </a:lnTo>
                  <a:lnTo>
                    <a:pt x="53" y="49"/>
                  </a:lnTo>
                  <a:lnTo>
                    <a:pt x="53" y="47"/>
                  </a:lnTo>
                  <a:lnTo>
                    <a:pt x="53" y="47"/>
                  </a:lnTo>
                  <a:lnTo>
                    <a:pt x="53" y="47"/>
                  </a:lnTo>
                  <a:lnTo>
                    <a:pt x="53" y="47"/>
                  </a:lnTo>
                  <a:lnTo>
                    <a:pt x="51" y="46"/>
                  </a:lnTo>
                  <a:lnTo>
                    <a:pt x="51" y="46"/>
                  </a:lnTo>
                  <a:lnTo>
                    <a:pt x="51" y="46"/>
                  </a:lnTo>
                  <a:lnTo>
                    <a:pt x="51" y="46"/>
                  </a:lnTo>
                  <a:lnTo>
                    <a:pt x="51" y="44"/>
                  </a:lnTo>
                  <a:lnTo>
                    <a:pt x="51" y="44"/>
                  </a:lnTo>
                  <a:lnTo>
                    <a:pt x="51" y="44"/>
                  </a:lnTo>
                  <a:lnTo>
                    <a:pt x="49" y="44"/>
                  </a:lnTo>
                  <a:lnTo>
                    <a:pt x="49" y="42"/>
                  </a:lnTo>
                  <a:lnTo>
                    <a:pt x="49" y="42"/>
                  </a:lnTo>
                  <a:lnTo>
                    <a:pt x="49" y="44"/>
                  </a:lnTo>
                  <a:lnTo>
                    <a:pt x="47" y="44"/>
                  </a:lnTo>
                  <a:lnTo>
                    <a:pt x="47" y="44"/>
                  </a:lnTo>
                  <a:lnTo>
                    <a:pt x="47" y="44"/>
                  </a:lnTo>
                  <a:lnTo>
                    <a:pt x="47" y="42"/>
                  </a:lnTo>
                  <a:lnTo>
                    <a:pt x="47" y="42"/>
                  </a:lnTo>
                  <a:lnTo>
                    <a:pt x="49" y="42"/>
                  </a:lnTo>
                  <a:lnTo>
                    <a:pt x="49" y="42"/>
                  </a:lnTo>
                  <a:lnTo>
                    <a:pt x="49" y="40"/>
                  </a:lnTo>
                  <a:lnTo>
                    <a:pt x="49" y="40"/>
                  </a:lnTo>
                  <a:lnTo>
                    <a:pt x="49" y="40"/>
                  </a:lnTo>
                  <a:lnTo>
                    <a:pt x="51" y="40"/>
                  </a:lnTo>
                  <a:lnTo>
                    <a:pt x="53" y="40"/>
                  </a:lnTo>
                  <a:lnTo>
                    <a:pt x="53" y="42"/>
                  </a:lnTo>
                  <a:lnTo>
                    <a:pt x="53" y="42"/>
                  </a:lnTo>
                  <a:lnTo>
                    <a:pt x="53" y="42"/>
                  </a:lnTo>
                  <a:lnTo>
                    <a:pt x="53" y="42"/>
                  </a:lnTo>
                  <a:lnTo>
                    <a:pt x="53" y="42"/>
                  </a:lnTo>
                  <a:lnTo>
                    <a:pt x="53" y="40"/>
                  </a:lnTo>
                  <a:lnTo>
                    <a:pt x="53" y="40"/>
                  </a:lnTo>
                  <a:lnTo>
                    <a:pt x="53" y="40"/>
                  </a:lnTo>
                  <a:lnTo>
                    <a:pt x="53" y="40"/>
                  </a:lnTo>
                  <a:lnTo>
                    <a:pt x="53" y="38"/>
                  </a:lnTo>
                  <a:lnTo>
                    <a:pt x="53" y="38"/>
                  </a:lnTo>
                  <a:lnTo>
                    <a:pt x="53" y="36"/>
                  </a:lnTo>
                  <a:lnTo>
                    <a:pt x="53" y="36"/>
                  </a:lnTo>
                  <a:lnTo>
                    <a:pt x="53" y="36"/>
                  </a:lnTo>
                  <a:lnTo>
                    <a:pt x="53" y="36"/>
                  </a:lnTo>
                  <a:lnTo>
                    <a:pt x="53" y="35"/>
                  </a:lnTo>
                  <a:lnTo>
                    <a:pt x="53" y="35"/>
                  </a:lnTo>
                  <a:lnTo>
                    <a:pt x="53" y="35"/>
                  </a:lnTo>
                  <a:lnTo>
                    <a:pt x="53" y="35"/>
                  </a:lnTo>
                  <a:lnTo>
                    <a:pt x="51" y="35"/>
                  </a:lnTo>
                  <a:lnTo>
                    <a:pt x="51" y="35"/>
                  </a:lnTo>
                  <a:lnTo>
                    <a:pt x="51" y="35"/>
                  </a:lnTo>
                  <a:lnTo>
                    <a:pt x="49" y="35"/>
                  </a:lnTo>
                  <a:lnTo>
                    <a:pt x="49" y="35"/>
                  </a:lnTo>
                  <a:lnTo>
                    <a:pt x="49" y="33"/>
                  </a:lnTo>
                  <a:lnTo>
                    <a:pt x="51" y="33"/>
                  </a:lnTo>
                  <a:lnTo>
                    <a:pt x="49" y="33"/>
                  </a:lnTo>
                  <a:lnTo>
                    <a:pt x="49" y="33"/>
                  </a:lnTo>
                  <a:lnTo>
                    <a:pt x="49" y="33"/>
                  </a:lnTo>
                  <a:lnTo>
                    <a:pt x="49" y="31"/>
                  </a:lnTo>
                  <a:lnTo>
                    <a:pt x="49" y="31"/>
                  </a:lnTo>
                  <a:lnTo>
                    <a:pt x="49" y="31"/>
                  </a:lnTo>
                  <a:lnTo>
                    <a:pt x="47" y="29"/>
                  </a:lnTo>
                  <a:lnTo>
                    <a:pt x="47" y="27"/>
                  </a:lnTo>
                  <a:lnTo>
                    <a:pt x="47" y="27"/>
                  </a:lnTo>
                  <a:lnTo>
                    <a:pt x="47" y="27"/>
                  </a:lnTo>
                  <a:lnTo>
                    <a:pt x="45" y="27"/>
                  </a:lnTo>
                  <a:lnTo>
                    <a:pt x="45" y="27"/>
                  </a:lnTo>
                  <a:lnTo>
                    <a:pt x="45" y="25"/>
                  </a:lnTo>
                  <a:lnTo>
                    <a:pt x="45" y="25"/>
                  </a:lnTo>
                  <a:lnTo>
                    <a:pt x="45" y="25"/>
                  </a:lnTo>
                  <a:lnTo>
                    <a:pt x="45" y="25"/>
                  </a:lnTo>
                  <a:lnTo>
                    <a:pt x="47" y="25"/>
                  </a:lnTo>
                  <a:lnTo>
                    <a:pt x="47" y="25"/>
                  </a:lnTo>
                  <a:lnTo>
                    <a:pt x="45" y="24"/>
                  </a:lnTo>
                  <a:lnTo>
                    <a:pt x="45" y="24"/>
                  </a:lnTo>
                  <a:lnTo>
                    <a:pt x="45" y="24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45" y="20"/>
                  </a:lnTo>
                  <a:lnTo>
                    <a:pt x="45" y="20"/>
                  </a:lnTo>
                  <a:lnTo>
                    <a:pt x="45" y="20"/>
                  </a:lnTo>
                  <a:lnTo>
                    <a:pt x="45" y="20"/>
                  </a:lnTo>
                  <a:lnTo>
                    <a:pt x="47" y="20"/>
                  </a:lnTo>
                  <a:lnTo>
                    <a:pt x="47" y="20"/>
                  </a:lnTo>
                  <a:lnTo>
                    <a:pt x="47" y="22"/>
                  </a:lnTo>
                  <a:lnTo>
                    <a:pt x="47" y="22"/>
                  </a:lnTo>
                  <a:lnTo>
                    <a:pt x="47" y="24"/>
                  </a:lnTo>
                  <a:lnTo>
                    <a:pt x="47" y="24"/>
                  </a:lnTo>
                  <a:lnTo>
                    <a:pt x="47" y="25"/>
                  </a:lnTo>
                  <a:lnTo>
                    <a:pt x="47" y="25"/>
                  </a:lnTo>
                  <a:lnTo>
                    <a:pt x="47" y="27"/>
                  </a:lnTo>
                  <a:lnTo>
                    <a:pt x="49" y="27"/>
                  </a:lnTo>
                  <a:lnTo>
                    <a:pt x="49" y="29"/>
                  </a:lnTo>
                  <a:lnTo>
                    <a:pt x="49" y="29"/>
                  </a:lnTo>
                  <a:lnTo>
                    <a:pt x="51" y="29"/>
                  </a:lnTo>
                  <a:lnTo>
                    <a:pt x="51" y="31"/>
                  </a:lnTo>
                  <a:lnTo>
                    <a:pt x="51" y="31"/>
                  </a:lnTo>
                  <a:lnTo>
                    <a:pt x="51" y="31"/>
                  </a:lnTo>
                  <a:lnTo>
                    <a:pt x="51" y="31"/>
                  </a:lnTo>
                  <a:lnTo>
                    <a:pt x="51" y="33"/>
                  </a:lnTo>
                  <a:lnTo>
                    <a:pt x="53" y="33"/>
                  </a:lnTo>
                  <a:lnTo>
                    <a:pt x="53" y="33"/>
                  </a:lnTo>
                  <a:lnTo>
                    <a:pt x="53" y="33"/>
                  </a:lnTo>
                  <a:lnTo>
                    <a:pt x="54" y="33"/>
                  </a:lnTo>
                  <a:lnTo>
                    <a:pt x="54" y="33"/>
                  </a:lnTo>
                  <a:lnTo>
                    <a:pt x="54" y="35"/>
                  </a:lnTo>
                  <a:lnTo>
                    <a:pt x="54" y="35"/>
                  </a:lnTo>
                  <a:lnTo>
                    <a:pt x="56" y="35"/>
                  </a:lnTo>
                  <a:lnTo>
                    <a:pt x="56" y="33"/>
                  </a:lnTo>
                  <a:lnTo>
                    <a:pt x="56" y="33"/>
                  </a:lnTo>
                  <a:lnTo>
                    <a:pt x="58" y="33"/>
                  </a:lnTo>
                  <a:lnTo>
                    <a:pt x="58" y="35"/>
                  </a:lnTo>
                  <a:lnTo>
                    <a:pt x="58" y="35"/>
                  </a:lnTo>
                  <a:lnTo>
                    <a:pt x="58" y="35"/>
                  </a:lnTo>
                  <a:lnTo>
                    <a:pt x="58" y="35"/>
                  </a:lnTo>
                  <a:lnTo>
                    <a:pt x="58" y="35"/>
                  </a:lnTo>
                  <a:lnTo>
                    <a:pt x="58" y="33"/>
                  </a:lnTo>
                  <a:lnTo>
                    <a:pt x="58" y="33"/>
                  </a:lnTo>
                  <a:lnTo>
                    <a:pt x="58" y="31"/>
                  </a:lnTo>
                  <a:lnTo>
                    <a:pt x="56" y="31"/>
                  </a:lnTo>
                  <a:lnTo>
                    <a:pt x="56" y="31"/>
                  </a:lnTo>
                  <a:lnTo>
                    <a:pt x="54" y="29"/>
                  </a:lnTo>
                  <a:lnTo>
                    <a:pt x="54" y="29"/>
                  </a:lnTo>
                  <a:lnTo>
                    <a:pt x="54" y="29"/>
                  </a:lnTo>
                  <a:lnTo>
                    <a:pt x="54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6" y="31"/>
                  </a:lnTo>
                  <a:lnTo>
                    <a:pt x="58" y="31"/>
                  </a:lnTo>
                  <a:lnTo>
                    <a:pt x="58" y="31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60" y="31"/>
                  </a:lnTo>
                  <a:lnTo>
                    <a:pt x="60" y="31"/>
                  </a:lnTo>
                  <a:lnTo>
                    <a:pt x="60" y="31"/>
                  </a:lnTo>
                  <a:lnTo>
                    <a:pt x="60" y="33"/>
                  </a:lnTo>
                  <a:lnTo>
                    <a:pt x="60" y="33"/>
                  </a:lnTo>
                  <a:lnTo>
                    <a:pt x="60" y="33"/>
                  </a:lnTo>
                  <a:lnTo>
                    <a:pt x="60" y="35"/>
                  </a:lnTo>
                  <a:lnTo>
                    <a:pt x="60" y="35"/>
                  </a:lnTo>
                  <a:lnTo>
                    <a:pt x="60" y="35"/>
                  </a:lnTo>
                  <a:lnTo>
                    <a:pt x="60" y="36"/>
                  </a:lnTo>
                  <a:lnTo>
                    <a:pt x="60" y="36"/>
                  </a:lnTo>
                  <a:lnTo>
                    <a:pt x="60" y="36"/>
                  </a:lnTo>
                  <a:lnTo>
                    <a:pt x="60" y="38"/>
                  </a:lnTo>
                  <a:lnTo>
                    <a:pt x="60" y="38"/>
                  </a:lnTo>
                  <a:lnTo>
                    <a:pt x="60" y="40"/>
                  </a:lnTo>
                  <a:lnTo>
                    <a:pt x="60" y="40"/>
                  </a:lnTo>
                  <a:lnTo>
                    <a:pt x="60" y="40"/>
                  </a:lnTo>
                  <a:lnTo>
                    <a:pt x="60" y="40"/>
                  </a:lnTo>
                  <a:lnTo>
                    <a:pt x="60" y="40"/>
                  </a:lnTo>
                  <a:lnTo>
                    <a:pt x="62" y="40"/>
                  </a:lnTo>
                  <a:lnTo>
                    <a:pt x="62" y="40"/>
                  </a:lnTo>
                  <a:lnTo>
                    <a:pt x="62" y="40"/>
                  </a:lnTo>
                  <a:lnTo>
                    <a:pt x="62" y="38"/>
                  </a:lnTo>
                  <a:lnTo>
                    <a:pt x="62" y="38"/>
                  </a:lnTo>
                  <a:lnTo>
                    <a:pt x="62" y="38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65" y="40"/>
                  </a:lnTo>
                  <a:lnTo>
                    <a:pt x="65" y="40"/>
                  </a:lnTo>
                  <a:lnTo>
                    <a:pt x="65" y="40"/>
                  </a:lnTo>
                  <a:lnTo>
                    <a:pt x="65" y="38"/>
                  </a:lnTo>
                  <a:lnTo>
                    <a:pt x="65" y="38"/>
                  </a:lnTo>
                  <a:lnTo>
                    <a:pt x="65" y="38"/>
                  </a:lnTo>
                  <a:lnTo>
                    <a:pt x="65" y="38"/>
                  </a:lnTo>
                  <a:lnTo>
                    <a:pt x="65" y="36"/>
                  </a:lnTo>
                  <a:lnTo>
                    <a:pt x="65" y="36"/>
                  </a:lnTo>
                  <a:lnTo>
                    <a:pt x="65" y="36"/>
                  </a:lnTo>
                  <a:lnTo>
                    <a:pt x="64" y="35"/>
                  </a:lnTo>
                  <a:lnTo>
                    <a:pt x="64" y="35"/>
                  </a:lnTo>
                  <a:lnTo>
                    <a:pt x="64" y="33"/>
                  </a:lnTo>
                  <a:lnTo>
                    <a:pt x="62" y="33"/>
                  </a:lnTo>
                  <a:lnTo>
                    <a:pt x="62" y="33"/>
                  </a:lnTo>
                  <a:lnTo>
                    <a:pt x="62" y="31"/>
                  </a:lnTo>
                  <a:lnTo>
                    <a:pt x="64" y="33"/>
                  </a:lnTo>
                  <a:lnTo>
                    <a:pt x="64" y="33"/>
                  </a:lnTo>
                  <a:lnTo>
                    <a:pt x="64" y="35"/>
                  </a:lnTo>
                  <a:lnTo>
                    <a:pt x="65" y="33"/>
                  </a:lnTo>
                  <a:lnTo>
                    <a:pt x="65" y="33"/>
                  </a:lnTo>
                  <a:lnTo>
                    <a:pt x="65" y="31"/>
                  </a:lnTo>
                  <a:lnTo>
                    <a:pt x="65" y="31"/>
                  </a:lnTo>
                  <a:lnTo>
                    <a:pt x="65" y="31"/>
                  </a:lnTo>
                  <a:lnTo>
                    <a:pt x="65" y="31"/>
                  </a:lnTo>
                  <a:lnTo>
                    <a:pt x="65" y="31"/>
                  </a:lnTo>
                  <a:lnTo>
                    <a:pt x="65" y="31"/>
                  </a:lnTo>
                  <a:lnTo>
                    <a:pt x="67" y="33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9" y="31"/>
                  </a:lnTo>
                  <a:lnTo>
                    <a:pt x="69" y="29"/>
                  </a:lnTo>
                  <a:lnTo>
                    <a:pt x="69" y="27"/>
                  </a:lnTo>
                  <a:lnTo>
                    <a:pt x="69" y="27"/>
                  </a:lnTo>
                  <a:lnTo>
                    <a:pt x="71" y="27"/>
                  </a:lnTo>
                  <a:lnTo>
                    <a:pt x="71" y="25"/>
                  </a:lnTo>
                  <a:lnTo>
                    <a:pt x="71" y="25"/>
                  </a:lnTo>
                  <a:lnTo>
                    <a:pt x="71" y="24"/>
                  </a:lnTo>
                  <a:lnTo>
                    <a:pt x="71" y="22"/>
                  </a:lnTo>
                  <a:lnTo>
                    <a:pt x="71" y="22"/>
                  </a:lnTo>
                  <a:lnTo>
                    <a:pt x="71" y="22"/>
                  </a:lnTo>
                  <a:lnTo>
                    <a:pt x="71" y="20"/>
                  </a:lnTo>
                  <a:lnTo>
                    <a:pt x="71" y="20"/>
                  </a:lnTo>
                  <a:lnTo>
                    <a:pt x="69" y="18"/>
                  </a:lnTo>
                  <a:lnTo>
                    <a:pt x="69" y="18"/>
                  </a:lnTo>
                  <a:lnTo>
                    <a:pt x="69" y="18"/>
                  </a:lnTo>
                  <a:lnTo>
                    <a:pt x="71" y="16"/>
                  </a:lnTo>
                  <a:lnTo>
                    <a:pt x="69" y="16"/>
                  </a:lnTo>
                  <a:lnTo>
                    <a:pt x="69" y="16"/>
                  </a:lnTo>
                  <a:lnTo>
                    <a:pt x="71" y="16"/>
                  </a:lnTo>
                  <a:lnTo>
                    <a:pt x="71" y="18"/>
                  </a:lnTo>
                  <a:lnTo>
                    <a:pt x="71" y="18"/>
                  </a:lnTo>
                  <a:lnTo>
                    <a:pt x="71" y="18"/>
                  </a:lnTo>
                  <a:lnTo>
                    <a:pt x="73" y="18"/>
                  </a:lnTo>
                  <a:lnTo>
                    <a:pt x="73" y="18"/>
                  </a:lnTo>
                  <a:lnTo>
                    <a:pt x="73" y="18"/>
                  </a:lnTo>
                  <a:lnTo>
                    <a:pt x="73" y="20"/>
                  </a:lnTo>
                  <a:lnTo>
                    <a:pt x="73" y="20"/>
                  </a:lnTo>
                  <a:lnTo>
                    <a:pt x="71" y="22"/>
                  </a:lnTo>
                  <a:lnTo>
                    <a:pt x="71" y="24"/>
                  </a:lnTo>
                  <a:lnTo>
                    <a:pt x="71" y="25"/>
                  </a:lnTo>
                  <a:lnTo>
                    <a:pt x="71" y="25"/>
                  </a:lnTo>
                  <a:lnTo>
                    <a:pt x="71" y="25"/>
                  </a:lnTo>
                  <a:lnTo>
                    <a:pt x="71" y="27"/>
                  </a:lnTo>
                  <a:lnTo>
                    <a:pt x="71" y="29"/>
                  </a:lnTo>
                  <a:lnTo>
                    <a:pt x="71" y="31"/>
                  </a:lnTo>
                  <a:lnTo>
                    <a:pt x="69" y="33"/>
                  </a:lnTo>
                  <a:lnTo>
                    <a:pt x="69" y="33"/>
                  </a:lnTo>
                  <a:lnTo>
                    <a:pt x="69" y="35"/>
                  </a:lnTo>
                  <a:lnTo>
                    <a:pt x="69" y="35"/>
                  </a:lnTo>
                  <a:lnTo>
                    <a:pt x="69" y="36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69" y="40"/>
                  </a:lnTo>
                  <a:lnTo>
                    <a:pt x="69" y="40"/>
                  </a:lnTo>
                  <a:lnTo>
                    <a:pt x="69" y="42"/>
                  </a:lnTo>
                  <a:lnTo>
                    <a:pt x="71" y="42"/>
                  </a:lnTo>
                  <a:lnTo>
                    <a:pt x="71" y="42"/>
                  </a:lnTo>
                  <a:lnTo>
                    <a:pt x="71" y="42"/>
                  </a:lnTo>
                  <a:lnTo>
                    <a:pt x="73" y="42"/>
                  </a:lnTo>
                  <a:lnTo>
                    <a:pt x="73" y="42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1" y="44"/>
                  </a:lnTo>
                  <a:lnTo>
                    <a:pt x="71" y="46"/>
                  </a:lnTo>
                  <a:lnTo>
                    <a:pt x="71" y="46"/>
                  </a:lnTo>
                  <a:lnTo>
                    <a:pt x="71" y="46"/>
                  </a:lnTo>
                  <a:lnTo>
                    <a:pt x="71" y="47"/>
                  </a:lnTo>
                  <a:lnTo>
                    <a:pt x="71" y="47"/>
                  </a:lnTo>
                  <a:lnTo>
                    <a:pt x="73" y="47"/>
                  </a:lnTo>
                  <a:lnTo>
                    <a:pt x="73" y="47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51"/>
                  </a:lnTo>
                  <a:lnTo>
                    <a:pt x="73" y="51"/>
                  </a:lnTo>
                  <a:lnTo>
                    <a:pt x="73" y="51"/>
                  </a:lnTo>
                  <a:lnTo>
                    <a:pt x="73" y="53"/>
                  </a:lnTo>
                  <a:lnTo>
                    <a:pt x="75" y="51"/>
                  </a:lnTo>
                  <a:lnTo>
                    <a:pt x="75" y="51"/>
                  </a:lnTo>
                  <a:lnTo>
                    <a:pt x="75" y="53"/>
                  </a:lnTo>
                  <a:lnTo>
                    <a:pt x="75" y="53"/>
                  </a:lnTo>
                  <a:lnTo>
                    <a:pt x="75" y="55"/>
                  </a:lnTo>
                  <a:lnTo>
                    <a:pt x="76" y="55"/>
                  </a:lnTo>
                  <a:lnTo>
                    <a:pt x="76" y="55"/>
                  </a:lnTo>
                  <a:lnTo>
                    <a:pt x="76" y="55"/>
                  </a:lnTo>
                  <a:lnTo>
                    <a:pt x="76" y="55"/>
                  </a:lnTo>
                  <a:lnTo>
                    <a:pt x="76" y="57"/>
                  </a:lnTo>
                  <a:lnTo>
                    <a:pt x="76" y="57"/>
                  </a:lnTo>
                  <a:lnTo>
                    <a:pt x="76" y="57"/>
                  </a:lnTo>
                  <a:lnTo>
                    <a:pt x="78" y="57"/>
                  </a:lnTo>
                  <a:lnTo>
                    <a:pt x="78" y="58"/>
                  </a:lnTo>
                  <a:lnTo>
                    <a:pt x="78" y="58"/>
                  </a:lnTo>
                  <a:lnTo>
                    <a:pt x="78" y="60"/>
                  </a:lnTo>
                  <a:lnTo>
                    <a:pt x="78" y="60"/>
                  </a:lnTo>
                  <a:lnTo>
                    <a:pt x="78" y="62"/>
                  </a:lnTo>
                  <a:lnTo>
                    <a:pt x="80" y="60"/>
                  </a:lnTo>
                  <a:lnTo>
                    <a:pt x="80" y="60"/>
                  </a:lnTo>
                  <a:lnTo>
                    <a:pt x="80" y="60"/>
                  </a:lnTo>
                  <a:lnTo>
                    <a:pt x="80" y="60"/>
                  </a:lnTo>
                  <a:lnTo>
                    <a:pt x="80" y="58"/>
                  </a:lnTo>
                  <a:lnTo>
                    <a:pt x="80" y="58"/>
                  </a:lnTo>
                  <a:lnTo>
                    <a:pt x="80" y="58"/>
                  </a:lnTo>
                  <a:lnTo>
                    <a:pt x="82" y="58"/>
                  </a:lnTo>
                  <a:lnTo>
                    <a:pt x="82" y="58"/>
                  </a:lnTo>
                  <a:lnTo>
                    <a:pt x="80" y="57"/>
                  </a:lnTo>
                  <a:lnTo>
                    <a:pt x="82" y="57"/>
                  </a:lnTo>
                  <a:lnTo>
                    <a:pt x="82" y="57"/>
                  </a:lnTo>
                  <a:lnTo>
                    <a:pt x="82" y="57"/>
                  </a:lnTo>
                  <a:lnTo>
                    <a:pt x="82" y="55"/>
                  </a:lnTo>
                  <a:lnTo>
                    <a:pt x="82" y="55"/>
                  </a:lnTo>
                  <a:lnTo>
                    <a:pt x="82" y="53"/>
                  </a:lnTo>
                  <a:lnTo>
                    <a:pt x="82" y="53"/>
                  </a:lnTo>
                  <a:lnTo>
                    <a:pt x="82" y="53"/>
                  </a:lnTo>
                  <a:lnTo>
                    <a:pt x="82" y="53"/>
                  </a:lnTo>
                  <a:lnTo>
                    <a:pt x="80" y="51"/>
                  </a:lnTo>
                  <a:lnTo>
                    <a:pt x="80" y="49"/>
                  </a:lnTo>
                  <a:lnTo>
                    <a:pt x="78" y="47"/>
                  </a:lnTo>
                  <a:lnTo>
                    <a:pt x="75" y="42"/>
                  </a:lnTo>
                  <a:lnTo>
                    <a:pt x="75" y="36"/>
                  </a:lnTo>
                  <a:lnTo>
                    <a:pt x="73" y="36"/>
                  </a:lnTo>
                  <a:lnTo>
                    <a:pt x="73" y="35"/>
                  </a:lnTo>
                  <a:lnTo>
                    <a:pt x="73" y="35"/>
                  </a:lnTo>
                  <a:lnTo>
                    <a:pt x="69" y="35"/>
                  </a:lnTo>
                  <a:lnTo>
                    <a:pt x="67" y="35"/>
                  </a:lnTo>
                  <a:lnTo>
                    <a:pt x="67" y="35"/>
                  </a:lnTo>
                  <a:lnTo>
                    <a:pt x="65" y="33"/>
                  </a:lnTo>
                  <a:lnTo>
                    <a:pt x="65" y="33"/>
                  </a:lnTo>
                  <a:lnTo>
                    <a:pt x="64" y="31"/>
                  </a:lnTo>
                  <a:lnTo>
                    <a:pt x="62" y="31"/>
                  </a:lnTo>
                  <a:lnTo>
                    <a:pt x="60" y="29"/>
                  </a:lnTo>
                  <a:lnTo>
                    <a:pt x="58" y="29"/>
                  </a:lnTo>
                  <a:lnTo>
                    <a:pt x="56" y="27"/>
                  </a:lnTo>
                  <a:lnTo>
                    <a:pt x="53" y="25"/>
                  </a:lnTo>
                  <a:lnTo>
                    <a:pt x="51" y="27"/>
                  </a:lnTo>
                  <a:lnTo>
                    <a:pt x="49" y="25"/>
                  </a:lnTo>
                  <a:lnTo>
                    <a:pt x="49" y="25"/>
                  </a:lnTo>
                  <a:lnTo>
                    <a:pt x="49" y="24"/>
                  </a:lnTo>
                  <a:lnTo>
                    <a:pt x="47" y="22"/>
                  </a:lnTo>
                  <a:lnTo>
                    <a:pt x="47" y="20"/>
                  </a:lnTo>
                  <a:lnTo>
                    <a:pt x="47" y="20"/>
                  </a:lnTo>
                  <a:lnTo>
                    <a:pt x="47" y="20"/>
                  </a:lnTo>
                  <a:lnTo>
                    <a:pt x="47" y="18"/>
                  </a:lnTo>
                  <a:lnTo>
                    <a:pt x="47" y="18"/>
                  </a:lnTo>
                  <a:lnTo>
                    <a:pt x="47" y="16"/>
                  </a:lnTo>
                  <a:lnTo>
                    <a:pt x="45" y="16"/>
                  </a:lnTo>
                  <a:lnTo>
                    <a:pt x="45" y="14"/>
                  </a:lnTo>
                  <a:lnTo>
                    <a:pt x="45" y="14"/>
                  </a:lnTo>
                  <a:lnTo>
                    <a:pt x="45" y="13"/>
                  </a:lnTo>
                  <a:lnTo>
                    <a:pt x="45" y="13"/>
                  </a:lnTo>
                  <a:lnTo>
                    <a:pt x="45" y="13"/>
                  </a:lnTo>
                  <a:lnTo>
                    <a:pt x="42" y="14"/>
                  </a:lnTo>
                  <a:lnTo>
                    <a:pt x="36" y="4"/>
                  </a:lnTo>
                  <a:lnTo>
                    <a:pt x="36" y="0"/>
                  </a:lnTo>
                  <a:lnTo>
                    <a:pt x="25" y="4"/>
                  </a:lnTo>
                  <a:lnTo>
                    <a:pt x="0" y="14"/>
                  </a:lnTo>
                  <a:lnTo>
                    <a:pt x="12" y="47"/>
                  </a:lnTo>
                  <a:lnTo>
                    <a:pt x="16" y="57"/>
                  </a:lnTo>
                  <a:lnTo>
                    <a:pt x="18" y="62"/>
                  </a:lnTo>
                  <a:lnTo>
                    <a:pt x="25" y="84"/>
                  </a:lnTo>
                  <a:lnTo>
                    <a:pt x="23" y="84"/>
                  </a:lnTo>
                  <a:lnTo>
                    <a:pt x="23" y="84"/>
                  </a:lnTo>
                  <a:lnTo>
                    <a:pt x="23" y="84"/>
                  </a:lnTo>
                  <a:lnTo>
                    <a:pt x="23" y="84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2" y="88"/>
                  </a:lnTo>
                  <a:lnTo>
                    <a:pt x="23" y="89"/>
                  </a:lnTo>
                  <a:lnTo>
                    <a:pt x="25" y="93"/>
                  </a:lnTo>
                  <a:lnTo>
                    <a:pt x="25" y="93"/>
                  </a:lnTo>
                  <a:lnTo>
                    <a:pt x="25" y="95"/>
                  </a:lnTo>
                  <a:lnTo>
                    <a:pt x="23" y="95"/>
                  </a:lnTo>
                  <a:lnTo>
                    <a:pt x="23" y="9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30"/>
            <p:cNvSpPr>
              <a:spLocks/>
            </p:cNvSpPr>
            <p:nvPr userDrawn="1"/>
          </p:nvSpPr>
          <p:spPr bwMode="auto">
            <a:xfrm>
              <a:off x="7510463" y="801688"/>
              <a:ext cx="533400" cy="284163"/>
            </a:xfrm>
            <a:custGeom>
              <a:avLst/>
              <a:gdLst/>
              <a:ahLst/>
              <a:cxnLst>
                <a:cxn ang="0">
                  <a:pos x="173" y="31"/>
                </a:cxn>
                <a:cxn ang="0">
                  <a:pos x="127" y="141"/>
                </a:cxn>
                <a:cxn ang="0">
                  <a:pos x="208" y="146"/>
                </a:cxn>
                <a:cxn ang="0">
                  <a:pos x="239" y="172"/>
                </a:cxn>
                <a:cxn ang="0">
                  <a:pos x="243" y="168"/>
                </a:cxn>
                <a:cxn ang="0">
                  <a:pos x="244" y="165"/>
                </a:cxn>
                <a:cxn ang="0">
                  <a:pos x="248" y="170"/>
                </a:cxn>
                <a:cxn ang="0">
                  <a:pos x="253" y="165"/>
                </a:cxn>
                <a:cxn ang="0">
                  <a:pos x="250" y="157"/>
                </a:cxn>
                <a:cxn ang="0">
                  <a:pos x="252" y="144"/>
                </a:cxn>
                <a:cxn ang="0">
                  <a:pos x="257" y="148"/>
                </a:cxn>
                <a:cxn ang="0">
                  <a:pos x="264" y="144"/>
                </a:cxn>
                <a:cxn ang="0">
                  <a:pos x="266" y="137"/>
                </a:cxn>
                <a:cxn ang="0">
                  <a:pos x="266" y="132"/>
                </a:cxn>
                <a:cxn ang="0">
                  <a:pos x="270" y="133"/>
                </a:cxn>
                <a:cxn ang="0">
                  <a:pos x="275" y="132"/>
                </a:cxn>
                <a:cxn ang="0">
                  <a:pos x="275" y="139"/>
                </a:cxn>
                <a:cxn ang="0">
                  <a:pos x="279" y="155"/>
                </a:cxn>
                <a:cxn ang="0">
                  <a:pos x="288" y="144"/>
                </a:cxn>
                <a:cxn ang="0">
                  <a:pos x="297" y="132"/>
                </a:cxn>
                <a:cxn ang="0">
                  <a:pos x="310" y="128"/>
                </a:cxn>
                <a:cxn ang="0">
                  <a:pos x="321" y="121"/>
                </a:cxn>
                <a:cxn ang="0">
                  <a:pos x="332" y="110"/>
                </a:cxn>
                <a:cxn ang="0">
                  <a:pos x="328" y="102"/>
                </a:cxn>
                <a:cxn ang="0">
                  <a:pos x="336" y="115"/>
                </a:cxn>
                <a:cxn ang="0">
                  <a:pos x="327" y="99"/>
                </a:cxn>
                <a:cxn ang="0">
                  <a:pos x="316" y="80"/>
                </a:cxn>
                <a:cxn ang="0">
                  <a:pos x="292" y="79"/>
                </a:cxn>
                <a:cxn ang="0">
                  <a:pos x="297" y="77"/>
                </a:cxn>
                <a:cxn ang="0">
                  <a:pos x="312" y="90"/>
                </a:cxn>
                <a:cxn ang="0">
                  <a:pos x="316" y="88"/>
                </a:cxn>
                <a:cxn ang="0">
                  <a:pos x="319" y="91"/>
                </a:cxn>
                <a:cxn ang="0">
                  <a:pos x="314" y="110"/>
                </a:cxn>
                <a:cxn ang="0">
                  <a:pos x="299" y="123"/>
                </a:cxn>
                <a:cxn ang="0">
                  <a:pos x="286" y="121"/>
                </a:cxn>
                <a:cxn ang="0">
                  <a:pos x="268" y="102"/>
                </a:cxn>
                <a:cxn ang="0">
                  <a:pos x="263" y="104"/>
                </a:cxn>
                <a:cxn ang="0">
                  <a:pos x="255" y="97"/>
                </a:cxn>
                <a:cxn ang="0">
                  <a:pos x="261" y="97"/>
                </a:cxn>
                <a:cxn ang="0">
                  <a:pos x="257" y="90"/>
                </a:cxn>
                <a:cxn ang="0">
                  <a:pos x="246" y="80"/>
                </a:cxn>
                <a:cxn ang="0">
                  <a:pos x="235" y="73"/>
                </a:cxn>
                <a:cxn ang="0">
                  <a:pos x="230" y="75"/>
                </a:cxn>
                <a:cxn ang="0">
                  <a:pos x="224" y="80"/>
                </a:cxn>
                <a:cxn ang="0">
                  <a:pos x="221" y="79"/>
                </a:cxn>
                <a:cxn ang="0">
                  <a:pos x="213" y="75"/>
                </a:cxn>
                <a:cxn ang="0">
                  <a:pos x="211" y="70"/>
                </a:cxn>
                <a:cxn ang="0">
                  <a:pos x="211" y="66"/>
                </a:cxn>
                <a:cxn ang="0">
                  <a:pos x="213" y="64"/>
                </a:cxn>
                <a:cxn ang="0">
                  <a:pos x="217" y="57"/>
                </a:cxn>
                <a:cxn ang="0">
                  <a:pos x="221" y="46"/>
                </a:cxn>
                <a:cxn ang="0">
                  <a:pos x="215" y="42"/>
                </a:cxn>
                <a:cxn ang="0">
                  <a:pos x="230" y="31"/>
                </a:cxn>
                <a:cxn ang="0">
                  <a:pos x="233" y="29"/>
                </a:cxn>
                <a:cxn ang="0">
                  <a:pos x="235" y="22"/>
                </a:cxn>
                <a:cxn ang="0">
                  <a:pos x="228" y="20"/>
                </a:cxn>
                <a:cxn ang="0">
                  <a:pos x="228" y="26"/>
                </a:cxn>
                <a:cxn ang="0">
                  <a:pos x="224" y="26"/>
                </a:cxn>
                <a:cxn ang="0">
                  <a:pos x="219" y="24"/>
                </a:cxn>
                <a:cxn ang="0">
                  <a:pos x="217" y="22"/>
                </a:cxn>
                <a:cxn ang="0">
                  <a:pos x="211" y="17"/>
                </a:cxn>
                <a:cxn ang="0">
                  <a:pos x="211" y="11"/>
                </a:cxn>
                <a:cxn ang="0">
                  <a:pos x="206" y="9"/>
                </a:cxn>
              </a:cxnLst>
              <a:rect l="0" t="0" r="r" b="b"/>
              <a:pathLst>
                <a:path w="336" h="179">
                  <a:moveTo>
                    <a:pt x="208" y="0"/>
                  </a:moveTo>
                  <a:lnTo>
                    <a:pt x="204" y="0"/>
                  </a:lnTo>
                  <a:lnTo>
                    <a:pt x="204" y="2"/>
                  </a:lnTo>
                  <a:lnTo>
                    <a:pt x="202" y="2"/>
                  </a:lnTo>
                  <a:lnTo>
                    <a:pt x="202" y="2"/>
                  </a:lnTo>
                  <a:lnTo>
                    <a:pt x="200" y="2"/>
                  </a:lnTo>
                  <a:lnTo>
                    <a:pt x="199" y="2"/>
                  </a:lnTo>
                  <a:lnTo>
                    <a:pt x="197" y="2"/>
                  </a:lnTo>
                  <a:lnTo>
                    <a:pt x="197" y="2"/>
                  </a:lnTo>
                  <a:lnTo>
                    <a:pt x="195" y="2"/>
                  </a:lnTo>
                  <a:lnTo>
                    <a:pt x="195" y="2"/>
                  </a:lnTo>
                  <a:lnTo>
                    <a:pt x="191" y="6"/>
                  </a:lnTo>
                  <a:lnTo>
                    <a:pt x="188" y="7"/>
                  </a:lnTo>
                  <a:lnTo>
                    <a:pt x="188" y="9"/>
                  </a:lnTo>
                  <a:lnTo>
                    <a:pt x="186" y="13"/>
                  </a:lnTo>
                  <a:lnTo>
                    <a:pt x="186" y="15"/>
                  </a:lnTo>
                  <a:lnTo>
                    <a:pt x="186" y="17"/>
                  </a:lnTo>
                  <a:lnTo>
                    <a:pt x="186" y="17"/>
                  </a:lnTo>
                  <a:lnTo>
                    <a:pt x="186" y="17"/>
                  </a:lnTo>
                  <a:lnTo>
                    <a:pt x="180" y="17"/>
                  </a:lnTo>
                  <a:lnTo>
                    <a:pt x="175" y="20"/>
                  </a:lnTo>
                  <a:lnTo>
                    <a:pt x="179" y="27"/>
                  </a:lnTo>
                  <a:lnTo>
                    <a:pt x="173" y="29"/>
                  </a:lnTo>
                  <a:lnTo>
                    <a:pt x="173" y="31"/>
                  </a:lnTo>
                  <a:lnTo>
                    <a:pt x="171" y="35"/>
                  </a:lnTo>
                  <a:lnTo>
                    <a:pt x="118" y="53"/>
                  </a:lnTo>
                  <a:lnTo>
                    <a:pt x="116" y="55"/>
                  </a:lnTo>
                  <a:lnTo>
                    <a:pt x="85" y="64"/>
                  </a:lnTo>
                  <a:lnTo>
                    <a:pt x="71" y="68"/>
                  </a:lnTo>
                  <a:lnTo>
                    <a:pt x="29" y="80"/>
                  </a:lnTo>
                  <a:lnTo>
                    <a:pt x="21" y="84"/>
                  </a:lnTo>
                  <a:lnTo>
                    <a:pt x="0" y="90"/>
                  </a:lnTo>
                  <a:lnTo>
                    <a:pt x="3" y="121"/>
                  </a:lnTo>
                  <a:lnTo>
                    <a:pt x="7" y="176"/>
                  </a:lnTo>
                  <a:lnTo>
                    <a:pt x="9" y="179"/>
                  </a:lnTo>
                  <a:lnTo>
                    <a:pt x="47" y="168"/>
                  </a:lnTo>
                  <a:lnTo>
                    <a:pt x="51" y="166"/>
                  </a:lnTo>
                  <a:lnTo>
                    <a:pt x="67" y="161"/>
                  </a:lnTo>
                  <a:lnTo>
                    <a:pt x="69" y="166"/>
                  </a:lnTo>
                  <a:lnTo>
                    <a:pt x="73" y="163"/>
                  </a:lnTo>
                  <a:lnTo>
                    <a:pt x="73" y="161"/>
                  </a:lnTo>
                  <a:lnTo>
                    <a:pt x="73" y="159"/>
                  </a:lnTo>
                  <a:lnTo>
                    <a:pt x="85" y="155"/>
                  </a:lnTo>
                  <a:lnTo>
                    <a:pt x="85" y="155"/>
                  </a:lnTo>
                  <a:lnTo>
                    <a:pt x="89" y="155"/>
                  </a:lnTo>
                  <a:lnTo>
                    <a:pt x="89" y="154"/>
                  </a:lnTo>
                  <a:lnTo>
                    <a:pt x="95" y="152"/>
                  </a:lnTo>
                  <a:lnTo>
                    <a:pt x="127" y="141"/>
                  </a:lnTo>
                  <a:lnTo>
                    <a:pt x="131" y="139"/>
                  </a:lnTo>
                  <a:lnTo>
                    <a:pt x="157" y="132"/>
                  </a:lnTo>
                  <a:lnTo>
                    <a:pt x="157" y="133"/>
                  </a:lnTo>
                  <a:lnTo>
                    <a:pt x="182" y="123"/>
                  </a:lnTo>
                  <a:lnTo>
                    <a:pt x="193" y="119"/>
                  </a:lnTo>
                  <a:lnTo>
                    <a:pt x="193" y="123"/>
                  </a:lnTo>
                  <a:lnTo>
                    <a:pt x="199" y="133"/>
                  </a:lnTo>
                  <a:lnTo>
                    <a:pt x="202" y="132"/>
                  </a:lnTo>
                  <a:lnTo>
                    <a:pt x="202" y="132"/>
                  </a:lnTo>
                  <a:lnTo>
                    <a:pt x="202" y="132"/>
                  </a:lnTo>
                  <a:lnTo>
                    <a:pt x="202" y="133"/>
                  </a:lnTo>
                  <a:lnTo>
                    <a:pt x="202" y="133"/>
                  </a:lnTo>
                  <a:lnTo>
                    <a:pt x="202" y="135"/>
                  </a:lnTo>
                  <a:lnTo>
                    <a:pt x="204" y="135"/>
                  </a:lnTo>
                  <a:lnTo>
                    <a:pt x="204" y="137"/>
                  </a:lnTo>
                  <a:lnTo>
                    <a:pt x="204" y="137"/>
                  </a:lnTo>
                  <a:lnTo>
                    <a:pt x="204" y="139"/>
                  </a:lnTo>
                  <a:lnTo>
                    <a:pt x="204" y="139"/>
                  </a:lnTo>
                  <a:lnTo>
                    <a:pt x="204" y="139"/>
                  </a:lnTo>
                  <a:lnTo>
                    <a:pt x="204" y="141"/>
                  </a:lnTo>
                  <a:lnTo>
                    <a:pt x="206" y="143"/>
                  </a:lnTo>
                  <a:lnTo>
                    <a:pt x="206" y="144"/>
                  </a:lnTo>
                  <a:lnTo>
                    <a:pt x="206" y="144"/>
                  </a:lnTo>
                  <a:lnTo>
                    <a:pt x="208" y="146"/>
                  </a:lnTo>
                  <a:lnTo>
                    <a:pt x="210" y="144"/>
                  </a:lnTo>
                  <a:lnTo>
                    <a:pt x="213" y="146"/>
                  </a:lnTo>
                  <a:lnTo>
                    <a:pt x="215" y="148"/>
                  </a:lnTo>
                  <a:lnTo>
                    <a:pt x="217" y="148"/>
                  </a:lnTo>
                  <a:lnTo>
                    <a:pt x="219" y="150"/>
                  </a:lnTo>
                  <a:lnTo>
                    <a:pt x="221" y="150"/>
                  </a:lnTo>
                  <a:lnTo>
                    <a:pt x="222" y="152"/>
                  </a:lnTo>
                  <a:lnTo>
                    <a:pt x="222" y="152"/>
                  </a:lnTo>
                  <a:lnTo>
                    <a:pt x="224" y="154"/>
                  </a:lnTo>
                  <a:lnTo>
                    <a:pt x="224" y="154"/>
                  </a:lnTo>
                  <a:lnTo>
                    <a:pt x="226" y="154"/>
                  </a:lnTo>
                  <a:lnTo>
                    <a:pt x="230" y="154"/>
                  </a:lnTo>
                  <a:lnTo>
                    <a:pt x="230" y="154"/>
                  </a:lnTo>
                  <a:lnTo>
                    <a:pt x="230" y="155"/>
                  </a:lnTo>
                  <a:lnTo>
                    <a:pt x="232" y="155"/>
                  </a:lnTo>
                  <a:lnTo>
                    <a:pt x="232" y="161"/>
                  </a:lnTo>
                  <a:lnTo>
                    <a:pt x="235" y="166"/>
                  </a:lnTo>
                  <a:lnTo>
                    <a:pt x="237" y="168"/>
                  </a:lnTo>
                  <a:lnTo>
                    <a:pt x="237" y="170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0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4"/>
                  </a:lnTo>
                  <a:lnTo>
                    <a:pt x="241" y="174"/>
                  </a:lnTo>
                  <a:lnTo>
                    <a:pt x="241" y="174"/>
                  </a:lnTo>
                  <a:lnTo>
                    <a:pt x="241" y="172"/>
                  </a:lnTo>
                  <a:lnTo>
                    <a:pt x="241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0"/>
                  </a:lnTo>
                  <a:lnTo>
                    <a:pt x="243" y="170"/>
                  </a:lnTo>
                  <a:lnTo>
                    <a:pt x="241" y="170"/>
                  </a:lnTo>
                  <a:lnTo>
                    <a:pt x="241" y="170"/>
                  </a:lnTo>
                  <a:lnTo>
                    <a:pt x="241" y="168"/>
                  </a:lnTo>
                  <a:lnTo>
                    <a:pt x="241" y="168"/>
                  </a:lnTo>
                  <a:lnTo>
                    <a:pt x="239" y="168"/>
                  </a:lnTo>
                  <a:lnTo>
                    <a:pt x="239" y="166"/>
                  </a:lnTo>
                  <a:lnTo>
                    <a:pt x="239" y="166"/>
                  </a:lnTo>
                  <a:lnTo>
                    <a:pt x="241" y="166"/>
                  </a:lnTo>
                  <a:lnTo>
                    <a:pt x="241" y="168"/>
                  </a:lnTo>
                  <a:lnTo>
                    <a:pt x="243" y="168"/>
                  </a:lnTo>
                  <a:lnTo>
                    <a:pt x="243" y="166"/>
                  </a:lnTo>
                  <a:lnTo>
                    <a:pt x="243" y="168"/>
                  </a:lnTo>
                  <a:lnTo>
                    <a:pt x="243" y="168"/>
                  </a:lnTo>
                  <a:lnTo>
                    <a:pt x="244" y="168"/>
                  </a:lnTo>
                  <a:lnTo>
                    <a:pt x="244" y="166"/>
                  </a:lnTo>
                  <a:lnTo>
                    <a:pt x="243" y="166"/>
                  </a:lnTo>
                  <a:lnTo>
                    <a:pt x="243" y="166"/>
                  </a:lnTo>
                  <a:lnTo>
                    <a:pt x="243" y="165"/>
                  </a:lnTo>
                  <a:lnTo>
                    <a:pt x="243" y="165"/>
                  </a:lnTo>
                  <a:lnTo>
                    <a:pt x="243" y="163"/>
                  </a:lnTo>
                  <a:lnTo>
                    <a:pt x="241" y="163"/>
                  </a:lnTo>
                  <a:lnTo>
                    <a:pt x="241" y="163"/>
                  </a:lnTo>
                  <a:lnTo>
                    <a:pt x="241" y="161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61"/>
                  </a:lnTo>
                  <a:lnTo>
                    <a:pt x="243" y="161"/>
                  </a:lnTo>
                  <a:lnTo>
                    <a:pt x="243" y="163"/>
                  </a:lnTo>
                  <a:lnTo>
                    <a:pt x="243" y="163"/>
                  </a:lnTo>
                  <a:lnTo>
                    <a:pt x="243" y="163"/>
                  </a:lnTo>
                  <a:lnTo>
                    <a:pt x="243" y="163"/>
                  </a:lnTo>
                  <a:lnTo>
                    <a:pt x="244" y="165"/>
                  </a:lnTo>
                  <a:lnTo>
                    <a:pt x="244" y="165"/>
                  </a:lnTo>
                  <a:lnTo>
                    <a:pt x="244" y="165"/>
                  </a:lnTo>
                  <a:lnTo>
                    <a:pt x="244" y="165"/>
                  </a:lnTo>
                  <a:lnTo>
                    <a:pt x="246" y="166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4" y="170"/>
                  </a:lnTo>
                  <a:lnTo>
                    <a:pt x="243" y="170"/>
                  </a:lnTo>
                  <a:lnTo>
                    <a:pt x="243" y="170"/>
                  </a:lnTo>
                  <a:lnTo>
                    <a:pt x="244" y="170"/>
                  </a:lnTo>
                  <a:lnTo>
                    <a:pt x="246" y="170"/>
                  </a:lnTo>
                  <a:lnTo>
                    <a:pt x="246" y="170"/>
                  </a:lnTo>
                  <a:lnTo>
                    <a:pt x="246" y="170"/>
                  </a:lnTo>
                  <a:lnTo>
                    <a:pt x="248" y="172"/>
                  </a:lnTo>
                  <a:lnTo>
                    <a:pt x="248" y="172"/>
                  </a:lnTo>
                  <a:lnTo>
                    <a:pt x="248" y="172"/>
                  </a:lnTo>
                  <a:lnTo>
                    <a:pt x="248" y="172"/>
                  </a:lnTo>
                  <a:lnTo>
                    <a:pt x="248" y="170"/>
                  </a:lnTo>
                  <a:lnTo>
                    <a:pt x="248" y="170"/>
                  </a:lnTo>
                  <a:lnTo>
                    <a:pt x="248" y="170"/>
                  </a:lnTo>
                  <a:lnTo>
                    <a:pt x="248" y="170"/>
                  </a:lnTo>
                  <a:lnTo>
                    <a:pt x="250" y="168"/>
                  </a:lnTo>
                  <a:lnTo>
                    <a:pt x="250" y="168"/>
                  </a:lnTo>
                  <a:lnTo>
                    <a:pt x="250" y="168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2" y="165"/>
                  </a:lnTo>
                  <a:lnTo>
                    <a:pt x="252" y="165"/>
                  </a:lnTo>
                  <a:lnTo>
                    <a:pt x="252" y="165"/>
                  </a:lnTo>
                  <a:lnTo>
                    <a:pt x="250" y="165"/>
                  </a:lnTo>
                  <a:lnTo>
                    <a:pt x="250" y="165"/>
                  </a:lnTo>
                  <a:lnTo>
                    <a:pt x="250" y="165"/>
                  </a:lnTo>
                  <a:lnTo>
                    <a:pt x="250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5"/>
                  </a:lnTo>
                  <a:lnTo>
                    <a:pt x="252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5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5" y="163"/>
                  </a:lnTo>
                  <a:lnTo>
                    <a:pt x="255" y="161"/>
                  </a:lnTo>
                  <a:lnTo>
                    <a:pt x="255" y="161"/>
                  </a:lnTo>
                  <a:lnTo>
                    <a:pt x="255" y="161"/>
                  </a:lnTo>
                  <a:lnTo>
                    <a:pt x="253" y="161"/>
                  </a:lnTo>
                  <a:lnTo>
                    <a:pt x="253" y="159"/>
                  </a:lnTo>
                  <a:lnTo>
                    <a:pt x="253" y="159"/>
                  </a:lnTo>
                  <a:lnTo>
                    <a:pt x="253" y="159"/>
                  </a:lnTo>
                  <a:lnTo>
                    <a:pt x="252" y="157"/>
                  </a:lnTo>
                  <a:lnTo>
                    <a:pt x="252" y="157"/>
                  </a:lnTo>
                  <a:lnTo>
                    <a:pt x="252" y="157"/>
                  </a:lnTo>
                  <a:lnTo>
                    <a:pt x="250" y="157"/>
                  </a:lnTo>
                  <a:lnTo>
                    <a:pt x="250" y="157"/>
                  </a:lnTo>
                  <a:lnTo>
                    <a:pt x="250" y="157"/>
                  </a:lnTo>
                  <a:lnTo>
                    <a:pt x="250" y="155"/>
                  </a:lnTo>
                  <a:lnTo>
                    <a:pt x="250" y="155"/>
                  </a:lnTo>
                  <a:lnTo>
                    <a:pt x="250" y="155"/>
                  </a:lnTo>
                  <a:lnTo>
                    <a:pt x="252" y="155"/>
                  </a:lnTo>
                  <a:lnTo>
                    <a:pt x="252" y="157"/>
                  </a:lnTo>
                  <a:lnTo>
                    <a:pt x="252" y="157"/>
                  </a:lnTo>
                  <a:lnTo>
                    <a:pt x="253" y="157"/>
                  </a:lnTo>
                  <a:lnTo>
                    <a:pt x="253" y="155"/>
                  </a:lnTo>
                  <a:lnTo>
                    <a:pt x="252" y="155"/>
                  </a:lnTo>
                  <a:lnTo>
                    <a:pt x="252" y="154"/>
                  </a:lnTo>
                  <a:lnTo>
                    <a:pt x="252" y="154"/>
                  </a:lnTo>
                  <a:lnTo>
                    <a:pt x="253" y="154"/>
                  </a:lnTo>
                  <a:lnTo>
                    <a:pt x="253" y="154"/>
                  </a:lnTo>
                  <a:lnTo>
                    <a:pt x="255" y="154"/>
                  </a:lnTo>
                  <a:lnTo>
                    <a:pt x="255" y="154"/>
                  </a:lnTo>
                  <a:lnTo>
                    <a:pt x="253" y="154"/>
                  </a:lnTo>
                  <a:lnTo>
                    <a:pt x="252" y="152"/>
                  </a:lnTo>
                  <a:lnTo>
                    <a:pt x="252" y="150"/>
                  </a:lnTo>
                  <a:lnTo>
                    <a:pt x="252" y="150"/>
                  </a:lnTo>
                  <a:lnTo>
                    <a:pt x="252" y="148"/>
                  </a:lnTo>
                  <a:lnTo>
                    <a:pt x="252" y="146"/>
                  </a:lnTo>
                  <a:lnTo>
                    <a:pt x="252" y="144"/>
                  </a:lnTo>
                  <a:lnTo>
                    <a:pt x="252" y="146"/>
                  </a:lnTo>
                  <a:lnTo>
                    <a:pt x="252" y="148"/>
                  </a:lnTo>
                  <a:lnTo>
                    <a:pt x="253" y="148"/>
                  </a:lnTo>
                  <a:lnTo>
                    <a:pt x="253" y="148"/>
                  </a:lnTo>
                  <a:lnTo>
                    <a:pt x="253" y="150"/>
                  </a:lnTo>
                  <a:lnTo>
                    <a:pt x="253" y="150"/>
                  </a:lnTo>
                  <a:lnTo>
                    <a:pt x="255" y="150"/>
                  </a:lnTo>
                  <a:lnTo>
                    <a:pt x="255" y="150"/>
                  </a:lnTo>
                  <a:lnTo>
                    <a:pt x="257" y="150"/>
                  </a:lnTo>
                  <a:lnTo>
                    <a:pt x="257" y="150"/>
                  </a:lnTo>
                  <a:lnTo>
                    <a:pt x="257" y="152"/>
                  </a:lnTo>
                  <a:lnTo>
                    <a:pt x="257" y="152"/>
                  </a:lnTo>
                  <a:lnTo>
                    <a:pt x="259" y="154"/>
                  </a:lnTo>
                  <a:lnTo>
                    <a:pt x="259" y="154"/>
                  </a:lnTo>
                  <a:lnTo>
                    <a:pt x="261" y="154"/>
                  </a:lnTo>
                  <a:lnTo>
                    <a:pt x="261" y="154"/>
                  </a:lnTo>
                  <a:lnTo>
                    <a:pt x="259" y="154"/>
                  </a:lnTo>
                  <a:lnTo>
                    <a:pt x="259" y="152"/>
                  </a:lnTo>
                  <a:lnTo>
                    <a:pt x="259" y="152"/>
                  </a:lnTo>
                  <a:lnTo>
                    <a:pt x="259" y="150"/>
                  </a:lnTo>
                  <a:lnTo>
                    <a:pt x="257" y="150"/>
                  </a:lnTo>
                  <a:lnTo>
                    <a:pt x="257" y="150"/>
                  </a:lnTo>
                  <a:lnTo>
                    <a:pt x="257" y="148"/>
                  </a:lnTo>
                  <a:lnTo>
                    <a:pt x="257" y="148"/>
                  </a:lnTo>
                  <a:lnTo>
                    <a:pt x="257" y="148"/>
                  </a:lnTo>
                  <a:lnTo>
                    <a:pt x="259" y="148"/>
                  </a:lnTo>
                  <a:lnTo>
                    <a:pt x="259" y="148"/>
                  </a:lnTo>
                  <a:lnTo>
                    <a:pt x="259" y="148"/>
                  </a:lnTo>
                  <a:lnTo>
                    <a:pt x="261" y="148"/>
                  </a:lnTo>
                  <a:lnTo>
                    <a:pt x="261" y="148"/>
                  </a:lnTo>
                  <a:lnTo>
                    <a:pt x="261" y="146"/>
                  </a:lnTo>
                  <a:lnTo>
                    <a:pt x="261" y="146"/>
                  </a:lnTo>
                  <a:lnTo>
                    <a:pt x="263" y="146"/>
                  </a:lnTo>
                  <a:lnTo>
                    <a:pt x="263" y="148"/>
                  </a:lnTo>
                  <a:lnTo>
                    <a:pt x="263" y="146"/>
                  </a:lnTo>
                  <a:lnTo>
                    <a:pt x="263" y="146"/>
                  </a:lnTo>
                  <a:lnTo>
                    <a:pt x="263" y="146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3" y="144"/>
                  </a:lnTo>
                  <a:lnTo>
                    <a:pt x="263" y="143"/>
                  </a:lnTo>
                  <a:lnTo>
                    <a:pt x="263" y="143"/>
                  </a:lnTo>
                  <a:lnTo>
                    <a:pt x="264" y="144"/>
                  </a:lnTo>
                  <a:lnTo>
                    <a:pt x="264" y="144"/>
                  </a:lnTo>
                  <a:lnTo>
                    <a:pt x="264" y="144"/>
                  </a:lnTo>
                  <a:lnTo>
                    <a:pt x="266" y="144"/>
                  </a:lnTo>
                  <a:lnTo>
                    <a:pt x="264" y="143"/>
                  </a:lnTo>
                  <a:lnTo>
                    <a:pt x="264" y="143"/>
                  </a:lnTo>
                  <a:lnTo>
                    <a:pt x="264" y="141"/>
                  </a:lnTo>
                  <a:lnTo>
                    <a:pt x="264" y="141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3" y="137"/>
                  </a:lnTo>
                  <a:lnTo>
                    <a:pt x="263" y="137"/>
                  </a:lnTo>
                  <a:lnTo>
                    <a:pt x="263" y="135"/>
                  </a:lnTo>
                  <a:lnTo>
                    <a:pt x="264" y="135"/>
                  </a:lnTo>
                  <a:lnTo>
                    <a:pt x="264" y="137"/>
                  </a:lnTo>
                  <a:lnTo>
                    <a:pt x="264" y="137"/>
                  </a:lnTo>
                  <a:lnTo>
                    <a:pt x="266" y="137"/>
                  </a:lnTo>
                  <a:lnTo>
                    <a:pt x="264" y="137"/>
                  </a:lnTo>
                  <a:lnTo>
                    <a:pt x="264" y="137"/>
                  </a:lnTo>
                  <a:lnTo>
                    <a:pt x="264" y="137"/>
                  </a:lnTo>
                  <a:lnTo>
                    <a:pt x="266" y="139"/>
                  </a:lnTo>
                  <a:lnTo>
                    <a:pt x="266" y="137"/>
                  </a:lnTo>
                  <a:lnTo>
                    <a:pt x="268" y="139"/>
                  </a:lnTo>
                  <a:lnTo>
                    <a:pt x="268" y="139"/>
                  </a:lnTo>
                  <a:lnTo>
                    <a:pt x="268" y="137"/>
                  </a:lnTo>
                  <a:lnTo>
                    <a:pt x="266" y="137"/>
                  </a:lnTo>
                  <a:lnTo>
                    <a:pt x="266" y="137"/>
                  </a:lnTo>
                  <a:lnTo>
                    <a:pt x="266" y="137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4" y="135"/>
                  </a:lnTo>
                  <a:lnTo>
                    <a:pt x="264" y="133"/>
                  </a:lnTo>
                  <a:lnTo>
                    <a:pt x="264" y="133"/>
                  </a:lnTo>
                  <a:lnTo>
                    <a:pt x="264" y="133"/>
                  </a:lnTo>
                  <a:lnTo>
                    <a:pt x="264" y="133"/>
                  </a:lnTo>
                  <a:lnTo>
                    <a:pt x="264" y="132"/>
                  </a:lnTo>
                  <a:lnTo>
                    <a:pt x="264" y="132"/>
                  </a:lnTo>
                  <a:lnTo>
                    <a:pt x="264" y="133"/>
                  </a:lnTo>
                  <a:lnTo>
                    <a:pt x="264" y="132"/>
                  </a:lnTo>
                  <a:lnTo>
                    <a:pt x="264" y="132"/>
                  </a:lnTo>
                  <a:lnTo>
                    <a:pt x="266" y="132"/>
                  </a:lnTo>
                  <a:lnTo>
                    <a:pt x="266" y="132"/>
                  </a:lnTo>
                  <a:lnTo>
                    <a:pt x="264" y="130"/>
                  </a:lnTo>
                  <a:lnTo>
                    <a:pt x="266" y="130"/>
                  </a:lnTo>
                  <a:lnTo>
                    <a:pt x="264" y="130"/>
                  </a:lnTo>
                  <a:lnTo>
                    <a:pt x="266" y="130"/>
                  </a:lnTo>
                  <a:lnTo>
                    <a:pt x="266" y="130"/>
                  </a:lnTo>
                  <a:lnTo>
                    <a:pt x="266" y="130"/>
                  </a:lnTo>
                  <a:lnTo>
                    <a:pt x="266" y="132"/>
                  </a:lnTo>
                  <a:lnTo>
                    <a:pt x="266" y="132"/>
                  </a:lnTo>
                  <a:lnTo>
                    <a:pt x="266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2" y="132"/>
                  </a:lnTo>
                  <a:lnTo>
                    <a:pt x="272" y="132"/>
                  </a:lnTo>
                  <a:lnTo>
                    <a:pt x="272" y="132"/>
                  </a:lnTo>
                  <a:lnTo>
                    <a:pt x="272" y="133"/>
                  </a:lnTo>
                  <a:lnTo>
                    <a:pt x="272" y="133"/>
                  </a:lnTo>
                  <a:lnTo>
                    <a:pt x="270" y="133"/>
                  </a:lnTo>
                  <a:lnTo>
                    <a:pt x="270" y="133"/>
                  </a:lnTo>
                  <a:lnTo>
                    <a:pt x="272" y="133"/>
                  </a:lnTo>
                  <a:lnTo>
                    <a:pt x="272" y="133"/>
                  </a:lnTo>
                  <a:lnTo>
                    <a:pt x="272" y="133"/>
                  </a:lnTo>
                  <a:lnTo>
                    <a:pt x="272" y="132"/>
                  </a:lnTo>
                  <a:lnTo>
                    <a:pt x="272" y="132"/>
                  </a:lnTo>
                  <a:lnTo>
                    <a:pt x="272" y="130"/>
                  </a:lnTo>
                  <a:lnTo>
                    <a:pt x="270" y="130"/>
                  </a:lnTo>
                  <a:lnTo>
                    <a:pt x="270" y="130"/>
                  </a:lnTo>
                  <a:lnTo>
                    <a:pt x="272" y="130"/>
                  </a:lnTo>
                  <a:lnTo>
                    <a:pt x="272" y="130"/>
                  </a:lnTo>
                  <a:lnTo>
                    <a:pt x="272" y="128"/>
                  </a:lnTo>
                  <a:lnTo>
                    <a:pt x="274" y="128"/>
                  </a:lnTo>
                  <a:lnTo>
                    <a:pt x="274" y="128"/>
                  </a:lnTo>
                  <a:lnTo>
                    <a:pt x="274" y="128"/>
                  </a:lnTo>
                  <a:lnTo>
                    <a:pt x="274" y="128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4" y="132"/>
                  </a:lnTo>
                  <a:lnTo>
                    <a:pt x="274" y="132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5" y="132"/>
                  </a:lnTo>
                  <a:lnTo>
                    <a:pt x="274" y="133"/>
                  </a:lnTo>
                  <a:lnTo>
                    <a:pt x="274" y="135"/>
                  </a:lnTo>
                  <a:lnTo>
                    <a:pt x="272" y="135"/>
                  </a:lnTo>
                  <a:lnTo>
                    <a:pt x="272" y="135"/>
                  </a:lnTo>
                  <a:lnTo>
                    <a:pt x="272" y="135"/>
                  </a:lnTo>
                  <a:lnTo>
                    <a:pt x="274" y="135"/>
                  </a:lnTo>
                  <a:lnTo>
                    <a:pt x="274" y="135"/>
                  </a:lnTo>
                  <a:lnTo>
                    <a:pt x="274" y="133"/>
                  </a:lnTo>
                  <a:lnTo>
                    <a:pt x="275" y="133"/>
                  </a:lnTo>
                  <a:lnTo>
                    <a:pt x="275" y="133"/>
                  </a:lnTo>
                  <a:lnTo>
                    <a:pt x="275" y="135"/>
                  </a:lnTo>
                  <a:lnTo>
                    <a:pt x="277" y="135"/>
                  </a:lnTo>
                  <a:lnTo>
                    <a:pt x="275" y="135"/>
                  </a:lnTo>
                  <a:lnTo>
                    <a:pt x="275" y="137"/>
                  </a:lnTo>
                  <a:lnTo>
                    <a:pt x="274" y="137"/>
                  </a:lnTo>
                  <a:lnTo>
                    <a:pt x="274" y="137"/>
                  </a:lnTo>
                  <a:lnTo>
                    <a:pt x="274" y="139"/>
                  </a:lnTo>
                  <a:lnTo>
                    <a:pt x="274" y="139"/>
                  </a:lnTo>
                  <a:lnTo>
                    <a:pt x="274" y="137"/>
                  </a:lnTo>
                  <a:lnTo>
                    <a:pt x="275" y="137"/>
                  </a:lnTo>
                  <a:lnTo>
                    <a:pt x="275" y="137"/>
                  </a:lnTo>
                  <a:lnTo>
                    <a:pt x="277" y="137"/>
                  </a:lnTo>
                  <a:lnTo>
                    <a:pt x="275" y="137"/>
                  </a:lnTo>
                  <a:lnTo>
                    <a:pt x="275" y="139"/>
                  </a:lnTo>
                  <a:lnTo>
                    <a:pt x="275" y="141"/>
                  </a:lnTo>
                  <a:lnTo>
                    <a:pt x="275" y="141"/>
                  </a:lnTo>
                  <a:lnTo>
                    <a:pt x="275" y="143"/>
                  </a:lnTo>
                  <a:lnTo>
                    <a:pt x="277" y="143"/>
                  </a:lnTo>
                  <a:lnTo>
                    <a:pt x="277" y="143"/>
                  </a:lnTo>
                  <a:lnTo>
                    <a:pt x="275" y="143"/>
                  </a:lnTo>
                  <a:lnTo>
                    <a:pt x="277" y="144"/>
                  </a:lnTo>
                  <a:lnTo>
                    <a:pt x="277" y="144"/>
                  </a:lnTo>
                  <a:lnTo>
                    <a:pt x="277" y="146"/>
                  </a:lnTo>
                  <a:lnTo>
                    <a:pt x="277" y="146"/>
                  </a:lnTo>
                  <a:lnTo>
                    <a:pt x="277" y="146"/>
                  </a:lnTo>
                  <a:lnTo>
                    <a:pt x="277" y="148"/>
                  </a:lnTo>
                  <a:lnTo>
                    <a:pt x="279" y="148"/>
                  </a:lnTo>
                  <a:lnTo>
                    <a:pt x="279" y="148"/>
                  </a:lnTo>
                  <a:lnTo>
                    <a:pt x="279" y="150"/>
                  </a:lnTo>
                  <a:lnTo>
                    <a:pt x="279" y="152"/>
                  </a:lnTo>
                  <a:lnTo>
                    <a:pt x="279" y="152"/>
                  </a:lnTo>
                  <a:lnTo>
                    <a:pt x="279" y="154"/>
                  </a:lnTo>
                  <a:lnTo>
                    <a:pt x="277" y="154"/>
                  </a:lnTo>
                  <a:lnTo>
                    <a:pt x="277" y="155"/>
                  </a:lnTo>
                  <a:lnTo>
                    <a:pt x="277" y="155"/>
                  </a:lnTo>
                  <a:lnTo>
                    <a:pt x="277" y="155"/>
                  </a:lnTo>
                  <a:lnTo>
                    <a:pt x="277" y="155"/>
                  </a:lnTo>
                  <a:lnTo>
                    <a:pt x="279" y="155"/>
                  </a:lnTo>
                  <a:lnTo>
                    <a:pt x="279" y="154"/>
                  </a:lnTo>
                  <a:lnTo>
                    <a:pt x="279" y="154"/>
                  </a:lnTo>
                  <a:lnTo>
                    <a:pt x="279" y="155"/>
                  </a:lnTo>
                  <a:lnTo>
                    <a:pt x="281" y="154"/>
                  </a:lnTo>
                  <a:lnTo>
                    <a:pt x="281" y="154"/>
                  </a:lnTo>
                  <a:lnTo>
                    <a:pt x="281" y="152"/>
                  </a:lnTo>
                  <a:lnTo>
                    <a:pt x="283" y="152"/>
                  </a:lnTo>
                  <a:lnTo>
                    <a:pt x="283" y="150"/>
                  </a:lnTo>
                  <a:lnTo>
                    <a:pt x="285" y="150"/>
                  </a:lnTo>
                  <a:lnTo>
                    <a:pt x="285" y="150"/>
                  </a:lnTo>
                  <a:lnTo>
                    <a:pt x="285" y="148"/>
                  </a:lnTo>
                  <a:lnTo>
                    <a:pt x="285" y="148"/>
                  </a:lnTo>
                  <a:lnTo>
                    <a:pt x="285" y="146"/>
                  </a:lnTo>
                  <a:lnTo>
                    <a:pt x="285" y="146"/>
                  </a:lnTo>
                  <a:lnTo>
                    <a:pt x="285" y="148"/>
                  </a:lnTo>
                  <a:lnTo>
                    <a:pt x="285" y="148"/>
                  </a:lnTo>
                  <a:lnTo>
                    <a:pt x="285" y="148"/>
                  </a:lnTo>
                  <a:lnTo>
                    <a:pt x="285" y="150"/>
                  </a:lnTo>
                  <a:lnTo>
                    <a:pt x="286" y="148"/>
                  </a:lnTo>
                  <a:lnTo>
                    <a:pt x="286" y="148"/>
                  </a:lnTo>
                  <a:lnTo>
                    <a:pt x="288" y="148"/>
                  </a:lnTo>
                  <a:lnTo>
                    <a:pt x="288" y="148"/>
                  </a:lnTo>
                  <a:lnTo>
                    <a:pt x="290" y="146"/>
                  </a:lnTo>
                  <a:lnTo>
                    <a:pt x="288" y="144"/>
                  </a:lnTo>
                  <a:lnTo>
                    <a:pt x="288" y="144"/>
                  </a:lnTo>
                  <a:lnTo>
                    <a:pt x="288" y="144"/>
                  </a:lnTo>
                  <a:lnTo>
                    <a:pt x="290" y="144"/>
                  </a:lnTo>
                  <a:lnTo>
                    <a:pt x="290" y="144"/>
                  </a:lnTo>
                  <a:lnTo>
                    <a:pt x="290" y="146"/>
                  </a:lnTo>
                  <a:lnTo>
                    <a:pt x="290" y="146"/>
                  </a:lnTo>
                  <a:lnTo>
                    <a:pt x="292" y="146"/>
                  </a:lnTo>
                  <a:lnTo>
                    <a:pt x="292" y="146"/>
                  </a:lnTo>
                  <a:lnTo>
                    <a:pt x="294" y="144"/>
                  </a:lnTo>
                  <a:lnTo>
                    <a:pt x="294" y="144"/>
                  </a:lnTo>
                  <a:lnTo>
                    <a:pt x="294" y="144"/>
                  </a:lnTo>
                  <a:lnTo>
                    <a:pt x="294" y="143"/>
                  </a:lnTo>
                  <a:lnTo>
                    <a:pt x="296" y="141"/>
                  </a:lnTo>
                  <a:lnTo>
                    <a:pt x="296" y="141"/>
                  </a:lnTo>
                  <a:lnTo>
                    <a:pt x="296" y="139"/>
                  </a:lnTo>
                  <a:lnTo>
                    <a:pt x="296" y="139"/>
                  </a:lnTo>
                  <a:lnTo>
                    <a:pt x="296" y="137"/>
                  </a:lnTo>
                  <a:lnTo>
                    <a:pt x="296" y="137"/>
                  </a:lnTo>
                  <a:lnTo>
                    <a:pt x="296" y="137"/>
                  </a:lnTo>
                  <a:lnTo>
                    <a:pt x="296" y="135"/>
                  </a:lnTo>
                  <a:lnTo>
                    <a:pt x="296" y="133"/>
                  </a:lnTo>
                  <a:lnTo>
                    <a:pt x="296" y="133"/>
                  </a:lnTo>
                  <a:lnTo>
                    <a:pt x="296" y="132"/>
                  </a:lnTo>
                  <a:lnTo>
                    <a:pt x="297" y="132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9" y="133"/>
                  </a:lnTo>
                  <a:lnTo>
                    <a:pt x="299" y="135"/>
                  </a:lnTo>
                  <a:lnTo>
                    <a:pt x="299" y="135"/>
                  </a:lnTo>
                  <a:lnTo>
                    <a:pt x="299" y="135"/>
                  </a:lnTo>
                  <a:lnTo>
                    <a:pt x="299" y="135"/>
                  </a:lnTo>
                  <a:lnTo>
                    <a:pt x="301" y="135"/>
                  </a:lnTo>
                  <a:lnTo>
                    <a:pt x="301" y="133"/>
                  </a:lnTo>
                  <a:lnTo>
                    <a:pt x="301" y="132"/>
                  </a:lnTo>
                  <a:lnTo>
                    <a:pt x="303" y="132"/>
                  </a:lnTo>
                  <a:lnTo>
                    <a:pt x="303" y="132"/>
                  </a:lnTo>
                  <a:lnTo>
                    <a:pt x="305" y="132"/>
                  </a:lnTo>
                  <a:lnTo>
                    <a:pt x="305" y="132"/>
                  </a:lnTo>
                  <a:lnTo>
                    <a:pt x="305" y="130"/>
                  </a:lnTo>
                  <a:lnTo>
                    <a:pt x="306" y="130"/>
                  </a:lnTo>
                  <a:lnTo>
                    <a:pt x="308" y="128"/>
                  </a:lnTo>
                  <a:lnTo>
                    <a:pt x="308" y="128"/>
                  </a:lnTo>
                  <a:lnTo>
                    <a:pt x="308" y="128"/>
                  </a:lnTo>
                  <a:lnTo>
                    <a:pt x="308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30"/>
                  </a:lnTo>
                  <a:lnTo>
                    <a:pt x="310" y="130"/>
                  </a:lnTo>
                  <a:lnTo>
                    <a:pt x="308" y="130"/>
                  </a:lnTo>
                  <a:lnTo>
                    <a:pt x="308" y="132"/>
                  </a:lnTo>
                  <a:lnTo>
                    <a:pt x="310" y="132"/>
                  </a:lnTo>
                  <a:lnTo>
                    <a:pt x="310" y="132"/>
                  </a:lnTo>
                  <a:lnTo>
                    <a:pt x="310" y="132"/>
                  </a:lnTo>
                  <a:lnTo>
                    <a:pt x="310" y="130"/>
                  </a:lnTo>
                  <a:lnTo>
                    <a:pt x="310" y="130"/>
                  </a:lnTo>
                  <a:lnTo>
                    <a:pt x="312" y="128"/>
                  </a:lnTo>
                  <a:lnTo>
                    <a:pt x="314" y="126"/>
                  </a:lnTo>
                  <a:lnTo>
                    <a:pt x="314" y="126"/>
                  </a:lnTo>
                  <a:lnTo>
                    <a:pt x="314" y="124"/>
                  </a:lnTo>
                  <a:lnTo>
                    <a:pt x="314" y="124"/>
                  </a:lnTo>
                  <a:lnTo>
                    <a:pt x="316" y="124"/>
                  </a:lnTo>
                  <a:lnTo>
                    <a:pt x="316" y="124"/>
                  </a:lnTo>
                  <a:lnTo>
                    <a:pt x="317" y="123"/>
                  </a:lnTo>
                  <a:lnTo>
                    <a:pt x="319" y="123"/>
                  </a:lnTo>
                  <a:lnTo>
                    <a:pt x="319" y="123"/>
                  </a:lnTo>
                  <a:lnTo>
                    <a:pt x="321" y="121"/>
                  </a:lnTo>
                  <a:lnTo>
                    <a:pt x="323" y="119"/>
                  </a:lnTo>
                  <a:lnTo>
                    <a:pt x="325" y="119"/>
                  </a:lnTo>
                  <a:lnTo>
                    <a:pt x="325" y="119"/>
                  </a:lnTo>
                  <a:lnTo>
                    <a:pt x="327" y="119"/>
                  </a:lnTo>
                  <a:lnTo>
                    <a:pt x="327" y="117"/>
                  </a:lnTo>
                  <a:lnTo>
                    <a:pt x="328" y="117"/>
                  </a:lnTo>
                  <a:lnTo>
                    <a:pt x="328" y="117"/>
                  </a:lnTo>
                  <a:lnTo>
                    <a:pt x="330" y="117"/>
                  </a:lnTo>
                  <a:lnTo>
                    <a:pt x="330" y="117"/>
                  </a:lnTo>
                  <a:lnTo>
                    <a:pt x="332" y="117"/>
                  </a:lnTo>
                  <a:lnTo>
                    <a:pt x="332" y="117"/>
                  </a:lnTo>
                  <a:lnTo>
                    <a:pt x="332" y="117"/>
                  </a:lnTo>
                  <a:lnTo>
                    <a:pt x="332" y="115"/>
                  </a:lnTo>
                  <a:lnTo>
                    <a:pt x="332" y="115"/>
                  </a:lnTo>
                  <a:lnTo>
                    <a:pt x="332" y="115"/>
                  </a:lnTo>
                  <a:lnTo>
                    <a:pt x="332" y="113"/>
                  </a:lnTo>
                  <a:lnTo>
                    <a:pt x="334" y="115"/>
                  </a:lnTo>
                  <a:lnTo>
                    <a:pt x="334" y="115"/>
                  </a:lnTo>
                  <a:lnTo>
                    <a:pt x="334" y="113"/>
                  </a:lnTo>
                  <a:lnTo>
                    <a:pt x="334" y="113"/>
                  </a:lnTo>
                  <a:lnTo>
                    <a:pt x="334" y="112"/>
                  </a:lnTo>
                  <a:lnTo>
                    <a:pt x="332" y="110"/>
                  </a:lnTo>
                  <a:lnTo>
                    <a:pt x="332" y="110"/>
                  </a:lnTo>
                  <a:lnTo>
                    <a:pt x="332" y="110"/>
                  </a:lnTo>
                  <a:lnTo>
                    <a:pt x="332" y="110"/>
                  </a:lnTo>
                  <a:lnTo>
                    <a:pt x="330" y="110"/>
                  </a:lnTo>
                  <a:lnTo>
                    <a:pt x="330" y="112"/>
                  </a:lnTo>
                  <a:lnTo>
                    <a:pt x="330" y="112"/>
                  </a:lnTo>
                  <a:lnTo>
                    <a:pt x="330" y="112"/>
                  </a:lnTo>
                  <a:lnTo>
                    <a:pt x="330" y="110"/>
                  </a:lnTo>
                  <a:lnTo>
                    <a:pt x="330" y="110"/>
                  </a:lnTo>
                  <a:lnTo>
                    <a:pt x="330" y="110"/>
                  </a:lnTo>
                  <a:lnTo>
                    <a:pt x="328" y="110"/>
                  </a:lnTo>
                  <a:lnTo>
                    <a:pt x="330" y="110"/>
                  </a:lnTo>
                  <a:lnTo>
                    <a:pt x="328" y="110"/>
                  </a:lnTo>
                  <a:lnTo>
                    <a:pt x="328" y="110"/>
                  </a:lnTo>
                  <a:lnTo>
                    <a:pt x="328" y="110"/>
                  </a:lnTo>
                  <a:lnTo>
                    <a:pt x="328" y="108"/>
                  </a:lnTo>
                  <a:lnTo>
                    <a:pt x="328" y="108"/>
                  </a:lnTo>
                  <a:lnTo>
                    <a:pt x="328" y="108"/>
                  </a:lnTo>
                  <a:lnTo>
                    <a:pt x="330" y="106"/>
                  </a:lnTo>
                  <a:lnTo>
                    <a:pt x="330" y="106"/>
                  </a:lnTo>
                  <a:lnTo>
                    <a:pt x="328" y="106"/>
                  </a:lnTo>
                  <a:lnTo>
                    <a:pt x="328" y="106"/>
                  </a:lnTo>
                  <a:lnTo>
                    <a:pt x="328" y="104"/>
                  </a:lnTo>
                  <a:lnTo>
                    <a:pt x="328" y="104"/>
                  </a:lnTo>
                  <a:lnTo>
                    <a:pt x="328" y="104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30" y="102"/>
                  </a:lnTo>
                  <a:lnTo>
                    <a:pt x="330" y="102"/>
                  </a:lnTo>
                  <a:lnTo>
                    <a:pt x="330" y="102"/>
                  </a:lnTo>
                  <a:lnTo>
                    <a:pt x="330" y="102"/>
                  </a:lnTo>
                  <a:lnTo>
                    <a:pt x="332" y="104"/>
                  </a:lnTo>
                  <a:lnTo>
                    <a:pt x="332" y="104"/>
                  </a:lnTo>
                  <a:lnTo>
                    <a:pt x="332" y="104"/>
                  </a:lnTo>
                  <a:lnTo>
                    <a:pt x="332" y="106"/>
                  </a:lnTo>
                  <a:lnTo>
                    <a:pt x="334" y="108"/>
                  </a:lnTo>
                  <a:lnTo>
                    <a:pt x="334" y="110"/>
                  </a:lnTo>
                  <a:lnTo>
                    <a:pt x="334" y="110"/>
                  </a:lnTo>
                  <a:lnTo>
                    <a:pt x="334" y="110"/>
                  </a:lnTo>
                  <a:lnTo>
                    <a:pt x="334" y="110"/>
                  </a:lnTo>
                  <a:lnTo>
                    <a:pt x="334" y="112"/>
                  </a:lnTo>
                  <a:lnTo>
                    <a:pt x="334" y="112"/>
                  </a:lnTo>
                  <a:lnTo>
                    <a:pt x="334" y="113"/>
                  </a:lnTo>
                  <a:lnTo>
                    <a:pt x="334" y="113"/>
                  </a:lnTo>
                  <a:lnTo>
                    <a:pt x="336" y="115"/>
                  </a:lnTo>
                  <a:lnTo>
                    <a:pt x="336" y="115"/>
                  </a:lnTo>
                  <a:lnTo>
                    <a:pt x="336" y="115"/>
                  </a:lnTo>
                  <a:lnTo>
                    <a:pt x="336" y="115"/>
                  </a:lnTo>
                  <a:lnTo>
                    <a:pt x="336" y="113"/>
                  </a:lnTo>
                  <a:lnTo>
                    <a:pt x="336" y="112"/>
                  </a:lnTo>
                  <a:lnTo>
                    <a:pt x="336" y="110"/>
                  </a:lnTo>
                  <a:lnTo>
                    <a:pt x="334" y="108"/>
                  </a:lnTo>
                  <a:lnTo>
                    <a:pt x="334" y="106"/>
                  </a:lnTo>
                  <a:lnTo>
                    <a:pt x="332" y="102"/>
                  </a:lnTo>
                  <a:lnTo>
                    <a:pt x="330" y="101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28" y="101"/>
                  </a:lnTo>
                  <a:lnTo>
                    <a:pt x="328" y="101"/>
                  </a:lnTo>
                  <a:lnTo>
                    <a:pt x="328" y="101"/>
                  </a:lnTo>
                  <a:lnTo>
                    <a:pt x="328" y="99"/>
                  </a:lnTo>
                  <a:lnTo>
                    <a:pt x="328" y="99"/>
                  </a:lnTo>
                  <a:lnTo>
                    <a:pt x="327" y="101"/>
                  </a:lnTo>
                  <a:lnTo>
                    <a:pt x="327" y="101"/>
                  </a:lnTo>
                  <a:lnTo>
                    <a:pt x="327" y="101"/>
                  </a:lnTo>
                  <a:lnTo>
                    <a:pt x="327" y="101"/>
                  </a:lnTo>
                  <a:lnTo>
                    <a:pt x="327" y="99"/>
                  </a:lnTo>
                  <a:lnTo>
                    <a:pt x="327" y="99"/>
                  </a:lnTo>
                  <a:lnTo>
                    <a:pt x="327" y="99"/>
                  </a:lnTo>
                  <a:lnTo>
                    <a:pt x="327" y="97"/>
                  </a:lnTo>
                  <a:lnTo>
                    <a:pt x="327" y="97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8" y="95"/>
                  </a:lnTo>
                  <a:lnTo>
                    <a:pt x="328" y="95"/>
                  </a:lnTo>
                  <a:lnTo>
                    <a:pt x="328" y="97"/>
                  </a:lnTo>
                  <a:lnTo>
                    <a:pt x="328" y="97"/>
                  </a:lnTo>
                  <a:lnTo>
                    <a:pt x="330" y="97"/>
                  </a:lnTo>
                  <a:lnTo>
                    <a:pt x="330" y="97"/>
                  </a:lnTo>
                  <a:lnTo>
                    <a:pt x="328" y="95"/>
                  </a:lnTo>
                  <a:lnTo>
                    <a:pt x="328" y="95"/>
                  </a:lnTo>
                  <a:lnTo>
                    <a:pt x="327" y="93"/>
                  </a:lnTo>
                  <a:lnTo>
                    <a:pt x="327" y="91"/>
                  </a:lnTo>
                  <a:lnTo>
                    <a:pt x="325" y="90"/>
                  </a:lnTo>
                  <a:lnTo>
                    <a:pt x="323" y="86"/>
                  </a:lnTo>
                  <a:lnTo>
                    <a:pt x="321" y="84"/>
                  </a:lnTo>
                  <a:lnTo>
                    <a:pt x="319" y="84"/>
                  </a:lnTo>
                  <a:lnTo>
                    <a:pt x="317" y="80"/>
                  </a:lnTo>
                  <a:lnTo>
                    <a:pt x="316" y="80"/>
                  </a:lnTo>
                  <a:lnTo>
                    <a:pt x="314" y="79"/>
                  </a:lnTo>
                  <a:lnTo>
                    <a:pt x="312" y="77"/>
                  </a:lnTo>
                  <a:lnTo>
                    <a:pt x="310" y="75"/>
                  </a:lnTo>
                  <a:lnTo>
                    <a:pt x="308" y="75"/>
                  </a:lnTo>
                  <a:lnTo>
                    <a:pt x="306" y="73"/>
                  </a:lnTo>
                  <a:lnTo>
                    <a:pt x="305" y="73"/>
                  </a:lnTo>
                  <a:lnTo>
                    <a:pt x="303" y="73"/>
                  </a:lnTo>
                  <a:lnTo>
                    <a:pt x="301" y="73"/>
                  </a:lnTo>
                  <a:lnTo>
                    <a:pt x="297" y="73"/>
                  </a:lnTo>
                  <a:lnTo>
                    <a:pt x="296" y="73"/>
                  </a:lnTo>
                  <a:lnTo>
                    <a:pt x="296" y="73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2" y="75"/>
                  </a:lnTo>
                  <a:lnTo>
                    <a:pt x="292" y="77"/>
                  </a:lnTo>
                  <a:lnTo>
                    <a:pt x="290" y="77"/>
                  </a:lnTo>
                  <a:lnTo>
                    <a:pt x="290" y="79"/>
                  </a:lnTo>
                  <a:lnTo>
                    <a:pt x="290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4" y="79"/>
                  </a:lnTo>
                  <a:lnTo>
                    <a:pt x="294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9" y="80"/>
                  </a:lnTo>
                  <a:lnTo>
                    <a:pt x="299" y="80"/>
                  </a:lnTo>
                  <a:lnTo>
                    <a:pt x="299" y="79"/>
                  </a:lnTo>
                  <a:lnTo>
                    <a:pt x="299" y="79"/>
                  </a:lnTo>
                  <a:lnTo>
                    <a:pt x="297" y="79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6" y="80"/>
                  </a:lnTo>
                  <a:lnTo>
                    <a:pt x="297" y="80"/>
                  </a:lnTo>
                  <a:lnTo>
                    <a:pt x="297" y="79"/>
                  </a:lnTo>
                  <a:lnTo>
                    <a:pt x="297" y="79"/>
                  </a:lnTo>
                  <a:lnTo>
                    <a:pt x="297" y="79"/>
                  </a:lnTo>
                  <a:lnTo>
                    <a:pt x="297" y="79"/>
                  </a:lnTo>
                  <a:lnTo>
                    <a:pt x="297" y="77"/>
                  </a:lnTo>
                  <a:lnTo>
                    <a:pt x="297" y="77"/>
                  </a:lnTo>
                  <a:lnTo>
                    <a:pt x="299" y="77"/>
                  </a:lnTo>
                  <a:lnTo>
                    <a:pt x="299" y="77"/>
                  </a:lnTo>
                  <a:lnTo>
                    <a:pt x="299" y="75"/>
                  </a:lnTo>
                  <a:lnTo>
                    <a:pt x="301" y="75"/>
                  </a:lnTo>
                  <a:lnTo>
                    <a:pt x="301" y="75"/>
                  </a:lnTo>
                  <a:lnTo>
                    <a:pt x="303" y="77"/>
                  </a:lnTo>
                  <a:lnTo>
                    <a:pt x="303" y="77"/>
                  </a:lnTo>
                  <a:lnTo>
                    <a:pt x="303" y="77"/>
                  </a:lnTo>
                  <a:lnTo>
                    <a:pt x="305" y="77"/>
                  </a:lnTo>
                  <a:lnTo>
                    <a:pt x="305" y="79"/>
                  </a:lnTo>
                  <a:lnTo>
                    <a:pt x="306" y="79"/>
                  </a:lnTo>
                  <a:lnTo>
                    <a:pt x="306" y="80"/>
                  </a:lnTo>
                  <a:lnTo>
                    <a:pt x="308" y="80"/>
                  </a:lnTo>
                  <a:lnTo>
                    <a:pt x="308" y="82"/>
                  </a:lnTo>
                  <a:lnTo>
                    <a:pt x="308" y="82"/>
                  </a:lnTo>
                  <a:lnTo>
                    <a:pt x="308" y="84"/>
                  </a:lnTo>
                  <a:lnTo>
                    <a:pt x="310" y="84"/>
                  </a:lnTo>
                  <a:lnTo>
                    <a:pt x="310" y="86"/>
                  </a:lnTo>
                  <a:lnTo>
                    <a:pt x="310" y="86"/>
                  </a:lnTo>
                  <a:lnTo>
                    <a:pt x="310" y="88"/>
                  </a:lnTo>
                  <a:lnTo>
                    <a:pt x="312" y="88"/>
                  </a:lnTo>
                  <a:lnTo>
                    <a:pt x="312" y="88"/>
                  </a:lnTo>
                  <a:lnTo>
                    <a:pt x="312" y="90"/>
                  </a:lnTo>
                  <a:lnTo>
                    <a:pt x="312" y="90"/>
                  </a:lnTo>
                  <a:lnTo>
                    <a:pt x="312" y="91"/>
                  </a:lnTo>
                  <a:lnTo>
                    <a:pt x="314" y="91"/>
                  </a:lnTo>
                  <a:lnTo>
                    <a:pt x="314" y="93"/>
                  </a:lnTo>
                  <a:lnTo>
                    <a:pt x="314" y="93"/>
                  </a:lnTo>
                  <a:lnTo>
                    <a:pt x="314" y="93"/>
                  </a:lnTo>
                  <a:lnTo>
                    <a:pt x="316" y="95"/>
                  </a:lnTo>
                  <a:lnTo>
                    <a:pt x="316" y="93"/>
                  </a:lnTo>
                  <a:lnTo>
                    <a:pt x="316" y="93"/>
                  </a:lnTo>
                  <a:lnTo>
                    <a:pt x="314" y="93"/>
                  </a:lnTo>
                  <a:lnTo>
                    <a:pt x="314" y="91"/>
                  </a:lnTo>
                  <a:lnTo>
                    <a:pt x="314" y="91"/>
                  </a:lnTo>
                  <a:lnTo>
                    <a:pt x="314" y="91"/>
                  </a:lnTo>
                  <a:lnTo>
                    <a:pt x="314" y="90"/>
                  </a:lnTo>
                  <a:lnTo>
                    <a:pt x="314" y="90"/>
                  </a:lnTo>
                  <a:lnTo>
                    <a:pt x="314" y="88"/>
                  </a:lnTo>
                  <a:lnTo>
                    <a:pt x="314" y="88"/>
                  </a:lnTo>
                  <a:lnTo>
                    <a:pt x="314" y="88"/>
                  </a:lnTo>
                  <a:lnTo>
                    <a:pt x="316" y="86"/>
                  </a:lnTo>
                  <a:lnTo>
                    <a:pt x="316" y="86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90"/>
                  </a:lnTo>
                  <a:lnTo>
                    <a:pt x="317" y="90"/>
                  </a:lnTo>
                  <a:lnTo>
                    <a:pt x="317" y="88"/>
                  </a:lnTo>
                  <a:lnTo>
                    <a:pt x="317" y="88"/>
                  </a:lnTo>
                  <a:lnTo>
                    <a:pt x="319" y="88"/>
                  </a:lnTo>
                  <a:lnTo>
                    <a:pt x="319" y="88"/>
                  </a:lnTo>
                  <a:lnTo>
                    <a:pt x="319" y="88"/>
                  </a:lnTo>
                  <a:lnTo>
                    <a:pt x="319" y="88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7" y="90"/>
                  </a:lnTo>
                  <a:lnTo>
                    <a:pt x="317" y="90"/>
                  </a:lnTo>
                  <a:lnTo>
                    <a:pt x="317" y="90"/>
                  </a:lnTo>
                  <a:lnTo>
                    <a:pt x="317" y="91"/>
                  </a:lnTo>
                  <a:lnTo>
                    <a:pt x="317" y="91"/>
                  </a:lnTo>
                  <a:lnTo>
                    <a:pt x="317" y="91"/>
                  </a:lnTo>
                  <a:lnTo>
                    <a:pt x="317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3"/>
                  </a:lnTo>
                  <a:lnTo>
                    <a:pt x="321" y="95"/>
                  </a:lnTo>
                  <a:lnTo>
                    <a:pt x="321" y="97"/>
                  </a:lnTo>
                  <a:lnTo>
                    <a:pt x="323" y="97"/>
                  </a:lnTo>
                  <a:lnTo>
                    <a:pt x="323" y="99"/>
                  </a:lnTo>
                  <a:lnTo>
                    <a:pt x="323" y="99"/>
                  </a:lnTo>
                  <a:lnTo>
                    <a:pt x="323" y="101"/>
                  </a:lnTo>
                  <a:lnTo>
                    <a:pt x="323" y="102"/>
                  </a:lnTo>
                  <a:lnTo>
                    <a:pt x="323" y="102"/>
                  </a:lnTo>
                  <a:lnTo>
                    <a:pt x="323" y="104"/>
                  </a:lnTo>
                  <a:lnTo>
                    <a:pt x="321" y="104"/>
                  </a:lnTo>
                  <a:lnTo>
                    <a:pt x="319" y="106"/>
                  </a:lnTo>
                  <a:lnTo>
                    <a:pt x="317" y="108"/>
                  </a:lnTo>
                  <a:lnTo>
                    <a:pt x="317" y="110"/>
                  </a:lnTo>
                  <a:lnTo>
                    <a:pt x="317" y="110"/>
                  </a:lnTo>
                  <a:lnTo>
                    <a:pt x="316" y="110"/>
                  </a:lnTo>
                  <a:lnTo>
                    <a:pt x="316" y="110"/>
                  </a:lnTo>
                  <a:lnTo>
                    <a:pt x="316" y="110"/>
                  </a:lnTo>
                  <a:lnTo>
                    <a:pt x="314" y="110"/>
                  </a:lnTo>
                  <a:lnTo>
                    <a:pt x="314" y="110"/>
                  </a:lnTo>
                  <a:lnTo>
                    <a:pt x="314" y="112"/>
                  </a:lnTo>
                  <a:lnTo>
                    <a:pt x="314" y="112"/>
                  </a:lnTo>
                  <a:lnTo>
                    <a:pt x="312" y="112"/>
                  </a:lnTo>
                  <a:lnTo>
                    <a:pt x="310" y="112"/>
                  </a:lnTo>
                  <a:lnTo>
                    <a:pt x="308" y="113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9"/>
                  </a:lnTo>
                  <a:lnTo>
                    <a:pt x="306" y="119"/>
                  </a:lnTo>
                  <a:lnTo>
                    <a:pt x="306" y="119"/>
                  </a:lnTo>
                  <a:lnTo>
                    <a:pt x="306" y="119"/>
                  </a:lnTo>
                  <a:lnTo>
                    <a:pt x="306" y="121"/>
                  </a:lnTo>
                  <a:lnTo>
                    <a:pt x="305" y="121"/>
                  </a:lnTo>
                  <a:lnTo>
                    <a:pt x="305" y="121"/>
                  </a:lnTo>
                  <a:lnTo>
                    <a:pt x="305" y="121"/>
                  </a:lnTo>
                  <a:lnTo>
                    <a:pt x="303" y="121"/>
                  </a:lnTo>
                  <a:lnTo>
                    <a:pt x="303" y="121"/>
                  </a:lnTo>
                  <a:lnTo>
                    <a:pt x="303" y="121"/>
                  </a:lnTo>
                  <a:lnTo>
                    <a:pt x="301" y="121"/>
                  </a:lnTo>
                  <a:lnTo>
                    <a:pt x="299" y="123"/>
                  </a:lnTo>
                  <a:lnTo>
                    <a:pt x="297" y="123"/>
                  </a:lnTo>
                  <a:lnTo>
                    <a:pt x="297" y="123"/>
                  </a:lnTo>
                  <a:lnTo>
                    <a:pt x="297" y="123"/>
                  </a:lnTo>
                  <a:lnTo>
                    <a:pt x="297" y="121"/>
                  </a:lnTo>
                  <a:lnTo>
                    <a:pt x="299" y="121"/>
                  </a:lnTo>
                  <a:lnTo>
                    <a:pt x="299" y="121"/>
                  </a:lnTo>
                  <a:lnTo>
                    <a:pt x="299" y="121"/>
                  </a:lnTo>
                  <a:lnTo>
                    <a:pt x="299" y="119"/>
                  </a:lnTo>
                  <a:lnTo>
                    <a:pt x="301" y="119"/>
                  </a:lnTo>
                  <a:lnTo>
                    <a:pt x="301" y="121"/>
                  </a:lnTo>
                  <a:lnTo>
                    <a:pt x="303" y="121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5" y="119"/>
                  </a:lnTo>
                  <a:lnTo>
                    <a:pt x="305" y="119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1" y="119"/>
                  </a:lnTo>
                  <a:lnTo>
                    <a:pt x="297" y="119"/>
                  </a:lnTo>
                  <a:lnTo>
                    <a:pt x="294" y="121"/>
                  </a:lnTo>
                  <a:lnTo>
                    <a:pt x="290" y="121"/>
                  </a:lnTo>
                  <a:lnTo>
                    <a:pt x="286" y="121"/>
                  </a:lnTo>
                  <a:lnTo>
                    <a:pt x="283" y="119"/>
                  </a:lnTo>
                  <a:lnTo>
                    <a:pt x="281" y="119"/>
                  </a:lnTo>
                  <a:lnTo>
                    <a:pt x="279" y="117"/>
                  </a:lnTo>
                  <a:lnTo>
                    <a:pt x="277" y="117"/>
                  </a:lnTo>
                  <a:lnTo>
                    <a:pt x="275" y="115"/>
                  </a:lnTo>
                  <a:lnTo>
                    <a:pt x="275" y="115"/>
                  </a:lnTo>
                  <a:lnTo>
                    <a:pt x="277" y="113"/>
                  </a:lnTo>
                  <a:lnTo>
                    <a:pt x="277" y="112"/>
                  </a:lnTo>
                  <a:lnTo>
                    <a:pt x="275" y="112"/>
                  </a:lnTo>
                  <a:lnTo>
                    <a:pt x="275" y="110"/>
                  </a:lnTo>
                  <a:lnTo>
                    <a:pt x="275" y="108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4" y="106"/>
                  </a:lnTo>
                  <a:lnTo>
                    <a:pt x="272" y="106"/>
                  </a:lnTo>
                  <a:lnTo>
                    <a:pt x="272" y="104"/>
                  </a:lnTo>
                  <a:lnTo>
                    <a:pt x="272" y="104"/>
                  </a:lnTo>
                  <a:lnTo>
                    <a:pt x="272" y="102"/>
                  </a:lnTo>
                  <a:lnTo>
                    <a:pt x="272" y="102"/>
                  </a:lnTo>
                  <a:lnTo>
                    <a:pt x="270" y="102"/>
                  </a:lnTo>
                  <a:lnTo>
                    <a:pt x="270" y="102"/>
                  </a:lnTo>
                  <a:lnTo>
                    <a:pt x="268" y="102"/>
                  </a:lnTo>
                  <a:lnTo>
                    <a:pt x="268" y="102"/>
                  </a:lnTo>
                  <a:lnTo>
                    <a:pt x="266" y="102"/>
                  </a:lnTo>
                  <a:lnTo>
                    <a:pt x="266" y="102"/>
                  </a:lnTo>
                  <a:lnTo>
                    <a:pt x="266" y="102"/>
                  </a:lnTo>
                  <a:lnTo>
                    <a:pt x="266" y="102"/>
                  </a:lnTo>
                  <a:lnTo>
                    <a:pt x="266" y="104"/>
                  </a:lnTo>
                  <a:lnTo>
                    <a:pt x="266" y="104"/>
                  </a:lnTo>
                  <a:lnTo>
                    <a:pt x="264" y="104"/>
                  </a:lnTo>
                  <a:lnTo>
                    <a:pt x="264" y="104"/>
                  </a:lnTo>
                  <a:lnTo>
                    <a:pt x="264" y="104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3" y="102"/>
                  </a:lnTo>
                  <a:lnTo>
                    <a:pt x="261" y="102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2"/>
                  </a:lnTo>
                  <a:lnTo>
                    <a:pt x="261" y="102"/>
                  </a:lnTo>
                  <a:lnTo>
                    <a:pt x="261" y="102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1" y="104"/>
                  </a:lnTo>
                  <a:lnTo>
                    <a:pt x="261" y="104"/>
                  </a:lnTo>
                  <a:lnTo>
                    <a:pt x="259" y="102"/>
                  </a:lnTo>
                  <a:lnTo>
                    <a:pt x="259" y="102"/>
                  </a:lnTo>
                  <a:lnTo>
                    <a:pt x="259" y="102"/>
                  </a:lnTo>
                  <a:lnTo>
                    <a:pt x="257" y="101"/>
                  </a:lnTo>
                  <a:lnTo>
                    <a:pt x="255" y="101"/>
                  </a:lnTo>
                  <a:lnTo>
                    <a:pt x="255" y="101"/>
                  </a:lnTo>
                  <a:lnTo>
                    <a:pt x="255" y="101"/>
                  </a:lnTo>
                  <a:lnTo>
                    <a:pt x="253" y="99"/>
                  </a:lnTo>
                  <a:lnTo>
                    <a:pt x="253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7" y="99"/>
                  </a:lnTo>
                  <a:lnTo>
                    <a:pt x="257" y="99"/>
                  </a:lnTo>
                  <a:lnTo>
                    <a:pt x="257" y="99"/>
                  </a:lnTo>
                  <a:lnTo>
                    <a:pt x="257" y="97"/>
                  </a:lnTo>
                  <a:lnTo>
                    <a:pt x="257" y="97"/>
                  </a:lnTo>
                  <a:lnTo>
                    <a:pt x="257" y="97"/>
                  </a:lnTo>
                  <a:lnTo>
                    <a:pt x="255" y="97"/>
                  </a:lnTo>
                  <a:lnTo>
                    <a:pt x="255" y="97"/>
                  </a:lnTo>
                  <a:lnTo>
                    <a:pt x="257" y="95"/>
                  </a:lnTo>
                  <a:lnTo>
                    <a:pt x="255" y="95"/>
                  </a:lnTo>
                  <a:lnTo>
                    <a:pt x="255" y="95"/>
                  </a:lnTo>
                  <a:lnTo>
                    <a:pt x="255" y="95"/>
                  </a:lnTo>
                  <a:lnTo>
                    <a:pt x="257" y="93"/>
                  </a:lnTo>
                  <a:lnTo>
                    <a:pt x="257" y="93"/>
                  </a:lnTo>
                  <a:lnTo>
                    <a:pt x="257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1"/>
                  </a:lnTo>
                  <a:lnTo>
                    <a:pt x="255" y="91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3"/>
                  </a:lnTo>
                  <a:lnTo>
                    <a:pt x="259" y="93"/>
                  </a:lnTo>
                  <a:lnTo>
                    <a:pt x="261" y="95"/>
                  </a:lnTo>
                  <a:lnTo>
                    <a:pt x="261" y="95"/>
                  </a:lnTo>
                  <a:lnTo>
                    <a:pt x="261" y="97"/>
                  </a:lnTo>
                  <a:lnTo>
                    <a:pt x="261" y="97"/>
                  </a:lnTo>
                  <a:lnTo>
                    <a:pt x="261" y="97"/>
                  </a:lnTo>
                  <a:lnTo>
                    <a:pt x="261" y="97"/>
                  </a:lnTo>
                  <a:lnTo>
                    <a:pt x="259" y="97"/>
                  </a:lnTo>
                  <a:lnTo>
                    <a:pt x="259" y="97"/>
                  </a:lnTo>
                  <a:lnTo>
                    <a:pt x="259" y="99"/>
                  </a:lnTo>
                  <a:lnTo>
                    <a:pt x="261" y="99"/>
                  </a:lnTo>
                  <a:lnTo>
                    <a:pt x="261" y="99"/>
                  </a:lnTo>
                  <a:lnTo>
                    <a:pt x="261" y="99"/>
                  </a:lnTo>
                  <a:lnTo>
                    <a:pt x="261" y="97"/>
                  </a:lnTo>
                  <a:lnTo>
                    <a:pt x="263" y="97"/>
                  </a:lnTo>
                  <a:lnTo>
                    <a:pt x="263" y="97"/>
                  </a:lnTo>
                  <a:lnTo>
                    <a:pt x="263" y="97"/>
                  </a:lnTo>
                  <a:lnTo>
                    <a:pt x="264" y="97"/>
                  </a:lnTo>
                  <a:lnTo>
                    <a:pt x="263" y="97"/>
                  </a:lnTo>
                  <a:lnTo>
                    <a:pt x="263" y="95"/>
                  </a:lnTo>
                  <a:lnTo>
                    <a:pt x="261" y="95"/>
                  </a:lnTo>
                  <a:lnTo>
                    <a:pt x="261" y="93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0"/>
                  </a:lnTo>
                  <a:lnTo>
                    <a:pt x="255" y="90"/>
                  </a:lnTo>
                  <a:lnTo>
                    <a:pt x="257" y="90"/>
                  </a:lnTo>
                  <a:lnTo>
                    <a:pt x="257" y="90"/>
                  </a:lnTo>
                  <a:lnTo>
                    <a:pt x="257" y="88"/>
                  </a:lnTo>
                  <a:lnTo>
                    <a:pt x="257" y="90"/>
                  </a:lnTo>
                  <a:lnTo>
                    <a:pt x="255" y="88"/>
                  </a:lnTo>
                  <a:lnTo>
                    <a:pt x="252" y="86"/>
                  </a:lnTo>
                  <a:lnTo>
                    <a:pt x="250" y="84"/>
                  </a:lnTo>
                  <a:lnTo>
                    <a:pt x="250" y="82"/>
                  </a:lnTo>
                  <a:lnTo>
                    <a:pt x="248" y="82"/>
                  </a:lnTo>
                  <a:lnTo>
                    <a:pt x="248" y="80"/>
                  </a:lnTo>
                  <a:lnTo>
                    <a:pt x="248" y="80"/>
                  </a:lnTo>
                  <a:lnTo>
                    <a:pt x="248" y="80"/>
                  </a:lnTo>
                  <a:lnTo>
                    <a:pt x="246" y="80"/>
                  </a:lnTo>
                  <a:lnTo>
                    <a:pt x="248" y="82"/>
                  </a:lnTo>
                  <a:lnTo>
                    <a:pt x="248" y="84"/>
                  </a:lnTo>
                  <a:lnTo>
                    <a:pt x="248" y="82"/>
                  </a:lnTo>
                  <a:lnTo>
                    <a:pt x="248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0"/>
                  </a:lnTo>
                  <a:lnTo>
                    <a:pt x="246" y="80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7"/>
                  </a:lnTo>
                  <a:lnTo>
                    <a:pt x="244" y="77"/>
                  </a:lnTo>
                  <a:lnTo>
                    <a:pt x="244" y="77"/>
                  </a:lnTo>
                  <a:lnTo>
                    <a:pt x="244" y="77"/>
                  </a:lnTo>
                  <a:lnTo>
                    <a:pt x="243" y="77"/>
                  </a:lnTo>
                  <a:lnTo>
                    <a:pt x="241" y="75"/>
                  </a:lnTo>
                  <a:lnTo>
                    <a:pt x="239" y="73"/>
                  </a:lnTo>
                  <a:lnTo>
                    <a:pt x="237" y="73"/>
                  </a:lnTo>
                  <a:lnTo>
                    <a:pt x="237" y="73"/>
                  </a:lnTo>
                  <a:lnTo>
                    <a:pt x="237" y="73"/>
                  </a:lnTo>
                  <a:lnTo>
                    <a:pt x="237" y="73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5" y="73"/>
                  </a:lnTo>
                  <a:lnTo>
                    <a:pt x="235" y="73"/>
                  </a:lnTo>
                  <a:lnTo>
                    <a:pt x="233" y="73"/>
                  </a:lnTo>
                  <a:lnTo>
                    <a:pt x="232" y="73"/>
                  </a:lnTo>
                  <a:lnTo>
                    <a:pt x="230" y="73"/>
                  </a:lnTo>
                  <a:lnTo>
                    <a:pt x="228" y="73"/>
                  </a:lnTo>
                  <a:lnTo>
                    <a:pt x="228" y="71"/>
                  </a:lnTo>
                  <a:lnTo>
                    <a:pt x="226" y="70"/>
                  </a:lnTo>
                  <a:lnTo>
                    <a:pt x="226" y="70"/>
                  </a:lnTo>
                  <a:lnTo>
                    <a:pt x="224" y="71"/>
                  </a:lnTo>
                  <a:lnTo>
                    <a:pt x="224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4" y="71"/>
                  </a:lnTo>
                  <a:lnTo>
                    <a:pt x="224" y="71"/>
                  </a:lnTo>
                  <a:lnTo>
                    <a:pt x="226" y="71"/>
                  </a:lnTo>
                  <a:lnTo>
                    <a:pt x="226" y="71"/>
                  </a:lnTo>
                  <a:lnTo>
                    <a:pt x="226" y="73"/>
                  </a:lnTo>
                  <a:lnTo>
                    <a:pt x="226" y="73"/>
                  </a:lnTo>
                  <a:lnTo>
                    <a:pt x="226" y="75"/>
                  </a:lnTo>
                  <a:lnTo>
                    <a:pt x="226" y="75"/>
                  </a:lnTo>
                  <a:lnTo>
                    <a:pt x="228" y="73"/>
                  </a:lnTo>
                  <a:lnTo>
                    <a:pt x="228" y="73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28" y="75"/>
                  </a:lnTo>
                  <a:lnTo>
                    <a:pt x="228" y="75"/>
                  </a:lnTo>
                  <a:lnTo>
                    <a:pt x="228" y="75"/>
                  </a:lnTo>
                  <a:lnTo>
                    <a:pt x="228" y="75"/>
                  </a:lnTo>
                  <a:lnTo>
                    <a:pt x="228" y="77"/>
                  </a:lnTo>
                  <a:lnTo>
                    <a:pt x="230" y="77"/>
                  </a:lnTo>
                  <a:lnTo>
                    <a:pt x="228" y="77"/>
                  </a:lnTo>
                  <a:lnTo>
                    <a:pt x="228" y="77"/>
                  </a:lnTo>
                  <a:lnTo>
                    <a:pt x="226" y="77"/>
                  </a:lnTo>
                  <a:lnTo>
                    <a:pt x="226" y="77"/>
                  </a:lnTo>
                  <a:lnTo>
                    <a:pt x="226" y="75"/>
                  </a:lnTo>
                  <a:lnTo>
                    <a:pt x="226" y="77"/>
                  </a:lnTo>
                  <a:lnTo>
                    <a:pt x="224" y="77"/>
                  </a:lnTo>
                  <a:lnTo>
                    <a:pt x="224" y="79"/>
                  </a:lnTo>
                  <a:lnTo>
                    <a:pt x="226" y="79"/>
                  </a:lnTo>
                  <a:lnTo>
                    <a:pt x="226" y="79"/>
                  </a:lnTo>
                  <a:lnTo>
                    <a:pt x="226" y="79"/>
                  </a:lnTo>
                  <a:lnTo>
                    <a:pt x="224" y="80"/>
                  </a:lnTo>
                  <a:lnTo>
                    <a:pt x="224" y="80"/>
                  </a:lnTo>
                  <a:lnTo>
                    <a:pt x="224" y="80"/>
                  </a:lnTo>
                  <a:lnTo>
                    <a:pt x="224" y="79"/>
                  </a:lnTo>
                  <a:lnTo>
                    <a:pt x="224" y="79"/>
                  </a:lnTo>
                  <a:lnTo>
                    <a:pt x="224" y="79"/>
                  </a:lnTo>
                  <a:lnTo>
                    <a:pt x="224" y="79"/>
                  </a:lnTo>
                  <a:lnTo>
                    <a:pt x="222" y="79"/>
                  </a:lnTo>
                  <a:lnTo>
                    <a:pt x="222" y="79"/>
                  </a:lnTo>
                  <a:lnTo>
                    <a:pt x="222" y="79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1" y="80"/>
                  </a:lnTo>
                  <a:lnTo>
                    <a:pt x="221" y="80"/>
                  </a:lnTo>
                  <a:lnTo>
                    <a:pt x="221" y="80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2" y="77"/>
                  </a:lnTo>
                  <a:lnTo>
                    <a:pt x="222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19" y="79"/>
                  </a:lnTo>
                  <a:lnTo>
                    <a:pt x="217" y="79"/>
                  </a:lnTo>
                  <a:lnTo>
                    <a:pt x="217" y="77"/>
                  </a:lnTo>
                  <a:lnTo>
                    <a:pt x="217" y="77"/>
                  </a:lnTo>
                  <a:lnTo>
                    <a:pt x="215" y="77"/>
                  </a:lnTo>
                  <a:lnTo>
                    <a:pt x="215" y="77"/>
                  </a:lnTo>
                  <a:lnTo>
                    <a:pt x="215" y="77"/>
                  </a:lnTo>
                  <a:lnTo>
                    <a:pt x="215" y="75"/>
                  </a:lnTo>
                  <a:lnTo>
                    <a:pt x="215" y="75"/>
                  </a:lnTo>
                  <a:lnTo>
                    <a:pt x="217" y="75"/>
                  </a:lnTo>
                  <a:lnTo>
                    <a:pt x="217" y="75"/>
                  </a:lnTo>
                  <a:lnTo>
                    <a:pt x="217" y="73"/>
                  </a:lnTo>
                  <a:lnTo>
                    <a:pt x="215" y="73"/>
                  </a:lnTo>
                  <a:lnTo>
                    <a:pt x="215" y="75"/>
                  </a:lnTo>
                  <a:lnTo>
                    <a:pt x="213" y="75"/>
                  </a:lnTo>
                  <a:lnTo>
                    <a:pt x="213" y="75"/>
                  </a:lnTo>
                  <a:lnTo>
                    <a:pt x="213" y="77"/>
                  </a:lnTo>
                  <a:lnTo>
                    <a:pt x="213" y="77"/>
                  </a:lnTo>
                  <a:lnTo>
                    <a:pt x="213" y="77"/>
                  </a:lnTo>
                  <a:lnTo>
                    <a:pt x="213" y="77"/>
                  </a:lnTo>
                  <a:lnTo>
                    <a:pt x="211" y="77"/>
                  </a:lnTo>
                  <a:lnTo>
                    <a:pt x="211" y="75"/>
                  </a:lnTo>
                  <a:lnTo>
                    <a:pt x="211" y="75"/>
                  </a:lnTo>
                  <a:lnTo>
                    <a:pt x="213" y="73"/>
                  </a:lnTo>
                  <a:lnTo>
                    <a:pt x="211" y="73"/>
                  </a:lnTo>
                  <a:lnTo>
                    <a:pt x="211" y="73"/>
                  </a:lnTo>
                  <a:lnTo>
                    <a:pt x="211" y="73"/>
                  </a:lnTo>
                  <a:lnTo>
                    <a:pt x="211" y="73"/>
                  </a:lnTo>
                  <a:lnTo>
                    <a:pt x="211" y="71"/>
                  </a:lnTo>
                  <a:lnTo>
                    <a:pt x="211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1" y="71"/>
                  </a:lnTo>
                  <a:lnTo>
                    <a:pt x="211" y="71"/>
                  </a:lnTo>
                  <a:lnTo>
                    <a:pt x="211" y="70"/>
                  </a:lnTo>
                  <a:lnTo>
                    <a:pt x="211" y="70"/>
                  </a:lnTo>
                  <a:lnTo>
                    <a:pt x="210" y="71"/>
                  </a:lnTo>
                  <a:lnTo>
                    <a:pt x="210" y="71"/>
                  </a:lnTo>
                  <a:lnTo>
                    <a:pt x="210" y="70"/>
                  </a:lnTo>
                  <a:lnTo>
                    <a:pt x="210" y="70"/>
                  </a:lnTo>
                  <a:lnTo>
                    <a:pt x="210" y="70"/>
                  </a:lnTo>
                  <a:lnTo>
                    <a:pt x="210" y="68"/>
                  </a:lnTo>
                  <a:lnTo>
                    <a:pt x="210" y="68"/>
                  </a:lnTo>
                  <a:lnTo>
                    <a:pt x="211" y="68"/>
                  </a:lnTo>
                  <a:lnTo>
                    <a:pt x="211" y="68"/>
                  </a:lnTo>
                  <a:lnTo>
                    <a:pt x="213" y="70"/>
                  </a:lnTo>
                  <a:lnTo>
                    <a:pt x="215" y="70"/>
                  </a:lnTo>
                  <a:lnTo>
                    <a:pt x="215" y="70"/>
                  </a:lnTo>
                  <a:lnTo>
                    <a:pt x="215" y="70"/>
                  </a:lnTo>
                  <a:lnTo>
                    <a:pt x="215" y="68"/>
                  </a:lnTo>
                  <a:lnTo>
                    <a:pt x="215" y="68"/>
                  </a:lnTo>
                  <a:lnTo>
                    <a:pt x="215" y="68"/>
                  </a:lnTo>
                  <a:lnTo>
                    <a:pt x="213" y="68"/>
                  </a:lnTo>
                  <a:lnTo>
                    <a:pt x="213" y="68"/>
                  </a:lnTo>
                  <a:lnTo>
                    <a:pt x="213" y="68"/>
                  </a:lnTo>
                  <a:lnTo>
                    <a:pt x="211" y="68"/>
                  </a:lnTo>
                  <a:lnTo>
                    <a:pt x="211" y="68"/>
                  </a:lnTo>
                  <a:lnTo>
                    <a:pt x="211" y="68"/>
                  </a:lnTo>
                  <a:lnTo>
                    <a:pt x="211" y="66"/>
                  </a:lnTo>
                  <a:lnTo>
                    <a:pt x="211" y="66"/>
                  </a:lnTo>
                  <a:lnTo>
                    <a:pt x="211" y="66"/>
                  </a:lnTo>
                  <a:lnTo>
                    <a:pt x="213" y="66"/>
                  </a:lnTo>
                  <a:lnTo>
                    <a:pt x="213" y="64"/>
                  </a:lnTo>
                  <a:lnTo>
                    <a:pt x="213" y="66"/>
                  </a:lnTo>
                  <a:lnTo>
                    <a:pt x="213" y="66"/>
                  </a:lnTo>
                  <a:lnTo>
                    <a:pt x="213" y="66"/>
                  </a:lnTo>
                  <a:lnTo>
                    <a:pt x="215" y="66"/>
                  </a:lnTo>
                  <a:lnTo>
                    <a:pt x="215" y="66"/>
                  </a:lnTo>
                  <a:lnTo>
                    <a:pt x="215" y="66"/>
                  </a:lnTo>
                  <a:lnTo>
                    <a:pt x="215" y="68"/>
                  </a:lnTo>
                  <a:lnTo>
                    <a:pt x="215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6"/>
                  </a:lnTo>
                  <a:lnTo>
                    <a:pt x="215" y="66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3" y="64"/>
                  </a:lnTo>
                  <a:lnTo>
                    <a:pt x="213" y="64"/>
                  </a:lnTo>
                  <a:lnTo>
                    <a:pt x="213" y="62"/>
                  </a:lnTo>
                  <a:lnTo>
                    <a:pt x="213" y="62"/>
                  </a:lnTo>
                  <a:lnTo>
                    <a:pt x="213" y="62"/>
                  </a:lnTo>
                  <a:lnTo>
                    <a:pt x="213" y="62"/>
                  </a:lnTo>
                  <a:lnTo>
                    <a:pt x="213" y="60"/>
                  </a:lnTo>
                  <a:lnTo>
                    <a:pt x="213" y="59"/>
                  </a:lnTo>
                  <a:lnTo>
                    <a:pt x="213" y="59"/>
                  </a:lnTo>
                  <a:lnTo>
                    <a:pt x="213" y="57"/>
                  </a:lnTo>
                  <a:lnTo>
                    <a:pt x="213" y="55"/>
                  </a:lnTo>
                  <a:lnTo>
                    <a:pt x="215" y="57"/>
                  </a:lnTo>
                  <a:lnTo>
                    <a:pt x="215" y="57"/>
                  </a:lnTo>
                  <a:lnTo>
                    <a:pt x="215" y="59"/>
                  </a:lnTo>
                  <a:lnTo>
                    <a:pt x="217" y="59"/>
                  </a:lnTo>
                  <a:lnTo>
                    <a:pt x="217" y="59"/>
                  </a:lnTo>
                  <a:lnTo>
                    <a:pt x="217" y="59"/>
                  </a:lnTo>
                  <a:lnTo>
                    <a:pt x="219" y="59"/>
                  </a:lnTo>
                  <a:lnTo>
                    <a:pt x="219" y="59"/>
                  </a:lnTo>
                  <a:lnTo>
                    <a:pt x="219" y="59"/>
                  </a:lnTo>
                  <a:lnTo>
                    <a:pt x="219" y="57"/>
                  </a:lnTo>
                  <a:lnTo>
                    <a:pt x="219" y="57"/>
                  </a:lnTo>
                  <a:lnTo>
                    <a:pt x="217" y="59"/>
                  </a:lnTo>
                  <a:lnTo>
                    <a:pt x="217" y="57"/>
                  </a:lnTo>
                  <a:lnTo>
                    <a:pt x="217" y="57"/>
                  </a:lnTo>
                  <a:lnTo>
                    <a:pt x="217" y="57"/>
                  </a:lnTo>
                  <a:lnTo>
                    <a:pt x="215" y="57"/>
                  </a:lnTo>
                  <a:lnTo>
                    <a:pt x="215" y="55"/>
                  </a:lnTo>
                  <a:lnTo>
                    <a:pt x="215" y="55"/>
                  </a:lnTo>
                  <a:lnTo>
                    <a:pt x="215" y="53"/>
                  </a:lnTo>
                  <a:lnTo>
                    <a:pt x="215" y="53"/>
                  </a:lnTo>
                  <a:lnTo>
                    <a:pt x="217" y="53"/>
                  </a:lnTo>
                  <a:lnTo>
                    <a:pt x="219" y="53"/>
                  </a:lnTo>
                  <a:lnTo>
                    <a:pt x="219" y="53"/>
                  </a:lnTo>
                  <a:lnTo>
                    <a:pt x="219" y="53"/>
                  </a:lnTo>
                  <a:lnTo>
                    <a:pt x="219" y="51"/>
                  </a:lnTo>
                  <a:lnTo>
                    <a:pt x="219" y="51"/>
                  </a:lnTo>
                  <a:lnTo>
                    <a:pt x="219" y="51"/>
                  </a:lnTo>
                  <a:lnTo>
                    <a:pt x="219" y="49"/>
                  </a:lnTo>
                  <a:lnTo>
                    <a:pt x="221" y="49"/>
                  </a:lnTo>
                  <a:lnTo>
                    <a:pt x="221" y="49"/>
                  </a:lnTo>
                  <a:lnTo>
                    <a:pt x="221" y="48"/>
                  </a:lnTo>
                  <a:lnTo>
                    <a:pt x="221" y="48"/>
                  </a:lnTo>
                  <a:lnTo>
                    <a:pt x="221" y="48"/>
                  </a:lnTo>
                  <a:lnTo>
                    <a:pt x="221" y="46"/>
                  </a:lnTo>
                  <a:lnTo>
                    <a:pt x="221" y="46"/>
                  </a:lnTo>
                  <a:lnTo>
                    <a:pt x="221" y="48"/>
                  </a:lnTo>
                  <a:lnTo>
                    <a:pt x="221" y="48"/>
                  </a:lnTo>
                  <a:lnTo>
                    <a:pt x="221" y="46"/>
                  </a:lnTo>
                  <a:lnTo>
                    <a:pt x="219" y="44"/>
                  </a:lnTo>
                  <a:lnTo>
                    <a:pt x="219" y="46"/>
                  </a:lnTo>
                  <a:lnTo>
                    <a:pt x="219" y="46"/>
                  </a:lnTo>
                  <a:lnTo>
                    <a:pt x="219" y="46"/>
                  </a:lnTo>
                  <a:lnTo>
                    <a:pt x="219" y="46"/>
                  </a:lnTo>
                  <a:lnTo>
                    <a:pt x="219" y="48"/>
                  </a:lnTo>
                  <a:lnTo>
                    <a:pt x="219" y="48"/>
                  </a:lnTo>
                  <a:lnTo>
                    <a:pt x="217" y="48"/>
                  </a:lnTo>
                  <a:lnTo>
                    <a:pt x="217" y="48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7" y="42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5" y="44"/>
                  </a:lnTo>
                  <a:lnTo>
                    <a:pt x="215" y="44"/>
                  </a:lnTo>
                  <a:lnTo>
                    <a:pt x="215" y="44"/>
                  </a:lnTo>
                  <a:lnTo>
                    <a:pt x="215" y="44"/>
                  </a:lnTo>
                  <a:lnTo>
                    <a:pt x="213" y="44"/>
                  </a:lnTo>
                  <a:lnTo>
                    <a:pt x="211" y="44"/>
                  </a:lnTo>
                  <a:lnTo>
                    <a:pt x="211" y="42"/>
                  </a:lnTo>
                  <a:lnTo>
                    <a:pt x="213" y="42"/>
                  </a:lnTo>
                  <a:lnTo>
                    <a:pt x="213" y="42"/>
                  </a:lnTo>
                  <a:lnTo>
                    <a:pt x="215" y="42"/>
                  </a:lnTo>
                  <a:lnTo>
                    <a:pt x="215" y="42"/>
                  </a:lnTo>
                  <a:lnTo>
                    <a:pt x="219" y="40"/>
                  </a:lnTo>
                  <a:lnTo>
                    <a:pt x="221" y="40"/>
                  </a:lnTo>
                  <a:lnTo>
                    <a:pt x="222" y="38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6" y="37"/>
                  </a:lnTo>
                  <a:lnTo>
                    <a:pt x="226" y="37"/>
                  </a:lnTo>
                  <a:lnTo>
                    <a:pt x="226" y="35"/>
                  </a:lnTo>
                  <a:lnTo>
                    <a:pt x="228" y="33"/>
                  </a:lnTo>
                  <a:lnTo>
                    <a:pt x="228" y="35"/>
                  </a:lnTo>
                  <a:lnTo>
                    <a:pt x="228" y="35"/>
                  </a:lnTo>
                  <a:lnTo>
                    <a:pt x="228" y="33"/>
                  </a:lnTo>
                  <a:lnTo>
                    <a:pt x="228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1"/>
                  </a:lnTo>
                  <a:lnTo>
                    <a:pt x="232" y="31"/>
                  </a:lnTo>
                  <a:lnTo>
                    <a:pt x="232" y="31"/>
                  </a:lnTo>
                  <a:lnTo>
                    <a:pt x="230" y="31"/>
                  </a:lnTo>
                  <a:lnTo>
                    <a:pt x="232" y="29"/>
                  </a:lnTo>
                  <a:lnTo>
                    <a:pt x="232" y="27"/>
                  </a:lnTo>
                  <a:lnTo>
                    <a:pt x="232" y="27"/>
                  </a:lnTo>
                  <a:lnTo>
                    <a:pt x="232" y="27"/>
                  </a:lnTo>
                  <a:lnTo>
                    <a:pt x="233" y="27"/>
                  </a:lnTo>
                  <a:lnTo>
                    <a:pt x="233" y="27"/>
                  </a:lnTo>
                  <a:lnTo>
                    <a:pt x="233" y="27"/>
                  </a:lnTo>
                  <a:lnTo>
                    <a:pt x="232" y="29"/>
                  </a:lnTo>
                  <a:lnTo>
                    <a:pt x="232" y="29"/>
                  </a:lnTo>
                  <a:lnTo>
                    <a:pt x="232" y="29"/>
                  </a:lnTo>
                  <a:lnTo>
                    <a:pt x="232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31"/>
                  </a:lnTo>
                  <a:lnTo>
                    <a:pt x="233" y="31"/>
                  </a:lnTo>
                  <a:lnTo>
                    <a:pt x="233" y="31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7"/>
                  </a:lnTo>
                  <a:lnTo>
                    <a:pt x="233" y="27"/>
                  </a:lnTo>
                  <a:lnTo>
                    <a:pt x="235" y="27"/>
                  </a:lnTo>
                  <a:lnTo>
                    <a:pt x="235" y="27"/>
                  </a:lnTo>
                  <a:lnTo>
                    <a:pt x="235" y="27"/>
                  </a:lnTo>
                  <a:lnTo>
                    <a:pt x="235" y="27"/>
                  </a:lnTo>
                  <a:lnTo>
                    <a:pt x="233" y="26"/>
                  </a:lnTo>
                  <a:lnTo>
                    <a:pt x="235" y="26"/>
                  </a:lnTo>
                  <a:lnTo>
                    <a:pt x="235" y="26"/>
                  </a:lnTo>
                  <a:lnTo>
                    <a:pt x="235" y="26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2"/>
                  </a:lnTo>
                  <a:lnTo>
                    <a:pt x="235" y="24"/>
                  </a:lnTo>
                  <a:lnTo>
                    <a:pt x="237" y="24"/>
                  </a:lnTo>
                  <a:lnTo>
                    <a:pt x="237" y="22"/>
                  </a:lnTo>
                  <a:lnTo>
                    <a:pt x="235" y="22"/>
                  </a:lnTo>
                  <a:lnTo>
                    <a:pt x="235" y="22"/>
                  </a:lnTo>
                  <a:lnTo>
                    <a:pt x="235" y="22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0" y="18"/>
                  </a:lnTo>
                  <a:lnTo>
                    <a:pt x="230" y="18"/>
                  </a:lnTo>
                  <a:lnTo>
                    <a:pt x="230" y="18"/>
                  </a:lnTo>
                  <a:lnTo>
                    <a:pt x="230" y="18"/>
                  </a:lnTo>
                  <a:lnTo>
                    <a:pt x="230" y="20"/>
                  </a:lnTo>
                  <a:lnTo>
                    <a:pt x="230" y="20"/>
                  </a:lnTo>
                  <a:lnTo>
                    <a:pt x="228" y="20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4"/>
                  </a:lnTo>
                  <a:lnTo>
                    <a:pt x="228" y="22"/>
                  </a:lnTo>
                  <a:lnTo>
                    <a:pt x="230" y="22"/>
                  </a:lnTo>
                  <a:lnTo>
                    <a:pt x="230" y="22"/>
                  </a:lnTo>
                  <a:lnTo>
                    <a:pt x="230" y="24"/>
                  </a:lnTo>
                  <a:lnTo>
                    <a:pt x="230" y="24"/>
                  </a:lnTo>
                  <a:lnTo>
                    <a:pt x="230" y="24"/>
                  </a:lnTo>
                  <a:lnTo>
                    <a:pt x="230" y="24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6" y="26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7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7"/>
                  </a:lnTo>
                  <a:lnTo>
                    <a:pt x="222" y="27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4"/>
                  </a:lnTo>
                  <a:lnTo>
                    <a:pt x="219" y="24"/>
                  </a:lnTo>
                  <a:lnTo>
                    <a:pt x="219" y="24"/>
                  </a:lnTo>
                  <a:lnTo>
                    <a:pt x="219" y="24"/>
                  </a:lnTo>
                  <a:lnTo>
                    <a:pt x="219" y="24"/>
                  </a:lnTo>
                  <a:lnTo>
                    <a:pt x="221" y="24"/>
                  </a:lnTo>
                  <a:lnTo>
                    <a:pt x="221" y="24"/>
                  </a:lnTo>
                  <a:lnTo>
                    <a:pt x="221" y="24"/>
                  </a:lnTo>
                  <a:lnTo>
                    <a:pt x="222" y="24"/>
                  </a:lnTo>
                  <a:lnTo>
                    <a:pt x="222" y="24"/>
                  </a:lnTo>
                  <a:lnTo>
                    <a:pt x="222" y="24"/>
                  </a:lnTo>
                  <a:lnTo>
                    <a:pt x="222" y="24"/>
                  </a:lnTo>
                  <a:lnTo>
                    <a:pt x="224" y="24"/>
                  </a:lnTo>
                  <a:lnTo>
                    <a:pt x="222" y="24"/>
                  </a:lnTo>
                  <a:lnTo>
                    <a:pt x="222" y="22"/>
                  </a:lnTo>
                  <a:lnTo>
                    <a:pt x="222" y="22"/>
                  </a:lnTo>
                  <a:lnTo>
                    <a:pt x="222" y="22"/>
                  </a:lnTo>
                  <a:lnTo>
                    <a:pt x="222" y="22"/>
                  </a:lnTo>
                  <a:lnTo>
                    <a:pt x="221" y="22"/>
                  </a:lnTo>
                  <a:lnTo>
                    <a:pt x="221" y="22"/>
                  </a:lnTo>
                  <a:lnTo>
                    <a:pt x="221" y="22"/>
                  </a:lnTo>
                  <a:lnTo>
                    <a:pt x="219" y="22"/>
                  </a:lnTo>
                  <a:lnTo>
                    <a:pt x="219" y="22"/>
                  </a:lnTo>
                  <a:lnTo>
                    <a:pt x="219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0"/>
                  </a:lnTo>
                  <a:lnTo>
                    <a:pt x="217" y="22"/>
                  </a:lnTo>
                  <a:lnTo>
                    <a:pt x="217" y="20"/>
                  </a:lnTo>
                  <a:lnTo>
                    <a:pt x="215" y="20"/>
                  </a:lnTo>
                  <a:lnTo>
                    <a:pt x="215" y="22"/>
                  </a:lnTo>
                  <a:lnTo>
                    <a:pt x="215" y="22"/>
                  </a:lnTo>
                  <a:lnTo>
                    <a:pt x="215" y="22"/>
                  </a:lnTo>
                  <a:lnTo>
                    <a:pt x="213" y="22"/>
                  </a:lnTo>
                  <a:lnTo>
                    <a:pt x="213" y="22"/>
                  </a:lnTo>
                  <a:lnTo>
                    <a:pt x="213" y="22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18"/>
                  </a:lnTo>
                  <a:lnTo>
                    <a:pt x="213" y="18"/>
                  </a:lnTo>
                  <a:lnTo>
                    <a:pt x="213" y="18"/>
                  </a:lnTo>
                  <a:lnTo>
                    <a:pt x="213" y="18"/>
                  </a:lnTo>
                  <a:lnTo>
                    <a:pt x="213" y="17"/>
                  </a:lnTo>
                  <a:lnTo>
                    <a:pt x="213" y="17"/>
                  </a:lnTo>
                  <a:lnTo>
                    <a:pt x="211" y="17"/>
                  </a:lnTo>
                  <a:lnTo>
                    <a:pt x="211" y="17"/>
                  </a:lnTo>
                  <a:lnTo>
                    <a:pt x="213" y="17"/>
                  </a:lnTo>
                  <a:lnTo>
                    <a:pt x="213" y="17"/>
                  </a:lnTo>
                  <a:lnTo>
                    <a:pt x="213" y="17"/>
                  </a:lnTo>
                  <a:lnTo>
                    <a:pt x="215" y="18"/>
                  </a:lnTo>
                  <a:lnTo>
                    <a:pt x="215" y="18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9" y="20"/>
                  </a:lnTo>
                  <a:lnTo>
                    <a:pt x="219" y="20"/>
                  </a:lnTo>
                  <a:lnTo>
                    <a:pt x="217" y="20"/>
                  </a:lnTo>
                  <a:lnTo>
                    <a:pt x="217" y="18"/>
                  </a:lnTo>
                  <a:lnTo>
                    <a:pt x="215" y="17"/>
                  </a:lnTo>
                  <a:lnTo>
                    <a:pt x="215" y="17"/>
                  </a:lnTo>
                  <a:lnTo>
                    <a:pt x="213" y="15"/>
                  </a:lnTo>
                  <a:lnTo>
                    <a:pt x="213" y="13"/>
                  </a:lnTo>
                  <a:lnTo>
                    <a:pt x="211" y="11"/>
                  </a:lnTo>
                  <a:lnTo>
                    <a:pt x="211" y="11"/>
                  </a:lnTo>
                  <a:lnTo>
                    <a:pt x="211" y="11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11"/>
                  </a:lnTo>
                  <a:lnTo>
                    <a:pt x="210" y="11"/>
                  </a:lnTo>
                  <a:lnTo>
                    <a:pt x="210" y="11"/>
                  </a:lnTo>
                  <a:lnTo>
                    <a:pt x="210" y="11"/>
                  </a:lnTo>
                  <a:lnTo>
                    <a:pt x="208" y="11"/>
                  </a:lnTo>
                  <a:lnTo>
                    <a:pt x="208" y="11"/>
                  </a:lnTo>
                  <a:lnTo>
                    <a:pt x="206" y="11"/>
                  </a:lnTo>
                  <a:lnTo>
                    <a:pt x="206" y="11"/>
                  </a:lnTo>
                  <a:lnTo>
                    <a:pt x="206" y="11"/>
                  </a:lnTo>
                  <a:lnTo>
                    <a:pt x="204" y="11"/>
                  </a:lnTo>
                  <a:lnTo>
                    <a:pt x="204" y="9"/>
                  </a:lnTo>
                  <a:lnTo>
                    <a:pt x="202" y="9"/>
                  </a:lnTo>
                  <a:lnTo>
                    <a:pt x="202" y="9"/>
                  </a:lnTo>
                  <a:lnTo>
                    <a:pt x="202" y="9"/>
                  </a:lnTo>
                  <a:lnTo>
                    <a:pt x="202" y="9"/>
                  </a:lnTo>
                  <a:lnTo>
                    <a:pt x="204" y="9"/>
                  </a:lnTo>
                  <a:lnTo>
                    <a:pt x="204" y="9"/>
                  </a:lnTo>
                  <a:lnTo>
                    <a:pt x="206" y="9"/>
                  </a:lnTo>
                  <a:lnTo>
                    <a:pt x="206" y="9"/>
                  </a:lnTo>
                  <a:lnTo>
                    <a:pt x="206" y="9"/>
                  </a:lnTo>
                  <a:lnTo>
                    <a:pt x="208" y="9"/>
                  </a:lnTo>
                  <a:lnTo>
                    <a:pt x="208" y="9"/>
                  </a:lnTo>
                  <a:lnTo>
                    <a:pt x="210" y="7"/>
                  </a:lnTo>
                  <a:lnTo>
                    <a:pt x="210" y="7"/>
                  </a:lnTo>
                  <a:lnTo>
                    <a:pt x="210" y="7"/>
                  </a:lnTo>
                  <a:lnTo>
                    <a:pt x="210" y="7"/>
                  </a:lnTo>
                  <a:lnTo>
                    <a:pt x="210" y="6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2"/>
                  </a:lnTo>
                  <a:lnTo>
                    <a:pt x="208" y="2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31"/>
            <p:cNvSpPr>
              <a:spLocks/>
            </p:cNvSpPr>
            <p:nvPr userDrawn="1"/>
          </p:nvSpPr>
          <p:spPr bwMode="auto">
            <a:xfrm>
              <a:off x="7510463" y="801688"/>
              <a:ext cx="533400" cy="284163"/>
            </a:xfrm>
            <a:custGeom>
              <a:avLst/>
              <a:gdLst/>
              <a:ahLst/>
              <a:cxnLst>
                <a:cxn ang="0">
                  <a:pos x="173" y="31"/>
                </a:cxn>
                <a:cxn ang="0">
                  <a:pos x="127" y="141"/>
                </a:cxn>
                <a:cxn ang="0">
                  <a:pos x="208" y="146"/>
                </a:cxn>
                <a:cxn ang="0">
                  <a:pos x="239" y="172"/>
                </a:cxn>
                <a:cxn ang="0">
                  <a:pos x="243" y="168"/>
                </a:cxn>
                <a:cxn ang="0">
                  <a:pos x="244" y="165"/>
                </a:cxn>
                <a:cxn ang="0">
                  <a:pos x="248" y="170"/>
                </a:cxn>
                <a:cxn ang="0">
                  <a:pos x="253" y="165"/>
                </a:cxn>
                <a:cxn ang="0">
                  <a:pos x="250" y="157"/>
                </a:cxn>
                <a:cxn ang="0">
                  <a:pos x="252" y="144"/>
                </a:cxn>
                <a:cxn ang="0">
                  <a:pos x="257" y="148"/>
                </a:cxn>
                <a:cxn ang="0">
                  <a:pos x="264" y="144"/>
                </a:cxn>
                <a:cxn ang="0">
                  <a:pos x="266" y="137"/>
                </a:cxn>
                <a:cxn ang="0">
                  <a:pos x="266" y="132"/>
                </a:cxn>
                <a:cxn ang="0">
                  <a:pos x="270" y="133"/>
                </a:cxn>
                <a:cxn ang="0">
                  <a:pos x="275" y="132"/>
                </a:cxn>
                <a:cxn ang="0">
                  <a:pos x="275" y="139"/>
                </a:cxn>
                <a:cxn ang="0">
                  <a:pos x="279" y="155"/>
                </a:cxn>
                <a:cxn ang="0">
                  <a:pos x="288" y="144"/>
                </a:cxn>
                <a:cxn ang="0">
                  <a:pos x="297" y="132"/>
                </a:cxn>
                <a:cxn ang="0">
                  <a:pos x="310" y="128"/>
                </a:cxn>
                <a:cxn ang="0">
                  <a:pos x="321" y="121"/>
                </a:cxn>
                <a:cxn ang="0">
                  <a:pos x="332" y="110"/>
                </a:cxn>
                <a:cxn ang="0">
                  <a:pos x="328" y="102"/>
                </a:cxn>
                <a:cxn ang="0">
                  <a:pos x="336" y="115"/>
                </a:cxn>
                <a:cxn ang="0">
                  <a:pos x="327" y="99"/>
                </a:cxn>
                <a:cxn ang="0">
                  <a:pos x="316" y="80"/>
                </a:cxn>
                <a:cxn ang="0">
                  <a:pos x="292" y="79"/>
                </a:cxn>
                <a:cxn ang="0">
                  <a:pos x="297" y="77"/>
                </a:cxn>
                <a:cxn ang="0">
                  <a:pos x="312" y="90"/>
                </a:cxn>
                <a:cxn ang="0">
                  <a:pos x="316" y="88"/>
                </a:cxn>
                <a:cxn ang="0">
                  <a:pos x="319" y="91"/>
                </a:cxn>
                <a:cxn ang="0">
                  <a:pos x="314" y="110"/>
                </a:cxn>
                <a:cxn ang="0">
                  <a:pos x="299" y="123"/>
                </a:cxn>
                <a:cxn ang="0">
                  <a:pos x="286" y="121"/>
                </a:cxn>
                <a:cxn ang="0">
                  <a:pos x="268" y="102"/>
                </a:cxn>
                <a:cxn ang="0">
                  <a:pos x="263" y="104"/>
                </a:cxn>
                <a:cxn ang="0">
                  <a:pos x="255" y="97"/>
                </a:cxn>
                <a:cxn ang="0">
                  <a:pos x="261" y="97"/>
                </a:cxn>
                <a:cxn ang="0">
                  <a:pos x="257" y="90"/>
                </a:cxn>
                <a:cxn ang="0">
                  <a:pos x="246" y="80"/>
                </a:cxn>
                <a:cxn ang="0">
                  <a:pos x="235" y="73"/>
                </a:cxn>
                <a:cxn ang="0">
                  <a:pos x="230" y="75"/>
                </a:cxn>
                <a:cxn ang="0">
                  <a:pos x="224" y="80"/>
                </a:cxn>
                <a:cxn ang="0">
                  <a:pos x="221" y="79"/>
                </a:cxn>
                <a:cxn ang="0">
                  <a:pos x="213" y="75"/>
                </a:cxn>
                <a:cxn ang="0">
                  <a:pos x="211" y="70"/>
                </a:cxn>
                <a:cxn ang="0">
                  <a:pos x="211" y="66"/>
                </a:cxn>
                <a:cxn ang="0">
                  <a:pos x="213" y="64"/>
                </a:cxn>
                <a:cxn ang="0">
                  <a:pos x="217" y="57"/>
                </a:cxn>
                <a:cxn ang="0">
                  <a:pos x="221" y="46"/>
                </a:cxn>
                <a:cxn ang="0">
                  <a:pos x="215" y="42"/>
                </a:cxn>
                <a:cxn ang="0">
                  <a:pos x="230" y="31"/>
                </a:cxn>
                <a:cxn ang="0">
                  <a:pos x="233" y="29"/>
                </a:cxn>
                <a:cxn ang="0">
                  <a:pos x="235" y="22"/>
                </a:cxn>
                <a:cxn ang="0">
                  <a:pos x="228" y="20"/>
                </a:cxn>
                <a:cxn ang="0">
                  <a:pos x="228" y="26"/>
                </a:cxn>
                <a:cxn ang="0">
                  <a:pos x="224" y="26"/>
                </a:cxn>
                <a:cxn ang="0">
                  <a:pos x="219" y="24"/>
                </a:cxn>
                <a:cxn ang="0">
                  <a:pos x="217" y="22"/>
                </a:cxn>
                <a:cxn ang="0">
                  <a:pos x="211" y="17"/>
                </a:cxn>
                <a:cxn ang="0">
                  <a:pos x="211" y="11"/>
                </a:cxn>
                <a:cxn ang="0">
                  <a:pos x="206" y="9"/>
                </a:cxn>
              </a:cxnLst>
              <a:rect l="0" t="0" r="r" b="b"/>
              <a:pathLst>
                <a:path w="336" h="179">
                  <a:moveTo>
                    <a:pt x="208" y="0"/>
                  </a:moveTo>
                  <a:lnTo>
                    <a:pt x="204" y="0"/>
                  </a:lnTo>
                  <a:lnTo>
                    <a:pt x="204" y="2"/>
                  </a:lnTo>
                  <a:lnTo>
                    <a:pt x="202" y="2"/>
                  </a:lnTo>
                  <a:lnTo>
                    <a:pt x="202" y="2"/>
                  </a:lnTo>
                  <a:lnTo>
                    <a:pt x="200" y="2"/>
                  </a:lnTo>
                  <a:lnTo>
                    <a:pt x="199" y="2"/>
                  </a:lnTo>
                  <a:lnTo>
                    <a:pt x="197" y="2"/>
                  </a:lnTo>
                  <a:lnTo>
                    <a:pt x="197" y="2"/>
                  </a:lnTo>
                  <a:lnTo>
                    <a:pt x="195" y="2"/>
                  </a:lnTo>
                  <a:lnTo>
                    <a:pt x="195" y="2"/>
                  </a:lnTo>
                  <a:lnTo>
                    <a:pt x="191" y="6"/>
                  </a:lnTo>
                  <a:lnTo>
                    <a:pt x="188" y="7"/>
                  </a:lnTo>
                  <a:lnTo>
                    <a:pt x="188" y="9"/>
                  </a:lnTo>
                  <a:lnTo>
                    <a:pt x="186" y="13"/>
                  </a:lnTo>
                  <a:lnTo>
                    <a:pt x="186" y="15"/>
                  </a:lnTo>
                  <a:lnTo>
                    <a:pt x="186" y="17"/>
                  </a:lnTo>
                  <a:lnTo>
                    <a:pt x="186" y="17"/>
                  </a:lnTo>
                  <a:lnTo>
                    <a:pt x="186" y="17"/>
                  </a:lnTo>
                  <a:lnTo>
                    <a:pt x="180" y="17"/>
                  </a:lnTo>
                  <a:lnTo>
                    <a:pt x="175" y="20"/>
                  </a:lnTo>
                  <a:lnTo>
                    <a:pt x="179" y="27"/>
                  </a:lnTo>
                  <a:lnTo>
                    <a:pt x="173" y="29"/>
                  </a:lnTo>
                  <a:lnTo>
                    <a:pt x="173" y="31"/>
                  </a:lnTo>
                  <a:lnTo>
                    <a:pt x="171" y="35"/>
                  </a:lnTo>
                  <a:lnTo>
                    <a:pt x="118" y="53"/>
                  </a:lnTo>
                  <a:lnTo>
                    <a:pt x="116" y="55"/>
                  </a:lnTo>
                  <a:lnTo>
                    <a:pt x="85" y="64"/>
                  </a:lnTo>
                  <a:lnTo>
                    <a:pt x="71" y="68"/>
                  </a:lnTo>
                  <a:lnTo>
                    <a:pt x="29" y="80"/>
                  </a:lnTo>
                  <a:lnTo>
                    <a:pt x="21" y="84"/>
                  </a:lnTo>
                  <a:lnTo>
                    <a:pt x="0" y="90"/>
                  </a:lnTo>
                  <a:lnTo>
                    <a:pt x="3" y="121"/>
                  </a:lnTo>
                  <a:lnTo>
                    <a:pt x="7" y="176"/>
                  </a:lnTo>
                  <a:lnTo>
                    <a:pt x="9" y="179"/>
                  </a:lnTo>
                  <a:lnTo>
                    <a:pt x="47" y="168"/>
                  </a:lnTo>
                  <a:lnTo>
                    <a:pt x="51" y="166"/>
                  </a:lnTo>
                  <a:lnTo>
                    <a:pt x="67" y="161"/>
                  </a:lnTo>
                  <a:lnTo>
                    <a:pt x="69" y="166"/>
                  </a:lnTo>
                  <a:lnTo>
                    <a:pt x="73" y="163"/>
                  </a:lnTo>
                  <a:lnTo>
                    <a:pt x="73" y="161"/>
                  </a:lnTo>
                  <a:lnTo>
                    <a:pt x="73" y="159"/>
                  </a:lnTo>
                  <a:lnTo>
                    <a:pt x="85" y="155"/>
                  </a:lnTo>
                  <a:lnTo>
                    <a:pt x="85" y="155"/>
                  </a:lnTo>
                  <a:lnTo>
                    <a:pt x="89" y="155"/>
                  </a:lnTo>
                  <a:lnTo>
                    <a:pt x="89" y="154"/>
                  </a:lnTo>
                  <a:lnTo>
                    <a:pt x="95" y="152"/>
                  </a:lnTo>
                  <a:lnTo>
                    <a:pt x="127" y="141"/>
                  </a:lnTo>
                  <a:lnTo>
                    <a:pt x="131" y="139"/>
                  </a:lnTo>
                  <a:lnTo>
                    <a:pt x="157" y="132"/>
                  </a:lnTo>
                  <a:lnTo>
                    <a:pt x="157" y="133"/>
                  </a:lnTo>
                  <a:lnTo>
                    <a:pt x="182" y="123"/>
                  </a:lnTo>
                  <a:lnTo>
                    <a:pt x="193" y="119"/>
                  </a:lnTo>
                  <a:lnTo>
                    <a:pt x="193" y="123"/>
                  </a:lnTo>
                  <a:lnTo>
                    <a:pt x="199" y="133"/>
                  </a:lnTo>
                  <a:lnTo>
                    <a:pt x="202" y="132"/>
                  </a:lnTo>
                  <a:lnTo>
                    <a:pt x="202" y="132"/>
                  </a:lnTo>
                  <a:lnTo>
                    <a:pt x="202" y="132"/>
                  </a:lnTo>
                  <a:lnTo>
                    <a:pt x="202" y="133"/>
                  </a:lnTo>
                  <a:lnTo>
                    <a:pt x="202" y="133"/>
                  </a:lnTo>
                  <a:lnTo>
                    <a:pt x="202" y="135"/>
                  </a:lnTo>
                  <a:lnTo>
                    <a:pt x="204" y="135"/>
                  </a:lnTo>
                  <a:lnTo>
                    <a:pt x="204" y="137"/>
                  </a:lnTo>
                  <a:lnTo>
                    <a:pt x="204" y="137"/>
                  </a:lnTo>
                  <a:lnTo>
                    <a:pt x="204" y="139"/>
                  </a:lnTo>
                  <a:lnTo>
                    <a:pt x="204" y="139"/>
                  </a:lnTo>
                  <a:lnTo>
                    <a:pt x="204" y="139"/>
                  </a:lnTo>
                  <a:lnTo>
                    <a:pt x="204" y="141"/>
                  </a:lnTo>
                  <a:lnTo>
                    <a:pt x="206" y="143"/>
                  </a:lnTo>
                  <a:lnTo>
                    <a:pt x="206" y="144"/>
                  </a:lnTo>
                  <a:lnTo>
                    <a:pt x="206" y="144"/>
                  </a:lnTo>
                  <a:lnTo>
                    <a:pt x="208" y="146"/>
                  </a:lnTo>
                  <a:lnTo>
                    <a:pt x="210" y="144"/>
                  </a:lnTo>
                  <a:lnTo>
                    <a:pt x="213" y="146"/>
                  </a:lnTo>
                  <a:lnTo>
                    <a:pt x="215" y="148"/>
                  </a:lnTo>
                  <a:lnTo>
                    <a:pt x="217" y="148"/>
                  </a:lnTo>
                  <a:lnTo>
                    <a:pt x="219" y="150"/>
                  </a:lnTo>
                  <a:lnTo>
                    <a:pt x="221" y="150"/>
                  </a:lnTo>
                  <a:lnTo>
                    <a:pt x="222" y="152"/>
                  </a:lnTo>
                  <a:lnTo>
                    <a:pt x="222" y="152"/>
                  </a:lnTo>
                  <a:lnTo>
                    <a:pt x="224" y="154"/>
                  </a:lnTo>
                  <a:lnTo>
                    <a:pt x="224" y="154"/>
                  </a:lnTo>
                  <a:lnTo>
                    <a:pt x="226" y="154"/>
                  </a:lnTo>
                  <a:lnTo>
                    <a:pt x="230" y="154"/>
                  </a:lnTo>
                  <a:lnTo>
                    <a:pt x="230" y="154"/>
                  </a:lnTo>
                  <a:lnTo>
                    <a:pt x="230" y="155"/>
                  </a:lnTo>
                  <a:lnTo>
                    <a:pt x="232" y="155"/>
                  </a:lnTo>
                  <a:lnTo>
                    <a:pt x="232" y="161"/>
                  </a:lnTo>
                  <a:lnTo>
                    <a:pt x="235" y="166"/>
                  </a:lnTo>
                  <a:lnTo>
                    <a:pt x="237" y="168"/>
                  </a:lnTo>
                  <a:lnTo>
                    <a:pt x="237" y="170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0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4"/>
                  </a:lnTo>
                  <a:lnTo>
                    <a:pt x="241" y="174"/>
                  </a:lnTo>
                  <a:lnTo>
                    <a:pt x="241" y="174"/>
                  </a:lnTo>
                  <a:lnTo>
                    <a:pt x="241" y="172"/>
                  </a:lnTo>
                  <a:lnTo>
                    <a:pt x="241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0"/>
                  </a:lnTo>
                  <a:lnTo>
                    <a:pt x="243" y="170"/>
                  </a:lnTo>
                  <a:lnTo>
                    <a:pt x="241" y="170"/>
                  </a:lnTo>
                  <a:lnTo>
                    <a:pt x="241" y="170"/>
                  </a:lnTo>
                  <a:lnTo>
                    <a:pt x="241" y="168"/>
                  </a:lnTo>
                  <a:lnTo>
                    <a:pt x="241" y="168"/>
                  </a:lnTo>
                  <a:lnTo>
                    <a:pt x="239" y="168"/>
                  </a:lnTo>
                  <a:lnTo>
                    <a:pt x="239" y="166"/>
                  </a:lnTo>
                  <a:lnTo>
                    <a:pt x="239" y="166"/>
                  </a:lnTo>
                  <a:lnTo>
                    <a:pt x="241" y="166"/>
                  </a:lnTo>
                  <a:lnTo>
                    <a:pt x="241" y="168"/>
                  </a:lnTo>
                  <a:lnTo>
                    <a:pt x="243" y="168"/>
                  </a:lnTo>
                  <a:lnTo>
                    <a:pt x="243" y="166"/>
                  </a:lnTo>
                  <a:lnTo>
                    <a:pt x="243" y="168"/>
                  </a:lnTo>
                  <a:lnTo>
                    <a:pt x="243" y="168"/>
                  </a:lnTo>
                  <a:lnTo>
                    <a:pt x="244" y="168"/>
                  </a:lnTo>
                  <a:lnTo>
                    <a:pt x="244" y="166"/>
                  </a:lnTo>
                  <a:lnTo>
                    <a:pt x="243" y="166"/>
                  </a:lnTo>
                  <a:lnTo>
                    <a:pt x="243" y="166"/>
                  </a:lnTo>
                  <a:lnTo>
                    <a:pt x="243" y="165"/>
                  </a:lnTo>
                  <a:lnTo>
                    <a:pt x="243" y="165"/>
                  </a:lnTo>
                  <a:lnTo>
                    <a:pt x="243" y="163"/>
                  </a:lnTo>
                  <a:lnTo>
                    <a:pt x="241" y="163"/>
                  </a:lnTo>
                  <a:lnTo>
                    <a:pt x="241" y="163"/>
                  </a:lnTo>
                  <a:lnTo>
                    <a:pt x="241" y="161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61"/>
                  </a:lnTo>
                  <a:lnTo>
                    <a:pt x="243" y="161"/>
                  </a:lnTo>
                  <a:lnTo>
                    <a:pt x="243" y="163"/>
                  </a:lnTo>
                  <a:lnTo>
                    <a:pt x="243" y="163"/>
                  </a:lnTo>
                  <a:lnTo>
                    <a:pt x="243" y="163"/>
                  </a:lnTo>
                  <a:lnTo>
                    <a:pt x="243" y="163"/>
                  </a:lnTo>
                  <a:lnTo>
                    <a:pt x="244" y="165"/>
                  </a:lnTo>
                  <a:lnTo>
                    <a:pt x="244" y="165"/>
                  </a:lnTo>
                  <a:lnTo>
                    <a:pt x="244" y="165"/>
                  </a:lnTo>
                  <a:lnTo>
                    <a:pt x="244" y="165"/>
                  </a:lnTo>
                  <a:lnTo>
                    <a:pt x="246" y="166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4" y="170"/>
                  </a:lnTo>
                  <a:lnTo>
                    <a:pt x="243" y="170"/>
                  </a:lnTo>
                  <a:lnTo>
                    <a:pt x="243" y="170"/>
                  </a:lnTo>
                  <a:lnTo>
                    <a:pt x="244" y="170"/>
                  </a:lnTo>
                  <a:lnTo>
                    <a:pt x="246" y="170"/>
                  </a:lnTo>
                  <a:lnTo>
                    <a:pt x="246" y="170"/>
                  </a:lnTo>
                  <a:lnTo>
                    <a:pt x="246" y="170"/>
                  </a:lnTo>
                  <a:lnTo>
                    <a:pt x="248" y="172"/>
                  </a:lnTo>
                  <a:lnTo>
                    <a:pt x="248" y="172"/>
                  </a:lnTo>
                  <a:lnTo>
                    <a:pt x="248" y="172"/>
                  </a:lnTo>
                  <a:lnTo>
                    <a:pt x="248" y="172"/>
                  </a:lnTo>
                  <a:lnTo>
                    <a:pt x="248" y="170"/>
                  </a:lnTo>
                  <a:lnTo>
                    <a:pt x="248" y="170"/>
                  </a:lnTo>
                  <a:lnTo>
                    <a:pt x="248" y="170"/>
                  </a:lnTo>
                  <a:lnTo>
                    <a:pt x="248" y="170"/>
                  </a:lnTo>
                  <a:lnTo>
                    <a:pt x="250" y="168"/>
                  </a:lnTo>
                  <a:lnTo>
                    <a:pt x="250" y="168"/>
                  </a:lnTo>
                  <a:lnTo>
                    <a:pt x="250" y="168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2" y="165"/>
                  </a:lnTo>
                  <a:lnTo>
                    <a:pt x="252" y="165"/>
                  </a:lnTo>
                  <a:lnTo>
                    <a:pt x="252" y="165"/>
                  </a:lnTo>
                  <a:lnTo>
                    <a:pt x="250" y="165"/>
                  </a:lnTo>
                  <a:lnTo>
                    <a:pt x="250" y="165"/>
                  </a:lnTo>
                  <a:lnTo>
                    <a:pt x="250" y="165"/>
                  </a:lnTo>
                  <a:lnTo>
                    <a:pt x="250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5"/>
                  </a:lnTo>
                  <a:lnTo>
                    <a:pt x="252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5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5" y="163"/>
                  </a:lnTo>
                  <a:lnTo>
                    <a:pt x="255" y="161"/>
                  </a:lnTo>
                  <a:lnTo>
                    <a:pt x="255" y="161"/>
                  </a:lnTo>
                  <a:lnTo>
                    <a:pt x="255" y="161"/>
                  </a:lnTo>
                  <a:lnTo>
                    <a:pt x="253" y="161"/>
                  </a:lnTo>
                  <a:lnTo>
                    <a:pt x="253" y="159"/>
                  </a:lnTo>
                  <a:lnTo>
                    <a:pt x="253" y="159"/>
                  </a:lnTo>
                  <a:lnTo>
                    <a:pt x="253" y="159"/>
                  </a:lnTo>
                  <a:lnTo>
                    <a:pt x="252" y="157"/>
                  </a:lnTo>
                  <a:lnTo>
                    <a:pt x="252" y="157"/>
                  </a:lnTo>
                  <a:lnTo>
                    <a:pt x="252" y="157"/>
                  </a:lnTo>
                  <a:lnTo>
                    <a:pt x="250" y="157"/>
                  </a:lnTo>
                  <a:lnTo>
                    <a:pt x="250" y="157"/>
                  </a:lnTo>
                  <a:lnTo>
                    <a:pt x="250" y="157"/>
                  </a:lnTo>
                  <a:lnTo>
                    <a:pt x="250" y="155"/>
                  </a:lnTo>
                  <a:lnTo>
                    <a:pt x="250" y="155"/>
                  </a:lnTo>
                  <a:lnTo>
                    <a:pt x="250" y="155"/>
                  </a:lnTo>
                  <a:lnTo>
                    <a:pt x="252" y="155"/>
                  </a:lnTo>
                  <a:lnTo>
                    <a:pt x="252" y="157"/>
                  </a:lnTo>
                  <a:lnTo>
                    <a:pt x="252" y="157"/>
                  </a:lnTo>
                  <a:lnTo>
                    <a:pt x="253" y="157"/>
                  </a:lnTo>
                  <a:lnTo>
                    <a:pt x="253" y="155"/>
                  </a:lnTo>
                  <a:lnTo>
                    <a:pt x="252" y="155"/>
                  </a:lnTo>
                  <a:lnTo>
                    <a:pt x="252" y="154"/>
                  </a:lnTo>
                  <a:lnTo>
                    <a:pt x="252" y="154"/>
                  </a:lnTo>
                  <a:lnTo>
                    <a:pt x="253" y="154"/>
                  </a:lnTo>
                  <a:lnTo>
                    <a:pt x="253" y="154"/>
                  </a:lnTo>
                  <a:lnTo>
                    <a:pt x="255" y="154"/>
                  </a:lnTo>
                  <a:lnTo>
                    <a:pt x="255" y="154"/>
                  </a:lnTo>
                  <a:lnTo>
                    <a:pt x="253" y="154"/>
                  </a:lnTo>
                  <a:lnTo>
                    <a:pt x="252" y="152"/>
                  </a:lnTo>
                  <a:lnTo>
                    <a:pt x="252" y="150"/>
                  </a:lnTo>
                  <a:lnTo>
                    <a:pt x="252" y="150"/>
                  </a:lnTo>
                  <a:lnTo>
                    <a:pt x="252" y="148"/>
                  </a:lnTo>
                  <a:lnTo>
                    <a:pt x="252" y="146"/>
                  </a:lnTo>
                  <a:lnTo>
                    <a:pt x="252" y="144"/>
                  </a:lnTo>
                  <a:lnTo>
                    <a:pt x="252" y="146"/>
                  </a:lnTo>
                  <a:lnTo>
                    <a:pt x="252" y="148"/>
                  </a:lnTo>
                  <a:lnTo>
                    <a:pt x="253" y="148"/>
                  </a:lnTo>
                  <a:lnTo>
                    <a:pt x="253" y="148"/>
                  </a:lnTo>
                  <a:lnTo>
                    <a:pt x="253" y="150"/>
                  </a:lnTo>
                  <a:lnTo>
                    <a:pt x="253" y="150"/>
                  </a:lnTo>
                  <a:lnTo>
                    <a:pt x="255" y="150"/>
                  </a:lnTo>
                  <a:lnTo>
                    <a:pt x="255" y="150"/>
                  </a:lnTo>
                  <a:lnTo>
                    <a:pt x="257" y="150"/>
                  </a:lnTo>
                  <a:lnTo>
                    <a:pt x="257" y="150"/>
                  </a:lnTo>
                  <a:lnTo>
                    <a:pt x="257" y="152"/>
                  </a:lnTo>
                  <a:lnTo>
                    <a:pt x="257" y="152"/>
                  </a:lnTo>
                  <a:lnTo>
                    <a:pt x="259" y="154"/>
                  </a:lnTo>
                  <a:lnTo>
                    <a:pt x="259" y="154"/>
                  </a:lnTo>
                  <a:lnTo>
                    <a:pt x="261" y="154"/>
                  </a:lnTo>
                  <a:lnTo>
                    <a:pt x="261" y="154"/>
                  </a:lnTo>
                  <a:lnTo>
                    <a:pt x="259" y="154"/>
                  </a:lnTo>
                  <a:lnTo>
                    <a:pt x="259" y="152"/>
                  </a:lnTo>
                  <a:lnTo>
                    <a:pt x="259" y="152"/>
                  </a:lnTo>
                  <a:lnTo>
                    <a:pt x="259" y="150"/>
                  </a:lnTo>
                  <a:lnTo>
                    <a:pt x="257" y="150"/>
                  </a:lnTo>
                  <a:lnTo>
                    <a:pt x="257" y="150"/>
                  </a:lnTo>
                  <a:lnTo>
                    <a:pt x="257" y="148"/>
                  </a:lnTo>
                  <a:lnTo>
                    <a:pt x="257" y="148"/>
                  </a:lnTo>
                  <a:lnTo>
                    <a:pt x="257" y="148"/>
                  </a:lnTo>
                  <a:lnTo>
                    <a:pt x="259" y="148"/>
                  </a:lnTo>
                  <a:lnTo>
                    <a:pt x="259" y="148"/>
                  </a:lnTo>
                  <a:lnTo>
                    <a:pt x="259" y="148"/>
                  </a:lnTo>
                  <a:lnTo>
                    <a:pt x="261" y="148"/>
                  </a:lnTo>
                  <a:lnTo>
                    <a:pt x="261" y="148"/>
                  </a:lnTo>
                  <a:lnTo>
                    <a:pt x="261" y="146"/>
                  </a:lnTo>
                  <a:lnTo>
                    <a:pt x="261" y="146"/>
                  </a:lnTo>
                  <a:lnTo>
                    <a:pt x="263" y="146"/>
                  </a:lnTo>
                  <a:lnTo>
                    <a:pt x="263" y="148"/>
                  </a:lnTo>
                  <a:lnTo>
                    <a:pt x="263" y="146"/>
                  </a:lnTo>
                  <a:lnTo>
                    <a:pt x="263" y="146"/>
                  </a:lnTo>
                  <a:lnTo>
                    <a:pt x="263" y="146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3" y="144"/>
                  </a:lnTo>
                  <a:lnTo>
                    <a:pt x="263" y="143"/>
                  </a:lnTo>
                  <a:lnTo>
                    <a:pt x="263" y="143"/>
                  </a:lnTo>
                  <a:lnTo>
                    <a:pt x="264" y="144"/>
                  </a:lnTo>
                  <a:lnTo>
                    <a:pt x="264" y="144"/>
                  </a:lnTo>
                  <a:lnTo>
                    <a:pt x="264" y="144"/>
                  </a:lnTo>
                  <a:lnTo>
                    <a:pt x="266" y="144"/>
                  </a:lnTo>
                  <a:lnTo>
                    <a:pt x="264" y="143"/>
                  </a:lnTo>
                  <a:lnTo>
                    <a:pt x="264" y="143"/>
                  </a:lnTo>
                  <a:lnTo>
                    <a:pt x="264" y="141"/>
                  </a:lnTo>
                  <a:lnTo>
                    <a:pt x="264" y="141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3" y="137"/>
                  </a:lnTo>
                  <a:lnTo>
                    <a:pt x="263" y="137"/>
                  </a:lnTo>
                  <a:lnTo>
                    <a:pt x="263" y="135"/>
                  </a:lnTo>
                  <a:lnTo>
                    <a:pt x="264" y="135"/>
                  </a:lnTo>
                  <a:lnTo>
                    <a:pt x="264" y="137"/>
                  </a:lnTo>
                  <a:lnTo>
                    <a:pt x="264" y="137"/>
                  </a:lnTo>
                  <a:lnTo>
                    <a:pt x="266" y="137"/>
                  </a:lnTo>
                  <a:lnTo>
                    <a:pt x="264" y="137"/>
                  </a:lnTo>
                  <a:lnTo>
                    <a:pt x="264" y="137"/>
                  </a:lnTo>
                  <a:lnTo>
                    <a:pt x="264" y="137"/>
                  </a:lnTo>
                  <a:lnTo>
                    <a:pt x="266" y="139"/>
                  </a:lnTo>
                  <a:lnTo>
                    <a:pt x="266" y="137"/>
                  </a:lnTo>
                  <a:lnTo>
                    <a:pt x="268" y="139"/>
                  </a:lnTo>
                  <a:lnTo>
                    <a:pt x="268" y="139"/>
                  </a:lnTo>
                  <a:lnTo>
                    <a:pt x="268" y="137"/>
                  </a:lnTo>
                  <a:lnTo>
                    <a:pt x="266" y="137"/>
                  </a:lnTo>
                  <a:lnTo>
                    <a:pt x="266" y="137"/>
                  </a:lnTo>
                  <a:lnTo>
                    <a:pt x="266" y="137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4" y="135"/>
                  </a:lnTo>
                  <a:lnTo>
                    <a:pt x="264" y="133"/>
                  </a:lnTo>
                  <a:lnTo>
                    <a:pt x="264" y="133"/>
                  </a:lnTo>
                  <a:lnTo>
                    <a:pt x="264" y="133"/>
                  </a:lnTo>
                  <a:lnTo>
                    <a:pt x="264" y="133"/>
                  </a:lnTo>
                  <a:lnTo>
                    <a:pt x="264" y="132"/>
                  </a:lnTo>
                  <a:lnTo>
                    <a:pt x="264" y="132"/>
                  </a:lnTo>
                  <a:lnTo>
                    <a:pt x="264" y="133"/>
                  </a:lnTo>
                  <a:lnTo>
                    <a:pt x="264" y="132"/>
                  </a:lnTo>
                  <a:lnTo>
                    <a:pt x="264" y="132"/>
                  </a:lnTo>
                  <a:lnTo>
                    <a:pt x="266" y="132"/>
                  </a:lnTo>
                  <a:lnTo>
                    <a:pt x="266" y="132"/>
                  </a:lnTo>
                  <a:lnTo>
                    <a:pt x="264" y="130"/>
                  </a:lnTo>
                  <a:lnTo>
                    <a:pt x="266" y="130"/>
                  </a:lnTo>
                  <a:lnTo>
                    <a:pt x="264" y="130"/>
                  </a:lnTo>
                  <a:lnTo>
                    <a:pt x="266" y="130"/>
                  </a:lnTo>
                  <a:lnTo>
                    <a:pt x="266" y="130"/>
                  </a:lnTo>
                  <a:lnTo>
                    <a:pt x="266" y="130"/>
                  </a:lnTo>
                  <a:lnTo>
                    <a:pt x="266" y="132"/>
                  </a:lnTo>
                  <a:lnTo>
                    <a:pt x="266" y="132"/>
                  </a:lnTo>
                  <a:lnTo>
                    <a:pt x="266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2" y="132"/>
                  </a:lnTo>
                  <a:lnTo>
                    <a:pt x="272" y="132"/>
                  </a:lnTo>
                  <a:lnTo>
                    <a:pt x="272" y="132"/>
                  </a:lnTo>
                  <a:lnTo>
                    <a:pt x="272" y="133"/>
                  </a:lnTo>
                  <a:lnTo>
                    <a:pt x="272" y="133"/>
                  </a:lnTo>
                  <a:lnTo>
                    <a:pt x="270" y="133"/>
                  </a:lnTo>
                  <a:lnTo>
                    <a:pt x="270" y="133"/>
                  </a:lnTo>
                  <a:lnTo>
                    <a:pt x="272" y="133"/>
                  </a:lnTo>
                  <a:lnTo>
                    <a:pt x="272" y="133"/>
                  </a:lnTo>
                  <a:lnTo>
                    <a:pt x="272" y="133"/>
                  </a:lnTo>
                  <a:lnTo>
                    <a:pt x="272" y="132"/>
                  </a:lnTo>
                  <a:lnTo>
                    <a:pt x="272" y="132"/>
                  </a:lnTo>
                  <a:lnTo>
                    <a:pt x="272" y="130"/>
                  </a:lnTo>
                  <a:lnTo>
                    <a:pt x="270" y="130"/>
                  </a:lnTo>
                  <a:lnTo>
                    <a:pt x="270" y="130"/>
                  </a:lnTo>
                  <a:lnTo>
                    <a:pt x="272" y="130"/>
                  </a:lnTo>
                  <a:lnTo>
                    <a:pt x="272" y="130"/>
                  </a:lnTo>
                  <a:lnTo>
                    <a:pt x="272" y="128"/>
                  </a:lnTo>
                  <a:lnTo>
                    <a:pt x="274" y="128"/>
                  </a:lnTo>
                  <a:lnTo>
                    <a:pt x="274" y="128"/>
                  </a:lnTo>
                  <a:lnTo>
                    <a:pt x="274" y="128"/>
                  </a:lnTo>
                  <a:lnTo>
                    <a:pt x="274" y="128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4" y="132"/>
                  </a:lnTo>
                  <a:lnTo>
                    <a:pt x="274" y="132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5" y="132"/>
                  </a:lnTo>
                  <a:lnTo>
                    <a:pt x="274" y="133"/>
                  </a:lnTo>
                  <a:lnTo>
                    <a:pt x="274" y="135"/>
                  </a:lnTo>
                  <a:lnTo>
                    <a:pt x="272" y="135"/>
                  </a:lnTo>
                  <a:lnTo>
                    <a:pt x="272" y="135"/>
                  </a:lnTo>
                  <a:lnTo>
                    <a:pt x="272" y="135"/>
                  </a:lnTo>
                  <a:lnTo>
                    <a:pt x="274" y="135"/>
                  </a:lnTo>
                  <a:lnTo>
                    <a:pt x="274" y="135"/>
                  </a:lnTo>
                  <a:lnTo>
                    <a:pt x="274" y="133"/>
                  </a:lnTo>
                  <a:lnTo>
                    <a:pt x="275" y="133"/>
                  </a:lnTo>
                  <a:lnTo>
                    <a:pt x="275" y="133"/>
                  </a:lnTo>
                  <a:lnTo>
                    <a:pt x="275" y="135"/>
                  </a:lnTo>
                  <a:lnTo>
                    <a:pt x="277" y="135"/>
                  </a:lnTo>
                  <a:lnTo>
                    <a:pt x="275" y="135"/>
                  </a:lnTo>
                  <a:lnTo>
                    <a:pt x="275" y="137"/>
                  </a:lnTo>
                  <a:lnTo>
                    <a:pt x="274" y="137"/>
                  </a:lnTo>
                  <a:lnTo>
                    <a:pt x="274" y="137"/>
                  </a:lnTo>
                  <a:lnTo>
                    <a:pt x="274" y="139"/>
                  </a:lnTo>
                  <a:lnTo>
                    <a:pt x="274" y="139"/>
                  </a:lnTo>
                  <a:lnTo>
                    <a:pt x="274" y="137"/>
                  </a:lnTo>
                  <a:lnTo>
                    <a:pt x="275" y="137"/>
                  </a:lnTo>
                  <a:lnTo>
                    <a:pt x="275" y="137"/>
                  </a:lnTo>
                  <a:lnTo>
                    <a:pt x="277" y="137"/>
                  </a:lnTo>
                  <a:lnTo>
                    <a:pt x="275" y="137"/>
                  </a:lnTo>
                  <a:lnTo>
                    <a:pt x="275" y="139"/>
                  </a:lnTo>
                  <a:lnTo>
                    <a:pt x="275" y="141"/>
                  </a:lnTo>
                  <a:lnTo>
                    <a:pt x="275" y="141"/>
                  </a:lnTo>
                  <a:lnTo>
                    <a:pt x="275" y="143"/>
                  </a:lnTo>
                  <a:lnTo>
                    <a:pt x="277" y="143"/>
                  </a:lnTo>
                  <a:lnTo>
                    <a:pt x="277" y="143"/>
                  </a:lnTo>
                  <a:lnTo>
                    <a:pt x="275" y="143"/>
                  </a:lnTo>
                  <a:lnTo>
                    <a:pt x="277" y="144"/>
                  </a:lnTo>
                  <a:lnTo>
                    <a:pt x="277" y="144"/>
                  </a:lnTo>
                  <a:lnTo>
                    <a:pt x="277" y="146"/>
                  </a:lnTo>
                  <a:lnTo>
                    <a:pt x="277" y="146"/>
                  </a:lnTo>
                  <a:lnTo>
                    <a:pt x="277" y="146"/>
                  </a:lnTo>
                  <a:lnTo>
                    <a:pt x="277" y="148"/>
                  </a:lnTo>
                  <a:lnTo>
                    <a:pt x="279" y="148"/>
                  </a:lnTo>
                  <a:lnTo>
                    <a:pt x="279" y="148"/>
                  </a:lnTo>
                  <a:lnTo>
                    <a:pt x="279" y="150"/>
                  </a:lnTo>
                  <a:lnTo>
                    <a:pt x="279" y="152"/>
                  </a:lnTo>
                  <a:lnTo>
                    <a:pt x="279" y="152"/>
                  </a:lnTo>
                  <a:lnTo>
                    <a:pt x="279" y="154"/>
                  </a:lnTo>
                  <a:lnTo>
                    <a:pt x="277" y="154"/>
                  </a:lnTo>
                  <a:lnTo>
                    <a:pt x="277" y="155"/>
                  </a:lnTo>
                  <a:lnTo>
                    <a:pt x="277" y="155"/>
                  </a:lnTo>
                  <a:lnTo>
                    <a:pt x="277" y="155"/>
                  </a:lnTo>
                  <a:lnTo>
                    <a:pt x="277" y="155"/>
                  </a:lnTo>
                  <a:lnTo>
                    <a:pt x="279" y="155"/>
                  </a:lnTo>
                  <a:lnTo>
                    <a:pt x="279" y="154"/>
                  </a:lnTo>
                  <a:lnTo>
                    <a:pt x="279" y="154"/>
                  </a:lnTo>
                  <a:lnTo>
                    <a:pt x="279" y="155"/>
                  </a:lnTo>
                  <a:lnTo>
                    <a:pt x="281" y="154"/>
                  </a:lnTo>
                  <a:lnTo>
                    <a:pt x="281" y="154"/>
                  </a:lnTo>
                  <a:lnTo>
                    <a:pt x="281" y="152"/>
                  </a:lnTo>
                  <a:lnTo>
                    <a:pt x="283" y="152"/>
                  </a:lnTo>
                  <a:lnTo>
                    <a:pt x="283" y="150"/>
                  </a:lnTo>
                  <a:lnTo>
                    <a:pt x="285" y="150"/>
                  </a:lnTo>
                  <a:lnTo>
                    <a:pt x="285" y="150"/>
                  </a:lnTo>
                  <a:lnTo>
                    <a:pt x="285" y="148"/>
                  </a:lnTo>
                  <a:lnTo>
                    <a:pt x="285" y="148"/>
                  </a:lnTo>
                  <a:lnTo>
                    <a:pt x="285" y="146"/>
                  </a:lnTo>
                  <a:lnTo>
                    <a:pt x="285" y="146"/>
                  </a:lnTo>
                  <a:lnTo>
                    <a:pt x="285" y="148"/>
                  </a:lnTo>
                  <a:lnTo>
                    <a:pt x="285" y="148"/>
                  </a:lnTo>
                  <a:lnTo>
                    <a:pt x="285" y="148"/>
                  </a:lnTo>
                  <a:lnTo>
                    <a:pt x="285" y="150"/>
                  </a:lnTo>
                  <a:lnTo>
                    <a:pt x="286" y="148"/>
                  </a:lnTo>
                  <a:lnTo>
                    <a:pt x="286" y="148"/>
                  </a:lnTo>
                  <a:lnTo>
                    <a:pt x="288" y="148"/>
                  </a:lnTo>
                  <a:lnTo>
                    <a:pt x="288" y="148"/>
                  </a:lnTo>
                  <a:lnTo>
                    <a:pt x="290" y="146"/>
                  </a:lnTo>
                  <a:lnTo>
                    <a:pt x="288" y="144"/>
                  </a:lnTo>
                  <a:lnTo>
                    <a:pt x="288" y="144"/>
                  </a:lnTo>
                  <a:lnTo>
                    <a:pt x="288" y="144"/>
                  </a:lnTo>
                  <a:lnTo>
                    <a:pt x="290" y="144"/>
                  </a:lnTo>
                  <a:lnTo>
                    <a:pt x="290" y="144"/>
                  </a:lnTo>
                  <a:lnTo>
                    <a:pt x="290" y="146"/>
                  </a:lnTo>
                  <a:lnTo>
                    <a:pt x="290" y="146"/>
                  </a:lnTo>
                  <a:lnTo>
                    <a:pt x="292" y="146"/>
                  </a:lnTo>
                  <a:lnTo>
                    <a:pt x="292" y="146"/>
                  </a:lnTo>
                  <a:lnTo>
                    <a:pt x="294" y="144"/>
                  </a:lnTo>
                  <a:lnTo>
                    <a:pt x="294" y="144"/>
                  </a:lnTo>
                  <a:lnTo>
                    <a:pt x="294" y="144"/>
                  </a:lnTo>
                  <a:lnTo>
                    <a:pt x="294" y="143"/>
                  </a:lnTo>
                  <a:lnTo>
                    <a:pt x="296" y="141"/>
                  </a:lnTo>
                  <a:lnTo>
                    <a:pt x="296" y="141"/>
                  </a:lnTo>
                  <a:lnTo>
                    <a:pt x="296" y="139"/>
                  </a:lnTo>
                  <a:lnTo>
                    <a:pt x="296" y="139"/>
                  </a:lnTo>
                  <a:lnTo>
                    <a:pt x="296" y="137"/>
                  </a:lnTo>
                  <a:lnTo>
                    <a:pt x="296" y="137"/>
                  </a:lnTo>
                  <a:lnTo>
                    <a:pt x="296" y="137"/>
                  </a:lnTo>
                  <a:lnTo>
                    <a:pt x="296" y="135"/>
                  </a:lnTo>
                  <a:lnTo>
                    <a:pt x="296" y="133"/>
                  </a:lnTo>
                  <a:lnTo>
                    <a:pt x="296" y="133"/>
                  </a:lnTo>
                  <a:lnTo>
                    <a:pt x="296" y="132"/>
                  </a:lnTo>
                  <a:lnTo>
                    <a:pt x="297" y="132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9" y="133"/>
                  </a:lnTo>
                  <a:lnTo>
                    <a:pt x="299" y="135"/>
                  </a:lnTo>
                  <a:lnTo>
                    <a:pt x="299" y="135"/>
                  </a:lnTo>
                  <a:lnTo>
                    <a:pt x="299" y="135"/>
                  </a:lnTo>
                  <a:lnTo>
                    <a:pt x="299" y="135"/>
                  </a:lnTo>
                  <a:lnTo>
                    <a:pt x="301" y="135"/>
                  </a:lnTo>
                  <a:lnTo>
                    <a:pt x="301" y="133"/>
                  </a:lnTo>
                  <a:lnTo>
                    <a:pt x="301" y="132"/>
                  </a:lnTo>
                  <a:lnTo>
                    <a:pt x="303" y="132"/>
                  </a:lnTo>
                  <a:lnTo>
                    <a:pt x="303" y="132"/>
                  </a:lnTo>
                  <a:lnTo>
                    <a:pt x="305" y="132"/>
                  </a:lnTo>
                  <a:lnTo>
                    <a:pt x="305" y="132"/>
                  </a:lnTo>
                  <a:lnTo>
                    <a:pt x="305" y="130"/>
                  </a:lnTo>
                  <a:lnTo>
                    <a:pt x="306" y="130"/>
                  </a:lnTo>
                  <a:lnTo>
                    <a:pt x="308" y="128"/>
                  </a:lnTo>
                  <a:lnTo>
                    <a:pt x="308" y="128"/>
                  </a:lnTo>
                  <a:lnTo>
                    <a:pt x="308" y="128"/>
                  </a:lnTo>
                  <a:lnTo>
                    <a:pt x="308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30"/>
                  </a:lnTo>
                  <a:lnTo>
                    <a:pt x="310" y="130"/>
                  </a:lnTo>
                  <a:lnTo>
                    <a:pt x="308" y="130"/>
                  </a:lnTo>
                  <a:lnTo>
                    <a:pt x="308" y="132"/>
                  </a:lnTo>
                  <a:lnTo>
                    <a:pt x="310" y="132"/>
                  </a:lnTo>
                  <a:lnTo>
                    <a:pt x="310" y="132"/>
                  </a:lnTo>
                  <a:lnTo>
                    <a:pt x="310" y="132"/>
                  </a:lnTo>
                  <a:lnTo>
                    <a:pt x="310" y="130"/>
                  </a:lnTo>
                  <a:lnTo>
                    <a:pt x="310" y="130"/>
                  </a:lnTo>
                  <a:lnTo>
                    <a:pt x="312" y="128"/>
                  </a:lnTo>
                  <a:lnTo>
                    <a:pt x="314" y="126"/>
                  </a:lnTo>
                  <a:lnTo>
                    <a:pt x="314" y="126"/>
                  </a:lnTo>
                  <a:lnTo>
                    <a:pt x="314" y="124"/>
                  </a:lnTo>
                  <a:lnTo>
                    <a:pt x="314" y="124"/>
                  </a:lnTo>
                  <a:lnTo>
                    <a:pt x="316" y="124"/>
                  </a:lnTo>
                  <a:lnTo>
                    <a:pt x="316" y="124"/>
                  </a:lnTo>
                  <a:lnTo>
                    <a:pt x="317" y="123"/>
                  </a:lnTo>
                  <a:lnTo>
                    <a:pt x="319" y="123"/>
                  </a:lnTo>
                  <a:lnTo>
                    <a:pt x="319" y="123"/>
                  </a:lnTo>
                  <a:lnTo>
                    <a:pt x="321" y="121"/>
                  </a:lnTo>
                  <a:lnTo>
                    <a:pt x="323" y="119"/>
                  </a:lnTo>
                  <a:lnTo>
                    <a:pt x="325" y="119"/>
                  </a:lnTo>
                  <a:lnTo>
                    <a:pt x="325" y="119"/>
                  </a:lnTo>
                  <a:lnTo>
                    <a:pt x="327" y="119"/>
                  </a:lnTo>
                  <a:lnTo>
                    <a:pt x="327" y="117"/>
                  </a:lnTo>
                  <a:lnTo>
                    <a:pt x="328" y="117"/>
                  </a:lnTo>
                  <a:lnTo>
                    <a:pt x="328" y="117"/>
                  </a:lnTo>
                  <a:lnTo>
                    <a:pt x="330" y="117"/>
                  </a:lnTo>
                  <a:lnTo>
                    <a:pt x="330" y="117"/>
                  </a:lnTo>
                  <a:lnTo>
                    <a:pt x="332" y="117"/>
                  </a:lnTo>
                  <a:lnTo>
                    <a:pt x="332" y="117"/>
                  </a:lnTo>
                  <a:lnTo>
                    <a:pt x="332" y="117"/>
                  </a:lnTo>
                  <a:lnTo>
                    <a:pt x="332" y="115"/>
                  </a:lnTo>
                  <a:lnTo>
                    <a:pt x="332" y="115"/>
                  </a:lnTo>
                  <a:lnTo>
                    <a:pt x="332" y="115"/>
                  </a:lnTo>
                  <a:lnTo>
                    <a:pt x="332" y="113"/>
                  </a:lnTo>
                  <a:lnTo>
                    <a:pt x="334" y="115"/>
                  </a:lnTo>
                  <a:lnTo>
                    <a:pt x="334" y="115"/>
                  </a:lnTo>
                  <a:lnTo>
                    <a:pt x="334" y="113"/>
                  </a:lnTo>
                  <a:lnTo>
                    <a:pt x="334" y="113"/>
                  </a:lnTo>
                  <a:lnTo>
                    <a:pt x="334" y="112"/>
                  </a:lnTo>
                  <a:lnTo>
                    <a:pt x="332" y="110"/>
                  </a:lnTo>
                  <a:lnTo>
                    <a:pt x="332" y="110"/>
                  </a:lnTo>
                  <a:lnTo>
                    <a:pt x="332" y="110"/>
                  </a:lnTo>
                  <a:lnTo>
                    <a:pt x="332" y="110"/>
                  </a:lnTo>
                  <a:lnTo>
                    <a:pt x="330" y="110"/>
                  </a:lnTo>
                  <a:lnTo>
                    <a:pt x="330" y="112"/>
                  </a:lnTo>
                  <a:lnTo>
                    <a:pt x="330" y="112"/>
                  </a:lnTo>
                  <a:lnTo>
                    <a:pt x="330" y="112"/>
                  </a:lnTo>
                  <a:lnTo>
                    <a:pt x="330" y="110"/>
                  </a:lnTo>
                  <a:lnTo>
                    <a:pt x="330" y="110"/>
                  </a:lnTo>
                  <a:lnTo>
                    <a:pt x="330" y="110"/>
                  </a:lnTo>
                  <a:lnTo>
                    <a:pt x="328" y="110"/>
                  </a:lnTo>
                  <a:lnTo>
                    <a:pt x="330" y="110"/>
                  </a:lnTo>
                  <a:lnTo>
                    <a:pt x="328" y="110"/>
                  </a:lnTo>
                  <a:lnTo>
                    <a:pt x="328" y="110"/>
                  </a:lnTo>
                  <a:lnTo>
                    <a:pt x="328" y="110"/>
                  </a:lnTo>
                  <a:lnTo>
                    <a:pt x="328" y="108"/>
                  </a:lnTo>
                  <a:lnTo>
                    <a:pt x="328" y="108"/>
                  </a:lnTo>
                  <a:lnTo>
                    <a:pt x="328" y="108"/>
                  </a:lnTo>
                  <a:lnTo>
                    <a:pt x="330" y="106"/>
                  </a:lnTo>
                  <a:lnTo>
                    <a:pt x="330" y="106"/>
                  </a:lnTo>
                  <a:lnTo>
                    <a:pt x="328" y="106"/>
                  </a:lnTo>
                  <a:lnTo>
                    <a:pt x="328" y="106"/>
                  </a:lnTo>
                  <a:lnTo>
                    <a:pt x="328" y="104"/>
                  </a:lnTo>
                  <a:lnTo>
                    <a:pt x="328" y="104"/>
                  </a:lnTo>
                  <a:lnTo>
                    <a:pt x="328" y="104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30" y="102"/>
                  </a:lnTo>
                  <a:lnTo>
                    <a:pt x="330" y="102"/>
                  </a:lnTo>
                  <a:lnTo>
                    <a:pt x="330" y="102"/>
                  </a:lnTo>
                  <a:lnTo>
                    <a:pt x="330" y="102"/>
                  </a:lnTo>
                  <a:lnTo>
                    <a:pt x="332" y="104"/>
                  </a:lnTo>
                  <a:lnTo>
                    <a:pt x="332" y="104"/>
                  </a:lnTo>
                  <a:lnTo>
                    <a:pt x="332" y="104"/>
                  </a:lnTo>
                  <a:lnTo>
                    <a:pt x="332" y="106"/>
                  </a:lnTo>
                  <a:lnTo>
                    <a:pt x="334" y="108"/>
                  </a:lnTo>
                  <a:lnTo>
                    <a:pt x="334" y="110"/>
                  </a:lnTo>
                  <a:lnTo>
                    <a:pt x="334" y="110"/>
                  </a:lnTo>
                  <a:lnTo>
                    <a:pt x="334" y="110"/>
                  </a:lnTo>
                  <a:lnTo>
                    <a:pt x="334" y="110"/>
                  </a:lnTo>
                  <a:lnTo>
                    <a:pt x="334" y="112"/>
                  </a:lnTo>
                  <a:lnTo>
                    <a:pt x="334" y="112"/>
                  </a:lnTo>
                  <a:lnTo>
                    <a:pt x="334" y="113"/>
                  </a:lnTo>
                  <a:lnTo>
                    <a:pt x="334" y="113"/>
                  </a:lnTo>
                  <a:lnTo>
                    <a:pt x="336" y="115"/>
                  </a:lnTo>
                  <a:lnTo>
                    <a:pt x="336" y="115"/>
                  </a:lnTo>
                  <a:lnTo>
                    <a:pt x="336" y="115"/>
                  </a:lnTo>
                  <a:lnTo>
                    <a:pt x="336" y="115"/>
                  </a:lnTo>
                  <a:lnTo>
                    <a:pt x="336" y="113"/>
                  </a:lnTo>
                  <a:lnTo>
                    <a:pt x="336" y="112"/>
                  </a:lnTo>
                  <a:lnTo>
                    <a:pt x="336" y="110"/>
                  </a:lnTo>
                  <a:lnTo>
                    <a:pt x="334" y="108"/>
                  </a:lnTo>
                  <a:lnTo>
                    <a:pt x="334" y="106"/>
                  </a:lnTo>
                  <a:lnTo>
                    <a:pt x="332" y="102"/>
                  </a:lnTo>
                  <a:lnTo>
                    <a:pt x="330" y="101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28" y="101"/>
                  </a:lnTo>
                  <a:lnTo>
                    <a:pt x="328" y="101"/>
                  </a:lnTo>
                  <a:lnTo>
                    <a:pt x="328" y="101"/>
                  </a:lnTo>
                  <a:lnTo>
                    <a:pt x="328" y="99"/>
                  </a:lnTo>
                  <a:lnTo>
                    <a:pt x="328" y="99"/>
                  </a:lnTo>
                  <a:lnTo>
                    <a:pt x="327" y="101"/>
                  </a:lnTo>
                  <a:lnTo>
                    <a:pt x="327" y="101"/>
                  </a:lnTo>
                  <a:lnTo>
                    <a:pt x="327" y="101"/>
                  </a:lnTo>
                  <a:lnTo>
                    <a:pt x="327" y="101"/>
                  </a:lnTo>
                  <a:lnTo>
                    <a:pt x="327" y="99"/>
                  </a:lnTo>
                  <a:lnTo>
                    <a:pt x="327" y="99"/>
                  </a:lnTo>
                  <a:lnTo>
                    <a:pt x="327" y="99"/>
                  </a:lnTo>
                  <a:lnTo>
                    <a:pt x="327" y="97"/>
                  </a:lnTo>
                  <a:lnTo>
                    <a:pt x="327" y="97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8" y="95"/>
                  </a:lnTo>
                  <a:lnTo>
                    <a:pt x="328" y="95"/>
                  </a:lnTo>
                  <a:lnTo>
                    <a:pt x="328" y="97"/>
                  </a:lnTo>
                  <a:lnTo>
                    <a:pt x="328" y="97"/>
                  </a:lnTo>
                  <a:lnTo>
                    <a:pt x="330" y="97"/>
                  </a:lnTo>
                  <a:lnTo>
                    <a:pt x="330" y="97"/>
                  </a:lnTo>
                  <a:lnTo>
                    <a:pt x="328" y="95"/>
                  </a:lnTo>
                  <a:lnTo>
                    <a:pt x="328" y="95"/>
                  </a:lnTo>
                  <a:lnTo>
                    <a:pt x="327" y="93"/>
                  </a:lnTo>
                  <a:lnTo>
                    <a:pt x="327" y="91"/>
                  </a:lnTo>
                  <a:lnTo>
                    <a:pt x="325" y="90"/>
                  </a:lnTo>
                  <a:lnTo>
                    <a:pt x="323" y="86"/>
                  </a:lnTo>
                  <a:lnTo>
                    <a:pt x="321" y="84"/>
                  </a:lnTo>
                  <a:lnTo>
                    <a:pt x="319" y="84"/>
                  </a:lnTo>
                  <a:lnTo>
                    <a:pt x="317" y="80"/>
                  </a:lnTo>
                  <a:lnTo>
                    <a:pt x="316" y="80"/>
                  </a:lnTo>
                  <a:lnTo>
                    <a:pt x="314" y="79"/>
                  </a:lnTo>
                  <a:lnTo>
                    <a:pt x="312" y="77"/>
                  </a:lnTo>
                  <a:lnTo>
                    <a:pt x="310" y="75"/>
                  </a:lnTo>
                  <a:lnTo>
                    <a:pt x="308" y="75"/>
                  </a:lnTo>
                  <a:lnTo>
                    <a:pt x="306" y="73"/>
                  </a:lnTo>
                  <a:lnTo>
                    <a:pt x="305" y="73"/>
                  </a:lnTo>
                  <a:lnTo>
                    <a:pt x="303" y="73"/>
                  </a:lnTo>
                  <a:lnTo>
                    <a:pt x="301" y="73"/>
                  </a:lnTo>
                  <a:lnTo>
                    <a:pt x="297" y="73"/>
                  </a:lnTo>
                  <a:lnTo>
                    <a:pt x="296" y="73"/>
                  </a:lnTo>
                  <a:lnTo>
                    <a:pt x="296" y="73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2" y="75"/>
                  </a:lnTo>
                  <a:lnTo>
                    <a:pt x="292" y="77"/>
                  </a:lnTo>
                  <a:lnTo>
                    <a:pt x="290" y="77"/>
                  </a:lnTo>
                  <a:lnTo>
                    <a:pt x="290" y="79"/>
                  </a:lnTo>
                  <a:lnTo>
                    <a:pt x="290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4" y="79"/>
                  </a:lnTo>
                  <a:lnTo>
                    <a:pt x="294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9" y="80"/>
                  </a:lnTo>
                  <a:lnTo>
                    <a:pt x="299" y="80"/>
                  </a:lnTo>
                  <a:lnTo>
                    <a:pt x="299" y="79"/>
                  </a:lnTo>
                  <a:lnTo>
                    <a:pt x="299" y="79"/>
                  </a:lnTo>
                  <a:lnTo>
                    <a:pt x="297" y="79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6" y="80"/>
                  </a:lnTo>
                  <a:lnTo>
                    <a:pt x="297" y="80"/>
                  </a:lnTo>
                  <a:lnTo>
                    <a:pt x="297" y="79"/>
                  </a:lnTo>
                  <a:lnTo>
                    <a:pt x="297" y="79"/>
                  </a:lnTo>
                  <a:lnTo>
                    <a:pt x="297" y="79"/>
                  </a:lnTo>
                  <a:lnTo>
                    <a:pt x="297" y="79"/>
                  </a:lnTo>
                  <a:lnTo>
                    <a:pt x="297" y="77"/>
                  </a:lnTo>
                  <a:lnTo>
                    <a:pt x="297" y="77"/>
                  </a:lnTo>
                  <a:lnTo>
                    <a:pt x="299" y="77"/>
                  </a:lnTo>
                  <a:lnTo>
                    <a:pt x="299" y="77"/>
                  </a:lnTo>
                  <a:lnTo>
                    <a:pt x="299" y="75"/>
                  </a:lnTo>
                  <a:lnTo>
                    <a:pt x="301" y="75"/>
                  </a:lnTo>
                  <a:lnTo>
                    <a:pt x="301" y="75"/>
                  </a:lnTo>
                  <a:lnTo>
                    <a:pt x="303" y="77"/>
                  </a:lnTo>
                  <a:lnTo>
                    <a:pt x="303" y="77"/>
                  </a:lnTo>
                  <a:lnTo>
                    <a:pt x="303" y="77"/>
                  </a:lnTo>
                  <a:lnTo>
                    <a:pt x="305" y="77"/>
                  </a:lnTo>
                  <a:lnTo>
                    <a:pt x="305" y="79"/>
                  </a:lnTo>
                  <a:lnTo>
                    <a:pt x="306" y="79"/>
                  </a:lnTo>
                  <a:lnTo>
                    <a:pt x="306" y="80"/>
                  </a:lnTo>
                  <a:lnTo>
                    <a:pt x="308" y="80"/>
                  </a:lnTo>
                  <a:lnTo>
                    <a:pt x="308" y="82"/>
                  </a:lnTo>
                  <a:lnTo>
                    <a:pt x="308" y="82"/>
                  </a:lnTo>
                  <a:lnTo>
                    <a:pt x="308" y="84"/>
                  </a:lnTo>
                  <a:lnTo>
                    <a:pt x="310" y="84"/>
                  </a:lnTo>
                  <a:lnTo>
                    <a:pt x="310" y="86"/>
                  </a:lnTo>
                  <a:lnTo>
                    <a:pt x="310" y="86"/>
                  </a:lnTo>
                  <a:lnTo>
                    <a:pt x="310" y="88"/>
                  </a:lnTo>
                  <a:lnTo>
                    <a:pt x="312" y="88"/>
                  </a:lnTo>
                  <a:lnTo>
                    <a:pt x="312" y="88"/>
                  </a:lnTo>
                  <a:lnTo>
                    <a:pt x="312" y="90"/>
                  </a:lnTo>
                  <a:lnTo>
                    <a:pt x="312" y="90"/>
                  </a:lnTo>
                  <a:lnTo>
                    <a:pt x="312" y="91"/>
                  </a:lnTo>
                  <a:lnTo>
                    <a:pt x="314" y="91"/>
                  </a:lnTo>
                  <a:lnTo>
                    <a:pt x="314" y="93"/>
                  </a:lnTo>
                  <a:lnTo>
                    <a:pt x="314" y="93"/>
                  </a:lnTo>
                  <a:lnTo>
                    <a:pt x="314" y="93"/>
                  </a:lnTo>
                  <a:lnTo>
                    <a:pt x="316" y="95"/>
                  </a:lnTo>
                  <a:lnTo>
                    <a:pt x="316" y="93"/>
                  </a:lnTo>
                  <a:lnTo>
                    <a:pt x="316" y="93"/>
                  </a:lnTo>
                  <a:lnTo>
                    <a:pt x="314" y="93"/>
                  </a:lnTo>
                  <a:lnTo>
                    <a:pt x="314" y="91"/>
                  </a:lnTo>
                  <a:lnTo>
                    <a:pt x="314" y="91"/>
                  </a:lnTo>
                  <a:lnTo>
                    <a:pt x="314" y="91"/>
                  </a:lnTo>
                  <a:lnTo>
                    <a:pt x="314" y="90"/>
                  </a:lnTo>
                  <a:lnTo>
                    <a:pt x="314" y="90"/>
                  </a:lnTo>
                  <a:lnTo>
                    <a:pt x="314" y="88"/>
                  </a:lnTo>
                  <a:lnTo>
                    <a:pt x="314" y="88"/>
                  </a:lnTo>
                  <a:lnTo>
                    <a:pt x="314" y="88"/>
                  </a:lnTo>
                  <a:lnTo>
                    <a:pt x="316" y="86"/>
                  </a:lnTo>
                  <a:lnTo>
                    <a:pt x="316" y="86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90"/>
                  </a:lnTo>
                  <a:lnTo>
                    <a:pt x="317" y="90"/>
                  </a:lnTo>
                  <a:lnTo>
                    <a:pt x="317" y="88"/>
                  </a:lnTo>
                  <a:lnTo>
                    <a:pt x="317" y="88"/>
                  </a:lnTo>
                  <a:lnTo>
                    <a:pt x="319" y="88"/>
                  </a:lnTo>
                  <a:lnTo>
                    <a:pt x="319" y="88"/>
                  </a:lnTo>
                  <a:lnTo>
                    <a:pt x="319" y="88"/>
                  </a:lnTo>
                  <a:lnTo>
                    <a:pt x="319" y="88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7" y="90"/>
                  </a:lnTo>
                  <a:lnTo>
                    <a:pt x="317" y="90"/>
                  </a:lnTo>
                  <a:lnTo>
                    <a:pt x="317" y="90"/>
                  </a:lnTo>
                  <a:lnTo>
                    <a:pt x="317" y="91"/>
                  </a:lnTo>
                  <a:lnTo>
                    <a:pt x="317" y="91"/>
                  </a:lnTo>
                  <a:lnTo>
                    <a:pt x="317" y="91"/>
                  </a:lnTo>
                  <a:lnTo>
                    <a:pt x="317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3"/>
                  </a:lnTo>
                  <a:lnTo>
                    <a:pt x="321" y="95"/>
                  </a:lnTo>
                  <a:lnTo>
                    <a:pt x="321" y="97"/>
                  </a:lnTo>
                  <a:lnTo>
                    <a:pt x="323" y="97"/>
                  </a:lnTo>
                  <a:lnTo>
                    <a:pt x="323" y="99"/>
                  </a:lnTo>
                  <a:lnTo>
                    <a:pt x="323" y="99"/>
                  </a:lnTo>
                  <a:lnTo>
                    <a:pt x="323" y="101"/>
                  </a:lnTo>
                  <a:lnTo>
                    <a:pt x="323" y="102"/>
                  </a:lnTo>
                  <a:lnTo>
                    <a:pt x="323" y="102"/>
                  </a:lnTo>
                  <a:lnTo>
                    <a:pt x="323" y="104"/>
                  </a:lnTo>
                  <a:lnTo>
                    <a:pt x="321" y="104"/>
                  </a:lnTo>
                  <a:lnTo>
                    <a:pt x="319" y="106"/>
                  </a:lnTo>
                  <a:lnTo>
                    <a:pt x="317" y="108"/>
                  </a:lnTo>
                  <a:lnTo>
                    <a:pt x="317" y="110"/>
                  </a:lnTo>
                  <a:lnTo>
                    <a:pt x="317" y="110"/>
                  </a:lnTo>
                  <a:lnTo>
                    <a:pt x="316" y="110"/>
                  </a:lnTo>
                  <a:lnTo>
                    <a:pt x="316" y="110"/>
                  </a:lnTo>
                  <a:lnTo>
                    <a:pt x="316" y="110"/>
                  </a:lnTo>
                  <a:lnTo>
                    <a:pt x="314" y="110"/>
                  </a:lnTo>
                  <a:lnTo>
                    <a:pt x="314" y="110"/>
                  </a:lnTo>
                  <a:lnTo>
                    <a:pt x="314" y="112"/>
                  </a:lnTo>
                  <a:lnTo>
                    <a:pt x="314" y="112"/>
                  </a:lnTo>
                  <a:lnTo>
                    <a:pt x="312" y="112"/>
                  </a:lnTo>
                  <a:lnTo>
                    <a:pt x="310" y="112"/>
                  </a:lnTo>
                  <a:lnTo>
                    <a:pt x="308" y="113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9"/>
                  </a:lnTo>
                  <a:lnTo>
                    <a:pt x="306" y="119"/>
                  </a:lnTo>
                  <a:lnTo>
                    <a:pt x="306" y="119"/>
                  </a:lnTo>
                  <a:lnTo>
                    <a:pt x="306" y="119"/>
                  </a:lnTo>
                  <a:lnTo>
                    <a:pt x="306" y="121"/>
                  </a:lnTo>
                  <a:lnTo>
                    <a:pt x="305" y="121"/>
                  </a:lnTo>
                  <a:lnTo>
                    <a:pt x="305" y="121"/>
                  </a:lnTo>
                  <a:lnTo>
                    <a:pt x="305" y="121"/>
                  </a:lnTo>
                  <a:lnTo>
                    <a:pt x="303" y="121"/>
                  </a:lnTo>
                  <a:lnTo>
                    <a:pt x="303" y="121"/>
                  </a:lnTo>
                  <a:lnTo>
                    <a:pt x="303" y="121"/>
                  </a:lnTo>
                  <a:lnTo>
                    <a:pt x="301" y="121"/>
                  </a:lnTo>
                  <a:lnTo>
                    <a:pt x="299" y="123"/>
                  </a:lnTo>
                  <a:lnTo>
                    <a:pt x="297" y="123"/>
                  </a:lnTo>
                  <a:lnTo>
                    <a:pt x="297" y="123"/>
                  </a:lnTo>
                  <a:lnTo>
                    <a:pt x="297" y="123"/>
                  </a:lnTo>
                  <a:lnTo>
                    <a:pt x="297" y="121"/>
                  </a:lnTo>
                  <a:lnTo>
                    <a:pt x="299" y="121"/>
                  </a:lnTo>
                  <a:lnTo>
                    <a:pt x="299" y="121"/>
                  </a:lnTo>
                  <a:lnTo>
                    <a:pt x="299" y="121"/>
                  </a:lnTo>
                  <a:lnTo>
                    <a:pt x="299" y="119"/>
                  </a:lnTo>
                  <a:lnTo>
                    <a:pt x="301" y="119"/>
                  </a:lnTo>
                  <a:lnTo>
                    <a:pt x="301" y="121"/>
                  </a:lnTo>
                  <a:lnTo>
                    <a:pt x="303" y="121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5" y="119"/>
                  </a:lnTo>
                  <a:lnTo>
                    <a:pt x="305" y="119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1" y="119"/>
                  </a:lnTo>
                  <a:lnTo>
                    <a:pt x="297" y="119"/>
                  </a:lnTo>
                  <a:lnTo>
                    <a:pt x="294" y="121"/>
                  </a:lnTo>
                  <a:lnTo>
                    <a:pt x="290" y="121"/>
                  </a:lnTo>
                  <a:lnTo>
                    <a:pt x="286" y="121"/>
                  </a:lnTo>
                  <a:lnTo>
                    <a:pt x="283" y="119"/>
                  </a:lnTo>
                  <a:lnTo>
                    <a:pt x="281" y="119"/>
                  </a:lnTo>
                  <a:lnTo>
                    <a:pt x="279" y="117"/>
                  </a:lnTo>
                  <a:lnTo>
                    <a:pt x="277" y="117"/>
                  </a:lnTo>
                  <a:lnTo>
                    <a:pt x="275" y="115"/>
                  </a:lnTo>
                  <a:lnTo>
                    <a:pt x="275" y="115"/>
                  </a:lnTo>
                  <a:lnTo>
                    <a:pt x="277" y="113"/>
                  </a:lnTo>
                  <a:lnTo>
                    <a:pt x="277" y="112"/>
                  </a:lnTo>
                  <a:lnTo>
                    <a:pt x="275" y="112"/>
                  </a:lnTo>
                  <a:lnTo>
                    <a:pt x="275" y="110"/>
                  </a:lnTo>
                  <a:lnTo>
                    <a:pt x="275" y="108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4" y="106"/>
                  </a:lnTo>
                  <a:lnTo>
                    <a:pt x="272" y="106"/>
                  </a:lnTo>
                  <a:lnTo>
                    <a:pt x="272" y="104"/>
                  </a:lnTo>
                  <a:lnTo>
                    <a:pt x="272" y="104"/>
                  </a:lnTo>
                  <a:lnTo>
                    <a:pt x="272" y="102"/>
                  </a:lnTo>
                  <a:lnTo>
                    <a:pt x="272" y="102"/>
                  </a:lnTo>
                  <a:lnTo>
                    <a:pt x="270" y="102"/>
                  </a:lnTo>
                  <a:lnTo>
                    <a:pt x="270" y="102"/>
                  </a:lnTo>
                  <a:lnTo>
                    <a:pt x="268" y="102"/>
                  </a:lnTo>
                  <a:lnTo>
                    <a:pt x="268" y="102"/>
                  </a:lnTo>
                  <a:lnTo>
                    <a:pt x="266" y="102"/>
                  </a:lnTo>
                  <a:lnTo>
                    <a:pt x="266" y="102"/>
                  </a:lnTo>
                  <a:lnTo>
                    <a:pt x="266" y="102"/>
                  </a:lnTo>
                  <a:lnTo>
                    <a:pt x="266" y="102"/>
                  </a:lnTo>
                  <a:lnTo>
                    <a:pt x="266" y="104"/>
                  </a:lnTo>
                  <a:lnTo>
                    <a:pt x="266" y="104"/>
                  </a:lnTo>
                  <a:lnTo>
                    <a:pt x="264" y="104"/>
                  </a:lnTo>
                  <a:lnTo>
                    <a:pt x="264" y="104"/>
                  </a:lnTo>
                  <a:lnTo>
                    <a:pt x="264" y="104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3" y="102"/>
                  </a:lnTo>
                  <a:lnTo>
                    <a:pt x="261" y="102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2"/>
                  </a:lnTo>
                  <a:lnTo>
                    <a:pt x="261" y="102"/>
                  </a:lnTo>
                  <a:lnTo>
                    <a:pt x="261" y="102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1" y="104"/>
                  </a:lnTo>
                  <a:lnTo>
                    <a:pt x="261" y="104"/>
                  </a:lnTo>
                  <a:lnTo>
                    <a:pt x="259" y="102"/>
                  </a:lnTo>
                  <a:lnTo>
                    <a:pt x="259" y="102"/>
                  </a:lnTo>
                  <a:lnTo>
                    <a:pt x="259" y="102"/>
                  </a:lnTo>
                  <a:lnTo>
                    <a:pt x="257" y="101"/>
                  </a:lnTo>
                  <a:lnTo>
                    <a:pt x="255" y="101"/>
                  </a:lnTo>
                  <a:lnTo>
                    <a:pt x="255" y="101"/>
                  </a:lnTo>
                  <a:lnTo>
                    <a:pt x="255" y="101"/>
                  </a:lnTo>
                  <a:lnTo>
                    <a:pt x="253" y="99"/>
                  </a:lnTo>
                  <a:lnTo>
                    <a:pt x="253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7" y="99"/>
                  </a:lnTo>
                  <a:lnTo>
                    <a:pt x="257" y="99"/>
                  </a:lnTo>
                  <a:lnTo>
                    <a:pt x="257" y="99"/>
                  </a:lnTo>
                  <a:lnTo>
                    <a:pt x="257" y="97"/>
                  </a:lnTo>
                  <a:lnTo>
                    <a:pt x="257" y="97"/>
                  </a:lnTo>
                  <a:lnTo>
                    <a:pt x="257" y="97"/>
                  </a:lnTo>
                  <a:lnTo>
                    <a:pt x="255" y="97"/>
                  </a:lnTo>
                  <a:lnTo>
                    <a:pt x="255" y="97"/>
                  </a:lnTo>
                  <a:lnTo>
                    <a:pt x="257" y="95"/>
                  </a:lnTo>
                  <a:lnTo>
                    <a:pt x="255" y="95"/>
                  </a:lnTo>
                  <a:lnTo>
                    <a:pt x="255" y="95"/>
                  </a:lnTo>
                  <a:lnTo>
                    <a:pt x="255" y="95"/>
                  </a:lnTo>
                  <a:lnTo>
                    <a:pt x="257" y="93"/>
                  </a:lnTo>
                  <a:lnTo>
                    <a:pt x="257" y="93"/>
                  </a:lnTo>
                  <a:lnTo>
                    <a:pt x="257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1"/>
                  </a:lnTo>
                  <a:lnTo>
                    <a:pt x="255" y="91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3"/>
                  </a:lnTo>
                  <a:lnTo>
                    <a:pt x="259" y="93"/>
                  </a:lnTo>
                  <a:lnTo>
                    <a:pt x="261" y="95"/>
                  </a:lnTo>
                  <a:lnTo>
                    <a:pt x="261" y="95"/>
                  </a:lnTo>
                  <a:lnTo>
                    <a:pt x="261" y="97"/>
                  </a:lnTo>
                  <a:lnTo>
                    <a:pt x="261" y="97"/>
                  </a:lnTo>
                  <a:lnTo>
                    <a:pt x="261" y="97"/>
                  </a:lnTo>
                  <a:lnTo>
                    <a:pt x="261" y="97"/>
                  </a:lnTo>
                  <a:lnTo>
                    <a:pt x="259" y="97"/>
                  </a:lnTo>
                  <a:lnTo>
                    <a:pt x="259" y="97"/>
                  </a:lnTo>
                  <a:lnTo>
                    <a:pt x="259" y="99"/>
                  </a:lnTo>
                  <a:lnTo>
                    <a:pt x="261" y="99"/>
                  </a:lnTo>
                  <a:lnTo>
                    <a:pt x="261" y="99"/>
                  </a:lnTo>
                  <a:lnTo>
                    <a:pt x="261" y="99"/>
                  </a:lnTo>
                  <a:lnTo>
                    <a:pt x="261" y="97"/>
                  </a:lnTo>
                  <a:lnTo>
                    <a:pt x="263" y="97"/>
                  </a:lnTo>
                  <a:lnTo>
                    <a:pt x="263" y="97"/>
                  </a:lnTo>
                  <a:lnTo>
                    <a:pt x="263" y="97"/>
                  </a:lnTo>
                  <a:lnTo>
                    <a:pt x="264" y="97"/>
                  </a:lnTo>
                  <a:lnTo>
                    <a:pt x="263" y="97"/>
                  </a:lnTo>
                  <a:lnTo>
                    <a:pt x="263" y="95"/>
                  </a:lnTo>
                  <a:lnTo>
                    <a:pt x="261" y="95"/>
                  </a:lnTo>
                  <a:lnTo>
                    <a:pt x="261" y="93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0"/>
                  </a:lnTo>
                  <a:lnTo>
                    <a:pt x="255" y="90"/>
                  </a:lnTo>
                  <a:lnTo>
                    <a:pt x="257" y="90"/>
                  </a:lnTo>
                  <a:lnTo>
                    <a:pt x="257" y="90"/>
                  </a:lnTo>
                  <a:lnTo>
                    <a:pt x="257" y="88"/>
                  </a:lnTo>
                  <a:lnTo>
                    <a:pt x="257" y="90"/>
                  </a:lnTo>
                  <a:lnTo>
                    <a:pt x="255" y="88"/>
                  </a:lnTo>
                  <a:lnTo>
                    <a:pt x="252" y="86"/>
                  </a:lnTo>
                  <a:lnTo>
                    <a:pt x="250" y="84"/>
                  </a:lnTo>
                  <a:lnTo>
                    <a:pt x="250" y="82"/>
                  </a:lnTo>
                  <a:lnTo>
                    <a:pt x="248" y="82"/>
                  </a:lnTo>
                  <a:lnTo>
                    <a:pt x="248" y="80"/>
                  </a:lnTo>
                  <a:lnTo>
                    <a:pt x="248" y="80"/>
                  </a:lnTo>
                  <a:lnTo>
                    <a:pt x="248" y="80"/>
                  </a:lnTo>
                  <a:lnTo>
                    <a:pt x="246" y="80"/>
                  </a:lnTo>
                  <a:lnTo>
                    <a:pt x="248" y="82"/>
                  </a:lnTo>
                  <a:lnTo>
                    <a:pt x="248" y="84"/>
                  </a:lnTo>
                  <a:lnTo>
                    <a:pt x="248" y="82"/>
                  </a:lnTo>
                  <a:lnTo>
                    <a:pt x="248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0"/>
                  </a:lnTo>
                  <a:lnTo>
                    <a:pt x="246" y="80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7"/>
                  </a:lnTo>
                  <a:lnTo>
                    <a:pt x="244" y="77"/>
                  </a:lnTo>
                  <a:lnTo>
                    <a:pt x="244" y="77"/>
                  </a:lnTo>
                  <a:lnTo>
                    <a:pt x="244" y="77"/>
                  </a:lnTo>
                  <a:lnTo>
                    <a:pt x="243" y="77"/>
                  </a:lnTo>
                  <a:lnTo>
                    <a:pt x="241" y="75"/>
                  </a:lnTo>
                  <a:lnTo>
                    <a:pt x="239" y="73"/>
                  </a:lnTo>
                  <a:lnTo>
                    <a:pt x="237" y="73"/>
                  </a:lnTo>
                  <a:lnTo>
                    <a:pt x="237" y="73"/>
                  </a:lnTo>
                  <a:lnTo>
                    <a:pt x="237" y="73"/>
                  </a:lnTo>
                  <a:lnTo>
                    <a:pt x="237" y="73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5" y="73"/>
                  </a:lnTo>
                  <a:lnTo>
                    <a:pt x="235" y="73"/>
                  </a:lnTo>
                  <a:lnTo>
                    <a:pt x="233" y="73"/>
                  </a:lnTo>
                  <a:lnTo>
                    <a:pt x="232" y="73"/>
                  </a:lnTo>
                  <a:lnTo>
                    <a:pt x="230" y="73"/>
                  </a:lnTo>
                  <a:lnTo>
                    <a:pt x="228" y="73"/>
                  </a:lnTo>
                  <a:lnTo>
                    <a:pt x="228" y="71"/>
                  </a:lnTo>
                  <a:lnTo>
                    <a:pt x="226" y="70"/>
                  </a:lnTo>
                  <a:lnTo>
                    <a:pt x="226" y="70"/>
                  </a:lnTo>
                  <a:lnTo>
                    <a:pt x="224" y="71"/>
                  </a:lnTo>
                  <a:lnTo>
                    <a:pt x="224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4" y="71"/>
                  </a:lnTo>
                  <a:lnTo>
                    <a:pt x="224" y="71"/>
                  </a:lnTo>
                  <a:lnTo>
                    <a:pt x="226" y="71"/>
                  </a:lnTo>
                  <a:lnTo>
                    <a:pt x="226" y="71"/>
                  </a:lnTo>
                  <a:lnTo>
                    <a:pt x="226" y="73"/>
                  </a:lnTo>
                  <a:lnTo>
                    <a:pt x="226" y="73"/>
                  </a:lnTo>
                  <a:lnTo>
                    <a:pt x="226" y="75"/>
                  </a:lnTo>
                  <a:lnTo>
                    <a:pt x="226" y="75"/>
                  </a:lnTo>
                  <a:lnTo>
                    <a:pt x="228" y="73"/>
                  </a:lnTo>
                  <a:lnTo>
                    <a:pt x="228" y="73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28" y="75"/>
                  </a:lnTo>
                  <a:lnTo>
                    <a:pt x="228" y="75"/>
                  </a:lnTo>
                  <a:lnTo>
                    <a:pt x="228" y="75"/>
                  </a:lnTo>
                  <a:lnTo>
                    <a:pt x="228" y="75"/>
                  </a:lnTo>
                  <a:lnTo>
                    <a:pt x="228" y="77"/>
                  </a:lnTo>
                  <a:lnTo>
                    <a:pt x="230" y="77"/>
                  </a:lnTo>
                  <a:lnTo>
                    <a:pt x="228" y="77"/>
                  </a:lnTo>
                  <a:lnTo>
                    <a:pt x="228" y="77"/>
                  </a:lnTo>
                  <a:lnTo>
                    <a:pt x="226" y="77"/>
                  </a:lnTo>
                  <a:lnTo>
                    <a:pt x="226" y="77"/>
                  </a:lnTo>
                  <a:lnTo>
                    <a:pt x="226" y="75"/>
                  </a:lnTo>
                  <a:lnTo>
                    <a:pt x="226" y="77"/>
                  </a:lnTo>
                  <a:lnTo>
                    <a:pt x="224" y="77"/>
                  </a:lnTo>
                  <a:lnTo>
                    <a:pt x="224" y="79"/>
                  </a:lnTo>
                  <a:lnTo>
                    <a:pt x="226" y="79"/>
                  </a:lnTo>
                  <a:lnTo>
                    <a:pt x="226" y="79"/>
                  </a:lnTo>
                  <a:lnTo>
                    <a:pt x="226" y="79"/>
                  </a:lnTo>
                  <a:lnTo>
                    <a:pt x="224" y="80"/>
                  </a:lnTo>
                  <a:lnTo>
                    <a:pt x="224" y="80"/>
                  </a:lnTo>
                  <a:lnTo>
                    <a:pt x="224" y="80"/>
                  </a:lnTo>
                  <a:lnTo>
                    <a:pt x="224" y="79"/>
                  </a:lnTo>
                  <a:lnTo>
                    <a:pt x="224" y="79"/>
                  </a:lnTo>
                  <a:lnTo>
                    <a:pt x="224" y="79"/>
                  </a:lnTo>
                  <a:lnTo>
                    <a:pt x="224" y="79"/>
                  </a:lnTo>
                  <a:lnTo>
                    <a:pt x="222" y="79"/>
                  </a:lnTo>
                  <a:lnTo>
                    <a:pt x="222" y="79"/>
                  </a:lnTo>
                  <a:lnTo>
                    <a:pt x="222" y="79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1" y="80"/>
                  </a:lnTo>
                  <a:lnTo>
                    <a:pt x="221" y="80"/>
                  </a:lnTo>
                  <a:lnTo>
                    <a:pt x="221" y="80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2" y="77"/>
                  </a:lnTo>
                  <a:lnTo>
                    <a:pt x="222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19" y="79"/>
                  </a:lnTo>
                  <a:lnTo>
                    <a:pt x="217" y="79"/>
                  </a:lnTo>
                  <a:lnTo>
                    <a:pt x="217" y="77"/>
                  </a:lnTo>
                  <a:lnTo>
                    <a:pt x="217" y="77"/>
                  </a:lnTo>
                  <a:lnTo>
                    <a:pt x="215" y="77"/>
                  </a:lnTo>
                  <a:lnTo>
                    <a:pt x="215" y="77"/>
                  </a:lnTo>
                  <a:lnTo>
                    <a:pt x="215" y="77"/>
                  </a:lnTo>
                  <a:lnTo>
                    <a:pt x="215" y="75"/>
                  </a:lnTo>
                  <a:lnTo>
                    <a:pt x="215" y="75"/>
                  </a:lnTo>
                  <a:lnTo>
                    <a:pt x="217" y="75"/>
                  </a:lnTo>
                  <a:lnTo>
                    <a:pt x="217" y="75"/>
                  </a:lnTo>
                  <a:lnTo>
                    <a:pt x="217" y="73"/>
                  </a:lnTo>
                  <a:lnTo>
                    <a:pt x="215" y="73"/>
                  </a:lnTo>
                  <a:lnTo>
                    <a:pt x="215" y="75"/>
                  </a:lnTo>
                  <a:lnTo>
                    <a:pt x="213" y="75"/>
                  </a:lnTo>
                  <a:lnTo>
                    <a:pt x="213" y="75"/>
                  </a:lnTo>
                  <a:lnTo>
                    <a:pt x="213" y="77"/>
                  </a:lnTo>
                  <a:lnTo>
                    <a:pt x="213" y="77"/>
                  </a:lnTo>
                  <a:lnTo>
                    <a:pt x="213" y="77"/>
                  </a:lnTo>
                  <a:lnTo>
                    <a:pt x="213" y="77"/>
                  </a:lnTo>
                  <a:lnTo>
                    <a:pt x="211" y="77"/>
                  </a:lnTo>
                  <a:lnTo>
                    <a:pt x="211" y="75"/>
                  </a:lnTo>
                  <a:lnTo>
                    <a:pt x="211" y="75"/>
                  </a:lnTo>
                  <a:lnTo>
                    <a:pt x="213" y="73"/>
                  </a:lnTo>
                  <a:lnTo>
                    <a:pt x="211" y="73"/>
                  </a:lnTo>
                  <a:lnTo>
                    <a:pt x="211" y="73"/>
                  </a:lnTo>
                  <a:lnTo>
                    <a:pt x="211" y="73"/>
                  </a:lnTo>
                  <a:lnTo>
                    <a:pt x="211" y="73"/>
                  </a:lnTo>
                  <a:lnTo>
                    <a:pt x="211" y="71"/>
                  </a:lnTo>
                  <a:lnTo>
                    <a:pt x="211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1" y="71"/>
                  </a:lnTo>
                  <a:lnTo>
                    <a:pt x="211" y="71"/>
                  </a:lnTo>
                  <a:lnTo>
                    <a:pt x="211" y="70"/>
                  </a:lnTo>
                  <a:lnTo>
                    <a:pt x="211" y="70"/>
                  </a:lnTo>
                  <a:lnTo>
                    <a:pt x="210" y="71"/>
                  </a:lnTo>
                  <a:lnTo>
                    <a:pt x="210" y="71"/>
                  </a:lnTo>
                  <a:lnTo>
                    <a:pt x="210" y="70"/>
                  </a:lnTo>
                  <a:lnTo>
                    <a:pt x="210" y="70"/>
                  </a:lnTo>
                  <a:lnTo>
                    <a:pt x="210" y="70"/>
                  </a:lnTo>
                  <a:lnTo>
                    <a:pt x="210" y="68"/>
                  </a:lnTo>
                  <a:lnTo>
                    <a:pt x="210" y="68"/>
                  </a:lnTo>
                  <a:lnTo>
                    <a:pt x="211" y="68"/>
                  </a:lnTo>
                  <a:lnTo>
                    <a:pt x="211" y="68"/>
                  </a:lnTo>
                  <a:lnTo>
                    <a:pt x="213" y="70"/>
                  </a:lnTo>
                  <a:lnTo>
                    <a:pt x="215" y="70"/>
                  </a:lnTo>
                  <a:lnTo>
                    <a:pt x="215" y="70"/>
                  </a:lnTo>
                  <a:lnTo>
                    <a:pt x="215" y="70"/>
                  </a:lnTo>
                  <a:lnTo>
                    <a:pt x="215" y="68"/>
                  </a:lnTo>
                  <a:lnTo>
                    <a:pt x="215" y="68"/>
                  </a:lnTo>
                  <a:lnTo>
                    <a:pt x="215" y="68"/>
                  </a:lnTo>
                  <a:lnTo>
                    <a:pt x="213" y="68"/>
                  </a:lnTo>
                  <a:lnTo>
                    <a:pt x="213" y="68"/>
                  </a:lnTo>
                  <a:lnTo>
                    <a:pt x="213" y="68"/>
                  </a:lnTo>
                  <a:lnTo>
                    <a:pt x="211" y="68"/>
                  </a:lnTo>
                  <a:lnTo>
                    <a:pt x="211" y="68"/>
                  </a:lnTo>
                  <a:lnTo>
                    <a:pt x="211" y="68"/>
                  </a:lnTo>
                  <a:lnTo>
                    <a:pt x="211" y="66"/>
                  </a:lnTo>
                  <a:lnTo>
                    <a:pt x="211" y="66"/>
                  </a:lnTo>
                  <a:lnTo>
                    <a:pt x="211" y="66"/>
                  </a:lnTo>
                  <a:lnTo>
                    <a:pt x="213" y="66"/>
                  </a:lnTo>
                  <a:lnTo>
                    <a:pt x="213" y="64"/>
                  </a:lnTo>
                  <a:lnTo>
                    <a:pt x="213" y="66"/>
                  </a:lnTo>
                  <a:lnTo>
                    <a:pt x="213" y="66"/>
                  </a:lnTo>
                  <a:lnTo>
                    <a:pt x="213" y="66"/>
                  </a:lnTo>
                  <a:lnTo>
                    <a:pt x="215" y="66"/>
                  </a:lnTo>
                  <a:lnTo>
                    <a:pt x="215" y="66"/>
                  </a:lnTo>
                  <a:lnTo>
                    <a:pt x="215" y="66"/>
                  </a:lnTo>
                  <a:lnTo>
                    <a:pt x="215" y="68"/>
                  </a:lnTo>
                  <a:lnTo>
                    <a:pt x="215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6"/>
                  </a:lnTo>
                  <a:lnTo>
                    <a:pt x="215" y="66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3" y="64"/>
                  </a:lnTo>
                  <a:lnTo>
                    <a:pt x="213" y="64"/>
                  </a:lnTo>
                  <a:lnTo>
                    <a:pt x="213" y="62"/>
                  </a:lnTo>
                  <a:lnTo>
                    <a:pt x="213" y="62"/>
                  </a:lnTo>
                  <a:lnTo>
                    <a:pt x="213" y="62"/>
                  </a:lnTo>
                  <a:lnTo>
                    <a:pt x="213" y="62"/>
                  </a:lnTo>
                  <a:lnTo>
                    <a:pt x="213" y="60"/>
                  </a:lnTo>
                  <a:lnTo>
                    <a:pt x="213" y="59"/>
                  </a:lnTo>
                  <a:lnTo>
                    <a:pt x="213" y="59"/>
                  </a:lnTo>
                  <a:lnTo>
                    <a:pt x="213" y="57"/>
                  </a:lnTo>
                  <a:lnTo>
                    <a:pt x="213" y="55"/>
                  </a:lnTo>
                  <a:lnTo>
                    <a:pt x="215" y="57"/>
                  </a:lnTo>
                  <a:lnTo>
                    <a:pt x="215" y="57"/>
                  </a:lnTo>
                  <a:lnTo>
                    <a:pt x="215" y="59"/>
                  </a:lnTo>
                  <a:lnTo>
                    <a:pt x="217" y="59"/>
                  </a:lnTo>
                  <a:lnTo>
                    <a:pt x="217" y="59"/>
                  </a:lnTo>
                  <a:lnTo>
                    <a:pt x="217" y="59"/>
                  </a:lnTo>
                  <a:lnTo>
                    <a:pt x="219" y="59"/>
                  </a:lnTo>
                  <a:lnTo>
                    <a:pt x="219" y="59"/>
                  </a:lnTo>
                  <a:lnTo>
                    <a:pt x="219" y="59"/>
                  </a:lnTo>
                  <a:lnTo>
                    <a:pt x="219" y="57"/>
                  </a:lnTo>
                  <a:lnTo>
                    <a:pt x="219" y="57"/>
                  </a:lnTo>
                  <a:lnTo>
                    <a:pt x="217" y="59"/>
                  </a:lnTo>
                  <a:lnTo>
                    <a:pt x="217" y="57"/>
                  </a:lnTo>
                  <a:lnTo>
                    <a:pt x="217" y="57"/>
                  </a:lnTo>
                  <a:lnTo>
                    <a:pt x="217" y="57"/>
                  </a:lnTo>
                  <a:lnTo>
                    <a:pt x="215" y="57"/>
                  </a:lnTo>
                  <a:lnTo>
                    <a:pt x="215" y="55"/>
                  </a:lnTo>
                  <a:lnTo>
                    <a:pt x="215" y="55"/>
                  </a:lnTo>
                  <a:lnTo>
                    <a:pt x="215" y="53"/>
                  </a:lnTo>
                  <a:lnTo>
                    <a:pt x="215" y="53"/>
                  </a:lnTo>
                  <a:lnTo>
                    <a:pt x="217" y="53"/>
                  </a:lnTo>
                  <a:lnTo>
                    <a:pt x="219" y="53"/>
                  </a:lnTo>
                  <a:lnTo>
                    <a:pt x="219" y="53"/>
                  </a:lnTo>
                  <a:lnTo>
                    <a:pt x="219" y="53"/>
                  </a:lnTo>
                  <a:lnTo>
                    <a:pt x="219" y="51"/>
                  </a:lnTo>
                  <a:lnTo>
                    <a:pt x="219" y="51"/>
                  </a:lnTo>
                  <a:lnTo>
                    <a:pt x="219" y="51"/>
                  </a:lnTo>
                  <a:lnTo>
                    <a:pt x="219" y="49"/>
                  </a:lnTo>
                  <a:lnTo>
                    <a:pt x="221" y="49"/>
                  </a:lnTo>
                  <a:lnTo>
                    <a:pt x="221" y="49"/>
                  </a:lnTo>
                  <a:lnTo>
                    <a:pt x="221" y="48"/>
                  </a:lnTo>
                  <a:lnTo>
                    <a:pt x="221" y="48"/>
                  </a:lnTo>
                  <a:lnTo>
                    <a:pt x="221" y="48"/>
                  </a:lnTo>
                  <a:lnTo>
                    <a:pt x="221" y="46"/>
                  </a:lnTo>
                  <a:lnTo>
                    <a:pt x="221" y="46"/>
                  </a:lnTo>
                  <a:lnTo>
                    <a:pt x="221" y="48"/>
                  </a:lnTo>
                  <a:lnTo>
                    <a:pt x="221" y="48"/>
                  </a:lnTo>
                  <a:lnTo>
                    <a:pt x="221" y="46"/>
                  </a:lnTo>
                  <a:lnTo>
                    <a:pt x="219" y="44"/>
                  </a:lnTo>
                  <a:lnTo>
                    <a:pt x="219" y="46"/>
                  </a:lnTo>
                  <a:lnTo>
                    <a:pt x="219" y="46"/>
                  </a:lnTo>
                  <a:lnTo>
                    <a:pt x="219" y="46"/>
                  </a:lnTo>
                  <a:lnTo>
                    <a:pt x="219" y="46"/>
                  </a:lnTo>
                  <a:lnTo>
                    <a:pt x="219" y="48"/>
                  </a:lnTo>
                  <a:lnTo>
                    <a:pt x="219" y="48"/>
                  </a:lnTo>
                  <a:lnTo>
                    <a:pt x="217" y="48"/>
                  </a:lnTo>
                  <a:lnTo>
                    <a:pt x="217" y="48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7" y="42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5" y="44"/>
                  </a:lnTo>
                  <a:lnTo>
                    <a:pt x="215" y="44"/>
                  </a:lnTo>
                  <a:lnTo>
                    <a:pt x="215" y="44"/>
                  </a:lnTo>
                  <a:lnTo>
                    <a:pt x="215" y="44"/>
                  </a:lnTo>
                  <a:lnTo>
                    <a:pt x="213" y="44"/>
                  </a:lnTo>
                  <a:lnTo>
                    <a:pt x="211" y="44"/>
                  </a:lnTo>
                  <a:lnTo>
                    <a:pt x="211" y="42"/>
                  </a:lnTo>
                  <a:lnTo>
                    <a:pt x="213" y="42"/>
                  </a:lnTo>
                  <a:lnTo>
                    <a:pt x="213" y="42"/>
                  </a:lnTo>
                  <a:lnTo>
                    <a:pt x="215" y="42"/>
                  </a:lnTo>
                  <a:lnTo>
                    <a:pt x="215" y="42"/>
                  </a:lnTo>
                  <a:lnTo>
                    <a:pt x="219" y="40"/>
                  </a:lnTo>
                  <a:lnTo>
                    <a:pt x="221" y="40"/>
                  </a:lnTo>
                  <a:lnTo>
                    <a:pt x="222" y="38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6" y="37"/>
                  </a:lnTo>
                  <a:lnTo>
                    <a:pt x="226" y="37"/>
                  </a:lnTo>
                  <a:lnTo>
                    <a:pt x="226" y="35"/>
                  </a:lnTo>
                  <a:lnTo>
                    <a:pt x="228" y="33"/>
                  </a:lnTo>
                  <a:lnTo>
                    <a:pt x="228" y="35"/>
                  </a:lnTo>
                  <a:lnTo>
                    <a:pt x="228" y="35"/>
                  </a:lnTo>
                  <a:lnTo>
                    <a:pt x="228" y="33"/>
                  </a:lnTo>
                  <a:lnTo>
                    <a:pt x="228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1"/>
                  </a:lnTo>
                  <a:lnTo>
                    <a:pt x="232" y="31"/>
                  </a:lnTo>
                  <a:lnTo>
                    <a:pt x="232" y="31"/>
                  </a:lnTo>
                  <a:lnTo>
                    <a:pt x="230" y="31"/>
                  </a:lnTo>
                  <a:lnTo>
                    <a:pt x="232" y="29"/>
                  </a:lnTo>
                  <a:lnTo>
                    <a:pt x="232" y="27"/>
                  </a:lnTo>
                  <a:lnTo>
                    <a:pt x="232" y="27"/>
                  </a:lnTo>
                  <a:lnTo>
                    <a:pt x="232" y="27"/>
                  </a:lnTo>
                  <a:lnTo>
                    <a:pt x="233" y="27"/>
                  </a:lnTo>
                  <a:lnTo>
                    <a:pt x="233" y="27"/>
                  </a:lnTo>
                  <a:lnTo>
                    <a:pt x="233" y="27"/>
                  </a:lnTo>
                  <a:lnTo>
                    <a:pt x="232" y="29"/>
                  </a:lnTo>
                  <a:lnTo>
                    <a:pt x="232" y="29"/>
                  </a:lnTo>
                  <a:lnTo>
                    <a:pt x="232" y="29"/>
                  </a:lnTo>
                  <a:lnTo>
                    <a:pt x="232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31"/>
                  </a:lnTo>
                  <a:lnTo>
                    <a:pt x="233" y="31"/>
                  </a:lnTo>
                  <a:lnTo>
                    <a:pt x="233" y="31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7"/>
                  </a:lnTo>
                  <a:lnTo>
                    <a:pt x="233" y="27"/>
                  </a:lnTo>
                  <a:lnTo>
                    <a:pt x="235" y="27"/>
                  </a:lnTo>
                  <a:lnTo>
                    <a:pt x="235" y="27"/>
                  </a:lnTo>
                  <a:lnTo>
                    <a:pt x="235" y="27"/>
                  </a:lnTo>
                  <a:lnTo>
                    <a:pt x="235" y="27"/>
                  </a:lnTo>
                  <a:lnTo>
                    <a:pt x="233" y="26"/>
                  </a:lnTo>
                  <a:lnTo>
                    <a:pt x="235" y="26"/>
                  </a:lnTo>
                  <a:lnTo>
                    <a:pt x="235" y="26"/>
                  </a:lnTo>
                  <a:lnTo>
                    <a:pt x="235" y="26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2"/>
                  </a:lnTo>
                  <a:lnTo>
                    <a:pt x="235" y="24"/>
                  </a:lnTo>
                  <a:lnTo>
                    <a:pt x="237" y="24"/>
                  </a:lnTo>
                  <a:lnTo>
                    <a:pt x="237" y="22"/>
                  </a:lnTo>
                  <a:lnTo>
                    <a:pt x="235" y="22"/>
                  </a:lnTo>
                  <a:lnTo>
                    <a:pt x="235" y="22"/>
                  </a:lnTo>
                  <a:lnTo>
                    <a:pt x="235" y="22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0" y="18"/>
                  </a:lnTo>
                  <a:lnTo>
                    <a:pt x="230" y="18"/>
                  </a:lnTo>
                  <a:lnTo>
                    <a:pt x="230" y="18"/>
                  </a:lnTo>
                  <a:lnTo>
                    <a:pt x="230" y="18"/>
                  </a:lnTo>
                  <a:lnTo>
                    <a:pt x="230" y="20"/>
                  </a:lnTo>
                  <a:lnTo>
                    <a:pt x="230" y="20"/>
                  </a:lnTo>
                  <a:lnTo>
                    <a:pt x="228" y="20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4"/>
                  </a:lnTo>
                  <a:lnTo>
                    <a:pt x="228" y="22"/>
                  </a:lnTo>
                  <a:lnTo>
                    <a:pt x="230" y="22"/>
                  </a:lnTo>
                  <a:lnTo>
                    <a:pt x="230" y="22"/>
                  </a:lnTo>
                  <a:lnTo>
                    <a:pt x="230" y="24"/>
                  </a:lnTo>
                  <a:lnTo>
                    <a:pt x="230" y="24"/>
                  </a:lnTo>
                  <a:lnTo>
                    <a:pt x="230" y="24"/>
                  </a:lnTo>
                  <a:lnTo>
                    <a:pt x="230" y="24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6" y="26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7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7"/>
                  </a:lnTo>
                  <a:lnTo>
                    <a:pt x="222" y="27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4"/>
                  </a:lnTo>
                  <a:lnTo>
                    <a:pt x="219" y="24"/>
                  </a:lnTo>
                  <a:lnTo>
                    <a:pt x="219" y="24"/>
                  </a:lnTo>
                  <a:lnTo>
                    <a:pt x="219" y="24"/>
                  </a:lnTo>
                  <a:lnTo>
                    <a:pt x="219" y="24"/>
                  </a:lnTo>
                  <a:lnTo>
                    <a:pt x="221" y="24"/>
                  </a:lnTo>
                  <a:lnTo>
                    <a:pt x="221" y="24"/>
                  </a:lnTo>
                  <a:lnTo>
                    <a:pt x="221" y="24"/>
                  </a:lnTo>
                  <a:lnTo>
                    <a:pt x="222" y="24"/>
                  </a:lnTo>
                  <a:lnTo>
                    <a:pt x="222" y="24"/>
                  </a:lnTo>
                  <a:lnTo>
                    <a:pt x="222" y="24"/>
                  </a:lnTo>
                  <a:lnTo>
                    <a:pt x="222" y="24"/>
                  </a:lnTo>
                  <a:lnTo>
                    <a:pt x="224" y="24"/>
                  </a:lnTo>
                  <a:lnTo>
                    <a:pt x="222" y="24"/>
                  </a:lnTo>
                  <a:lnTo>
                    <a:pt x="222" y="22"/>
                  </a:lnTo>
                  <a:lnTo>
                    <a:pt x="222" y="22"/>
                  </a:lnTo>
                  <a:lnTo>
                    <a:pt x="222" y="22"/>
                  </a:lnTo>
                  <a:lnTo>
                    <a:pt x="222" y="22"/>
                  </a:lnTo>
                  <a:lnTo>
                    <a:pt x="221" y="22"/>
                  </a:lnTo>
                  <a:lnTo>
                    <a:pt x="221" y="22"/>
                  </a:lnTo>
                  <a:lnTo>
                    <a:pt x="221" y="22"/>
                  </a:lnTo>
                  <a:lnTo>
                    <a:pt x="219" y="22"/>
                  </a:lnTo>
                  <a:lnTo>
                    <a:pt x="219" y="22"/>
                  </a:lnTo>
                  <a:lnTo>
                    <a:pt x="219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0"/>
                  </a:lnTo>
                  <a:lnTo>
                    <a:pt x="217" y="22"/>
                  </a:lnTo>
                  <a:lnTo>
                    <a:pt x="217" y="20"/>
                  </a:lnTo>
                  <a:lnTo>
                    <a:pt x="215" y="20"/>
                  </a:lnTo>
                  <a:lnTo>
                    <a:pt x="215" y="22"/>
                  </a:lnTo>
                  <a:lnTo>
                    <a:pt x="215" y="22"/>
                  </a:lnTo>
                  <a:lnTo>
                    <a:pt x="215" y="22"/>
                  </a:lnTo>
                  <a:lnTo>
                    <a:pt x="213" y="22"/>
                  </a:lnTo>
                  <a:lnTo>
                    <a:pt x="213" y="22"/>
                  </a:lnTo>
                  <a:lnTo>
                    <a:pt x="213" y="22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18"/>
                  </a:lnTo>
                  <a:lnTo>
                    <a:pt x="213" y="18"/>
                  </a:lnTo>
                  <a:lnTo>
                    <a:pt x="213" y="18"/>
                  </a:lnTo>
                  <a:lnTo>
                    <a:pt x="213" y="18"/>
                  </a:lnTo>
                  <a:lnTo>
                    <a:pt x="213" y="17"/>
                  </a:lnTo>
                  <a:lnTo>
                    <a:pt x="213" y="17"/>
                  </a:lnTo>
                  <a:lnTo>
                    <a:pt x="211" y="17"/>
                  </a:lnTo>
                  <a:lnTo>
                    <a:pt x="211" y="17"/>
                  </a:lnTo>
                  <a:lnTo>
                    <a:pt x="213" y="17"/>
                  </a:lnTo>
                  <a:lnTo>
                    <a:pt x="213" y="17"/>
                  </a:lnTo>
                  <a:lnTo>
                    <a:pt x="213" y="17"/>
                  </a:lnTo>
                  <a:lnTo>
                    <a:pt x="215" y="18"/>
                  </a:lnTo>
                  <a:lnTo>
                    <a:pt x="215" y="18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9" y="20"/>
                  </a:lnTo>
                  <a:lnTo>
                    <a:pt x="219" y="20"/>
                  </a:lnTo>
                  <a:lnTo>
                    <a:pt x="217" y="20"/>
                  </a:lnTo>
                  <a:lnTo>
                    <a:pt x="217" y="18"/>
                  </a:lnTo>
                  <a:lnTo>
                    <a:pt x="215" y="17"/>
                  </a:lnTo>
                  <a:lnTo>
                    <a:pt x="215" y="17"/>
                  </a:lnTo>
                  <a:lnTo>
                    <a:pt x="213" y="15"/>
                  </a:lnTo>
                  <a:lnTo>
                    <a:pt x="213" y="13"/>
                  </a:lnTo>
                  <a:lnTo>
                    <a:pt x="211" y="11"/>
                  </a:lnTo>
                  <a:lnTo>
                    <a:pt x="211" y="11"/>
                  </a:lnTo>
                  <a:lnTo>
                    <a:pt x="211" y="11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11"/>
                  </a:lnTo>
                  <a:lnTo>
                    <a:pt x="210" y="11"/>
                  </a:lnTo>
                  <a:lnTo>
                    <a:pt x="210" y="11"/>
                  </a:lnTo>
                  <a:lnTo>
                    <a:pt x="210" y="11"/>
                  </a:lnTo>
                  <a:lnTo>
                    <a:pt x="208" y="11"/>
                  </a:lnTo>
                  <a:lnTo>
                    <a:pt x="208" y="11"/>
                  </a:lnTo>
                  <a:lnTo>
                    <a:pt x="206" y="11"/>
                  </a:lnTo>
                  <a:lnTo>
                    <a:pt x="206" y="11"/>
                  </a:lnTo>
                  <a:lnTo>
                    <a:pt x="206" y="11"/>
                  </a:lnTo>
                  <a:lnTo>
                    <a:pt x="204" y="11"/>
                  </a:lnTo>
                  <a:lnTo>
                    <a:pt x="204" y="9"/>
                  </a:lnTo>
                  <a:lnTo>
                    <a:pt x="202" y="9"/>
                  </a:lnTo>
                  <a:lnTo>
                    <a:pt x="202" y="9"/>
                  </a:lnTo>
                  <a:lnTo>
                    <a:pt x="202" y="9"/>
                  </a:lnTo>
                  <a:lnTo>
                    <a:pt x="202" y="9"/>
                  </a:lnTo>
                  <a:lnTo>
                    <a:pt x="204" y="9"/>
                  </a:lnTo>
                  <a:lnTo>
                    <a:pt x="204" y="9"/>
                  </a:lnTo>
                  <a:lnTo>
                    <a:pt x="206" y="9"/>
                  </a:lnTo>
                  <a:lnTo>
                    <a:pt x="206" y="9"/>
                  </a:lnTo>
                  <a:lnTo>
                    <a:pt x="206" y="9"/>
                  </a:lnTo>
                  <a:lnTo>
                    <a:pt x="208" y="9"/>
                  </a:lnTo>
                  <a:lnTo>
                    <a:pt x="208" y="9"/>
                  </a:lnTo>
                  <a:lnTo>
                    <a:pt x="210" y="7"/>
                  </a:lnTo>
                  <a:lnTo>
                    <a:pt x="210" y="7"/>
                  </a:lnTo>
                  <a:lnTo>
                    <a:pt x="210" y="7"/>
                  </a:lnTo>
                  <a:lnTo>
                    <a:pt x="210" y="7"/>
                  </a:lnTo>
                  <a:lnTo>
                    <a:pt x="210" y="6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2"/>
                  </a:lnTo>
                  <a:lnTo>
                    <a:pt x="208" y="2"/>
                  </a:lnTo>
                  <a:lnTo>
                    <a:pt x="208" y="0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32"/>
            <p:cNvSpPr>
              <a:spLocks/>
            </p:cNvSpPr>
            <p:nvPr userDrawn="1"/>
          </p:nvSpPr>
          <p:spPr bwMode="auto">
            <a:xfrm>
              <a:off x="7524750" y="1011238"/>
              <a:ext cx="274638" cy="284163"/>
            </a:xfrm>
            <a:custGeom>
              <a:avLst/>
              <a:gdLst/>
              <a:ahLst/>
              <a:cxnLst>
                <a:cxn ang="0">
                  <a:pos x="33" y="175"/>
                </a:cxn>
                <a:cxn ang="0">
                  <a:pos x="34" y="173"/>
                </a:cxn>
                <a:cxn ang="0">
                  <a:pos x="36" y="173"/>
                </a:cxn>
                <a:cxn ang="0">
                  <a:pos x="40" y="170"/>
                </a:cxn>
                <a:cxn ang="0">
                  <a:pos x="42" y="170"/>
                </a:cxn>
                <a:cxn ang="0">
                  <a:pos x="42" y="166"/>
                </a:cxn>
                <a:cxn ang="0">
                  <a:pos x="45" y="166"/>
                </a:cxn>
                <a:cxn ang="0">
                  <a:pos x="49" y="162"/>
                </a:cxn>
                <a:cxn ang="0">
                  <a:pos x="49" y="159"/>
                </a:cxn>
                <a:cxn ang="0">
                  <a:pos x="53" y="157"/>
                </a:cxn>
                <a:cxn ang="0">
                  <a:pos x="56" y="153"/>
                </a:cxn>
                <a:cxn ang="0">
                  <a:pos x="60" y="151"/>
                </a:cxn>
                <a:cxn ang="0">
                  <a:pos x="62" y="148"/>
                </a:cxn>
                <a:cxn ang="0">
                  <a:pos x="64" y="146"/>
                </a:cxn>
                <a:cxn ang="0">
                  <a:pos x="65" y="144"/>
                </a:cxn>
                <a:cxn ang="0">
                  <a:pos x="67" y="144"/>
                </a:cxn>
                <a:cxn ang="0">
                  <a:pos x="71" y="144"/>
                </a:cxn>
                <a:cxn ang="0">
                  <a:pos x="73" y="140"/>
                </a:cxn>
                <a:cxn ang="0">
                  <a:pos x="75" y="137"/>
                </a:cxn>
                <a:cxn ang="0">
                  <a:pos x="78" y="133"/>
                </a:cxn>
                <a:cxn ang="0">
                  <a:pos x="80" y="129"/>
                </a:cxn>
                <a:cxn ang="0">
                  <a:pos x="84" y="122"/>
                </a:cxn>
                <a:cxn ang="0">
                  <a:pos x="86" y="120"/>
                </a:cxn>
                <a:cxn ang="0">
                  <a:pos x="87" y="124"/>
                </a:cxn>
                <a:cxn ang="0">
                  <a:pos x="91" y="122"/>
                </a:cxn>
                <a:cxn ang="0">
                  <a:pos x="93" y="120"/>
                </a:cxn>
                <a:cxn ang="0">
                  <a:pos x="95" y="122"/>
                </a:cxn>
                <a:cxn ang="0">
                  <a:pos x="98" y="118"/>
                </a:cxn>
                <a:cxn ang="0">
                  <a:pos x="102" y="118"/>
                </a:cxn>
                <a:cxn ang="0">
                  <a:pos x="104" y="118"/>
                </a:cxn>
                <a:cxn ang="0">
                  <a:pos x="106" y="117"/>
                </a:cxn>
                <a:cxn ang="0">
                  <a:pos x="111" y="113"/>
                </a:cxn>
                <a:cxn ang="0">
                  <a:pos x="117" y="115"/>
                </a:cxn>
                <a:cxn ang="0">
                  <a:pos x="118" y="111"/>
                </a:cxn>
                <a:cxn ang="0">
                  <a:pos x="120" y="111"/>
                </a:cxn>
                <a:cxn ang="0">
                  <a:pos x="128" y="107"/>
                </a:cxn>
                <a:cxn ang="0">
                  <a:pos x="131" y="107"/>
                </a:cxn>
                <a:cxn ang="0">
                  <a:pos x="133" y="106"/>
                </a:cxn>
                <a:cxn ang="0">
                  <a:pos x="133" y="104"/>
                </a:cxn>
                <a:cxn ang="0">
                  <a:pos x="131" y="102"/>
                </a:cxn>
                <a:cxn ang="0">
                  <a:pos x="128" y="96"/>
                </a:cxn>
                <a:cxn ang="0">
                  <a:pos x="128" y="96"/>
                </a:cxn>
                <a:cxn ang="0">
                  <a:pos x="131" y="96"/>
                </a:cxn>
                <a:cxn ang="0">
                  <a:pos x="135" y="102"/>
                </a:cxn>
                <a:cxn ang="0">
                  <a:pos x="137" y="104"/>
                </a:cxn>
                <a:cxn ang="0">
                  <a:pos x="144" y="98"/>
                </a:cxn>
                <a:cxn ang="0">
                  <a:pos x="146" y="95"/>
                </a:cxn>
                <a:cxn ang="0">
                  <a:pos x="151" y="96"/>
                </a:cxn>
                <a:cxn ang="0">
                  <a:pos x="153" y="91"/>
                </a:cxn>
                <a:cxn ang="0">
                  <a:pos x="151" y="84"/>
                </a:cxn>
                <a:cxn ang="0">
                  <a:pos x="157" y="91"/>
                </a:cxn>
                <a:cxn ang="0">
                  <a:pos x="159" y="91"/>
                </a:cxn>
                <a:cxn ang="0">
                  <a:pos x="162" y="91"/>
                </a:cxn>
                <a:cxn ang="0">
                  <a:pos x="164" y="86"/>
                </a:cxn>
                <a:cxn ang="0">
                  <a:pos x="170" y="86"/>
                </a:cxn>
                <a:cxn ang="0">
                  <a:pos x="171" y="76"/>
                </a:cxn>
                <a:cxn ang="0">
                  <a:pos x="166" y="49"/>
                </a:cxn>
                <a:cxn ang="0">
                  <a:pos x="76" y="23"/>
                </a:cxn>
                <a:cxn ang="0">
                  <a:pos x="12" y="93"/>
                </a:cxn>
              </a:cxnLst>
              <a:rect l="0" t="0" r="r" b="b"/>
              <a:pathLst>
                <a:path w="173" h="179">
                  <a:moveTo>
                    <a:pt x="29" y="179"/>
                  </a:moveTo>
                  <a:lnTo>
                    <a:pt x="31" y="177"/>
                  </a:lnTo>
                  <a:lnTo>
                    <a:pt x="31" y="177"/>
                  </a:lnTo>
                  <a:lnTo>
                    <a:pt x="31" y="177"/>
                  </a:lnTo>
                  <a:lnTo>
                    <a:pt x="31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3"/>
                  </a:lnTo>
                  <a:lnTo>
                    <a:pt x="34" y="173"/>
                  </a:lnTo>
                  <a:lnTo>
                    <a:pt x="34" y="175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8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5"/>
                  </a:lnTo>
                  <a:lnTo>
                    <a:pt x="36" y="175"/>
                  </a:lnTo>
                  <a:lnTo>
                    <a:pt x="38" y="175"/>
                  </a:lnTo>
                  <a:lnTo>
                    <a:pt x="38" y="173"/>
                  </a:lnTo>
                  <a:lnTo>
                    <a:pt x="38" y="173"/>
                  </a:lnTo>
                  <a:lnTo>
                    <a:pt x="38" y="173"/>
                  </a:lnTo>
                  <a:lnTo>
                    <a:pt x="38" y="173"/>
                  </a:lnTo>
                  <a:lnTo>
                    <a:pt x="38" y="171"/>
                  </a:lnTo>
                  <a:lnTo>
                    <a:pt x="40" y="171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1"/>
                  </a:lnTo>
                  <a:lnTo>
                    <a:pt x="40" y="171"/>
                  </a:lnTo>
                  <a:lnTo>
                    <a:pt x="40" y="171"/>
                  </a:lnTo>
                  <a:lnTo>
                    <a:pt x="42" y="171"/>
                  </a:lnTo>
                  <a:lnTo>
                    <a:pt x="42" y="170"/>
                  </a:lnTo>
                  <a:lnTo>
                    <a:pt x="42" y="170"/>
                  </a:lnTo>
                  <a:lnTo>
                    <a:pt x="42" y="170"/>
                  </a:lnTo>
                  <a:lnTo>
                    <a:pt x="42" y="170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6"/>
                  </a:lnTo>
                  <a:lnTo>
                    <a:pt x="42" y="166"/>
                  </a:lnTo>
                  <a:lnTo>
                    <a:pt x="43" y="166"/>
                  </a:lnTo>
                  <a:lnTo>
                    <a:pt x="43" y="166"/>
                  </a:lnTo>
                  <a:lnTo>
                    <a:pt x="43" y="166"/>
                  </a:lnTo>
                  <a:lnTo>
                    <a:pt x="43" y="166"/>
                  </a:lnTo>
                  <a:lnTo>
                    <a:pt x="43" y="168"/>
                  </a:lnTo>
                  <a:lnTo>
                    <a:pt x="43" y="168"/>
                  </a:lnTo>
                  <a:lnTo>
                    <a:pt x="45" y="168"/>
                  </a:lnTo>
                  <a:lnTo>
                    <a:pt x="45" y="166"/>
                  </a:lnTo>
                  <a:lnTo>
                    <a:pt x="45" y="166"/>
                  </a:lnTo>
                  <a:lnTo>
                    <a:pt x="45" y="166"/>
                  </a:lnTo>
                  <a:lnTo>
                    <a:pt x="45" y="164"/>
                  </a:lnTo>
                  <a:lnTo>
                    <a:pt x="45" y="164"/>
                  </a:lnTo>
                  <a:lnTo>
                    <a:pt x="45" y="164"/>
                  </a:lnTo>
                  <a:lnTo>
                    <a:pt x="47" y="164"/>
                  </a:lnTo>
                  <a:lnTo>
                    <a:pt x="47" y="162"/>
                  </a:lnTo>
                  <a:lnTo>
                    <a:pt x="47" y="164"/>
                  </a:lnTo>
                  <a:lnTo>
                    <a:pt x="47" y="164"/>
                  </a:lnTo>
                  <a:lnTo>
                    <a:pt x="47" y="162"/>
                  </a:lnTo>
                  <a:lnTo>
                    <a:pt x="49" y="162"/>
                  </a:lnTo>
                  <a:lnTo>
                    <a:pt x="49" y="162"/>
                  </a:lnTo>
                  <a:lnTo>
                    <a:pt x="49" y="162"/>
                  </a:lnTo>
                  <a:lnTo>
                    <a:pt x="49" y="162"/>
                  </a:lnTo>
                  <a:lnTo>
                    <a:pt x="49" y="160"/>
                  </a:lnTo>
                  <a:lnTo>
                    <a:pt x="49" y="160"/>
                  </a:lnTo>
                  <a:lnTo>
                    <a:pt x="49" y="160"/>
                  </a:lnTo>
                  <a:lnTo>
                    <a:pt x="49" y="160"/>
                  </a:lnTo>
                  <a:lnTo>
                    <a:pt x="49" y="159"/>
                  </a:lnTo>
                  <a:lnTo>
                    <a:pt x="49" y="159"/>
                  </a:lnTo>
                  <a:lnTo>
                    <a:pt x="49" y="159"/>
                  </a:lnTo>
                  <a:lnTo>
                    <a:pt x="49" y="159"/>
                  </a:lnTo>
                  <a:lnTo>
                    <a:pt x="51" y="160"/>
                  </a:lnTo>
                  <a:lnTo>
                    <a:pt x="51" y="160"/>
                  </a:lnTo>
                  <a:lnTo>
                    <a:pt x="51" y="159"/>
                  </a:lnTo>
                  <a:lnTo>
                    <a:pt x="51" y="159"/>
                  </a:lnTo>
                  <a:lnTo>
                    <a:pt x="51" y="159"/>
                  </a:lnTo>
                  <a:lnTo>
                    <a:pt x="51" y="157"/>
                  </a:lnTo>
                  <a:lnTo>
                    <a:pt x="51" y="157"/>
                  </a:lnTo>
                  <a:lnTo>
                    <a:pt x="51" y="157"/>
                  </a:lnTo>
                  <a:lnTo>
                    <a:pt x="51" y="157"/>
                  </a:lnTo>
                  <a:lnTo>
                    <a:pt x="53" y="157"/>
                  </a:lnTo>
                  <a:lnTo>
                    <a:pt x="53" y="155"/>
                  </a:lnTo>
                  <a:lnTo>
                    <a:pt x="53" y="155"/>
                  </a:lnTo>
                  <a:lnTo>
                    <a:pt x="53" y="155"/>
                  </a:lnTo>
                  <a:lnTo>
                    <a:pt x="54" y="155"/>
                  </a:lnTo>
                  <a:lnTo>
                    <a:pt x="54" y="155"/>
                  </a:lnTo>
                  <a:lnTo>
                    <a:pt x="54" y="155"/>
                  </a:lnTo>
                  <a:lnTo>
                    <a:pt x="54" y="155"/>
                  </a:lnTo>
                  <a:lnTo>
                    <a:pt x="54" y="153"/>
                  </a:lnTo>
                  <a:lnTo>
                    <a:pt x="56" y="153"/>
                  </a:lnTo>
                  <a:lnTo>
                    <a:pt x="56" y="153"/>
                  </a:lnTo>
                  <a:lnTo>
                    <a:pt x="56" y="153"/>
                  </a:lnTo>
                  <a:lnTo>
                    <a:pt x="58" y="153"/>
                  </a:lnTo>
                  <a:lnTo>
                    <a:pt x="58" y="153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60" y="151"/>
                  </a:lnTo>
                  <a:lnTo>
                    <a:pt x="60" y="151"/>
                  </a:lnTo>
                  <a:lnTo>
                    <a:pt x="60" y="151"/>
                  </a:lnTo>
                  <a:lnTo>
                    <a:pt x="60" y="151"/>
                  </a:lnTo>
                  <a:lnTo>
                    <a:pt x="62" y="151"/>
                  </a:lnTo>
                  <a:lnTo>
                    <a:pt x="62" y="151"/>
                  </a:lnTo>
                  <a:lnTo>
                    <a:pt x="62" y="149"/>
                  </a:lnTo>
                  <a:lnTo>
                    <a:pt x="62" y="149"/>
                  </a:lnTo>
                  <a:lnTo>
                    <a:pt x="62" y="148"/>
                  </a:lnTo>
                  <a:lnTo>
                    <a:pt x="62" y="148"/>
                  </a:lnTo>
                  <a:lnTo>
                    <a:pt x="62" y="148"/>
                  </a:lnTo>
                  <a:lnTo>
                    <a:pt x="64" y="148"/>
                  </a:lnTo>
                  <a:lnTo>
                    <a:pt x="64" y="148"/>
                  </a:lnTo>
                  <a:lnTo>
                    <a:pt x="62" y="146"/>
                  </a:lnTo>
                  <a:lnTo>
                    <a:pt x="64" y="144"/>
                  </a:lnTo>
                  <a:lnTo>
                    <a:pt x="64" y="144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8"/>
                  </a:lnTo>
                  <a:lnTo>
                    <a:pt x="64" y="148"/>
                  </a:lnTo>
                  <a:lnTo>
                    <a:pt x="64" y="148"/>
                  </a:lnTo>
                  <a:lnTo>
                    <a:pt x="64" y="146"/>
                  </a:lnTo>
                  <a:lnTo>
                    <a:pt x="65" y="146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2"/>
                  </a:lnTo>
                  <a:lnTo>
                    <a:pt x="65" y="142"/>
                  </a:lnTo>
                  <a:lnTo>
                    <a:pt x="65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67" y="146"/>
                  </a:lnTo>
                  <a:lnTo>
                    <a:pt x="69" y="146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0"/>
                  </a:lnTo>
                  <a:lnTo>
                    <a:pt x="73" y="140"/>
                  </a:lnTo>
                  <a:lnTo>
                    <a:pt x="73" y="139"/>
                  </a:lnTo>
                  <a:lnTo>
                    <a:pt x="75" y="139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6" y="137"/>
                  </a:lnTo>
                  <a:lnTo>
                    <a:pt x="76" y="137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5" y="135"/>
                  </a:lnTo>
                  <a:lnTo>
                    <a:pt x="75" y="135"/>
                  </a:lnTo>
                  <a:lnTo>
                    <a:pt x="75" y="135"/>
                  </a:lnTo>
                  <a:lnTo>
                    <a:pt x="76" y="135"/>
                  </a:lnTo>
                  <a:lnTo>
                    <a:pt x="76" y="135"/>
                  </a:lnTo>
                  <a:lnTo>
                    <a:pt x="76" y="135"/>
                  </a:lnTo>
                  <a:lnTo>
                    <a:pt x="76" y="135"/>
                  </a:lnTo>
                  <a:lnTo>
                    <a:pt x="76" y="133"/>
                  </a:lnTo>
                  <a:lnTo>
                    <a:pt x="78" y="133"/>
                  </a:lnTo>
                  <a:lnTo>
                    <a:pt x="78" y="135"/>
                  </a:lnTo>
                  <a:lnTo>
                    <a:pt x="78" y="135"/>
                  </a:lnTo>
                  <a:lnTo>
                    <a:pt x="78" y="133"/>
                  </a:lnTo>
                  <a:lnTo>
                    <a:pt x="78" y="133"/>
                  </a:lnTo>
                  <a:lnTo>
                    <a:pt x="78" y="133"/>
                  </a:lnTo>
                  <a:lnTo>
                    <a:pt x="78" y="133"/>
                  </a:lnTo>
                  <a:lnTo>
                    <a:pt x="78" y="131"/>
                  </a:lnTo>
                  <a:lnTo>
                    <a:pt x="80" y="131"/>
                  </a:lnTo>
                  <a:lnTo>
                    <a:pt x="80" y="129"/>
                  </a:lnTo>
                  <a:lnTo>
                    <a:pt x="80" y="129"/>
                  </a:lnTo>
                  <a:lnTo>
                    <a:pt x="80" y="129"/>
                  </a:lnTo>
                  <a:lnTo>
                    <a:pt x="82" y="129"/>
                  </a:lnTo>
                  <a:lnTo>
                    <a:pt x="82" y="128"/>
                  </a:lnTo>
                  <a:lnTo>
                    <a:pt x="82" y="126"/>
                  </a:lnTo>
                  <a:lnTo>
                    <a:pt x="82" y="126"/>
                  </a:lnTo>
                  <a:lnTo>
                    <a:pt x="82" y="124"/>
                  </a:lnTo>
                  <a:lnTo>
                    <a:pt x="84" y="124"/>
                  </a:lnTo>
                  <a:lnTo>
                    <a:pt x="84" y="124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0"/>
                  </a:lnTo>
                  <a:lnTo>
                    <a:pt x="84" y="120"/>
                  </a:lnTo>
                  <a:lnTo>
                    <a:pt x="84" y="118"/>
                  </a:lnTo>
                  <a:lnTo>
                    <a:pt x="86" y="118"/>
                  </a:lnTo>
                  <a:lnTo>
                    <a:pt x="86" y="118"/>
                  </a:lnTo>
                  <a:lnTo>
                    <a:pt x="86" y="118"/>
                  </a:lnTo>
                  <a:lnTo>
                    <a:pt x="86" y="120"/>
                  </a:lnTo>
                  <a:lnTo>
                    <a:pt x="86" y="120"/>
                  </a:lnTo>
                  <a:lnTo>
                    <a:pt x="86" y="122"/>
                  </a:lnTo>
                  <a:lnTo>
                    <a:pt x="86" y="122"/>
                  </a:lnTo>
                  <a:lnTo>
                    <a:pt x="86" y="122"/>
                  </a:lnTo>
                  <a:lnTo>
                    <a:pt x="86" y="122"/>
                  </a:lnTo>
                  <a:lnTo>
                    <a:pt x="86" y="124"/>
                  </a:lnTo>
                  <a:lnTo>
                    <a:pt x="87" y="124"/>
                  </a:lnTo>
                  <a:lnTo>
                    <a:pt x="87" y="124"/>
                  </a:lnTo>
                  <a:lnTo>
                    <a:pt x="86" y="124"/>
                  </a:lnTo>
                  <a:lnTo>
                    <a:pt x="87" y="124"/>
                  </a:lnTo>
                  <a:lnTo>
                    <a:pt x="87" y="124"/>
                  </a:lnTo>
                  <a:lnTo>
                    <a:pt x="87" y="126"/>
                  </a:lnTo>
                  <a:lnTo>
                    <a:pt x="87" y="126"/>
                  </a:lnTo>
                  <a:lnTo>
                    <a:pt x="89" y="126"/>
                  </a:lnTo>
                  <a:lnTo>
                    <a:pt x="89" y="126"/>
                  </a:lnTo>
                  <a:lnTo>
                    <a:pt x="89" y="126"/>
                  </a:lnTo>
                  <a:lnTo>
                    <a:pt x="89" y="126"/>
                  </a:lnTo>
                  <a:lnTo>
                    <a:pt x="91" y="124"/>
                  </a:lnTo>
                  <a:lnTo>
                    <a:pt x="91" y="124"/>
                  </a:lnTo>
                  <a:lnTo>
                    <a:pt x="91" y="122"/>
                  </a:lnTo>
                  <a:lnTo>
                    <a:pt x="91" y="122"/>
                  </a:lnTo>
                  <a:lnTo>
                    <a:pt x="91" y="122"/>
                  </a:lnTo>
                  <a:lnTo>
                    <a:pt x="91" y="122"/>
                  </a:lnTo>
                  <a:lnTo>
                    <a:pt x="91" y="124"/>
                  </a:lnTo>
                  <a:lnTo>
                    <a:pt x="93" y="124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0"/>
                  </a:lnTo>
                  <a:lnTo>
                    <a:pt x="95" y="120"/>
                  </a:lnTo>
                  <a:lnTo>
                    <a:pt x="95" y="120"/>
                  </a:lnTo>
                  <a:lnTo>
                    <a:pt x="95" y="120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0"/>
                  </a:lnTo>
                  <a:lnTo>
                    <a:pt x="95" y="120"/>
                  </a:lnTo>
                  <a:lnTo>
                    <a:pt x="96" y="120"/>
                  </a:lnTo>
                  <a:lnTo>
                    <a:pt x="96" y="120"/>
                  </a:lnTo>
                  <a:lnTo>
                    <a:pt x="96" y="120"/>
                  </a:lnTo>
                  <a:lnTo>
                    <a:pt x="96" y="120"/>
                  </a:lnTo>
                  <a:lnTo>
                    <a:pt x="98" y="120"/>
                  </a:lnTo>
                  <a:lnTo>
                    <a:pt x="98" y="118"/>
                  </a:lnTo>
                  <a:lnTo>
                    <a:pt x="98" y="118"/>
                  </a:lnTo>
                  <a:lnTo>
                    <a:pt x="98" y="118"/>
                  </a:lnTo>
                  <a:lnTo>
                    <a:pt x="98" y="118"/>
                  </a:lnTo>
                  <a:lnTo>
                    <a:pt x="100" y="118"/>
                  </a:lnTo>
                  <a:lnTo>
                    <a:pt x="100" y="118"/>
                  </a:lnTo>
                  <a:lnTo>
                    <a:pt x="100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7" y="115"/>
                  </a:lnTo>
                  <a:lnTo>
                    <a:pt x="107" y="115"/>
                  </a:lnTo>
                  <a:lnTo>
                    <a:pt x="107" y="115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11" y="113"/>
                  </a:lnTo>
                  <a:lnTo>
                    <a:pt x="111" y="113"/>
                  </a:lnTo>
                  <a:lnTo>
                    <a:pt x="111" y="113"/>
                  </a:lnTo>
                  <a:lnTo>
                    <a:pt x="111" y="115"/>
                  </a:lnTo>
                  <a:lnTo>
                    <a:pt x="113" y="113"/>
                  </a:lnTo>
                  <a:lnTo>
                    <a:pt x="113" y="113"/>
                  </a:lnTo>
                  <a:lnTo>
                    <a:pt x="115" y="113"/>
                  </a:lnTo>
                  <a:lnTo>
                    <a:pt x="115" y="113"/>
                  </a:lnTo>
                  <a:lnTo>
                    <a:pt x="117" y="113"/>
                  </a:lnTo>
                  <a:lnTo>
                    <a:pt x="117" y="113"/>
                  </a:lnTo>
                  <a:lnTo>
                    <a:pt x="117" y="115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1"/>
                  </a:lnTo>
                  <a:lnTo>
                    <a:pt x="118" y="111"/>
                  </a:lnTo>
                  <a:lnTo>
                    <a:pt x="118" y="111"/>
                  </a:lnTo>
                  <a:lnTo>
                    <a:pt x="120" y="111"/>
                  </a:lnTo>
                  <a:lnTo>
                    <a:pt x="120" y="111"/>
                  </a:lnTo>
                  <a:lnTo>
                    <a:pt x="120" y="113"/>
                  </a:lnTo>
                  <a:lnTo>
                    <a:pt x="120" y="113"/>
                  </a:lnTo>
                  <a:lnTo>
                    <a:pt x="120" y="113"/>
                  </a:lnTo>
                  <a:lnTo>
                    <a:pt x="122" y="111"/>
                  </a:lnTo>
                  <a:lnTo>
                    <a:pt x="122" y="111"/>
                  </a:lnTo>
                  <a:lnTo>
                    <a:pt x="122" y="111"/>
                  </a:lnTo>
                  <a:lnTo>
                    <a:pt x="120" y="111"/>
                  </a:lnTo>
                  <a:lnTo>
                    <a:pt x="120" y="111"/>
                  </a:lnTo>
                  <a:lnTo>
                    <a:pt x="122" y="111"/>
                  </a:lnTo>
                  <a:lnTo>
                    <a:pt x="122" y="109"/>
                  </a:lnTo>
                  <a:lnTo>
                    <a:pt x="124" y="109"/>
                  </a:lnTo>
                  <a:lnTo>
                    <a:pt x="124" y="109"/>
                  </a:lnTo>
                  <a:lnTo>
                    <a:pt x="124" y="109"/>
                  </a:lnTo>
                  <a:lnTo>
                    <a:pt x="124" y="107"/>
                  </a:lnTo>
                  <a:lnTo>
                    <a:pt x="126" y="107"/>
                  </a:lnTo>
                  <a:lnTo>
                    <a:pt x="126" y="107"/>
                  </a:lnTo>
                  <a:lnTo>
                    <a:pt x="126" y="107"/>
                  </a:lnTo>
                  <a:lnTo>
                    <a:pt x="128" y="107"/>
                  </a:lnTo>
                  <a:lnTo>
                    <a:pt x="128" y="107"/>
                  </a:lnTo>
                  <a:lnTo>
                    <a:pt x="128" y="107"/>
                  </a:lnTo>
                  <a:lnTo>
                    <a:pt x="128" y="107"/>
                  </a:lnTo>
                  <a:lnTo>
                    <a:pt x="128" y="106"/>
                  </a:lnTo>
                  <a:lnTo>
                    <a:pt x="129" y="106"/>
                  </a:lnTo>
                  <a:lnTo>
                    <a:pt x="129" y="106"/>
                  </a:lnTo>
                  <a:lnTo>
                    <a:pt x="129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3" y="107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5" y="106"/>
                  </a:lnTo>
                  <a:lnTo>
                    <a:pt x="135" y="106"/>
                  </a:lnTo>
                  <a:lnTo>
                    <a:pt x="135" y="106"/>
                  </a:lnTo>
                  <a:lnTo>
                    <a:pt x="135" y="106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1" y="106"/>
                  </a:lnTo>
                  <a:lnTo>
                    <a:pt x="131" y="106"/>
                  </a:lnTo>
                  <a:lnTo>
                    <a:pt x="131" y="106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1" y="104"/>
                  </a:lnTo>
                  <a:lnTo>
                    <a:pt x="131" y="104"/>
                  </a:lnTo>
                  <a:lnTo>
                    <a:pt x="131" y="104"/>
                  </a:lnTo>
                  <a:lnTo>
                    <a:pt x="131" y="104"/>
                  </a:lnTo>
                  <a:lnTo>
                    <a:pt x="133" y="102"/>
                  </a:lnTo>
                  <a:lnTo>
                    <a:pt x="133" y="102"/>
                  </a:lnTo>
                  <a:lnTo>
                    <a:pt x="131" y="102"/>
                  </a:lnTo>
                  <a:lnTo>
                    <a:pt x="131" y="100"/>
                  </a:lnTo>
                  <a:lnTo>
                    <a:pt x="131" y="100"/>
                  </a:lnTo>
                  <a:lnTo>
                    <a:pt x="131" y="98"/>
                  </a:lnTo>
                  <a:lnTo>
                    <a:pt x="131" y="98"/>
                  </a:lnTo>
                  <a:lnTo>
                    <a:pt x="129" y="98"/>
                  </a:lnTo>
                  <a:lnTo>
                    <a:pt x="129" y="98"/>
                  </a:lnTo>
                  <a:lnTo>
                    <a:pt x="128" y="98"/>
                  </a:lnTo>
                  <a:lnTo>
                    <a:pt x="128" y="98"/>
                  </a:lnTo>
                  <a:lnTo>
                    <a:pt x="128" y="98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5"/>
                  </a:lnTo>
                  <a:lnTo>
                    <a:pt x="128" y="95"/>
                  </a:lnTo>
                  <a:lnTo>
                    <a:pt x="128" y="96"/>
                  </a:lnTo>
                  <a:lnTo>
                    <a:pt x="129" y="96"/>
                  </a:lnTo>
                  <a:lnTo>
                    <a:pt x="129" y="96"/>
                  </a:lnTo>
                  <a:lnTo>
                    <a:pt x="129" y="98"/>
                  </a:lnTo>
                  <a:lnTo>
                    <a:pt x="129" y="96"/>
                  </a:lnTo>
                  <a:lnTo>
                    <a:pt x="131" y="96"/>
                  </a:lnTo>
                  <a:lnTo>
                    <a:pt x="131" y="96"/>
                  </a:lnTo>
                  <a:lnTo>
                    <a:pt x="131" y="98"/>
                  </a:lnTo>
                  <a:lnTo>
                    <a:pt x="131" y="98"/>
                  </a:lnTo>
                  <a:lnTo>
                    <a:pt x="131" y="100"/>
                  </a:lnTo>
                  <a:lnTo>
                    <a:pt x="131" y="100"/>
                  </a:lnTo>
                  <a:lnTo>
                    <a:pt x="133" y="102"/>
                  </a:lnTo>
                  <a:lnTo>
                    <a:pt x="133" y="102"/>
                  </a:lnTo>
                  <a:lnTo>
                    <a:pt x="133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4"/>
                  </a:lnTo>
                  <a:lnTo>
                    <a:pt x="135" y="104"/>
                  </a:lnTo>
                  <a:lnTo>
                    <a:pt x="135" y="104"/>
                  </a:lnTo>
                  <a:lnTo>
                    <a:pt x="135" y="104"/>
                  </a:lnTo>
                  <a:lnTo>
                    <a:pt x="137" y="104"/>
                  </a:lnTo>
                  <a:lnTo>
                    <a:pt x="139" y="102"/>
                  </a:lnTo>
                  <a:lnTo>
                    <a:pt x="140" y="102"/>
                  </a:lnTo>
                  <a:lnTo>
                    <a:pt x="140" y="102"/>
                  </a:lnTo>
                  <a:lnTo>
                    <a:pt x="142" y="100"/>
                  </a:lnTo>
                  <a:lnTo>
                    <a:pt x="140" y="100"/>
                  </a:lnTo>
                  <a:lnTo>
                    <a:pt x="142" y="98"/>
                  </a:lnTo>
                  <a:lnTo>
                    <a:pt x="142" y="98"/>
                  </a:lnTo>
                  <a:lnTo>
                    <a:pt x="144" y="98"/>
                  </a:lnTo>
                  <a:lnTo>
                    <a:pt x="144" y="98"/>
                  </a:lnTo>
                  <a:lnTo>
                    <a:pt x="144" y="98"/>
                  </a:lnTo>
                  <a:lnTo>
                    <a:pt x="144" y="98"/>
                  </a:lnTo>
                  <a:lnTo>
                    <a:pt x="144" y="100"/>
                  </a:lnTo>
                  <a:lnTo>
                    <a:pt x="146" y="100"/>
                  </a:lnTo>
                  <a:lnTo>
                    <a:pt x="146" y="98"/>
                  </a:lnTo>
                  <a:lnTo>
                    <a:pt x="144" y="98"/>
                  </a:lnTo>
                  <a:lnTo>
                    <a:pt x="146" y="96"/>
                  </a:lnTo>
                  <a:lnTo>
                    <a:pt x="146" y="96"/>
                  </a:lnTo>
                  <a:lnTo>
                    <a:pt x="146" y="95"/>
                  </a:lnTo>
                  <a:lnTo>
                    <a:pt x="146" y="95"/>
                  </a:lnTo>
                  <a:lnTo>
                    <a:pt x="146" y="95"/>
                  </a:lnTo>
                  <a:lnTo>
                    <a:pt x="148" y="95"/>
                  </a:lnTo>
                  <a:lnTo>
                    <a:pt x="148" y="96"/>
                  </a:lnTo>
                  <a:lnTo>
                    <a:pt x="148" y="96"/>
                  </a:lnTo>
                  <a:lnTo>
                    <a:pt x="148" y="96"/>
                  </a:lnTo>
                  <a:lnTo>
                    <a:pt x="148" y="96"/>
                  </a:lnTo>
                  <a:lnTo>
                    <a:pt x="149" y="95"/>
                  </a:lnTo>
                  <a:lnTo>
                    <a:pt x="149" y="95"/>
                  </a:lnTo>
                  <a:lnTo>
                    <a:pt x="149" y="95"/>
                  </a:lnTo>
                  <a:lnTo>
                    <a:pt x="149" y="95"/>
                  </a:lnTo>
                  <a:lnTo>
                    <a:pt x="151" y="96"/>
                  </a:lnTo>
                  <a:lnTo>
                    <a:pt x="151" y="95"/>
                  </a:lnTo>
                  <a:lnTo>
                    <a:pt x="151" y="95"/>
                  </a:lnTo>
                  <a:lnTo>
                    <a:pt x="151" y="95"/>
                  </a:lnTo>
                  <a:lnTo>
                    <a:pt x="151" y="95"/>
                  </a:lnTo>
                  <a:lnTo>
                    <a:pt x="153" y="95"/>
                  </a:lnTo>
                  <a:lnTo>
                    <a:pt x="153" y="93"/>
                  </a:lnTo>
                  <a:lnTo>
                    <a:pt x="153" y="93"/>
                  </a:lnTo>
                  <a:lnTo>
                    <a:pt x="153" y="93"/>
                  </a:lnTo>
                  <a:lnTo>
                    <a:pt x="153" y="93"/>
                  </a:lnTo>
                  <a:lnTo>
                    <a:pt x="153" y="91"/>
                  </a:lnTo>
                  <a:lnTo>
                    <a:pt x="153" y="91"/>
                  </a:lnTo>
                  <a:lnTo>
                    <a:pt x="153" y="89"/>
                  </a:lnTo>
                  <a:lnTo>
                    <a:pt x="153" y="89"/>
                  </a:lnTo>
                  <a:lnTo>
                    <a:pt x="153" y="89"/>
                  </a:lnTo>
                  <a:lnTo>
                    <a:pt x="153" y="87"/>
                  </a:lnTo>
                  <a:lnTo>
                    <a:pt x="153" y="87"/>
                  </a:lnTo>
                  <a:lnTo>
                    <a:pt x="151" y="87"/>
                  </a:lnTo>
                  <a:lnTo>
                    <a:pt x="151" y="86"/>
                  </a:lnTo>
                  <a:lnTo>
                    <a:pt x="151" y="86"/>
                  </a:lnTo>
                  <a:lnTo>
                    <a:pt x="151" y="84"/>
                  </a:lnTo>
                  <a:lnTo>
                    <a:pt x="151" y="84"/>
                  </a:lnTo>
                  <a:lnTo>
                    <a:pt x="151" y="84"/>
                  </a:lnTo>
                  <a:lnTo>
                    <a:pt x="151" y="86"/>
                  </a:lnTo>
                  <a:lnTo>
                    <a:pt x="153" y="87"/>
                  </a:lnTo>
                  <a:lnTo>
                    <a:pt x="153" y="87"/>
                  </a:lnTo>
                  <a:lnTo>
                    <a:pt x="155" y="89"/>
                  </a:lnTo>
                  <a:lnTo>
                    <a:pt x="155" y="89"/>
                  </a:lnTo>
                  <a:lnTo>
                    <a:pt x="155" y="91"/>
                  </a:lnTo>
                  <a:lnTo>
                    <a:pt x="155" y="91"/>
                  </a:lnTo>
                  <a:lnTo>
                    <a:pt x="157" y="91"/>
                  </a:lnTo>
                  <a:lnTo>
                    <a:pt x="157" y="91"/>
                  </a:lnTo>
                  <a:lnTo>
                    <a:pt x="157" y="91"/>
                  </a:lnTo>
                  <a:lnTo>
                    <a:pt x="159" y="89"/>
                  </a:lnTo>
                  <a:lnTo>
                    <a:pt x="159" y="89"/>
                  </a:lnTo>
                  <a:lnTo>
                    <a:pt x="159" y="89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91"/>
                  </a:lnTo>
                  <a:lnTo>
                    <a:pt x="160" y="91"/>
                  </a:lnTo>
                  <a:lnTo>
                    <a:pt x="162" y="91"/>
                  </a:lnTo>
                  <a:lnTo>
                    <a:pt x="162" y="91"/>
                  </a:lnTo>
                  <a:lnTo>
                    <a:pt x="162" y="91"/>
                  </a:lnTo>
                  <a:lnTo>
                    <a:pt x="162" y="89"/>
                  </a:lnTo>
                  <a:lnTo>
                    <a:pt x="162" y="89"/>
                  </a:lnTo>
                  <a:lnTo>
                    <a:pt x="162" y="89"/>
                  </a:lnTo>
                  <a:lnTo>
                    <a:pt x="162" y="87"/>
                  </a:lnTo>
                  <a:lnTo>
                    <a:pt x="162" y="87"/>
                  </a:lnTo>
                  <a:lnTo>
                    <a:pt x="162" y="86"/>
                  </a:lnTo>
                  <a:lnTo>
                    <a:pt x="162" y="86"/>
                  </a:lnTo>
                  <a:lnTo>
                    <a:pt x="164" y="86"/>
                  </a:lnTo>
                  <a:lnTo>
                    <a:pt x="164" y="86"/>
                  </a:lnTo>
                  <a:lnTo>
                    <a:pt x="166" y="86"/>
                  </a:lnTo>
                  <a:lnTo>
                    <a:pt x="166" y="86"/>
                  </a:lnTo>
                  <a:lnTo>
                    <a:pt x="166" y="84"/>
                  </a:lnTo>
                  <a:lnTo>
                    <a:pt x="166" y="84"/>
                  </a:lnTo>
                  <a:lnTo>
                    <a:pt x="168" y="86"/>
                  </a:lnTo>
                  <a:lnTo>
                    <a:pt x="168" y="86"/>
                  </a:lnTo>
                  <a:lnTo>
                    <a:pt x="168" y="86"/>
                  </a:lnTo>
                  <a:lnTo>
                    <a:pt x="168" y="86"/>
                  </a:lnTo>
                  <a:lnTo>
                    <a:pt x="170" y="86"/>
                  </a:lnTo>
                  <a:lnTo>
                    <a:pt x="170" y="86"/>
                  </a:lnTo>
                  <a:lnTo>
                    <a:pt x="170" y="84"/>
                  </a:lnTo>
                  <a:lnTo>
                    <a:pt x="171" y="84"/>
                  </a:lnTo>
                  <a:lnTo>
                    <a:pt x="171" y="84"/>
                  </a:lnTo>
                  <a:lnTo>
                    <a:pt x="171" y="84"/>
                  </a:lnTo>
                  <a:lnTo>
                    <a:pt x="171" y="84"/>
                  </a:lnTo>
                  <a:lnTo>
                    <a:pt x="171" y="82"/>
                  </a:lnTo>
                  <a:lnTo>
                    <a:pt x="173" y="82"/>
                  </a:lnTo>
                  <a:lnTo>
                    <a:pt x="173" y="80"/>
                  </a:lnTo>
                  <a:lnTo>
                    <a:pt x="173" y="80"/>
                  </a:lnTo>
                  <a:lnTo>
                    <a:pt x="171" y="76"/>
                  </a:lnTo>
                  <a:lnTo>
                    <a:pt x="170" y="75"/>
                  </a:lnTo>
                  <a:lnTo>
                    <a:pt x="170" y="73"/>
                  </a:lnTo>
                  <a:lnTo>
                    <a:pt x="170" y="73"/>
                  </a:lnTo>
                  <a:lnTo>
                    <a:pt x="170" y="73"/>
                  </a:lnTo>
                  <a:lnTo>
                    <a:pt x="171" y="71"/>
                  </a:lnTo>
                  <a:lnTo>
                    <a:pt x="171" y="71"/>
                  </a:lnTo>
                  <a:lnTo>
                    <a:pt x="171" y="71"/>
                  </a:lnTo>
                  <a:lnTo>
                    <a:pt x="171" y="71"/>
                  </a:lnTo>
                  <a:lnTo>
                    <a:pt x="173" y="71"/>
                  </a:lnTo>
                  <a:lnTo>
                    <a:pt x="166" y="49"/>
                  </a:lnTo>
                  <a:lnTo>
                    <a:pt x="164" y="44"/>
                  </a:lnTo>
                  <a:lnTo>
                    <a:pt x="160" y="34"/>
                  </a:lnTo>
                  <a:lnTo>
                    <a:pt x="148" y="1"/>
                  </a:lnTo>
                  <a:lnTo>
                    <a:pt x="148" y="0"/>
                  </a:lnTo>
                  <a:lnTo>
                    <a:pt x="122" y="7"/>
                  </a:lnTo>
                  <a:lnTo>
                    <a:pt x="118" y="9"/>
                  </a:lnTo>
                  <a:lnTo>
                    <a:pt x="86" y="20"/>
                  </a:lnTo>
                  <a:lnTo>
                    <a:pt x="80" y="22"/>
                  </a:lnTo>
                  <a:lnTo>
                    <a:pt x="80" y="23"/>
                  </a:lnTo>
                  <a:lnTo>
                    <a:pt x="76" y="23"/>
                  </a:lnTo>
                  <a:lnTo>
                    <a:pt x="76" y="23"/>
                  </a:lnTo>
                  <a:lnTo>
                    <a:pt x="64" y="27"/>
                  </a:lnTo>
                  <a:lnTo>
                    <a:pt x="64" y="29"/>
                  </a:lnTo>
                  <a:lnTo>
                    <a:pt x="64" y="31"/>
                  </a:lnTo>
                  <a:lnTo>
                    <a:pt x="60" y="34"/>
                  </a:lnTo>
                  <a:lnTo>
                    <a:pt x="58" y="29"/>
                  </a:lnTo>
                  <a:lnTo>
                    <a:pt x="42" y="34"/>
                  </a:lnTo>
                  <a:lnTo>
                    <a:pt x="38" y="36"/>
                  </a:lnTo>
                  <a:lnTo>
                    <a:pt x="0" y="47"/>
                  </a:lnTo>
                  <a:lnTo>
                    <a:pt x="12" y="93"/>
                  </a:lnTo>
                  <a:lnTo>
                    <a:pt x="18" y="111"/>
                  </a:lnTo>
                  <a:lnTo>
                    <a:pt x="22" y="129"/>
                  </a:lnTo>
                  <a:lnTo>
                    <a:pt x="25" y="139"/>
                  </a:lnTo>
                  <a:lnTo>
                    <a:pt x="34" y="146"/>
                  </a:lnTo>
                  <a:lnTo>
                    <a:pt x="18" y="166"/>
                  </a:lnTo>
                  <a:lnTo>
                    <a:pt x="27" y="175"/>
                  </a:lnTo>
                  <a:lnTo>
                    <a:pt x="27" y="179"/>
                  </a:lnTo>
                  <a:lnTo>
                    <a:pt x="31" y="179"/>
                  </a:lnTo>
                  <a:lnTo>
                    <a:pt x="29" y="179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33"/>
            <p:cNvSpPr>
              <a:spLocks/>
            </p:cNvSpPr>
            <p:nvPr userDrawn="1"/>
          </p:nvSpPr>
          <p:spPr bwMode="auto">
            <a:xfrm>
              <a:off x="7524750" y="1011238"/>
              <a:ext cx="274638" cy="284163"/>
            </a:xfrm>
            <a:custGeom>
              <a:avLst/>
              <a:gdLst/>
              <a:ahLst/>
              <a:cxnLst>
                <a:cxn ang="0">
                  <a:pos x="33" y="175"/>
                </a:cxn>
                <a:cxn ang="0">
                  <a:pos x="34" y="173"/>
                </a:cxn>
                <a:cxn ang="0">
                  <a:pos x="36" y="173"/>
                </a:cxn>
                <a:cxn ang="0">
                  <a:pos x="40" y="170"/>
                </a:cxn>
                <a:cxn ang="0">
                  <a:pos x="42" y="170"/>
                </a:cxn>
                <a:cxn ang="0">
                  <a:pos x="42" y="166"/>
                </a:cxn>
                <a:cxn ang="0">
                  <a:pos x="45" y="166"/>
                </a:cxn>
                <a:cxn ang="0">
                  <a:pos x="49" y="162"/>
                </a:cxn>
                <a:cxn ang="0">
                  <a:pos x="49" y="159"/>
                </a:cxn>
                <a:cxn ang="0">
                  <a:pos x="53" y="157"/>
                </a:cxn>
                <a:cxn ang="0">
                  <a:pos x="56" y="153"/>
                </a:cxn>
                <a:cxn ang="0">
                  <a:pos x="60" y="151"/>
                </a:cxn>
                <a:cxn ang="0">
                  <a:pos x="62" y="148"/>
                </a:cxn>
                <a:cxn ang="0">
                  <a:pos x="64" y="146"/>
                </a:cxn>
                <a:cxn ang="0">
                  <a:pos x="65" y="144"/>
                </a:cxn>
                <a:cxn ang="0">
                  <a:pos x="67" y="144"/>
                </a:cxn>
                <a:cxn ang="0">
                  <a:pos x="71" y="144"/>
                </a:cxn>
                <a:cxn ang="0">
                  <a:pos x="73" y="140"/>
                </a:cxn>
                <a:cxn ang="0">
                  <a:pos x="75" y="137"/>
                </a:cxn>
                <a:cxn ang="0">
                  <a:pos x="78" y="133"/>
                </a:cxn>
                <a:cxn ang="0">
                  <a:pos x="80" y="129"/>
                </a:cxn>
                <a:cxn ang="0">
                  <a:pos x="84" y="122"/>
                </a:cxn>
                <a:cxn ang="0">
                  <a:pos x="86" y="120"/>
                </a:cxn>
                <a:cxn ang="0">
                  <a:pos x="87" y="124"/>
                </a:cxn>
                <a:cxn ang="0">
                  <a:pos x="91" y="122"/>
                </a:cxn>
                <a:cxn ang="0">
                  <a:pos x="93" y="120"/>
                </a:cxn>
                <a:cxn ang="0">
                  <a:pos x="95" y="122"/>
                </a:cxn>
                <a:cxn ang="0">
                  <a:pos x="98" y="118"/>
                </a:cxn>
                <a:cxn ang="0">
                  <a:pos x="102" y="118"/>
                </a:cxn>
                <a:cxn ang="0">
                  <a:pos x="104" y="118"/>
                </a:cxn>
                <a:cxn ang="0">
                  <a:pos x="106" y="117"/>
                </a:cxn>
                <a:cxn ang="0">
                  <a:pos x="111" y="113"/>
                </a:cxn>
                <a:cxn ang="0">
                  <a:pos x="117" y="115"/>
                </a:cxn>
                <a:cxn ang="0">
                  <a:pos x="118" y="111"/>
                </a:cxn>
                <a:cxn ang="0">
                  <a:pos x="120" y="111"/>
                </a:cxn>
                <a:cxn ang="0">
                  <a:pos x="128" y="107"/>
                </a:cxn>
                <a:cxn ang="0">
                  <a:pos x="131" y="107"/>
                </a:cxn>
                <a:cxn ang="0">
                  <a:pos x="133" y="106"/>
                </a:cxn>
                <a:cxn ang="0">
                  <a:pos x="133" y="104"/>
                </a:cxn>
                <a:cxn ang="0">
                  <a:pos x="131" y="102"/>
                </a:cxn>
                <a:cxn ang="0">
                  <a:pos x="128" y="96"/>
                </a:cxn>
                <a:cxn ang="0">
                  <a:pos x="128" y="96"/>
                </a:cxn>
                <a:cxn ang="0">
                  <a:pos x="131" y="96"/>
                </a:cxn>
                <a:cxn ang="0">
                  <a:pos x="135" y="102"/>
                </a:cxn>
                <a:cxn ang="0">
                  <a:pos x="137" y="104"/>
                </a:cxn>
                <a:cxn ang="0">
                  <a:pos x="144" y="98"/>
                </a:cxn>
                <a:cxn ang="0">
                  <a:pos x="146" y="95"/>
                </a:cxn>
                <a:cxn ang="0">
                  <a:pos x="151" y="96"/>
                </a:cxn>
                <a:cxn ang="0">
                  <a:pos x="153" y="91"/>
                </a:cxn>
                <a:cxn ang="0">
                  <a:pos x="151" y="84"/>
                </a:cxn>
                <a:cxn ang="0">
                  <a:pos x="157" y="91"/>
                </a:cxn>
                <a:cxn ang="0">
                  <a:pos x="159" y="91"/>
                </a:cxn>
                <a:cxn ang="0">
                  <a:pos x="162" y="91"/>
                </a:cxn>
                <a:cxn ang="0">
                  <a:pos x="164" y="86"/>
                </a:cxn>
                <a:cxn ang="0">
                  <a:pos x="170" y="86"/>
                </a:cxn>
                <a:cxn ang="0">
                  <a:pos x="171" y="76"/>
                </a:cxn>
                <a:cxn ang="0">
                  <a:pos x="166" y="49"/>
                </a:cxn>
                <a:cxn ang="0">
                  <a:pos x="76" y="23"/>
                </a:cxn>
                <a:cxn ang="0">
                  <a:pos x="12" y="93"/>
                </a:cxn>
              </a:cxnLst>
              <a:rect l="0" t="0" r="r" b="b"/>
              <a:pathLst>
                <a:path w="173" h="179">
                  <a:moveTo>
                    <a:pt x="29" y="179"/>
                  </a:moveTo>
                  <a:lnTo>
                    <a:pt x="31" y="177"/>
                  </a:lnTo>
                  <a:lnTo>
                    <a:pt x="31" y="177"/>
                  </a:lnTo>
                  <a:lnTo>
                    <a:pt x="31" y="177"/>
                  </a:lnTo>
                  <a:lnTo>
                    <a:pt x="31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3"/>
                  </a:lnTo>
                  <a:lnTo>
                    <a:pt x="34" y="173"/>
                  </a:lnTo>
                  <a:lnTo>
                    <a:pt x="34" y="175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8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5"/>
                  </a:lnTo>
                  <a:lnTo>
                    <a:pt x="36" y="175"/>
                  </a:lnTo>
                  <a:lnTo>
                    <a:pt x="38" y="175"/>
                  </a:lnTo>
                  <a:lnTo>
                    <a:pt x="38" y="173"/>
                  </a:lnTo>
                  <a:lnTo>
                    <a:pt x="38" y="173"/>
                  </a:lnTo>
                  <a:lnTo>
                    <a:pt x="38" y="173"/>
                  </a:lnTo>
                  <a:lnTo>
                    <a:pt x="38" y="173"/>
                  </a:lnTo>
                  <a:lnTo>
                    <a:pt x="38" y="171"/>
                  </a:lnTo>
                  <a:lnTo>
                    <a:pt x="40" y="171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1"/>
                  </a:lnTo>
                  <a:lnTo>
                    <a:pt x="40" y="171"/>
                  </a:lnTo>
                  <a:lnTo>
                    <a:pt x="40" y="171"/>
                  </a:lnTo>
                  <a:lnTo>
                    <a:pt x="42" y="171"/>
                  </a:lnTo>
                  <a:lnTo>
                    <a:pt x="42" y="170"/>
                  </a:lnTo>
                  <a:lnTo>
                    <a:pt x="42" y="170"/>
                  </a:lnTo>
                  <a:lnTo>
                    <a:pt x="42" y="170"/>
                  </a:lnTo>
                  <a:lnTo>
                    <a:pt x="42" y="170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6"/>
                  </a:lnTo>
                  <a:lnTo>
                    <a:pt x="42" y="166"/>
                  </a:lnTo>
                  <a:lnTo>
                    <a:pt x="43" y="166"/>
                  </a:lnTo>
                  <a:lnTo>
                    <a:pt x="43" y="166"/>
                  </a:lnTo>
                  <a:lnTo>
                    <a:pt x="43" y="166"/>
                  </a:lnTo>
                  <a:lnTo>
                    <a:pt x="43" y="166"/>
                  </a:lnTo>
                  <a:lnTo>
                    <a:pt x="43" y="168"/>
                  </a:lnTo>
                  <a:lnTo>
                    <a:pt x="43" y="168"/>
                  </a:lnTo>
                  <a:lnTo>
                    <a:pt x="45" y="168"/>
                  </a:lnTo>
                  <a:lnTo>
                    <a:pt x="45" y="166"/>
                  </a:lnTo>
                  <a:lnTo>
                    <a:pt x="45" y="166"/>
                  </a:lnTo>
                  <a:lnTo>
                    <a:pt x="45" y="166"/>
                  </a:lnTo>
                  <a:lnTo>
                    <a:pt x="45" y="164"/>
                  </a:lnTo>
                  <a:lnTo>
                    <a:pt x="45" y="164"/>
                  </a:lnTo>
                  <a:lnTo>
                    <a:pt x="45" y="164"/>
                  </a:lnTo>
                  <a:lnTo>
                    <a:pt x="47" y="164"/>
                  </a:lnTo>
                  <a:lnTo>
                    <a:pt x="47" y="162"/>
                  </a:lnTo>
                  <a:lnTo>
                    <a:pt x="47" y="164"/>
                  </a:lnTo>
                  <a:lnTo>
                    <a:pt x="47" y="164"/>
                  </a:lnTo>
                  <a:lnTo>
                    <a:pt x="47" y="162"/>
                  </a:lnTo>
                  <a:lnTo>
                    <a:pt x="49" y="162"/>
                  </a:lnTo>
                  <a:lnTo>
                    <a:pt x="49" y="162"/>
                  </a:lnTo>
                  <a:lnTo>
                    <a:pt x="49" y="162"/>
                  </a:lnTo>
                  <a:lnTo>
                    <a:pt x="49" y="162"/>
                  </a:lnTo>
                  <a:lnTo>
                    <a:pt x="49" y="160"/>
                  </a:lnTo>
                  <a:lnTo>
                    <a:pt x="49" y="160"/>
                  </a:lnTo>
                  <a:lnTo>
                    <a:pt x="49" y="160"/>
                  </a:lnTo>
                  <a:lnTo>
                    <a:pt x="49" y="160"/>
                  </a:lnTo>
                  <a:lnTo>
                    <a:pt x="49" y="159"/>
                  </a:lnTo>
                  <a:lnTo>
                    <a:pt x="49" y="159"/>
                  </a:lnTo>
                  <a:lnTo>
                    <a:pt x="49" y="159"/>
                  </a:lnTo>
                  <a:lnTo>
                    <a:pt x="49" y="159"/>
                  </a:lnTo>
                  <a:lnTo>
                    <a:pt x="51" y="160"/>
                  </a:lnTo>
                  <a:lnTo>
                    <a:pt x="51" y="160"/>
                  </a:lnTo>
                  <a:lnTo>
                    <a:pt x="51" y="159"/>
                  </a:lnTo>
                  <a:lnTo>
                    <a:pt x="51" y="159"/>
                  </a:lnTo>
                  <a:lnTo>
                    <a:pt x="51" y="159"/>
                  </a:lnTo>
                  <a:lnTo>
                    <a:pt x="51" y="157"/>
                  </a:lnTo>
                  <a:lnTo>
                    <a:pt x="51" y="157"/>
                  </a:lnTo>
                  <a:lnTo>
                    <a:pt x="51" y="157"/>
                  </a:lnTo>
                  <a:lnTo>
                    <a:pt x="51" y="157"/>
                  </a:lnTo>
                  <a:lnTo>
                    <a:pt x="53" y="157"/>
                  </a:lnTo>
                  <a:lnTo>
                    <a:pt x="53" y="155"/>
                  </a:lnTo>
                  <a:lnTo>
                    <a:pt x="53" y="155"/>
                  </a:lnTo>
                  <a:lnTo>
                    <a:pt x="53" y="155"/>
                  </a:lnTo>
                  <a:lnTo>
                    <a:pt x="54" y="155"/>
                  </a:lnTo>
                  <a:lnTo>
                    <a:pt x="54" y="155"/>
                  </a:lnTo>
                  <a:lnTo>
                    <a:pt x="54" y="155"/>
                  </a:lnTo>
                  <a:lnTo>
                    <a:pt x="54" y="155"/>
                  </a:lnTo>
                  <a:lnTo>
                    <a:pt x="54" y="153"/>
                  </a:lnTo>
                  <a:lnTo>
                    <a:pt x="56" y="153"/>
                  </a:lnTo>
                  <a:lnTo>
                    <a:pt x="56" y="153"/>
                  </a:lnTo>
                  <a:lnTo>
                    <a:pt x="56" y="153"/>
                  </a:lnTo>
                  <a:lnTo>
                    <a:pt x="58" y="153"/>
                  </a:lnTo>
                  <a:lnTo>
                    <a:pt x="58" y="153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60" y="151"/>
                  </a:lnTo>
                  <a:lnTo>
                    <a:pt x="60" y="151"/>
                  </a:lnTo>
                  <a:lnTo>
                    <a:pt x="60" y="151"/>
                  </a:lnTo>
                  <a:lnTo>
                    <a:pt x="60" y="151"/>
                  </a:lnTo>
                  <a:lnTo>
                    <a:pt x="62" y="151"/>
                  </a:lnTo>
                  <a:lnTo>
                    <a:pt x="62" y="151"/>
                  </a:lnTo>
                  <a:lnTo>
                    <a:pt x="62" y="149"/>
                  </a:lnTo>
                  <a:lnTo>
                    <a:pt x="62" y="149"/>
                  </a:lnTo>
                  <a:lnTo>
                    <a:pt x="62" y="148"/>
                  </a:lnTo>
                  <a:lnTo>
                    <a:pt x="62" y="148"/>
                  </a:lnTo>
                  <a:lnTo>
                    <a:pt x="62" y="148"/>
                  </a:lnTo>
                  <a:lnTo>
                    <a:pt x="64" y="148"/>
                  </a:lnTo>
                  <a:lnTo>
                    <a:pt x="64" y="148"/>
                  </a:lnTo>
                  <a:lnTo>
                    <a:pt x="62" y="146"/>
                  </a:lnTo>
                  <a:lnTo>
                    <a:pt x="64" y="144"/>
                  </a:lnTo>
                  <a:lnTo>
                    <a:pt x="64" y="144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8"/>
                  </a:lnTo>
                  <a:lnTo>
                    <a:pt x="64" y="148"/>
                  </a:lnTo>
                  <a:lnTo>
                    <a:pt x="64" y="148"/>
                  </a:lnTo>
                  <a:lnTo>
                    <a:pt x="64" y="146"/>
                  </a:lnTo>
                  <a:lnTo>
                    <a:pt x="65" y="146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2"/>
                  </a:lnTo>
                  <a:lnTo>
                    <a:pt x="65" y="142"/>
                  </a:lnTo>
                  <a:lnTo>
                    <a:pt x="65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67" y="146"/>
                  </a:lnTo>
                  <a:lnTo>
                    <a:pt x="69" y="146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0"/>
                  </a:lnTo>
                  <a:lnTo>
                    <a:pt x="73" y="140"/>
                  </a:lnTo>
                  <a:lnTo>
                    <a:pt x="73" y="139"/>
                  </a:lnTo>
                  <a:lnTo>
                    <a:pt x="75" y="139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6" y="137"/>
                  </a:lnTo>
                  <a:lnTo>
                    <a:pt x="76" y="137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5" y="135"/>
                  </a:lnTo>
                  <a:lnTo>
                    <a:pt x="75" y="135"/>
                  </a:lnTo>
                  <a:lnTo>
                    <a:pt x="75" y="135"/>
                  </a:lnTo>
                  <a:lnTo>
                    <a:pt x="76" y="135"/>
                  </a:lnTo>
                  <a:lnTo>
                    <a:pt x="76" y="135"/>
                  </a:lnTo>
                  <a:lnTo>
                    <a:pt x="76" y="135"/>
                  </a:lnTo>
                  <a:lnTo>
                    <a:pt x="76" y="135"/>
                  </a:lnTo>
                  <a:lnTo>
                    <a:pt x="76" y="133"/>
                  </a:lnTo>
                  <a:lnTo>
                    <a:pt x="78" y="133"/>
                  </a:lnTo>
                  <a:lnTo>
                    <a:pt x="78" y="135"/>
                  </a:lnTo>
                  <a:lnTo>
                    <a:pt x="78" y="135"/>
                  </a:lnTo>
                  <a:lnTo>
                    <a:pt x="78" y="133"/>
                  </a:lnTo>
                  <a:lnTo>
                    <a:pt x="78" y="133"/>
                  </a:lnTo>
                  <a:lnTo>
                    <a:pt x="78" y="133"/>
                  </a:lnTo>
                  <a:lnTo>
                    <a:pt x="78" y="133"/>
                  </a:lnTo>
                  <a:lnTo>
                    <a:pt x="78" y="131"/>
                  </a:lnTo>
                  <a:lnTo>
                    <a:pt x="80" y="131"/>
                  </a:lnTo>
                  <a:lnTo>
                    <a:pt x="80" y="129"/>
                  </a:lnTo>
                  <a:lnTo>
                    <a:pt x="80" y="129"/>
                  </a:lnTo>
                  <a:lnTo>
                    <a:pt x="80" y="129"/>
                  </a:lnTo>
                  <a:lnTo>
                    <a:pt x="82" y="129"/>
                  </a:lnTo>
                  <a:lnTo>
                    <a:pt x="82" y="128"/>
                  </a:lnTo>
                  <a:lnTo>
                    <a:pt x="82" y="126"/>
                  </a:lnTo>
                  <a:lnTo>
                    <a:pt x="82" y="126"/>
                  </a:lnTo>
                  <a:lnTo>
                    <a:pt x="82" y="124"/>
                  </a:lnTo>
                  <a:lnTo>
                    <a:pt x="84" y="124"/>
                  </a:lnTo>
                  <a:lnTo>
                    <a:pt x="84" y="124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0"/>
                  </a:lnTo>
                  <a:lnTo>
                    <a:pt x="84" y="120"/>
                  </a:lnTo>
                  <a:lnTo>
                    <a:pt x="84" y="118"/>
                  </a:lnTo>
                  <a:lnTo>
                    <a:pt x="86" y="118"/>
                  </a:lnTo>
                  <a:lnTo>
                    <a:pt x="86" y="118"/>
                  </a:lnTo>
                  <a:lnTo>
                    <a:pt x="86" y="118"/>
                  </a:lnTo>
                  <a:lnTo>
                    <a:pt x="86" y="120"/>
                  </a:lnTo>
                  <a:lnTo>
                    <a:pt x="86" y="120"/>
                  </a:lnTo>
                  <a:lnTo>
                    <a:pt x="86" y="122"/>
                  </a:lnTo>
                  <a:lnTo>
                    <a:pt x="86" y="122"/>
                  </a:lnTo>
                  <a:lnTo>
                    <a:pt x="86" y="122"/>
                  </a:lnTo>
                  <a:lnTo>
                    <a:pt x="86" y="122"/>
                  </a:lnTo>
                  <a:lnTo>
                    <a:pt x="86" y="124"/>
                  </a:lnTo>
                  <a:lnTo>
                    <a:pt x="87" y="124"/>
                  </a:lnTo>
                  <a:lnTo>
                    <a:pt x="87" y="124"/>
                  </a:lnTo>
                  <a:lnTo>
                    <a:pt x="86" y="124"/>
                  </a:lnTo>
                  <a:lnTo>
                    <a:pt x="87" y="124"/>
                  </a:lnTo>
                  <a:lnTo>
                    <a:pt x="87" y="124"/>
                  </a:lnTo>
                  <a:lnTo>
                    <a:pt x="87" y="126"/>
                  </a:lnTo>
                  <a:lnTo>
                    <a:pt x="87" y="126"/>
                  </a:lnTo>
                  <a:lnTo>
                    <a:pt x="89" y="126"/>
                  </a:lnTo>
                  <a:lnTo>
                    <a:pt x="89" y="126"/>
                  </a:lnTo>
                  <a:lnTo>
                    <a:pt x="89" y="126"/>
                  </a:lnTo>
                  <a:lnTo>
                    <a:pt x="89" y="126"/>
                  </a:lnTo>
                  <a:lnTo>
                    <a:pt x="91" y="124"/>
                  </a:lnTo>
                  <a:lnTo>
                    <a:pt x="91" y="124"/>
                  </a:lnTo>
                  <a:lnTo>
                    <a:pt x="91" y="122"/>
                  </a:lnTo>
                  <a:lnTo>
                    <a:pt x="91" y="122"/>
                  </a:lnTo>
                  <a:lnTo>
                    <a:pt x="91" y="122"/>
                  </a:lnTo>
                  <a:lnTo>
                    <a:pt x="91" y="122"/>
                  </a:lnTo>
                  <a:lnTo>
                    <a:pt x="91" y="124"/>
                  </a:lnTo>
                  <a:lnTo>
                    <a:pt x="93" y="124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0"/>
                  </a:lnTo>
                  <a:lnTo>
                    <a:pt x="95" y="120"/>
                  </a:lnTo>
                  <a:lnTo>
                    <a:pt x="95" y="120"/>
                  </a:lnTo>
                  <a:lnTo>
                    <a:pt x="95" y="120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0"/>
                  </a:lnTo>
                  <a:lnTo>
                    <a:pt x="95" y="120"/>
                  </a:lnTo>
                  <a:lnTo>
                    <a:pt x="96" y="120"/>
                  </a:lnTo>
                  <a:lnTo>
                    <a:pt x="96" y="120"/>
                  </a:lnTo>
                  <a:lnTo>
                    <a:pt x="96" y="120"/>
                  </a:lnTo>
                  <a:lnTo>
                    <a:pt x="96" y="120"/>
                  </a:lnTo>
                  <a:lnTo>
                    <a:pt x="98" y="120"/>
                  </a:lnTo>
                  <a:lnTo>
                    <a:pt x="98" y="118"/>
                  </a:lnTo>
                  <a:lnTo>
                    <a:pt x="98" y="118"/>
                  </a:lnTo>
                  <a:lnTo>
                    <a:pt x="98" y="118"/>
                  </a:lnTo>
                  <a:lnTo>
                    <a:pt x="98" y="118"/>
                  </a:lnTo>
                  <a:lnTo>
                    <a:pt x="100" y="118"/>
                  </a:lnTo>
                  <a:lnTo>
                    <a:pt x="100" y="118"/>
                  </a:lnTo>
                  <a:lnTo>
                    <a:pt x="100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7" y="115"/>
                  </a:lnTo>
                  <a:lnTo>
                    <a:pt x="107" y="115"/>
                  </a:lnTo>
                  <a:lnTo>
                    <a:pt x="107" y="115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11" y="113"/>
                  </a:lnTo>
                  <a:lnTo>
                    <a:pt x="111" y="113"/>
                  </a:lnTo>
                  <a:lnTo>
                    <a:pt x="111" y="113"/>
                  </a:lnTo>
                  <a:lnTo>
                    <a:pt x="111" y="115"/>
                  </a:lnTo>
                  <a:lnTo>
                    <a:pt x="113" y="113"/>
                  </a:lnTo>
                  <a:lnTo>
                    <a:pt x="113" y="113"/>
                  </a:lnTo>
                  <a:lnTo>
                    <a:pt x="115" y="113"/>
                  </a:lnTo>
                  <a:lnTo>
                    <a:pt x="115" y="113"/>
                  </a:lnTo>
                  <a:lnTo>
                    <a:pt x="117" y="113"/>
                  </a:lnTo>
                  <a:lnTo>
                    <a:pt x="117" y="113"/>
                  </a:lnTo>
                  <a:lnTo>
                    <a:pt x="117" y="115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1"/>
                  </a:lnTo>
                  <a:lnTo>
                    <a:pt x="118" y="111"/>
                  </a:lnTo>
                  <a:lnTo>
                    <a:pt x="118" y="111"/>
                  </a:lnTo>
                  <a:lnTo>
                    <a:pt x="120" y="111"/>
                  </a:lnTo>
                  <a:lnTo>
                    <a:pt x="120" y="111"/>
                  </a:lnTo>
                  <a:lnTo>
                    <a:pt x="120" y="113"/>
                  </a:lnTo>
                  <a:lnTo>
                    <a:pt x="120" y="113"/>
                  </a:lnTo>
                  <a:lnTo>
                    <a:pt x="120" y="113"/>
                  </a:lnTo>
                  <a:lnTo>
                    <a:pt x="122" y="111"/>
                  </a:lnTo>
                  <a:lnTo>
                    <a:pt x="122" y="111"/>
                  </a:lnTo>
                  <a:lnTo>
                    <a:pt x="122" y="111"/>
                  </a:lnTo>
                  <a:lnTo>
                    <a:pt x="120" y="111"/>
                  </a:lnTo>
                  <a:lnTo>
                    <a:pt x="120" y="111"/>
                  </a:lnTo>
                  <a:lnTo>
                    <a:pt x="122" y="111"/>
                  </a:lnTo>
                  <a:lnTo>
                    <a:pt x="122" y="109"/>
                  </a:lnTo>
                  <a:lnTo>
                    <a:pt x="124" y="109"/>
                  </a:lnTo>
                  <a:lnTo>
                    <a:pt x="124" y="109"/>
                  </a:lnTo>
                  <a:lnTo>
                    <a:pt x="124" y="109"/>
                  </a:lnTo>
                  <a:lnTo>
                    <a:pt x="124" y="107"/>
                  </a:lnTo>
                  <a:lnTo>
                    <a:pt x="126" y="107"/>
                  </a:lnTo>
                  <a:lnTo>
                    <a:pt x="126" y="107"/>
                  </a:lnTo>
                  <a:lnTo>
                    <a:pt x="126" y="107"/>
                  </a:lnTo>
                  <a:lnTo>
                    <a:pt x="128" y="107"/>
                  </a:lnTo>
                  <a:lnTo>
                    <a:pt x="128" y="107"/>
                  </a:lnTo>
                  <a:lnTo>
                    <a:pt x="128" y="107"/>
                  </a:lnTo>
                  <a:lnTo>
                    <a:pt x="128" y="107"/>
                  </a:lnTo>
                  <a:lnTo>
                    <a:pt x="128" y="106"/>
                  </a:lnTo>
                  <a:lnTo>
                    <a:pt x="129" y="106"/>
                  </a:lnTo>
                  <a:lnTo>
                    <a:pt x="129" y="106"/>
                  </a:lnTo>
                  <a:lnTo>
                    <a:pt x="129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3" y="107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5" y="106"/>
                  </a:lnTo>
                  <a:lnTo>
                    <a:pt x="135" y="106"/>
                  </a:lnTo>
                  <a:lnTo>
                    <a:pt x="135" y="106"/>
                  </a:lnTo>
                  <a:lnTo>
                    <a:pt x="135" y="106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1" y="106"/>
                  </a:lnTo>
                  <a:lnTo>
                    <a:pt x="131" y="106"/>
                  </a:lnTo>
                  <a:lnTo>
                    <a:pt x="131" y="106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1" y="104"/>
                  </a:lnTo>
                  <a:lnTo>
                    <a:pt x="131" y="104"/>
                  </a:lnTo>
                  <a:lnTo>
                    <a:pt x="131" y="104"/>
                  </a:lnTo>
                  <a:lnTo>
                    <a:pt x="131" y="104"/>
                  </a:lnTo>
                  <a:lnTo>
                    <a:pt x="133" y="102"/>
                  </a:lnTo>
                  <a:lnTo>
                    <a:pt x="133" y="102"/>
                  </a:lnTo>
                  <a:lnTo>
                    <a:pt x="131" y="102"/>
                  </a:lnTo>
                  <a:lnTo>
                    <a:pt x="131" y="100"/>
                  </a:lnTo>
                  <a:lnTo>
                    <a:pt x="131" y="100"/>
                  </a:lnTo>
                  <a:lnTo>
                    <a:pt x="131" y="98"/>
                  </a:lnTo>
                  <a:lnTo>
                    <a:pt x="131" y="98"/>
                  </a:lnTo>
                  <a:lnTo>
                    <a:pt x="129" y="98"/>
                  </a:lnTo>
                  <a:lnTo>
                    <a:pt x="129" y="98"/>
                  </a:lnTo>
                  <a:lnTo>
                    <a:pt x="128" y="98"/>
                  </a:lnTo>
                  <a:lnTo>
                    <a:pt x="128" y="98"/>
                  </a:lnTo>
                  <a:lnTo>
                    <a:pt x="128" y="98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5"/>
                  </a:lnTo>
                  <a:lnTo>
                    <a:pt x="128" y="95"/>
                  </a:lnTo>
                  <a:lnTo>
                    <a:pt x="128" y="96"/>
                  </a:lnTo>
                  <a:lnTo>
                    <a:pt x="129" y="96"/>
                  </a:lnTo>
                  <a:lnTo>
                    <a:pt x="129" y="96"/>
                  </a:lnTo>
                  <a:lnTo>
                    <a:pt x="129" y="98"/>
                  </a:lnTo>
                  <a:lnTo>
                    <a:pt x="129" y="96"/>
                  </a:lnTo>
                  <a:lnTo>
                    <a:pt x="131" y="96"/>
                  </a:lnTo>
                  <a:lnTo>
                    <a:pt x="131" y="96"/>
                  </a:lnTo>
                  <a:lnTo>
                    <a:pt x="131" y="98"/>
                  </a:lnTo>
                  <a:lnTo>
                    <a:pt x="131" y="98"/>
                  </a:lnTo>
                  <a:lnTo>
                    <a:pt x="131" y="100"/>
                  </a:lnTo>
                  <a:lnTo>
                    <a:pt x="131" y="100"/>
                  </a:lnTo>
                  <a:lnTo>
                    <a:pt x="133" y="102"/>
                  </a:lnTo>
                  <a:lnTo>
                    <a:pt x="133" y="102"/>
                  </a:lnTo>
                  <a:lnTo>
                    <a:pt x="133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4"/>
                  </a:lnTo>
                  <a:lnTo>
                    <a:pt x="135" y="104"/>
                  </a:lnTo>
                  <a:lnTo>
                    <a:pt x="135" y="104"/>
                  </a:lnTo>
                  <a:lnTo>
                    <a:pt x="135" y="104"/>
                  </a:lnTo>
                  <a:lnTo>
                    <a:pt x="137" y="104"/>
                  </a:lnTo>
                  <a:lnTo>
                    <a:pt x="139" y="102"/>
                  </a:lnTo>
                  <a:lnTo>
                    <a:pt x="140" y="102"/>
                  </a:lnTo>
                  <a:lnTo>
                    <a:pt x="140" y="102"/>
                  </a:lnTo>
                  <a:lnTo>
                    <a:pt x="142" y="100"/>
                  </a:lnTo>
                  <a:lnTo>
                    <a:pt x="140" y="100"/>
                  </a:lnTo>
                  <a:lnTo>
                    <a:pt x="142" y="98"/>
                  </a:lnTo>
                  <a:lnTo>
                    <a:pt x="142" y="98"/>
                  </a:lnTo>
                  <a:lnTo>
                    <a:pt x="144" y="98"/>
                  </a:lnTo>
                  <a:lnTo>
                    <a:pt x="144" y="98"/>
                  </a:lnTo>
                  <a:lnTo>
                    <a:pt x="144" y="98"/>
                  </a:lnTo>
                  <a:lnTo>
                    <a:pt x="144" y="98"/>
                  </a:lnTo>
                  <a:lnTo>
                    <a:pt x="144" y="100"/>
                  </a:lnTo>
                  <a:lnTo>
                    <a:pt x="146" y="100"/>
                  </a:lnTo>
                  <a:lnTo>
                    <a:pt x="146" y="98"/>
                  </a:lnTo>
                  <a:lnTo>
                    <a:pt x="144" y="98"/>
                  </a:lnTo>
                  <a:lnTo>
                    <a:pt x="146" y="96"/>
                  </a:lnTo>
                  <a:lnTo>
                    <a:pt x="146" y="96"/>
                  </a:lnTo>
                  <a:lnTo>
                    <a:pt x="146" y="95"/>
                  </a:lnTo>
                  <a:lnTo>
                    <a:pt x="146" y="95"/>
                  </a:lnTo>
                  <a:lnTo>
                    <a:pt x="146" y="95"/>
                  </a:lnTo>
                  <a:lnTo>
                    <a:pt x="148" y="95"/>
                  </a:lnTo>
                  <a:lnTo>
                    <a:pt x="148" y="96"/>
                  </a:lnTo>
                  <a:lnTo>
                    <a:pt x="148" y="96"/>
                  </a:lnTo>
                  <a:lnTo>
                    <a:pt x="148" y="96"/>
                  </a:lnTo>
                  <a:lnTo>
                    <a:pt x="148" y="96"/>
                  </a:lnTo>
                  <a:lnTo>
                    <a:pt x="149" y="95"/>
                  </a:lnTo>
                  <a:lnTo>
                    <a:pt x="149" y="95"/>
                  </a:lnTo>
                  <a:lnTo>
                    <a:pt x="149" y="95"/>
                  </a:lnTo>
                  <a:lnTo>
                    <a:pt x="149" y="95"/>
                  </a:lnTo>
                  <a:lnTo>
                    <a:pt x="151" y="96"/>
                  </a:lnTo>
                  <a:lnTo>
                    <a:pt x="151" y="95"/>
                  </a:lnTo>
                  <a:lnTo>
                    <a:pt x="151" y="95"/>
                  </a:lnTo>
                  <a:lnTo>
                    <a:pt x="151" y="95"/>
                  </a:lnTo>
                  <a:lnTo>
                    <a:pt x="151" y="95"/>
                  </a:lnTo>
                  <a:lnTo>
                    <a:pt x="153" y="95"/>
                  </a:lnTo>
                  <a:lnTo>
                    <a:pt x="153" y="93"/>
                  </a:lnTo>
                  <a:lnTo>
                    <a:pt x="153" y="93"/>
                  </a:lnTo>
                  <a:lnTo>
                    <a:pt x="153" y="93"/>
                  </a:lnTo>
                  <a:lnTo>
                    <a:pt x="153" y="93"/>
                  </a:lnTo>
                  <a:lnTo>
                    <a:pt x="153" y="91"/>
                  </a:lnTo>
                  <a:lnTo>
                    <a:pt x="153" y="91"/>
                  </a:lnTo>
                  <a:lnTo>
                    <a:pt x="153" y="89"/>
                  </a:lnTo>
                  <a:lnTo>
                    <a:pt x="153" y="89"/>
                  </a:lnTo>
                  <a:lnTo>
                    <a:pt x="153" y="89"/>
                  </a:lnTo>
                  <a:lnTo>
                    <a:pt x="153" y="87"/>
                  </a:lnTo>
                  <a:lnTo>
                    <a:pt x="153" y="87"/>
                  </a:lnTo>
                  <a:lnTo>
                    <a:pt x="151" y="87"/>
                  </a:lnTo>
                  <a:lnTo>
                    <a:pt x="151" y="86"/>
                  </a:lnTo>
                  <a:lnTo>
                    <a:pt x="151" y="86"/>
                  </a:lnTo>
                  <a:lnTo>
                    <a:pt x="151" y="84"/>
                  </a:lnTo>
                  <a:lnTo>
                    <a:pt x="151" y="84"/>
                  </a:lnTo>
                  <a:lnTo>
                    <a:pt x="151" y="84"/>
                  </a:lnTo>
                  <a:lnTo>
                    <a:pt x="151" y="86"/>
                  </a:lnTo>
                  <a:lnTo>
                    <a:pt x="153" y="87"/>
                  </a:lnTo>
                  <a:lnTo>
                    <a:pt x="153" y="87"/>
                  </a:lnTo>
                  <a:lnTo>
                    <a:pt x="155" y="89"/>
                  </a:lnTo>
                  <a:lnTo>
                    <a:pt x="155" y="89"/>
                  </a:lnTo>
                  <a:lnTo>
                    <a:pt x="155" y="91"/>
                  </a:lnTo>
                  <a:lnTo>
                    <a:pt x="155" y="91"/>
                  </a:lnTo>
                  <a:lnTo>
                    <a:pt x="157" y="91"/>
                  </a:lnTo>
                  <a:lnTo>
                    <a:pt x="157" y="91"/>
                  </a:lnTo>
                  <a:lnTo>
                    <a:pt x="157" y="91"/>
                  </a:lnTo>
                  <a:lnTo>
                    <a:pt x="159" y="89"/>
                  </a:lnTo>
                  <a:lnTo>
                    <a:pt x="159" y="89"/>
                  </a:lnTo>
                  <a:lnTo>
                    <a:pt x="159" y="89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91"/>
                  </a:lnTo>
                  <a:lnTo>
                    <a:pt x="160" y="91"/>
                  </a:lnTo>
                  <a:lnTo>
                    <a:pt x="162" y="91"/>
                  </a:lnTo>
                  <a:lnTo>
                    <a:pt x="162" y="91"/>
                  </a:lnTo>
                  <a:lnTo>
                    <a:pt x="162" y="91"/>
                  </a:lnTo>
                  <a:lnTo>
                    <a:pt x="162" y="89"/>
                  </a:lnTo>
                  <a:lnTo>
                    <a:pt x="162" y="89"/>
                  </a:lnTo>
                  <a:lnTo>
                    <a:pt x="162" y="89"/>
                  </a:lnTo>
                  <a:lnTo>
                    <a:pt x="162" y="87"/>
                  </a:lnTo>
                  <a:lnTo>
                    <a:pt x="162" y="87"/>
                  </a:lnTo>
                  <a:lnTo>
                    <a:pt x="162" y="86"/>
                  </a:lnTo>
                  <a:lnTo>
                    <a:pt x="162" y="86"/>
                  </a:lnTo>
                  <a:lnTo>
                    <a:pt x="164" y="86"/>
                  </a:lnTo>
                  <a:lnTo>
                    <a:pt x="164" y="86"/>
                  </a:lnTo>
                  <a:lnTo>
                    <a:pt x="166" y="86"/>
                  </a:lnTo>
                  <a:lnTo>
                    <a:pt x="166" y="86"/>
                  </a:lnTo>
                  <a:lnTo>
                    <a:pt x="166" y="84"/>
                  </a:lnTo>
                  <a:lnTo>
                    <a:pt x="166" y="84"/>
                  </a:lnTo>
                  <a:lnTo>
                    <a:pt x="168" y="86"/>
                  </a:lnTo>
                  <a:lnTo>
                    <a:pt x="168" y="86"/>
                  </a:lnTo>
                  <a:lnTo>
                    <a:pt x="168" y="86"/>
                  </a:lnTo>
                  <a:lnTo>
                    <a:pt x="168" y="86"/>
                  </a:lnTo>
                  <a:lnTo>
                    <a:pt x="170" y="86"/>
                  </a:lnTo>
                  <a:lnTo>
                    <a:pt x="170" y="86"/>
                  </a:lnTo>
                  <a:lnTo>
                    <a:pt x="170" y="84"/>
                  </a:lnTo>
                  <a:lnTo>
                    <a:pt x="171" y="84"/>
                  </a:lnTo>
                  <a:lnTo>
                    <a:pt x="171" y="84"/>
                  </a:lnTo>
                  <a:lnTo>
                    <a:pt x="171" y="84"/>
                  </a:lnTo>
                  <a:lnTo>
                    <a:pt x="171" y="84"/>
                  </a:lnTo>
                  <a:lnTo>
                    <a:pt x="171" y="82"/>
                  </a:lnTo>
                  <a:lnTo>
                    <a:pt x="173" y="82"/>
                  </a:lnTo>
                  <a:lnTo>
                    <a:pt x="173" y="80"/>
                  </a:lnTo>
                  <a:lnTo>
                    <a:pt x="173" y="80"/>
                  </a:lnTo>
                  <a:lnTo>
                    <a:pt x="171" y="76"/>
                  </a:lnTo>
                  <a:lnTo>
                    <a:pt x="170" y="75"/>
                  </a:lnTo>
                  <a:lnTo>
                    <a:pt x="170" y="73"/>
                  </a:lnTo>
                  <a:lnTo>
                    <a:pt x="170" y="73"/>
                  </a:lnTo>
                  <a:lnTo>
                    <a:pt x="170" y="73"/>
                  </a:lnTo>
                  <a:lnTo>
                    <a:pt x="171" y="71"/>
                  </a:lnTo>
                  <a:lnTo>
                    <a:pt x="171" y="71"/>
                  </a:lnTo>
                  <a:lnTo>
                    <a:pt x="171" y="71"/>
                  </a:lnTo>
                  <a:lnTo>
                    <a:pt x="171" y="71"/>
                  </a:lnTo>
                  <a:lnTo>
                    <a:pt x="173" y="71"/>
                  </a:lnTo>
                  <a:lnTo>
                    <a:pt x="166" y="49"/>
                  </a:lnTo>
                  <a:lnTo>
                    <a:pt x="164" y="44"/>
                  </a:lnTo>
                  <a:lnTo>
                    <a:pt x="160" y="34"/>
                  </a:lnTo>
                  <a:lnTo>
                    <a:pt x="148" y="1"/>
                  </a:lnTo>
                  <a:lnTo>
                    <a:pt x="148" y="0"/>
                  </a:lnTo>
                  <a:lnTo>
                    <a:pt x="122" y="7"/>
                  </a:lnTo>
                  <a:lnTo>
                    <a:pt x="118" y="9"/>
                  </a:lnTo>
                  <a:lnTo>
                    <a:pt x="86" y="20"/>
                  </a:lnTo>
                  <a:lnTo>
                    <a:pt x="80" y="22"/>
                  </a:lnTo>
                  <a:lnTo>
                    <a:pt x="80" y="23"/>
                  </a:lnTo>
                  <a:lnTo>
                    <a:pt x="76" y="23"/>
                  </a:lnTo>
                  <a:lnTo>
                    <a:pt x="76" y="23"/>
                  </a:lnTo>
                  <a:lnTo>
                    <a:pt x="64" y="27"/>
                  </a:lnTo>
                  <a:lnTo>
                    <a:pt x="64" y="29"/>
                  </a:lnTo>
                  <a:lnTo>
                    <a:pt x="64" y="31"/>
                  </a:lnTo>
                  <a:lnTo>
                    <a:pt x="60" y="34"/>
                  </a:lnTo>
                  <a:lnTo>
                    <a:pt x="58" y="29"/>
                  </a:lnTo>
                  <a:lnTo>
                    <a:pt x="42" y="34"/>
                  </a:lnTo>
                  <a:lnTo>
                    <a:pt x="38" y="36"/>
                  </a:lnTo>
                  <a:lnTo>
                    <a:pt x="0" y="47"/>
                  </a:lnTo>
                  <a:lnTo>
                    <a:pt x="12" y="93"/>
                  </a:lnTo>
                  <a:lnTo>
                    <a:pt x="18" y="111"/>
                  </a:lnTo>
                  <a:lnTo>
                    <a:pt x="22" y="129"/>
                  </a:lnTo>
                  <a:lnTo>
                    <a:pt x="25" y="139"/>
                  </a:lnTo>
                  <a:lnTo>
                    <a:pt x="34" y="146"/>
                  </a:lnTo>
                  <a:lnTo>
                    <a:pt x="18" y="166"/>
                  </a:lnTo>
                  <a:lnTo>
                    <a:pt x="27" y="175"/>
                  </a:lnTo>
                  <a:lnTo>
                    <a:pt x="27" y="179"/>
                  </a:lnTo>
                  <a:lnTo>
                    <a:pt x="31" y="179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34"/>
            <p:cNvSpPr>
              <a:spLocks/>
            </p:cNvSpPr>
            <p:nvPr userDrawn="1"/>
          </p:nvSpPr>
          <p:spPr bwMode="auto">
            <a:xfrm>
              <a:off x="7361238" y="1271588"/>
              <a:ext cx="223838" cy="466725"/>
            </a:xfrm>
            <a:custGeom>
              <a:avLst/>
              <a:gdLst/>
              <a:ahLst/>
              <a:cxnLst>
                <a:cxn ang="0">
                  <a:pos x="110" y="66"/>
                </a:cxn>
                <a:cxn ang="0">
                  <a:pos x="104" y="68"/>
                </a:cxn>
                <a:cxn ang="0">
                  <a:pos x="103" y="68"/>
                </a:cxn>
                <a:cxn ang="0">
                  <a:pos x="99" y="86"/>
                </a:cxn>
                <a:cxn ang="0">
                  <a:pos x="94" y="93"/>
                </a:cxn>
                <a:cxn ang="0">
                  <a:pos x="106" y="97"/>
                </a:cxn>
                <a:cxn ang="0">
                  <a:pos x="121" y="95"/>
                </a:cxn>
                <a:cxn ang="0">
                  <a:pos x="126" y="97"/>
                </a:cxn>
                <a:cxn ang="0">
                  <a:pos x="126" y="99"/>
                </a:cxn>
                <a:cxn ang="0">
                  <a:pos x="128" y="104"/>
                </a:cxn>
                <a:cxn ang="0">
                  <a:pos x="130" y="97"/>
                </a:cxn>
                <a:cxn ang="0">
                  <a:pos x="123" y="88"/>
                </a:cxn>
                <a:cxn ang="0">
                  <a:pos x="132" y="102"/>
                </a:cxn>
                <a:cxn ang="0">
                  <a:pos x="134" y="121"/>
                </a:cxn>
                <a:cxn ang="0">
                  <a:pos x="134" y="124"/>
                </a:cxn>
                <a:cxn ang="0">
                  <a:pos x="130" y="134"/>
                </a:cxn>
                <a:cxn ang="0">
                  <a:pos x="130" y="141"/>
                </a:cxn>
                <a:cxn ang="0">
                  <a:pos x="134" y="143"/>
                </a:cxn>
                <a:cxn ang="0">
                  <a:pos x="134" y="146"/>
                </a:cxn>
                <a:cxn ang="0">
                  <a:pos x="134" y="148"/>
                </a:cxn>
                <a:cxn ang="0">
                  <a:pos x="134" y="154"/>
                </a:cxn>
                <a:cxn ang="0">
                  <a:pos x="134" y="155"/>
                </a:cxn>
                <a:cxn ang="0">
                  <a:pos x="136" y="163"/>
                </a:cxn>
                <a:cxn ang="0">
                  <a:pos x="136" y="168"/>
                </a:cxn>
                <a:cxn ang="0">
                  <a:pos x="136" y="176"/>
                </a:cxn>
                <a:cxn ang="0">
                  <a:pos x="137" y="181"/>
                </a:cxn>
                <a:cxn ang="0">
                  <a:pos x="139" y="187"/>
                </a:cxn>
                <a:cxn ang="0">
                  <a:pos x="134" y="192"/>
                </a:cxn>
                <a:cxn ang="0">
                  <a:pos x="134" y="199"/>
                </a:cxn>
                <a:cxn ang="0">
                  <a:pos x="132" y="205"/>
                </a:cxn>
                <a:cxn ang="0">
                  <a:pos x="132" y="208"/>
                </a:cxn>
                <a:cxn ang="0">
                  <a:pos x="123" y="208"/>
                </a:cxn>
                <a:cxn ang="0">
                  <a:pos x="128" y="219"/>
                </a:cxn>
                <a:cxn ang="0">
                  <a:pos x="123" y="225"/>
                </a:cxn>
                <a:cxn ang="0">
                  <a:pos x="125" y="234"/>
                </a:cxn>
                <a:cxn ang="0">
                  <a:pos x="119" y="238"/>
                </a:cxn>
                <a:cxn ang="0">
                  <a:pos x="110" y="245"/>
                </a:cxn>
                <a:cxn ang="0">
                  <a:pos x="114" y="256"/>
                </a:cxn>
                <a:cxn ang="0">
                  <a:pos x="112" y="267"/>
                </a:cxn>
                <a:cxn ang="0">
                  <a:pos x="108" y="272"/>
                </a:cxn>
                <a:cxn ang="0">
                  <a:pos x="108" y="282"/>
                </a:cxn>
                <a:cxn ang="0">
                  <a:pos x="104" y="291"/>
                </a:cxn>
                <a:cxn ang="0">
                  <a:pos x="97" y="294"/>
                </a:cxn>
                <a:cxn ang="0">
                  <a:pos x="95" y="280"/>
                </a:cxn>
                <a:cxn ang="0">
                  <a:pos x="88" y="269"/>
                </a:cxn>
                <a:cxn ang="0">
                  <a:pos x="73" y="271"/>
                </a:cxn>
                <a:cxn ang="0">
                  <a:pos x="68" y="271"/>
                </a:cxn>
                <a:cxn ang="0">
                  <a:pos x="59" y="263"/>
                </a:cxn>
                <a:cxn ang="0">
                  <a:pos x="48" y="261"/>
                </a:cxn>
                <a:cxn ang="0">
                  <a:pos x="37" y="258"/>
                </a:cxn>
                <a:cxn ang="0">
                  <a:pos x="22" y="249"/>
                </a:cxn>
                <a:cxn ang="0">
                  <a:pos x="22" y="238"/>
                </a:cxn>
                <a:cxn ang="0">
                  <a:pos x="19" y="223"/>
                </a:cxn>
                <a:cxn ang="0">
                  <a:pos x="31" y="197"/>
                </a:cxn>
                <a:cxn ang="0">
                  <a:pos x="46" y="170"/>
                </a:cxn>
                <a:cxn ang="0">
                  <a:pos x="62" y="141"/>
                </a:cxn>
                <a:cxn ang="0">
                  <a:pos x="28" y="123"/>
                </a:cxn>
                <a:cxn ang="0">
                  <a:pos x="8" y="104"/>
                </a:cxn>
                <a:cxn ang="0">
                  <a:pos x="9" y="81"/>
                </a:cxn>
                <a:cxn ang="0">
                  <a:pos x="2" y="60"/>
                </a:cxn>
                <a:cxn ang="0">
                  <a:pos x="9" y="38"/>
                </a:cxn>
                <a:cxn ang="0">
                  <a:pos x="19" y="7"/>
                </a:cxn>
                <a:cxn ang="0">
                  <a:pos x="112" y="33"/>
                </a:cxn>
              </a:cxnLst>
              <a:rect l="0" t="0" r="r" b="b"/>
              <a:pathLst>
                <a:path w="141" h="294">
                  <a:moveTo>
                    <a:pt x="112" y="60"/>
                  </a:moveTo>
                  <a:lnTo>
                    <a:pt x="112" y="60"/>
                  </a:lnTo>
                  <a:lnTo>
                    <a:pt x="110" y="60"/>
                  </a:lnTo>
                  <a:lnTo>
                    <a:pt x="110" y="62"/>
                  </a:lnTo>
                  <a:lnTo>
                    <a:pt x="110" y="62"/>
                  </a:lnTo>
                  <a:lnTo>
                    <a:pt x="110" y="62"/>
                  </a:lnTo>
                  <a:lnTo>
                    <a:pt x="110" y="62"/>
                  </a:lnTo>
                  <a:lnTo>
                    <a:pt x="110" y="62"/>
                  </a:lnTo>
                  <a:lnTo>
                    <a:pt x="110" y="64"/>
                  </a:lnTo>
                  <a:lnTo>
                    <a:pt x="110" y="64"/>
                  </a:lnTo>
                  <a:lnTo>
                    <a:pt x="110" y="64"/>
                  </a:lnTo>
                  <a:lnTo>
                    <a:pt x="108" y="64"/>
                  </a:lnTo>
                  <a:lnTo>
                    <a:pt x="108" y="66"/>
                  </a:lnTo>
                  <a:lnTo>
                    <a:pt x="108" y="66"/>
                  </a:lnTo>
                  <a:lnTo>
                    <a:pt x="108" y="66"/>
                  </a:lnTo>
                  <a:lnTo>
                    <a:pt x="110" y="66"/>
                  </a:lnTo>
                  <a:lnTo>
                    <a:pt x="110" y="66"/>
                  </a:lnTo>
                  <a:lnTo>
                    <a:pt x="110" y="66"/>
                  </a:lnTo>
                  <a:lnTo>
                    <a:pt x="110" y="66"/>
                  </a:lnTo>
                  <a:lnTo>
                    <a:pt x="110" y="66"/>
                  </a:lnTo>
                  <a:lnTo>
                    <a:pt x="110" y="66"/>
                  </a:lnTo>
                  <a:lnTo>
                    <a:pt x="110" y="66"/>
                  </a:lnTo>
                  <a:lnTo>
                    <a:pt x="108" y="66"/>
                  </a:lnTo>
                  <a:lnTo>
                    <a:pt x="108" y="66"/>
                  </a:lnTo>
                  <a:lnTo>
                    <a:pt x="108" y="66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6" y="70"/>
                  </a:lnTo>
                  <a:lnTo>
                    <a:pt x="106" y="70"/>
                  </a:lnTo>
                  <a:lnTo>
                    <a:pt x="106" y="70"/>
                  </a:lnTo>
                  <a:lnTo>
                    <a:pt x="106" y="70"/>
                  </a:lnTo>
                  <a:lnTo>
                    <a:pt x="104" y="70"/>
                  </a:lnTo>
                  <a:lnTo>
                    <a:pt x="104" y="70"/>
                  </a:lnTo>
                  <a:lnTo>
                    <a:pt x="104" y="70"/>
                  </a:lnTo>
                  <a:lnTo>
                    <a:pt x="104" y="68"/>
                  </a:lnTo>
                  <a:lnTo>
                    <a:pt x="104" y="68"/>
                  </a:lnTo>
                  <a:lnTo>
                    <a:pt x="104" y="68"/>
                  </a:lnTo>
                  <a:lnTo>
                    <a:pt x="104" y="68"/>
                  </a:lnTo>
                  <a:lnTo>
                    <a:pt x="104" y="66"/>
                  </a:lnTo>
                  <a:lnTo>
                    <a:pt x="106" y="66"/>
                  </a:lnTo>
                  <a:lnTo>
                    <a:pt x="106" y="64"/>
                  </a:lnTo>
                  <a:lnTo>
                    <a:pt x="106" y="64"/>
                  </a:lnTo>
                  <a:lnTo>
                    <a:pt x="106" y="62"/>
                  </a:lnTo>
                  <a:lnTo>
                    <a:pt x="106" y="62"/>
                  </a:lnTo>
                  <a:lnTo>
                    <a:pt x="106" y="60"/>
                  </a:lnTo>
                  <a:lnTo>
                    <a:pt x="104" y="60"/>
                  </a:lnTo>
                  <a:lnTo>
                    <a:pt x="104" y="62"/>
                  </a:lnTo>
                  <a:lnTo>
                    <a:pt x="104" y="62"/>
                  </a:lnTo>
                  <a:lnTo>
                    <a:pt x="104" y="62"/>
                  </a:lnTo>
                  <a:lnTo>
                    <a:pt x="104" y="62"/>
                  </a:lnTo>
                  <a:lnTo>
                    <a:pt x="104" y="64"/>
                  </a:lnTo>
                  <a:lnTo>
                    <a:pt x="104" y="64"/>
                  </a:lnTo>
                  <a:lnTo>
                    <a:pt x="103" y="64"/>
                  </a:lnTo>
                  <a:lnTo>
                    <a:pt x="103" y="64"/>
                  </a:lnTo>
                  <a:lnTo>
                    <a:pt x="103" y="66"/>
                  </a:lnTo>
                  <a:lnTo>
                    <a:pt x="103" y="66"/>
                  </a:lnTo>
                  <a:lnTo>
                    <a:pt x="103" y="68"/>
                  </a:lnTo>
                  <a:lnTo>
                    <a:pt x="103" y="68"/>
                  </a:lnTo>
                  <a:lnTo>
                    <a:pt x="103" y="68"/>
                  </a:lnTo>
                  <a:lnTo>
                    <a:pt x="103" y="70"/>
                  </a:lnTo>
                  <a:lnTo>
                    <a:pt x="103" y="70"/>
                  </a:lnTo>
                  <a:lnTo>
                    <a:pt x="103" y="70"/>
                  </a:lnTo>
                  <a:lnTo>
                    <a:pt x="103" y="71"/>
                  </a:lnTo>
                  <a:lnTo>
                    <a:pt x="101" y="71"/>
                  </a:lnTo>
                  <a:lnTo>
                    <a:pt x="101" y="73"/>
                  </a:lnTo>
                  <a:lnTo>
                    <a:pt x="101" y="73"/>
                  </a:lnTo>
                  <a:lnTo>
                    <a:pt x="101" y="75"/>
                  </a:lnTo>
                  <a:lnTo>
                    <a:pt x="101" y="75"/>
                  </a:lnTo>
                  <a:lnTo>
                    <a:pt x="101" y="79"/>
                  </a:lnTo>
                  <a:lnTo>
                    <a:pt x="101" y="79"/>
                  </a:lnTo>
                  <a:lnTo>
                    <a:pt x="101" y="82"/>
                  </a:lnTo>
                  <a:lnTo>
                    <a:pt x="101" y="82"/>
                  </a:lnTo>
                  <a:lnTo>
                    <a:pt x="101" y="82"/>
                  </a:lnTo>
                  <a:lnTo>
                    <a:pt x="99" y="82"/>
                  </a:lnTo>
                  <a:lnTo>
                    <a:pt x="99" y="84"/>
                  </a:lnTo>
                  <a:lnTo>
                    <a:pt x="99" y="84"/>
                  </a:lnTo>
                  <a:lnTo>
                    <a:pt x="99" y="86"/>
                  </a:lnTo>
                  <a:lnTo>
                    <a:pt x="99" y="86"/>
                  </a:lnTo>
                  <a:lnTo>
                    <a:pt x="99" y="86"/>
                  </a:lnTo>
                  <a:lnTo>
                    <a:pt x="99" y="86"/>
                  </a:lnTo>
                  <a:lnTo>
                    <a:pt x="99" y="88"/>
                  </a:lnTo>
                  <a:lnTo>
                    <a:pt x="99" y="88"/>
                  </a:lnTo>
                  <a:lnTo>
                    <a:pt x="99" y="88"/>
                  </a:lnTo>
                  <a:lnTo>
                    <a:pt x="99" y="90"/>
                  </a:lnTo>
                  <a:lnTo>
                    <a:pt x="99" y="90"/>
                  </a:lnTo>
                  <a:lnTo>
                    <a:pt x="99" y="90"/>
                  </a:lnTo>
                  <a:lnTo>
                    <a:pt x="99" y="90"/>
                  </a:lnTo>
                  <a:lnTo>
                    <a:pt x="99" y="90"/>
                  </a:lnTo>
                  <a:lnTo>
                    <a:pt x="99" y="91"/>
                  </a:lnTo>
                  <a:lnTo>
                    <a:pt x="99" y="91"/>
                  </a:lnTo>
                  <a:lnTo>
                    <a:pt x="99" y="91"/>
                  </a:lnTo>
                  <a:lnTo>
                    <a:pt x="99" y="91"/>
                  </a:lnTo>
                  <a:lnTo>
                    <a:pt x="99" y="91"/>
                  </a:lnTo>
                  <a:lnTo>
                    <a:pt x="97" y="91"/>
                  </a:lnTo>
                  <a:lnTo>
                    <a:pt x="97" y="91"/>
                  </a:lnTo>
                  <a:lnTo>
                    <a:pt x="97" y="91"/>
                  </a:lnTo>
                  <a:lnTo>
                    <a:pt x="95" y="91"/>
                  </a:lnTo>
                  <a:lnTo>
                    <a:pt x="95" y="91"/>
                  </a:lnTo>
                  <a:lnTo>
                    <a:pt x="95" y="91"/>
                  </a:lnTo>
                  <a:lnTo>
                    <a:pt x="95" y="91"/>
                  </a:lnTo>
                  <a:lnTo>
                    <a:pt x="95" y="93"/>
                  </a:lnTo>
                  <a:lnTo>
                    <a:pt x="94" y="93"/>
                  </a:lnTo>
                  <a:lnTo>
                    <a:pt x="94" y="95"/>
                  </a:lnTo>
                  <a:lnTo>
                    <a:pt x="94" y="95"/>
                  </a:lnTo>
                  <a:lnTo>
                    <a:pt x="94" y="95"/>
                  </a:lnTo>
                  <a:lnTo>
                    <a:pt x="92" y="97"/>
                  </a:lnTo>
                  <a:lnTo>
                    <a:pt x="94" y="97"/>
                  </a:lnTo>
                  <a:lnTo>
                    <a:pt x="94" y="97"/>
                  </a:lnTo>
                  <a:lnTo>
                    <a:pt x="95" y="95"/>
                  </a:lnTo>
                  <a:lnTo>
                    <a:pt x="95" y="95"/>
                  </a:lnTo>
                  <a:lnTo>
                    <a:pt x="95" y="95"/>
                  </a:lnTo>
                  <a:lnTo>
                    <a:pt x="95" y="93"/>
                  </a:lnTo>
                  <a:lnTo>
                    <a:pt x="95" y="93"/>
                  </a:lnTo>
                  <a:lnTo>
                    <a:pt x="97" y="93"/>
                  </a:lnTo>
                  <a:lnTo>
                    <a:pt x="99" y="93"/>
                  </a:lnTo>
                  <a:lnTo>
                    <a:pt x="99" y="93"/>
                  </a:lnTo>
                  <a:lnTo>
                    <a:pt x="101" y="95"/>
                  </a:lnTo>
                  <a:lnTo>
                    <a:pt x="101" y="95"/>
                  </a:lnTo>
                  <a:lnTo>
                    <a:pt x="101" y="95"/>
                  </a:lnTo>
                  <a:lnTo>
                    <a:pt x="103" y="95"/>
                  </a:lnTo>
                  <a:lnTo>
                    <a:pt x="104" y="97"/>
                  </a:lnTo>
                  <a:lnTo>
                    <a:pt x="104" y="97"/>
                  </a:lnTo>
                  <a:lnTo>
                    <a:pt x="106" y="97"/>
                  </a:lnTo>
                  <a:lnTo>
                    <a:pt x="106" y="97"/>
                  </a:lnTo>
                  <a:lnTo>
                    <a:pt x="106" y="97"/>
                  </a:lnTo>
                  <a:lnTo>
                    <a:pt x="108" y="97"/>
                  </a:lnTo>
                  <a:lnTo>
                    <a:pt x="108" y="97"/>
                  </a:lnTo>
                  <a:lnTo>
                    <a:pt x="108" y="97"/>
                  </a:lnTo>
                  <a:lnTo>
                    <a:pt x="108" y="95"/>
                  </a:lnTo>
                  <a:lnTo>
                    <a:pt x="110" y="95"/>
                  </a:lnTo>
                  <a:lnTo>
                    <a:pt x="110" y="95"/>
                  </a:lnTo>
                  <a:lnTo>
                    <a:pt x="112" y="95"/>
                  </a:lnTo>
                  <a:lnTo>
                    <a:pt x="112" y="95"/>
                  </a:lnTo>
                  <a:lnTo>
                    <a:pt x="112" y="93"/>
                  </a:lnTo>
                  <a:lnTo>
                    <a:pt x="112" y="93"/>
                  </a:lnTo>
                  <a:lnTo>
                    <a:pt x="112" y="93"/>
                  </a:lnTo>
                  <a:lnTo>
                    <a:pt x="114" y="93"/>
                  </a:lnTo>
                  <a:lnTo>
                    <a:pt x="114" y="93"/>
                  </a:lnTo>
                  <a:lnTo>
                    <a:pt x="115" y="93"/>
                  </a:lnTo>
                  <a:lnTo>
                    <a:pt x="115" y="93"/>
                  </a:lnTo>
                  <a:lnTo>
                    <a:pt x="115" y="93"/>
                  </a:lnTo>
                  <a:lnTo>
                    <a:pt x="117" y="95"/>
                  </a:lnTo>
                  <a:lnTo>
                    <a:pt x="119" y="95"/>
                  </a:lnTo>
                  <a:lnTo>
                    <a:pt x="119" y="93"/>
                  </a:lnTo>
                  <a:lnTo>
                    <a:pt x="119" y="93"/>
                  </a:lnTo>
                  <a:lnTo>
                    <a:pt x="121" y="95"/>
                  </a:lnTo>
                  <a:lnTo>
                    <a:pt x="121" y="95"/>
                  </a:lnTo>
                  <a:lnTo>
                    <a:pt x="123" y="95"/>
                  </a:lnTo>
                  <a:lnTo>
                    <a:pt x="123" y="95"/>
                  </a:lnTo>
                  <a:lnTo>
                    <a:pt x="125" y="95"/>
                  </a:lnTo>
                  <a:lnTo>
                    <a:pt x="125" y="95"/>
                  </a:lnTo>
                  <a:lnTo>
                    <a:pt x="125" y="95"/>
                  </a:lnTo>
                  <a:lnTo>
                    <a:pt x="126" y="95"/>
                  </a:lnTo>
                  <a:lnTo>
                    <a:pt x="126" y="95"/>
                  </a:lnTo>
                  <a:lnTo>
                    <a:pt x="128" y="95"/>
                  </a:lnTo>
                  <a:lnTo>
                    <a:pt x="128" y="95"/>
                  </a:lnTo>
                  <a:lnTo>
                    <a:pt x="128" y="95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30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6" y="97"/>
                  </a:lnTo>
                  <a:lnTo>
                    <a:pt x="126" y="97"/>
                  </a:lnTo>
                  <a:lnTo>
                    <a:pt x="126" y="97"/>
                  </a:lnTo>
                  <a:lnTo>
                    <a:pt x="126" y="97"/>
                  </a:lnTo>
                  <a:lnTo>
                    <a:pt x="126" y="97"/>
                  </a:lnTo>
                  <a:lnTo>
                    <a:pt x="125" y="99"/>
                  </a:lnTo>
                  <a:lnTo>
                    <a:pt x="125" y="99"/>
                  </a:lnTo>
                  <a:lnTo>
                    <a:pt x="125" y="99"/>
                  </a:lnTo>
                  <a:lnTo>
                    <a:pt x="125" y="99"/>
                  </a:lnTo>
                  <a:lnTo>
                    <a:pt x="125" y="99"/>
                  </a:lnTo>
                  <a:lnTo>
                    <a:pt x="125" y="101"/>
                  </a:lnTo>
                  <a:lnTo>
                    <a:pt x="125" y="101"/>
                  </a:lnTo>
                  <a:lnTo>
                    <a:pt x="123" y="101"/>
                  </a:lnTo>
                  <a:lnTo>
                    <a:pt x="123" y="102"/>
                  </a:lnTo>
                  <a:lnTo>
                    <a:pt x="123" y="102"/>
                  </a:lnTo>
                  <a:lnTo>
                    <a:pt x="123" y="102"/>
                  </a:lnTo>
                  <a:lnTo>
                    <a:pt x="123" y="102"/>
                  </a:lnTo>
                  <a:lnTo>
                    <a:pt x="125" y="102"/>
                  </a:lnTo>
                  <a:lnTo>
                    <a:pt x="125" y="102"/>
                  </a:lnTo>
                  <a:lnTo>
                    <a:pt x="125" y="101"/>
                  </a:lnTo>
                  <a:lnTo>
                    <a:pt x="125" y="101"/>
                  </a:lnTo>
                  <a:lnTo>
                    <a:pt x="125" y="101"/>
                  </a:lnTo>
                  <a:lnTo>
                    <a:pt x="126" y="101"/>
                  </a:lnTo>
                  <a:lnTo>
                    <a:pt x="126" y="101"/>
                  </a:lnTo>
                  <a:lnTo>
                    <a:pt x="126" y="99"/>
                  </a:lnTo>
                  <a:lnTo>
                    <a:pt x="126" y="99"/>
                  </a:lnTo>
                  <a:lnTo>
                    <a:pt x="126" y="99"/>
                  </a:lnTo>
                  <a:lnTo>
                    <a:pt x="126" y="99"/>
                  </a:lnTo>
                  <a:lnTo>
                    <a:pt x="128" y="99"/>
                  </a:lnTo>
                  <a:lnTo>
                    <a:pt x="128" y="99"/>
                  </a:lnTo>
                  <a:lnTo>
                    <a:pt x="128" y="99"/>
                  </a:lnTo>
                  <a:lnTo>
                    <a:pt x="130" y="99"/>
                  </a:lnTo>
                  <a:lnTo>
                    <a:pt x="130" y="99"/>
                  </a:lnTo>
                  <a:lnTo>
                    <a:pt x="130" y="99"/>
                  </a:lnTo>
                  <a:lnTo>
                    <a:pt x="130" y="101"/>
                  </a:lnTo>
                  <a:lnTo>
                    <a:pt x="130" y="101"/>
                  </a:lnTo>
                  <a:lnTo>
                    <a:pt x="128" y="101"/>
                  </a:lnTo>
                  <a:lnTo>
                    <a:pt x="128" y="102"/>
                  </a:lnTo>
                  <a:lnTo>
                    <a:pt x="128" y="102"/>
                  </a:lnTo>
                  <a:lnTo>
                    <a:pt x="128" y="102"/>
                  </a:lnTo>
                  <a:lnTo>
                    <a:pt x="128" y="102"/>
                  </a:lnTo>
                  <a:lnTo>
                    <a:pt x="128" y="102"/>
                  </a:lnTo>
                  <a:lnTo>
                    <a:pt x="126" y="102"/>
                  </a:lnTo>
                  <a:lnTo>
                    <a:pt x="128" y="104"/>
                  </a:lnTo>
                  <a:lnTo>
                    <a:pt x="128" y="104"/>
                  </a:lnTo>
                  <a:lnTo>
                    <a:pt x="128" y="104"/>
                  </a:lnTo>
                  <a:lnTo>
                    <a:pt x="128" y="104"/>
                  </a:lnTo>
                  <a:lnTo>
                    <a:pt x="128" y="106"/>
                  </a:lnTo>
                  <a:lnTo>
                    <a:pt x="128" y="104"/>
                  </a:lnTo>
                  <a:lnTo>
                    <a:pt x="128" y="104"/>
                  </a:lnTo>
                  <a:lnTo>
                    <a:pt x="128" y="104"/>
                  </a:lnTo>
                  <a:lnTo>
                    <a:pt x="128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30" y="102"/>
                  </a:lnTo>
                  <a:lnTo>
                    <a:pt x="130" y="102"/>
                  </a:lnTo>
                  <a:lnTo>
                    <a:pt x="130" y="102"/>
                  </a:lnTo>
                  <a:lnTo>
                    <a:pt x="130" y="102"/>
                  </a:lnTo>
                  <a:lnTo>
                    <a:pt x="132" y="102"/>
                  </a:lnTo>
                  <a:lnTo>
                    <a:pt x="132" y="101"/>
                  </a:lnTo>
                  <a:lnTo>
                    <a:pt x="132" y="101"/>
                  </a:lnTo>
                  <a:lnTo>
                    <a:pt x="132" y="101"/>
                  </a:lnTo>
                  <a:lnTo>
                    <a:pt x="130" y="99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30" y="95"/>
                  </a:lnTo>
                  <a:lnTo>
                    <a:pt x="128" y="95"/>
                  </a:lnTo>
                  <a:lnTo>
                    <a:pt x="128" y="93"/>
                  </a:lnTo>
                  <a:lnTo>
                    <a:pt x="128" y="93"/>
                  </a:lnTo>
                  <a:lnTo>
                    <a:pt x="128" y="91"/>
                  </a:lnTo>
                  <a:lnTo>
                    <a:pt x="126" y="91"/>
                  </a:lnTo>
                  <a:lnTo>
                    <a:pt x="126" y="91"/>
                  </a:lnTo>
                  <a:lnTo>
                    <a:pt x="126" y="90"/>
                  </a:lnTo>
                  <a:lnTo>
                    <a:pt x="126" y="90"/>
                  </a:lnTo>
                  <a:lnTo>
                    <a:pt x="126" y="90"/>
                  </a:lnTo>
                  <a:lnTo>
                    <a:pt x="126" y="90"/>
                  </a:lnTo>
                  <a:lnTo>
                    <a:pt x="125" y="90"/>
                  </a:lnTo>
                  <a:lnTo>
                    <a:pt x="125" y="90"/>
                  </a:lnTo>
                  <a:lnTo>
                    <a:pt x="125" y="90"/>
                  </a:lnTo>
                  <a:lnTo>
                    <a:pt x="125" y="90"/>
                  </a:lnTo>
                  <a:lnTo>
                    <a:pt x="125" y="88"/>
                  </a:lnTo>
                  <a:lnTo>
                    <a:pt x="123" y="88"/>
                  </a:lnTo>
                  <a:lnTo>
                    <a:pt x="123" y="88"/>
                  </a:lnTo>
                  <a:lnTo>
                    <a:pt x="123" y="88"/>
                  </a:lnTo>
                  <a:lnTo>
                    <a:pt x="123" y="88"/>
                  </a:lnTo>
                  <a:lnTo>
                    <a:pt x="123" y="88"/>
                  </a:lnTo>
                  <a:lnTo>
                    <a:pt x="125" y="88"/>
                  </a:lnTo>
                  <a:lnTo>
                    <a:pt x="125" y="88"/>
                  </a:lnTo>
                  <a:lnTo>
                    <a:pt x="125" y="88"/>
                  </a:lnTo>
                  <a:lnTo>
                    <a:pt x="126" y="88"/>
                  </a:lnTo>
                  <a:lnTo>
                    <a:pt x="126" y="88"/>
                  </a:lnTo>
                  <a:lnTo>
                    <a:pt x="126" y="90"/>
                  </a:lnTo>
                  <a:lnTo>
                    <a:pt x="126" y="90"/>
                  </a:lnTo>
                  <a:lnTo>
                    <a:pt x="128" y="90"/>
                  </a:lnTo>
                  <a:lnTo>
                    <a:pt x="128" y="91"/>
                  </a:lnTo>
                  <a:lnTo>
                    <a:pt x="128" y="91"/>
                  </a:lnTo>
                  <a:lnTo>
                    <a:pt x="128" y="93"/>
                  </a:lnTo>
                  <a:lnTo>
                    <a:pt x="130" y="93"/>
                  </a:lnTo>
                  <a:lnTo>
                    <a:pt x="130" y="93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32" y="99"/>
                  </a:lnTo>
                  <a:lnTo>
                    <a:pt x="132" y="101"/>
                  </a:lnTo>
                  <a:lnTo>
                    <a:pt x="132" y="101"/>
                  </a:lnTo>
                  <a:lnTo>
                    <a:pt x="132" y="102"/>
                  </a:lnTo>
                  <a:lnTo>
                    <a:pt x="132" y="102"/>
                  </a:lnTo>
                  <a:lnTo>
                    <a:pt x="132" y="104"/>
                  </a:lnTo>
                  <a:lnTo>
                    <a:pt x="132" y="106"/>
                  </a:lnTo>
                  <a:lnTo>
                    <a:pt x="132" y="106"/>
                  </a:lnTo>
                  <a:lnTo>
                    <a:pt x="134" y="108"/>
                  </a:lnTo>
                  <a:lnTo>
                    <a:pt x="134" y="108"/>
                  </a:lnTo>
                  <a:lnTo>
                    <a:pt x="134" y="110"/>
                  </a:lnTo>
                  <a:lnTo>
                    <a:pt x="134" y="110"/>
                  </a:lnTo>
                  <a:lnTo>
                    <a:pt x="134" y="112"/>
                  </a:lnTo>
                  <a:lnTo>
                    <a:pt x="134" y="112"/>
                  </a:lnTo>
                  <a:lnTo>
                    <a:pt x="134" y="113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4" y="117"/>
                  </a:lnTo>
                  <a:lnTo>
                    <a:pt x="134" y="117"/>
                  </a:lnTo>
                  <a:lnTo>
                    <a:pt x="134" y="117"/>
                  </a:lnTo>
                  <a:lnTo>
                    <a:pt x="134" y="119"/>
                  </a:lnTo>
                  <a:lnTo>
                    <a:pt x="134" y="121"/>
                  </a:lnTo>
                  <a:lnTo>
                    <a:pt x="134" y="121"/>
                  </a:lnTo>
                  <a:lnTo>
                    <a:pt x="134" y="121"/>
                  </a:lnTo>
                  <a:lnTo>
                    <a:pt x="134" y="121"/>
                  </a:lnTo>
                  <a:lnTo>
                    <a:pt x="134" y="121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2" y="123"/>
                  </a:lnTo>
                  <a:lnTo>
                    <a:pt x="132" y="123"/>
                  </a:lnTo>
                  <a:lnTo>
                    <a:pt x="132" y="123"/>
                  </a:lnTo>
                  <a:lnTo>
                    <a:pt x="130" y="121"/>
                  </a:lnTo>
                  <a:lnTo>
                    <a:pt x="130" y="121"/>
                  </a:lnTo>
                  <a:lnTo>
                    <a:pt x="130" y="123"/>
                  </a:lnTo>
                  <a:lnTo>
                    <a:pt x="130" y="123"/>
                  </a:lnTo>
                  <a:lnTo>
                    <a:pt x="130" y="123"/>
                  </a:lnTo>
                  <a:lnTo>
                    <a:pt x="132" y="123"/>
                  </a:lnTo>
                  <a:lnTo>
                    <a:pt x="132" y="123"/>
                  </a:lnTo>
                  <a:lnTo>
                    <a:pt x="132" y="123"/>
                  </a:lnTo>
                  <a:lnTo>
                    <a:pt x="134" y="123"/>
                  </a:lnTo>
                  <a:lnTo>
                    <a:pt x="134" y="123"/>
                  </a:lnTo>
                  <a:lnTo>
                    <a:pt x="134" y="123"/>
                  </a:lnTo>
                  <a:lnTo>
                    <a:pt x="134" y="123"/>
                  </a:lnTo>
                  <a:lnTo>
                    <a:pt x="134" y="123"/>
                  </a:lnTo>
                  <a:lnTo>
                    <a:pt x="134" y="124"/>
                  </a:lnTo>
                  <a:lnTo>
                    <a:pt x="134" y="124"/>
                  </a:lnTo>
                  <a:lnTo>
                    <a:pt x="136" y="126"/>
                  </a:lnTo>
                  <a:lnTo>
                    <a:pt x="136" y="126"/>
                  </a:lnTo>
                  <a:lnTo>
                    <a:pt x="136" y="128"/>
                  </a:lnTo>
                  <a:lnTo>
                    <a:pt x="136" y="130"/>
                  </a:lnTo>
                  <a:lnTo>
                    <a:pt x="136" y="130"/>
                  </a:lnTo>
                  <a:lnTo>
                    <a:pt x="136" y="132"/>
                  </a:lnTo>
                  <a:lnTo>
                    <a:pt x="136" y="132"/>
                  </a:lnTo>
                  <a:lnTo>
                    <a:pt x="134" y="132"/>
                  </a:lnTo>
                  <a:lnTo>
                    <a:pt x="134" y="132"/>
                  </a:lnTo>
                  <a:lnTo>
                    <a:pt x="134" y="132"/>
                  </a:lnTo>
                  <a:lnTo>
                    <a:pt x="134" y="132"/>
                  </a:lnTo>
                  <a:lnTo>
                    <a:pt x="134" y="134"/>
                  </a:lnTo>
                  <a:lnTo>
                    <a:pt x="132" y="134"/>
                  </a:lnTo>
                  <a:lnTo>
                    <a:pt x="132" y="134"/>
                  </a:lnTo>
                  <a:lnTo>
                    <a:pt x="132" y="134"/>
                  </a:lnTo>
                  <a:lnTo>
                    <a:pt x="132" y="134"/>
                  </a:lnTo>
                  <a:lnTo>
                    <a:pt x="130" y="132"/>
                  </a:lnTo>
                  <a:lnTo>
                    <a:pt x="130" y="132"/>
                  </a:lnTo>
                  <a:lnTo>
                    <a:pt x="130" y="132"/>
                  </a:lnTo>
                  <a:lnTo>
                    <a:pt x="130" y="132"/>
                  </a:lnTo>
                  <a:lnTo>
                    <a:pt x="130" y="134"/>
                  </a:lnTo>
                  <a:lnTo>
                    <a:pt x="130" y="134"/>
                  </a:lnTo>
                  <a:lnTo>
                    <a:pt x="132" y="135"/>
                  </a:lnTo>
                  <a:lnTo>
                    <a:pt x="132" y="134"/>
                  </a:lnTo>
                  <a:lnTo>
                    <a:pt x="134" y="134"/>
                  </a:lnTo>
                  <a:lnTo>
                    <a:pt x="134" y="134"/>
                  </a:lnTo>
                  <a:lnTo>
                    <a:pt x="134" y="134"/>
                  </a:lnTo>
                  <a:lnTo>
                    <a:pt x="136" y="134"/>
                  </a:lnTo>
                  <a:lnTo>
                    <a:pt x="136" y="134"/>
                  </a:lnTo>
                  <a:lnTo>
                    <a:pt x="136" y="137"/>
                  </a:lnTo>
                  <a:lnTo>
                    <a:pt x="136" y="137"/>
                  </a:lnTo>
                  <a:lnTo>
                    <a:pt x="136" y="137"/>
                  </a:lnTo>
                  <a:lnTo>
                    <a:pt x="134" y="137"/>
                  </a:lnTo>
                  <a:lnTo>
                    <a:pt x="134" y="139"/>
                  </a:lnTo>
                  <a:lnTo>
                    <a:pt x="134" y="139"/>
                  </a:lnTo>
                  <a:lnTo>
                    <a:pt x="134" y="139"/>
                  </a:lnTo>
                  <a:lnTo>
                    <a:pt x="134" y="139"/>
                  </a:lnTo>
                  <a:lnTo>
                    <a:pt x="132" y="139"/>
                  </a:lnTo>
                  <a:lnTo>
                    <a:pt x="132" y="141"/>
                  </a:lnTo>
                  <a:lnTo>
                    <a:pt x="130" y="141"/>
                  </a:lnTo>
                  <a:lnTo>
                    <a:pt x="130" y="139"/>
                  </a:lnTo>
                  <a:lnTo>
                    <a:pt x="130" y="141"/>
                  </a:lnTo>
                  <a:lnTo>
                    <a:pt x="130" y="141"/>
                  </a:lnTo>
                  <a:lnTo>
                    <a:pt x="130" y="141"/>
                  </a:lnTo>
                  <a:lnTo>
                    <a:pt x="130" y="141"/>
                  </a:lnTo>
                  <a:lnTo>
                    <a:pt x="132" y="141"/>
                  </a:lnTo>
                  <a:lnTo>
                    <a:pt x="132" y="141"/>
                  </a:lnTo>
                  <a:lnTo>
                    <a:pt x="132" y="141"/>
                  </a:lnTo>
                  <a:lnTo>
                    <a:pt x="132" y="141"/>
                  </a:lnTo>
                  <a:lnTo>
                    <a:pt x="132" y="141"/>
                  </a:lnTo>
                  <a:lnTo>
                    <a:pt x="134" y="141"/>
                  </a:lnTo>
                  <a:lnTo>
                    <a:pt x="134" y="141"/>
                  </a:lnTo>
                  <a:lnTo>
                    <a:pt x="134" y="139"/>
                  </a:lnTo>
                  <a:lnTo>
                    <a:pt x="136" y="139"/>
                  </a:lnTo>
                  <a:lnTo>
                    <a:pt x="136" y="141"/>
                  </a:lnTo>
                  <a:lnTo>
                    <a:pt x="136" y="141"/>
                  </a:lnTo>
                  <a:lnTo>
                    <a:pt x="136" y="141"/>
                  </a:lnTo>
                  <a:lnTo>
                    <a:pt x="136" y="141"/>
                  </a:lnTo>
                  <a:lnTo>
                    <a:pt x="136" y="143"/>
                  </a:lnTo>
                  <a:lnTo>
                    <a:pt x="136" y="143"/>
                  </a:lnTo>
                  <a:lnTo>
                    <a:pt x="136" y="143"/>
                  </a:lnTo>
                  <a:lnTo>
                    <a:pt x="136" y="144"/>
                  </a:lnTo>
                  <a:lnTo>
                    <a:pt x="134" y="144"/>
                  </a:lnTo>
                  <a:lnTo>
                    <a:pt x="134" y="143"/>
                  </a:lnTo>
                  <a:lnTo>
                    <a:pt x="134" y="143"/>
                  </a:lnTo>
                  <a:lnTo>
                    <a:pt x="134" y="143"/>
                  </a:lnTo>
                  <a:lnTo>
                    <a:pt x="132" y="144"/>
                  </a:lnTo>
                  <a:lnTo>
                    <a:pt x="132" y="144"/>
                  </a:lnTo>
                  <a:lnTo>
                    <a:pt x="132" y="143"/>
                  </a:lnTo>
                  <a:lnTo>
                    <a:pt x="132" y="143"/>
                  </a:lnTo>
                  <a:lnTo>
                    <a:pt x="130" y="143"/>
                  </a:lnTo>
                  <a:lnTo>
                    <a:pt x="130" y="143"/>
                  </a:lnTo>
                  <a:lnTo>
                    <a:pt x="130" y="143"/>
                  </a:lnTo>
                  <a:lnTo>
                    <a:pt x="130" y="143"/>
                  </a:lnTo>
                  <a:lnTo>
                    <a:pt x="130" y="143"/>
                  </a:lnTo>
                  <a:lnTo>
                    <a:pt x="130" y="143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2" y="144"/>
                  </a:lnTo>
                  <a:lnTo>
                    <a:pt x="132" y="144"/>
                  </a:lnTo>
                  <a:lnTo>
                    <a:pt x="132" y="144"/>
                  </a:lnTo>
                  <a:lnTo>
                    <a:pt x="132" y="144"/>
                  </a:lnTo>
                  <a:lnTo>
                    <a:pt x="134" y="144"/>
                  </a:lnTo>
                  <a:lnTo>
                    <a:pt x="134" y="144"/>
                  </a:lnTo>
                  <a:lnTo>
                    <a:pt x="134" y="144"/>
                  </a:lnTo>
                  <a:lnTo>
                    <a:pt x="134" y="146"/>
                  </a:lnTo>
                  <a:lnTo>
                    <a:pt x="134" y="146"/>
                  </a:lnTo>
                  <a:lnTo>
                    <a:pt x="134" y="146"/>
                  </a:lnTo>
                  <a:lnTo>
                    <a:pt x="132" y="146"/>
                  </a:lnTo>
                  <a:lnTo>
                    <a:pt x="132" y="146"/>
                  </a:lnTo>
                  <a:lnTo>
                    <a:pt x="134" y="146"/>
                  </a:lnTo>
                  <a:lnTo>
                    <a:pt x="132" y="146"/>
                  </a:lnTo>
                  <a:lnTo>
                    <a:pt x="132" y="146"/>
                  </a:lnTo>
                  <a:lnTo>
                    <a:pt x="132" y="146"/>
                  </a:lnTo>
                  <a:lnTo>
                    <a:pt x="132" y="146"/>
                  </a:lnTo>
                  <a:lnTo>
                    <a:pt x="130" y="146"/>
                  </a:lnTo>
                  <a:lnTo>
                    <a:pt x="130" y="148"/>
                  </a:lnTo>
                  <a:lnTo>
                    <a:pt x="132" y="148"/>
                  </a:lnTo>
                  <a:lnTo>
                    <a:pt x="132" y="148"/>
                  </a:lnTo>
                  <a:lnTo>
                    <a:pt x="132" y="148"/>
                  </a:lnTo>
                  <a:lnTo>
                    <a:pt x="132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6" y="150"/>
                  </a:lnTo>
                  <a:lnTo>
                    <a:pt x="136" y="150"/>
                  </a:lnTo>
                  <a:lnTo>
                    <a:pt x="136" y="150"/>
                  </a:lnTo>
                  <a:lnTo>
                    <a:pt x="136" y="150"/>
                  </a:lnTo>
                  <a:lnTo>
                    <a:pt x="134" y="152"/>
                  </a:lnTo>
                  <a:lnTo>
                    <a:pt x="134" y="152"/>
                  </a:lnTo>
                  <a:lnTo>
                    <a:pt x="136" y="152"/>
                  </a:lnTo>
                  <a:lnTo>
                    <a:pt x="136" y="152"/>
                  </a:lnTo>
                  <a:lnTo>
                    <a:pt x="136" y="152"/>
                  </a:lnTo>
                  <a:lnTo>
                    <a:pt x="136" y="152"/>
                  </a:lnTo>
                  <a:lnTo>
                    <a:pt x="136" y="154"/>
                  </a:lnTo>
                  <a:lnTo>
                    <a:pt x="136" y="154"/>
                  </a:lnTo>
                  <a:lnTo>
                    <a:pt x="136" y="154"/>
                  </a:lnTo>
                  <a:lnTo>
                    <a:pt x="134" y="154"/>
                  </a:lnTo>
                  <a:lnTo>
                    <a:pt x="134" y="154"/>
                  </a:lnTo>
                  <a:lnTo>
                    <a:pt x="134" y="154"/>
                  </a:lnTo>
                  <a:lnTo>
                    <a:pt x="134" y="154"/>
                  </a:lnTo>
                  <a:lnTo>
                    <a:pt x="134" y="154"/>
                  </a:lnTo>
                  <a:lnTo>
                    <a:pt x="132" y="154"/>
                  </a:lnTo>
                  <a:lnTo>
                    <a:pt x="132" y="154"/>
                  </a:lnTo>
                  <a:lnTo>
                    <a:pt x="132" y="154"/>
                  </a:lnTo>
                  <a:lnTo>
                    <a:pt x="132" y="154"/>
                  </a:lnTo>
                  <a:lnTo>
                    <a:pt x="130" y="154"/>
                  </a:lnTo>
                  <a:lnTo>
                    <a:pt x="130" y="154"/>
                  </a:lnTo>
                  <a:lnTo>
                    <a:pt x="130" y="154"/>
                  </a:lnTo>
                  <a:lnTo>
                    <a:pt x="130" y="154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30" y="155"/>
                  </a:lnTo>
                  <a:lnTo>
                    <a:pt x="130" y="155"/>
                  </a:lnTo>
                  <a:lnTo>
                    <a:pt x="130" y="155"/>
                  </a:lnTo>
                  <a:lnTo>
                    <a:pt x="132" y="155"/>
                  </a:lnTo>
                  <a:lnTo>
                    <a:pt x="132" y="155"/>
                  </a:lnTo>
                  <a:lnTo>
                    <a:pt x="132" y="155"/>
                  </a:lnTo>
                  <a:lnTo>
                    <a:pt x="134" y="155"/>
                  </a:lnTo>
                  <a:lnTo>
                    <a:pt x="134" y="155"/>
                  </a:lnTo>
                  <a:lnTo>
                    <a:pt x="134" y="155"/>
                  </a:lnTo>
                  <a:lnTo>
                    <a:pt x="134" y="155"/>
                  </a:lnTo>
                  <a:lnTo>
                    <a:pt x="136" y="155"/>
                  </a:lnTo>
                  <a:lnTo>
                    <a:pt x="136" y="155"/>
                  </a:lnTo>
                  <a:lnTo>
                    <a:pt x="136" y="155"/>
                  </a:lnTo>
                  <a:lnTo>
                    <a:pt x="137" y="155"/>
                  </a:lnTo>
                  <a:lnTo>
                    <a:pt x="137" y="155"/>
                  </a:lnTo>
                  <a:lnTo>
                    <a:pt x="137" y="155"/>
                  </a:lnTo>
                  <a:lnTo>
                    <a:pt x="137" y="155"/>
                  </a:lnTo>
                  <a:lnTo>
                    <a:pt x="136" y="155"/>
                  </a:lnTo>
                  <a:lnTo>
                    <a:pt x="136" y="155"/>
                  </a:lnTo>
                  <a:lnTo>
                    <a:pt x="136" y="157"/>
                  </a:lnTo>
                  <a:lnTo>
                    <a:pt x="136" y="157"/>
                  </a:lnTo>
                  <a:lnTo>
                    <a:pt x="136" y="157"/>
                  </a:lnTo>
                  <a:lnTo>
                    <a:pt x="136" y="159"/>
                  </a:lnTo>
                  <a:lnTo>
                    <a:pt x="136" y="159"/>
                  </a:lnTo>
                  <a:lnTo>
                    <a:pt x="136" y="161"/>
                  </a:lnTo>
                  <a:lnTo>
                    <a:pt x="136" y="161"/>
                  </a:lnTo>
                  <a:lnTo>
                    <a:pt x="136" y="161"/>
                  </a:lnTo>
                  <a:lnTo>
                    <a:pt x="136" y="163"/>
                  </a:lnTo>
                  <a:lnTo>
                    <a:pt x="136" y="163"/>
                  </a:lnTo>
                  <a:lnTo>
                    <a:pt x="136" y="163"/>
                  </a:lnTo>
                  <a:lnTo>
                    <a:pt x="136" y="163"/>
                  </a:lnTo>
                  <a:lnTo>
                    <a:pt x="134" y="163"/>
                  </a:lnTo>
                  <a:lnTo>
                    <a:pt x="134" y="163"/>
                  </a:lnTo>
                  <a:lnTo>
                    <a:pt x="134" y="163"/>
                  </a:lnTo>
                  <a:lnTo>
                    <a:pt x="134" y="163"/>
                  </a:lnTo>
                  <a:lnTo>
                    <a:pt x="134" y="163"/>
                  </a:lnTo>
                  <a:lnTo>
                    <a:pt x="136" y="163"/>
                  </a:lnTo>
                  <a:lnTo>
                    <a:pt x="136" y="163"/>
                  </a:lnTo>
                  <a:lnTo>
                    <a:pt x="136" y="163"/>
                  </a:lnTo>
                  <a:lnTo>
                    <a:pt x="136" y="163"/>
                  </a:lnTo>
                  <a:lnTo>
                    <a:pt x="137" y="163"/>
                  </a:lnTo>
                  <a:lnTo>
                    <a:pt x="137" y="163"/>
                  </a:lnTo>
                  <a:lnTo>
                    <a:pt x="137" y="163"/>
                  </a:lnTo>
                  <a:lnTo>
                    <a:pt x="137" y="165"/>
                  </a:lnTo>
                  <a:lnTo>
                    <a:pt x="136" y="165"/>
                  </a:lnTo>
                  <a:lnTo>
                    <a:pt x="136" y="165"/>
                  </a:lnTo>
                  <a:lnTo>
                    <a:pt x="136" y="165"/>
                  </a:lnTo>
                  <a:lnTo>
                    <a:pt x="136" y="165"/>
                  </a:lnTo>
                  <a:lnTo>
                    <a:pt x="136" y="166"/>
                  </a:lnTo>
                  <a:lnTo>
                    <a:pt x="136" y="166"/>
                  </a:lnTo>
                  <a:lnTo>
                    <a:pt x="136" y="168"/>
                  </a:lnTo>
                  <a:lnTo>
                    <a:pt x="136" y="168"/>
                  </a:lnTo>
                  <a:lnTo>
                    <a:pt x="134" y="168"/>
                  </a:lnTo>
                  <a:lnTo>
                    <a:pt x="136" y="168"/>
                  </a:lnTo>
                  <a:lnTo>
                    <a:pt x="136" y="168"/>
                  </a:lnTo>
                  <a:lnTo>
                    <a:pt x="136" y="168"/>
                  </a:lnTo>
                  <a:lnTo>
                    <a:pt x="136" y="168"/>
                  </a:lnTo>
                  <a:lnTo>
                    <a:pt x="136" y="168"/>
                  </a:lnTo>
                  <a:lnTo>
                    <a:pt x="136" y="168"/>
                  </a:lnTo>
                  <a:lnTo>
                    <a:pt x="136" y="170"/>
                  </a:lnTo>
                  <a:lnTo>
                    <a:pt x="136" y="170"/>
                  </a:lnTo>
                  <a:lnTo>
                    <a:pt x="136" y="172"/>
                  </a:lnTo>
                  <a:lnTo>
                    <a:pt x="136" y="172"/>
                  </a:lnTo>
                  <a:lnTo>
                    <a:pt x="136" y="174"/>
                  </a:lnTo>
                  <a:lnTo>
                    <a:pt x="136" y="174"/>
                  </a:lnTo>
                  <a:lnTo>
                    <a:pt x="134" y="174"/>
                  </a:lnTo>
                  <a:lnTo>
                    <a:pt x="136" y="174"/>
                  </a:lnTo>
                  <a:lnTo>
                    <a:pt x="136" y="176"/>
                  </a:lnTo>
                  <a:lnTo>
                    <a:pt x="136" y="174"/>
                  </a:lnTo>
                  <a:lnTo>
                    <a:pt x="136" y="176"/>
                  </a:lnTo>
                  <a:lnTo>
                    <a:pt x="136" y="176"/>
                  </a:lnTo>
                  <a:lnTo>
                    <a:pt x="136" y="176"/>
                  </a:lnTo>
                  <a:lnTo>
                    <a:pt x="136" y="176"/>
                  </a:lnTo>
                  <a:lnTo>
                    <a:pt x="136" y="176"/>
                  </a:lnTo>
                  <a:lnTo>
                    <a:pt x="136" y="177"/>
                  </a:lnTo>
                  <a:lnTo>
                    <a:pt x="136" y="177"/>
                  </a:lnTo>
                  <a:lnTo>
                    <a:pt x="136" y="177"/>
                  </a:lnTo>
                  <a:lnTo>
                    <a:pt x="136" y="179"/>
                  </a:lnTo>
                  <a:lnTo>
                    <a:pt x="136" y="179"/>
                  </a:lnTo>
                  <a:lnTo>
                    <a:pt x="137" y="179"/>
                  </a:lnTo>
                  <a:lnTo>
                    <a:pt x="137" y="179"/>
                  </a:lnTo>
                  <a:lnTo>
                    <a:pt x="137" y="179"/>
                  </a:lnTo>
                  <a:lnTo>
                    <a:pt x="139" y="179"/>
                  </a:lnTo>
                  <a:lnTo>
                    <a:pt x="139" y="179"/>
                  </a:lnTo>
                  <a:lnTo>
                    <a:pt x="139" y="179"/>
                  </a:lnTo>
                  <a:lnTo>
                    <a:pt x="139" y="179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37" y="181"/>
                  </a:lnTo>
                  <a:lnTo>
                    <a:pt x="137" y="181"/>
                  </a:lnTo>
                  <a:lnTo>
                    <a:pt x="137" y="181"/>
                  </a:lnTo>
                  <a:lnTo>
                    <a:pt x="137" y="181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41" y="181"/>
                  </a:lnTo>
                  <a:lnTo>
                    <a:pt x="141" y="181"/>
                  </a:lnTo>
                  <a:lnTo>
                    <a:pt x="139" y="181"/>
                  </a:lnTo>
                  <a:lnTo>
                    <a:pt x="139" y="183"/>
                  </a:lnTo>
                  <a:lnTo>
                    <a:pt x="139" y="183"/>
                  </a:lnTo>
                  <a:lnTo>
                    <a:pt x="139" y="183"/>
                  </a:lnTo>
                  <a:lnTo>
                    <a:pt x="139" y="183"/>
                  </a:lnTo>
                  <a:lnTo>
                    <a:pt x="139" y="183"/>
                  </a:lnTo>
                  <a:lnTo>
                    <a:pt x="139" y="183"/>
                  </a:lnTo>
                  <a:lnTo>
                    <a:pt x="139" y="183"/>
                  </a:lnTo>
                  <a:lnTo>
                    <a:pt x="139" y="185"/>
                  </a:lnTo>
                  <a:lnTo>
                    <a:pt x="139" y="185"/>
                  </a:lnTo>
                  <a:lnTo>
                    <a:pt x="137" y="185"/>
                  </a:lnTo>
                  <a:lnTo>
                    <a:pt x="137" y="185"/>
                  </a:lnTo>
                  <a:lnTo>
                    <a:pt x="137" y="187"/>
                  </a:lnTo>
                  <a:lnTo>
                    <a:pt x="137" y="187"/>
                  </a:lnTo>
                  <a:lnTo>
                    <a:pt x="137" y="187"/>
                  </a:lnTo>
                  <a:lnTo>
                    <a:pt x="139" y="187"/>
                  </a:lnTo>
                  <a:lnTo>
                    <a:pt x="139" y="187"/>
                  </a:lnTo>
                  <a:lnTo>
                    <a:pt x="139" y="187"/>
                  </a:lnTo>
                  <a:lnTo>
                    <a:pt x="139" y="187"/>
                  </a:lnTo>
                  <a:lnTo>
                    <a:pt x="139" y="187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90"/>
                  </a:lnTo>
                  <a:lnTo>
                    <a:pt x="137" y="190"/>
                  </a:lnTo>
                  <a:lnTo>
                    <a:pt x="137" y="190"/>
                  </a:lnTo>
                  <a:lnTo>
                    <a:pt x="137" y="192"/>
                  </a:lnTo>
                  <a:lnTo>
                    <a:pt x="137" y="192"/>
                  </a:lnTo>
                  <a:lnTo>
                    <a:pt x="136" y="192"/>
                  </a:lnTo>
                  <a:lnTo>
                    <a:pt x="136" y="192"/>
                  </a:lnTo>
                  <a:lnTo>
                    <a:pt x="136" y="192"/>
                  </a:lnTo>
                  <a:lnTo>
                    <a:pt x="136" y="192"/>
                  </a:lnTo>
                  <a:lnTo>
                    <a:pt x="136" y="192"/>
                  </a:lnTo>
                  <a:lnTo>
                    <a:pt x="134" y="192"/>
                  </a:lnTo>
                  <a:lnTo>
                    <a:pt x="134" y="192"/>
                  </a:lnTo>
                  <a:lnTo>
                    <a:pt x="134" y="192"/>
                  </a:lnTo>
                  <a:lnTo>
                    <a:pt x="136" y="194"/>
                  </a:lnTo>
                  <a:lnTo>
                    <a:pt x="136" y="194"/>
                  </a:lnTo>
                  <a:lnTo>
                    <a:pt x="136" y="194"/>
                  </a:lnTo>
                  <a:lnTo>
                    <a:pt x="136" y="194"/>
                  </a:lnTo>
                  <a:lnTo>
                    <a:pt x="134" y="194"/>
                  </a:lnTo>
                  <a:lnTo>
                    <a:pt x="134" y="194"/>
                  </a:lnTo>
                  <a:lnTo>
                    <a:pt x="134" y="196"/>
                  </a:lnTo>
                  <a:lnTo>
                    <a:pt x="134" y="196"/>
                  </a:lnTo>
                  <a:lnTo>
                    <a:pt x="134" y="196"/>
                  </a:lnTo>
                  <a:lnTo>
                    <a:pt x="134" y="196"/>
                  </a:lnTo>
                  <a:lnTo>
                    <a:pt x="134" y="196"/>
                  </a:lnTo>
                  <a:lnTo>
                    <a:pt x="134" y="197"/>
                  </a:lnTo>
                  <a:lnTo>
                    <a:pt x="136" y="197"/>
                  </a:lnTo>
                  <a:lnTo>
                    <a:pt x="134" y="197"/>
                  </a:lnTo>
                  <a:lnTo>
                    <a:pt x="134" y="197"/>
                  </a:lnTo>
                  <a:lnTo>
                    <a:pt x="134" y="197"/>
                  </a:lnTo>
                  <a:lnTo>
                    <a:pt x="134" y="197"/>
                  </a:lnTo>
                  <a:lnTo>
                    <a:pt x="134" y="197"/>
                  </a:lnTo>
                  <a:lnTo>
                    <a:pt x="132" y="197"/>
                  </a:lnTo>
                  <a:lnTo>
                    <a:pt x="132" y="197"/>
                  </a:lnTo>
                  <a:lnTo>
                    <a:pt x="134" y="199"/>
                  </a:lnTo>
                  <a:lnTo>
                    <a:pt x="134" y="199"/>
                  </a:lnTo>
                  <a:lnTo>
                    <a:pt x="132" y="199"/>
                  </a:lnTo>
                  <a:lnTo>
                    <a:pt x="132" y="199"/>
                  </a:lnTo>
                  <a:lnTo>
                    <a:pt x="132" y="199"/>
                  </a:lnTo>
                  <a:lnTo>
                    <a:pt x="132" y="199"/>
                  </a:lnTo>
                  <a:lnTo>
                    <a:pt x="132" y="199"/>
                  </a:lnTo>
                  <a:lnTo>
                    <a:pt x="130" y="199"/>
                  </a:lnTo>
                  <a:lnTo>
                    <a:pt x="130" y="199"/>
                  </a:lnTo>
                  <a:lnTo>
                    <a:pt x="132" y="201"/>
                  </a:lnTo>
                  <a:lnTo>
                    <a:pt x="132" y="201"/>
                  </a:lnTo>
                  <a:lnTo>
                    <a:pt x="132" y="201"/>
                  </a:lnTo>
                  <a:lnTo>
                    <a:pt x="130" y="203"/>
                  </a:lnTo>
                  <a:lnTo>
                    <a:pt x="130" y="203"/>
                  </a:lnTo>
                  <a:lnTo>
                    <a:pt x="130" y="203"/>
                  </a:lnTo>
                  <a:lnTo>
                    <a:pt x="130" y="203"/>
                  </a:lnTo>
                  <a:lnTo>
                    <a:pt x="130" y="203"/>
                  </a:lnTo>
                  <a:lnTo>
                    <a:pt x="130" y="203"/>
                  </a:lnTo>
                  <a:lnTo>
                    <a:pt x="130" y="203"/>
                  </a:lnTo>
                  <a:lnTo>
                    <a:pt x="130" y="205"/>
                  </a:lnTo>
                  <a:lnTo>
                    <a:pt x="130" y="205"/>
                  </a:lnTo>
                  <a:lnTo>
                    <a:pt x="130" y="205"/>
                  </a:lnTo>
                  <a:lnTo>
                    <a:pt x="130" y="205"/>
                  </a:lnTo>
                  <a:lnTo>
                    <a:pt x="132" y="205"/>
                  </a:lnTo>
                  <a:lnTo>
                    <a:pt x="132" y="207"/>
                  </a:lnTo>
                  <a:lnTo>
                    <a:pt x="132" y="207"/>
                  </a:lnTo>
                  <a:lnTo>
                    <a:pt x="132" y="207"/>
                  </a:lnTo>
                  <a:lnTo>
                    <a:pt x="132" y="207"/>
                  </a:lnTo>
                  <a:lnTo>
                    <a:pt x="134" y="207"/>
                  </a:lnTo>
                  <a:lnTo>
                    <a:pt x="134" y="207"/>
                  </a:lnTo>
                  <a:lnTo>
                    <a:pt x="134" y="207"/>
                  </a:lnTo>
                  <a:lnTo>
                    <a:pt x="134" y="207"/>
                  </a:lnTo>
                  <a:lnTo>
                    <a:pt x="136" y="208"/>
                  </a:lnTo>
                  <a:lnTo>
                    <a:pt x="136" y="208"/>
                  </a:lnTo>
                  <a:lnTo>
                    <a:pt x="134" y="208"/>
                  </a:lnTo>
                  <a:lnTo>
                    <a:pt x="134" y="208"/>
                  </a:lnTo>
                  <a:lnTo>
                    <a:pt x="134" y="210"/>
                  </a:lnTo>
                  <a:lnTo>
                    <a:pt x="134" y="210"/>
                  </a:lnTo>
                  <a:lnTo>
                    <a:pt x="134" y="210"/>
                  </a:lnTo>
                  <a:lnTo>
                    <a:pt x="134" y="210"/>
                  </a:lnTo>
                  <a:lnTo>
                    <a:pt x="132" y="210"/>
                  </a:lnTo>
                  <a:lnTo>
                    <a:pt x="132" y="210"/>
                  </a:lnTo>
                  <a:lnTo>
                    <a:pt x="132" y="210"/>
                  </a:lnTo>
                  <a:lnTo>
                    <a:pt x="132" y="210"/>
                  </a:lnTo>
                  <a:lnTo>
                    <a:pt x="132" y="210"/>
                  </a:lnTo>
                  <a:lnTo>
                    <a:pt x="132" y="208"/>
                  </a:lnTo>
                  <a:lnTo>
                    <a:pt x="132" y="208"/>
                  </a:lnTo>
                  <a:lnTo>
                    <a:pt x="132" y="208"/>
                  </a:lnTo>
                  <a:lnTo>
                    <a:pt x="132" y="208"/>
                  </a:lnTo>
                  <a:lnTo>
                    <a:pt x="132" y="208"/>
                  </a:lnTo>
                  <a:lnTo>
                    <a:pt x="132" y="208"/>
                  </a:lnTo>
                  <a:lnTo>
                    <a:pt x="132" y="207"/>
                  </a:lnTo>
                  <a:lnTo>
                    <a:pt x="130" y="207"/>
                  </a:lnTo>
                  <a:lnTo>
                    <a:pt x="130" y="208"/>
                  </a:lnTo>
                  <a:lnTo>
                    <a:pt x="128" y="208"/>
                  </a:lnTo>
                  <a:lnTo>
                    <a:pt x="128" y="207"/>
                  </a:lnTo>
                  <a:lnTo>
                    <a:pt x="128" y="207"/>
                  </a:lnTo>
                  <a:lnTo>
                    <a:pt x="128" y="208"/>
                  </a:lnTo>
                  <a:lnTo>
                    <a:pt x="128" y="208"/>
                  </a:lnTo>
                  <a:lnTo>
                    <a:pt x="126" y="208"/>
                  </a:lnTo>
                  <a:lnTo>
                    <a:pt x="126" y="208"/>
                  </a:lnTo>
                  <a:lnTo>
                    <a:pt x="125" y="208"/>
                  </a:lnTo>
                  <a:lnTo>
                    <a:pt x="125" y="208"/>
                  </a:lnTo>
                  <a:lnTo>
                    <a:pt x="125" y="208"/>
                  </a:lnTo>
                  <a:lnTo>
                    <a:pt x="125" y="208"/>
                  </a:lnTo>
                  <a:lnTo>
                    <a:pt x="123" y="207"/>
                  </a:lnTo>
                  <a:lnTo>
                    <a:pt x="123" y="208"/>
                  </a:lnTo>
                  <a:lnTo>
                    <a:pt x="123" y="208"/>
                  </a:lnTo>
                  <a:lnTo>
                    <a:pt x="123" y="210"/>
                  </a:lnTo>
                  <a:lnTo>
                    <a:pt x="125" y="210"/>
                  </a:lnTo>
                  <a:lnTo>
                    <a:pt x="125" y="210"/>
                  </a:lnTo>
                  <a:lnTo>
                    <a:pt x="125" y="210"/>
                  </a:lnTo>
                  <a:lnTo>
                    <a:pt x="125" y="212"/>
                  </a:lnTo>
                  <a:lnTo>
                    <a:pt x="125" y="212"/>
                  </a:lnTo>
                  <a:lnTo>
                    <a:pt x="126" y="214"/>
                  </a:lnTo>
                  <a:lnTo>
                    <a:pt x="126" y="214"/>
                  </a:lnTo>
                  <a:lnTo>
                    <a:pt x="128" y="216"/>
                  </a:lnTo>
                  <a:lnTo>
                    <a:pt x="128" y="216"/>
                  </a:lnTo>
                  <a:lnTo>
                    <a:pt x="128" y="216"/>
                  </a:lnTo>
                  <a:lnTo>
                    <a:pt x="128" y="216"/>
                  </a:lnTo>
                  <a:lnTo>
                    <a:pt x="128" y="216"/>
                  </a:lnTo>
                  <a:lnTo>
                    <a:pt x="126" y="216"/>
                  </a:lnTo>
                  <a:lnTo>
                    <a:pt x="126" y="218"/>
                  </a:lnTo>
                  <a:lnTo>
                    <a:pt x="126" y="218"/>
                  </a:lnTo>
                  <a:lnTo>
                    <a:pt x="126" y="218"/>
                  </a:lnTo>
                  <a:lnTo>
                    <a:pt x="128" y="218"/>
                  </a:lnTo>
                  <a:lnTo>
                    <a:pt x="128" y="218"/>
                  </a:lnTo>
                  <a:lnTo>
                    <a:pt x="128" y="219"/>
                  </a:lnTo>
                  <a:lnTo>
                    <a:pt x="126" y="219"/>
                  </a:lnTo>
                  <a:lnTo>
                    <a:pt x="128" y="219"/>
                  </a:lnTo>
                  <a:lnTo>
                    <a:pt x="128" y="221"/>
                  </a:lnTo>
                  <a:lnTo>
                    <a:pt x="128" y="221"/>
                  </a:lnTo>
                  <a:lnTo>
                    <a:pt x="128" y="221"/>
                  </a:lnTo>
                  <a:lnTo>
                    <a:pt x="128" y="221"/>
                  </a:lnTo>
                  <a:lnTo>
                    <a:pt x="128" y="223"/>
                  </a:lnTo>
                  <a:lnTo>
                    <a:pt x="126" y="221"/>
                  </a:lnTo>
                  <a:lnTo>
                    <a:pt x="126" y="221"/>
                  </a:lnTo>
                  <a:lnTo>
                    <a:pt x="126" y="221"/>
                  </a:lnTo>
                  <a:lnTo>
                    <a:pt x="126" y="219"/>
                  </a:lnTo>
                  <a:lnTo>
                    <a:pt x="126" y="219"/>
                  </a:lnTo>
                  <a:lnTo>
                    <a:pt x="126" y="219"/>
                  </a:lnTo>
                  <a:lnTo>
                    <a:pt x="126" y="219"/>
                  </a:lnTo>
                  <a:lnTo>
                    <a:pt x="125" y="221"/>
                  </a:lnTo>
                  <a:lnTo>
                    <a:pt x="125" y="219"/>
                  </a:lnTo>
                  <a:lnTo>
                    <a:pt x="125" y="219"/>
                  </a:lnTo>
                  <a:lnTo>
                    <a:pt x="125" y="219"/>
                  </a:lnTo>
                  <a:lnTo>
                    <a:pt x="125" y="221"/>
                  </a:lnTo>
                  <a:lnTo>
                    <a:pt x="125" y="221"/>
                  </a:lnTo>
                  <a:lnTo>
                    <a:pt x="123" y="221"/>
                  </a:lnTo>
                  <a:lnTo>
                    <a:pt x="123" y="223"/>
                  </a:lnTo>
                  <a:lnTo>
                    <a:pt x="125" y="225"/>
                  </a:lnTo>
                  <a:lnTo>
                    <a:pt x="123" y="225"/>
                  </a:lnTo>
                  <a:lnTo>
                    <a:pt x="123" y="227"/>
                  </a:lnTo>
                  <a:lnTo>
                    <a:pt x="123" y="227"/>
                  </a:lnTo>
                  <a:lnTo>
                    <a:pt x="123" y="229"/>
                  </a:lnTo>
                  <a:lnTo>
                    <a:pt x="123" y="229"/>
                  </a:lnTo>
                  <a:lnTo>
                    <a:pt x="125" y="229"/>
                  </a:lnTo>
                  <a:lnTo>
                    <a:pt x="125" y="229"/>
                  </a:lnTo>
                  <a:lnTo>
                    <a:pt x="126" y="227"/>
                  </a:lnTo>
                  <a:lnTo>
                    <a:pt x="126" y="227"/>
                  </a:lnTo>
                  <a:lnTo>
                    <a:pt x="126" y="229"/>
                  </a:lnTo>
                  <a:lnTo>
                    <a:pt x="126" y="229"/>
                  </a:lnTo>
                  <a:lnTo>
                    <a:pt x="126" y="229"/>
                  </a:lnTo>
                  <a:lnTo>
                    <a:pt x="126" y="229"/>
                  </a:lnTo>
                  <a:lnTo>
                    <a:pt x="126" y="230"/>
                  </a:lnTo>
                  <a:lnTo>
                    <a:pt x="126" y="230"/>
                  </a:lnTo>
                  <a:lnTo>
                    <a:pt x="126" y="230"/>
                  </a:lnTo>
                  <a:lnTo>
                    <a:pt x="126" y="232"/>
                  </a:lnTo>
                  <a:lnTo>
                    <a:pt x="126" y="232"/>
                  </a:lnTo>
                  <a:lnTo>
                    <a:pt x="125" y="232"/>
                  </a:lnTo>
                  <a:lnTo>
                    <a:pt x="125" y="234"/>
                  </a:lnTo>
                  <a:lnTo>
                    <a:pt x="125" y="234"/>
                  </a:lnTo>
                  <a:lnTo>
                    <a:pt x="125" y="234"/>
                  </a:lnTo>
                  <a:lnTo>
                    <a:pt x="125" y="234"/>
                  </a:lnTo>
                  <a:lnTo>
                    <a:pt x="123" y="234"/>
                  </a:lnTo>
                  <a:lnTo>
                    <a:pt x="123" y="234"/>
                  </a:lnTo>
                  <a:lnTo>
                    <a:pt x="123" y="234"/>
                  </a:lnTo>
                  <a:lnTo>
                    <a:pt x="123" y="234"/>
                  </a:lnTo>
                  <a:lnTo>
                    <a:pt x="123" y="234"/>
                  </a:lnTo>
                  <a:lnTo>
                    <a:pt x="125" y="232"/>
                  </a:lnTo>
                  <a:lnTo>
                    <a:pt x="125" y="232"/>
                  </a:lnTo>
                  <a:lnTo>
                    <a:pt x="125" y="232"/>
                  </a:lnTo>
                  <a:lnTo>
                    <a:pt x="123" y="232"/>
                  </a:lnTo>
                  <a:lnTo>
                    <a:pt x="123" y="232"/>
                  </a:lnTo>
                  <a:lnTo>
                    <a:pt x="123" y="232"/>
                  </a:lnTo>
                  <a:lnTo>
                    <a:pt x="121" y="232"/>
                  </a:lnTo>
                  <a:lnTo>
                    <a:pt x="121" y="232"/>
                  </a:lnTo>
                  <a:lnTo>
                    <a:pt x="121" y="232"/>
                  </a:lnTo>
                  <a:lnTo>
                    <a:pt x="121" y="234"/>
                  </a:lnTo>
                  <a:lnTo>
                    <a:pt x="121" y="236"/>
                  </a:lnTo>
                  <a:lnTo>
                    <a:pt x="121" y="236"/>
                  </a:lnTo>
                  <a:lnTo>
                    <a:pt x="121" y="236"/>
                  </a:lnTo>
                  <a:lnTo>
                    <a:pt x="121" y="238"/>
                  </a:lnTo>
                  <a:lnTo>
                    <a:pt x="121" y="238"/>
                  </a:lnTo>
                  <a:lnTo>
                    <a:pt x="119" y="238"/>
                  </a:lnTo>
                  <a:lnTo>
                    <a:pt x="119" y="238"/>
                  </a:lnTo>
                  <a:lnTo>
                    <a:pt x="119" y="238"/>
                  </a:lnTo>
                  <a:lnTo>
                    <a:pt x="119" y="238"/>
                  </a:lnTo>
                  <a:lnTo>
                    <a:pt x="119" y="240"/>
                  </a:lnTo>
                  <a:lnTo>
                    <a:pt x="119" y="240"/>
                  </a:lnTo>
                  <a:lnTo>
                    <a:pt x="119" y="241"/>
                  </a:lnTo>
                  <a:lnTo>
                    <a:pt x="119" y="241"/>
                  </a:lnTo>
                  <a:lnTo>
                    <a:pt x="119" y="243"/>
                  </a:lnTo>
                  <a:lnTo>
                    <a:pt x="117" y="243"/>
                  </a:lnTo>
                  <a:lnTo>
                    <a:pt x="117" y="243"/>
                  </a:lnTo>
                  <a:lnTo>
                    <a:pt x="115" y="243"/>
                  </a:lnTo>
                  <a:lnTo>
                    <a:pt x="115" y="243"/>
                  </a:lnTo>
                  <a:lnTo>
                    <a:pt x="114" y="243"/>
                  </a:lnTo>
                  <a:lnTo>
                    <a:pt x="114" y="243"/>
                  </a:lnTo>
                  <a:lnTo>
                    <a:pt x="114" y="243"/>
                  </a:lnTo>
                  <a:lnTo>
                    <a:pt x="112" y="243"/>
                  </a:lnTo>
                  <a:lnTo>
                    <a:pt x="112" y="243"/>
                  </a:lnTo>
                  <a:lnTo>
                    <a:pt x="112" y="245"/>
                  </a:lnTo>
                  <a:lnTo>
                    <a:pt x="112" y="245"/>
                  </a:lnTo>
                  <a:lnTo>
                    <a:pt x="112" y="245"/>
                  </a:lnTo>
                  <a:lnTo>
                    <a:pt x="110" y="243"/>
                  </a:lnTo>
                  <a:lnTo>
                    <a:pt x="110" y="245"/>
                  </a:lnTo>
                  <a:lnTo>
                    <a:pt x="110" y="245"/>
                  </a:lnTo>
                  <a:lnTo>
                    <a:pt x="112" y="245"/>
                  </a:lnTo>
                  <a:lnTo>
                    <a:pt x="112" y="247"/>
                  </a:lnTo>
                  <a:lnTo>
                    <a:pt x="112" y="247"/>
                  </a:lnTo>
                  <a:lnTo>
                    <a:pt x="114" y="247"/>
                  </a:lnTo>
                  <a:lnTo>
                    <a:pt x="114" y="247"/>
                  </a:lnTo>
                  <a:lnTo>
                    <a:pt x="115" y="247"/>
                  </a:lnTo>
                  <a:lnTo>
                    <a:pt x="115" y="247"/>
                  </a:lnTo>
                  <a:lnTo>
                    <a:pt x="115" y="247"/>
                  </a:lnTo>
                  <a:lnTo>
                    <a:pt x="115" y="249"/>
                  </a:lnTo>
                  <a:lnTo>
                    <a:pt x="115" y="249"/>
                  </a:lnTo>
                  <a:lnTo>
                    <a:pt x="115" y="250"/>
                  </a:lnTo>
                  <a:lnTo>
                    <a:pt x="115" y="252"/>
                  </a:lnTo>
                  <a:lnTo>
                    <a:pt x="115" y="252"/>
                  </a:lnTo>
                  <a:lnTo>
                    <a:pt x="115" y="252"/>
                  </a:lnTo>
                  <a:lnTo>
                    <a:pt x="114" y="252"/>
                  </a:lnTo>
                  <a:lnTo>
                    <a:pt x="114" y="254"/>
                  </a:lnTo>
                  <a:lnTo>
                    <a:pt x="114" y="254"/>
                  </a:lnTo>
                  <a:lnTo>
                    <a:pt x="114" y="254"/>
                  </a:lnTo>
                  <a:lnTo>
                    <a:pt x="114" y="256"/>
                  </a:lnTo>
                  <a:lnTo>
                    <a:pt x="114" y="256"/>
                  </a:lnTo>
                  <a:lnTo>
                    <a:pt x="114" y="256"/>
                  </a:lnTo>
                  <a:lnTo>
                    <a:pt x="114" y="256"/>
                  </a:lnTo>
                  <a:lnTo>
                    <a:pt x="114" y="256"/>
                  </a:lnTo>
                  <a:lnTo>
                    <a:pt x="114" y="258"/>
                  </a:lnTo>
                  <a:lnTo>
                    <a:pt x="114" y="258"/>
                  </a:lnTo>
                  <a:lnTo>
                    <a:pt x="112" y="258"/>
                  </a:lnTo>
                  <a:lnTo>
                    <a:pt x="112" y="258"/>
                  </a:lnTo>
                  <a:lnTo>
                    <a:pt x="112" y="260"/>
                  </a:lnTo>
                  <a:lnTo>
                    <a:pt x="112" y="260"/>
                  </a:lnTo>
                  <a:lnTo>
                    <a:pt x="112" y="260"/>
                  </a:lnTo>
                  <a:lnTo>
                    <a:pt x="112" y="260"/>
                  </a:lnTo>
                  <a:lnTo>
                    <a:pt x="112" y="261"/>
                  </a:lnTo>
                  <a:lnTo>
                    <a:pt x="110" y="261"/>
                  </a:lnTo>
                  <a:lnTo>
                    <a:pt x="110" y="261"/>
                  </a:lnTo>
                  <a:lnTo>
                    <a:pt x="110" y="261"/>
                  </a:lnTo>
                  <a:lnTo>
                    <a:pt x="110" y="261"/>
                  </a:lnTo>
                  <a:lnTo>
                    <a:pt x="112" y="261"/>
                  </a:lnTo>
                  <a:lnTo>
                    <a:pt x="112" y="263"/>
                  </a:lnTo>
                  <a:lnTo>
                    <a:pt x="112" y="263"/>
                  </a:lnTo>
                  <a:lnTo>
                    <a:pt x="112" y="265"/>
                  </a:lnTo>
                  <a:lnTo>
                    <a:pt x="112" y="267"/>
                  </a:lnTo>
                  <a:lnTo>
                    <a:pt x="112" y="267"/>
                  </a:lnTo>
                  <a:lnTo>
                    <a:pt x="112" y="267"/>
                  </a:lnTo>
                  <a:lnTo>
                    <a:pt x="112" y="267"/>
                  </a:lnTo>
                  <a:lnTo>
                    <a:pt x="112" y="267"/>
                  </a:lnTo>
                  <a:lnTo>
                    <a:pt x="112" y="269"/>
                  </a:lnTo>
                  <a:lnTo>
                    <a:pt x="112" y="269"/>
                  </a:lnTo>
                  <a:lnTo>
                    <a:pt x="110" y="269"/>
                  </a:lnTo>
                  <a:lnTo>
                    <a:pt x="110" y="271"/>
                  </a:lnTo>
                  <a:lnTo>
                    <a:pt x="110" y="271"/>
                  </a:lnTo>
                  <a:lnTo>
                    <a:pt x="110" y="271"/>
                  </a:lnTo>
                  <a:lnTo>
                    <a:pt x="110" y="271"/>
                  </a:lnTo>
                  <a:lnTo>
                    <a:pt x="112" y="271"/>
                  </a:lnTo>
                  <a:lnTo>
                    <a:pt x="112" y="271"/>
                  </a:lnTo>
                  <a:lnTo>
                    <a:pt x="112" y="271"/>
                  </a:lnTo>
                  <a:lnTo>
                    <a:pt x="110" y="271"/>
                  </a:lnTo>
                  <a:lnTo>
                    <a:pt x="110" y="271"/>
                  </a:lnTo>
                  <a:lnTo>
                    <a:pt x="110" y="271"/>
                  </a:lnTo>
                  <a:lnTo>
                    <a:pt x="110" y="272"/>
                  </a:lnTo>
                  <a:lnTo>
                    <a:pt x="108" y="272"/>
                  </a:lnTo>
                  <a:lnTo>
                    <a:pt x="108" y="272"/>
                  </a:lnTo>
                  <a:lnTo>
                    <a:pt x="108" y="272"/>
                  </a:lnTo>
                  <a:lnTo>
                    <a:pt x="108" y="272"/>
                  </a:lnTo>
                  <a:lnTo>
                    <a:pt x="108" y="272"/>
                  </a:lnTo>
                  <a:lnTo>
                    <a:pt x="108" y="272"/>
                  </a:lnTo>
                  <a:lnTo>
                    <a:pt x="108" y="272"/>
                  </a:lnTo>
                  <a:lnTo>
                    <a:pt x="106" y="272"/>
                  </a:lnTo>
                  <a:lnTo>
                    <a:pt x="106" y="274"/>
                  </a:lnTo>
                  <a:lnTo>
                    <a:pt x="106" y="274"/>
                  </a:lnTo>
                  <a:lnTo>
                    <a:pt x="108" y="274"/>
                  </a:lnTo>
                  <a:lnTo>
                    <a:pt x="108" y="274"/>
                  </a:lnTo>
                  <a:lnTo>
                    <a:pt x="108" y="274"/>
                  </a:lnTo>
                  <a:lnTo>
                    <a:pt x="108" y="276"/>
                  </a:lnTo>
                  <a:lnTo>
                    <a:pt x="110" y="276"/>
                  </a:lnTo>
                  <a:lnTo>
                    <a:pt x="110" y="276"/>
                  </a:lnTo>
                  <a:lnTo>
                    <a:pt x="110" y="276"/>
                  </a:lnTo>
                  <a:lnTo>
                    <a:pt x="110" y="278"/>
                  </a:lnTo>
                  <a:lnTo>
                    <a:pt x="110" y="278"/>
                  </a:lnTo>
                  <a:lnTo>
                    <a:pt x="110" y="278"/>
                  </a:lnTo>
                  <a:lnTo>
                    <a:pt x="110" y="278"/>
                  </a:lnTo>
                  <a:lnTo>
                    <a:pt x="110" y="278"/>
                  </a:lnTo>
                  <a:lnTo>
                    <a:pt x="110" y="280"/>
                  </a:lnTo>
                  <a:lnTo>
                    <a:pt x="110" y="280"/>
                  </a:lnTo>
                  <a:lnTo>
                    <a:pt x="110" y="282"/>
                  </a:lnTo>
                  <a:lnTo>
                    <a:pt x="108" y="282"/>
                  </a:lnTo>
                  <a:lnTo>
                    <a:pt x="108" y="282"/>
                  </a:lnTo>
                  <a:lnTo>
                    <a:pt x="108" y="282"/>
                  </a:lnTo>
                  <a:lnTo>
                    <a:pt x="108" y="282"/>
                  </a:lnTo>
                  <a:lnTo>
                    <a:pt x="108" y="283"/>
                  </a:lnTo>
                  <a:lnTo>
                    <a:pt x="108" y="283"/>
                  </a:lnTo>
                  <a:lnTo>
                    <a:pt x="106" y="283"/>
                  </a:lnTo>
                  <a:lnTo>
                    <a:pt x="106" y="283"/>
                  </a:lnTo>
                  <a:lnTo>
                    <a:pt x="106" y="283"/>
                  </a:lnTo>
                  <a:lnTo>
                    <a:pt x="106" y="283"/>
                  </a:lnTo>
                  <a:lnTo>
                    <a:pt x="106" y="283"/>
                  </a:lnTo>
                  <a:lnTo>
                    <a:pt x="106" y="285"/>
                  </a:lnTo>
                  <a:lnTo>
                    <a:pt x="106" y="285"/>
                  </a:lnTo>
                  <a:lnTo>
                    <a:pt x="104" y="285"/>
                  </a:lnTo>
                  <a:lnTo>
                    <a:pt x="104" y="285"/>
                  </a:lnTo>
                  <a:lnTo>
                    <a:pt x="103" y="287"/>
                  </a:lnTo>
                  <a:lnTo>
                    <a:pt x="103" y="287"/>
                  </a:lnTo>
                  <a:lnTo>
                    <a:pt x="103" y="287"/>
                  </a:lnTo>
                  <a:lnTo>
                    <a:pt x="103" y="287"/>
                  </a:lnTo>
                  <a:lnTo>
                    <a:pt x="103" y="289"/>
                  </a:lnTo>
                  <a:lnTo>
                    <a:pt x="103" y="289"/>
                  </a:lnTo>
                  <a:lnTo>
                    <a:pt x="103" y="289"/>
                  </a:lnTo>
                  <a:lnTo>
                    <a:pt x="103" y="289"/>
                  </a:lnTo>
                  <a:lnTo>
                    <a:pt x="103" y="291"/>
                  </a:lnTo>
                  <a:lnTo>
                    <a:pt x="103" y="291"/>
                  </a:lnTo>
                  <a:lnTo>
                    <a:pt x="104" y="291"/>
                  </a:lnTo>
                  <a:lnTo>
                    <a:pt x="104" y="291"/>
                  </a:lnTo>
                  <a:lnTo>
                    <a:pt x="104" y="291"/>
                  </a:lnTo>
                  <a:lnTo>
                    <a:pt x="103" y="291"/>
                  </a:lnTo>
                  <a:lnTo>
                    <a:pt x="103" y="291"/>
                  </a:lnTo>
                  <a:lnTo>
                    <a:pt x="103" y="291"/>
                  </a:lnTo>
                  <a:lnTo>
                    <a:pt x="103" y="291"/>
                  </a:lnTo>
                  <a:lnTo>
                    <a:pt x="103" y="291"/>
                  </a:lnTo>
                  <a:lnTo>
                    <a:pt x="103" y="292"/>
                  </a:lnTo>
                  <a:lnTo>
                    <a:pt x="103" y="292"/>
                  </a:lnTo>
                  <a:lnTo>
                    <a:pt x="104" y="292"/>
                  </a:lnTo>
                  <a:lnTo>
                    <a:pt x="104" y="292"/>
                  </a:lnTo>
                  <a:lnTo>
                    <a:pt x="104" y="292"/>
                  </a:lnTo>
                  <a:lnTo>
                    <a:pt x="104" y="292"/>
                  </a:lnTo>
                  <a:lnTo>
                    <a:pt x="104" y="292"/>
                  </a:lnTo>
                  <a:lnTo>
                    <a:pt x="104" y="292"/>
                  </a:lnTo>
                  <a:lnTo>
                    <a:pt x="103" y="294"/>
                  </a:lnTo>
                  <a:lnTo>
                    <a:pt x="103" y="294"/>
                  </a:lnTo>
                  <a:lnTo>
                    <a:pt x="101" y="294"/>
                  </a:lnTo>
                  <a:lnTo>
                    <a:pt x="101" y="294"/>
                  </a:lnTo>
                  <a:lnTo>
                    <a:pt x="99" y="292"/>
                  </a:lnTo>
                  <a:lnTo>
                    <a:pt x="97" y="294"/>
                  </a:lnTo>
                  <a:lnTo>
                    <a:pt x="97" y="294"/>
                  </a:lnTo>
                  <a:lnTo>
                    <a:pt x="95" y="294"/>
                  </a:lnTo>
                  <a:lnTo>
                    <a:pt x="95" y="294"/>
                  </a:lnTo>
                  <a:lnTo>
                    <a:pt x="95" y="294"/>
                  </a:lnTo>
                  <a:lnTo>
                    <a:pt x="95" y="292"/>
                  </a:lnTo>
                  <a:lnTo>
                    <a:pt x="95" y="292"/>
                  </a:lnTo>
                  <a:lnTo>
                    <a:pt x="95" y="292"/>
                  </a:lnTo>
                  <a:lnTo>
                    <a:pt x="95" y="292"/>
                  </a:lnTo>
                  <a:lnTo>
                    <a:pt x="95" y="291"/>
                  </a:lnTo>
                  <a:lnTo>
                    <a:pt x="95" y="291"/>
                  </a:lnTo>
                  <a:lnTo>
                    <a:pt x="95" y="289"/>
                  </a:lnTo>
                  <a:lnTo>
                    <a:pt x="95" y="289"/>
                  </a:lnTo>
                  <a:lnTo>
                    <a:pt x="95" y="287"/>
                  </a:lnTo>
                  <a:lnTo>
                    <a:pt x="95" y="287"/>
                  </a:lnTo>
                  <a:lnTo>
                    <a:pt x="95" y="287"/>
                  </a:lnTo>
                  <a:lnTo>
                    <a:pt x="95" y="285"/>
                  </a:lnTo>
                  <a:lnTo>
                    <a:pt x="95" y="285"/>
                  </a:lnTo>
                  <a:lnTo>
                    <a:pt x="95" y="283"/>
                  </a:lnTo>
                  <a:lnTo>
                    <a:pt x="97" y="283"/>
                  </a:lnTo>
                  <a:lnTo>
                    <a:pt x="97" y="282"/>
                  </a:lnTo>
                  <a:lnTo>
                    <a:pt x="95" y="282"/>
                  </a:lnTo>
                  <a:lnTo>
                    <a:pt x="95" y="280"/>
                  </a:lnTo>
                  <a:lnTo>
                    <a:pt x="95" y="280"/>
                  </a:lnTo>
                  <a:lnTo>
                    <a:pt x="95" y="280"/>
                  </a:lnTo>
                  <a:lnTo>
                    <a:pt x="97" y="278"/>
                  </a:lnTo>
                  <a:lnTo>
                    <a:pt x="97" y="276"/>
                  </a:lnTo>
                  <a:lnTo>
                    <a:pt x="97" y="276"/>
                  </a:lnTo>
                  <a:lnTo>
                    <a:pt x="97" y="276"/>
                  </a:lnTo>
                  <a:lnTo>
                    <a:pt x="97" y="274"/>
                  </a:lnTo>
                  <a:lnTo>
                    <a:pt x="97" y="274"/>
                  </a:lnTo>
                  <a:lnTo>
                    <a:pt x="97" y="272"/>
                  </a:lnTo>
                  <a:lnTo>
                    <a:pt x="95" y="272"/>
                  </a:lnTo>
                  <a:lnTo>
                    <a:pt x="95" y="272"/>
                  </a:lnTo>
                  <a:lnTo>
                    <a:pt x="95" y="271"/>
                  </a:lnTo>
                  <a:lnTo>
                    <a:pt x="95" y="271"/>
                  </a:lnTo>
                  <a:lnTo>
                    <a:pt x="95" y="271"/>
                  </a:lnTo>
                  <a:lnTo>
                    <a:pt x="94" y="269"/>
                  </a:lnTo>
                  <a:lnTo>
                    <a:pt x="94" y="269"/>
                  </a:lnTo>
                  <a:lnTo>
                    <a:pt x="94" y="269"/>
                  </a:lnTo>
                  <a:lnTo>
                    <a:pt x="92" y="269"/>
                  </a:lnTo>
                  <a:lnTo>
                    <a:pt x="92" y="269"/>
                  </a:lnTo>
                  <a:lnTo>
                    <a:pt x="92" y="269"/>
                  </a:lnTo>
                  <a:lnTo>
                    <a:pt x="90" y="269"/>
                  </a:lnTo>
                  <a:lnTo>
                    <a:pt x="90" y="269"/>
                  </a:lnTo>
                  <a:lnTo>
                    <a:pt x="88" y="269"/>
                  </a:lnTo>
                  <a:lnTo>
                    <a:pt x="86" y="269"/>
                  </a:lnTo>
                  <a:lnTo>
                    <a:pt x="86" y="269"/>
                  </a:lnTo>
                  <a:lnTo>
                    <a:pt x="84" y="269"/>
                  </a:lnTo>
                  <a:lnTo>
                    <a:pt x="83" y="269"/>
                  </a:lnTo>
                  <a:lnTo>
                    <a:pt x="83" y="271"/>
                  </a:lnTo>
                  <a:lnTo>
                    <a:pt x="81" y="271"/>
                  </a:lnTo>
                  <a:lnTo>
                    <a:pt x="81" y="271"/>
                  </a:lnTo>
                  <a:lnTo>
                    <a:pt x="81" y="269"/>
                  </a:lnTo>
                  <a:lnTo>
                    <a:pt x="81" y="269"/>
                  </a:lnTo>
                  <a:lnTo>
                    <a:pt x="81" y="269"/>
                  </a:lnTo>
                  <a:lnTo>
                    <a:pt x="81" y="269"/>
                  </a:lnTo>
                  <a:lnTo>
                    <a:pt x="81" y="267"/>
                  </a:lnTo>
                  <a:lnTo>
                    <a:pt x="79" y="267"/>
                  </a:lnTo>
                  <a:lnTo>
                    <a:pt x="79" y="267"/>
                  </a:lnTo>
                  <a:lnTo>
                    <a:pt x="79" y="267"/>
                  </a:lnTo>
                  <a:lnTo>
                    <a:pt x="79" y="269"/>
                  </a:lnTo>
                  <a:lnTo>
                    <a:pt x="79" y="269"/>
                  </a:lnTo>
                  <a:lnTo>
                    <a:pt x="77" y="269"/>
                  </a:lnTo>
                  <a:lnTo>
                    <a:pt x="75" y="269"/>
                  </a:lnTo>
                  <a:lnTo>
                    <a:pt x="73" y="271"/>
                  </a:lnTo>
                  <a:lnTo>
                    <a:pt x="73" y="271"/>
                  </a:lnTo>
                  <a:lnTo>
                    <a:pt x="73" y="271"/>
                  </a:lnTo>
                  <a:lnTo>
                    <a:pt x="73" y="271"/>
                  </a:lnTo>
                  <a:lnTo>
                    <a:pt x="73" y="271"/>
                  </a:lnTo>
                  <a:lnTo>
                    <a:pt x="73" y="272"/>
                  </a:lnTo>
                  <a:lnTo>
                    <a:pt x="73" y="272"/>
                  </a:lnTo>
                  <a:lnTo>
                    <a:pt x="73" y="272"/>
                  </a:lnTo>
                  <a:lnTo>
                    <a:pt x="73" y="272"/>
                  </a:lnTo>
                  <a:lnTo>
                    <a:pt x="72" y="274"/>
                  </a:lnTo>
                  <a:lnTo>
                    <a:pt x="72" y="274"/>
                  </a:lnTo>
                  <a:lnTo>
                    <a:pt x="72" y="274"/>
                  </a:lnTo>
                  <a:lnTo>
                    <a:pt x="72" y="274"/>
                  </a:lnTo>
                  <a:lnTo>
                    <a:pt x="70" y="274"/>
                  </a:lnTo>
                  <a:lnTo>
                    <a:pt x="70" y="272"/>
                  </a:lnTo>
                  <a:lnTo>
                    <a:pt x="68" y="272"/>
                  </a:lnTo>
                  <a:lnTo>
                    <a:pt x="68" y="272"/>
                  </a:lnTo>
                  <a:lnTo>
                    <a:pt x="68" y="272"/>
                  </a:lnTo>
                  <a:lnTo>
                    <a:pt x="68" y="272"/>
                  </a:lnTo>
                  <a:lnTo>
                    <a:pt x="68" y="272"/>
                  </a:lnTo>
                  <a:lnTo>
                    <a:pt x="68" y="272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68" y="269"/>
                  </a:lnTo>
                  <a:lnTo>
                    <a:pt x="68" y="269"/>
                  </a:lnTo>
                  <a:lnTo>
                    <a:pt x="66" y="269"/>
                  </a:lnTo>
                  <a:lnTo>
                    <a:pt x="64" y="267"/>
                  </a:lnTo>
                  <a:lnTo>
                    <a:pt x="64" y="267"/>
                  </a:lnTo>
                  <a:lnTo>
                    <a:pt x="64" y="269"/>
                  </a:lnTo>
                  <a:lnTo>
                    <a:pt x="64" y="269"/>
                  </a:lnTo>
                  <a:lnTo>
                    <a:pt x="64" y="269"/>
                  </a:lnTo>
                  <a:lnTo>
                    <a:pt x="64" y="267"/>
                  </a:lnTo>
                  <a:lnTo>
                    <a:pt x="62" y="267"/>
                  </a:lnTo>
                  <a:lnTo>
                    <a:pt x="62" y="267"/>
                  </a:lnTo>
                  <a:lnTo>
                    <a:pt x="62" y="267"/>
                  </a:lnTo>
                  <a:lnTo>
                    <a:pt x="61" y="267"/>
                  </a:lnTo>
                  <a:lnTo>
                    <a:pt x="61" y="267"/>
                  </a:lnTo>
                  <a:lnTo>
                    <a:pt x="59" y="267"/>
                  </a:lnTo>
                  <a:lnTo>
                    <a:pt x="59" y="267"/>
                  </a:lnTo>
                  <a:lnTo>
                    <a:pt x="59" y="265"/>
                  </a:lnTo>
                  <a:lnTo>
                    <a:pt x="59" y="265"/>
                  </a:lnTo>
                  <a:lnTo>
                    <a:pt x="59" y="265"/>
                  </a:lnTo>
                  <a:lnTo>
                    <a:pt x="59" y="265"/>
                  </a:lnTo>
                  <a:lnTo>
                    <a:pt x="59" y="263"/>
                  </a:lnTo>
                  <a:lnTo>
                    <a:pt x="57" y="263"/>
                  </a:lnTo>
                  <a:lnTo>
                    <a:pt x="57" y="263"/>
                  </a:lnTo>
                  <a:lnTo>
                    <a:pt x="57" y="263"/>
                  </a:lnTo>
                  <a:lnTo>
                    <a:pt x="57" y="263"/>
                  </a:lnTo>
                  <a:lnTo>
                    <a:pt x="55" y="263"/>
                  </a:lnTo>
                  <a:lnTo>
                    <a:pt x="55" y="263"/>
                  </a:lnTo>
                  <a:lnTo>
                    <a:pt x="53" y="265"/>
                  </a:lnTo>
                  <a:lnTo>
                    <a:pt x="55" y="265"/>
                  </a:lnTo>
                  <a:lnTo>
                    <a:pt x="55" y="265"/>
                  </a:lnTo>
                  <a:lnTo>
                    <a:pt x="53" y="267"/>
                  </a:lnTo>
                  <a:lnTo>
                    <a:pt x="53" y="265"/>
                  </a:lnTo>
                  <a:lnTo>
                    <a:pt x="53" y="265"/>
                  </a:lnTo>
                  <a:lnTo>
                    <a:pt x="51" y="265"/>
                  </a:lnTo>
                  <a:lnTo>
                    <a:pt x="51" y="265"/>
                  </a:lnTo>
                  <a:lnTo>
                    <a:pt x="50" y="265"/>
                  </a:lnTo>
                  <a:lnTo>
                    <a:pt x="50" y="263"/>
                  </a:lnTo>
                  <a:lnTo>
                    <a:pt x="50" y="263"/>
                  </a:lnTo>
                  <a:lnTo>
                    <a:pt x="50" y="263"/>
                  </a:lnTo>
                  <a:lnTo>
                    <a:pt x="50" y="261"/>
                  </a:lnTo>
                  <a:lnTo>
                    <a:pt x="50" y="261"/>
                  </a:lnTo>
                  <a:lnTo>
                    <a:pt x="48" y="261"/>
                  </a:lnTo>
                  <a:lnTo>
                    <a:pt x="48" y="261"/>
                  </a:lnTo>
                  <a:lnTo>
                    <a:pt x="48" y="260"/>
                  </a:lnTo>
                  <a:lnTo>
                    <a:pt x="48" y="260"/>
                  </a:lnTo>
                  <a:lnTo>
                    <a:pt x="46" y="260"/>
                  </a:lnTo>
                  <a:lnTo>
                    <a:pt x="46" y="261"/>
                  </a:lnTo>
                  <a:lnTo>
                    <a:pt x="46" y="261"/>
                  </a:lnTo>
                  <a:lnTo>
                    <a:pt x="46" y="261"/>
                  </a:lnTo>
                  <a:lnTo>
                    <a:pt x="46" y="261"/>
                  </a:lnTo>
                  <a:lnTo>
                    <a:pt x="44" y="261"/>
                  </a:lnTo>
                  <a:lnTo>
                    <a:pt x="44" y="261"/>
                  </a:lnTo>
                  <a:lnTo>
                    <a:pt x="42" y="261"/>
                  </a:lnTo>
                  <a:lnTo>
                    <a:pt x="42" y="260"/>
                  </a:lnTo>
                  <a:lnTo>
                    <a:pt x="42" y="260"/>
                  </a:lnTo>
                  <a:lnTo>
                    <a:pt x="42" y="260"/>
                  </a:lnTo>
                  <a:lnTo>
                    <a:pt x="41" y="260"/>
                  </a:lnTo>
                  <a:lnTo>
                    <a:pt x="41" y="260"/>
                  </a:lnTo>
                  <a:lnTo>
                    <a:pt x="41" y="258"/>
                  </a:lnTo>
                  <a:lnTo>
                    <a:pt x="41" y="258"/>
                  </a:lnTo>
                  <a:lnTo>
                    <a:pt x="39" y="258"/>
                  </a:lnTo>
                  <a:lnTo>
                    <a:pt x="39" y="258"/>
                  </a:lnTo>
                  <a:lnTo>
                    <a:pt x="39" y="258"/>
                  </a:lnTo>
                  <a:lnTo>
                    <a:pt x="37" y="258"/>
                  </a:lnTo>
                  <a:lnTo>
                    <a:pt x="37" y="258"/>
                  </a:lnTo>
                  <a:lnTo>
                    <a:pt x="37" y="258"/>
                  </a:lnTo>
                  <a:lnTo>
                    <a:pt x="37" y="258"/>
                  </a:lnTo>
                  <a:lnTo>
                    <a:pt x="35" y="256"/>
                  </a:lnTo>
                  <a:lnTo>
                    <a:pt x="35" y="256"/>
                  </a:lnTo>
                  <a:lnTo>
                    <a:pt x="35" y="256"/>
                  </a:lnTo>
                  <a:lnTo>
                    <a:pt x="33" y="256"/>
                  </a:lnTo>
                  <a:lnTo>
                    <a:pt x="33" y="254"/>
                  </a:lnTo>
                  <a:lnTo>
                    <a:pt x="31" y="254"/>
                  </a:lnTo>
                  <a:lnTo>
                    <a:pt x="30" y="252"/>
                  </a:lnTo>
                  <a:lnTo>
                    <a:pt x="30" y="252"/>
                  </a:lnTo>
                  <a:lnTo>
                    <a:pt x="30" y="252"/>
                  </a:lnTo>
                  <a:lnTo>
                    <a:pt x="28" y="252"/>
                  </a:lnTo>
                  <a:lnTo>
                    <a:pt x="28" y="252"/>
                  </a:lnTo>
                  <a:lnTo>
                    <a:pt x="26" y="252"/>
                  </a:lnTo>
                  <a:lnTo>
                    <a:pt x="26" y="252"/>
                  </a:lnTo>
                  <a:lnTo>
                    <a:pt x="26" y="252"/>
                  </a:lnTo>
                  <a:lnTo>
                    <a:pt x="24" y="252"/>
                  </a:lnTo>
                  <a:lnTo>
                    <a:pt x="24" y="252"/>
                  </a:lnTo>
                  <a:lnTo>
                    <a:pt x="24" y="252"/>
                  </a:lnTo>
                  <a:lnTo>
                    <a:pt x="22" y="250"/>
                  </a:lnTo>
                  <a:lnTo>
                    <a:pt x="22" y="249"/>
                  </a:lnTo>
                  <a:lnTo>
                    <a:pt x="22" y="249"/>
                  </a:lnTo>
                  <a:lnTo>
                    <a:pt x="22" y="249"/>
                  </a:lnTo>
                  <a:lnTo>
                    <a:pt x="22" y="247"/>
                  </a:lnTo>
                  <a:lnTo>
                    <a:pt x="22" y="247"/>
                  </a:lnTo>
                  <a:lnTo>
                    <a:pt x="22" y="247"/>
                  </a:lnTo>
                  <a:lnTo>
                    <a:pt x="22" y="249"/>
                  </a:lnTo>
                  <a:lnTo>
                    <a:pt x="24" y="249"/>
                  </a:lnTo>
                  <a:lnTo>
                    <a:pt x="24" y="249"/>
                  </a:lnTo>
                  <a:lnTo>
                    <a:pt x="24" y="249"/>
                  </a:lnTo>
                  <a:lnTo>
                    <a:pt x="24" y="249"/>
                  </a:lnTo>
                  <a:lnTo>
                    <a:pt x="24" y="247"/>
                  </a:lnTo>
                  <a:lnTo>
                    <a:pt x="24" y="247"/>
                  </a:lnTo>
                  <a:lnTo>
                    <a:pt x="24" y="247"/>
                  </a:lnTo>
                  <a:lnTo>
                    <a:pt x="22" y="245"/>
                  </a:lnTo>
                  <a:lnTo>
                    <a:pt x="22" y="245"/>
                  </a:lnTo>
                  <a:lnTo>
                    <a:pt x="22" y="243"/>
                  </a:lnTo>
                  <a:lnTo>
                    <a:pt x="22" y="243"/>
                  </a:lnTo>
                  <a:lnTo>
                    <a:pt x="22" y="243"/>
                  </a:lnTo>
                  <a:lnTo>
                    <a:pt x="22" y="241"/>
                  </a:lnTo>
                  <a:lnTo>
                    <a:pt x="22" y="241"/>
                  </a:lnTo>
                  <a:lnTo>
                    <a:pt x="22" y="240"/>
                  </a:lnTo>
                  <a:lnTo>
                    <a:pt x="22" y="240"/>
                  </a:lnTo>
                  <a:lnTo>
                    <a:pt x="22" y="238"/>
                  </a:lnTo>
                  <a:lnTo>
                    <a:pt x="22" y="238"/>
                  </a:lnTo>
                  <a:lnTo>
                    <a:pt x="22" y="238"/>
                  </a:lnTo>
                  <a:lnTo>
                    <a:pt x="20" y="238"/>
                  </a:lnTo>
                  <a:lnTo>
                    <a:pt x="20" y="236"/>
                  </a:lnTo>
                  <a:lnTo>
                    <a:pt x="19" y="236"/>
                  </a:lnTo>
                  <a:lnTo>
                    <a:pt x="17" y="236"/>
                  </a:lnTo>
                  <a:lnTo>
                    <a:pt x="17" y="236"/>
                  </a:lnTo>
                  <a:lnTo>
                    <a:pt x="17" y="236"/>
                  </a:lnTo>
                  <a:lnTo>
                    <a:pt x="17" y="234"/>
                  </a:lnTo>
                  <a:lnTo>
                    <a:pt x="15" y="234"/>
                  </a:lnTo>
                  <a:lnTo>
                    <a:pt x="17" y="232"/>
                  </a:lnTo>
                  <a:lnTo>
                    <a:pt x="17" y="232"/>
                  </a:lnTo>
                  <a:lnTo>
                    <a:pt x="17" y="230"/>
                  </a:lnTo>
                  <a:lnTo>
                    <a:pt x="19" y="230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7"/>
                  </a:lnTo>
                  <a:lnTo>
                    <a:pt x="20" y="227"/>
                  </a:lnTo>
                  <a:lnTo>
                    <a:pt x="19" y="225"/>
                  </a:lnTo>
                  <a:lnTo>
                    <a:pt x="19" y="225"/>
                  </a:lnTo>
                  <a:lnTo>
                    <a:pt x="19" y="223"/>
                  </a:lnTo>
                  <a:lnTo>
                    <a:pt x="19" y="223"/>
                  </a:lnTo>
                  <a:lnTo>
                    <a:pt x="19" y="221"/>
                  </a:lnTo>
                  <a:lnTo>
                    <a:pt x="19" y="221"/>
                  </a:lnTo>
                  <a:lnTo>
                    <a:pt x="19" y="221"/>
                  </a:lnTo>
                  <a:lnTo>
                    <a:pt x="19" y="219"/>
                  </a:lnTo>
                  <a:lnTo>
                    <a:pt x="17" y="221"/>
                  </a:lnTo>
                  <a:lnTo>
                    <a:pt x="17" y="221"/>
                  </a:lnTo>
                  <a:lnTo>
                    <a:pt x="17" y="221"/>
                  </a:lnTo>
                  <a:lnTo>
                    <a:pt x="17" y="219"/>
                  </a:lnTo>
                  <a:lnTo>
                    <a:pt x="17" y="219"/>
                  </a:lnTo>
                  <a:lnTo>
                    <a:pt x="17" y="219"/>
                  </a:lnTo>
                  <a:lnTo>
                    <a:pt x="17" y="218"/>
                  </a:lnTo>
                  <a:lnTo>
                    <a:pt x="17" y="216"/>
                  </a:lnTo>
                  <a:lnTo>
                    <a:pt x="17" y="214"/>
                  </a:lnTo>
                  <a:lnTo>
                    <a:pt x="17" y="212"/>
                  </a:lnTo>
                  <a:lnTo>
                    <a:pt x="19" y="210"/>
                  </a:lnTo>
                  <a:lnTo>
                    <a:pt x="20" y="210"/>
                  </a:lnTo>
                  <a:lnTo>
                    <a:pt x="19" y="207"/>
                  </a:lnTo>
                  <a:lnTo>
                    <a:pt x="22" y="203"/>
                  </a:lnTo>
                  <a:lnTo>
                    <a:pt x="26" y="199"/>
                  </a:lnTo>
                  <a:lnTo>
                    <a:pt x="26" y="197"/>
                  </a:lnTo>
                  <a:lnTo>
                    <a:pt x="28" y="197"/>
                  </a:lnTo>
                  <a:lnTo>
                    <a:pt x="31" y="197"/>
                  </a:lnTo>
                  <a:lnTo>
                    <a:pt x="33" y="196"/>
                  </a:lnTo>
                  <a:lnTo>
                    <a:pt x="33" y="196"/>
                  </a:lnTo>
                  <a:lnTo>
                    <a:pt x="33" y="196"/>
                  </a:lnTo>
                  <a:lnTo>
                    <a:pt x="35" y="194"/>
                  </a:lnTo>
                  <a:lnTo>
                    <a:pt x="39" y="190"/>
                  </a:lnTo>
                  <a:lnTo>
                    <a:pt x="39" y="190"/>
                  </a:lnTo>
                  <a:lnTo>
                    <a:pt x="41" y="188"/>
                  </a:lnTo>
                  <a:lnTo>
                    <a:pt x="41" y="188"/>
                  </a:lnTo>
                  <a:lnTo>
                    <a:pt x="41" y="188"/>
                  </a:lnTo>
                  <a:lnTo>
                    <a:pt x="41" y="187"/>
                  </a:lnTo>
                  <a:lnTo>
                    <a:pt x="41" y="183"/>
                  </a:lnTo>
                  <a:lnTo>
                    <a:pt x="39" y="183"/>
                  </a:lnTo>
                  <a:lnTo>
                    <a:pt x="39" y="181"/>
                  </a:lnTo>
                  <a:lnTo>
                    <a:pt x="41" y="181"/>
                  </a:lnTo>
                  <a:lnTo>
                    <a:pt x="41" y="179"/>
                  </a:lnTo>
                  <a:lnTo>
                    <a:pt x="41" y="177"/>
                  </a:lnTo>
                  <a:lnTo>
                    <a:pt x="42" y="177"/>
                  </a:lnTo>
                  <a:lnTo>
                    <a:pt x="44" y="176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6" y="172"/>
                  </a:lnTo>
                  <a:lnTo>
                    <a:pt x="46" y="170"/>
                  </a:lnTo>
                  <a:lnTo>
                    <a:pt x="48" y="168"/>
                  </a:lnTo>
                  <a:lnTo>
                    <a:pt x="50" y="166"/>
                  </a:lnTo>
                  <a:lnTo>
                    <a:pt x="51" y="166"/>
                  </a:lnTo>
                  <a:lnTo>
                    <a:pt x="51" y="163"/>
                  </a:lnTo>
                  <a:lnTo>
                    <a:pt x="51" y="163"/>
                  </a:lnTo>
                  <a:lnTo>
                    <a:pt x="53" y="161"/>
                  </a:lnTo>
                  <a:lnTo>
                    <a:pt x="53" y="161"/>
                  </a:lnTo>
                  <a:lnTo>
                    <a:pt x="53" y="161"/>
                  </a:lnTo>
                  <a:lnTo>
                    <a:pt x="55" y="159"/>
                  </a:lnTo>
                  <a:lnTo>
                    <a:pt x="59" y="157"/>
                  </a:lnTo>
                  <a:lnTo>
                    <a:pt x="59" y="155"/>
                  </a:lnTo>
                  <a:lnTo>
                    <a:pt x="61" y="155"/>
                  </a:lnTo>
                  <a:lnTo>
                    <a:pt x="61" y="152"/>
                  </a:lnTo>
                  <a:lnTo>
                    <a:pt x="61" y="152"/>
                  </a:lnTo>
                  <a:lnTo>
                    <a:pt x="64" y="150"/>
                  </a:lnTo>
                  <a:lnTo>
                    <a:pt x="68" y="148"/>
                  </a:lnTo>
                  <a:lnTo>
                    <a:pt x="68" y="146"/>
                  </a:lnTo>
                  <a:lnTo>
                    <a:pt x="68" y="144"/>
                  </a:lnTo>
                  <a:lnTo>
                    <a:pt x="68" y="143"/>
                  </a:lnTo>
                  <a:lnTo>
                    <a:pt x="66" y="143"/>
                  </a:lnTo>
                  <a:lnTo>
                    <a:pt x="64" y="143"/>
                  </a:lnTo>
                  <a:lnTo>
                    <a:pt x="62" y="141"/>
                  </a:lnTo>
                  <a:lnTo>
                    <a:pt x="62" y="139"/>
                  </a:lnTo>
                  <a:lnTo>
                    <a:pt x="57" y="137"/>
                  </a:lnTo>
                  <a:lnTo>
                    <a:pt x="53" y="137"/>
                  </a:lnTo>
                  <a:lnTo>
                    <a:pt x="53" y="135"/>
                  </a:lnTo>
                  <a:lnTo>
                    <a:pt x="51" y="134"/>
                  </a:lnTo>
                  <a:lnTo>
                    <a:pt x="50" y="132"/>
                  </a:lnTo>
                  <a:lnTo>
                    <a:pt x="48" y="132"/>
                  </a:lnTo>
                  <a:lnTo>
                    <a:pt x="46" y="132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2" y="130"/>
                  </a:lnTo>
                  <a:lnTo>
                    <a:pt x="42" y="130"/>
                  </a:lnTo>
                  <a:lnTo>
                    <a:pt x="42" y="128"/>
                  </a:lnTo>
                  <a:lnTo>
                    <a:pt x="41" y="128"/>
                  </a:lnTo>
                  <a:lnTo>
                    <a:pt x="39" y="124"/>
                  </a:lnTo>
                  <a:lnTo>
                    <a:pt x="39" y="123"/>
                  </a:lnTo>
                  <a:lnTo>
                    <a:pt x="37" y="123"/>
                  </a:lnTo>
                  <a:lnTo>
                    <a:pt x="37" y="123"/>
                  </a:lnTo>
                  <a:lnTo>
                    <a:pt x="33" y="123"/>
                  </a:lnTo>
                  <a:lnTo>
                    <a:pt x="33" y="123"/>
                  </a:lnTo>
                  <a:lnTo>
                    <a:pt x="31" y="124"/>
                  </a:lnTo>
                  <a:lnTo>
                    <a:pt x="28" y="123"/>
                  </a:lnTo>
                  <a:lnTo>
                    <a:pt x="26" y="119"/>
                  </a:lnTo>
                  <a:lnTo>
                    <a:pt x="26" y="119"/>
                  </a:lnTo>
                  <a:lnTo>
                    <a:pt x="26" y="115"/>
                  </a:lnTo>
                  <a:lnTo>
                    <a:pt x="24" y="113"/>
                  </a:lnTo>
                  <a:lnTo>
                    <a:pt x="24" y="113"/>
                  </a:lnTo>
                  <a:lnTo>
                    <a:pt x="24" y="110"/>
                  </a:lnTo>
                  <a:lnTo>
                    <a:pt x="22" y="108"/>
                  </a:lnTo>
                  <a:lnTo>
                    <a:pt x="20" y="108"/>
                  </a:lnTo>
                  <a:lnTo>
                    <a:pt x="20" y="108"/>
                  </a:lnTo>
                  <a:lnTo>
                    <a:pt x="19" y="106"/>
                  </a:lnTo>
                  <a:lnTo>
                    <a:pt x="17" y="108"/>
                  </a:lnTo>
                  <a:lnTo>
                    <a:pt x="15" y="108"/>
                  </a:lnTo>
                  <a:lnTo>
                    <a:pt x="13" y="110"/>
                  </a:lnTo>
                  <a:lnTo>
                    <a:pt x="11" y="110"/>
                  </a:lnTo>
                  <a:lnTo>
                    <a:pt x="11" y="110"/>
                  </a:lnTo>
                  <a:lnTo>
                    <a:pt x="9" y="108"/>
                  </a:lnTo>
                  <a:lnTo>
                    <a:pt x="9" y="108"/>
                  </a:lnTo>
                  <a:lnTo>
                    <a:pt x="9" y="106"/>
                  </a:lnTo>
                  <a:lnTo>
                    <a:pt x="9" y="106"/>
                  </a:lnTo>
                  <a:lnTo>
                    <a:pt x="9" y="104"/>
                  </a:lnTo>
                  <a:lnTo>
                    <a:pt x="9" y="104"/>
                  </a:lnTo>
                  <a:lnTo>
                    <a:pt x="8" y="104"/>
                  </a:lnTo>
                  <a:lnTo>
                    <a:pt x="8" y="104"/>
                  </a:lnTo>
                  <a:lnTo>
                    <a:pt x="8" y="102"/>
                  </a:lnTo>
                  <a:lnTo>
                    <a:pt x="8" y="101"/>
                  </a:lnTo>
                  <a:lnTo>
                    <a:pt x="6" y="101"/>
                  </a:lnTo>
                  <a:lnTo>
                    <a:pt x="6" y="99"/>
                  </a:lnTo>
                  <a:lnTo>
                    <a:pt x="8" y="97"/>
                  </a:lnTo>
                  <a:lnTo>
                    <a:pt x="8" y="97"/>
                  </a:lnTo>
                  <a:lnTo>
                    <a:pt x="8" y="97"/>
                  </a:lnTo>
                  <a:lnTo>
                    <a:pt x="6" y="95"/>
                  </a:lnTo>
                  <a:lnTo>
                    <a:pt x="6" y="95"/>
                  </a:lnTo>
                  <a:lnTo>
                    <a:pt x="4" y="95"/>
                  </a:lnTo>
                  <a:lnTo>
                    <a:pt x="4" y="93"/>
                  </a:lnTo>
                  <a:lnTo>
                    <a:pt x="6" y="90"/>
                  </a:lnTo>
                  <a:lnTo>
                    <a:pt x="4" y="88"/>
                  </a:lnTo>
                  <a:lnTo>
                    <a:pt x="4" y="88"/>
                  </a:lnTo>
                  <a:lnTo>
                    <a:pt x="4" y="84"/>
                  </a:lnTo>
                  <a:lnTo>
                    <a:pt x="4" y="84"/>
                  </a:lnTo>
                  <a:lnTo>
                    <a:pt x="6" y="82"/>
                  </a:lnTo>
                  <a:lnTo>
                    <a:pt x="8" y="82"/>
                  </a:lnTo>
                  <a:lnTo>
                    <a:pt x="8" y="82"/>
                  </a:lnTo>
                  <a:lnTo>
                    <a:pt x="9" y="82"/>
                  </a:lnTo>
                  <a:lnTo>
                    <a:pt x="9" y="81"/>
                  </a:lnTo>
                  <a:lnTo>
                    <a:pt x="9" y="79"/>
                  </a:lnTo>
                  <a:lnTo>
                    <a:pt x="9" y="77"/>
                  </a:lnTo>
                  <a:lnTo>
                    <a:pt x="9" y="77"/>
                  </a:lnTo>
                  <a:lnTo>
                    <a:pt x="11" y="77"/>
                  </a:lnTo>
                  <a:lnTo>
                    <a:pt x="9" y="75"/>
                  </a:lnTo>
                  <a:lnTo>
                    <a:pt x="9" y="75"/>
                  </a:lnTo>
                  <a:lnTo>
                    <a:pt x="8" y="73"/>
                  </a:lnTo>
                  <a:lnTo>
                    <a:pt x="8" y="73"/>
                  </a:lnTo>
                  <a:lnTo>
                    <a:pt x="9" y="73"/>
                  </a:lnTo>
                  <a:lnTo>
                    <a:pt x="11" y="71"/>
                  </a:lnTo>
                  <a:lnTo>
                    <a:pt x="11" y="71"/>
                  </a:lnTo>
                  <a:lnTo>
                    <a:pt x="11" y="70"/>
                  </a:lnTo>
                  <a:lnTo>
                    <a:pt x="11" y="68"/>
                  </a:lnTo>
                  <a:lnTo>
                    <a:pt x="9" y="68"/>
                  </a:lnTo>
                  <a:lnTo>
                    <a:pt x="9" y="68"/>
                  </a:lnTo>
                  <a:lnTo>
                    <a:pt x="9" y="68"/>
                  </a:lnTo>
                  <a:lnTo>
                    <a:pt x="8" y="66"/>
                  </a:lnTo>
                  <a:lnTo>
                    <a:pt x="6" y="64"/>
                  </a:lnTo>
                  <a:lnTo>
                    <a:pt x="6" y="64"/>
                  </a:lnTo>
                  <a:lnTo>
                    <a:pt x="4" y="62"/>
                  </a:lnTo>
                  <a:lnTo>
                    <a:pt x="2" y="60"/>
                  </a:lnTo>
                  <a:lnTo>
                    <a:pt x="2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59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2" y="53"/>
                  </a:lnTo>
                  <a:lnTo>
                    <a:pt x="4" y="53"/>
                  </a:lnTo>
                  <a:lnTo>
                    <a:pt x="6" y="51"/>
                  </a:lnTo>
                  <a:lnTo>
                    <a:pt x="6" y="49"/>
                  </a:lnTo>
                  <a:lnTo>
                    <a:pt x="8" y="48"/>
                  </a:lnTo>
                  <a:lnTo>
                    <a:pt x="9" y="44"/>
                  </a:lnTo>
                  <a:lnTo>
                    <a:pt x="11" y="42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9" y="42"/>
                  </a:lnTo>
                  <a:lnTo>
                    <a:pt x="9" y="38"/>
                  </a:lnTo>
                  <a:lnTo>
                    <a:pt x="9" y="38"/>
                  </a:lnTo>
                  <a:lnTo>
                    <a:pt x="9" y="38"/>
                  </a:lnTo>
                  <a:lnTo>
                    <a:pt x="9" y="38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35"/>
                  </a:lnTo>
                  <a:lnTo>
                    <a:pt x="11" y="33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5" y="26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20"/>
                  </a:lnTo>
                  <a:lnTo>
                    <a:pt x="15" y="18"/>
                  </a:lnTo>
                  <a:lnTo>
                    <a:pt x="15" y="15"/>
                  </a:lnTo>
                  <a:lnTo>
                    <a:pt x="17" y="11"/>
                  </a:lnTo>
                  <a:lnTo>
                    <a:pt x="17" y="11"/>
                  </a:lnTo>
                  <a:lnTo>
                    <a:pt x="19" y="11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7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20" y="6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4" y="4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0"/>
                  </a:lnTo>
                  <a:lnTo>
                    <a:pt x="26" y="2"/>
                  </a:lnTo>
                  <a:lnTo>
                    <a:pt x="59" y="11"/>
                  </a:lnTo>
                  <a:lnTo>
                    <a:pt x="73" y="15"/>
                  </a:lnTo>
                  <a:lnTo>
                    <a:pt x="75" y="15"/>
                  </a:lnTo>
                  <a:lnTo>
                    <a:pt x="110" y="20"/>
                  </a:lnTo>
                  <a:lnTo>
                    <a:pt x="110" y="20"/>
                  </a:lnTo>
                  <a:lnTo>
                    <a:pt x="110" y="20"/>
                  </a:lnTo>
                  <a:lnTo>
                    <a:pt x="110" y="26"/>
                  </a:lnTo>
                  <a:lnTo>
                    <a:pt x="110" y="28"/>
                  </a:lnTo>
                  <a:lnTo>
                    <a:pt x="110" y="29"/>
                  </a:lnTo>
                  <a:lnTo>
                    <a:pt x="110" y="29"/>
                  </a:lnTo>
                  <a:lnTo>
                    <a:pt x="112" y="31"/>
                  </a:lnTo>
                  <a:lnTo>
                    <a:pt x="112" y="33"/>
                  </a:lnTo>
                  <a:lnTo>
                    <a:pt x="112" y="33"/>
                  </a:lnTo>
                  <a:lnTo>
                    <a:pt x="112" y="33"/>
                  </a:lnTo>
                  <a:lnTo>
                    <a:pt x="110" y="35"/>
                  </a:lnTo>
                  <a:lnTo>
                    <a:pt x="112" y="38"/>
                  </a:lnTo>
                  <a:lnTo>
                    <a:pt x="110" y="42"/>
                  </a:lnTo>
                  <a:lnTo>
                    <a:pt x="110" y="46"/>
                  </a:lnTo>
                  <a:lnTo>
                    <a:pt x="110" y="49"/>
                  </a:lnTo>
                  <a:lnTo>
                    <a:pt x="110" y="53"/>
                  </a:lnTo>
                  <a:lnTo>
                    <a:pt x="110" y="59"/>
                  </a:lnTo>
                  <a:lnTo>
                    <a:pt x="110" y="59"/>
                  </a:lnTo>
                  <a:lnTo>
                    <a:pt x="112" y="6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35"/>
            <p:cNvSpPr>
              <a:spLocks/>
            </p:cNvSpPr>
            <p:nvPr userDrawn="1"/>
          </p:nvSpPr>
          <p:spPr bwMode="auto">
            <a:xfrm>
              <a:off x="7524750" y="1836738"/>
              <a:ext cx="11113" cy="30163"/>
            </a:xfrm>
            <a:custGeom>
              <a:avLst/>
              <a:gdLst/>
              <a:ahLst/>
              <a:cxnLst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3" y="2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5" y="4"/>
                </a:cxn>
                <a:cxn ang="0">
                  <a:pos x="5" y="6"/>
                </a:cxn>
                <a:cxn ang="0">
                  <a:pos x="5" y="6"/>
                </a:cxn>
                <a:cxn ang="0">
                  <a:pos x="5" y="8"/>
                </a:cxn>
                <a:cxn ang="0">
                  <a:pos x="5" y="8"/>
                </a:cxn>
                <a:cxn ang="0">
                  <a:pos x="5" y="8"/>
                </a:cxn>
                <a:cxn ang="0">
                  <a:pos x="5" y="10"/>
                </a:cxn>
                <a:cxn ang="0">
                  <a:pos x="5" y="10"/>
                </a:cxn>
                <a:cxn ang="0">
                  <a:pos x="5" y="10"/>
                </a:cxn>
                <a:cxn ang="0">
                  <a:pos x="5" y="10"/>
                </a:cxn>
                <a:cxn ang="0">
                  <a:pos x="5" y="10"/>
                </a:cxn>
                <a:cxn ang="0">
                  <a:pos x="5" y="11"/>
                </a:cxn>
                <a:cxn ang="0">
                  <a:pos x="5" y="11"/>
                </a:cxn>
                <a:cxn ang="0">
                  <a:pos x="5" y="11"/>
                </a:cxn>
                <a:cxn ang="0">
                  <a:pos x="5" y="13"/>
                </a:cxn>
                <a:cxn ang="0">
                  <a:pos x="5" y="15"/>
                </a:cxn>
                <a:cxn ang="0">
                  <a:pos x="5" y="15"/>
                </a:cxn>
                <a:cxn ang="0">
                  <a:pos x="5" y="17"/>
                </a:cxn>
                <a:cxn ang="0">
                  <a:pos x="5" y="17"/>
                </a:cxn>
                <a:cxn ang="0">
                  <a:pos x="5" y="17"/>
                </a:cxn>
                <a:cxn ang="0">
                  <a:pos x="5" y="19"/>
                </a:cxn>
                <a:cxn ang="0">
                  <a:pos x="5" y="19"/>
                </a:cxn>
                <a:cxn ang="0">
                  <a:pos x="5" y="19"/>
                </a:cxn>
                <a:cxn ang="0">
                  <a:pos x="7" y="19"/>
                </a:cxn>
                <a:cxn ang="0">
                  <a:pos x="7" y="17"/>
                </a:cxn>
                <a:cxn ang="0">
                  <a:pos x="7" y="15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7" y="11"/>
                </a:cxn>
                <a:cxn ang="0">
                  <a:pos x="7" y="10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5" y="6"/>
                </a:cxn>
                <a:cxn ang="0">
                  <a:pos x="5" y="4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0"/>
                </a:cxn>
                <a:cxn ang="0">
                  <a:pos x="0" y="2"/>
                </a:cxn>
                <a:cxn ang="0">
                  <a:pos x="1" y="2"/>
                </a:cxn>
              </a:cxnLst>
              <a:rect l="0" t="0" r="r" b="b"/>
              <a:pathLst>
                <a:path w="7" h="19">
                  <a:moveTo>
                    <a:pt x="1" y="2"/>
                  </a:moveTo>
                  <a:lnTo>
                    <a:pt x="1" y="2"/>
                  </a:lnTo>
                  <a:lnTo>
                    <a:pt x="1" y="2"/>
                  </a:lnTo>
                  <a:lnTo>
                    <a:pt x="3" y="2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5" y="4"/>
                  </a:lnTo>
                  <a:lnTo>
                    <a:pt x="5" y="6"/>
                  </a:lnTo>
                  <a:lnTo>
                    <a:pt x="5" y="6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3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7" y="19"/>
                  </a:lnTo>
                  <a:lnTo>
                    <a:pt x="7" y="17"/>
                  </a:lnTo>
                  <a:lnTo>
                    <a:pt x="7" y="15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1"/>
                  </a:lnTo>
                  <a:lnTo>
                    <a:pt x="7" y="10"/>
                  </a:lnTo>
                  <a:lnTo>
                    <a:pt x="7" y="8"/>
                  </a:lnTo>
                  <a:lnTo>
                    <a:pt x="7" y="8"/>
                  </a:lnTo>
                  <a:lnTo>
                    <a:pt x="5" y="6"/>
                  </a:lnTo>
                  <a:lnTo>
                    <a:pt x="5" y="4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0" y="2"/>
                  </a:lnTo>
                  <a:lnTo>
                    <a:pt x="1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36"/>
            <p:cNvSpPr>
              <a:spLocks/>
            </p:cNvSpPr>
            <p:nvPr userDrawn="1"/>
          </p:nvSpPr>
          <p:spPr bwMode="auto">
            <a:xfrm>
              <a:off x="6810375" y="1631950"/>
              <a:ext cx="715963" cy="501650"/>
            </a:xfrm>
            <a:custGeom>
              <a:avLst/>
              <a:gdLst/>
              <a:ahLst/>
              <a:cxnLst>
                <a:cxn ang="0">
                  <a:pos x="448" y="142"/>
                </a:cxn>
                <a:cxn ang="0">
                  <a:pos x="446" y="159"/>
                </a:cxn>
                <a:cxn ang="0">
                  <a:pos x="439" y="186"/>
                </a:cxn>
                <a:cxn ang="0">
                  <a:pos x="431" y="215"/>
                </a:cxn>
                <a:cxn ang="0">
                  <a:pos x="428" y="254"/>
                </a:cxn>
                <a:cxn ang="0">
                  <a:pos x="420" y="277"/>
                </a:cxn>
                <a:cxn ang="0">
                  <a:pos x="411" y="303"/>
                </a:cxn>
                <a:cxn ang="0">
                  <a:pos x="406" y="281"/>
                </a:cxn>
                <a:cxn ang="0">
                  <a:pos x="406" y="263"/>
                </a:cxn>
                <a:cxn ang="0">
                  <a:pos x="404" y="250"/>
                </a:cxn>
                <a:cxn ang="0">
                  <a:pos x="409" y="235"/>
                </a:cxn>
                <a:cxn ang="0">
                  <a:pos x="417" y="228"/>
                </a:cxn>
                <a:cxn ang="0">
                  <a:pos x="411" y="215"/>
                </a:cxn>
                <a:cxn ang="0">
                  <a:pos x="397" y="215"/>
                </a:cxn>
                <a:cxn ang="0">
                  <a:pos x="395" y="203"/>
                </a:cxn>
                <a:cxn ang="0">
                  <a:pos x="393" y="195"/>
                </a:cxn>
                <a:cxn ang="0">
                  <a:pos x="384" y="193"/>
                </a:cxn>
                <a:cxn ang="0">
                  <a:pos x="380" y="177"/>
                </a:cxn>
                <a:cxn ang="0">
                  <a:pos x="373" y="170"/>
                </a:cxn>
                <a:cxn ang="0">
                  <a:pos x="360" y="179"/>
                </a:cxn>
                <a:cxn ang="0">
                  <a:pos x="335" y="161"/>
                </a:cxn>
                <a:cxn ang="0">
                  <a:pos x="344" y="150"/>
                </a:cxn>
                <a:cxn ang="0">
                  <a:pos x="331" y="153"/>
                </a:cxn>
                <a:cxn ang="0">
                  <a:pos x="353" y="146"/>
                </a:cxn>
                <a:cxn ang="0">
                  <a:pos x="342" y="137"/>
                </a:cxn>
                <a:cxn ang="0">
                  <a:pos x="336" y="135"/>
                </a:cxn>
                <a:cxn ang="0">
                  <a:pos x="331" y="131"/>
                </a:cxn>
                <a:cxn ang="0">
                  <a:pos x="322" y="129"/>
                </a:cxn>
                <a:cxn ang="0">
                  <a:pos x="335" y="122"/>
                </a:cxn>
                <a:cxn ang="0">
                  <a:pos x="331" y="102"/>
                </a:cxn>
                <a:cxn ang="0">
                  <a:pos x="327" y="100"/>
                </a:cxn>
                <a:cxn ang="0">
                  <a:pos x="327" y="82"/>
                </a:cxn>
                <a:cxn ang="0">
                  <a:pos x="322" y="89"/>
                </a:cxn>
                <a:cxn ang="0">
                  <a:pos x="316" y="62"/>
                </a:cxn>
                <a:cxn ang="0">
                  <a:pos x="335" y="47"/>
                </a:cxn>
                <a:cxn ang="0">
                  <a:pos x="327" y="42"/>
                </a:cxn>
                <a:cxn ang="0">
                  <a:pos x="336" y="27"/>
                </a:cxn>
                <a:cxn ang="0">
                  <a:pos x="327" y="27"/>
                </a:cxn>
                <a:cxn ang="0">
                  <a:pos x="318" y="42"/>
                </a:cxn>
                <a:cxn ang="0">
                  <a:pos x="303" y="51"/>
                </a:cxn>
                <a:cxn ang="0">
                  <a:pos x="298" y="58"/>
                </a:cxn>
                <a:cxn ang="0">
                  <a:pos x="296" y="67"/>
                </a:cxn>
                <a:cxn ang="0">
                  <a:pos x="291" y="80"/>
                </a:cxn>
                <a:cxn ang="0">
                  <a:pos x="282" y="87"/>
                </a:cxn>
                <a:cxn ang="0">
                  <a:pos x="300" y="89"/>
                </a:cxn>
                <a:cxn ang="0">
                  <a:pos x="305" y="102"/>
                </a:cxn>
                <a:cxn ang="0">
                  <a:pos x="289" y="104"/>
                </a:cxn>
                <a:cxn ang="0">
                  <a:pos x="294" y="113"/>
                </a:cxn>
                <a:cxn ang="0">
                  <a:pos x="298" y="120"/>
                </a:cxn>
                <a:cxn ang="0">
                  <a:pos x="311" y="153"/>
                </a:cxn>
                <a:cxn ang="0">
                  <a:pos x="320" y="175"/>
                </a:cxn>
                <a:cxn ang="0">
                  <a:pos x="320" y="182"/>
                </a:cxn>
                <a:cxn ang="0">
                  <a:pos x="347" y="214"/>
                </a:cxn>
                <a:cxn ang="0">
                  <a:pos x="333" y="204"/>
                </a:cxn>
                <a:cxn ang="0">
                  <a:pos x="313" y="197"/>
                </a:cxn>
                <a:cxn ang="0">
                  <a:pos x="303" y="201"/>
                </a:cxn>
                <a:cxn ang="0">
                  <a:pos x="289" y="197"/>
                </a:cxn>
                <a:cxn ang="0">
                  <a:pos x="269" y="182"/>
                </a:cxn>
                <a:cxn ang="0">
                  <a:pos x="249" y="195"/>
                </a:cxn>
                <a:cxn ang="0">
                  <a:pos x="254" y="166"/>
                </a:cxn>
                <a:cxn ang="0">
                  <a:pos x="161" y="82"/>
                </a:cxn>
                <a:cxn ang="0">
                  <a:pos x="101" y="93"/>
                </a:cxn>
                <a:cxn ang="0">
                  <a:pos x="40" y="128"/>
                </a:cxn>
              </a:cxnLst>
              <a:rect l="0" t="0" r="r" b="b"/>
              <a:pathLst>
                <a:path w="451" h="316">
                  <a:moveTo>
                    <a:pt x="450" y="131"/>
                  </a:moveTo>
                  <a:lnTo>
                    <a:pt x="450" y="131"/>
                  </a:lnTo>
                  <a:lnTo>
                    <a:pt x="450" y="131"/>
                  </a:lnTo>
                  <a:lnTo>
                    <a:pt x="450" y="133"/>
                  </a:lnTo>
                  <a:lnTo>
                    <a:pt x="450" y="133"/>
                  </a:lnTo>
                  <a:lnTo>
                    <a:pt x="450" y="133"/>
                  </a:lnTo>
                  <a:lnTo>
                    <a:pt x="450" y="133"/>
                  </a:lnTo>
                  <a:lnTo>
                    <a:pt x="448" y="133"/>
                  </a:lnTo>
                  <a:lnTo>
                    <a:pt x="448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4" y="133"/>
                  </a:lnTo>
                  <a:lnTo>
                    <a:pt x="444" y="133"/>
                  </a:lnTo>
                  <a:lnTo>
                    <a:pt x="444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50" y="135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9"/>
                  </a:lnTo>
                  <a:lnTo>
                    <a:pt x="450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6" y="139"/>
                  </a:lnTo>
                  <a:lnTo>
                    <a:pt x="446" y="139"/>
                  </a:lnTo>
                  <a:lnTo>
                    <a:pt x="446" y="139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4" y="137"/>
                  </a:lnTo>
                  <a:lnTo>
                    <a:pt x="444" y="137"/>
                  </a:lnTo>
                  <a:lnTo>
                    <a:pt x="444" y="137"/>
                  </a:lnTo>
                  <a:lnTo>
                    <a:pt x="444" y="139"/>
                  </a:lnTo>
                  <a:lnTo>
                    <a:pt x="444" y="139"/>
                  </a:lnTo>
                  <a:lnTo>
                    <a:pt x="442" y="139"/>
                  </a:lnTo>
                  <a:lnTo>
                    <a:pt x="442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39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40"/>
                  </a:lnTo>
                  <a:lnTo>
                    <a:pt x="441" y="140"/>
                  </a:lnTo>
                  <a:lnTo>
                    <a:pt x="441" y="140"/>
                  </a:lnTo>
                  <a:lnTo>
                    <a:pt x="441" y="140"/>
                  </a:lnTo>
                  <a:lnTo>
                    <a:pt x="442" y="140"/>
                  </a:lnTo>
                  <a:lnTo>
                    <a:pt x="442" y="139"/>
                  </a:lnTo>
                  <a:lnTo>
                    <a:pt x="442" y="139"/>
                  </a:lnTo>
                  <a:lnTo>
                    <a:pt x="444" y="139"/>
                  </a:lnTo>
                  <a:lnTo>
                    <a:pt x="444" y="139"/>
                  </a:lnTo>
                  <a:lnTo>
                    <a:pt x="444" y="139"/>
                  </a:lnTo>
                  <a:lnTo>
                    <a:pt x="446" y="139"/>
                  </a:lnTo>
                  <a:lnTo>
                    <a:pt x="446" y="139"/>
                  </a:lnTo>
                  <a:lnTo>
                    <a:pt x="448" y="140"/>
                  </a:lnTo>
                  <a:lnTo>
                    <a:pt x="448" y="140"/>
                  </a:lnTo>
                  <a:lnTo>
                    <a:pt x="448" y="140"/>
                  </a:lnTo>
                  <a:lnTo>
                    <a:pt x="448" y="140"/>
                  </a:lnTo>
                  <a:lnTo>
                    <a:pt x="448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8" y="142"/>
                  </a:lnTo>
                  <a:lnTo>
                    <a:pt x="448" y="142"/>
                  </a:lnTo>
                  <a:lnTo>
                    <a:pt x="448" y="142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6" y="144"/>
                  </a:lnTo>
                  <a:lnTo>
                    <a:pt x="446" y="144"/>
                  </a:lnTo>
                  <a:lnTo>
                    <a:pt x="444" y="144"/>
                  </a:lnTo>
                  <a:lnTo>
                    <a:pt x="444" y="146"/>
                  </a:lnTo>
                  <a:lnTo>
                    <a:pt x="444" y="146"/>
                  </a:lnTo>
                  <a:lnTo>
                    <a:pt x="446" y="146"/>
                  </a:lnTo>
                  <a:lnTo>
                    <a:pt x="446" y="146"/>
                  </a:lnTo>
                  <a:lnTo>
                    <a:pt x="446" y="146"/>
                  </a:lnTo>
                  <a:lnTo>
                    <a:pt x="446" y="146"/>
                  </a:lnTo>
                  <a:lnTo>
                    <a:pt x="448" y="146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50" y="146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50" y="144"/>
                  </a:lnTo>
                  <a:lnTo>
                    <a:pt x="450" y="142"/>
                  </a:lnTo>
                  <a:lnTo>
                    <a:pt x="450" y="144"/>
                  </a:lnTo>
                  <a:lnTo>
                    <a:pt x="450" y="144"/>
                  </a:lnTo>
                  <a:lnTo>
                    <a:pt x="450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6"/>
                  </a:lnTo>
                  <a:lnTo>
                    <a:pt x="451" y="146"/>
                  </a:lnTo>
                  <a:lnTo>
                    <a:pt x="451" y="146"/>
                  </a:lnTo>
                  <a:lnTo>
                    <a:pt x="451" y="146"/>
                  </a:lnTo>
                  <a:lnTo>
                    <a:pt x="451" y="148"/>
                  </a:lnTo>
                  <a:lnTo>
                    <a:pt x="451" y="148"/>
                  </a:lnTo>
                  <a:lnTo>
                    <a:pt x="451" y="148"/>
                  </a:lnTo>
                  <a:lnTo>
                    <a:pt x="451" y="150"/>
                  </a:lnTo>
                  <a:lnTo>
                    <a:pt x="451" y="150"/>
                  </a:lnTo>
                  <a:lnTo>
                    <a:pt x="451" y="150"/>
                  </a:lnTo>
                  <a:lnTo>
                    <a:pt x="450" y="151"/>
                  </a:lnTo>
                  <a:lnTo>
                    <a:pt x="451" y="151"/>
                  </a:lnTo>
                  <a:lnTo>
                    <a:pt x="450" y="151"/>
                  </a:lnTo>
                  <a:lnTo>
                    <a:pt x="450" y="151"/>
                  </a:lnTo>
                  <a:lnTo>
                    <a:pt x="450" y="153"/>
                  </a:lnTo>
                  <a:lnTo>
                    <a:pt x="450" y="153"/>
                  </a:lnTo>
                  <a:lnTo>
                    <a:pt x="451" y="153"/>
                  </a:lnTo>
                  <a:lnTo>
                    <a:pt x="451" y="153"/>
                  </a:lnTo>
                  <a:lnTo>
                    <a:pt x="451" y="153"/>
                  </a:lnTo>
                  <a:lnTo>
                    <a:pt x="450" y="155"/>
                  </a:lnTo>
                  <a:lnTo>
                    <a:pt x="450" y="155"/>
                  </a:lnTo>
                  <a:lnTo>
                    <a:pt x="450" y="155"/>
                  </a:lnTo>
                  <a:lnTo>
                    <a:pt x="450" y="157"/>
                  </a:lnTo>
                  <a:lnTo>
                    <a:pt x="450" y="157"/>
                  </a:lnTo>
                  <a:lnTo>
                    <a:pt x="450" y="157"/>
                  </a:lnTo>
                  <a:lnTo>
                    <a:pt x="450" y="157"/>
                  </a:lnTo>
                  <a:lnTo>
                    <a:pt x="450" y="159"/>
                  </a:lnTo>
                  <a:lnTo>
                    <a:pt x="450" y="159"/>
                  </a:lnTo>
                  <a:lnTo>
                    <a:pt x="450" y="159"/>
                  </a:lnTo>
                  <a:lnTo>
                    <a:pt x="450" y="159"/>
                  </a:lnTo>
                  <a:lnTo>
                    <a:pt x="450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2"/>
                  </a:lnTo>
                  <a:lnTo>
                    <a:pt x="448" y="162"/>
                  </a:lnTo>
                  <a:lnTo>
                    <a:pt x="448" y="164"/>
                  </a:lnTo>
                  <a:lnTo>
                    <a:pt x="448" y="162"/>
                  </a:lnTo>
                  <a:lnTo>
                    <a:pt x="448" y="162"/>
                  </a:lnTo>
                  <a:lnTo>
                    <a:pt x="448" y="162"/>
                  </a:lnTo>
                  <a:lnTo>
                    <a:pt x="446" y="162"/>
                  </a:lnTo>
                  <a:lnTo>
                    <a:pt x="446" y="162"/>
                  </a:lnTo>
                  <a:lnTo>
                    <a:pt x="446" y="162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8" y="157"/>
                  </a:lnTo>
                  <a:lnTo>
                    <a:pt x="448" y="157"/>
                  </a:lnTo>
                  <a:lnTo>
                    <a:pt x="448" y="157"/>
                  </a:lnTo>
                  <a:lnTo>
                    <a:pt x="446" y="157"/>
                  </a:lnTo>
                  <a:lnTo>
                    <a:pt x="446" y="155"/>
                  </a:lnTo>
                  <a:lnTo>
                    <a:pt x="446" y="155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4" y="159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2" y="161"/>
                  </a:lnTo>
                  <a:lnTo>
                    <a:pt x="442" y="161"/>
                  </a:lnTo>
                  <a:lnTo>
                    <a:pt x="442" y="161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4" y="162"/>
                  </a:lnTo>
                  <a:lnTo>
                    <a:pt x="444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8"/>
                  </a:lnTo>
                  <a:lnTo>
                    <a:pt x="442" y="166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4" y="168"/>
                  </a:lnTo>
                  <a:lnTo>
                    <a:pt x="444" y="168"/>
                  </a:lnTo>
                  <a:lnTo>
                    <a:pt x="442" y="168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1"/>
                  </a:lnTo>
                  <a:lnTo>
                    <a:pt x="442" y="171"/>
                  </a:lnTo>
                  <a:lnTo>
                    <a:pt x="442" y="173"/>
                  </a:lnTo>
                  <a:lnTo>
                    <a:pt x="442" y="173"/>
                  </a:lnTo>
                  <a:lnTo>
                    <a:pt x="442" y="175"/>
                  </a:lnTo>
                  <a:lnTo>
                    <a:pt x="442" y="175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81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39" y="179"/>
                  </a:lnTo>
                  <a:lnTo>
                    <a:pt x="439" y="179"/>
                  </a:lnTo>
                  <a:lnTo>
                    <a:pt x="439" y="179"/>
                  </a:lnTo>
                  <a:lnTo>
                    <a:pt x="439" y="179"/>
                  </a:lnTo>
                  <a:lnTo>
                    <a:pt x="439" y="181"/>
                  </a:lnTo>
                  <a:lnTo>
                    <a:pt x="439" y="181"/>
                  </a:lnTo>
                  <a:lnTo>
                    <a:pt x="439" y="181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7" y="182"/>
                  </a:lnTo>
                  <a:lnTo>
                    <a:pt x="437" y="182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9" y="184"/>
                  </a:lnTo>
                  <a:lnTo>
                    <a:pt x="439" y="186"/>
                  </a:lnTo>
                  <a:lnTo>
                    <a:pt x="439" y="186"/>
                  </a:lnTo>
                  <a:lnTo>
                    <a:pt x="439" y="186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90"/>
                  </a:lnTo>
                  <a:lnTo>
                    <a:pt x="439" y="190"/>
                  </a:lnTo>
                  <a:lnTo>
                    <a:pt x="439" y="190"/>
                  </a:lnTo>
                  <a:lnTo>
                    <a:pt x="439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3"/>
                  </a:lnTo>
                  <a:lnTo>
                    <a:pt x="437" y="193"/>
                  </a:lnTo>
                  <a:lnTo>
                    <a:pt x="437" y="193"/>
                  </a:lnTo>
                  <a:lnTo>
                    <a:pt x="437" y="195"/>
                  </a:lnTo>
                  <a:lnTo>
                    <a:pt x="437" y="195"/>
                  </a:lnTo>
                  <a:lnTo>
                    <a:pt x="437" y="195"/>
                  </a:lnTo>
                  <a:lnTo>
                    <a:pt x="437" y="195"/>
                  </a:lnTo>
                  <a:lnTo>
                    <a:pt x="435" y="197"/>
                  </a:lnTo>
                  <a:lnTo>
                    <a:pt x="435" y="197"/>
                  </a:lnTo>
                  <a:lnTo>
                    <a:pt x="435" y="195"/>
                  </a:lnTo>
                  <a:lnTo>
                    <a:pt x="435" y="197"/>
                  </a:lnTo>
                  <a:lnTo>
                    <a:pt x="435" y="199"/>
                  </a:lnTo>
                  <a:lnTo>
                    <a:pt x="435" y="199"/>
                  </a:lnTo>
                  <a:lnTo>
                    <a:pt x="435" y="201"/>
                  </a:lnTo>
                  <a:lnTo>
                    <a:pt x="435" y="201"/>
                  </a:lnTo>
                  <a:lnTo>
                    <a:pt x="437" y="201"/>
                  </a:lnTo>
                  <a:lnTo>
                    <a:pt x="437" y="201"/>
                  </a:lnTo>
                  <a:lnTo>
                    <a:pt x="437" y="201"/>
                  </a:lnTo>
                  <a:lnTo>
                    <a:pt x="437" y="203"/>
                  </a:lnTo>
                  <a:lnTo>
                    <a:pt x="437" y="203"/>
                  </a:lnTo>
                  <a:lnTo>
                    <a:pt x="437" y="203"/>
                  </a:lnTo>
                  <a:lnTo>
                    <a:pt x="435" y="203"/>
                  </a:lnTo>
                  <a:lnTo>
                    <a:pt x="435" y="203"/>
                  </a:lnTo>
                  <a:lnTo>
                    <a:pt x="435" y="203"/>
                  </a:lnTo>
                  <a:lnTo>
                    <a:pt x="435" y="203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7" y="206"/>
                  </a:lnTo>
                  <a:lnTo>
                    <a:pt x="437" y="206"/>
                  </a:lnTo>
                  <a:lnTo>
                    <a:pt x="437" y="206"/>
                  </a:lnTo>
                  <a:lnTo>
                    <a:pt x="437" y="208"/>
                  </a:lnTo>
                  <a:lnTo>
                    <a:pt x="435" y="208"/>
                  </a:lnTo>
                  <a:lnTo>
                    <a:pt x="437" y="208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3" y="212"/>
                  </a:lnTo>
                  <a:lnTo>
                    <a:pt x="433" y="210"/>
                  </a:lnTo>
                  <a:lnTo>
                    <a:pt x="433" y="210"/>
                  </a:lnTo>
                  <a:lnTo>
                    <a:pt x="433" y="210"/>
                  </a:lnTo>
                  <a:lnTo>
                    <a:pt x="435" y="210"/>
                  </a:lnTo>
                  <a:lnTo>
                    <a:pt x="435" y="208"/>
                  </a:lnTo>
                  <a:lnTo>
                    <a:pt x="435" y="208"/>
                  </a:lnTo>
                  <a:lnTo>
                    <a:pt x="435" y="208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3" y="206"/>
                  </a:lnTo>
                  <a:lnTo>
                    <a:pt x="433" y="206"/>
                  </a:lnTo>
                  <a:lnTo>
                    <a:pt x="433" y="208"/>
                  </a:lnTo>
                  <a:lnTo>
                    <a:pt x="433" y="210"/>
                  </a:lnTo>
                  <a:lnTo>
                    <a:pt x="433" y="212"/>
                  </a:lnTo>
                  <a:lnTo>
                    <a:pt x="431" y="212"/>
                  </a:lnTo>
                  <a:lnTo>
                    <a:pt x="433" y="212"/>
                  </a:lnTo>
                  <a:lnTo>
                    <a:pt x="433" y="212"/>
                  </a:lnTo>
                  <a:lnTo>
                    <a:pt x="433" y="212"/>
                  </a:lnTo>
                  <a:lnTo>
                    <a:pt x="435" y="212"/>
                  </a:lnTo>
                  <a:lnTo>
                    <a:pt x="435" y="212"/>
                  </a:lnTo>
                  <a:lnTo>
                    <a:pt x="435" y="212"/>
                  </a:lnTo>
                  <a:lnTo>
                    <a:pt x="435" y="214"/>
                  </a:lnTo>
                  <a:lnTo>
                    <a:pt x="435" y="214"/>
                  </a:lnTo>
                  <a:lnTo>
                    <a:pt x="435" y="214"/>
                  </a:lnTo>
                  <a:lnTo>
                    <a:pt x="435" y="214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1" y="215"/>
                  </a:lnTo>
                  <a:lnTo>
                    <a:pt x="431" y="215"/>
                  </a:lnTo>
                  <a:lnTo>
                    <a:pt x="431" y="215"/>
                  </a:lnTo>
                  <a:lnTo>
                    <a:pt x="431" y="215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1" y="219"/>
                  </a:lnTo>
                  <a:lnTo>
                    <a:pt x="431" y="219"/>
                  </a:lnTo>
                  <a:lnTo>
                    <a:pt x="431" y="219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3"/>
                  </a:lnTo>
                  <a:lnTo>
                    <a:pt x="431" y="223"/>
                  </a:lnTo>
                  <a:lnTo>
                    <a:pt x="431" y="223"/>
                  </a:lnTo>
                  <a:lnTo>
                    <a:pt x="431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6"/>
                  </a:lnTo>
                  <a:lnTo>
                    <a:pt x="433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4"/>
                  </a:lnTo>
                  <a:lnTo>
                    <a:pt x="431" y="224"/>
                  </a:lnTo>
                  <a:lnTo>
                    <a:pt x="430" y="224"/>
                  </a:lnTo>
                  <a:lnTo>
                    <a:pt x="430" y="224"/>
                  </a:lnTo>
                  <a:lnTo>
                    <a:pt x="430" y="226"/>
                  </a:lnTo>
                  <a:lnTo>
                    <a:pt x="430" y="226"/>
                  </a:lnTo>
                  <a:lnTo>
                    <a:pt x="430" y="226"/>
                  </a:lnTo>
                  <a:lnTo>
                    <a:pt x="430" y="228"/>
                  </a:lnTo>
                  <a:lnTo>
                    <a:pt x="430" y="228"/>
                  </a:lnTo>
                  <a:lnTo>
                    <a:pt x="430" y="228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2"/>
                  </a:lnTo>
                  <a:lnTo>
                    <a:pt x="430" y="232"/>
                  </a:lnTo>
                  <a:lnTo>
                    <a:pt x="428" y="234"/>
                  </a:lnTo>
                  <a:lnTo>
                    <a:pt x="428" y="234"/>
                  </a:lnTo>
                  <a:lnTo>
                    <a:pt x="430" y="235"/>
                  </a:lnTo>
                  <a:lnTo>
                    <a:pt x="428" y="235"/>
                  </a:lnTo>
                  <a:lnTo>
                    <a:pt x="428" y="237"/>
                  </a:lnTo>
                  <a:lnTo>
                    <a:pt x="428" y="237"/>
                  </a:lnTo>
                  <a:lnTo>
                    <a:pt x="430" y="237"/>
                  </a:lnTo>
                  <a:lnTo>
                    <a:pt x="430" y="237"/>
                  </a:lnTo>
                  <a:lnTo>
                    <a:pt x="430" y="237"/>
                  </a:lnTo>
                  <a:lnTo>
                    <a:pt x="431" y="237"/>
                  </a:lnTo>
                  <a:lnTo>
                    <a:pt x="431" y="239"/>
                  </a:lnTo>
                  <a:lnTo>
                    <a:pt x="431" y="239"/>
                  </a:lnTo>
                  <a:lnTo>
                    <a:pt x="431" y="239"/>
                  </a:lnTo>
                  <a:lnTo>
                    <a:pt x="431" y="239"/>
                  </a:lnTo>
                  <a:lnTo>
                    <a:pt x="431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28" y="241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6" y="245"/>
                  </a:lnTo>
                  <a:lnTo>
                    <a:pt x="426" y="246"/>
                  </a:lnTo>
                  <a:lnTo>
                    <a:pt x="426" y="246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4" y="250"/>
                  </a:lnTo>
                  <a:lnTo>
                    <a:pt x="424" y="252"/>
                  </a:lnTo>
                  <a:lnTo>
                    <a:pt x="424" y="252"/>
                  </a:lnTo>
                  <a:lnTo>
                    <a:pt x="424" y="252"/>
                  </a:lnTo>
                  <a:lnTo>
                    <a:pt x="424" y="252"/>
                  </a:lnTo>
                  <a:lnTo>
                    <a:pt x="424" y="254"/>
                  </a:lnTo>
                  <a:lnTo>
                    <a:pt x="424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30" y="254"/>
                  </a:lnTo>
                  <a:lnTo>
                    <a:pt x="430" y="252"/>
                  </a:lnTo>
                  <a:lnTo>
                    <a:pt x="430" y="254"/>
                  </a:lnTo>
                  <a:lnTo>
                    <a:pt x="430" y="254"/>
                  </a:lnTo>
                  <a:lnTo>
                    <a:pt x="431" y="254"/>
                  </a:lnTo>
                  <a:lnTo>
                    <a:pt x="430" y="254"/>
                  </a:lnTo>
                  <a:lnTo>
                    <a:pt x="430" y="256"/>
                  </a:lnTo>
                  <a:lnTo>
                    <a:pt x="430" y="256"/>
                  </a:lnTo>
                  <a:lnTo>
                    <a:pt x="430" y="254"/>
                  </a:lnTo>
                  <a:lnTo>
                    <a:pt x="430" y="254"/>
                  </a:lnTo>
                  <a:lnTo>
                    <a:pt x="430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30" y="257"/>
                  </a:lnTo>
                  <a:lnTo>
                    <a:pt x="430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6" y="257"/>
                  </a:lnTo>
                  <a:lnTo>
                    <a:pt x="426" y="257"/>
                  </a:lnTo>
                  <a:lnTo>
                    <a:pt x="426" y="256"/>
                  </a:lnTo>
                  <a:lnTo>
                    <a:pt x="424" y="256"/>
                  </a:lnTo>
                  <a:lnTo>
                    <a:pt x="424" y="256"/>
                  </a:lnTo>
                  <a:lnTo>
                    <a:pt x="424" y="256"/>
                  </a:lnTo>
                  <a:lnTo>
                    <a:pt x="424" y="256"/>
                  </a:lnTo>
                  <a:lnTo>
                    <a:pt x="424" y="257"/>
                  </a:lnTo>
                  <a:lnTo>
                    <a:pt x="422" y="257"/>
                  </a:lnTo>
                  <a:lnTo>
                    <a:pt x="422" y="257"/>
                  </a:lnTo>
                  <a:lnTo>
                    <a:pt x="422" y="257"/>
                  </a:lnTo>
                  <a:lnTo>
                    <a:pt x="422" y="259"/>
                  </a:lnTo>
                  <a:lnTo>
                    <a:pt x="422" y="259"/>
                  </a:lnTo>
                  <a:lnTo>
                    <a:pt x="422" y="259"/>
                  </a:lnTo>
                  <a:lnTo>
                    <a:pt x="422" y="261"/>
                  </a:lnTo>
                  <a:lnTo>
                    <a:pt x="422" y="261"/>
                  </a:lnTo>
                  <a:lnTo>
                    <a:pt x="422" y="263"/>
                  </a:lnTo>
                  <a:lnTo>
                    <a:pt x="422" y="263"/>
                  </a:lnTo>
                  <a:lnTo>
                    <a:pt x="422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6" y="263"/>
                  </a:lnTo>
                  <a:lnTo>
                    <a:pt x="426" y="263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8" y="263"/>
                  </a:lnTo>
                  <a:lnTo>
                    <a:pt x="428" y="263"/>
                  </a:lnTo>
                  <a:lnTo>
                    <a:pt x="428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5"/>
                  </a:lnTo>
                  <a:lnTo>
                    <a:pt x="422" y="265"/>
                  </a:lnTo>
                  <a:lnTo>
                    <a:pt x="422" y="265"/>
                  </a:lnTo>
                  <a:lnTo>
                    <a:pt x="422" y="265"/>
                  </a:lnTo>
                  <a:lnTo>
                    <a:pt x="420" y="265"/>
                  </a:lnTo>
                  <a:lnTo>
                    <a:pt x="420" y="267"/>
                  </a:lnTo>
                  <a:lnTo>
                    <a:pt x="420" y="267"/>
                  </a:lnTo>
                  <a:lnTo>
                    <a:pt x="419" y="267"/>
                  </a:lnTo>
                  <a:lnTo>
                    <a:pt x="420" y="268"/>
                  </a:lnTo>
                  <a:lnTo>
                    <a:pt x="419" y="268"/>
                  </a:lnTo>
                  <a:lnTo>
                    <a:pt x="419" y="268"/>
                  </a:lnTo>
                  <a:lnTo>
                    <a:pt x="419" y="268"/>
                  </a:lnTo>
                  <a:lnTo>
                    <a:pt x="419" y="270"/>
                  </a:lnTo>
                  <a:lnTo>
                    <a:pt x="419" y="270"/>
                  </a:lnTo>
                  <a:lnTo>
                    <a:pt x="419" y="270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4"/>
                  </a:lnTo>
                  <a:lnTo>
                    <a:pt x="419" y="274"/>
                  </a:lnTo>
                  <a:lnTo>
                    <a:pt x="419" y="274"/>
                  </a:lnTo>
                  <a:lnTo>
                    <a:pt x="419" y="274"/>
                  </a:lnTo>
                  <a:lnTo>
                    <a:pt x="419" y="276"/>
                  </a:lnTo>
                  <a:lnTo>
                    <a:pt x="420" y="276"/>
                  </a:lnTo>
                  <a:lnTo>
                    <a:pt x="420" y="276"/>
                  </a:lnTo>
                  <a:lnTo>
                    <a:pt x="422" y="276"/>
                  </a:lnTo>
                  <a:lnTo>
                    <a:pt x="422" y="276"/>
                  </a:lnTo>
                  <a:lnTo>
                    <a:pt x="422" y="276"/>
                  </a:lnTo>
                  <a:lnTo>
                    <a:pt x="422" y="276"/>
                  </a:lnTo>
                  <a:lnTo>
                    <a:pt x="422" y="277"/>
                  </a:lnTo>
                  <a:lnTo>
                    <a:pt x="422" y="277"/>
                  </a:lnTo>
                  <a:lnTo>
                    <a:pt x="422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19" y="277"/>
                  </a:lnTo>
                  <a:lnTo>
                    <a:pt x="419" y="276"/>
                  </a:lnTo>
                  <a:lnTo>
                    <a:pt x="419" y="276"/>
                  </a:lnTo>
                  <a:lnTo>
                    <a:pt x="419" y="277"/>
                  </a:lnTo>
                  <a:lnTo>
                    <a:pt x="419" y="277"/>
                  </a:lnTo>
                  <a:lnTo>
                    <a:pt x="417" y="279"/>
                  </a:lnTo>
                  <a:lnTo>
                    <a:pt x="417" y="279"/>
                  </a:lnTo>
                  <a:lnTo>
                    <a:pt x="417" y="279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3"/>
                  </a:lnTo>
                  <a:lnTo>
                    <a:pt x="417" y="283"/>
                  </a:lnTo>
                  <a:lnTo>
                    <a:pt x="417" y="283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3" y="287"/>
                  </a:lnTo>
                  <a:lnTo>
                    <a:pt x="415" y="287"/>
                  </a:lnTo>
                  <a:lnTo>
                    <a:pt x="415" y="287"/>
                  </a:lnTo>
                  <a:lnTo>
                    <a:pt x="415" y="287"/>
                  </a:lnTo>
                  <a:lnTo>
                    <a:pt x="415" y="287"/>
                  </a:lnTo>
                  <a:lnTo>
                    <a:pt x="415" y="288"/>
                  </a:lnTo>
                  <a:lnTo>
                    <a:pt x="415" y="288"/>
                  </a:lnTo>
                  <a:lnTo>
                    <a:pt x="415" y="288"/>
                  </a:lnTo>
                  <a:lnTo>
                    <a:pt x="415" y="290"/>
                  </a:lnTo>
                  <a:lnTo>
                    <a:pt x="415" y="290"/>
                  </a:lnTo>
                  <a:lnTo>
                    <a:pt x="415" y="290"/>
                  </a:lnTo>
                  <a:lnTo>
                    <a:pt x="415" y="292"/>
                  </a:lnTo>
                  <a:lnTo>
                    <a:pt x="415" y="292"/>
                  </a:lnTo>
                  <a:lnTo>
                    <a:pt x="415" y="292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6"/>
                  </a:lnTo>
                  <a:lnTo>
                    <a:pt x="415" y="296"/>
                  </a:lnTo>
                  <a:lnTo>
                    <a:pt x="415" y="298"/>
                  </a:lnTo>
                  <a:lnTo>
                    <a:pt x="415" y="298"/>
                  </a:lnTo>
                  <a:lnTo>
                    <a:pt x="415" y="299"/>
                  </a:lnTo>
                  <a:lnTo>
                    <a:pt x="415" y="299"/>
                  </a:lnTo>
                  <a:lnTo>
                    <a:pt x="415" y="299"/>
                  </a:lnTo>
                  <a:lnTo>
                    <a:pt x="417" y="301"/>
                  </a:lnTo>
                  <a:lnTo>
                    <a:pt x="417" y="301"/>
                  </a:lnTo>
                  <a:lnTo>
                    <a:pt x="417" y="301"/>
                  </a:lnTo>
                  <a:lnTo>
                    <a:pt x="417" y="303"/>
                  </a:lnTo>
                  <a:lnTo>
                    <a:pt x="419" y="303"/>
                  </a:lnTo>
                  <a:lnTo>
                    <a:pt x="419" y="303"/>
                  </a:lnTo>
                  <a:lnTo>
                    <a:pt x="419" y="303"/>
                  </a:lnTo>
                  <a:lnTo>
                    <a:pt x="419" y="305"/>
                  </a:lnTo>
                  <a:lnTo>
                    <a:pt x="419" y="305"/>
                  </a:lnTo>
                  <a:lnTo>
                    <a:pt x="419" y="305"/>
                  </a:lnTo>
                  <a:lnTo>
                    <a:pt x="417" y="303"/>
                  </a:lnTo>
                  <a:lnTo>
                    <a:pt x="417" y="303"/>
                  </a:lnTo>
                  <a:lnTo>
                    <a:pt x="417" y="303"/>
                  </a:lnTo>
                  <a:lnTo>
                    <a:pt x="417" y="305"/>
                  </a:lnTo>
                  <a:lnTo>
                    <a:pt x="417" y="305"/>
                  </a:lnTo>
                  <a:lnTo>
                    <a:pt x="417" y="305"/>
                  </a:lnTo>
                  <a:lnTo>
                    <a:pt x="417" y="307"/>
                  </a:lnTo>
                  <a:lnTo>
                    <a:pt x="417" y="307"/>
                  </a:lnTo>
                  <a:lnTo>
                    <a:pt x="419" y="309"/>
                  </a:lnTo>
                  <a:lnTo>
                    <a:pt x="419" y="309"/>
                  </a:lnTo>
                  <a:lnTo>
                    <a:pt x="419" y="309"/>
                  </a:lnTo>
                  <a:lnTo>
                    <a:pt x="419" y="310"/>
                  </a:lnTo>
                  <a:lnTo>
                    <a:pt x="419" y="310"/>
                  </a:lnTo>
                  <a:lnTo>
                    <a:pt x="419" y="312"/>
                  </a:lnTo>
                  <a:lnTo>
                    <a:pt x="419" y="312"/>
                  </a:lnTo>
                  <a:lnTo>
                    <a:pt x="419" y="314"/>
                  </a:lnTo>
                  <a:lnTo>
                    <a:pt x="419" y="314"/>
                  </a:lnTo>
                  <a:lnTo>
                    <a:pt x="419" y="316"/>
                  </a:lnTo>
                  <a:lnTo>
                    <a:pt x="419" y="316"/>
                  </a:lnTo>
                  <a:lnTo>
                    <a:pt x="417" y="316"/>
                  </a:lnTo>
                  <a:lnTo>
                    <a:pt x="417" y="316"/>
                  </a:lnTo>
                  <a:lnTo>
                    <a:pt x="417" y="316"/>
                  </a:lnTo>
                  <a:lnTo>
                    <a:pt x="415" y="314"/>
                  </a:lnTo>
                  <a:lnTo>
                    <a:pt x="415" y="314"/>
                  </a:lnTo>
                  <a:lnTo>
                    <a:pt x="415" y="312"/>
                  </a:lnTo>
                  <a:lnTo>
                    <a:pt x="415" y="312"/>
                  </a:lnTo>
                  <a:lnTo>
                    <a:pt x="413" y="310"/>
                  </a:lnTo>
                  <a:lnTo>
                    <a:pt x="413" y="309"/>
                  </a:lnTo>
                  <a:lnTo>
                    <a:pt x="411" y="309"/>
                  </a:lnTo>
                  <a:lnTo>
                    <a:pt x="411" y="309"/>
                  </a:lnTo>
                  <a:lnTo>
                    <a:pt x="409" y="307"/>
                  </a:lnTo>
                  <a:lnTo>
                    <a:pt x="409" y="307"/>
                  </a:lnTo>
                  <a:lnTo>
                    <a:pt x="409" y="307"/>
                  </a:lnTo>
                  <a:lnTo>
                    <a:pt x="409" y="305"/>
                  </a:lnTo>
                  <a:lnTo>
                    <a:pt x="409" y="305"/>
                  </a:lnTo>
                  <a:lnTo>
                    <a:pt x="408" y="305"/>
                  </a:lnTo>
                  <a:lnTo>
                    <a:pt x="408" y="303"/>
                  </a:lnTo>
                  <a:lnTo>
                    <a:pt x="409" y="303"/>
                  </a:lnTo>
                  <a:lnTo>
                    <a:pt x="409" y="303"/>
                  </a:lnTo>
                  <a:lnTo>
                    <a:pt x="409" y="303"/>
                  </a:lnTo>
                  <a:lnTo>
                    <a:pt x="411" y="303"/>
                  </a:lnTo>
                  <a:lnTo>
                    <a:pt x="411" y="303"/>
                  </a:lnTo>
                  <a:lnTo>
                    <a:pt x="411" y="303"/>
                  </a:lnTo>
                  <a:lnTo>
                    <a:pt x="411" y="301"/>
                  </a:lnTo>
                  <a:lnTo>
                    <a:pt x="411" y="301"/>
                  </a:lnTo>
                  <a:lnTo>
                    <a:pt x="411" y="301"/>
                  </a:lnTo>
                  <a:lnTo>
                    <a:pt x="409" y="301"/>
                  </a:lnTo>
                  <a:lnTo>
                    <a:pt x="409" y="301"/>
                  </a:lnTo>
                  <a:lnTo>
                    <a:pt x="409" y="299"/>
                  </a:lnTo>
                  <a:lnTo>
                    <a:pt x="409" y="299"/>
                  </a:lnTo>
                  <a:lnTo>
                    <a:pt x="409" y="301"/>
                  </a:lnTo>
                  <a:lnTo>
                    <a:pt x="409" y="301"/>
                  </a:lnTo>
                  <a:lnTo>
                    <a:pt x="409" y="301"/>
                  </a:lnTo>
                  <a:lnTo>
                    <a:pt x="409" y="303"/>
                  </a:lnTo>
                  <a:lnTo>
                    <a:pt x="409" y="303"/>
                  </a:lnTo>
                  <a:lnTo>
                    <a:pt x="408" y="303"/>
                  </a:lnTo>
                  <a:lnTo>
                    <a:pt x="408" y="303"/>
                  </a:lnTo>
                  <a:lnTo>
                    <a:pt x="408" y="303"/>
                  </a:lnTo>
                  <a:lnTo>
                    <a:pt x="408" y="301"/>
                  </a:lnTo>
                  <a:lnTo>
                    <a:pt x="406" y="301"/>
                  </a:lnTo>
                  <a:lnTo>
                    <a:pt x="406" y="301"/>
                  </a:lnTo>
                  <a:lnTo>
                    <a:pt x="406" y="301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8"/>
                  </a:lnTo>
                  <a:lnTo>
                    <a:pt x="406" y="298"/>
                  </a:lnTo>
                  <a:lnTo>
                    <a:pt x="408" y="298"/>
                  </a:lnTo>
                  <a:lnTo>
                    <a:pt x="408" y="298"/>
                  </a:lnTo>
                  <a:lnTo>
                    <a:pt x="408" y="298"/>
                  </a:lnTo>
                  <a:lnTo>
                    <a:pt x="408" y="296"/>
                  </a:lnTo>
                  <a:lnTo>
                    <a:pt x="408" y="296"/>
                  </a:lnTo>
                  <a:lnTo>
                    <a:pt x="408" y="298"/>
                  </a:lnTo>
                  <a:lnTo>
                    <a:pt x="408" y="298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8" y="296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9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0"/>
                  </a:lnTo>
                  <a:lnTo>
                    <a:pt x="408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2"/>
                  </a:lnTo>
                  <a:lnTo>
                    <a:pt x="406" y="294"/>
                  </a:lnTo>
                  <a:lnTo>
                    <a:pt x="406" y="294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4" y="296"/>
                  </a:lnTo>
                  <a:lnTo>
                    <a:pt x="404" y="296"/>
                  </a:lnTo>
                  <a:lnTo>
                    <a:pt x="404" y="294"/>
                  </a:lnTo>
                  <a:lnTo>
                    <a:pt x="404" y="294"/>
                  </a:lnTo>
                  <a:lnTo>
                    <a:pt x="404" y="292"/>
                  </a:lnTo>
                  <a:lnTo>
                    <a:pt x="404" y="292"/>
                  </a:lnTo>
                  <a:lnTo>
                    <a:pt x="404" y="290"/>
                  </a:lnTo>
                  <a:lnTo>
                    <a:pt x="406" y="290"/>
                  </a:lnTo>
                  <a:lnTo>
                    <a:pt x="406" y="288"/>
                  </a:lnTo>
                  <a:lnTo>
                    <a:pt x="406" y="288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8" y="287"/>
                  </a:lnTo>
                  <a:lnTo>
                    <a:pt x="408" y="287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6" y="285"/>
                  </a:lnTo>
                  <a:lnTo>
                    <a:pt x="404" y="285"/>
                  </a:lnTo>
                  <a:lnTo>
                    <a:pt x="406" y="285"/>
                  </a:lnTo>
                  <a:lnTo>
                    <a:pt x="406" y="285"/>
                  </a:lnTo>
                  <a:lnTo>
                    <a:pt x="406" y="283"/>
                  </a:lnTo>
                  <a:lnTo>
                    <a:pt x="406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9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6" y="283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7"/>
                  </a:lnTo>
                  <a:lnTo>
                    <a:pt x="408" y="277"/>
                  </a:lnTo>
                  <a:lnTo>
                    <a:pt x="408" y="277"/>
                  </a:lnTo>
                  <a:lnTo>
                    <a:pt x="408" y="276"/>
                  </a:lnTo>
                  <a:lnTo>
                    <a:pt x="408" y="277"/>
                  </a:lnTo>
                  <a:lnTo>
                    <a:pt x="408" y="277"/>
                  </a:lnTo>
                  <a:lnTo>
                    <a:pt x="406" y="277"/>
                  </a:lnTo>
                  <a:lnTo>
                    <a:pt x="406" y="277"/>
                  </a:lnTo>
                  <a:lnTo>
                    <a:pt x="406" y="279"/>
                  </a:lnTo>
                  <a:lnTo>
                    <a:pt x="406" y="279"/>
                  </a:lnTo>
                  <a:lnTo>
                    <a:pt x="404" y="279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79"/>
                  </a:lnTo>
                  <a:lnTo>
                    <a:pt x="404" y="276"/>
                  </a:lnTo>
                  <a:lnTo>
                    <a:pt x="404" y="276"/>
                  </a:lnTo>
                  <a:lnTo>
                    <a:pt x="404" y="274"/>
                  </a:lnTo>
                  <a:lnTo>
                    <a:pt x="406" y="274"/>
                  </a:lnTo>
                  <a:lnTo>
                    <a:pt x="406" y="274"/>
                  </a:lnTo>
                  <a:lnTo>
                    <a:pt x="406" y="274"/>
                  </a:lnTo>
                  <a:lnTo>
                    <a:pt x="408" y="274"/>
                  </a:lnTo>
                  <a:lnTo>
                    <a:pt x="408" y="274"/>
                  </a:lnTo>
                  <a:lnTo>
                    <a:pt x="408" y="274"/>
                  </a:lnTo>
                  <a:lnTo>
                    <a:pt x="408" y="274"/>
                  </a:lnTo>
                  <a:lnTo>
                    <a:pt x="409" y="274"/>
                  </a:lnTo>
                  <a:lnTo>
                    <a:pt x="409" y="274"/>
                  </a:lnTo>
                  <a:lnTo>
                    <a:pt x="409" y="274"/>
                  </a:lnTo>
                  <a:lnTo>
                    <a:pt x="409" y="274"/>
                  </a:lnTo>
                  <a:lnTo>
                    <a:pt x="408" y="274"/>
                  </a:lnTo>
                  <a:lnTo>
                    <a:pt x="408" y="272"/>
                  </a:lnTo>
                  <a:lnTo>
                    <a:pt x="406" y="272"/>
                  </a:lnTo>
                  <a:lnTo>
                    <a:pt x="406" y="272"/>
                  </a:lnTo>
                  <a:lnTo>
                    <a:pt x="406" y="272"/>
                  </a:lnTo>
                  <a:lnTo>
                    <a:pt x="408" y="272"/>
                  </a:lnTo>
                  <a:lnTo>
                    <a:pt x="408" y="272"/>
                  </a:lnTo>
                  <a:lnTo>
                    <a:pt x="408" y="272"/>
                  </a:lnTo>
                  <a:lnTo>
                    <a:pt x="409" y="272"/>
                  </a:lnTo>
                  <a:lnTo>
                    <a:pt x="409" y="270"/>
                  </a:lnTo>
                  <a:lnTo>
                    <a:pt x="411" y="270"/>
                  </a:lnTo>
                  <a:lnTo>
                    <a:pt x="411" y="270"/>
                  </a:lnTo>
                  <a:lnTo>
                    <a:pt x="409" y="270"/>
                  </a:lnTo>
                  <a:lnTo>
                    <a:pt x="409" y="270"/>
                  </a:lnTo>
                  <a:lnTo>
                    <a:pt x="409" y="270"/>
                  </a:lnTo>
                  <a:lnTo>
                    <a:pt x="409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9" y="268"/>
                  </a:lnTo>
                  <a:lnTo>
                    <a:pt x="409" y="268"/>
                  </a:lnTo>
                  <a:lnTo>
                    <a:pt x="408" y="268"/>
                  </a:lnTo>
                  <a:lnTo>
                    <a:pt x="409" y="267"/>
                  </a:lnTo>
                  <a:lnTo>
                    <a:pt x="409" y="267"/>
                  </a:lnTo>
                  <a:lnTo>
                    <a:pt x="409" y="265"/>
                  </a:lnTo>
                  <a:lnTo>
                    <a:pt x="408" y="265"/>
                  </a:lnTo>
                  <a:lnTo>
                    <a:pt x="408" y="265"/>
                  </a:lnTo>
                  <a:lnTo>
                    <a:pt x="408" y="267"/>
                  </a:lnTo>
                  <a:lnTo>
                    <a:pt x="408" y="267"/>
                  </a:lnTo>
                  <a:lnTo>
                    <a:pt x="408" y="267"/>
                  </a:lnTo>
                  <a:lnTo>
                    <a:pt x="408" y="268"/>
                  </a:lnTo>
                  <a:lnTo>
                    <a:pt x="408" y="268"/>
                  </a:lnTo>
                  <a:lnTo>
                    <a:pt x="408" y="268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2"/>
                  </a:lnTo>
                  <a:lnTo>
                    <a:pt x="406" y="272"/>
                  </a:lnTo>
                  <a:lnTo>
                    <a:pt x="404" y="272"/>
                  </a:lnTo>
                  <a:lnTo>
                    <a:pt x="404" y="272"/>
                  </a:lnTo>
                  <a:lnTo>
                    <a:pt x="404" y="274"/>
                  </a:lnTo>
                  <a:lnTo>
                    <a:pt x="404" y="274"/>
                  </a:lnTo>
                  <a:lnTo>
                    <a:pt x="404" y="272"/>
                  </a:lnTo>
                  <a:lnTo>
                    <a:pt x="404" y="272"/>
                  </a:lnTo>
                  <a:lnTo>
                    <a:pt x="404" y="270"/>
                  </a:lnTo>
                  <a:lnTo>
                    <a:pt x="404" y="270"/>
                  </a:lnTo>
                  <a:lnTo>
                    <a:pt x="404" y="270"/>
                  </a:lnTo>
                  <a:lnTo>
                    <a:pt x="404" y="268"/>
                  </a:lnTo>
                  <a:lnTo>
                    <a:pt x="404" y="268"/>
                  </a:lnTo>
                  <a:lnTo>
                    <a:pt x="404" y="267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6" y="263"/>
                  </a:lnTo>
                  <a:lnTo>
                    <a:pt x="406" y="263"/>
                  </a:lnTo>
                  <a:lnTo>
                    <a:pt x="406" y="263"/>
                  </a:lnTo>
                  <a:lnTo>
                    <a:pt x="406" y="263"/>
                  </a:lnTo>
                  <a:lnTo>
                    <a:pt x="408" y="263"/>
                  </a:lnTo>
                  <a:lnTo>
                    <a:pt x="408" y="263"/>
                  </a:lnTo>
                  <a:lnTo>
                    <a:pt x="408" y="263"/>
                  </a:lnTo>
                  <a:lnTo>
                    <a:pt x="408" y="263"/>
                  </a:lnTo>
                  <a:lnTo>
                    <a:pt x="409" y="263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8" y="261"/>
                  </a:lnTo>
                  <a:lnTo>
                    <a:pt x="408" y="261"/>
                  </a:lnTo>
                  <a:lnTo>
                    <a:pt x="406" y="261"/>
                  </a:lnTo>
                  <a:lnTo>
                    <a:pt x="406" y="261"/>
                  </a:lnTo>
                  <a:lnTo>
                    <a:pt x="406" y="261"/>
                  </a:lnTo>
                  <a:lnTo>
                    <a:pt x="404" y="261"/>
                  </a:lnTo>
                  <a:lnTo>
                    <a:pt x="404" y="261"/>
                  </a:lnTo>
                  <a:lnTo>
                    <a:pt x="404" y="261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2" y="263"/>
                  </a:lnTo>
                  <a:lnTo>
                    <a:pt x="402" y="263"/>
                  </a:lnTo>
                  <a:lnTo>
                    <a:pt x="402" y="261"/>
                  </a:lnTo>
                  <a:lnTo>
                    <a:pt x="402" y="261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8" y="259"/>
                  </a:lnTo>
                  <a:lnTo>
                    <a:pt x="408" y="259"/>
                  </a:lnTo>
                  <a:lnTo>
                    <a:pt x="408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2" y="257"/>
                  </a:lnTo>
                  <a:lnTo>
                    <a:pt x="402" y="257"/>
                  </a:lnTo>
                  <a:lnTo>
                    <a:pt x="402" y="257"/>
                  </a:lnTo>
                  <a:lnTo>
                    <a:pt x="402" y="257"/>
                  </a:lnTo>
                  <a:lnTo>
                    <a:pt x="404" y="256"/>
                  </a:lnTo>
                  <a:lnTo>
                    <a:pt x="404" y="256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6"/>
                  </a:lnTo>
                  <a:lnTo>
                    <a:pt x="406" y="256"/>
                  </a:lnTo>
                  <a:lnTo>
                    <a:pt x="406" y="256"/>
                  </a:lnTo>
                  <a:lnTo>
                    <a:pt x="406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2"/>
                  </a:lnTo>
                  <a:lnTo>
                    <a:pt x="409" y="252"/>
                  </a:lnTo>
                  <a:lnTo>
                    <a:pt x="409" y="252"/>
                  </a:lnTo>
                  <a:lnTo>
                    <a:pt x="409" y="252"/>
                  </a:lnTo>
                  <a:lnTo>
                    <a:pt x="409" y="252"/>
                  </a:lnTo>
                  <a:lnTo>
                    <a:pt x="409" y="250"/>
                  </a:lnTo>
                  <a:lnTo>
                    <a:pt x="409" y="250"/>
                  </a:lnTo>
                  <a:lnTo>
                    <a:pt x="409" y="250"/>
                  </a:lnTo>
                  <a:lnTo>
                    <a:pt x="409" y="250"/>
                  </a:lnTo>
                  <a:lnTo>
                    <a:pt x="408" y="252"/>
                  </a:lnTo>
                  <a:lnTo>
                    <a:pt x="408" y="252"/>
                  </a:lnTo>
                  <a:lnTo>
                    <a:pt x="408" y="254"/>
                  </a:lnTo>
                  <a:lnTo>
                    <a:pt x="406" y="254"/>
                  </a:lnTo>
                  <a:lnTo>
                    <a:pt x="406" y="254"/>
                  </a:lnTo>
                  <a:lnTo>
                    <a:pt x="406" y="254"/>
                  </a:lnTo>
                  <a:lnTo>
                    <a:pt x="406" y="254"/>
                  </a:lnTo>
                  <a:lnTo>
                    <a:pt x="406" y="252"/>
                  </a:lnTo>
                  <a:lnTo>
                    <a:pt x="406" y="252"/>
                  </a:lnTo>
                  <a:lnTo>
                    <a:pt x="406" y="252"/>
                  </a:lnTo>
                  <a:lnTo>
                    <a:pt x="406" y="252"/>
                  </a:lnTo>
                  <a:lnTo>
                    <a:pt x="404" y="252"/>
                  </a:lnTo>
                  <a:lnTo>
                    <a:pt x="404" y="252"/>
                  </a:lnTo>
                  <a:lnTo>
                    <a:pt x="404" y="252"/>
                  </a:lnTo>
                  <a:lnTo>
                    <a:pt x="404" y="250"/>
                  </a:lnTo>
                  <a:lnTo>
                    <a:pt x="404" y="250"/>
                  </a:lnTo>
                  <a:lnTo>
                    <a:pt x="404" y="250"/>
                  </a:lnTo>
                  <a:lnTo>
                    <a:pt x="404" y="250"/>
                  </a:lnTo>
                  <a:lnTo>
                    <a:pt x="406" y="250"/>
                  </a:lnTo>
                  <a:lnTo>
                    <a:pt x="406" y="250"/>
                  </a:lnTo>
                  <a:lnTo>
                    <a:pt x="406" y="250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8" y="248"/>
                  </a:lnTo>
                  <a:lnTo>
                    <a:pt x="408" y="246"/>
                  </a:lnTo>
                  <a:lnTo>
                    <a:pt x="408" y="246"/>
                  </a:lnTo>
                  <a:lnTo>
                    <a:pt x="409" y="246"/>
                  </a:lnTo>
                  <a:lnTo>
                    <a:pt x="409" y="248"/>
                  </a:lnTo>
                  <a:lnTo>
                    <a:pt x="409" y="248"/>
                  </a:lnTo>
                  <a:lnTo>
                    <a:pt x="411" y="248"/>
                  </a:lnTo>
                  <a:lnTo>
                    <a:pt x="411" y="248"/>
                  </a:lnTo>
                  <a:lnTo>
                    <a:pt x="411" y="248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13" y="246"/>
                  </a:lnTo>
                  <a:lnTo>
                    <a:pt x="413" y="246"/>
                  </a:lnTo>
                  <a:lnTo>
                    <a:pt x="413" y="245"/>
                  </a:lnTo>
                  <a:lnTo>
                    <a:pt x="413" y="245"/>
                  </a:lnTo>
                  <a:lnTo>
                    <a:pt x="413" y="245"/>
                  </a:lnTo>
                  <a:lnTo>
                    <a:pt x="411" y="245"/>
                  </a:lnTo>
                  <a:lnTo>
                    <a:pt x="411" y="245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09" y="246"/>
                  </a:lnTo>
                  <a:lnTo>
                    <a:pt x="409" y="246"/>
                  </a:lnTo>
                  <a:lnTo>
                    <a:pt x="409" y="246"/>
                  </a:lnTo>
                  <a:lnTo>
                    <a:pt x="409" y="245"/>
                  </a:lnTo>
                  <a:lnTo>
                    <a:pt x="409" y="245"/>
                  </a:lnTo>
                  <a:lnTo>
                    <a:pt x="409" y="246"/>
                  </a:lnTo>
                  <a:lnTo>
                    <a:pt x="408" y="246"/>
                  </a:lnTo>
                  <a:lnTo>
                    <a:pt x="408" y="246"/>
                  </a:lnTo>
                  <a:lnTo>
                    <a:pt x="408" y="246"/>
                  </a:lnTo>
                  <a:lnTo>
                    <a:pt x="408" y="245"/>
                  </a:lnTo>
                  <a:lnTo>
                    <a:pt x="408" y="245"/>
                  </a:lnTo>
                  <a:lnTo>
                    <a:pt x="408" y="245"/>
                  </a:lnTo>
                  <a:lnTo>
                    <a:pt x="406" y="245"/>
                  </a:lnTo>
                  <a:lnTo>
                    <a:pt x="406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9" y="243"/>
                  </a:lnTo>
                  <a:lnTo>
                    <a:pt x="409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8" y="241"/>
                  </a:lnTo>
                  <a:lnTo>
                    <a:pt x="406" y="241"/>
                  </a:lnTo>
                  <a:lnTo>
                    <a:pt x="408" y="241"/>
                  </a:lnTo>
                  <a:lnTo>
                    <a:pt x="408" y="241"/>
                  </a:lnTo>
                  <a:lnTo>
                    <a:pt x="408" y="241"/>
                  </a:lnTo>
                  <a:lnTo>
                    <a:pt x="408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8" y="241"/>
                  </a:lnTo>
                  <a:lnTo>
                    <a:pt x="409" y="239"/>
                  </a:lnTo>
                  <a:lnTo>
                    <a:pt x="409" y="239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39"/>
                  </a:lnTo>
                  <a:lnTo>
                    <a:pt x="409" y="239"/>
                  </a:lnTo>
                  <a:lnTo>
                    <a:pt x="411" y="239"/>
                  </a:lnTo>
                  <a:lnTo>
                    <a:pt x="411" y="239"/>
                  </a:lnTo>
                  <a:lnTo>
                    <a:pt x="411" y="239"/>
                  </a:lnTo>
                  <a:lnTo>
                    <a:pt x="413" y="239"/>
                  </a:lnTo>
                  <a:lnTo>
                    <a:pt x="413" y="239"/>
                  </a:lnTo>
                  <a:lnTo>
                    <a:pt x="413" y="241"/>
                  </a:lnTo>
                  <a:lnTo>
                    <a:pt x="413" y="241"/>
                  </a:lnTo>
                  <a:lnTo>
                    <a:pt x="413" y="241"/>
                  </a:lnTo>
                  <a:lnTo>
                    <a:pt x="413" y="241"/>
                  </a:lnTo>
                  <a:lnTo>
                    <a:pt x="415" y="241"/>
                  </a:lnTo>
                  <a:lnTo>
                    <a:pt x="415" y="239"/>
                  </a:lnTo>
                  <a:lnTo>
                    <a:pt x="415" y="239"/>
                  </a:lnTo>
                  <a:lnTo>
                    <a:pt x="413" y="239"/>
                  </a:lnTo>
                  <a:lnTo>
                    <a:pt x="413" y="239"/>
                  </a:lnTo>
                  <a:lnTo>
                    <a:pt x="413" y="239"/>
                  </a:lnTo>
                  <a:lnTo>
                    <a:pt x="411" y="239"/>
                  </a:lnTo>
                  <a:lnTo>
                    <a:pt x="411" y="237"/>
                  </a:lnTo>
                  <a:lnTo>
                    <a:pt x="409" y="237"/>
                  </a:lnTo>
                  <a:lnTo>
                    <a:pt x="409" y="237"/>
                  </a:lnTo>
                  <a:lnTo>
                    <a:pt x="409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7"/>
                  </a:lnTo>
                  <a:lnTo>
                    <a:pt x="408" y="237"/>
                  </a:lnTo>
                  <a:lnTo>
                    <a:pt x="408" y="235"/>
                  </a:lnTo>
                  <a:lnTo>
                    <a:pt x="408" y="235"/>
                  </a:lnTo>
                  <a:lnTo>
                    <a:pt x="408" y="237"/>
                  </a:lnTo>
                  <a:lnTo>
                    <a:pt x="409" y="237"/>
                  </a:lnTo>
                  <a:lnTo>
                    <a:pt x="409" y="237"/>
                  </a:lnTo>
                  <a:lnTo>
                    <a:pt x="409" y="235"/>
                  </a:lnTo>
                  <a:lnTo>
                    <a:pt x="409" y="235"/>
                  </a:lnTo>
                  <a:lnTo>
                    <a:pt x="409" y="235"/>
                  </a:lnTo>
                  <a:lnTo>
                    <a:pt x="409" y="235"/>
                  </a:lnTo>
                  <a:lnTo>
                    <a:pt x="409" y="234"/>
                  </a:lnTo>
                  <a:lnTo>
                    <a:pt x="409" y="234"/>
                  </a:lnTo>
                  <a:lnTo>
                    <a:pt x="411" y="234"/>
                  </a:lnTo>
                  <a:lnTo>
                    <a:pt x="411" y="234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4"/>
                  </a:lnTo>
                  <a:lnTo>
                    <a:pt x="411" y="234"/>
                  </a:lnTo>
                  <a:lnTo>
                    <a:pt x="411" y="234"/>
                  </a:lnTo>
                  <a:lnTo>
                    <a:pt x="411" y="234"/>
                  </a:lnTo>
                  <a:lnTo>
                    <a:pt x="411" y="232"/>
                  </a:lnTo>
                  <a:lnTo>
                    <a:pt x="411" y="232"/>
                  </a:lnTo>
                  <a:lnTo>
                    <a:pt x="411" y="232"/>
                  </a:lnTo>
                  <a:lnTo>
                    <a:pt x="411" y="232"/>
                  </a:lnTo>
                  <a:lnTo>
                    <a:pt x="409" y="232"/>
                  </a:lnTo>
                  <a:lnTo>
                    <a:pt x="409" y="232"/>
                  </a:lnTo>
                  <a:lnTo>
                    <a:pt x="409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6" y="234"/>
                  </a:lnTo>
                  <a:lnTo>
                    <a:pt x="406" y="234"/>
                  </a:lnTo>
                  <a:lnTo>
                    <a:pt x="406" y="232"/>
                  </a:lnTo>
                  <a:lnTo>
                    <a:pt x="406" y="232"/>
                  </a:lnTo>
                  <a:lnTo>
                    <a:pt x="406" y="232"/>
                  </a:lnTo>
                  <a:lnTo>
                    <a:pt x="406" y="232"/>
                  </a:lnTo>
                  <a:lnTo>
                    <a:pt x="408" y="230"/>
                  </a:lnTo>
                  <a:lnTo>
                    <a:pt x="408" y="230"/>
                  </a:lnTo>
                  <a:lnTo>
                    <a:pt x="408" y="230"/>
                  </a:lnTo>
                  <a:lnTo>
                    <a:pt x="408" y="228"/>
                  </a:lnTo>
                  <a:lnTo>
                    <a:pt x="408" y="230"/>
                  </a:lnTo>
                  <a:lnTo>
                    <a:pt x="408" y="228"/>
                  </a:lnTo>
                  <a:lnTo>
                    <a:pt x="408" y="228"/>
                  </a:lnTo>
                  <a:lnTo>
                    <a:pt x="408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09" y="228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5" y="228"/>
                  </a:lnTo>
                  <a:lnTo>
                    <a:pt x="417" y="226"/>
                  </a:lnTo>
                  <a:lnTo>
                    <a:pt x="417" y="226"/>
                  </a:lnTo>
                  <a:lnTo>
                    <a:pt x="417" y="226"/>
                  </a:lnTo>
                  <a:lnTo>
                    <a:pt x="417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3" y="226"/>
                  </a:lnTo>
                  <a:lnTo>
                    <a:pt x="413" y="226"/>
                  </a:lnTo>
                  <a:lnTo>
                    <a:pt x="413" y="226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5" y="224"/>
                  </a:lnTo>
                  <a:lnTo>
                    <a:pt x="415" y="226"/>
                  </a:lnTo>
                  <a:lnTo>
                    <a:pt x="415" y="224"/>
                  </a:lnTo>
                  <a:lnTo>
                    <a:pt x="415" y="224"/>
                  </a:lnTo>
                  <a:lnTo>
                    <a:pt x="415" y="224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3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3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9" y="223"/>
                  </a:lnTo>
                  <a:lnTo>
                    <a:pt x="419" y="223"/>
                  </a:lnTo>
                  <a:lnTo>
                    <a:pt x="419" y="221"/>
                  </a:lnTo>
                  <a:lnTo>
                    <a:pt x="419" y="221"/>
                  </a:lnTo>
                  <a:lnTo>
                    <a:pt x="419" y="221"/>
                  </a:lnTo>
                  <a:lnTo>
                    <a:pt x="417" y="221"/>
                  </a:lnTo>
                  <a:lnTo>
                    <a:pt x="417" y="221"/>
                  </a:lnTo>
                  <a:lnTo>
                    <a:pt x="417" y="219"/>
                  </a:lnTo>
                  <a:lnTo>
                    <a:pt x="417" y="219"/>
                  </a:lnTo>
                  <a:lnTo>
                    <a:pt x="419" y="219"/>
                  </a:lnTo>
                  <a:lnTo>
                    <a:pt x="419" y="219"/>
                  </a:lnTo>
                  <a:lnTo>
                    <a:pt x="419" y="219"/>
                  </a:lnTo>
                  <a:lnTo>
                    <a:pt x="419" y="219"/>
                  </a:lnTo>
                  <a:lnTo>
                    <a:pt x="417" y="219"/>
                  </a:lnTo>
                  <a:lnTo>
                    <a:pt x="417" y="219"/>
                  </a:lnTo>
                  <a:lnTo>
                    <a:pt x="417" y="219"/>
                  </a:lnTo>
                  <a:lnTo>
                    <a:pt x="415" y="219"/>
                  </a:lnTo>
                  <a:lnTo>
                    <a:pt x="415" y="219"/>
                  </a:lnTo>
                  <a:lnTo>
                    <a:pt x="415" y="219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7" y="217"/>
                  </a:lnTo>
                  <a:lnTo>
                    <a:pt x="417" y="217"/>
                  </a:lnTo>
                  <a:lnTo>
                    <a:pt x="417" y="215"/>
                  </a:lnTo>
                  <a:lnTo>
                    <a:pt x="417" y="215"/>
                  </a:lnTo>
                  <a:lnTo>
                    <a:pt x="417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4"/>
                  </a:lnTo>
                  <a:lnTo>
                    <a:pt x="415" y="214"/>
                  </a:lnTo>
                  <a:lnTo>
                    <a:pt x="415" y="214"/>
                  </a:lnTo>
                  <a:lnTo>
                    <a:pt x="415" y="214"/>
                  </a:lnTo>
                  <a:lnTo>
                    <a:pt x="415" y="214"/>
                  </a:lnTo>
                  <a:lnTo>
                    <a:pt x="413" y="214"/>
                  </a:lnTo>
                  <a:lnTo>
                    <a:pt x="413" y="214"/>
                  </a:lnTo>
                  <a:lnTo>
                    <a:pt x="413" y="214"/>
                  </a:lnTo>
                  <a:lnTo>
                    <a:pt x="411" y="215"/>
                  </a:lnTo>
                  <a:lnTo>
                    <a:pt x="411" y="214"/>
                  </a:lnTo>
                  <a:lnTo>
                    <a:pt x="411" y="214"/>
                  </a:lnTo>
                  <a:lnTo>
                    <a:pt x="409" y="214"/>
                  </a:lnTo>
                  <a:lnTo>
                    <a:pt x="411" y="215"/>
                  </a:lnTo>
                  <a:lnTo>
                    <a:pt x="411" y="215"/>
                  </a:lnTo>
                  <a:lnTo>
                    <a:pt x="411" y="215"/>
                  </a:lnTo>
                  <a:lnTo>
                    <a:pt x="409" y="215"/>
                  </a:lnTo>
                  <a:lnTo>
                    <a:pt x="409" y="215"/>
                  </a:lnTo>
                  <a:lnTo>
                    <a:pt x="408" y="217"/>
                  </a:lnTo>
                  <a:lnTo>
                    <a:pt x="408" y="217"/>
                  </a:lnTo>
                  <a:lnTo>
                    <a:pt x="408" y="217"/>
                  </a:lnTo>
                  <a:lnTo>
                    <a:pt x="408" y="217"/>
                  </a:lnTo>
                  <a:lnTo>
                    <a:pt x="408" y="215"/>
                  </a:lnTo>
                  <a:lnTo>
                    <a:pt x="408" y="215"/>
                  </a:lnTo>
                  <a:lnTo>
                    <a:pt x="408" y="215"/>
                  </a:lnTo>
                  <a:lnTo>
                    <a:pt x="409" y="215"/>
                  </a:lnTo>
                  <a:lnTo>
                    <a:pt x="408" y="214"/>
                  </a:lnTo>
                  <a:lnTo>
                    <a:pt x="408" y="214"/>
                  </a:lnTo>
                  <a:lnTo>
                    <a:pt x="408" y="214"/>
                  </a:lnTo>
                  <a:lnTo>
                    <a:pt x="409" y="214"/>
                  </a:lnTo>
                  <a:lnTo>
                    <a:pt x="409" y="212"/>
                  </a:lnTo>
                  <a:lnTo>
                    <a:pt x="409" y="210"/>
                  </a:lnTo>
                  <a:lnTo>
                    <a:pt x="409" y="210"/>
                  </a:lnTo>
                  <a:lnTo>
                    <a:pt x="411" y="212"/>
                  </a:lnTo>
                  <a:lnTo>
                    <a:pt x="411" y="212"/>
                  </a:lnTo>
                  <a:lnTo>
                    <a:pt x="411" y="212"/>
                  </a:lnTo>
                  <a:lnTo>
                    <a:pt x="411" y="210"/>
                  </a:lnTo>
                  <a:lnTo>
                    <a:pt x="413" y="210"/>
                  </a:lnTo>
                  <a:lnTo>
                    <a:pt x="413" y="208"/>
                  </a:lnTo>
                  <a:lnTo>
                    <a:pt x="415" y="208"/>
                  </a:lnTo>
                  <a:lnTo>
                    <a:pt x="415" y="210"/>
                  </a:lnTo>
                  <a:lnTo>
                    <a:pt x="415" y="208"/>
                  </a:lnTo>
                  <a:lnTo>
                    <a:pt x="417" y="208"/>
                  </a:lnTo>
                  <a:lnTo>
                    <a:pt x="417" y="208"/>
                  </a:lnTo>
                  <a:lnTo>
                    <a:pt x="417" y="208"/>
                  </a:lnTo>
                  <a:lnTo>
                    <a:pt x="417" y="206"/>
                  </a:lnTo>
                  <a:lnTo>
                    <a:pt x="417" y="206"/>
                  </a:lnTo>
                  <a:lnTo>
                    <a:pt x="417" y="204"/>
                  </a:lnTo>
                  <a:lnTo>
                    <a:pt x="415" y="204"/>
                  </a:lnTo>
                  <a:lnTo>
                    <a:pt x="415" y="206"/>
                  </a:lnTo>
                  <a:lnTo>
                    <a:pt x="415" y="206"/>
                  </a:lnTo>
                  <a:lnTo>
                    <a:pt x="415" y="206"/>
                  </a:lnTo>
                  <a:lnTo>
                    <a:pt x="413" y="206"/>
                  </a:lnTo>
                  <a:lnTo>
                    <a:pt x="413" y="206"/>
                  </a:lnTo>
                  <a:lnTo>
                    <a:pt x="413" y="206"/>
                  </a:lnTo>
                  <a:lnTo>
                    <a:pt x="411" y="206"/>
                  </a:lnTo>
                  <a:lnTo>
                    <a:pt x="411" y="206"/>
                  </a:lnTo>
                  <a:lnTo>
                    <a:pt x="411" y="206"/>
                  </a:lnTo>
                  <a:lnTo>
                    <a:pt x="409" y="206"/>
                  </a:lnTo>
                  <a:lnTo>
                    <a:pt x="409" y="206"/>
                  </a:lnTo>
                  <a:lnTo>
                    <a:pt x="409" y="206"/>
                  </a:lnTo>
                  <a:lnTo>
                    <a:pt x="408" y="204"/>
                  </a:lnTo>
                  <a:lnTo>
                    <a:pt x="409" y="204"/>
                  </a:lnTo>
                  <a:lnTo>
                    <a:pt x="409" y="204"/>
                  </a:lnTo>
                  <a:lnTo>
                    <a:pt x="409" y="204"/>
                  </a:lnTo>
                  <a:lnTo>
                    <a:pt x="408" y="204"/>
                  </a:lnTo>
                  <a:lnTo>
                    <a:pt x="408" y="204"/>
                  </a:lnTo>
                  <a:lnTo>
                    <a:pt x="408" y="204"/>
                  </a:lnTo>
                  <a:lnTo>
                    <a:pt x="408" y="206"/>
                  </a:lnTo>
                  <a:lnTo>
                    <a:pt x="408" y="206"/>
                  </a:lnTo>
                  <a:lnTo>
                    <a:pt x="408" y="206"/>
                  </a:lnTo>
                  <a:lnTo>
                    <a:pt x="408" y="208"/>
                  </a:lnTo>
                  <a:lnTo>
                    <a:pt x="408" y="208"/>
                  </a:lnTo>
                  <a:lnTo>
                    <a:pt x="406" y="208"/>
                  </a:lnTo>
                  <a:lnTo>
                    <a:pt x="406" y="208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4" y="206"/>
                  </a:lnTo>
                  <a:lnTo>
                    <a:pt x="404" y="208"/>
                  </a:lnTo>
                  <a:lnTo>
                    <a:pt x="404" y="208"/>
                  </a:lnTo>
                  <a:lnTo>
                    <a:pt x="404" y="208"/>
                  </a:lnTo>
                  <a:lnTo>
                    <a:pt x="402" y="208"/>
                  </a:lnTo>
                  <a:lnTo>
                    <a:pt x="402" y="208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400" y="212"/>
                  </a:lnTo>
                  <a:lnTo>
                    <a:pt x="400" y="212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398" y="210"/>
                  </a:lnTo>
                  <a:lnTo>
                    <a:pt x="398" y="210"/>
                  </a:lnTo>
                  <a:lnTo>
                    <a:pt x="398" y="212"/>
                  </a:lnTo>
                  <a:lnTo>
                    <a:pt x="398" y="212"/>
                  </a:lnTo>
                  <a:lnTo>
                    <a:pt x="398" y="212"/>
                  </a:lnTo>
                  <a:lnTo>
                    <a:pt x="398" y="212"/>
                  </a:lnTo>
                  <a:lnTo>
                    <a:pt x="400" y="212"/>
                  </a:lnTo>
                  <a:lnTo>
                    <a:pt x="400" y="212"/>
                  </a:lnTo>
                  <a:lnTo>
                    <a:pt x="400" y="214"/>
                  </a:lnTo>
                  <a:lnTo>
                    <a:pt x="400" y="214"/>
                  </a:lnTo>
                  <a:lnTo>
                    <a:pt x="400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5"/>
                  </a:lnTo>
                  <a:lnTo>
                    <a:pt x="398" y="215"/>
                  </a:lnTo>
                  <a:lnTo>
                    <a:pt x="398" y="215"/>
                  </a:lnTo>
                  <a:lnTo>
                    <a:pt x="398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8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7"/>
                  </a:lnTo>
                  <a:lnTo>
                    <a:pt x="397" y="217"/>
                  </a:lnTo>
                  <a:lnTo>
                    <a:pt x="397" y="217"/>
                  </a:lnTo>
                  <a:lnTo>
                    <a:pt x="395" y="217"/>
                  </a:lnTo>
                  <a:lnTo>
                    <a:pt x="395" y="217"/>
                  </a:lnTo>
                  <a:lnTo>
                    <a:pt x="395" y="217"/>
                  </a:lnTo>
                  <a:lnTo>
                    <a:pt x="393" y="215"/>
                  </a:lnTo>
                  <a:lnTo>
                    <a:pt x="393" y="215"/>
                  </a:lnTo>
                  <a:lnTo>
                    <a:pt x="393" y="215"/>
                  </a:lnTo>
                  <a:lnTo>
                    <a:pt x="393" y="215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4"/>
                  </a:lnTo>
                  <a:lnTo>
                    <a:pt x="395" y="214"/>
                  </a:lnTo>
                  <a:lnTo>
                    <a:pt x="395" y="214"/>
                  </a:lnTo>
                  <a:lnTo>
                    <a:pt x="397" y="214"/>
                  </a:lnTo>
                  <a:lnTo>
                    <a:pt x="397" y="214"/>
                  </a:lnTo>
                  <a:lnTo>
                    <a:pt x="397" y="212"/>
                  </a:lnTo>
                  <a:lnTo>
                    <a:pt x="397" y="212"/>
                  </a:lnTo>
                  <a:lnTo>
                    <a:pt x="397" y="212"/>
                  </a:lnTo>
                  <a:lnTo>
                    <a:pt x="397" y="212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4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0"/>
                  </a:lnTo>
                  <a:lnTo>
                    <a:pt x="395" y="210"/>
                  </a:lnTo>
                  <a:lnTo>
                    <a:pt x="395" y="210"/>
                  </a:lnTo>
                  <a:lnTo>
                    <a:pt x="395" y="208"/>
                  </a:lnTo>
                  <a:lnTo>
                    <a:pt x="395" y="208"/>
                  </a:lnTo>
                  <a:lnTo>
                    <a:pt x="395" y="208"/>
                  </a:lnTo>
                  <a:lnTo>
                    <a:pt x="393" y="208"/>
                  </a:lnTo>
                  <a:lnTo>
                    <a:pt x="393" y="208"/>
                  </a:lnTo>
                  <a:lnTo>
                    <a:pt x="393" y="210"/>
                  </a:lnTo>
                  <a:lnTo>
                    <a:pt x="393" y="210"/>
                  </a:lnTo>
                  <a:lnTo>
                    <a:pt x="393" y="210"/>
                  </a:lnTo>
                  <a:lnTo>
                    <a:pt x="393" y="210"/>
                  </a:lnTo>
                  <a:lnTo>
                    <a:pt x="393" y="212"/>
                  </a:lnTo>
                  <a:lnTo>
                    <a:pt x="393" y="212"/>
                  </a:lnTo>
                  <a:lnTo>
                    <a:pt x="393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0"/>
                  </a:lnTo>
                  <a:lnTo>
                    <a:pt x="391" y="208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4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1" y="204"/>
                  </a:lnTo>
                  <a:lnTo>
                    <a:pt x="391" y="203"/>
                  </a:lnTo>
                  <a:lnTo>
                    <a:pt x="393" y="203"/>
                  </a:lnTo>
                  <a:lnTo>
                    <a:pt x="393" y="203"/>
                  </a:lnTo>
                  <a:lnTo>
                    <a:pt x="393" y="203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5" y="204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4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8" y="201"/>
                  </a:lnTo>
                  <a:lnTo>
                    <a:pt x="398" y="201"/>
                  </a:lnTo>
                  <a:lnTo>
                    <a:pt x="398" y="201"/>
                  </a:lnTo>
                  <a:lnTo>
                    <a:pt x="398" y="201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7"/>
                  </a:lnTo>
                  <a:lnTo>
                    <a:pt x="398" y="197"/>
                  </a:lnTo>
                  <a:lnTo>
                    <a:pt x="400" y="197"/>
                  </a:lnTo>
                  <a:lnTo>
                    <a:pt x="400" y="197"/>
                  </a:lnTo>
                  <a:lnTo>
                    <a:pt x="400" y="195"/>
                  </a:lnTo>
                  <a:lnTo>
                    <a:pt x="400" y="195"/>
                  </a:lnTo>
                  <a:lnTo>
                    <a:pt x="398" y="195"/>
                  </a:lnTo>
                  <a:lnTo>
                    <a:pt x="398" y="195"/>
                  </a:lnTo>
                  <a:lnTo>
                    <a:pt x="398" y="195"/>
                  </a:lnTo>
                  <a:lnTo>
                    <a:pt x="398" y="193"/>
                  </a:lnTo>
                  <a:lnTo>
                    <a:pt x="400" y="195"/>
                  </a:lnTo>
                  <a:lnTo>
                    <a:pt x="400" y="195"/>
                  </a:lnTo>
                  <a:lnTo>
                    <a:pt x="400" y="195"/>
                  </a:lnTo>
                  <a:lnTo>
                    <a:pt x="402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398" y="193"/>
                  </a:lnTo>
                  <a:lnTo>
                    <a:pt x="398" y="193"/>
                  </a:lnTo>
                  <a:lnTo>
                    <a:pt x="398" y="193"/>
                  </a:lnTo>
                  <a:lnTo>
                    <a:pt x="398" y="195"/>
                  </a:lnTo>
                  <a:lnTo>
                    <a:pt x="397" y="195"/>
                  </a:lnTo>
                  <a:lnTo>
                    <a:pt x="397" y="195"/>
                  </a:lnTo>
                  <a:lnTo>
                    <a:pt x="397" y="195"/>
                  </a:lnTo>
                  <a:lnTo>
                    <a:pt x="397" y="195"/>
                  </a:lnTo>
                  <a:lnTo>
                    <a:pt x="398" y="195"/>
                  </a:lnTo>
                  <a:lnTo>
                    <a:pt x="398" y="197"/>
                  </a:lnTo>
                  <a:lnTo>
                    <a:pt x="398" y="197"/>
                  </a:lnTo>
                  <a:lnTo>
                    <a:pt x="397" y="197"/>
                  </a:lnTo>
                  <a:lnTo>
                    <a:pt x="397" y="197"/>
                  </a:lnTo>
                  <a:lnTo>
                    <a:pt x="397" y="197"/>
                  </a:lnTo>
                  <a:lnTo>
                    <a:pt x="397" y="197"/>
                  </a:lnTo>
                  <a:lnTo>
                    <a:pt x="397" y="199"/>
                  </a:lnTo>
                  <a:lnTo>
                    <a:pt x="397" y="199"/>
                  </a:lnTo>
                  <a:lnTo>
                    <a:pt x="395" y="197"/>
                  </a:lnTo>
                  <a:lnTo>
                    <a:pt x="395" y="197"/>
                  </a:lnTo>
                  <a:lnTo>
                    <a:pt x="395" y="199"/>
                  </a:lnTo>
                  <a:lnTo>
                    <a:pt x="395" y="199"/>
                  </a:lnTo>
                  <a:lnTo>
                    <a:pt x="393" y="199"/>
                  </a:lnTo>
                  <a:lnTo>
                    <a:pt x="393" y="199"/>
                  </a:lnTo>
                  <a:lnTo>
                    <a:pt x="391" y="199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91" y="199"/>
                  </a:lnTo>
                  <a:lnTo>
                    <a:pt x="391" y="199"/>
                  </a:lnTo>
                  <a:lnTo>
                    <a:pt x="391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91" y="197"/>
                  </a:lnTo>
                  <a:lnTo>
                    <a:pt x="391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3"/>
                  </a:lnTo>
                  <a:lnTo>
                    <a:pt x="393" y="193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2"/>
                  </a:lnTo>
                  <a:lnTo>
                    <a:pt x="391" y="192"/>
                  </a:lnTo>
                  <a:lnTo>
                    <a:pt x="393" y="192"/>
                  </a:lnTo>
                  <a:lnTo>
                    <a:pt x="393" y="190"/>
                  </a:lnTo>
                  <a:lnTo>
                    <a:pt x="393" y="190"/>
                  </a:lnTo>
                  <a:lnTo>
                    <a:pt x="393" y="192"/>
                  </a:lnTo>
                  <a:lnTo>
                    <a:pt x="393" y="190"/>
                  </a:lnTo>
                  <a:lnTo>
                    <a:pt x="393" y="190"/>
                  </a:lnTo>
                  <a:lnTo>
                    <a:pt x="393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7" y="190"/>
                  </a:lnTo>
                  <a:lnTo>
                    <a:pt x="397" y="190"/>
                  </a:lnTo>
                  <a:lnTo>
                    <a:pt x="397" y="190"/>
                  </a:lnTo>
                  <a:lnTo>
                    <a:pt x="397" y="190"/>
                  </a:lnTo>
                  <a:lnTo>
                    <a:pt x="397" y="188"/>
                  </a:lnTo>
                  <a:lnTo>
                    <a:pt x="398" y="188"/>
                  </a:lnTo>
                  <a:lnTo>
                    <a:pt x="398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6"/>
                  </a:lnTo>
                  <a:lnTo>
                    <a:pt x="397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7" y="186"/>
                  </a:lnTo>
                  <a:lnTo>
                    <a:pt x="397" y="186"/>
                  </a:lnTo>
                  <a:lnTo>
                    <a:pt x="397" y="186"/>
                  </a:lnTo>
                  <a:lnTo>
                    <a:pt x="395" y="186"/>
                  </a:lnTo>
                  <a:lnTo>
                    <a:pt x="395" y="186"/>
                  </a:lnTo>
                  <a:lnTo>
                    <a:pt x="395" y="186"/>
                  </a:lnTo>
                  <a:lnTo>
                    <a:pt x="395" y="186"/>
                  </a:lnTo>
                  <a:lnTo>
                    <a:pt x="395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6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90"/>
                  </a:lnTo>
                  <a:lnTo>
                    <a:pt x="391" y="190"/>
                  </a:lnTo>
                  <a:lnTo>
                    <a:pt x="391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88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8" y="190"/>
                  </a:lnTo>
                  <a:lnTo>
                    <a:pt x="388" y="190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0"/>
                  </a:lnTo>
                  <a:lnTo>
                    <a:pt x="388" y="190"/>
                  </a:lnTo>
                  <a:lnTo>
                    <a:pt x="388" y="190"/>
                  </a:lnTo>
                  <a:lnTo>
                    <a:pt x="386" y="190"/>
                  </a:lnTo>
                  <a:lnTo>
                    <a:pt x="386" y="190"/>
                  </a:lnTo>
                  <a:lnTo>
                    <a:pt x="386" y="192"/>
                  </a:lnTo>
                  <a:lnTo>
                    <a:pt x="386" y="192"/>
                  </a:lnTo>
                  <a:lnTo>
                    <a:pt x="386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2" y="192"/>
                  </a:lnTo>
                  <a:lnTo>
                    <a:pt x="382" y="192"/>
                  </a:lnTo>
                  <a:lnTo>
                    <a:pt x="382" y="192"/>
                  </a:lnTo>
                  <a:lnTo>
                    <a:pt x="382" y="193"/>
                  </a:lnTo>
                  <a:lnTo>
                    <a:pt x="384" y="193"/>
                  </a:lnTo>
                  <a:lnTo>
                    <a:pt x="384" y="193"/>
                  </a:lnTo>
                  <a:lnTo>
                    <a:pt x="384" y="193"/>
                  </a:lnTo>
                  <a:lnTo>
                    <a:pt x="384" y="193"/>
                  </a:lnTo>
                  <a:lnTo>
                    <a:pt x="382" y="195"/>
                  </a:lnTo>
                  <a:lnTo>
                    <a:pt x="382" y="195"/>
                  </a:lnTo>
                  <a:lnTo>
                    <a:pt x="382" y="193"/>
                  </a:lnTo>
                  <a:lnTo>
                    <a:pt x="382" y="193"/>
                  </a:lnTo>
                  <a:lnTo>
                    <a:pt x="382" y="193"/>
                  </a:lnTo>
                  <a:lnTo>
                    <a:pt x="380" y="193"/>
                  </a:lnTo>
                  <a:lnTo>
                    <a:pt x="382" y="195"/>
                  </a:lnTo>
                  <a:lnTo>
                    <a:pt x="380" y="195"/>
                  </a:lnTo>
                  <a:lnTo>
                    <a:pt x="380" y="195"/>
                  </a:lnTo>
                  <a:lnTo>
                    <a:pt x="380" y="195"/>
                  </a:lnTo>
                  <a:lnTo>
                    <a:pt x="380" y="193"/>
                  </a:lnTo>
                  <a:lnTo>
                    <a:pt x="380" y="193"/>
                  </a:lnTo>
                  <a:lnTo>
                    <a:pt x="380" y="193"/>
                  </a:lnTo>
                  <a:lnTo>
                    <a:pt x="380" y="192"/>
                  </a:lnTo>
                  <a:lnTo>
                    <a:pt x="380" y="192"/>
                  </a:lnTo>
                  <a:lnTo>
                    <a:pt x="380" y="190"/>
                  </a:lnTo>
                  <a:lnTo>
                    <a:pt x="378" y="190"/>
                  </a:lnTo>
                  <a:lnTo>
                    <a:pt x="378" y="188"/>
                  </a:lnTo>
                  <a:lnTo>
                    <a:pt x="378" y="188"/>
                  </a:lnTo>
                  <a:lnTo>
                    <a:pt x="378" y="188"/>
                  </a:lnTo>
                  <a:lnTo>
                    <a:pt x="380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4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6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2"/>
                  </a:lnTo>
                  <a:lnTo>
                    <a:pt x="388" y="182"/>
                  </a:lnTo>
                  <a:lnTo>
                    <a:pt x="388" y="181"/>
                  </a:lnTo>
                  <a:lnTo>
                    <a:pt x="388" y="181"/>
                  </a:lnTo>
                  <a:lnTo>
                    <a:pt x="388" y="181"/>
                  </a:lnTo>
                  <a:lnTo>
                    <a:pt x="389" y="181"/>
                  </a:lnTo>
                  <a:lnTo>
                    <a:pt x="389" y="182"/>
                  </a:lnTo>
                  <a:lnTo>
                    <a:pt x="389" y="181"/>
                  </a:lnTo>
                  <a:lnTo>
                    <a:pt x="389" y="181"/>
                  </a:lnTo>
                  <a:lnTo>
                    <a:pt x="389" y="181"/>
                  </a:lnTo>
                  <a:lnTo>
                    <a:pt x="389" y="179"/>
                  </a:lnTo>
                  <a:lnTo>
                    <a:pt x="389" y="179"/>
                  </a:lnTo>
                  <a:lnTo>
                    <a:pt x="388" y="179"/>
                  </a:lnTo>
                  <a:lnTo>
                    <a:pt x="388" y="179"/>
                  </a:lnTo>
                  <a:lnTo>
                    <a:pt x="388" y="179"/>
                  </a:lnTo>
                  <a:lnTo>
                    <a:pt x="386" y="179"/>
                  </a:lnTo>
                  <a:lnTo>
                    <a:pt x="386" y="181"/>
                  </a:lnTo>
                  <a:lnTo>
                    <a:pt x="386" y="181"/>
                  </a:lnTo>
                  <a:lnTo>
                    <a:pt x="386" y="181"/>
                  </a:lnTo>
                  <a:lnTo>
                    <a:pt x="386" y="181"/>
                  </a:lnTo>
                  <a:lnTo>
                    <a:pt x="384" y="179"/>
                  </a:lnTo>
                  <a:lnTo>
                    <a:pt x="386" y="179"/>
                  </a:lnTo>
                  <a:lnTo>
                    <a:pt x="386" y="177"/>
                  </a:lnTo>
                  <a:lnTo>
                    <a:pt x="388" y="177"/>
                  </a:lnTo>
                  <a:lnTo>
                    <a:pt x="388" y="177"/>
                  </a:lnTo>
                  <a:lnTo>
                    <a:pt x="389" y="177"/>
                  </a:lnTo>
                  <a:lnTo>
                    <a:pt x="391" y="175"/>
                  </a:lnTo>
                  <a:lnTo>
                    <a:pt x="391" y="175"/>
                  </a:lnTo>
                  <a:lnTo>
                    <a:pt x="389" y="175"/>
                  </a:lnTo>
                  <a:lnTo>
                    <a:pt x="389" y="175"/>
                  </a:lnTo>
                  <a:lnTo>
                    <a:pt x="389" y="175"/>
                  </a:lnTo>
                  <a:lnTo>
                    <a:pt x="388" y="175"/>
                  </a:lnTo>
                  <a:lnTo>
                    <a:pt x="388" y="175"/>
                  </a:lnTo>
                  <a:lnTo>
                    <a:pt x="388" y="175"/>
                  </a:lnTo>
                  <a:lnTo>
                    <a:pt x="388" y="177"/>
                  </a:lnTo>
                  <a:lnTo>
                    <a:pt x="386" y="177"/>
                  </a:lnTo>
                  <a:lnTo>
                    <a:pt x="386" y="177"/>
                  </a:lnTo>
                  <a:lnTo>
                    <a:pt x="386" y="177"/>
                  </a:lnTo>
                  <a:lnTo>
                    <a:pt x="384" y="179"/>
                  </a:lnTo>
                  <a:lnTo>
                    <a:pt x="384" y="179"/>
                  </a:lnTo>
                  <a:lnTo>
                    <a:pt x="384" y="177"/>
                  </a:lnTo>
                  <a:lnTo>
                    <a:pt x="384" y="177"/>
                  </a:lnTo>
                  <a:lnTo>
                    <a:pt x="384" y="177"/>
                  </a:lnTo>
                  <a:lnTo>
                    <a:pt x="384" y="177"/>
                  </a:lnTo>
                  <a:lnTo>
                    <a:pt x="382" y="177"/>
                  </a:lnTo>
                  <a:lnTo>
                    <a:pt x="382" y="177"/>
                  </a:lnTo>
                  <a:lnTo>
                    <a:pt x="382" y="177"/>
                  </a:lnTo>
                  <a:lnTo>
                    <a:pt x="382" y="177"/>
                  </a:lnTo>
                  <a:lnTo>
                    <a:pt x="384" y="179"/>
                  </a:lnTo>
                  <a:lnTo>
                    <a:pt x="382" y="179"/>
                  </a:lnTo>
                  <a:lnTo>
                    <a:pt x="382" y="179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4" y="181"/>
                  </a:lnTo>
                  <a:lnTo>
                    <a:pt x="384" y="181"/>
                  </a:lnTo>
                  <a:lnTo>
                    <a:pt x="384" y="181"/>
                  </a:lnTo>
                  <a:lnTo>
                    <a:pt x="384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0" y="181"/>
                  </a:lnTo>
                  <a:lnTo>
                    <a:pt x="380" y="181"/>
                  </a:lnTo>
                  <a:lnTo>
                    <a:pt x="380" y="179"/>
                  </a:lnTo>
                  <a:lnTo>
                    <a:pt x="380" y="179"/>
                  </a:lnTo>
                  <a:lnTo>
                    <a:pt x="380" y="179"/>
                  </a:lnTo>
                  <a:lnTo>
                    <a:pt x="380" y="179"/>
                  </a:lnTo>
                  <a:lnTo>
                    <a:pt x="380" y="177"/>
                  </a:lnTo>
                  <a:lnTo>
                    <a:pt x="378" y="177"/>
                  </a:lnTo>
                  <a:lnTo>
                    <a:pt x="378" y="177"/>
                  </a:lnTo>
                  <a:lnTo>
                    <a:pt x="378" y="177"/>
                  </a:lnTo>
                  <a:lnTo>
                    <a:pt x="380" y="177"/>
                  </a:lnTo>
                  <a:lnTo>
                    <a:pt x="380" y="175"/>
                  </a:lnTo>
                  <a:lnTo>
                    <a:pt x="380" y="175"/>
                  </a:lnTo>
                  <a:lnTo>
                    <a:pt x="380" y="175"/>
                  </a:lnTo>
                  <a:lnTo>
                    <a:pt x="378" y="173"/>
                  </a:lnTo>
                  <a:lnTo>
                    <a:pt x="378" y="173"/>
                  </a:lnTo>
                  <a:lnTo>
                    <a:pt x="378" y="173"/>
                  </a:lnTo>
                  <a:lnTo>
                    <a:pt x="378" y="173"/>
                  </a:lnTo>
                  <a:lnTo>
                    <a:pt x="380" y="171"/>
                  </a:lnTo>
                  <a:lnTo>
                    <a:pt x="380" y="171"/>
                  </a:lnTo>
                  <a:lnTo>
                    <a:pt x="378" y="170"/>
                  </a:lnTo>
                  <a:lnTo>
                    <a:pt x="380" y="168"/>
                  </a:lnTo>
                  <a:lnTo>
                    <a:pt x="380" y="168"/>
                  </a:lnTo>
                  <a:lnTo>
                    <a:pt x="380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7" y="164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8"/>
                  </a:lnTo>
                  <a:lnTo>
                    <a:pt x="377" y="168"/>
                  </a:lnTo>
                  <a:lnTo>
                    <a:pt x="377" y="168"/>
                  </a:lnTo>
                  <a:lnTo>
                    <a:pt x="377" y="170"/>
                  </a:lnTo>
                  <a:lnTo>
                    <a:pt x="377" y="171"/>
                  </a:lnTo>
                  <a:lnTo>
                    <a:pt x="377" y="171"/>
                  </a:lnTo>
                  <a:lnTo>
                    <a:pt x="375" y="171"/>
                  </a:lnTo>
                  <a:lnTo>
                    <a:pt x="375" y="173"/>
                  </a:lnTo>
                  <a:lnTo>
                    <a:pt x="377" y="173"/>
                  </a:lnTo>
                  <a:lnTo>
                    <a:pt x="377" y="173"/>
                  </a:lnTo>
                  <a:lnTo>
                    <a:pt x="375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7"/>
                  </a:lnTo>
                  <a:lnTo>
                    <a:pt x="377" y="177"/>
                  </a:lnTo>
                  <a:lnTo>
                    <a:pt x="377" y="177"/>
                  </a:lnTo>
                  <a:lnTo>
                    <a:pt x="375" y="177"/>
                  </a:lnTo>
                  <a:lnTo>
                    <a:pt x="375" y="177"/>
                  </a:lnTo>
                  <a:lnTo>
                    <a:pt x="375" y="175"/>
                  </a:lnTo>
                  <a:lnTo>
                    <a:pt x="375" y="175"/>
                  </a:lnTo>
                  <a:lnTo>
                    <a:pt x="375" y="177"/>
                  </a:lnTo>
                  <a:lnTo>
                    <a:pt x="375" y="177"/>
                  </a:lnTo>
                  <a:lnTo>
                    <a:pt x="375" y="179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2"/>
                  </a:lnTo>
                  <a:lnTo>
                    <a:pt x="377" y="182"/>
                  </a:lnTo>
                  <a:lnTo>
                    <a:pt x="377" y="182"/>
                  </a:lnTo>
                  <a:lnTo>
                    <a:pt x="375" y="182"/>
                  </a:lnTo>
                  <a:lnTo>
                    <a:pt x="375" y="182"/>
                  </a:lnTo>
                  <a:lnTo>
                    <a:pt x="375" y="182"/>
                  </a:lnTo>
                  <a:lnTo>
                    <a:pt x="375" y="182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5" y="181"/>
                  </a:lnTo>
                  <a:lnTo>
                    <a:pt x="375" y="181"/>
                  </a:lnTo>
                  <a:lnTo>
                    <a:pt x="375" y="181"/>
                  </a:lnTo>
                  <a:lnTo>
                    <a:pt x="375" y="179"/>
                  </a:lnTo>
                  <a:lnTo>
                    <a:pt x="375" y="179"/>
                  </a:lnTo>
                  <a:lnTo>
                    <a:pt x="373" y="179"/>
                  </a:lnTo>
                  <a:lnTo>
                    <a:pt x="373" y="179"/>
                  </a:lnTo>
                  <a:lnTo>
                    <a:pt x="373" y="179"/>
                  </a:lnTo>
                  <a:lnTo>
                    <a:pt x="373" y="179"/>
                  </a:lnTo>
                  <a:lnTo>
                    <a:pt x="373" y="177"/>
                  </a:lnTo>
                  <a:lnTo>
                    <a:pt x="371" y="177"/>
                  </a:lnTo>
                  <a:lnTo>
                    <a:pt x="371" y="177"/>
                  </a:lnTo>
                  <a:lnTo>
                    <a:pt x="371" y="179"/>
                  </a:lnTo>
                  <a:lnTo>
                    <a:pt x="371" y="177"/>
                  </a:lnTo>
                  <a:lnTo>
                    <a:pt x="371" y="177"/>
                  </a:lnTo>
                  <a:lnTo>
                    <a:pt x="371" y="177"/>
                  </a:lnTo>
                  <a:lnTo>
                    <a:pt x="369" y="177"/>
                  </a:lnTo>
                  <a:lnTo>
                    <a:pt x="369" y="177"/>
                  </a:lnTo>
                  <a:lnTo>
                    <a:pt x="369" y="175"/>
                  </a:lnTo>
                  <a:lnTo>
                    <a:pt x="369" y="175"/>
                  </a:lnTo>
                  <a:lnTo>
                    <a:pt x="369" y="175"/>
                  </a:lnTo>
                  <a:lnTo>
                    <a:pt x="367" y="175"/>
                  </a:lnTo>
                  <a:lnTo>
                    <a:pt x="367" y="175"/>
                  </a:lnTo>
                  <a:lnTo>
                    <a:pt x="367" y="175"/>
                  </a:lnTo>
                  <a:lnTo>
                    <a:pt x="369" y="173"/>
                  </a:lnTo>
                  <a:lnTo>
                    <a:pt x="369" y="173"/>
                  </a:lnTo>
                  <a:lnTo>
                    <a:pt x="371" y="173"/>
                  </a:lnTo>
                  <a:lnTo>
                    <a:pt x="371" y="171"/>
                  </a:lnTo>
                  <a:lnTo>
                    <a:pt x="371" y="171"/>
                  </a:lnTo>
                  <a:lnTo>
                    <a:pt x="373" y="171"/>
                  </a:lnTo>
                  <a:lnTo>
                    <a:pt x="373" y="171"/>
                  </a:lnTo>
                  <a:lnTo>
                    <a:pt x="373" y="170"/>
                  </a:lnTo>
                  <a:lnTo>
                    <a:pt x="373" y="170"/>
                  </a:lnTo>
                  <a:lnTo>
                    <a:pt x="373" y="170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69" y="168"/>
                  </a:lnTo>
                  <a:lnTo>
                    <a:pt x="369" y="168"/>
                  </a:lnTo>
                  <a:lnTo>
                    <a:pt x="367" y="168"/>
                  </a:lnTo>
                  <a:lnTo>
                    <a:pt x="367" y="168"/>
                  </a:lnTo>
                  <a:lnTo>
                    <a:pt x="367" y="166"/>
                  </a:lnTo>
                  <a:lnTo>
                    <a:pt x="367" y="166"/>
                  </a:lnTo>
                  <a:lnTo>
                    <a:pt x="367" y="166"/>
                  </a:lnTo>
                  <a:lnTo>
                    <a:pt x="366" y="168"/>
                  </a:lnTo>
                  <a:lnTo>
                    <a:pt x="367" y="168"/>
                  </a:lnTo>
                  <a:lnTo>
                    <a:pt x="367" y="168"/>
                  </a:lnTo>
                  <a:lnTo>
                    <a:pt x="367" y="168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1"/>
                  </a:lnTo>
                  <a:lnTo>
                    <a:pt x="367" y="171"/>
                  </a:lnTo>
                  <a:lnTo>
                    <a:pt x="366" y="173"/>
                  </a:lnTo>
                  <a:lnTo>
                    <a:pt x="366" y="173"/>
                  </a:lnTo>
                  <a:lnTo>
                    <a:pt x="366" y="175"/>
                  </a:lnTo>
                  <a:lnTo>
                    <a:pt x="366" y="175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7" y="177"/>
                  </a:lnTo>
                  <a:lnTo>
                    <a:pt x="367" y="177"/>
                  </a:lnTo>
                  <a:lnTo>
                    <a:pt x="367" y="179"/>
                  </a:lnTo>
                  <a:lnTo>
                    <a:pt x="367" y="179"/>
                  </a:lnTo>
                  <a:lnTo>
                    <a:pt x="369" y="179"/>
                  </a:lnTo>
                  <a:lnTo>
                    <a:pt x="367" y="179"/>
                  </a:lnTo>
                  <a:lnTo>
                    <a:pt x="367" y="179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9" y="181"/>
                  </a:lnTo>
                  <a:lnTo>
                    <a:pt x="369" y="181"/>
                  </a:lnTo>
                  <a:lnTo>
                    <a:pt x="369" y="182"/>
                  </a:lnTo>
                  <a:lnTo>
                    <a:pt x="369" y="182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6"/>
                  </a:lnTo>
                  <a:lnTo>
                    <a:pt x="371" y="186"/>
                  </a:lnTo>
                  <a:lnTo>
                    <a:pt x="371" y="186"/>
                  </a:lnTo>
                  <a:lnTo>
                    <a:pt x="371" y="188"/>
                  </a:lnTo>
                  <a:lnTo>
                    <a:pt x="371" y="188"/>
                  </a:lnTo>
                  <a:lnTo>
                    <a:pt x="371" y="188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7" y="186"/>
                  </a:lnTo>
                  <a:lnTo>
                    <a:pt x="367" y="186"/>
                  </a:lnTo>
                  <a:lnTo>
                    <a:pt x="366" y="186"/>
                  </a:lnTo>
                  <a:lnTo>
                    <a:pt x="366" y="184"/>
                  </a:lnTo>
                  <a:lnTo>
                    <a:pt x="366" y="184"/>
                  </a:lnTo>
                  <a:lnTo>
                    <a:pt x="364" y="184"/>
                  </a:lnTo>
                  <a:lnTo>
                    <a:pt x="364" y="184"/>
                  </a:lnTo>
                  <a:lnTo>
                    <a:pt x="364" y="184"/>
                  </a:lnTo>
                  <a:lnTo>
                    <a:pt x="362" y="184"/>
                  </a:lnTo>
                  <a:lnTo>
                    <a:pt x="362" y="184"/>
                  </a:lnTo>
                  <a:lnTo>
                    <a:pt x="364" y="184"/>
                  </a:lnTo>
                  <a:lnTo>
                    <a:pt x="364" y="184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0" y="181"/>
                  </a:lnTo>
                  <a:lnTo>
                    <a:pt x="360" y="181"/>
                  </a:lnTo>
                  <a:lnTo>
                    <a:pt x="360" y="181"/>
                  </a:lnTo>
                  <a:lnTo>
                    <a:pt x="360" y="181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58" y="184"/>
                  </a:lnTo>
                  <a:lnTo>
                    <a:pt x="358" y="184"/>
                  </a:lnTo>
                  <a:lnTo>
                    <a:pt x="356" y="182"/>
                  </a:lnTo>
                  <a:lnTo>
                    <a:pt x="358" y="182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79"/>
                  </a:lnTo>
                  <a:lnTo>
                    <a:pt x="358" y="179"/>
                  </a:lnTo>
                  <a:lnTo>
                    <a:pt x="358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7"/>
                  </a:lnTo>
                  <a:lnTo>
                    <a:pt x="355" y="177"/>
                  </a:lnTo>
                  <a:lnTo>
                    <a:pt x="355" y="175"/>
                  </a:lnTo>
                  <a:lnTo>
                    <a:pt x="353" y="175"/>
                  </a:lnTo>
                  <a:lnTo>
                    <a:pt x="353" y="177"/>
                  </a:lnTo>
                  <a:lnTo>
                    <a:pt x="353" y="177"/>
                  </a:lnTo>
                  <a:lnTo>
                    <a:pt x="353" y="175"/>
                  </a:lnTo>
                  <a:lnTo>
                    <a:pt x="353" y="175"/>
                  </a:lnTo>
                  <a:lnTo>
                    <a:pt x="353" y="175"/>
                  </a:lnTo>
                  <a:lnTo>
                    <a:pt x="351" y="175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49" y="173"/>
                  </a:lnTo>
                  <a:lnTo>
                    <a:pt x="349" y="173"/>
                  </a:lnTo>
                  <a:lnTo>
                    <a:pt x="349" y="173"/>
                  </a:lnTo>
                  <a:lnTo>
                    <a:pt x="349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1"/>
                  </a:lnTo>
                  <a:lnTo>
                    <a:pt x="347" y="171"/>
                  </a:lnTo>
                  <a:lnTo>
                    <a:pt x="345" y="171"/>
                  </a:lnTo>
                  <a:lnTo>
                    <a:pt x="345" y="171"/>
                  </a:lnTo>
                  <a:lnTo>
                    <a:pt x="345" y="171"/>
                  </a:lnTo>
                  <a:lnTo>
                    <a:pt x="345" y="171"/>
                  </a:lnTo>
                  <a:lnTo>
                    <a:pt x="345" y="173"/>
                  </a:lnTo>
                  <a:lnTo>
                    <a:pt x="345" y="173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7" y="177"/>
                  </a:lnTo>
                  <a:lnTo>
                    <a:pt x="347" y="177"/>
                  </a:lnTo>
                  <a:lnTo>
                    <a:pt x="347" y="177"/>
                  </a:lnTo>
                  <a:lnTo>
                    <a:pt x="345" y="177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4" y="175"/>
                  </a:lnTo>
                  <a:lnTo>
                    <a:pt x="344" y="175"/>
                  </a:lnTo>
                  <a:lnTo>
                    <a:pt x="342" y="173"/>
                  </a:lnTo>
                  <a:lnTo>
                    <a:pt x="342" y="173"/>
                  </a:lnTo>
                  <a:lnTo>
                    <a:pt x="342" y="175"/>
                  </a:lnTo>
                  <a:lnTo>
                    <a:pt x="342" y="175"/>
                  </a:lnTo>
                  <a:lnTo>
                    <a:pt x="344" y="177"/>
                  </a:lnTo>
                  <a:lnTo>
                    <a:pt x="342" y="177"/>
                  </a:lnTo>
                  <a:lnTo>
                    <a:pt x="342" y="175"/>
                  </a:lnTo>
                  <a:lnTo>
                    <a:pt x="342" y="175"/>
                  </a:lnTo>
                  <a:lnTo>
                    <a:pt x="342" y="175"/>
                  </a:lnTo>
                  <a:lnTo>
                    <a:pt x="340" y="175"/>
                  </a:lnTo>
                  <a:lnTo>
                    <a:pt x="340" y="173"/>
                  </a:lnTo>
                  <a:lnTo>
                    <a:pt x="340" y="171"/>
                  </a:lnTo>
                  <a:lnTo>
                    <a:pt x="340" y="171"/>
                  </a:lnTo>
                  <a:lnTo>
                    <a:pt x="338" y="170"/>
                  </a:lnTo>
                  <a:lnTo>
                    <a:pt x="336" y="168"/>
                  </a:lnTo>
                  <a:lnTo>
                    <a:pt x="335" y="168"/>
                  </a:lnTo>
                  <a:lnTo>
                    <a:pt x="335" y="166"/>
                  </a:lnTo>
                  <a:lnTo>
                    <a:pt x="333" y="164"/>
                  </a:lnTo>
                  <a:lnTo>
                    <a:pt x="333" y="162"/>
                  </a:lnTo>
                  <a:lnTo>
                    <a:pt x="331" y="162"/>
                  </a:lnTo>
                  <a:lnTo>
                    <a:pt x="333" y="162"/>
                  </a:lnTo>
                  <a:lnTo>
                    <a:pt x="333" y="162"/>
                  </a:lnTo>
                  <a:lnTo>
                    <a:pt x="333" y="162"/>
                  </a:lnTo>
                  <a:lnTo>
                    <a:pt x="333" y="162"/>
                  </a:lnTo>
                  <a:lnTo>
                    <a:pt x="335" y="162"/>
                  </a:lnTo>
                  <a:lnTo>
                    <a:pt x="335" y="161"/>
                  </a:lnTo>
                  <a:lnTo>
                    <a:pt x="335" y="161"/>
                  </a:lnTo>
                  <a:lnTo>
                    <a:pt x="335" y="161"/>
                  </a:lnTo>
                  <a:lnTo>
                    <a:pt x="336" y="159"/>
                  </a:lnTo>
                  <a:lnTo>
                    <a:pt x="336" y="161"/>
                  </a:lnTo>
                  <a:lnTo>
                    <a:pt x="336" y="161"/>
                  </a:lnTo>
                  <a:lnTo>
                    <a:pt x="336" y="162"/>
                  </a:lnTo>
                  <a:lnTo>
                    <a:pt x="336" y="162"/>
                  </a:lnTo>
                  <a:lnTo>
                    <a:pt x="336" y="164"/>
                  </a:lnTo>
                  <a:lnTo>
                    <a:pt x="336" y="164"/>
                  </a:lnTo>
                  <a:lnTo>
                    <a:pt x="336" y="164"/>
                  </a:lnTo>
                  <a:lnTo>
                    <a:pt x="336" y="166"/>
                  </a:lnTo>
                  <a:lnTo>
                    <a:pt x="338" y="166"/>
                  </a:lnTo>
                  <a:lnTo>
                    <a:pt x="338" y="166"/>
                  </a:lnTo>
                  <a:lnTo>
                    <a:pt x="340" y="166"/>
                  </a:lnTo>
                  <a:lnTo>
                    <a:pt x="340" y="166"/>
                  </a:lnTo>
                  <a:lnTo>
                    <a:pt x="340" y="164"/>
                  </a:lnTo>
                  <a:lnTo>
                    <a:pt x="338" y="164"/>
                  </a:lnTo>
                  <a:lnTo>
                    <a:pt x="338" y="164"/>
                  </a:lnTo>
                  <a:lnTo>
                    <a:pt x="338" y="164"/>
                  </a:lnTo>
                  <a:lnTo>
                    <a:pt x="338" y="162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40" y="161"/>
                  </a:lnTo>
                  <a:lnTo>
                    <a:pt x="340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7"/>
                  </a:lnTo>
                  <a:lnTo>
                    <a:pt x="338" y="157"/>
                  </a:lnTo>
                  <a:lnTo>
                    <a:pt x="338" y="157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0" y="159"/>
                  </a:lnTo>
                  <a:lnTo>
                    <a:pt x="340" y="159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0" y="155"/>
                  </a:lnTo>
                  <a:lnTo>
                    <a:pt x="340" y="155"/>
                  </a:lnTo>
                  <a:lnTo>
                    <a:pt x="340" y="155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2" y="157"/>
                  </a:lnTo>
                  <a:lnTo>
                    <a:pt x="342" y="157"/>
                  </a:lnTo>
                  <a:lnTo>
                    <a:pt x="342" y="155"/>
                  </a:lnTo>
                  <a:lnTo>
                    <a:pt x="342" y="155"/>
                  </a:lnTo>
                  <a:lnTo>
                    <a:pt x="342" y="155"/>
                  </a:lnTo>
                  <a:lnTo>
                    <a:pt x="340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5"/>
                  </a:lnTo>
                  <a:lnTo>
                    <a:pt x="344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5" y="157"/>
                  </a:lnTo>
                  <a:lnTo>
                    <a:pt x="345" y="157"/>
                  </a:lnTo>
                  <a:lnTo>
                    <a:pt x="347" y="157"/>
                  </a:lnTo>
                  <a:lnTo>
                    <a:pt x="347" y="157"/>
                  </a:lnTo>
                  <a:lnTo>
                    <a:pt x="347" y="155"/>
                  </a:lnTo>
                  <a:lnTo>
                    <a:pt x="347" y="155"/>
                  </a:lnTo>
                  <a:lnTo>
                    <a:pt x="347" y="155"/>
                  </a:lnTo>
                  <a:lnTo>
                    <a:pt x="347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7" y="153"/>
                  </a:lnTo>
                  <a:lnTo>
                    <a:pt x="347" y="153"/>
                  </a:lnTo>
                  <a:lnTo>
                    <a:pt x="347" y="153"/>
                  </a:lnTo>
                  <a:lnTo>
                    <a:pt x="349" y="153"/>
                  </a:lnTo>
                  <a:lnTo>
                    <a:pt x="349" y="153"/>
                  </a:lnTo>
                  <a:lnTo>
                    <a:pt x="349" y="151"/>
                  </a:lnTo>
                  <a:lnTo>
                    <a:pt x="347" y="151"/>
                  </a:lnTo>
                  <a:lnTo>
                    <a:pt x="349" y="151"/>
                  </a:lnTo>
                  <a:lnTo>
                    <a:pt x="349" y="151"/>
                  </a:lnTo>
                  <a:lnTo>
                    <a:pt x="349" y="150"/>
                  </a:lnTo>
                  <a:lnTo>
                    <a:pt x="347" y="150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5" y="151"/>
                  </a:lnTo>
                  <a:lnTo>
                    <a:pt x="345" y="153"/>
                  </a:lnTo>
                  <a:lnTo>
                    <a:pt x="344" y="153"/>
                  </a:lnTo>
                  <a:lnTo>
                    <a:pt x="344" y="153"/>
                  </a:lnTo>
                  <a:lnTo>
                    <a:pt x="344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1"/>
                  </a:lnTo>
                  <a:lnTo>
                    <a:pt x="342" y="151"/>
                  </a:lnTo>
                  <a:lnTo>
                    <a:pt x="342" y="151"/>
                  </a:lnTo>
                  <a:lnTo>
                    <a:pt x="342" y="151"/>
                  </a:lnTo>
                  <a:lnTo>
                    <a:pt x="344" y="151"/>
                  </a:lnTo>
                  <a:lnTo>
                    <a:pt x="344" y="151"/>
                  </a:lnTo>
                  <a:lnTo>
                    <a:pt x="344" y="151"/>
                  </a:lnTo>
                  <a:lnTo>
                    <a:pt x="344" y="151"/>
                  </a:lnTo>
                  <a:lnTo>
                    <a:pt x="345" y="151"/>
                  </a:lnTo>
                  <a:lnTo>
                    <a:pt x="345" y="151"/>
                  </a:lnTo>
                  <a:lnTo>
                    <a:pt x="345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40" y="151"/>
                  </a:lnTo>
                  <a:lnTo>
                    <a:pt x="340" y="151"/>
                  </a:lnTo>
                  <a:lnTo>
                    <a:pt x="340" y="151"/>
                  </a:lnTo>
                  <a:lnTo>
                    <a:pt x="340" y="153"/>
                  </a:lnTo>
                  <a:lnTo>
                    <a:pt x="340" y="153"/>
                  </a:lnTo>
                  <a:lnTo>
                    <a:pt x="338" y="153"/>
                  </a:lnTo>
                  <a:lnTo>
                    <a:pt x="338" y="153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3"/>
                  </a:lnTo>
                  <a:lnTo>
                    <a:pt x="338" y="153"/>
                  </a:lnTo>
                  <a:lnTo>
                    <a:pt x="338" y="153"/>
                  </a:lnTo>
                  <a:lnTo>
                    <a:pt x="338" y="155"/>
                  </a:lnTo>
                  <a:lnTo>
                    <a:pt x="338" y="155"/>
                  </a:lnTo>
                  <a:lnTo>
                    <a:pt x="338" y="153"/>
                  </a:lnTo>
                  <a:lnTo>
                    <a:pt x="336" y="153"/>
                  </a:lnTo>
                  <a:lnTo>
                    <a:pt x="336" y="153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6" y="153"/>
                  </a:lnTo>
                  <a:lnTo>
                    <a:pt x="336" y="153"/>
                  </a:lnTo>
                  <a:lnTo>
                    <a:pt x="336" y="153"/>
                  </a:lnTo>
                  <a:lnTo>
                    <a:pt x="336" y="155"/>
                  </a:lnTo>
                  <a:lnTo>
                    <a:pt x="336" y="155"/>
                  </a:lnTo>
                  <a:lnTo>
                    <a:pt x="336" y="155"/>
                  </a:lnTo>
                  <a:lnTo>
                    <a:pt x="336" y="155"/>
                  </a:lnTo>
                  <a:lnTo>
                    <a:pt x="336" y="157"/>
                  </a:lnTo>
                  <a:lnTo>
                    <a:pt x="335" y="157"/>
                  </a:lnTo>
                  <a:lnTo>
                    <a:pt x="335" y="155"/>
                  </a:lnTo>
                  <a:lnTo>
                    <a:pt x="335" y="155"/>
                  </a:lnTo>
                  <a:lnTo>
                    <a:pt x="335" y="153"/>
                  </a:lnTo>
                  <a:lnTo>
                    <a:pt x="335" y="153"/>
                  </a:lnTo>
                  <a:lnTo>
                    <a:pt x="335" y="153"/>
                  </a:lnTo>
                  <a:lnTo>
                    <a:pt x="333" y="153"/>
                  </a:lnTo>
                  <a:lnTo>
                    <a:pt x="333" y="153"/>
                  </a:lnTo>
                  <a:lnTo>
                    <a:pt x="333" y="153"/>
                  </a:lnTo>
                  <a:lnTo>
                    <a:pt x="331" y="153"/>
                  </a:lnTo>
                  <a:lnTo>
                    <a:pt x="331" y="153"/>
                  </a:lnTo>
                  <a:lnTo>
                    <a:pt x="331" y="153"/>
                  </a:lnTo>
                  <a:lnTo>
                    <a:pt x="331" y="151"/>
                  </a:lnTo>
                  <a:lnTo>
                    <a:pt x="333" y="151"/>
                  </a:lnTo>
                  <a:lnTo>
                    <a:pt x="333" y="150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0"/>
                  </a:lnTo>
                  <a:lnTo>
                    <a:pt x="335" y="150"/>
                  </a:lnTo>
                  <a:lnTo>
                    <a:pt x="335" y="150"/>
                  </a:lnTo>
                  <a:lnTo>
                    <a:pt x="335" y="148"/>
                  </a:lnTo>
                  <a:lnTo>
                    <a:pt x="335" y="148"/>
                  </a:lnTo>
                  <a:lnTo>
                    <a:pt x="335" y="148"/>
                  </a:lnTo>
                  <a:lnTo>
                    <a:pt x="335" y="148"/>
                  </a:lnTo>
                  <a:lnTo>
                    <a:pt x="333" y="148"/>
                  </a:lnTo>
                  <a:lnTo>
                    <a:pt x="333" y="148"/>
                  </a:lnTo>
                  <a:lnTo>
                    <a:pt x="333" y="146"/>
                  </a:lnTo>
                  <a:lnTo>
                    <a:pt x="333" y="146"/>
                  </a:lnTo>
                  <a:lnTo>
                    <a:pt x="333" y="146"/>
                  </a:lnTo>
                  <a:lnTo>
                    <a:pt x="331" y="146"/>
                  </a:lnTo>
                  <a:lnTo>
                    <a:pt x="331" y="144"/>
                  </a:lnTo>
                  <a:lnTo>
                    <a:pt x="331" y="144"/>
                  </a:lnTo>
                  <a:lnTo>
                    <a:pt x="331" y="144"/>
                  </a:lnTo>
                  <a:lnTo>
                    <a:pt x="333" y="144"/>
                  </a:lnTo>
                  <a:lnTo>
                    <a:pt x="333" y="144"/>
                  </a:lnTo>
                  <a:lnTo>
                    <a:pt x="333" y="146"/>
                  </a:lnTo>
                  <a:lnTo>
                    <a:pt x="333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4"/>
                  </a:lnTo>
                  <a:lnTo>
                    <a:pt x="335" y="144"/>
                  </a:lnTo>
                  <a:lnTo>
                    <a:pt x="335" y="144"/>
                  </a:lnTo>
                  <a:lnTo>
                    <a:pt x="335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6"/>
                  </a:lnTo>
                  <a:lnTo>
                    <a:pt x="336" y="146"/>
                  </a:lnTo>
                  <a:lnTo>
                    <a:pt x="336" y="146"/>
                  </a:lnTo>
                  <a:lnTo>
                    <a:pt x="338" y="144"/>
                  </a:lnTo>
                  <a:lnTo>
                    <a:pt x="338" y="144"/>
                  </a:lnTo>
                  <a:lnTo>
                    <a:pt x="338" y="144"/>
                  </a:lnTo>
                  <a:lnTo>
                    <a:pt x="338" y="144"/>
                  </a:lnTo>
                  <a:lnTo>
                    <a:pt x="340" y="146"/>
                  </a:lnTo>
                  <a:lnTo>
                    <a:pt x="340" y="144"/>
                  </a:lnTo>
                  <a:lnTo>
                    <a:pt x="340" y="144"/>
                  </a:lnTo>
                  <a:lnTo>
                    <a:pt x="340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2" y="140"/>
                  </a:lnTo>
                  <a:lnTo>
                    <a:pt x="342" y="142"/>
                  </a:lnTo>
                  <a:lnTo>
                    <a:pt x="344" y="142"/>
                  </a:lnTo>
                  <a:lnTo>
                    <a:pt x="344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4" y="144"/>
                  </a:lnTo>
                  <a:lnTo>
                    <a:pt x="344" y="144"/>
                  </a:lnTo>
                  <a:lnTo>
                    <a:pt x="342" y="144"/>
                  </a:lnTo>
                  <a:lnTo>
                    <a:pt x="342" y="144"/>
                  </a:lnTo>
                  <a:lnTo>
                    <a:pt x="342" y="144"/>
                  </a:lnTo>
                  <a:lnTo>
                    <a:pt x="342" y="146"/>
                  </a:lnTo>
                  <a:lnTo>
                    <a:pt x="342" y="146"/>
                  </a:lnTo>
                  <a:lnTo>
                    <a:pt x="342" y="146"/>
                  </a:lnTo>
                  <a:lnTo>
                    <a:pt x="342" y="146"/>
                  </a:lnTo>
                  <a:lnTo>
                    <a:pt x="342" y="144"/>
                  </a:lnTo>
                  <a:lnTo>
                    <a:pt x="344" y="144"/>
                  </a:lnTo>
                  <a:lnTo>
                    <a:pt x="344" y="144"/>
                  </a:lnTo>
                  <a:lnTo>
                    <a:pt x="344" y="144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5" y="144"/>
                  </a:lnTo>
                  <a:lnTo>
                    <a:pt x="345" y="144"/>
                  </a:lnTo>
                  <a:lnTo>
                    <a:pt x="345" y="144"/>
                  </a:lnTo>
                  <a:lnTo>
                    <a:pt x="345" y="144"/>
                  </a:lnTo>
                  <a:lnTo>
                    <a:pt x="347" y="144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3" y="144"/>
                  </a:lnTo>
                  <a:lnTo>
                    <a:pt x="353" y="144"/>
                  </a:lnTo>
                  <a:lnTo>
                    <a:pt x="353" y="144"/>
                  </a:lnTo>
                  <a:lnTo>
                    <a:pt x="353" y="144"/>
                  </a:lnTo>
                  <a:lnTo>
                    <a:pt x="353" y="146"/>
                  </a:lnTo>
                  <a:lnTo>
                    <a:pt x="353" y="146"/>
                  </a:lnTo>
                  <a:lnTo>
                    <a:pt x="355" y="146"/>
                  </a:lnTo>
                  <a:lnTo>
                    <a:pt x="355" y="146"/>
                  </a:lnTo>
                  <a:lnTo>
                    <a:pt x="356" y="146"/>
                  </a:lnTo>
                  <a:lnTo>
                    <a:pt x="356" y="146"/>
                  </a:lnTo>
                  <a:lnTo>
                    <a:pt x="356" y="144"/>
                  </a:lnTo>
                  <a:lnTo>
                    <a:pt x="356" y="144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39"/>
                  </a:lnTo>
                  <a:lnTo>
                    <a:pt x="356" y="139"/>
                  </a:lnTo>
                  <a:lnTo>
                    <a:pt x="356" y="139"/>
                  </a:lnTo>
                  <a:lnTo>
                    <a:pt x="356" y="139"/>
                  </a:lnTo>
                  <a:lnTo>
                    <a:pt x="355" y="139"/>
                  </a:lnTo>
                  <a:lnTo>
                    <a:pt x="355" y="139"/>
                  </a:lnTo>
                  <a:lnTo>
                    <a:pt x="355" y="139"/>
                  </a:lnTo>
                  <a:lnTo>
                    <a:pt x="355" y="140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42"/>
                  </a:lnTo>
                  <a:lnTo>
                    <a:pt x="355" y="142"/>
                  </a:lnTo>
                  <a:lnTo>
                    <a:pt x="355" y="142"/>
                  </a:lnTo>
                  <a:lnTo>
                    <a:pt x="355" y="142"/>
                  </a:lnTo>
                  <a:lnTo>
                    <a:pt x="353" y="142"/>
                  </a:lnTo>
                  <a:lnTo>
                    <a:pt x="353" y="140"/>
                  </a:lnTo>
                  <a:lnTo>
                    <a:pt x="351" y="140"/>
                  </a:lnTo>
                  <a:lnTo>
                    <a:pt x="351" y="140"/>
                  </a:lnTo>
                  <a:lnTo>
                    <a:pt x="351" y="140"/>
                  </a:lnTo>
                  <a:lnTo>
                    <a:pt x="351" y="139"/>
                  </a:lnTo>
                  <a:lnTo>
                    <a:pt x="351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39"/>
                  </a:lnTo>
                  <a:lnTo>
                    <a:pt x="349" y="139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2"/>
                  </a:lnTo>
                  <a:lnTo>
                    <a:pt x="349" y="142"/>
                  </a:lnTo>
                  <a:lnTo>
                    <a:pt x="349" y="142"/>
                  </a:lnTo>
                  <a:lnTo>
                    <a:pt x="347" y="140"/>
                  </a:lnTo>
                  <a:lnTo>
                    <a:pt x="347" y="140"/>
                  </a:lnTo>
                  <a:lnTo>
                    <a:pt x="347" y="140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9" y="139"/>
                  </a:lnTo>
                  <a:lnTo>
                    <a:pt x="349" y="137"/>
                  </a:lnTo>
                  <a:lnTo>
                    <a:pt x="349" y="137"/>
                  </a:lnTo>
                  <a:lnTo>
                    <a:pt x="349" y="137"/>
                  </a:lnTo>
                  <a:lnTo>
                    <a:pt x="347" y="137"/>
                  </a:lnTo>
                  <a:lnTo>
                    <a:pt x="347" y="135"/>
                  </a:lnTo>
                  <a:lnTo>
                    <a:pt x="347" y="135"/>
                  </a:lnTo>
                  <a:lnTo>
                    <a:pt x="347" y="135"/>
                  </a:lnTo>
                  <a:lnTo>
                    <a:pt x="347" y="137"/>
                  </a:lnTo>
                  <a:lnTo>
                    <a:pt x="347" y="137"/>
                  </a:lnTo>
                  <a:lnTo>
                    <a:pt x="345" y="139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5" y="139"/>
                  </a:lnTo>
                  <a:lnTo>
                    <a:pt x="345" y="139"/>
                  </a:lnTo>
                  <a:lnTo>
                    <a:pt x="344" y="140"/>
                  </a:lnTo>
                  <a:lnTo>
                    <a:pt x="344" y="140"/>
                  </a:lnTo>
                  <a:lnTo>
                    <a:pt x="344" y="140"/>
                  </a:lnTo>
                  <a:lnTo>
                    <a:pt x="344" y="139"/>
                  </a:lnTo>
                  <a:lnTo>
                    <a:pt x="344" y="139"/>
                  </a:lnTo>
                  <a:lnTo>
                    <a:pt x="344" y="139"/>
                  </a:lnTo>
                  <a:lnTo>
                    <a:pt x="344" y="139"/>
                  </a:lnTo>
                  <a:lnTo>
                    <a:pt x="344" y="137"/>
                  </a:lnTo>
                  <a:lnTo>
                    <a:pt x="344" y="137"/>
                  </a:lnTo>
                  <a:lnTo>
                    <a:pt x="345" y="137"/>
                  </a:lnTo>
                  <a:lnTo>
                    <a:pt x="345" y="137"/>
                  </a:lnTo>
                  <a:lnTo>
                    <a:pt x="345" y="137"/>
                  </a:lnTo>
                  <a:lnTo>
                    <a:pt x="345" y="135"/>
                  </a:lnTo>
                  <a:lnTo>
                    <a:pt x="347" y="135"/>
                  </a:lnTo>
                  <a:lnTo>
                    <a:pt x="347" y="135"/>
                  </a:lnTo>
                  <a:lnTo>
                    <a:pt x="347" y="133"/>
                  </a:lnTo>
                  <a:lnTo>
                    <a:pt x="347" y="133"/>
                  </a:lnTo>
                  <a:lnTo>
                    <a:pt x="347" y="133"/>
                  </a:lnTo>
                  <a:lnTo>
                    <a:pt x="347" y="133"/>
                  </a:lnTo>
                  <a:lnTo>
                    <a:pt x="347" y="131"/>
                  </a:lnTo>
                  <a:lnTo>
                    <a:pt x="347" y="131"/>
                  </a:lnTo>
                  <a:lnTo>
                    <a:pt x="347" y="133"/>
                  </a:lnTo>
                  <a:lnTo>
                    <a:pt x="345" y="133"/>
                  </a:lnTo>
                  <a:lnTo>
                    <a:pt x="345" y="133"/>
                  </a:lnTo>
                  <a:lnTo>
                    <a:pt x="345" y="133"/>
                  </a:lnTo>
                  <a:lnTo>
                    <a:pt x="345" y="135"/>
                  </a:lnTo>
                  <a:lnTo>
                    <a:pt x="345" y="135"/>
                  </a:lnTo>
                  <a:lnTo>
                    <a:pt x="345" y="135"/>
                  </a:lnTo>
                  <a:lnTo>
                    <a:pt x="344" y="135"/>
                  </a:lnTo>
                  <a:lnTo>
                    <a:pt x="344" y="135"/>
                  </a:lnTo>
                  <a:lnTo>
                    <a:pt x="344" y="135"/>
                  </a:lnTo>
                  <a:lnTo>
                    <a:pt x="344" y="137"/>
                  </a:lnTo>
                  <a:lnTo>
                    <a:pt x="342" y="137"/>
                  </a:lnTo>
                  <a:lnTo>
                    <a:pt x="342" y="137"/>
                  </a:lnTo>
                  <a:lnTo>
                    <a:pt x="342" y="137"/>
                  </a:lnTo>
                  <a:lnTo>
                    <a:pt x="340" y="137"/>
                  </a:lnTo>
                  <a:lnTo>
                    <a:pt x="340" y="137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3"/>
                  </a:lnTo>
                  <a:lnTo>
                    <a:pt x="340" y="133"/>
                  </a:lnTo>
                  <a:lnTo>
                    <a:pt x="340" y="133"/>
                  </a:lnTo>
                  <a:lnTo>
                    <a:pt x="340" y="133"/>
                  </a:lnTo>
                  <a:lnTo>
                    <a:pt x="342" y="133"/>
                  </a:lnTo>
                  <a:lnTo>
                    <a:pt x="342" y="133"/>
                  </a:lnTo>
                  <a:lnTo>
                    <a:pt x="342" y="133"/>
                  </a:lnTo>
                  <a:lnTo>
                    <a:pt x="344" y="133"/>
                  </a:lnTo>
                  <a:lnTo>
                    <a:pt x="344" y="131"/>
                  </a:lnTo>
                  <a:lnTo>
                    <a:pt x="344" y="133"/>
                  </a:lnTo>
                  <a:lnTo>
                    <a:pt x="344" y="133"/>
                  </a:lnTo>
                  <a:lnTo>
                    <a:pt x="345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5" y="131"/>
                  </a:lnTo>
                  <a:lnTo>
                    <a:pt x="345" y="131"/>
                  </a:lnTo>
                  <a:lnTo>
                    <a:pt x="345" y="129"/>
                  </a:lnTo>
                  <a:lnTo>
                    <a:pt x="345" y="129"/>
                  </a:lnTo>
                  <a:lnTo>
                    <a:pt x="345" y="129"/>
                  </a:lnTo>
                  <a:lnTo>
                    <a:pt x="344" y="129"/>
                  </a:lnTo>
                  <a:lnTo>
                    <a:pt x="344" y="129"/>
                  </a:lnTo>
                  <a:lnTo>
                    <a:pt x="342" y="129"/>
                  </a:lnTo>
                  <a:lnTo>
                    <a:pt x="342" y="129"/>
                  </a:lnTo>
                  <a:lnTo>
                    <a:pt x="342" y="129"/>
                  </a:lnTo>
                  <a:lnTo>
                    <a:pt x="342" y="129"/>
                  </a:lnTo>
                  <a:lnTo>
                    <a:pt x="342" y="128"/>
                  </a:lnTo>
                  <a:lnTo>
                    <a:pt x="344" y="128"/>
                  </a:lnTo>
                  <a:lnTo>
                    <a:pt x="344" y="128"/>
                  </a:lnTo>
                  <a:lnTo>
                    <a:pt x="344" y="128"/>
                  </a:lnTo>
                  <a:lnTo>
                    <a:pt x="344" y="128"/>
                  </a:lnTo>
                  <a:lnTo>
                    <a:pt x="345" y="128"/>
                  </a:lnTo>
                  <a:lnTo>
                    <a:pt x="345" y="128"/>
                  </a:lnTo>
                  <a:lnTo>
                    <a:pt x="345" y="128"/>
                  </a:lnTo>
                  <a:lnTo>
                    <a:pt x="345" y="128"/>
                  </a:lnTo>
                  <a:lnTo>
                    <a:pt x="345" y="126"/>
                  </a:lnTo>
                  <a:lnTo>
                    <a:pt x="345" y="126"/>
                  </a:lnTo>
                  <a:lnTo>
                    <a:pt x="345" y="126"/>
                  </a:lnTo>
                  <a:lnTo>
                    <a:pt x="345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4"/>
                  </a:lnTo>
                  <a:lnTo>
                    <a:pt x="344" y="124"/>
                  </a:lnTo>
                  <a:lnTo>
                    <a:pt x="344" y="124"/>
                  </a:lnTo>
                  <a:lnTo>
                    <a:pt x="344" y="122"/>
                  </a:lnTo>
                  <a:lnTo>
                    <a:pt x="344" y="122"/>
                  </a:lnTo>
                  <a:lnTo>
                    <a:pt x="344" y="124"/>
                  </a:lnTo>
                  <a:lnTo>
                    <a:pt x="342" y="124"/>
                  </a:lnTo>
                  <a:lnTo>
                    <a:pt x="342" y="124"/>
                  </a:lnTo>
                  <a:lnTo>
                    <a:pt x="342" y="124"/>
                  </a:lnTo>
                  <a:lnTo>
                    <a:pt x="340" y="124"/>
                  </a:lnTo>
                  <a:lnTo>
                    <a:pt x="342" y="124"/>
                  </a:lnTo>
                  <a:lnTo>
                    <a:pt x="342" y="126"/>
                  </a:lnTo>
                  <a:lnTo>
                    <a:pt x="342" y="126"/>
                  </a:lnTo>
                  <a:lnTo>
                    <a:pt x="342" y="126"/>
                  </a:lnTo>
                  <a:lnTo>
                    <a:pt x="342" y="128"/>
                  </a:lnTo>
                  <a:lnTo>
                    <a:pt x="342" y="128"/>
                  </a:lnTo>
                  <a:lnTo>
                    <a:pt x="342" y="128"/>
                  </a:lnTo>
                  <a:lnTo>
                    <a:pt x="340" y="128"/>
                  </a:lnTo>
                  <a:lnTo>
                    <a:pt x="340" y="128"/>
                  </a:lnTo>
                  <a:lnTo>
                    <a:pt x="342" y="128"/>
                  </a:lnTo>
                  <a:lnTo>
                    <a:pt x="342" y="129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42" y="131"/>
                  </a:lnTo>
                  <a:lnTo>
                    <a:pt x="340" y="131"/>
                  </a:lnTo>
                  <a:lnTo>
                    <a:pt x="340" y="131"/>
                  </a:lnTo>
                  <a:lnTo>
                    <a:pt x="340" y="131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38" y="128"/>
                  </a:lnTo>
                  <a:lnTo>
                    <a:pt x="338" y="129"/>
                  </a:lnTo>
                  <a:lnTo>
                    <a:pt x="338" y="129"/>
                  </a:lnTo>
                  <a:lnTo>
                    <a:pt x="338" y="129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36" y="131"/>
                  </a:lnTo>
                  <a:lnTo>
                    <a:pt x="338" y="133"/>
                  </a:lnTo>
                  <a:lnTo>
                    <a:pt x="338" y="133"/>
                  </a:lnTo>
                  <a:lnTo>
                    <a:pt x="338" y="133"/>
                  </a:lnTo>
                  <a:lnTo>
                    <a:pt x="338" y="133"/>
                  </a:lnTo>
                  <a:lnTo>
                    <a:pt x="338" y="135"/>
                  </a:lnTo>
                  <a:lnTo>
                    <a:pt x="338" y="135"/>
                  </a:lnTo>
                  <a:lnTo>
                    <a:pt x="336" y="135"/>
                  </a:lnTo>
                  <a:lnTo>
                    <a:pt x="336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6" y="137"/>
                  </a:lnTo>
                  <a:lnTo>
                    <a:pt x="336" y="137"/>
                  </a:lnTo>
                  <a:lnTo>
                    <a:pt x="336" y="137"/>
                  </a:lnTo>
                  <a:lnTo>
                    <a:pt x="336" y="135"/>
                  </a:lnTo>
                  <a:lnTo>
                    <a:pt x="336" y="135"/>
                  </a:lnTo>
                  <a:lnTo>
                    <a:pt x="335" y="135"/>
                  </a:lnTo>
                  <a:lnTo>
                    <a:pt x="336" y="135"/>
                  </a:lnTo>
                  <a:lnTo>
                    <a:pt x="336" y="135"/>
                  </a:lnTo>
                  <a:lnTo>
                    <a:pt x="336" y="133"/>
                  </a:lnTo>
                  <a:lnTo>
                    <a:pt x="336" y="135"/>
                  </a:lnTo>
                  <a:lnTo>
                    <a:pt x="336" y="133"/>
                  </a:lnTo>
                  <a:lnTo>
                    <a:pt x="336" y="133"/>
                  </a:lnTo>
                  <a:lnTo>
                    <a:pt x="336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5"/>
                  </a:lnTo>
                  <a:lnTo>
                    <a:pt x="335" y="135"/>
                  </a:lnTo>
                  <a:lnTo>
                    <a:pt x="335" y="135"/>
                  </a:lnTo>
                  <a:lnTo>
                    <a:pt x="335" y="135"/>
                  </a:lnTo>
                  <a:lnTo>
                    <a:pt x="333" y="133"/>
                  </a:lnTo>
                  <a:lnTo>
                    <a:pt x="333" y="133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29"/>
                  </a:lnTo>
                  <a:lnTo>
                    <a:pt x="333" y="129"/>
                  </a:lnTo>
                  <a:lnTo>
                    <a:pt x="333" y="131"/>
                  </a:lnTo>
                  <a:lnTo>
                    <a:pt x="335" y="131"/>
                  </a:lnTo>
                  <a:lnTo>
                    <a:pt x="335" y="131"/>
                  </a:lnTo>
                  <a:lnTo>
                    <a:pt x="335" y="131"/>
                  </a:lnTo>
                  <a:lnTo>
                    <a:pt x="335" y="131"/>
                  </a:lnTo>
                  <a:lnTo>
                    <a:pt x="335" y="129"/>
                  </a:lnTo>
                  <a:lnTo>
                    <a:pt x="335" y="129"/>
                  </a:lnTo>
                  <a:lnTo>
                    <a:pt x="336" y="131"/>
                  </a:lnTo>
                  <a:lnTo>
                    <a:pt x="336" y="131"/>
                  </a:lnTo>
                  <a:lnTo>
                    <a:pt x="336" y="129"/>
                  </a:lnTo>
                  <a:lnTo>
                    <a:pt x="336" y="129"/>
                  </a:lnTo>
                  <a:lnTo>
                    <a:pt x="336" y="128"/>
                  </a:lnTo>
                  <a:lnTo>
                    <a:pt x="336" y="128"/>
                  </a:lnTo>
                  <a:lnTo>
                    <a:pt x="335" y="128"/>
                  </a:lnTo>
                  <a:lnTo>
                    <a:pt x="335" y="128"/>
                  </a:lnTo>
                  <a:lnTo>
                    <a:pt x="335" y="128"/>
                  </a:lnTo>
                  <a:lnTo>
                    <a:pt x="333" y="128"/>
                  </a:lnTo>
                  <a:lnTo>
                    <a:pt x="333" y="128"/>
                  </a:lnTo>
                  <a:lnTo>
                    <a:pt x="333" y="128"/>
                  </a:lnTo>
                  <a:lnTo>
                    <a:pt x="333" y="126"/>
                  </a:lnTo>
                  <a:lnTo>
                    <a:pt x="333" y="126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4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8"/>
                  </a:lnTo>
                  <a:lnTo>
                    <a:pt x="331" y="128"/>
                  </a:lnTo>
                  <a:lnTo>
                    <a:pt x="329" y="126"/>
                  </a:lnTo>
                  <a:lnTo>
                    <a:pt x="329" y="126"/>
                  </a:lnTo>
                  <a:lnTo>
                    <a:pt x="329" y="124"/>
                  </a:lnTo>
                  <a:lnTo>
                    <a:pt x="329" y="124"/>
                  </a:lnTo>
                  <a:lnTo>
                    <a:pt x="329" y="122"/>
                  </a:lnTo>
                  <a:lnTo>
                    <a:pt x="329" y="122"/>
                  </a:lnTo>
                  <a:lnTo>
                    <a:pt x="329" y="122"/>
                  </a:lnTo>
                  <a:lnTo>
                    <a:pt x="329" y="124"/>
                  </a:lnTo>
                  <a:lnTo>
                    <a:pt x="327" y="124"/>
                  </a:lnTo>
                  <a:lnTo>
                    <a:pt x="327" y="126"/>
                  </a:lnTo>
                  <a:lnTo>
                    <a:pt x="329" y="126"/>
                  </a:lnTo>
                  <a:lnTo>
                    <a:pt x="329" y="128"/>
                  </a:lnTo>
                  <a:lnTo>
                    <a:pt x="329" y="128"/>
                  </a:lnTo>
                  <a:lnTo>
                    <a:pt x="329" y="128"/>
                  </a:lnTo>
                  <a:lnTo>
                    <a:pt x="331" y="128"/>
                  </a:lnTo>
                  <a:lnTo>
                    <a:pt x="331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5" y="129"/>
                  </a:lnTo>
                  <a:lnTo>
                    <a:pt x="327" y="129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31" y="131"/>
                  </a:lnTo>
                  <a:lnTo>
                    <a:pt x="331" y="131"/>
                  </a:lnTo>
                  <a:lnTo>
                    <a:pt x="331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3"/>
                  </a:lnTo>
                  <a:lnTo>
                    <a:pt x="329" y="133"/>
                  </a:lnTo>
                  <a:lnTo>
                    <a:pt x="329" y="135"/>
                  </a:lnTo>
                  <a:lnTo>
                    <a:pt x="331" y="135"/>
                  </a:lnTo>
                  <a:lnTo>
                    <a:pt x="329" y="135"/>
                  </a:lnTo>
                  <a:lnTo>
                    <a:pt x="329" y="135"/>
                  </a:lnTo>
                  <a:lnTo>
                    <a:pt x="329" y="133"/>
                  </a:lnTo>
                  <a:lnTo>
                    <a:pt x="329" y="133"/>
                  </a:lnTo>
                  <a:lnTo>
                    <a:pt x="327" y="133"/>
                  </a:lnTo>
                  <a:lnTo>
                    <a:pt x="327" y="133"/>
                  </a:lnTo>
                  <a:lnTo>
                    <a:pt x="327" y="135"/>
                  </a:lnTo>
                  <a:lnTo>
                    <a:pt x="327" y="135"/>
                  </a:lnTo>
                  <a:lnTo>
                    <a:pt x="327" y="135"/>
                  </a:lnTo>
                  <a:lnTo>
                    <a:pt x="327" y="133"/>
                  </a:lnTo>
                  <a:lnTo>
                    <a:pt x="327" y="133"/>
                  </a:lnTo>
                  <a:lnTo>
                    <a:pt x="325" y="131"/>
                  </a:lnTo>
                  <a:lnTo>
                    <a:pt x="325" y="131"/>
                  </a:lnTo>
                  <a:lnTo>
                    <a:pt x="325" y="131"/>
                  </a:lnTo>
                  <a:lnTo>
                    <a:pt x="325" y="129"/>
                  </a:lnTo>
                  <a:lnTo>
                    <a:pt x="325" y="129"/>
                  </a:lnTo>
                  <a:lnTo>
                    <a:pt x="327" y="128"/>
                  </a:lnTo>
                  <a:lnTo>
                    <a:pt x="327" y="126"/>
                  </a:lnTo>
                  <a:lnTo>
                    <a:pt x="327" y="126"/>
                  </a:lnTo>
                  <a:lnTo>
                    <a:pt x="327" y="124"/>
                  </a:lnTo>
                  <a:lnTo>
                    <a:pt x="327" y="122"/>
                  </a:lnTo>
                  <a:lnTo>
                    <a:pt x="327" y="122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4" y="124"/>
                  </a:lnTo>
                  <a:lnTo>
                    <a:pt x="324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7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4" y="126"/>
                  </a:lnTo>
                  <a:lnTo>
                    <a:pt x="324" y="126"/>
                  </a:lnTo>
                  <a:lnTo>
                    <a:pt x="324" y="126"/>
                  </a:lnTo>
                  <a:lnTo>
                    <a:pt x="325" y="128"/>
                  </a:lnTo>
                  <a:lnTo>
                    <a:pt x="325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9"/>
                  </a:lnTo>
                  <a:lnTo>
                    <a:pt x="324" y="129"/>
                  </a:lnTo>
                  <a:lnTo>
                    <a:pt x="324" y="129"/>
                  </a:lnTo>
                  <a:lnTo>
                    <a:pt x="324" y="129"/>
                  </a:lnTo>
                  <a:lnTo>
                    <a:pt x="324" y="131"/>
                  </a:lnTo>
                  <a:lnTo>
                    <a:pt x="325" y="131"/>
                  </a:lnTo>
                  <a:lnTo>
                    <a:pt x="324" y="131"/>
                  </a:lnTo>
                  <a:lnTo>
                    <a:pt x="324" y="133"/>
                  </a:lnTo>
                  <a:lnTo>
                    <a:pt x="324" y="133"/>
                  </a:lnTo>
                  <a:lnTo>
                    <a:pt x="324" y="133"/>
                  </a:lnTo>
                  <a:lnTo>
                    <a:pt x="324" y="133"/>
                  </a:lnTo>
                  <a:lnTo>
                    <a:pt x="325" y="133"/>
                  </a:lnTo>
                  <a:lnTo>
                    <a:pt x="325" y="133"/>
                  </a:lnTo>
                  <a:lnTo>
                    <a:pt x="325" y="133"/>
                  </a:lnTo>
                  <a:lnTo>
                    <a:pt x="325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5" y="137"/>
                  </a:lnTo>
                  <a:lnTo>
                    <a:pt x="325" y="137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42"/>
                  </a:lnTo>
                  <a:lnTo>
                    <a:pt x="324" y="142"/>
                  </a:lnTo>
                  <a:lnTo>
                    <a:pt x="324" y="140"/>
                  </a:lnTo>
                  <a:lnTo>
                    <a:pt x="324" y="140"/>
                  </a:lnTo>
                  <a:lnTo>
                    <a:pt x="324" y="139"/>
                  </a:lnTo>
                  <a:lnTo>
                    <a:pt x="324" y="137"/>
                  </a:lnTo>
                  <a:lnTo>
                    <a:pt x="324" y="137"/>
                  </a:lnTo>
                  <a:lnTo>
                    <a:pt x="324" y="137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2" y="135"/>
                  </a:lnTo>
                  <a:lnTo>
                    <a:pt x="322" y="133"/>
                  </a:lnTo>
                  <a:lnTo>
                    <a:pt x="322" y="133"/>
                  </a:lnTo>
                  <a:lnTo>
                    <a:pt x="322" y="133"/>
                  </a:lnTo>
                  <a:lnTo>
                    <a:pt x="322" y="131"/>
                  </a:lnTo>
                  <a:lnTo>
                    <a:pt x="322" y="131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8"/>
                  </a:lnTo>
                  <a:lnTo>
                    <a:pt x="322" y="128"/>
                  </a:lnTo>
                  <a:lnTo>
                    <a:pt x="322" y="128"/>
                  </a:lnTo>
                  <a:lnTo>
                    <a:pt x="322" y="126"/>
                  </a:lnTo>
                  <a:lnTo>
                    <a:pt x="322" y="124"/>
                  </a:lnTo>
                  <a:lnTo>
                    <a:pt x="322" y="122"/>
                  </a:lnTo>
                  <a:lnTo>
                    <a:pt x="322" y="122"/>
                  </a:lnTo>
                  <a:lnTo>
                    <a:pt x="324" y="120"/>
                  </a:lnTo>
                  <a:lnTo>
                    <a:pt x="325" y="120"/>
                  </a:lnTo>
                  <a:lnTo>
                    <a:pt x="324" y="120"/>
                  </a:lnTo>
                  <a:lnTo>
                    <a:pt x="324" y="118"/>
                  </a:lnTo>
                  <a:lnTo>
                    <a:pt x="324" y="118"/>
                  </a:lnTo>
                  <a:lnTo>
                    <a:pt x="325" y="117"/>
                  </a:lnTo>
                  <a:lnTo>
                    <a:pt x="325" y="115"/>
                  </a:lnTo>
                  <a:lnTo>
                    <a:pt x="325" y="117"/>
                  </a:lnTo>
                  <a:lnTo>
                    <a:pt x="327" y="117"/>
                  </a:lnTo>
                  <a:lnTo>
                    <a:pt x="325" y="118"/>
                  </a:lnTo>
                  <a:lnTo>
                    <a:pt x="325" y="118"/>
                  </a:lnTo>
                  <a:lnTo>
                    <a:pt x="325" y="118"/>
                  </a:lnTo>
                  <a:lnTo>
                    <a:pt x="325" y="120"/>
                  </a:lnTo>
                  <a:lnTo>
                    <a:pt x="325" y="120"/>
                  </a:lnTo>
                  <a:lnTo>
                    <a:pt x="327" y="120"/>
                  </a:lnTo>
                  <a:lnTo>
                    <a:pt x="327" y="118"/>
                  </a:lnTo>
                  <a:lnTo>
                    <a:pt x="327" y="118"/>
                  </a:lnTo>
                  <a:lnTo>
                    <a:pt x="327" y="120"/>
                  </a:lnTo>
                  <a:lnTo>
                    <a:pt x="327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31" y="120"/>
                  </a:lnTo>
                  <a:lnTo>
                    <a:pt x="331" y="120"/>
                  </a:lnTo>
                  <a:lnTo>
                    <a:pt x="331" y="120"/>
                  </a:lnTo>
                  <a:lnTo>
                    <a:pt x="331" y="122"/>
                  </a:lnTo>
                  <a:lnTo>
                    <a:pt x="331" y="122"/>
                  </a:lnTo>
                  <a:lnTo>
                    <a:pt x="331" y="122"/>
                  </a:lnTo>
                  <a:lnTo>
                    <a:pt x="333" y="122"/>
                  </a:lnTo>
                  <a:lnTo>
                    <a:pt x="333" y="122"/>
                  </a:lnTo>
                  <a:lnTo>
                    <a:pt x="333" y="124"/>
                  </a:lnTo>
                  <a:lnTo>
                    <a:pt x="333" y="124"/>
                  </a:lnTo>
                  <a:lnTo>
                    <a:pt x="333" y="124"/>
                  </a:lnTo>
                  <a:lnTo>
                    <a:pt x="333" y="124"/>
                  </a:lnTo>
                  <a:lnTo>
                    <a:pt x="335" y="126"/>
                  </a:lnTo>
                  <a:lnTo>
                    <a:pt x="335" y="126"/>
                  </a:lnTo>
                  <a:lnTo>
                    <a:pt x="336" y="126"/>
                  </a:lnTo>
                  <a:lnTo>
                    <a:pt x="338" y="126"/>
                  </a:lnTo>
                  <a:lnTo>
                    <a:pt x="338" y="126"/>
                  </a:lnTo>
                  <a:lnTo>
                    <a:pt x="338" y="126"/>
                  </a:lnTo>
                  <a:lnTo>
                    <a:pt x="338" y="124"/>
                  </a:lnTo>
                  <a:lnTo>
                    <a:pt x="338" y="124"/>
                  </a:lnTo>
                  <a:lnTo>
                    <a:pt x="338" y="124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0"/>
                  </a:lnTo>
                  <a:lnTo>
                    <a:pt x="342" y="120"/>
                  </a:lnTo>
                  <a:lnTo>
                    <a:pt x="342" y="120"/>
                  </a:lnTo>
                  <a:lnTo>
                    <a:pt x="342" y="120"/>
                  </a:lnTo>
                  <a:lnTo>
                    <a:pt x="342" y="120"/>
                  </a:lnTo>
                  <a:lnTo>
                    <a:pt x="342" y="118"/>
                  </a:lnTo>
                  <a:lnTo>
                    <a:pt x="342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2" y="118"/>
                  </a:lnTo>
                  <a:lnTo>
                    <a:pt x="342" y="117"/>
                  </a:lnTo>
                  <a:lnTo>
                    <a:pt x="340" y="117"/>
                  </a:lnTo>
                  <a:lnTo>
                    <a:pt x="340" y="117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38" y="118"/>
                  </a:lnTo>
                  <a:lnTo>
                    <a:pt x="338" y="118"/>
                  </a:lnTo>
                  <a:lnTo>
                    <a:pt x="338" y="118"/>
                  </a:lnTo>
                  <a:lnTo>
                    <a:pt x="340" y="120"/>
                  </a:lnTo>
                  <a:lnTo>
                    <a:pt x="340" y="120"/>
                  </a:lnTo>
                  <a:lnTo>
                    <a:pt x="340" y="120"/>
                  </a:lnTo>
                  <a:lnTo>
                    <a:pt x="338" y="120"/>
                  </a:lnTo>
                  <a:lnTo>
                    <a:pt x="338" y="120"/>
                  </a:lnTo>
                  <a:lnTo>
                    <a:pt x="338" y="120"/>
                  </a:lnTo>
                  <a:lnTo>
                    <a:pt x="338" y="122"/>
                  </a:lnTo>
                  <a:lnTo>
                    <a:pt x="338" y="122"/>
                  </a:lnTo>
                  <a:lnTo>
                    <a:pt x="338" y="122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0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5" y="124"/>
                  </a:lnTo>
                  <a:lnTo>
                    <a:pt x="335" y="124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5" y="118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18"/>
                  </a:lnTo>
                  <a:lnTo>
                    <a:pt x="333" y="118"/>
                  </a:lnTo>
                  <a:lnTo>
                    <a:pt x="333" y="118"/>
                  </a:lnTo>
                  <a:lnTo>
                    <a:pt x="333" y="118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1" y="117"/>
                  </a:lnTo>
                  <a:lnTo>
                    <a:pt x="331" y="117"/>
                  </a:lnTo>
                  <a:lnTo>
                    <a:pt x="331" y="115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6" y="113"/>
                  </a:lnTo>
                  <a:lnTo>
                    <a:pt x="336" y="113"/>
                  </a:lnTo>
                  <a:lnTo>
                    <a:pt x="336" y="113"/>
                  </a:lnTo>
                  <a:lnTo>
                    <a:pt x="336" y="113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5" y="111"/>
                  </a:lnTo>
                  <a:lnTo>
                    <a:pt x="335" y="111"/>
                  </a:lnTo>
                  <a:lnTo>
                    <a:pt x="335" y="111"/>
                  </a:lnTo>
                  <a:lnTo>
                    <a:pt x="336" y="109"/>
                  </a:lnTo>
                  <a:lnTo>
                    <a:pt x="336" y="109"/>
                  </a:lnTo>
                  <a:lnTo>
                    <a:pt x="336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40" y="109"/>
                  </a:lnTo>
                  <a:lnTo>
                    <a:pt x="340" y="109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42" y="108"/>
                  </a:lnTo>
                  <a:lnTo>
                    <a:pt x="342" y="108"/>
                  </a:lnTo>
                  <a:lnTo>
                    <a:pt x="340" y="108"/>
                  </a:lnTo>
                  <a:lnTo>
                    <a:pt x="340" y="106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38" y="108"/>
                  </a:lnTo>
                  <a:lnTo>
                    <a:pt x="338" y="108"/>
                  </a:lnTo>
                  <a:lnTo>
                    <a:pt x="338" y="106"/>
                  </a:lnTo>
                  <a:lnTo>
                    <a:pt x="336" y="106"/>
                  </a:lnTo>
                  <a:lnTo>
                    <a:pt x="336" y="104"/>
                  </a:lnTo>
                  <a:lnTo>
                    <a:pt x="336" y="102"/>
                  </a:lnTo>
                  <a:lnTo>
                    <a:pt x="336" y="102"/>
                  </a:lnTo>
                  <a:lnTo>
                    <a:pt x="336" y="100"/>
                  </a:lnTo>
                  <a:lnTo>
                    <a:pt x="336" y="102"/>
                  </a:lnTo>
                  <a:lnTo>
                    <a:pt x="336" y="102"/>
                  </a:lnTo>
                  <a:lnTo>
                    <a:pt x="336" y="102"/>
                  </a:lnTo>
                  <a:lnTo>
                    <a:pt x="336" y="104"/>
                  </a:lnTo>
                  <a:lnTo>
                    <a:pt x="336" y="104"/>
                  </a:lnTo>
                  <a:lnTo>
                    <a:pt x="336" y="106"/>
                  </a:lnTo>
                  <a:lnTo>
                    <a:pt x="336" y="106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5" y="106"/>
                  </a:lnTo>
                  <a:lnTo>
                    <a:pt x="335" y="106"/>
                  </a:lnTo>
                  <a:lnTo>
                    <a:pt x="333" y="108"/>
                  </a:lnTo>
                  <a:lnTo>
                    <a:pt x="333" y="108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4"/>
                  </a:lnTo>
                  <a:lnTo>
                    <a:pt x="333" y="102"/>
                  </a:lnTo>
                  <a:lnTo>
                    <a:pt x="333" y="102"/>
                  </a:lnTo>
                  <a:lnTo>
                    <a:pt x="331" y="102"/>
                  </a:lnTo>
                  <a:lnTo>
                    <a:pt x="331" y="102"/>
                  </a:lnTo>
                  <a:lnTo>
                    <a:pt x="331" y="100"/>
                  </a:lnTo>
                  <a:lnTo>
                    <a:pt x="331" y="100"/>
                  </a:lnTo>
                  <a:lnTo>
                    <a:pt x="329" y="100"/>
                  </a:lnTo>
                  <a:lnTo>
                    <a:pt x="329" y="100"/>
                  </a:lnTo>
                  <a:lnTo>
                    <a:pt x="329" y="102"/>
                  </a:lnTo>
                  <a:lnTo>
                    <a:pt x="331" y="102"/>
                  </a:lnTo>
                  <a:lnTo>
                    <a:pt x="331" y="102"/>
                  </a:lnTo>
                  <a:lnTo>
                    <a:pt x="331" y="102"/>
                  </a:lnTo>
                  <a:lnTo>
                    <a:pt x="331" y="104"/>
                  </a:lnTo>
                  <a:lnTo>
                    <a:pt x="331" y="104"/>
                  </a:lnTo>
                  <a:lnTo>
                    <a:pt x="331" y="104"/>
                  </a:lnTo>
                  <a:lnTo>
                    <a:pt x="331" y="106"/>
                  </a:lnTo>
                  <a:lnTo>
                    <a:pt x="331" y="106"/>
                  </a:lnTo>
                  <a:lnTo>
                    <a:pt x="331" y="106"/>
                  </a:lnTo>
                  <a:lnTo>
                    <a:pt x="331" y="106"/>
                  </a:lnTo>
                  <a:lnTo>
                    <a:pt x="331" y="108"/>
                  </a:lnTo>
                  <a:lnTo>
                    <a:pt x="331" y="108"/>
                  </a:lnTo>
                  <a:lnTo>
                    <a:pt x="331" y="108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3"/>
                  </a:lnTo>
                  <a:lnTo>
                    <a:pt x="331" y="113"/>
                  </a:lnTo>
                  <a:lnTo>
                    <a:pt x="331" y="115"/>
                  </a:lnTo>
                  <a:lnTo>
                    <a:pt x="331" y="115"/>
                  </a:lnTo>
                  <a:lnTo>
                    <a:pt x="331" y="115"/>
                  </a:lnTo>
                  <a:lnTo>
                    <a:pt x="331" y="115"/>
                  </a:lnTo>
                  <a:lnTo>
                    <a:pt x="329" y="115"/>
                  </a:lnTo>
                  <a:lnTo>
                    <a:pt x="331" y="113"/>
                  </a:lnTo>
                  <a:lnTo>
                    <a:pt x="331" y="113"/>
                  </a:lnTo>
                  <a:lnTo>
                    <a:pt x="329" y="111"/>
                  </a:lnTo>
                  <a:lnTo>
                    <a:pt x="331" y="111"/>
                  </a:lnTo>
                  <a:lnTo>
                    <a:pt x="329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8"/>
                  </a:lnTo>
                  <a:lnTo>
                    <a:pt x="331" y="108"/>
                  </a:lnTo>
                  <a:lnTo>
                    <a:pt x="329" y="106"/>
                  </a:lnTo>
                  <a:lnTo>
                    <a:pt x="329" y="106"/>
                  </a:lnTo>
                  <a:lnTo>
                    <a:pt x="329" y="106"/>
                  </a:lnTo>
                  <a:lnTo>
                    <a:pt x="329" y="108"/>
                  </a:lnTo>
                  <a:lnTo>
                    <a:pt x="329" y="108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11"/>
                  </a:lnTo>
                  <a:lnTo>
                    <a:pt x="329" y="111"/>
                  </a:lnTo>
                  <a:lnTo>
                    <a:pt x="329" y="111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8"/>
                  </a:lnTo>
                  <a:lnTo>
                    <a:pt x="327" y="108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4"/>
                  </a:lnTo>
                  <a:lnTo>
                    <a:pt x="327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5" y="106"/>
                  </a:lnTo>
                  <a:lnTo>
                    <a:pt x="325" y="106"/>
                  </a:lnTo>
                  <a:lnTo>
                    <a:pt x="325" y="106"/>
                  </a:lnTo>
                  <a:lnTo>
                    <a:pt x="325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0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5" y="102"/>
                  </a:lnTo>
                  <a:lnTo>
                    <a:pt x="325" y="102"/>
                  </a:lnTo>
                  <a:lnTo>
                    <a:pt x="325" y="100"/>
                  </a:lnTo>
                  <a:lnTo>
                    <a:pt x="325" y="102"/>
                  </a:lnTo>
                  <a:lnTo>
                    <a:pt x="325" y="102"/>
                  </a:lnTo>
                  <a:lnTo>
                    <a:pt x="327" y="102"/>
                  </a:lnTo>
                  <a:lnTo>
                    <a:pt x="327" y="102"/>
                  </a:lnTo>
                  <a:lnTo>
                    <a:pt x="327" y="100"/>
                  </a:lnTo>
                  <a:lnTo>
                    <a:pt x="327" y="100"/>
                  </a:lnTo>
                  <a:lnTo>
                    <a:pt x="327" y="100"/>
                  </a:lnTo>
                  <a:lnTo>
                    <a:pt x="327" y="98"/>
                  </a:lnTo>
                  <a:lnTo>
                    <a:pt x="327" y="97"/>
                  </a:lnTo>
                  <a:lnTo>
                    <a:pt x="329" y="97"/>
                  </a:lnTo>
                  <a:lnTo>
                    <a:pt x="329" y="97"/>
                  </a:lnTo>
                  <a:lnTo>
                    <a:pt x="329" y="98"/>
                  </a:lnTo>
                  <a:lnTo>
                    <a:pt x="329" y="98"/>
                  </a:lnTo>
                  <a:lnTo>
                    <a:pt x="329" y="97"/>
                  </a:lnTo>
                  <a:lnTo>
                    <a:pt x="331" y="95"/>
                  </a:lnTo>
                  <a:lnTo>
                    <a:pt x="331" y="95"/>
                  </a:lnTo>
                  <a:lnTo>
                    <a:pt x="329" y="95"/>
                  </a:lnTo>
                  <a:lnTo>
                    <a:pt x="329" y="95"/>
                  </a:lnTo>
                  <a:lnTo>
                    <a:pt x="329" y="95"/>
                  </a:lnTo>
                  <a:lnTo>
                    <a:pt x="329" y="97"/>
                  </a:lnTo>
                  <a:lnTo>
                    <a:pt x="329" y="97"/>
                  </a:lnTo>
                  <a:lnTo>
                    <a:pt x="329" y="95"/>
                  </a:lnTo>
                  <a:lnTo>
                    <a:pt x="329" y="95"/>
                  </a:lnTo>
                  <a:lnTo>
                    <a:pt x="327" y="95"/>
                  </a:lnTo>
                  <a:lnTo>
                    <a:pt x="329" y="93"/>
                  </a:lnTo>
                  <a:lnTo>
                    <a:pt x="329" y="93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89"/>
                  </a:lnTo>
                  <a:lnTo>
                    <a:pt x="325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91"/>
                  </a:lnTo>
                  <a:lnTo>
                    <a:pt x="327" y="91"/>
                  </a:lnTo>
                  <a:lnTo>
                    <a:pt x="327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9" y="89"/>
                  </a:lnTo>
                  <a:lnTo>
                    <a:pt x="329" y="89"/>
                  </a:lnTo>
                  <a:lnTo>
                    <a:pt x="329" y="89"/>
                  </a:lnTo>
                  <a:lnTo>
                    <a:pt x="329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7"/>
                  </a:lnTo>
                  <a:lnTo>
                    <a:pt x="327" y="87"/>
                  </a:lnTo>
                  <a:lnTo>
                    <a:pt x="327" y="87"/>
                  </a:lnTo>
                  <a:lnTo>
                    <a:pt x="327" y="87"/>
                  </a:lnTo>
                  <a:lnTo>
                    <a:pt x="329" y="87"/>
                  </a:lnTo>
                  <a:lnTo>
                    <a:pt x="327" y="87"/>
                  </a:lnTo>
                  <a:lnTo>
                    <a:pt x="327" y="86"/>
                  </a:lnTo>
                  <a:lnTo>
                    <a:pt x="327" y="86"/>
                  </a:lnTo>
                  <a:lnTo>
                    <a:pt x="327" y="86"/>
                  </a:lnTo>
                  <a:lnTo>
                    <a:pt x="329" y="86"/>
                  </a:lnTo>
                  <a:lnTo>
                    <a:pt x="329" y="87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31" y="87"/>
                  </a:lnTo>
                  <a:lnTo>
                    <a:pt x="331" y="87"/>
                  </a:lnTo>
                  <a:lnTo>
                    <a:pt x="331" y="87"/>
                  </a:lnTo>
                  <a:lnTo>
                    <a:pt x="331" y="86"/>
                  </a:lnTo>
                  <a:lnTo>
                    <a:pt x="331" y="86"/>
                  </a:lnTo>
                  <a:lnTo>
                    <a:pt x="331" y="86"/>
                  </a:lnTo>
                  <a:lnTo>
                    <a:pt x="333" y="86"/>
                  </a:lnTo>
                  <a:lnTo>
                    <a:pt x="333" y="86"/>
                  </a:lnTo>
                  <a:lnTo>
                    <a:pt x="335" y="86"/>
                  </a:lnTo>
                  <a:lnTo>
                    <a:pt x="335" y="87"/>
                  </a:lnTo>
                  <a:lnTo>
                    <a:pt x="335" y="86"/>
                  </a:lnTo>
                  <a:lnTo>
                    <a:pt x="335" y="86"/>
                  </a:lnTo>
                  <a:lnTo>
                    <a:pt x="333" y="86"/>
                  </a:lnTo>
                  <a:lnTo>
                    <a:pt x="333" y="84"/>
                  </a:lnTo>
                  <a:lnTo>
                    <a:pt x="333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6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27" y="84"/>
                  </a:lnTo>
                  <a:lnTo>
                    <a:pt x="327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2"/>
                  </a:lnTo>
                  <a:lnTo>
                    <a:pt x="329" y="82"/>
                  </a:lnTo>
                  <a:lnTo>
                    <a:pt x="329" y="80"/>
                  </a:lnTo>
                  <a:lnTo>
                    <a:pt x="329" y="82"/>
                  </a:lnTo>
                  <a:lnTo>
                    <a:pt x="329" y="82"/>
                  </a:lnTo>
                  <a:lnTo>
                    <a:pt x="327" y="82"/>
                  </a:lnTo>
                  <a:lnTo>
                    <a:pt x="327" y="80"/>
                  </a:lnTo>
                  <a:lnTo>
                    <a:pt x="327" y="80"/>
                  </a:lnTo>
                  <a:lnTo>
                    <a:pt x="327" y="80"/>
                  </a:lnTo>
                  <a:lnTo>
                    <a:pt x="327" y="82"/>
                  </a:lnTo>
                  <a:lnTo>
                    <a:pt x="327" y="82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5" y="86"/>
                  </a:lnTo>
                  <a:lnTo>
                    <a:pt x="325" y="86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4" y="84"/>
                  </a:lnTo>
                  <a:lnTo>
                    <a:pt x="324" y="82"/>
                  </a:lnTo>
                  <a:lnTo>
                    <a:pt x="325" y="82"/>
                  </a:lnTo>
                  <a:lnTo>
                    <a:pt x="325" y="82"/>
                  </a:lnTo>
                  <a:lnTo>
                    <a:pt x="325" y="80"/>
                  </a:lnTo>
                  <a:lnTo>
                    <a:pt x="325" y="78"/>
                  </a:lnTo>
                  <a:lnTo>
                    <a:pt x="325" y="78"/>
                  </a:lnTo>
                  <a:lnTo>
                    <a:pt x="325" y="78"/>
                  </a:lnTo>
                  <a:lnTo>
                    <a:pt x="325" y="78"/>
                  </a:lnTo>
                  <a:lnTo>
                    <a:pt x="325" y="76"/>
                  </a:lnTo>
                  <a:lnTo>
                    <a:pt x="325" y="76"/>
                  </a:lnTo>
                  <a:lnTo>
                    <a:pt x="325" y="76"/>
                  </a:lnTo>
                  <a:lnTo>
                    <a:pt x="327" y="76"/>
                  </a:lnTo>
                  <a:lnTo>
                    <a:pt x="327" y="76"/>
                  </a:lnTo>
                  <a:lnTo>
                    <a:pt x="327" y="75"/>
                  </a:lnTo>
                  <a:lnTo>
                    <a:pt x="325" y="75"/>
                  </a:lnTo>
                  <a:lnTo>
                    <a:pt x="325" y="75"/>
                  </a:lnTo>
                  <a:lnTo>
                    <a:pt x="325" y="75"/>
                  </a:lnTo>
                  <a:lnTo>
                    <a:pt x="325" y="76"/>
                  </a:lnTo>
                  <a:lnTo>
                    <a:pt x="325" y="76"/>
                  </a:lnTo>
                  <a:lnTo>
                    <a:pt x="324" y="76"/>
                  </a:lnTo>
                  <a:lnTo>
                    <a:pt x="324" y="76"/>
                  </a:lnTo>
                  <a:lnTo>
                    <a:pt x="324" y="78"/>
                  </a:lnTo>
                  <a:lnTo>
                    <a:pt x="324" y="78"/>
                  </a:lnTo>
                  <a:lnTo>
                    <a:pt x="325" y="78"/>
                  </a:lnTo>
                  <a:lnTo>
                    <a:pt x="325" y="80"/>
                  </a:lnTo>
                  <a:lnTo>
                    <a:pt x="324" y="80"/>
                  </a:lnTo>
                  <a:lnTo>
                    <a:pt x="324" y="80"/>
                  </a:lnTo>
                  <a:lnTo>
                    <a:pt x="324" y="80"/>
                  </a:lnTo>
                  <a:lnTo>
                    <a:pt x="324" y="80"/>
                  </a:lnTo>
                  <a:lnTo>
                    <a:pt x="322" y="80"/>
                  </a:lnTo>
                  <a:lnTo>
                    <a:pt x="322" y="78"/>
                  </a:lnTo>
                  <a:lnTo>
                    <a:pt x="322" y="78"/>
                  </a:lnTo>
                  <a:lnTo>
                    <a:pt x="322" y="76"/>
                  </a:lnTo>
                  <a:lnTo>
                    <a:pt x="322" y="75"/>
                  </a:lnTo>
                  <a:lnTo>
                    <a:pt x="322" y="76"/>
                  </a:lnTo>
                  <a:lnTo>
                    <a:pt x="322" y="76"/>
                  </a:lnTo>
                  <a:lnTo>
                    <a:pt x="322" y="76"/>
                  </a:lnTo>
                  <a:lnTo>
                    <a:pt x="320" y="76"/>
                  </a:lnTo>
                  <a:lnTo>
                    <a:pt x="320" y="76"/>
                  </a:lnTo>
                  <a:lnTo>
                    <a:pt x="320" y="78"/>
                  </a:lnTo>
                  <a:lnTo>
                    <a:pt x="320" y="78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2"/>
                  </a:lnTo>
                  <a:lnTo>
                    <a:pt x="324" y="82"/>
                  </a:lnTo>
                  <a:lnTo>
                    <a:pt x="324" y="82"/>
                  </a:lnTo>
                  <a:lnTo>
                    <a:pt x="324" y="82"/>
                  </a:lnTo>
                  <a:lnTo>
                    <a:pt x="322" y="82"/>
                  </a:lnTo>
                  <a:lnTo>
                    <a:pt x="322" y="82"/>
                  </a:lnTo>
                  <a:lnTo>
                    <a:pt x="322" y="82"/>
                  </a:lnTo>
                  <a:lnTo>
                    <a:pt x="322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6"/>
                  </a:lnTo>
                  <a:lnTo>
                    <a:pt x="324" y="86"/>
                  </a:lnTo>
                  <a:lnTo>
                    <a:pt x="324" y="86"/>
                  </a:lnTo>
                  <a:lnTo>
                    <a:pt x="324" y="86"/>
                  </a:lnTo>
                  <a:lnTo>
                    <a:pt x="322" y="86"/>
                  </a:lnTo>
                  <a:lnTo>
                    <a:pt x="322" y="86"/>
                  </a:lnTo>
                  <a:lnTo>
                    <a:pt x="322" y="86"/>
                  </a:lnTo>
                  <a:lnTo>
                    <a:pt x="322" y="86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7"/>
                  </a:lnTo>
                  <a:lnTo>
                    <a:pt x="322" y="87"/>
                  </a:lnTo>
                  <a:lnTo>
                    <a:pt x="322" y="86"/>
                  </a:lnTo>
                  <a:lnTo>
                    <a:pt x="322" y="87"/>
                  </a:lnTo>
                  <a:lnTo>
                    <a:pt x="322" y="87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91"/>
                  </a:lnTo>
                  <a:lnTo>
                    <a:pt x="324" y="91"/>
                  </a:lnTo>
                  <a:lnTo>
                    <a:pt x="322" y="91"/>
                  </a:lnTo>
                  <a:lnTo>
                    <a:pt x="322" y="91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0" y="87"/>
                  </a:lnTo>
                  <a:lnTo>
                    <a:pt x="320" y="87"/>
                  </a:lnTo>
                  <a:lnTo>
                    <a:pt x="320" y="89"/>
                  </a:lnTo>
                  <a:lnTo>
                    <a:pt x="322" y="89"/>
                  </a:lnTo>
                  <a:lnTo>
                    <a:pt x="322" y="91"/>
                  </a:lnTo>
                  <a:lnTo>
                    <a:pt x="322" y="91"/>
                  </a:lnTo>
                  <a:lnTo>
                    <a:pt x="322" y="91"/>
                  </a:lnTo>
                  <a:lnTo>
                    <a:pt x="322" y="93"/>
                  </a:lnTo>
                  <a:lnTo>
                    <a:pt x="322" y="93"/>
                  </a:lnTo>
                  <a:lnTo>
                    <a:pt x="324" y="91"/>
                  </a:lnTo>
                  <a:lnTo>
                    <a:pt x="324" y="93"/>
                  </a:lnTo>
                  <a:lnTo>
                    <a:pt x="324" y="93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5" y="95"/>
                  </a:lnTo>
                  <a:lnTo>
                    <a:pt x="325" y="97"/>
                  </a:lnTo>
                  <a:lnTo>
                    <a:pt x="325" y="97"/>
                  </a:lnTo>
                  <a:lnTo>
                    <a:pt x="325" y="97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4" y="97"/>
                  </a:lnTo>
                  <a:lnTo>
                    <a:pt x="324" y="97"/>
                  </a:lnTo>
                  <a:lnTo>
                    <a:pt x="324" y="97"/>
                  </a:lnTo>
                  <a:lnTo>
                    <a:pt x="324" y="97"/>
                  </a:lnTo>
                  <a:lnTo>
                    <a:pt x="322" y="97"/>
                  </a:lnTo>
                  <a:lnTo>
                    <a:pt x="322" y="95"/>
                  </a:lnTo>
                  <a:lnTo>
                    <a:pt x="320" y="95"/>
                  </a:lnTo>
                  <a:lnTo>
                    <a:pt x="320" y="95"/>
                  </a:lnTo>
                  <a:lnTo>
                    <a:pt x="320" y="93"/>
                  </a:lnTo>
                  <a:lnTo>
                    <a:pt x="320" y="93"/>
                  </a:lnTo>
                  <a:lnTo>
                    <a:pt x="322" y="93"/>
                  </a:lnTo>
                  <a:lnTo>
                    <a:pt x="320" y="93"/>
                  </a:lnTo>
                  <a:lnTo>
                    <a:pt x="320" y="91"/>
                  </a:lnTo>
                  <a:lnTo>
                    <a:pt x="320" y="89"/>
                  </a:lnTo>
                  <a:lnTo>
                    <a:pt x="318" y="87"/>
                  </a:lnTo>
                  <a:lnTo>
                    <a:pt x="318" y="86"/>
                  </a:lnTo>
                  <a:lnTo>
                    <a:pt x="316" y="86"/>
                  </a:lnTo>
                  <a:lnTo>
                    <a:pt x="316" y="86"/>
                  </a:lnTo>
                  <a:lnTo>
                    <a:pt x="316" y="86"/>
                  </a:lnTo>
                  <a:lnTo>
                    <a:pt x="316" y="84"/>
                  </a:lnTo>
                  <a:lnTo>
                    <a:pt x="316" y="84"/>
                  </a:lnTo>
                  <a:lnTo>
                    <a:pt x="316" y="84"/>
                  </a:lnTo>
                  <a:lnTo>
                    <a:pt x="316" y="82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0"/>
                  </a:lnTo>
                  <a:lnTo>
                    <a:pt x="314" y="80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3" y="82"/>
                  </a:lnTo>
                  <a:lnTo>
                    <a:pt x="313" y="82"/>
                  </a:lnTo>
                  <a:lnTo>
                    <a:pt x="313" y="82"/>
                  </a:lnTo>
                  <a:lnTo>
                    <a:pt x="313" y="80"/>
                  </a:lnTo>
                  <a:lnTo>
                    <a:pt x="313" y="78"/>
                  </a:lnTo>
                  <a:lnTo>
                    <a:pt x="313" y="76"/>
                  </a:lnTo>
                  <a:lnTo>
                    <a:pt x="314" y="75"/>
                  </a:lnTo>
                  <a:lnTo>
                    <a:pt x="314" y="75"/>
                  </a:lnTo>
                  <a:lnTo>
                    <a:pt x="314" y="73"/>
                  </a:lnTo>
                  <a:lnTo>
                    <a:pt x="314" y="69"/>
                  </a:lnTo>
                  <a:lnTo>
                    <a:pt x="314" y="69"/>
                  </a:lnTo>
                  <a:lnTo>
                    <a:pt x="314" y="67"/>
                  </a:lnTo>
                  <a:lnTo>
                    <a:pt x="314" y="67"/>
                  </a:lnTo>
                  <a:lnTo>
                    <a:pt x="314" y="67"/>
                  </a:lnTo>
                  <a:lnTo>
                    <a:pt x="314" y="65"/>
                  </a:lnTo>
                  <a:lnTo>
                    <a:pt x="314" y="65"/>
                  </a:lnTo>
                  <a:lnTo>
                    <a:pt x="314" y="65"/>
                  </a:lnTo>
                  <a:lnTo>
                    <a:pt x="314" y="67"/>
                  </a:lnTo>
                  <a:lnTo>
                    <a:pt x="316" y="67"/>
                  </a:lnTo>
                  <a:lnTo>
                    <a:pt x="314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9"/>
                  </a:lnTo>
                  <a:lnTo>
                    <a:pt x="318" y="69"/>
                  </a:lnTo>
                  <a:lnTo>
                    <a:pt x="318" y="69"/>
                  </a:lnTo>
                  <a:lnTo>
                    <a:pt x="318" y="69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5"/>
                  </a:lnTo>
                  <a:lnTo>
                    <a:pt x="316" y="65"/>
                  </a:lnTo>
                  <a:lnTo>
                    <a:pt x="316" y="65"/>
                  </a:lnTo>
                  <a:lnTo>
                    <a:pt x="316" y="65"/>
                  </a:lnTo>
                  <a:lnTo>
                    <a:pt x="314" y="65"/>
                  </a:lnTo>
                  <a:lnTo>
                    <a:pt x="314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2"/>
                  </a:lnTo>
                  <a:lnTo>
                    <a:pt x="316" y="62"/>
                  </a:lnTo>
                  <a:lnTo>
                    <a:pt x="316" y="62"/>
                  </a:lnTo>
                  <a:lnTo>
                    <a:pt x="316" y="62"/>
                  </a:lnTo>
                  <a:lnTo>
                    <a:pt x="318" y="62"/>
                  </a:lnTo>
                  <a:lnTo>
                    <a:pt x="318" y="64"/>
                  </a:lnTo>
                  <a:lnTo>
                    <a:pt x="318" y="64"/>
                  </a:lnTo>
                  <a:lnTo>
                    <a:pt x="318" y="64"/>
                  </a:lnTo>
                  <a:lnTo>
                    <a:pt x="318" y="65"/>
                  </a:lnTo>
                  <a:lnTo>
                    <a:pt x="318" y="64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18" y="64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0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6" y="62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58"/>
                  </a:lnTo>
                  <a:lnTo>
                    <a:pt x="316" y="58"/>
                  </a:lnTo>
                  <a:lnTo>
                    <a:pt x="316" y="58"/>
                  </a:lnTo>
                  <a:lnTo>
                    <a:pt x="316" y="56"/>
                  </a:lnTo>
                  <a:lnTo>
                    <a:pt x="316" y="56"/>
                  </a:lnTo>
                  <a:lnTo>
                    <a:pt x="318" y="56"/>
                  </a:lnTo>
                  <a:lnTo>
                    <a:pt x="318" y="56"/>
                  </a:lnTo>
                  <a:lnTo>
                    <a:pt x="318" y="58"/>
                  </a:lnTo>
                  <a:lnTo>
                    <a:pt x="318" y="58"/>
                  </a:lnTo>
                  <a:lnTo>
                    <a:pt x="320" y="58"/>
                  </a:lnTo>
                  <a:lnTo>
                    <a:pt x="320" y="58"/>
                  </a:lnTo>
                  <a:lnTo>
                    <a:pt x="320" y="58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2" y="56"/>
                  </a:lnTo>
                  <a:lnTo>
                    <a:pt x="324" y="56"/>
                  </a:lnTo>
                  <a:lnTo>
                    <a:pt x="324" y="56"/>
                  </a:lnTo>
                  <a:lnTo>
                    <a:pt x="325" y="56"/>
                  </a:lnTo>
                  <a:lnTo>
                    <a:pt x="325" y="56"/>
                  </a:lnTo>
                  <a:lnTo>
                    <a:pt x="324" y="56"/>
                  </a:lnTo>
                  <a:lnTo>
                    <a:pt x="324" y="56"/>
                  </a:lnTo>
                  <a:lnTo>
                    <a:pt x="322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5"/>
                  </a:lnTo>
                  <a:lnTo>
                    <a:pt x="320" y="55"/>
                  </a:lnTo>
                  <a:lnTo>
                    <a:pt x="320" y="55"/>
                  </a:lnTo>
                  <a:lnTo>
                    <a:pt x="320" y="55"/>
                  </a:lnTo>
                  <a:lnTo>
                    <a:pt x="318" y="55"/>
                  </a:lnTo>
                  <a:lnTo>
                    <a:pt x="318" y="55"/>
                  </a:lnTo>
                  <a:lnTo>
                    <a:pt x="318" y="55"/>
                  </a:lnTo>
                  <a:lnTo>
                    <a:pt x="320" y="53"/>
                  </a:lnTo>
                  <a:lnTo>
                    <a:pt x="320" y="53"/>
                  </a:lnTo>
                  <a:lnTo>
                    <a:pt x="320" y="53"/>
                  </a:lnTo>
                  <a:lnTo>
                    <a:pt x="320" y="51"/>
                  </a:lnTo>
                  <a:lnTo>
                    <a:pt x="320" y="51"/>
                  </a:lnTo>
                  <a:lnTo>
                    <a:pt x="320" y="51"/>
                  </a:lnTo>
                  <a:lnTo>
                    <a:pt x="322" y="51"/>
                  </a:lnTo>
                  <a:lnTo>
                    <a:pt x="322" y="51"/>
                  </a:lnTo>
                  <a:lnTo>
                    <a:pt x="324" y="51"/>
                  </a:lnTo>
                  <a:lnTo>
                    <a:pt x="324" y="51"/>
                  </a:lnTo>
                  <a:lnTo>
                    <a:pt x="325" y="49"/>
                  </a:lnTo>
                  <a:lnTo>
                    <a:pt x="327" y="49"/>
                  </a:lnTo>
                  <a:lnTo>
                    <a:pt x="327" y="49"/>
                  </a:lnTo>
                  <a:lnTo>
                    <a:pt x="327" y="49"/>
                  </a:lnTo>
                  <a:lnTo>
                    <a:pt x="329" y="49"/>
                  </a:lnTo>
                  <a:lnTo>
                    <a:pt x="327" y="51"/>
                  </a:lnTo>
                  <a:lnTo>
                    <a:pt x="327" y="51"/>
                  </a:lnTo>
                  <a:lnTo>
                    <a:pt x="327" y="51"/>
                  </a:lnTo>
                  <a:lnTo>
                    <a:pt x="329" y="51"/>
                  </a:lnTo>
                  <a:lnTo>
                    <a:pt x="329" y="51"/>
                  </a:lnTo>
                  <a:lnTo>
                    <a:pt x="329" y="51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9"/>
                  </a:lnTo>
                  <a:lnTo>
                    <a:pt x="331" y="49"/>
                  </a:lnTo>
                  <a:lnTo>
                    <a:pt x="331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7"/>
                  </a:lnTo>
                  <a:lnTo>
                    <a:pt x="331" y="47"/>
                  </a:lnTo>
                  <a:lnTo>
                    <a:pt x="333" y="47"/>
                  </a:lnTo>
                  <a:lnTo>
                    <a:pt x="333" y="47"/>
                  </a:lnTo>
                  <a:lnTo>
                    <a:pt x="333" y="47"/>
                  </a:lnTo>
                  <a:lnTo>
                    <a:pt x="335" y="47"/>
                  </a:lnTo>
                  <a:lnTo>
                    <a:pt x="335" y="47"/>
                  </a:lnTo>
                  <a:lnTo>
                    <a:pt x="335" y="47"/>
                  </a:lnTo>
                  <a:lnTo>
                    <a:pt x="335" y="47"/>
                  </a:lnTo>
                  <a:lnTo>
                    <a:pt x="335" y="49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5"/>
                  </a:lnTo>
                  <a:lnTo>
                    <a:pt x="336" y="45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8" y="47"/>
                  </a:lnTo>
                  <a:lnTo>
                    <a:pt x="338" y="49"/>
                  </a:lnTo>
                  <a:lnTo>
                    <a:pt x="338" y="49"/>
                  </a:lnTo>
                  <a:lnTo>
                    <a:pt x="338" y="47"/>
                  </a:lnTo>
                  <a:lnTo>
                    <a:pt x="338" y="47"/>
                  </a:lnTo>
                  <a:lnTo>
                    <a:pt x="338" y="47"/>
                  </a:lnTo>
                  <a:lnTo>
                    <a:pt x="338" y="47"/>
                  </a:lnTo>
                  <a:lnTo>
                    <a:pt x="338" y="45"/>
                  </a:lnTo>
                  <a:lnTo>
                    <a:pt x="338" y="45"/>
                  </a:lnTo>
                  <a:lnTo>
                    <a:pt x="338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7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2" y="45"/>
                  </a:lnTo>
                  <a:lnTo>
                    <a:pt x="342" y="45"/>
                  </a:lnTo>
                  <a:lnTo>
                    <a:pt x="344" y="45"/>
                  </a:lnTo>
                  <a:lnTo>
                    <a:pt x="344" y="45"/>
                  </a:lnTo>
                  <a:lnTo>
                    <a:pt x="344" y="45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5" y="42"/>
                  </a:lnTo>
                  <a:lnTo>
                    <a:pt x="344" y="42"/>
                  </a:lnTo>
                  <a:lnTo>
                    <a:pt x="344" y="42"/>
                  </a:lnTo>
                  <a:lnTo>
                    <a:pt x="344" y="44"/>
                  </a:lnTo>
                  <a:lnTo>
                    <a:pt x="342" y="44"/>
                  </a:lnTo>
                  <a:lnTo>
                    <a:pt x="342" y="44"/>
                  </a:lnTo>
                  <a:lnTo>
                    <a:pt x="342" y="44"/>
                  </a:lnTo>
                  <a:lnTo>
                    <a:pt x="340" y="44"/>
                  </a:lnTo>
                  <a:lnTo>
                    <a:pt x="338" y="44"/>
                  </a:lnTo>
                  <a:lnTo>
                    <a:pt x="338" y="45"/>
                  </a:lnTo>
                  <a:lnTo>
                    <a:pt x="336" y="45"/>
                  </a:lnTo>
                  <a:lnTo>
                    <a:pt x="336" y="45"/>
                  </a:lnTo>
                  <a:lnTo>
                    <a:pt x="336" y="45"/>
                  </a:lnTo>
                  <a:lnTo>
                    <a:pt x="335" y="45"/>
                  </a:lnTo>
                  <a:lnTo>
                    <a:pt x="335" y="45"/>
                  </a:lnTo>
                  <a:lnTo>
                    <a:pt x="335" y="45"/>
                  </a:lnTo>
                  <a:lnTo>
                    <a:pt x="336" y="44"/>
                  </a:lnTo>
                  <a:lnTo>
                    <a:pt x="336" y="44"/>
                  </a:lnTo>
                  <a:lnTo>
                    <a:pt x="336" y="44"/>
                  </a:lnTo>
                  <a:lnTo>
                    <a:pt x="336" y="44"/>
                  </a:lnTo>
                  <a:lnTo>
                    <a:pt x="336" y="42"/>
                  </a:lnTo>
                  <a:lnTo>
                    <a:pt x="336" y="42"/>
                  </a:lnTo>
                  <a:lnTo>
                    <a:pt x="336" y="42"/>
                  </a:lnTo>
                  <a:lnTo>
                    <a:pt x="336" y="44"/>
                  </a:lnTo>
                  <a:lnTo>
                    <a:pt x="335" y="44"/>
                  </a:lnTo>
                  <a:lnTo>
                    <a:pt x="335" y="44"/>
                  </a:lnTo>
                  <a:lnTo>
                    <a:pt x="335" y="44"/>
                  </a:lnTo>
                  <a:lnTo>
                    <a:pt x="335" y="44"/>
                  </a:lnTo>
                  <a:lnTo>
                    <a:pt x="335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5"/>
                  </a:lnTo>
                  <a:lnTo>
                    <a:pt x="331" y="45"/>
                  </a:lnTo>
                  <a:lnTo>
                    <a:pt x="329" y="45"/>
                  </a:lnTo>
                  <a:lnTo>
                    <a:pt x="329" y="45"/>
                  </a:lnTo>
                  <a:lnTo>
                    <a:pt x="329" y="45"/>
                  </a:lnTo>
                  <a:lnTo>
                    <a:pt x="327" y="45"/>
                  </a:lnTo>
                  <a:lnTo>
                    <a:pt x="327" y="47"/>
                  </a:lnTo>
                  <a:lnTo>
                    <a:pt x="325" y="47"/>
                  </a:lnTo>
                  <a:lnTo>
                    <a:pt x="325" y="45"/>
                  </a:lnTo>
                  <a:lnTo>
                    <a:pt x="325" y="45"/>
                  </a:lnTo>
                  <a:lnTo>
                    <a:pt x="325" y="45"/>
                  </a:lnTo>
                  <a:lnTo>
                    <a:pt x="325" y="45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2"/>
                  </a:lnTo>
                  <a:lnTo>
                    <a:pt x="329" y="42"/>
                  </a:lnTo>
                  <a:lnTo>
                    <a:pt x="329" y="42"/>
                  </a:lnTo>
                  <a:lnTo>
                    <a:pt x="327" y="42"/>
                  </a:lnTo>
                  <a:lnTo>
                    <a:pt x="327" y="42"/>
                  </a:lnTo>
                  <a:lnTo>
                    <a:pt x="327" y="42"/>
                  </a:lnTo>
                  <a:lnTo>
                    <a:pt x="327" y="40"/>
                  </a:lnTo>
                  <a:lnTo>
                    <a:pt x="327" y="40"/>
                  </a:lnTo>
                  <a:lnTo>
                    <a:pt x="327" y="40"/>
                  </a:lnTo>
                  <a:lnTo>
                    <a:pt x="329" y="40"/>
                  </a:lnTo>
                  <a:lnTo>
                    <a:pt x="329" y="40"/>
                  </a:lnTo>
                  <a:lnTo>
                    <a:pt x="329" y="38"/>
                  </a:lnTo>
                  <a:lnTo>
                    <a:pt x="329" y="38"/>
                  </a:lnTo>
                  <a:lnTo>
                    <a:pt x="329" y="38"/>
                  </a:lnTo>
                  <a:lnTo>
                    <a:pt x="329" y="38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3"/>
                  </a:lnTo>
                  <a:lnTo>
                    <a:pt x="335" y="33"/>
                  </a:lnTo>
                  <a:lnTo>
                    <a:pt x="335" y="33"/>
                  </a:lnTo>
                  <a:lnTo>
                    <a:pt x="335" y="33"/>
                  </a:lnTo>
                  <a:lnTo>
                    <a:pt x="335" y="33"/>
                  </a:lnTo>
                  <a:lnTo>
                    <a:pt x="336" y="33"/>
                  </a:lnTo>
                  <a:lnTo>
                    <a:pt x="336" y="33"/>
                  </a:lnTo>
                  <a:lnTo>
                    <a:pt x="336" y="33"/>
                  </a:lnTo>
                  <a:lnTo>
                    <a:pt x="336" y="33"/>
                  </a:lnTo>
                  <a:lnTo>
                    <a:pt x="338" y="33"/>
                  </a:lnTo>
                  <a:lnTo>
                    <a:pt x="338" y="33"/>
                  </a:lnTo>
                  <a:lnTo>
                    <a:pt x="338" y="34"/>
                  </a:lnTo>
                  <a:lnTo>
                    <a:pt x="338" y="34"/>
                  </a:lnTo>
                  <a:lnTo>
                    <a:pt x="338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2" y="34"/>
                  </a:lnTo>
                  <a:lnTo>
                    <a:pt x="342" y="34"/>
                  </a:lnTo>
                  <a:lnTo>
                    <a:pt x="342" y="34"/>
                  </a:lnTo>
                  <a:lnTo>
                    <a:pt x="342" y="34"/>
                  </a:lnTo>
                  <a:lnTo>
                    <a:pt x="342" y="33"/>
                  </a:lnTo>
                  <a:lnTo>
                    <a:pt x="342" y="33"/>
                  </a:lnTo>
                  <a:lnTo>
                    <a:pt x="342" y="34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38" y="33"/>
                  </a:lnTo>
                  <a:lnTo>
                    <a:pt x="338" y="33"/>
                  </a:lnTo>
                  <a:lnTo>
                    <a:pt x="338" y="31"/>
                  </a:lnTo>
                  <a:lnTo>
                    <a:pt x="338" y="31"/>
                  </a:lnTo>
                  <a:lnTo>
                    <a:pt x="336" y="31"/>
                  </a:lnTo>
                  <a:lnTo>
                    <a:pt x="336" y="31"/>
                  </a:lnTo>
                  <a:lnTo>
                    <a:pt x="336" y="31"/>
                  </a:lnTo>
                  <a:lnTo>
                    <a:pt x="336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3" y="31"/>
                  </a:lnTo>
                  <a:lnTo>
                    <a:pt x="333" y="31"/>
                  </a:lnTo>
                  <a:lnTo>
                    <a:pt x="333" y="33"/>
                  </a:lnTo>
                  <a:lnTo>
                    <a:pt x="333" y="33"/>
                  </a:lnTo>
                  <a:lnTo>
                    <a:pt x="333" y="31"/>
                  </a:lnTo>
                  <a:lnTo>
                    <a:pt x="333" y="31"/>
                  </a:lnTo>
                  <a:lnTo>
                    <a:pt x="333" y="31"/>
                  </a:lnTo>
                  <a:lnTo>
                    <a:pt x="333" y="29"/>
                  </a:lnTo>
                  <a:lnTo>
                    <a:pt x="333" y="29"/>
                  </a:lnTo>
                  <a:lnTo>
                    <a:pt x="333" y="29"/>
                  </a:lnTo>
                  <a:lnTo>
                    <a:pt x="333" y="29"/>
                  </a:lnTo>
                  <a:lnTo>
                    <a:pt x="335" y="29"/>
                  </a:lnTo>
                  <a:lnTo>
                    <a:pt x="335" y="29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5"/>
                  </a:lnTo>
                  <a:lnTo>
                    <a:pt x="335" y="25"/>
                  </a:lnTo>
                  <a:lnTo>
                    <a:pt x="336" y="25"/>
                  </a:lnTo>
                  <a:lnTo>
                    <a:pt x="336" y="25"/>
                  </a:lnTo>
                  <a:lnTo>
                    <a:pt x="336" y="25"/>
                  </a:lnTo>
                  <a:lnTo>
                    <a:pt x="335" y="25"/>
                  </a:lnTo>
                  <a:lnTo>
                    <a:pt x="335" y="25"/>
                  </a:lnTo>
                  <a:lnTo>
                    <a:pt x="335" y="25"/>
                  </a:lnTo>
                  <a:lnTo>
                    <a:pt x="335" y="23"/>
                  </a:lnTo>
                  <a:lnTo>
                    <a:pt x="335" y="23"/>
                  </a:lnTo>
                  <a:lnTo>
                    <a:pt x="336" y="23"/>
                  </a:lnTo>
                  <a:lnTo>
                    <a:pt x="336" y="23"/>
                  </a:lnTo>
                  <a:lnTo>
                    <a:pt x="336" y="23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0"/>
                  </a:lnTo>
                  <a:lnTo>
                    <a:pt x="336" y="20"/>
                  </a:lnTo>
                  <a:lnTo>
                    <a:pt x="336" y="20"/>
                  </a:lnTo>
                  <a:lnTo>
                    <a:pt x="336" y="20"/>
                  </a:lnTo>
                  <a:lnTo>
                    <a:pt x="338" y="20"/>
                  </a:lnTo>
                  <a:lnTo>
                    <a:pt x="338" y="20"/>
                  </a:lnTo>
                  <a:lnTo>
                    <a:pt x="338" y="20"/>
                  </a:lnTo>
                  <a:lnTo>
                    <a:pt x="338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6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5" y="18"/>
                  </a:lnTo>
                  <a:lnTo>
                    <a:pt x="335" y="18"/>
                  </a:lnTo>
                  <a:lnTo>
                    <a:pt x="336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2"/>
                  </a:lnTo>
                  <a:lnTo>
                    <a:pt x="335" y="22"/>
                  </a:lnTo>
                  <a:lnTo>
                    <a:pt x="335" y="23"/>
                  </a:lnTo>
                  <a:lnTo>
                    <a:pt x="335" y="23"/>
                  </a:lnTo>
                  <a:lnTo>
                    <a:pt x="335" y="25"/>
                  </a:lnTo>
                  <a:lnTo>
                    <a:pt x="333" y="25"/>
                  </a:lnTo>
                  <a:lnTo>
                    <a:pt x="335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29" y="29"/>
                  </a:lnTo>
                  <a:lnTo>
                    <a:pt x="329" y="29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31" y="31"/>
                  </a:lnTo>
                  <a:lnTo>
                    <a:pt x="331" y="31"/>
                  </a:lnTo>
                  <a:lnTo>
                    <a:pt x="331" y="31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4"/>
                  </a:lnTo>
                  <a:lnTo>
                    <a:pt x="329" y="34"/>
                  </a:lnTo>
                  <a:lnTo>
                    <a:pt x="327" y="34"/>
                  </a:lnTo>
                  <a:lnTo>
                    <a:pt x="327" y="34"/>
                  </a:lnTo>
                  <a:lnTo>
                    <a:pt x="327" y="36"/>
                  </a:lnTo>
                  <a:lnTo>
                    <a:pt x="327" y="36"/>
                  </a:lnTo>
                  <a:lnTo>
                    <a:pt x="327" y="36"/>
                  </a:lnTo>
                  <a:lnTo>
                    <a:pt x="325" y="38"/>
                  </a:lnTo>
                  <a:lnTo>
                    <a:pt x="325" y="38"/>
                  </a:lnTo>
                  <a:lnTo>
                    <a:pt x="325" y="38"/>
                  </a:lnTo>
                  <a:lnTo>
                    <a:pt x="325" y="38"/>
                  </a:lnTo>
                  <a:lnTo>
                    <a:pt x="325" y="36"/>
                  </a:lnTo>
                  <a:lnTo>
                    <a:pt x="325" y="36"/>
                  </a:lnTo>
                  <a:lnTo>
                    <a:pt x="325" y="36"/>
                  </a:lnTo>
                  <a:lnTo>
                    <a:pt x="325" y="36"/>
                  </a:lnTo>
                  <a:lnTo>
                    <a:pt x="325" y="34"/>
                  </a:lnTo>
                  <a:lnTo>
                    <a:pt x="325" y="34"/>
                  </a:lnTo>
                  <a:lnTo>
                    <a:pt x="325" y="34"/>
                  </a:lnTo>
                  <a:lnTo>
                    <a:pt x="325" y="33"/>
                  </a:lnTo>
                  <a:lnTo>
                    <a:pt x="325" y="33"/>
                  </a:lnTo>
                  <a:lnTo>
                    <a:pt x="325" y="33"/>
                  </a:lnTo>
                  <a:lnTo>
                    <a:pt x="325" y="33"/>
                  </a:lnTo>
                  <a:lnTo>
                    <a:pt x="325" y="31"/>
                  </a:lnTo>
                  <a:lnTo>
                    <a:pt x="325" y="31"/>
                  </a:lnTo>
                  <a:lnTo>
                    <a:pt x="327" y="31"/>
                  </a:lnTo>
                  <a:lnTo>
                    <a:pt x="325" y="29"/>
                  </a:lnTo>
                  <a:lnTo>
                    <a:pt x="325" y="29"/>
                  </a:lnTo>
                  <a:lnTo>
                    <a:pt x="325" y="29"/>
                  </a:lnTo>
                  <a:lnTo>
                    <a:pt x="327" y="29"/>
                  </a:lnTo>
                  <a:lnTo>
                    <a:pt x="327" y="27"/>
                  </a:lnTo>
                  <a:lnTo>
                    <a:pt x="327" y="27"/>
                  </a:lnTo>
                  <a:lnTo>
                    <a:pt x="327" y="27"/>
                  </a:lnTo>
                  <a:lnTo>
                    <a:pt x="327" y="27"/>
                  </a:lnTo>
                  <a:lnTo>
                    <a:pt x="325" y="27"/>
                  </a:lnTo>
                  <a:lnTo>
                    <a:pt x="325" y="25"/>
                  </a:lnTo>
                  <a:lnTo>
                    <a:pt x="325" y="25"/>
                  </a:lnTo>
                  <a:lnTo>
                    <a:pt x="325" y="25"/>
                  </a:lnTo>
                  <a:lnTo>
                    <a:pt x="325" y="25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2"/>
                  </a:lnTo>
                  <a:lnTo>
                    <a:pt x="327" y="22"/>
                  </a:lnTo>
                  <a:lnTo>
                    <a:pt x="327" y="22"/>
                  </a:lnTo>
                  <a:lnTo>
                    <a:pt x="327" y="20"/>
                  </a:lnTo>
                  <a:lnTo>
                    <a:pt x="325" y="20"/>
                  </a:lnTo>
                  <a:lnTo>
                    <a:pt x="325" y="20"/>
                  </a:lnTo>
                  <a:lnTo>
                    <a:pt x="325" y="20"/>
                  </a:lnTo>
                  <a:lnTo>
                    <a:pt x="325" y="20"/>
                  </a:lnTo>
                  <a:lnTo>
                    <a:pt x="325" y="22"/>
                  </a:lnTo>
                  <a:lnTo>
                    <a:pt x="325" y="22"/>
                  </a:lnTo>
                  <a:lnTo>
                    <a:pt x="325" y="22"/>
                  </a:lnTo>
                  <a:lnTo>
                    <a:pt x="325" y="22"/>
                  </a:lnTo>
                  <a:lnTo>
                    <a:pt x="325" y="23"/>
                  </a:lnTo>
                  <a:lnTo>
                    <a:pt x="324" y="23"/>
                  </a:lnTo>
                  <a:lnTo>
                    <a:pt x="324" y="23"/>
                  </a:lnTo>
                  <a:lnTo>
                    <a:pt x="324" y="23"/>
                  </a:lnTo>
                  <a:lnTo>
                    <a:pt x="324" y="23"/>
                  </a:lnTo>
                  <a:lnTo>
                    <a:pt x="324" y="25"/>
                  </a:lnTo>
                  <a:lnTo>
                    <a:pt x="322" y="25"/>
                  </a:lnTo>
                  <a:lnTo>
                    <a:pt x="324" y="25"/>
                  </a:lnTo>
                  <a:lnTo>
                    <a:pt x="322" y="25"/>
                  </a:lnTo>
                  <a:lnTo>
                    <a:pt x="322" y="25"/>
                  </a:lnTo>
                  <a:lnTo>
                    <a:pt x="322" y="25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18" y="27"/>
                  </a:lnTo>
                  <a:lnTo>
                    <a:pt x="318" y="25"/>
                  </a:lnTo>
                  <a:lnTo>
                    <a:pt x="318" y="25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18" y="29"/>
                  </a:lnTo>
                  <a:lnTo>
                    <a:pt x="318" y="29"/>
                  </a:lnTo>
                  <a:lnTo>
                    <a:pt x="316" y="31"/>
                  </a:lnTo>
                  <a:lnTo>
                    <a:pt x="316" y="31"/>
                  </a:lnTo>
                  <a:lnTo>
                    <a:pt x="316" y="31"/>
                  </a:lnTo>
                  <a:lnTo>
                    <a:pt x="316" y="31"/>
                  </a:lnTo>
                  <a:lnTo>
                    <a:pt x="314" y="31"/>
                  </a:lnTo>
                  <a:lnTo>
                    <a:pt x="314" y="33"/>
                  </a:lnTo>
                  <a:lnTo>
                    <a:pt x="314" y="34"/>
                  </a:lnTo>
                  <a:lnTo>
                    <a:pt x="314" y="34"/>
                  </a:lnTo>
                  <a:lnTo>
                    <a:pt x="314" y="36"/>
                  </a:lnTo>
                  <a:lnTo>
                    <a:pt x="314" y="36"/>
                  </a:lnTo>
                  <a:lnTo>
                    <a:pt x="314" y="36"/>
                  </a:lnTo>
                  <a:lnTo>
                    <a:pt x="313" y="34"/>
                  </a:lnTo>
                  <a:lnTo>
                    <a:pt x="313" y="34"/>
                  </a:lnTo>
                  <a:lnTo>
                    <a:pt x="313" y="36"/>
                  </a:lnTo>
                  <a:lnTo>
                    <a:pt x="313" y="36"/>
                  </a:lnTo>
                  <a:lnTo>
                    <a:pt x="313" y="36"/>
                  </a:lnTo>
                  <a:lnTo>
                    <a:pt x="314" y="36"/>
                  </a:lnTo>
                  <a:lnTo>
                    <a:pt x="314" y="38"/>
                  </a:lnTo>
                  <a:lnTo>
                    <a:pt x="314" y="38"/>
                  </a:lnTo>
                  <a:lnTo>
                    <a:pt x="314" y="38"/>
                  </a:lnTo>
                  <a:lnTo>
                    <a:pt x="314" y="38"/>
                  </a:lnTo>
                  <a:lnTo>
                    <a:pt x="314" y="36"/>
                  </a:lnTo>
                  <a:lnTo>
                    <a:pt x="316" y="36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8" y="38"/>
                  </a:lnTo>
                  <a:lnTo>
                    <a:pt x="318" y="38"/>
                  </a:lnTo>
                  <a:lnTo>
                    <a:pt x="318" y="40"/>
                  </a:lnTo>
                  <a:lnTo>
                    <a:pt x="318" y="40"/>
                  </a:lnTo>
                  <a:lnTo>
                    <a:pt x="318" y="40"/>
                  </a:lnTo>
                  <a:lnTo>
                    <a:pt x="318" y="40"/>
                  </a:lnTo>
                  <a:lnTo>
                    <a:pt x="318" y="42"/>
                  </a:lnTo>
                  <a:lnTo>
                    <a:pt x="318" y="42"/>
                  </a:lnTo>
                  <a:lnTo>
                    <a:pt x="318" y="42"/>
                  </a:lnTo>
                  <a:lnTo>
                    <a:pt x="318" y="44"/>
                  </a:lnTo>
                  <a:lnTo>
                    <a:pt x="318" y="44"/>
                  </a:lnTo>
                  <a:lnTo>
                    <a:pt x="318" y="44"/>
                  </a:lnTo>
                  <a:lnTo>
                    <a:pt x="318" y="44"/>
                  </a:lnTo>
                  <a:lnTo>
                    <a:pt x="316" y="45"/>
                  </a:lnTo>
                  <a:lnTo>
                    <a:pt x="316" y="45"/>
                  </a:lnTo>
                  <a:lnTo>
                    <a:pt x="316" y="47"/>
                  </a:lnTo>
                  <a:lnTo>
                    <a:pt x="314" y="47"/>
                  </a:lnTo>
                  <a:lnTo>
                    <a:pt x="314" y="47"/>
                  </a:lnTo>
                  <a:lnTo>
                    <a:pt x="314" y="49"/>
                  </a:lnTo>
                  <a:lnTo>
                    <a:pt x="314" y="49"/>
                  </a:lnTo>
                  <a:lnTo>
                    <a:pt x="314" y="51"/>
                  </a:lnTo>
                  <a:lnTo>
                    <a:pt x="314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1" y="51"/>
                  </a:lnTo>
                  <a:lnTo>
                    <a:pt x="311" y="51"/>
                  </a:lnTo>
                  <a:lnTo>
                    <a:pt x="311" y="51"/>
                  </a:lnTo>
                  <a:lnTo>
                    <a:pt x="311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7" y="49"/>
                  </a:lnTo>
                  <a:lnTo>
                    <a:pt x="307" y="51"/>
                  </a:lnTo>
                  <a:lnTo>
                    <a:pt x="307" y="51"/>
                  </a:lnTo>
                  <a:lnTo>
                    <a:pt x="307" y="51"/>
                  </a:lnTo>
                  <a:lnTo>
                    <a:pt x="309" y="51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11" y="53"/>
                  </a:lnTo>
                  <a:lnTo>
                    <a:pt x="311" y="53"/>
                  </a:lnTo>
                  <a:lnTo>
                    <a:pt x="311" y="53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3"/>
                  </a:lnTo>
                  <a:lnTo>
                    <a:pt x="313" y="53"/>
                  </a:lnTo>
                  <a:lnTo>
                    <a:pt x="313" y="55"/>
                  </a:lnTo>
                  <a:lnTo>
                    <a:pt x="313" y="55"/>
                  </a:lnTo>
                  <a:lnTo>
                    <a:pt x="311" y="55"/>
                  </a:lnTo>
                  <a:lnTo>
                    <a:pt x="311" y="56"/>
                  </a:lnTo>
                  <a:lnTo>
                    <a:pt x="311" y="56"/>
                  </a:lnTo>
                  <a:lnTo>
                    <a:pt x="309" y="56"/>
                  </a:lnTo>
                  <a:lnTo>
                    <a:pt x="309" y="56"/>
                  </a:lnTo>
                  <a:lnTo>
                    <a:pt x="309" y="56"/>
                  </a:lnTo>
                  <a:lnTo>
                    <a:pt x="307" y="56"/>
                  </a:lnTo>
                  <a:lnTo>
                    <a:pt x="307" y="56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7" y="53"/>
                  </a:lnTo>
                  <a:lnTo>
                    <a:pt x="307" y="53"/>
                  </a:lnTo>
                  <a:lnTo>
                    <a:pt x="307" y="51"/>
                  </a:lnTo>
                  <a:lnTo>
                    <a:pt x="307" y="51"/>
                  </a:lnTo>
                  <a:lnTo>
                    <a:pt x="307" y="49"/>
                  </a:lnTo>
                  <a:lnTo>
                    <a:pt x="307" y="49"/>
                  </a:lnTo>
                  <a:lnTo>
                    <a:pt x="307" y="47"/>
                  </a:lnTo>
                  <a:lnTo>
                    <a:pt x="307" y="47"/>
                  </a:lnTo>
                  <a:lnTo>
                    <a:pt x="307" y="47"/>
                  </a:lnTo>
                  <a:lnTo>
                    <a:pt x="307" y="45"/>
                  </a:lnTo>
                  <a:lnTo>
                    <a:pt x="305" y="45"/>
                  </a:lnTo>
                  <a:lnTo>
                    <a:pt x="305" y="45"/>
                  </a:lnTo>
                  <a:lnTo>
                    <a:pt x="305" y="44"/>
                  </a:lnTo>
                  <a:lnTo>
                    <a:pt x="305" y="44"/>
                  </a:lnTo>
                  <a:lnTo>
                    <a:pt x="305" y="42"/>
                  </a:lnTo>
                  <a:lnTo>
                    <a:pt x="305" y="42"/>
                  </a:lnTo>
                  <a:lnTo>
                    <a:pt x="305" y="44"/>
                  </a:lnTo>
                  <a:lnTo>
                    <a:pt x="305" y="44"/>
                  </a:lnTo>
                  <a:lnTo>
                    <a:pt x="305" y="44"/>
                  </a:lnTo>
                  <a:lnTo>
                    <a:pt x="303" y="45"/>
                  </a:lnTo>
                  <a:lnTo>
                    <a:pt x="303" y="45"/>
                  </a:lnTo>
                  <a:lnTo>
                    <a:pt x="303" y="45"/>
                  </a:lnTo>
                  <a:lnTo>
                    <a:pt x="302" y="45"/>
                  </a:lnTo>
                  <a:lnTo>
                    <a:pt x="302" y="45"/>
                  </a:lnTo>
                  <a:lnTo>
                    <a:pt x="302" y="47"/>
                  </a:lnTo>
                  <a:lnTo>
                    <a:pt x="302" y="47"/>
                  </a:lnTo>
                  <a:lnTo>
                    <a:pt x="302" y="47"/>
                  </a:lnTo>
                  <a:lnTo>
                    <a:pt x="302" y="49"/>
                  </a:lnTo>
                  <a:lnTo>
                    <a:pt x="302" y="49"/>
                  </a:lnTo>
                  <a:lnTo>
                    <a:pt x="302" y="49"/>
                  </a:lnTo>
                  <a:lnTo>
                    <a:pt x="302" y="49"/>
                  </a:lnTo>
                  <a:lnTo>
                    <a:pt x="302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5"/>
                  </a:lnTo>
                  <a:lnTo>
                    <a:pt x="303" y="45"/>
                  </a:lnTo>
                  <a:lnTo>
                    <a:pt x="305" y="47"/>
                  </a:lnTo>
                  <a:lnTo>
                    <a:pt x="305" y="47"/>
                  </a:lnTo>
                  <a:lnTo>
                    <a:pt x="305" y="47"/>
                  </a:lnTo>
                  <a:lnTo>
                    <a:pt x="305" y="47"/>
                  </a:lnTo>
                  <a:lnTo>
                    <a:pt x="305" y="49"/>
                  </a:lnTo>
                  <a:lnTo>
                    <a:pt x="305" y="49"/>
                  </a:lnTo>
                  <a:lnTo>
                    <a:pt x="305" y="51"/>
                  </a:lnTo>
                  <a:lnTo>
                    <a:pt x="305" y="51"/>
                  </a:lnTo>
                  <a:lnTo>
                    <a:pt x="303" y="51"/>
                  </a:lnTo>
                  <a:lnTo>
                    <a:pt x="303" y="51"/>
                  </a:lnTo>
                  <a:lnTo>
                    <a:pt x="305" y="51"/>
                  </a:lnTo>
                  <a:lnTo>
                    <a:pt x="305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5" y="53"/>
                  </a:lnTo>
                  <a:lnTo>
                    <a:pt x="305" y="53"/>
                  </a:lnTo>
                  <a:lnTo>
                    <a:pt x="305" y="53"/>
                  </a:lnTo>
                  <a:lnTo>
                    <a:pt x="305" y="55"/>
                  </a:lnTo>
                  <a:lnTo>
                    <a:pt x="305" y="55"/>
                  </a:lnTo>
                  <a:lnTo>
                    <a:pt x="303" y="56"/>
                  </a:lnTo>
                  <a:lnTo>
                    <a:pt x="303" y="56"/>
                  </a:lnTo>
                  <a:lnTo>
                    <a:pt x="303" y="56"/>
                  </a:lnTo>
                  <a:lnTo>
                    <a:pt x="303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8"/>
                  </a:lnTo>
                  <a:lnTo>
                    <a:pt x="305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2"/>
                  </a:lnTo>
                  <a:lnTo>
                    <a:pt x="307" y="62"/>
                  </a:lnTo>
                  <a:lnTo>
                    <a:pt x="307" y="62"/>
                  </a:lnTo>
                  <a:lnTo>
                    <a:pt x="307" y="64"/>
                  </a:lnTo>
                  <a:lnTo>
                    <a:pt x="307" y="64"/>
                  </a:lnTo>
                  <a:lnTo>
                    <a:pt x="305" y="64"/>
                  </a:lnTo>
                  <a:lnTo>
                    <a:pt x="305" y="64"/>
                  </a:lnTo>
                  <a:lnTo>
                    <a:pt x="305" y="64"/>
                  </a:lnTo>
                  <a:lnTo>
                    <a:pt x="305" y="64"/>
                  </a:lnTo>
                  <a:lnTo>
                    <a:pt x="305" y="62"/>
                  </a:lnTo>
                  <a:lnTo>
                    <a:pt x="305" y="62"/>
                  </a:lnTo>
                  <a:lnTo>
                    <a:pt x="305" y="62"/>
                  </a:lnTo>
                  <a:lnTo>
                    <a:pt x="305" y="62"/>
                  </a:lnTo>
                  <a:lnTo>
                    <a:pt x="303" y="60"/>
                  </a:lnTo>
                  <a:lnTo>
                    <a:pt x="303" y="60"/>
                  </a:lnTo>
                  <a:lnTo>
                    <a:pt x="303" y="58"/>
                  </a:lnTo>
                  <a:lnTo>
                    <a:pt x="303" y="58"/>
                  </a:lnTo>
                  <a:lnTo>
                    <a:pt x="303" y="58"/>
                  </a:lnTo>
                  <a:lnTo>
                    <a:pt x="303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3" y="58"/>
                  </a:lnTo>
                  <a:lnTo>
                    <a:pt x="302" y="56"/>
                  </a:lnTo>
                  <a:lnTo>
                    <a:pt x="302" y="56"/>
                  </a:lnTo>
                  <a:lnTo>
                    <a:pt x="302" y="56"/>
                  </a:lnTo>
                  <a:lnTo>
                    <a:pt x="302" y="55"/>
                  </a:lnTo>
                  <a:lnTo>
                    <a:pt x="302" y="55"/>
                  </a:lnTo>
                  <a:lnTo>
                    <a:pt x="302" y="55"/>
                  </a:lnTo>
                  <a:lnTo>
                    <a:pt x="300" y="55"/>
                  </a:lnTo>
                  <a:lnTo>
                    <a:pt x="300" y="55"/>
                  </a:lnTo>
                  <a:lnTo>
                    <a:pt x="300" y="55"/>
                  </a:lnTo>
                  <a:lnTo>
                    <a:pt x="298" y="55"/>
                  </a:lnTo>
                  <a:lnTo>
                    <a:pt x="298" y="55"/>
                  </a:lnTo>
                  <a:lnTo>
                    <a:pt x="298" y="55"/>
                  </a:lnTo>
                  <a:lnTo>
                    <a:pt x="296" y="55"/>
                  </a:lnTo>
                  <a:lnTo>
                    <a:pt x="296" y="55"/>
                  </a:lnTo>
                  <a:lnTo>
                    <a:pt x="296" y="55"/>
                  </a:lnTo>
                  <a:lnTo>
                    <a:pt x="296" y="55"/>
                  </a:lnTo>
                  <a:lnTo>
                    <a:pt x="296" y="56"/>
                  </a:lnTo>
                  <a:lnTo>
                    <a:pt x="296" y="56"/>
                  </a:lnTo>
                  <a:lnTo>
                    <a:pt x="296" y="56"/>
                  </a:lnTo>
                  <a:lnTo>
                    <a:pt x="294" y="58"/>
                  </a:lnTo>
                  <a:lnTo>
                    <a:pt x="293" y="56"/>
                  </a:lnTo>
                  <a:lnTo>
                    <a:pt x="293" y="56"/>
                  </a:lnTo>
                  <a:lnTo>
                    <a:pt x="293" y="58"/>
                  </a:lnTo>
                  <a:lnTo>
                    <a:pt x="293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6" y="58"/>
                  </a:lnTo>
                  <a:lnTo>
                    <a:pt x="296" y="58"/>
                  </a:lnTo>
                  <a:lnTo>
                    <a:pt x="296" y="58"/>
                  </a:lnTo>
                  <a:lnTo>
                    <a:pt x="296" y="56"/>
                  </a:lnTo>
                  <a:lnTo>
                    <a:pt x="296" y="56"/>
                  </a:lnTo>
                  <a:lnTo>
                    <a:pt x="298" y="56"/>
                  </a:lnTo>
                  <a:lnTo>
                    <a:pt x="298" y="56"/>
                  </a:lnTo>
                  <a:lnTo>
                    <a:pt x="298" y="58"/>
                  </a:lnTo>
                  <a:lnTo>
                    <a:pt x="298" y="58"/>
                  </a:lnTo>
                  <a:lnTo>
                    <a:pt x="298" y="56"/>
                  </a:lnTo>
                  <a:lnTo>
                    <a:pt x="298" y="56"/>
                  </a:lnTo>
                  <a:lnTo>
                    <a:pt x="298" y="56"/>
                  </a:lnTo>
                  <a:lnTo>
                    <a:pt x="298" y="58"/>
                  </a:lnTo>
                  <a:lnTo>
                    <a:pt x="300" y="58"/>
                  </a:lnTo>
                  <a:lnTo>
                    <a:pt x="300" y="58"/>
                  </a:lnTo>
                  <a:lnTo>
                    <a:pt x="300" y="60"/>
                  </a:lnTo>
                  <a:lnTo>
                    <a:pt x="300" y="60"/>
                  </a:lnTo>
                  <a:lnTo>
                    <a:pt x="302" y="62"/>
                  </a:lnTo>
                  <a:lnTo>
                    <a:pt x="302" y="62"/>
                  </a:lnTo>
                  <a:lnTo>
                    <a:pt x="302" y="62"/>
                  </a:lnTo>
                  <a:lnTo>
                    <a:pt x="302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0"/>
                  </a:lnTo>
                  <a:lnTo>
                    <a:pt x="298" y="60"/>
                  </a:lnTo>
                  <a:lnTo>
                    <a:pt x="298" y="60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6" y="62"/>
                  </a:lnTo>
                  <a:lnTo>
                    <a:pt x="298" y="62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2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3" y="64"/>
                  </a:lnTo>
                  <a:lnTo>
                    <a:pt x="303" y="64"/>
                  </a:lnTo>
                  <a:lnTo>
                    <a:pt x="303" y="64"/>
                  </a:lnTo>
                  <a:lnTo>
                    <a:pt x="303" y="64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0" y="65"/>
                  </a:lnTo>
                  <a:lnTo>
                    <a:pt x="300" y="65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6" y="64"/>
                  </a:lnTo>
                  <a:lnTo>
                    <a:pt x="296" y="64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7"/>
                  </a:lnTo>
                  <a:lnTo>
                    <a:pt x="298" y="67"/>
                  </a:lnTo>
                  <a:lnTo>
                    <a:pt x="298" y="67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6" y="67"/>
                  </a:lnTo>
                  <a:lnTo>
                    <a:pt x="296" y="67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4" y="65"/>
                  </a:lnTo>
                  <a:lnTo>
                    <a:pt x="294" y="65"/>
                  </a:lnTo>
                  <a:lnTo>
                    <a:pt x="294" y="67"/>
                  </a:lnTo>
                  <a:lnTo>
                    <a:pt x="294" y="65"/>
                  </a:lnTo>
                  <a:lnTo>
                    <a:pt x="293" y="65"/>
                  </a:lnTo>
                  <a:lnTo>
                    <a:pt x="293" y="65"/>
                  </a:lnTo>
                  <a:lnTo>
                    <a:pt x="293" y="65"/>
                  </a:lnTo>
                  <a:lnTo>
                    <a:pt x="293" y="65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4" y="69"/>
                  </a:lnTo>
                  <a:lnTo>
                    <a:pt x="294" y="67"/>
                  </a:lnTo>
                  <a:lnTo>
                    <a:pt x="294" y="69"/>
                  </a:lnTo>
                  <a:lnTo>
                    <a:pt x="296" y="67"/>
                  </a:lnTo>
                  <a:lnTo>
                    <a:pt x="296" y="67"/>
                  </a:lnTo>
                  <a:lnTo>
                    <a:pt x="296" y="67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71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3"/>
                  </a:lnTo>
                  <a:lnTo>
                    <a:pt x="298" y="73"/>
                  </a:lnTo>
                  <a:lnTo>
                    <a:pt x="298" y="73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6" y="75"/>
                  </a:lnTo>
                  <a:lnTo>
                    <a:pt x="296" y="75"/>
                  </a:lnTo>
                  <a:lnTo>
                    <a:pt x="296" y="75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4" y="73"/>
                  </a:lnTo>
                  <a:lnTo>
                    <a:pt x="294" y="73"/>
                  </a:lnTo>
                  <a:lnTo>
                    <a:pt x="294" y="71"/>
                  </a:lnTo>
                  <a:lnTo>
                    <a:pt x="294" y="71"/>
                  </a:lnTo>
                  <a:lnTo>
                    <a:pt x="294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1" y="71"/>
                  </a:lnTo>
                  <a:lnTo>
                    <a:pt x="291" y="69"/>
                  </a:lnTo>
                  <a:lnTo>
                    <a:pt x="291" y="69"/>
                  </a:lnTo>
                  <a:lnTo>
                    <a:pt x="291" y="69"/>
                  </a:lnTo>
                  <a:lnTo>
                    <a:pt x="289" y="69"/>
                  </a:lnTo>
                  <a:lnTo>
                    <a:pt x="289" y="69"/>
                  </a:lnTo>
                  <a:lnTo>
                    <a:pt x="289" y="69"/>
                  </a:lnTo>
                  <a:lnTo>
                    <a:pt x="287" y="69"/>
                  </a:lnTo>
                  <a:lnTo>
                    <a:pt x="287" y="71"/>
                  </a:lnTo>
                  <a:lnTo>
                    <a:pt x="287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91" y="71"/>
                  </a:lnTo>
                  <a:lnTo>
                    <a:pt x="291" y="71"/>
                  </a:lnTo>
                  <a:lnTo>
                    <a:pt x="291" y="71"/>
                  </a:lnTo>
                  <a:lnTo>
                    <a:pt x="293" y="73"/>
                  </a:lnTo>
                  <a:lnTo>
                    <a:pt x="293" y="73"/>
                  </a:lnTo>
                  <a:lnTo>
                    <a:pt x="293" y="75"/>
                  </a:lnTo>
                  <a:lnTo>
                    <a:pt x="293" y="75"/>
                  </a:lnTo>
                  <a:lnTo>
                    <a:pt x="293" y="75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4" y="76"/>
                  </a:lnTo>
                  <a:lnTo>
                    <a:pt x="294" y="76"/>
                  </a:lnTo>
                  <a:lnTo>
                    <a:pt x="296" y="76"/>
                  </a:lnTo>
                  <a:lnTo>
                    <a:pt x="296" y="76"/>
                  </a:lnTo>
                  <a:lnTo>
                    <a:pt x="296" y="76"/>
                  </a:lnTo>
                  <a:lnTo>
                    <a:pt x="296" y="76"/>
                  </a:lnTo>
                  <a:lnTo>
                    <a:pt x="298" y="76"/>
                  </a:lnTo>
                  <a:lnTo>
                    <a:pt x="298" y="76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8" y="76"/>
                  </a:lnTo>
                  <a:lnTo>
                    <a:pt x="300" y="76"/>
                  </a:lnTo>
                  <a:lnTo>
                    <a:pt x="300" y="76"/>
                  </a:lnTo>
                  <a:lnTo>
                    <a:pt x="300" y="76"/>
                  </a:lnTo>
                  <a:lnTo>
                    <a:pt x="298" y="76"/>
                  </a:lnTo>
                  <a:lnTo>
                    <a:pt x="298" y="76"/>
                  </a:lnTo>
                  <a:lnTo>
                    <a:pt x="298" y="78"/>
                  </a:lnTo>
                  <a:lnTo>
                    <a:pt x="298" y="78"/>
                  </a:lnTo>
                  <a:lnTo>
                    <a:pt x="298" y="78"/>
                  </a:lnTo>
                  <a:lnTo>
                    <a:pt x="298" y="78"/>
                  </a:lnTo>
                  <a:lnTo>
                    <a:pt x="296" y="78"/>
                  </a:lnTo>
                  <a:lnTo>
                    <a:pt x="296" y="78"/>
                  </a:lnTo>
                  <a:lnTo>
                    <a:pt x="296" y="78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4" y="80"/>
                  </a:lnTo>
                  <a:lnTo>
                    <a:pt x="294" y="80"/>
                  </a:lnTo>
                  <a:lnTo>
                    <a:pt x="294" y="80"/>
                  </a:lnTo>
                  <a:lnTo>
                    <a:pt x="294" y="78"/>
                  </a:lnTo>
                  <a:lnTo>
                    <a:pt x="294" y="78"/>
                  </a:lnTo>
                  <a:lnTo>
                    <a:pt x="293" y="78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1" y="82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3" y="78"/>
                  </a:lnTo>
                  <a:lnTo>
                    <a:pt x="293" y="76"/>
                  </a:lnTo>
                  <a:lnTo>
                    <a:pt x="293" y="76"/>
                  </a:lnTo>
                  <a:lnTo>
                    <a:pt x="291" y="76"/>
                  </a:lnTo>
                  <a:lnTo>
                    <a:pt x="293" y="75"/>
                  </a:lnTo>
                  <a:lnTo>
                    <a:pt x="293" y="75"/>
                  </a:lnTo>
                  <a:lnTo>
                    <a:pt x="291" y="75"/>
                  </a:lnTo>
                  <a:lnTo>
                    <a:pt x="291" y="75"/>
                  </a:lnTo>
                  <a:lnTo>
                    <a:pt x="291" y="76"/>
                  </a:lnTo>
                  <a:lnTo>
                    <a:pt x="291" y="76"/>
                  </a:lnTo>
                  <a:lnTo>
                    <a:pt x="291" y="76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80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7" y="78"/>
                  </a:lnTo>
                  <a:lnTo>
                    <a:pt x="287" y="78"/>
                  </a:lnTo>
                  <a:lnTo>
                    <a:pt x="287" y="78"/>
                  </a:lnTo>
                  <a:lnTo>
                    <a:pt x="285" y="78"/>
                  </a:lnTo>
                  <a:lnTo>
                    <a:pt x="285" y="78"/>
                  </a:lnTo>
                  <a:lnTo>
                    <a:pt x="285" y="78"/>
                  </a:lnTo>
                  <a:lnTo>
                    <a:pt x="285" y="76"/>
                  </a:lnTo>
                  <a:lnTo>
                    <a:pt x="285" y="76"/>
                  </a:lnTo>
                  <a:lnTo>
                    <a:pt x="283" y="76"/>
                  </a:lnTo>
                  <a:lnTo>
                    <a:pt x="283" y="76"/>
                  </a:lnTo>
                  <a:lnTo>
                    <a:pt x="283" y="76"/>
                  </a:lnTo>
                  <a:lnTo>
                    <a:pt x="283" y="76"/>
                  </a:lnTo>
                  <a:lnTo>
                    <a:pt x="282" y="76"/>
                  </a:lnTo>
                  <a:lnTo>
                    <a:pt x="282" y="76"/>
                  </a:lnTo>
                  <a:lnTo>
                    <a:pt x="282" y="76"/>
                  </a:lnTo>
                  <a:lnTo>
                    <a:pt x="282" y="75"/>
                  </a:lnTo>
                  <a:lnTo>
                    <a:pt x="282" y="75"/>
                  </a:lnTo>
                  <a:lnTo>
                    <a:pt x="280" y="75"/>
                  </a:lnTo>
                  <a:lnTo>
                    <a:pt x="280" y="75"/>
                  </a:lnTo>
                  <a:lnTo>
                    <a:pt x="280" y="75"/>
                  </a:lnTo>
                  <a:lnTo>
                    <a:pt x="278" y="75"/>
                  </a:lnTo>
                  <a:lnTo>
                    <a:pt x="278" y="75"/>
                  </a:lnTo>
                  <a:lnTo>
                    <a:pt x="278" y="75"/>
                  </a:lnTo>
                  <a:lnTo>
                    <a:pt x="278" y="76"/>
                  </a:lnTo>
                  <a:lnTo>
                    <a:pt x="278" y="76"/>
                  </a:lnTo>
                  <a:lnTo>
                    <a:pt x="278" y="76"/>
                  </a:lnTo>
                  <a:lnTo>
                    <a:pt x="280" y="76"/>
                  </a:lnTo>
                  <a:lnTo>
                    <a:pt x="280" y="76"/>
                  </a:lnTo>
                  <a:lnTo>
                    <a:pt x="280" y="76"/>
                  </a:lnTo>
                  <a:lnTo>
                    <a:pt x="280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6" y="76"/>
                  </a:lnTo>
                  <a:lnTo>
                    <a:pt x="276" y="78"/>
                  </a:lnTo>
                  <a:lnTo>
                    <a:pt x="276" y="78"/>
                  </a:lnTo>
                  <a:lnTo>
                    <a:pt x="276" y="78"/>
                  </a:lnTo>
                  <a:lnTo>
                    <a:pt x="278" y="78"/>
                  </a:lnTo>
                  <a:lnTo>
                    <a:pt x="276" y="78"/>
                  </a:lnTo>
                  <a:lnTo>
                    <a:pt x="278" y="80"/>
                  </a:lnTo>
                  <a:lnTo>
                    <a:pt x="278" y="80"/>
                  </a:lnTo>
                  <a:lnTo>
                    <a:pt x="278" y="80"/>
                  </a:lnTo>
                  <a:lnTo>
                    <a:pt x="278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2" y="80"/>
                  </a:lnTo>
                  <a:lnTo>
                    <a:pt x="282" y="78"/>
                  </a:lnTo>
                  <a:lnTo>
                    <a:pt x="282" y="80"/>
                  </a:lnTo>
                  <a:lnTo>
                    <a:pt x="283" y="80"/>
                  </a:lnTo>
                  <a:lnTo>
                    <a:pt x="283" y="80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2" y="84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3" y="86"/>
                  </a:lnTo>
                  <a:lnTo>
                    <a:pt x="283" y="86"/>
                  </a:lnTo>
                  <a:lnTo>
                    <a:pt x="283" y="86"/>
                  </a:lnTo>
                  <a:lnTo>
                    <a:pt x="283" y="86"/>
                  </a:lnTo>
                  <a:lnTo>
                    <a:pt x="283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5" y="87"/>
                  </a:lnTo>
                  <a:lnTo>
                    <a:pt x="285" y="87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4"/>
                  </a:lnTo>
                  <a:lnTo>
                    <a:pt x="285" y="84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4"/>
                  </a:lnTo>
                  <a:lnTo>
                    <a:pt x="287" y="84"/>
                  </a:lnTo>
                  <a:lnTo>
                    <a:pt x="287" y="84"/>
                  </a:lnTo>
                  <a:lnTo>
                    <a:pt x="289" y="86"/>
                  </a:lnTo>
                  <a:lnTo>
                    <a:pt x="289" y="86"/>
                  </a:lnTo>
                  <a:lnTo>
                    <a:pt x="291" y="86"/>
                  </a:lnTo>
                  <a:lnTo>
                    <a:pt x="291" y="86"/>
                  </a:lnTo>
                  <a:lnTo>
                    <a:pt x="291" y="87"/>
                  </a:lnTo>
                  <a:lnTo>
                    <a:pt x="291" y="87"/>
                  </a:lnTo>
                  <a:lnTo>
                    <a:pt x="289" y="87"/>
                  </a:lnTo>
                  <a:lnTo>
                    <a:pt x="289" y="89"/>
                  </a:lnTo>
                  <a:lnTo>
                    <a:pt x="287" y="89"/>
                  </a:lnTo>
                  <a:lnTo>
                    <a:pt x="289" y="89"/>
                  </a:lnTo>
                  <a:lnTo>
                    <a:pt x="289" y="89"/>
                  </a:lnTo>
                  <a:lnTo>
                    <a:pt x="289" y="89"/>
                  </a:lnTo>
                  <a:lnTo>
                    <a:pt x="291" y="89"/>
                  </a:lnTo>
                  <a:lnTo>
                    <a:pt x="291" y="87"/>
                  </a:lnTo>
                  <a:lnTo>
                    <a:pt x="291" y="87"/>
                  </a:lnTo>
                  <a:lnTo>
                    <a:pt x="291" y="86"/>
                  </a:lnTo>
                  <a:lnTo>
                    <a:pt x="291" y="86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1" y="89"/>
                  </a:lnTo>
                  <a:lnTo>
                    <a:pt x="291" y="89"/>
                  </a:lnTo>
                  <a:lnTo>
                    <a:pt x="291" y="89"/>
                  </a:lnTo>
                  <a:lnTo>
                    <a:pt x="293" y="89"/>
                  </a:lnTo>
                  <a:lnTo>
                    <a:pt x="293" y="89"/>
                  </a:lnTo>
                  <a:lnTo>
                    <a:pt x="293" y="89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4" y="87"/>
                  </a:lnTo>
                  <a:lnTo>
                    <a:pt x="294" y="86"/>
                  </a:lnTo>
                  <a:lnTo>
                    <a:pt x="294" y="86"/>
                  </a:lnTo>
                  <a:lnTo>
                    <a:pt x="294" y="86"/>
                  </a:lnTo>
                  <a:lnTo>
                    <a:pt x="294" y="86"/>
                  </a:lnTo>
                  <a:lnTo>
                    <a:pt x="296" y="87"/>
                  </a:lnTo>
                  <a:lnTo>
                    <a:pt x="296" y="87"/>
                  </a:lnTo>
                  <a:lnTo>
                    <a:pt x="298" y="87"/>
                  </a:lnTo>
                  <a:lnTo>
                    <a:pt x="298" y="87"/>
                  </a:lnTo>
                  <a:lnTo>
                    <a:pt x="298" y="87"/>
                  </a:lnTo>
                  <a:lnTo>
                    <a:pt x="298" y="89"/>
                  </a:lnTo>
                  <a:lnTo>
                    <a:pt x="298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8" y="89"/>
                  </a:lnTo>
                  <a:lnTo>
                    <a:pt x="298" y="89"/>
                  </a:lnTo>
                  <a:lnTo>
                    <a:pt x="298" y="89"/>
                  </a:lnTo>
                  <a:lnTo>
                    <a:pt x="296" y="89"/>
                  </a:lnTo>
                  <a:lnTo>
                    <a:pt x="294" y="91"/>
                  </a:lnTo>
                  <a:lnTo>
                    <a:pt x="294" y="91"/>
                  </a:lnTo>
                  <a:lnTo>
                    <a:pt x="296" y="91"/>
                  </a:lnTo>
                  <a:lnTo>
                    <a:pt x="296" y="91"/>
                  </a:lnTo>
                  <a:lnTo>
                    <a:pt x="296" y="91"/>
                  </a:lnTo>
                  <a:lnTo>
                    <a:pt x="296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300" y="91"/>
                  </a:lnTo>
                  <a:lnTo>
                    <a:pt x="300" y="91"/>
                  </a:lnTo>
                  <a:lnTo>
                    <a:pt x="300" y="89"/>
                  </a:lnTo>
                  <a:lnTo>
                    <a:pt x="298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91"/>
                  </a:lnTo>
                  <a:lnTo>
                    <a:pt x="300" y="91"/>
                  </a:lnTo>
                  <a:lnTo>
                    <a:pt x="302" y="91"/>
                  </a:lnTo>
                  <a:lnTo>
                    <a:pt x="302" y="93"/>
                  </a:lnTo>
                  <a:lnTo>
                    <a:pt x="302" y="93"/>
                  </a:lnTo>
                  <a:lnTo>
                    <a:pt x="303" y="95"/>
                  </a:lnTo>
                  <a:lnTo>
                    <a:pt x="303" y="95"/>
                  </a:lnTo>
                  <a:lnTo>
                    <a:pt x="303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3"/>
                  </a:lnTo>
                  <a:lnTo>
                    <a:pt x="300" y="93"/>
                  </a:lnTo>
                  <a:lnTo>
                    <a:pt x="300" y="93"/>
                  </a:lnTo>
                  <a:lnTo>
                    <a:pt x="300" y="93"/>
                  </a:lnTo>
                  <a:lnTo>
                    <a:pt x="298" y="93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7"/>
                  </a:lnTo>
                  <a:lnTo>
                    <a:pt x="298" y="97"/>
                  </a:lnTo>
                  <a:lnTo>
                    <a:pt x="298" y="97"/>
                  </a:lnTo>
                  <a:lnTo>
                    <a:pt x="298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7"/>
                  </a:lnTo>
                  <a:lnTo>
                    <a:pt x="293" y="97"/>
                  </a:lnTo>
                  <a:lnTo>
                    <a:pt x="293" y="97"/>
                  </a:lnTo>
                  <a:lnTo>
                    <a:pt x="293" y="97"/>
                  </a:lnTo>
                  <a:lnTo>
                    <a:pt x="293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6" y="98"/>
                  </a:lnTo>
                  <a:lnTo>
                    <a:pt x="296" y="98"/>
                  </a:lnTo>
                  <a:lnTo>
                    <a:pt x="296" y="98"/>
                  </a:lnTo>
                  <a:lnTo>
                    <a:pt x="296" y="98"/>
                  </a:lnTo>
                  <a:lnTo>
                    <a:pt x="296" y="100"/>
                  </a:lnTo>
                  <a:lnTo>
                    <a:pt x="296" y="100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100"/>
                  </a:lnTo>
                  <a:lnTo>
                    <a:pt x="300" y="100"/>
                  </a:lnTo>
                  <a:lnTo>
                    <a:pt x="300" y="100"/>
                  </a:lnTo>
                  <a:lnTo>
                    <a:pt x="302" y="98"/>
                  </a:lnTo>
                  <a:lnTo>
                    <a:pt x="302" y="98"/>
                  </a:lnTo>
                  <a:lnTo>
                    <a:pt x="303" y="98"/>
                  </a:lnTo>
                  <a:lnTo>
                    <a:pt x="303" y="98"/>
                  </a:lnTo>
                  <a:lnTo>
                    <a:pt x="305" y="98"/>
                  </a:lnTo>
                  <a:lnTo>
                    <a:pt x="305" y="100"/>
                  </a:lnTo>
                  <a:lnTo>
                    <a:pt x="305" y="100"/>
                  </a:lnTo>
                  <a:lnTo>
                    <a:pt x="307" y="100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3" y="104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6"/>
                  </a:lnTo>
                  <a:lnTo>
                    <a:pt x="303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6"/>
                  </a:lnTo>
                  <a:lnTo>
                    <a:pt x="302" y="106"/>
                  </a:lnTo>
                  <a:lnTo>
                    <a:pt x="302" y="106"/>
                  </a:lnTo>
                  <a:lnTo>
                    <a:pt x="302" y="106"/>
                  </a:lnTo>
                  <a:lnTo>
                    <a:pt x="303" y="106"/>
                  </a:lnTo>
                  <a:lnTo>
                    <a:pt x="303" y="106"/>
                  </a:lnTo>
                  <a:lnTo>
                    <a:pt x="303" y="108"/>
                  </a:lnTo>
                  <a:lnTo>
                    <a:pt x="303" y="108"/>
                  </a:lnTo>
                  <a:lnTo>
                    <a:pt x="303" y="108"/>
                  </a:lnTo>
                  <a:lnTo>
                    <a:pt x="303" y="108"/>
                  </a:lnTo>
                  <a:lnTo>
                    <a:pt x="302" y="108"/>
                  </a:lnTo>
                  <a:lnTo>
                    <a:pt x="302" y="108"/>
                  </a:lnTo>
                  <a:lnTo>
                    <a:pt x="300" y="108"/>
                  </a:lnTo>
                  <a:lnTo>
                    <a:pt x="300" y="108"/>
                  </a:lnTo>
                  <a:lnTo>
                    <a:pt x="300" y="106"/>
                  </a:lnTo>
                  <a:lnTo>
                    <a:pt x="300" y="106"/>
                  </a:lnTo>
                  <a:lnTo>
                    <a:pt x="298" y="106"/>
                  </a:lnTo>
                  <a:lnTo>
                    <a:pt x="298" y="106"/>
                  </a:lnTo>
                  <a:lnTo>
                    <a:pt x="298" y="106"/>
                  </a:lnTo>
                  <a:lnTo>
                    <a:pt x="298" y="106"/>
                  </a:lnTo>
                  <a:lnTo>
                    <a:pt x="296" y="106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4" y="104"/>
                  </a:lnTo>
                  <a:lnTo>
                    <a:pt x="294" y="102"/>
                  </a:lnTo>
                  <a:lnTo>
                    <a:pt x="294" y="102"/>
                  </a:lnTo>
                  <a:lnTo>
                    <a:pt x="294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0"/>
                  </a:lnTo>
                  <a:lnTo>
                    <a:pt x="293" y="100"/>
                  </a:lnTo>
                  <a:lnTo>
                    <a:pt x="293" y="100"/>
                  </a:lnTo>
                  <a:lnTo>
                    <a:pt x="293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98"/>
                  </a:lnTo>
                  <a:lnTo>
                    <a:pt x="289" y="98"/>
                  </a:lnTo>
                  <a:lnTo>
                    <a:pt x="289" y="98"/>
                  </a:lnTo>
                  <a:lnTo>
                    <a:pt x="289" y="100"/>
                  </a:lnTo>
                  <a:lnTo>
                    <a:pt x="289" y="98"/>
                  </a:lnTo>
                  <a:lnTo>
                    <a:pt x="289" y="98"/>
                  </a:lnTo>
                  <a:lnTo>
                    <a:pt x="289" y="98"/>
                  </a:lnTo>
                  <a:lnTo>
                    <a:pt x="289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7" y="98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9" y="100"/>
                  </a:lnTo>
                  <a:lnTo>
                    <a:pt x="289" y="100"/>
                  </a:lnTo>
                  <a:lnTo>
                    <a:pt x="289" y="100"/>
                  </a:lnTo>
                  <a:lnTo>
                    <a:pt x="289" y="102"/>
                  </a:lnTo>
                  <a:lnTo>
                    <a:pt x="289" y="102"/>
                  </a:lnTo>
                  <a:lnTo>
                    <a:pt x="289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89" y="102"/>
                  </a:lnTo>
                  <a:lnTo>
                    <a:pt x="289" y="104"/>
                  </a:lnTo>
                  <a:lnTo>
                    <a:pt x="289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6"/>
                  </a:lnTo>
                  <a:lnTo>
                    <a:pt x="291" y="106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3" y="104"/>
                  </a:lnTo>
                  <a:lnTo>
                    <a:pt x="294" y="104"/>
                  </a:lnTo>
                  <a:lnTo>
                    <a:pt x="294" y="104"/>
                  </a:lnTo>
                  <a:lnTo>
                    <a:pt x="294" y="104"/>
                  </a:lnTo>
                  <a:lnTo>
                    <a:pt x="294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8" y="106"/>
                  </a:lnTo>
                  <a:lnTo>
                    <a:pt x="298" y="108"/>
                  </a:lnTo>
                  <a:lnTo>
                    <a:pt x="300" y="108"/>
                  </a:lnTo>
                  <a:lnTo>
                    <a:pt x="300" y="109"/>
                  </a:lnTo>
                  <a:lnTo>
                    <a:pt x="300" y="109"/>
                  </a:lnTo>
                  <a:lnTo>
                    <a:pt x="300" y="109"/>
                  </a:lnTo>
                  <a:lnTo>
                    <a:pt x="300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5" y="111"/>
                  </a:lnTo>
                  <a:lnTo>
                    <a:pt x="305" y="111"/>
                  </a:lnTo>
                  <a:lnTo>
                    <a:pt x="305" y="111"/>
                  </a:lnTo>
                  <a:lnTo>
                    <a:pt x="303" y="113"/>
                  </a:lnTo>
                  <a:lnTo>
                    <a:pt x="303" y="113"/>
                  </a:lnTo>
                  <a:lnTo>
                    <a:pt x="305" y="113"/>
                  </a:lnTo>
                  <a:lnTo>
                    <a:pt x="305" y="113"/>
                  </a:lnTo>
                  <a:lnTo>
                    <a:pt x="305" y="115"/>
                  </a:lnTo>
                  <a:lnTo>
                    <a:pt x="305" y="115"/>
                  </a:lnTo>
                  <a:lnTo>
                    <a:pt x="305" y="115"/>
                  </a:lnTo>
                  <a:lnTo>
                    <a:pt x="303" y="115"/>
                  </a:lnTo>
                  <a:lnTo>
                    <a:pt x="303" y="115"/>
                  </a:lnTo>
                  <a:lnTo>
                    <a:pt x="303" y="115"/>
                  </a:lnTo>
                  <a:lnTo>
                    <a:pt x="305" y="115"/>
                  </a:lnTo>
                  <a:lnTo>
                    <a:pt x="305" y="115"/>
                  </a:lnTo>
                  <a:lnTo>
                    <a:pt x="305" y="117"/>
                  </a:lnTo>
                  <a:lnTo>
                    <a:pt x="305" y="117"/>
                  </a:lnTo>
                  <a:lnTo>
                    <a:pt x="305" y="117"/>
                  </a:lnTo>
                  <a:lnTo>
                    <a:pt x="303" y="117"/>
                  </a:lnTo>
                  <a:lnTo>
                    <a:pt x="303" y="117"/>
                  </a:lnTo>
                  <a:lnTo>
                    <a:pt x="303" y="117"/>
                  </a:lnTo>
                  <a:lnTo>
                    <a:pt x="303" y="115"/>
                  </a:lnTo>
                  <a:lnTo>
                    <a:pt x="303" y="115"/>
                  </a:lnTo>
                  <a:lnTo>
                    <a:pt x="302" y="113"/>
                  </a:lnTo>
                  <a:lnTo>
                    <a:pt x="302" y="113"/>
                  </a:lnTo>
                  <a:lnTo>
                    <a:pt x="302" y="115"/>
                  </a:lnTo>
                  <a:lnTo>
                    <a:pt x="302" y="115"/>
                  </a:lnTo>
                  <a:lnTo>
                    <a:pt x="302" y="115"/>
                  </a:lnTo>
                  <a:lnTo>
                    <a:pt x="300" y="115"/>
                  </a:lnTo>
                  <a:lnTo>
                    <a:pt x="300" y="115"/>
                  </a:lnTo>
                  <a:lnTo>
                    <a:pt x="300" y="115"/>
                  </a:lnTo>
                  <a:lnTo>
                    <a:pt x="300" y="115"/>
                  </a:lnTo>
                  <a:lnTo>
                    <a:pt x="300" y="113"/>
                  </a:lnTo>
                  <a:lnTo>
                    <a:pt x="300" y="113"/>
                  </a:lnTo>
                  <a:lnTo>
                    <a:pt x="300" y="113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1"/>
                  </a:lnTo>
                  <a:lnTo>
                    <a:pt x="298" y="111"/>
                  </a:lnTo>
                  <a:lnTo>
                    <a:pt x="298" y="111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1"/>
                  </a:lnTo>
                  <a:lnTo>
                    <a:pt x="296" y="111"/>
                  </a:lnTo>
                  <a:lnTo>
                    <a:pt x="296" y="111"/>
                  </a:lnTo>
                  <a:lnTo>
                    <a:pt x="296" y="111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5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6" y="113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7"/>
                  </a:lnTo>
                  <a:lnTo>
                    <a:pt x="296" y="117"/>
                  </a:lnTo>
                  <a:lnTo>
                    <a:pt x="296" y="117"/>
                  </a:lnTo>
                  <a:lnTo>
                    <a:pt x="296" y="117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5"/>
                  </a:lnTo>
                  <a:lnTo>
                    <a:pt x="300" y="115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3" y="118"/>
                  </a:lnTo>
                  <a:lnTo>
                    <a:pt x="303" y="118"/>
                  </a:lnTo>
                  <a:lnTo>
                    <a:pt x="303" y="118"/>
                  </a:lnTo>
                  <a:lnTo>
                    <a:pt x="303" y="120"/>
                  </a:lnTo>
                  <a:lnTo>
                    <a:pt x="303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0" y="120"/>
                  </a:lnTo>
                  <a:lnTo>
                    <a:pt x="300" y="118"/>
                  </a:lnTo>
                  <a:lnTo>
                    <a:pt x="300" y="118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18"/>
                  </a:lnTo>
                  <a:lnTo>
                    <a:pt x="300" y="118"/>
                  </a:lnTo>
                  <a:lnTo>
                    <a:pt x="298" y="118"/>
                  </a:lnTo>
                  <a:lnTo>
                    <a:pt x="298" y="118"/>
                  </a:lnTo>
                  <a:lnTo>
                    <a:pt x="298" y="120"/>
                  </a:lnTo>
                  <a:lnTo>
                    <a:pt x="298" y="120"/>
                  </a:lnTo>
                  <a:lnTo>
                    <a:pt x="298" y="120"/>
                  </a:lnTo>
                  <a:lnTo>
                    <a:pt x="298" y="120"/>
                  </a:lnTo>
                  <a:lnTo>
                    <a:pt x="298" y="122"/>
                  </a:lnTo>
                  <a:lnTo>
                    <a:pt x="298" y="122"/>
                  </a:lnTo>
                  <a:lnTo>
                    <a:pt x="298" y="122"/>
                  </a:lnTo>
                  <a:lnTo>
                    <a:pt x="300" y="122"/>
                  </a:lnTo>
                  <a:lnTo>
                    <a:pt x="300" y="122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2"/>
                  </a:lnTo>
                  <a:lnTo>
                    <a:pt x="300" y="122"/>
                  </a:lnTo>
                  <a:lnTo>
                    <a:pt x="302" y="122"/>
                  </a:lnTo>
                  <a:lnTo>
                    <a:pt x="302" y="122"/>
                  </a:lnTo>
                  <a:lnTo>
                    <a:pt x="300" y="122"/>
                  </a:lnTo>
                  <a:lnTo>
                    <a:pt x="302" y="124"/>
                  </a:lnTo>
                  <a:lnTo>
                    <a:pt x="300" y="124"/>
                  </a:lnTo>
                  <a:lnTo>
                    <a:pt x="300" y="124"/>
                  </a:lnTo>
                  <a:lnTo>
                    <a:pt x="300" y="124"/>
                  </a:lnTo>
                  <a:lnTo>
                    <a:pt x="300" y="124"/>
                  </a:lnTo>
                  <a:lnTo>
                    <a:pt x="300" y="126"/>
                  </a:lnTo>
                  <a:lnTo>
                    <a:pt x="300" y="126"/>
                  </a:lnTo>
                  <a:lnTo>
                    <a:pt x="300" y="126"/>
                  </a:lnTo>
                  <a:lnTo>
                    <a:pt x="300" y="128"/>
                  </a:lnTo>
                  <a:lnTo>
                    <a:pt x="300" y="128"/>
                  </a:lnTo>
                  <a:lnTo>
                    <a:pt x="300" y="129"/>
                  </a:lnTo>
                  <a:lnTo>
                    <a:pt x="300" y="129"/>
                  </a:lnTo>
                  <a:lnTo>
                    <a:pt x="300" y="128"/>
                  </a:lnTo>
                  <a:lnTo>
                    <a:pt x="300" y="128"/>
                  </a:lnTo>
                  <a:lnTo>
                    <a:pt x="302" y="128"/>
                  </a:lnTo>
                  <a:lnTo>
                    <a:pt x="302" y="128"/>
                  </a:lnTo>
                  <a:lnTo>
                    <a:pt x="302" y="128"/>
                  </a:lnTo>
                  <a:lnTo>
                    <a:pt x="302" y="126"/>
                  </a:lnTo>
                  <a:lnTo>
                    <a:pt x="302" y="126"/>
                  </a:lnTo>
                  <a:lnTo>
                    <a:pt x="302" y="126"/>
                  </a:lnTo>
                  <a:lnTo>
                    <a:pt x="302" y="126"/>
                  </a:lnTo>
                  <a:lnTo>
                    <a:pt x="302" y="124"/>
                  </a:lnTo>
                  <a:lnTo>
                    <a:pt x="302" y="124"/>
                  </a:lnTo>
                  <a:lnTo>
                    <a:pt x="302" y="124"/>
                  </a:lnTo>
                  <a:lnTo>
                    <a:pt x="303" y="126"/>
                  </a:lnTo>
                  <a:lnTo>
                    <a:pt x="303" y="126"/>
                  </a:lnTo>
                  <a:lnTo>
                    <a:pt x="303" y="126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5" y="126"/>
                  </a:lnTo>
                  <a:lnTo>
                    <a:pt x="305" y="126"/>
                  </a:lnTo>
                  <a:lnTo>
                    <a:pt x="305" y="126"/>
                  </a:lnTo>
                  <a:lnTo>
                    <a:pt x="305" y="126"/>
                  </a:lnTo>
                  <a:lnTo>
                    <a:pt x="305" y="128"/>
                  </a:lnTo>
                  <a:lnTo>
                    <a:pt x="305" y="128"/>
                  </a:lnTo>
                  <a:lnTo>
                    <a:pt x="305" y="128"/>
                  </a:lnTo>
                  <a:lnTo>
                    <a:pt x="305" y="129"/>
                  </a:lnTo>
                  <a:lnTo>
                    <a:pt x="305" y="129"/>
                  </a:lnTo>
                  <a:lnTo>
                    <a:pt x="305" y="129"/>
                  </a:lnTo>
                  <a:lnTo>
                    <a:pt x="305" y="131"/>
                  </a:lnTo>
                  <a:lnTo>
                    <a:pt x="303" y="131"/>
                  </a:lnTo>
                  <a:lnTo>
                    <a:pt x="303" y="131"/>
                  </a:lnTo>
                  <a:lnTo>
                    <a:pt x="303" y="131"/>
                  </a:lnTo>
                  <a:lnTo>
                    <a:pt x="303" y="131"/>
                  </a:lnTo>
                  <a:lnTo>
                    <a:pt x="303" y="133"/>
                  </a:lnTo>
                  <a:lnTo>
                    <a:pt x="303" y="133"/>
                  </a:lnTo>
                  <a:lnTo>
                    <a:pt x="303" y="133"/>
                  </a:lnTo>
                  <a:lnTo>
                    <a:pt x="303" y="133"/>
                  </a:lnTo>
                  <a:lnTo>
                    <a:pt x="302" y="133"/>
                  </a:lnTo>
                  <a:lnTo>
                    <a:pt x="302" y="133"/>
                  </a:lnTo>
                  <a:lnTo>
                    <a:pt x="302" y="133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3"/>
                  </a:lnTo>
                  <a:lnTo>
                    <a:pt x="302" y="133"/>
                  </a:lnTo>
                  <a:lnTo>
                    <a:pt x="300" y="133"/>
                  </a:lnTo>
                  <a:lnTo>
                    <a:pt x="300" y="135"/>
                  </a:lnTo>
                  <a:lnTo>
                    <a:pt x="300" y="135"/>
                  </a:lnTo>
                  <a:lnTo>
                    <a:pt x="302" y="137"/>
                  </a:lnTo>
                  <a:lnTo>
                    <a:pt x="302" y="137"/>
                  </a:lnTo>
                  <a:lnTo>
                    <a:pt x="302" y="137"/>
                  </a:lnTo>
                  <a:lnTo>
                    <a:pt x="302" y="139"/>
                  </a:lnTo>
                  <a:lnTo>
                    <a:pt x="303" y="139"/>
                  </a:lnTo>
                  <a:lnTo>
                    <a:pt x="303" y="140"/>
                  </a:lnTo>
                  <a:lnTo>
                    <a:pt x="303" y="140"/>
                  </a:lnTo>
                  <a:lnTo>
                    <a:pt x="305" y="140"/>
                  </a:lnTo>
                  <a:lnTo>
                    <a:pt x="305" y="139"/>
                  </a:lnTo>
                  <a:lnTo>
                    <a:pt x="305" y="139"/>
                  </a:lnTo>
                  <a:lnTo>
                    <a:pt x="307" y="140"/>
                  </a:lnTo>
                  <a:lnTo>
                    <a:pt x="307" y="140"/>
                  </a:lnTo>
                  <a:lnTo>
                    <a:pt x="307" y="142"/>
                  </a:lnTo>
                  <a:lnTo>
                    <a:pt x="307" y="142"/>
                  </a:lnTo>
                  <a:lnTo>
                    <a:pt x="307" y="142"/>
                  </a:lnTo>
                  <a:lnTo>
                    <a:pt x="307" y="144"/>
                  </a:lnTo>
                  <a:lnTo>
                    <a:pt x="307" y="144"/>
                  </a:lnTo>
                  <a:lnTo>
                    <a:pt x="307" y="146"/>
                  </a:lnTo>
                  <a:lnTo>
                    <a:pt x="307" y="146"/>
                  </a:lnTo>
                  <a:lnTo>
                    <a:pt x="309" y="148"/>
                  </a:lnTo>
                  <a:lnTo>
                    <a:pt x="309" y="148"/>
                  </a:lnTo>
                  <a:lnTo>
                    <a:pt x="309" y="150"/>
                  </a:lnTo>
                  <a:lnTo>
                    <a:pt x="309" y="150"/>
                  </a:lnTo>
                  <a:lnTo>
                    <a:pt x="311" y="151"/>
                  </a:lnTo>
                  <a:lnTo>
                    <a:pt x="311" y="151"/>
                  </a:lnTo>
                  <a:lnTo>
                    <a:pt x="311" y="153"/>
                  </a:lnTo>
                  <a:lnTo>
                    <a:pt x="311" y="153"/>
                  </a:lnTo>
                  <a:lnTo>
                    <a:pt x="311" y="155"/>
                  </a:lnTo>
                  <a:lnTo>
                    <a:pt x="313" y="155"/>
                  </a:lnTo>
                  <a:lnTo>
                    <a:pt x="313" y="157"/>
                  </a:lnTo>
                  <a:lnTo>
                    <a:pt x="313" y="161"/>
                  </a:lnTo>
                  <a:lnTo>
                    <a:pt x="314" y="162"/>
                  </a:lnTo>
                  <a:lnTo>
                    <a:pt x="314" y="164"/>
                  </a:lnTo>
                  <a:lnTo>
                    <a:pt x="316" y="166"/>
                  </a:lnTo>
                  <a:lnTo>
                    <a:pt x="316" y="166"/>
                  </a:lnTo>
                  <a:lnTo>
                    <a:pt x="318" y="168"/>
                  </a:lnTo>
                  <a:lnTo>
                    <a:pt x="318" y="170"/>
                  </a:lnTo>
                  <a:lnTo>
                    <a:pt x="320" y="170"/>
                  </a:lnTo>
                  <a:lnTo>
                    <a:pt x="322" y="170"/>
                  </a:lnTo>
                  <a:lnTo>
                    <a:pt x="322" y="170"/>
                  </a:lnTo>
                  <a:lnTo>
                    <a:pt x="322" y="170"/>
                  </a:lnTo>
                  <a:lnTo>
                    <a:pt x="322" y="171"/>
                  </a:lnTo>
                  <a:lnTo>
                    <a:pt x="324" y="171"/>
                  </a:lnTo>
                  <a:lnTo>
                    <a:pt x="324" y="171"/>
                  </a:lnTo>
                  <a:lnTo>
                    <a:pt x="324" y="171"/>
                  </a:lnTo>
                  <a:lnTo>
                    <a:pt x="325" y="173"/>
                  </a:lnTo>
                  <a:lnTo>
                    <a:pt x="327" y="173"/>
                  </a:lnTo>
                  <a:lnTo>
                    <a:pt x="327" y="175"/>
                  </a:lnTo>
                  <a:lnTo>
                    <a:pt x="329" y="175"/>
                  </a:lnTo>
                  <a:lnTo>
                    <a:pt x="329" y="175"/>
                  </a:lnTo>
                  <a:lnTo>
                    <a:pt x="329" y="175"/>
                  </a:lnTo>
                  <a:lnTo>
                    <a:pt x="329" y="177"/>
                  </a:lnTo>
                  <a:lnTo>
                    <a:pt x="331" y="175"/>
                  </a:lnTo>
                  <a:lnTo>
                    <a:pt x="331" y="177"/>
                  </a:lnTo>
                  <a:lnTo>
                    <a:pt x="331" y="177"/>
                  </a:lnTo>
                  <a:lnTo>
                    <a:pt x="333" y="177"/>
                  </a:lnTo>
                  <a:lnTo>
                    <a:pt x="333" y="177"/>
                  </a:lnTo>
                  <a:lnTo>
                    <a:pt x="331" y="177"/>
                  </a:lnTo>
                  <a:lnTo>
                    <a:pt x="331" y="179"/>
                  </a:lnTo>
                  <a:lnTo>
                    <a:pt x="331" y="179"/>
                  </a:lnTo>
                  <a:lnTo>
                    <a:pt x="331" y="179"/>
                  </a:lnTo>
                  <a:lnTo>
                    <a:pt x="333" y="179"/>
                  </a:lnTo>
                  <a:lnTo>
                    <a:pt x="333" y="179"/>
                  </a:lnTo>
                  <a:lnTo>
                    <a:pt x="333" y="179"/>
                  </a:lnTo>
                  <a:lnTo>
                    <a:pt x="333" y="181"/>
                  </a:lnTo>
                  <a:lnTo>
                    <a:pt x="333" y="181"/>
                  </a:lnTo>
                  <a:lnTo>
                    <a:pt x="331" y="182"/>
                  </a:lnTo>
                  <a:lnTo>
                    <a:pt x="331" y="184"/>
                  </a:lnTo>
                  <a:lnTo>
                    <a:pt x="331" y="184"/>
                  </a:lnTo>
                  <a:lnTo>
                    <a:pt x="331" y="186"/>
                  </a:lnTo>
                  <a:lnTo>
                    <a:pt x="331" y="186"/>
                  </a:lnTo>
                  <a:lnTo>
                    <a:pt x="329" y="186"/>
                  </a:lnTo>
                  <a:lnTo>
                    <a:pt x="329" y="186"/>
                  </a:lnTo>
                  <a:lnTo>
                    <a:pt x="329" y="186"/>
                  </a:lnTo>
                  <a:lnTo>
                    <a:pt x="327" y="186"/>
                  </a:lnTo>
                  <a:lnTo>
                    <a:pt x="327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5" y="184"/>
                  </a:lnTo>
                  <a:lnTo>
                    <a:pt x="325" y="186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7" y="188"/>
                  </a:lnTo>
                  <a:lnTo>
                    <a:pt x="327" y="188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5" y="186"/>
                  </a:lnTo>
                  <a:lnTo>
                    <a:pt x="325" y="186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5" y="181"/>
                  </a:lnTo>
                  <a:lnTo>
                    <a:pt x="324" y="181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2" y="177"/>
                  </a:lnTo>
                  <a:lnTo>
                    <a:pt x="322" y="177"/>
                  </a:lnTo>
                  <a:lnTo>
                    <a:pt x="322" y="177"/>
                  </a:lnTo>
                  <a:lnTo>
                    <a:pt x="322" y="175"/>
                  </a:lnTo>
                  <a:lnTo>
                    <a:pt x="322" y="175"/>
                  </a:lnTo>
                  <a:lnTo>
                    <a:pt x="322" y="175"/>
                  </a:lnTo>
                  <a:lnTo>
                    <a:pt x="322" y="175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3"/>
                  </a:lnTo>
                  <a:lnTo>
                    <a:pt x="320" y="173"/>
                  </a:lnTo>
                  <a:lnTo>
                    <a:pt x="320" y="173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7"/>
                  </a:lnTo>
                  <a:lnTo>
                    <a:pt x="320" y="177"/>
                  </a:lnTo>
                  <a:lnTo>
                    <a:pt x="322" y="177"/>
                  </a:lnTo>
                  <a:lnTo>
                    <a:pt x="320" y="177"/>
                  </a:lnTo>
                  <a:lnTo>
                    <a:pt x="320" y="177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0" y="179"/>
                  </a:lnTo>
                  <a:lnTo>
                    <a:pt x="320" y="181"/>
                  </a:lnTo>
                  <a:lnTo>
                    <a:pt x="320" y="181"/>
                  </a:lnTo>
                  <a:lnTo>
                    <a:pt x="320" y="179"/>
                  </a:lnTo>
                  <a:lnTo>
                    <a:pt x="320" y="179"/>
                  </a:lnTo>
                  <a:lnTo>
                    <a:pt x="320" y="179"/>
                  </a:lnTo>
                  <a:lnTo>
                    <a:pt x="318" y="179"/>
                  </a:lnTo>
                  <a:lnTo>
                    <a:pt x="318" y="177"/>
                  </a:lnTo>
                  <a:lnTo>
                    <a:pt x="318" y="177"/>
                  </a:lnTo>
                  <a:lnTo>
                    <a:pt x="316" y="177"/>
                  </a:lnTo>
                  <a:lnTo>
                    <a:pt x="316" y="179"/>
                  </a:lnTo>
                  <a:lnTo>
                    <a:pt x="316" y="179"/>
                  </a:lnTo>
                  <a:lnTo>
                    <a:pt x="316" y="179"/>
                  </a:lnTo>
                  <a:lnTo>
                    <a:pt x="314" y="179"/>
                  </a:lnTo>
                  <a:lnTo>
                    <a:pt x="314" y="179"/>
                  </a:lnTo>
                  <a:lnTo>
                    <a:pt x="314" y="179"/>
                  </a:lnTo>
                  <a:lnTo>
                    <a:pt x="314" y="177"/>
                  </a:lnTo>
                  <a:lnTo>
                    <a:pt x="314" y="177"/>
                  </a:lnTo>
                  <a:lnTo>
                    <a:pt x="314" y="177"/>
                  </a:lnTo>
                  <a:lnTo>
                    <a:pt x="314" y="177"/>
                  </a:lnTo>
                  <a:lnTo>
                    <a:pt x="313" y="177"/>
                  </a:lnTo>
                  <a:lnTo>
                    <a:pt x="313" y="177"/>
                  </a:lnTo>
                  <a:lnTo>
                    <a:pt x="313" y="177"/>
                  </a:lnTo>
                  <a:lnTo>
                    <a:pt x="313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09" y="177"/>
                  </a:lnTo>
                  <a:lnTo>
                    <a:pt x="309" y="177"/>
                  </a:lnTo>
                  <a:lnTo>
                    <a:pt x="309" y="177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11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1"/>
                  </a:lnTo>
                  <a:lnTo>
                    <a:pt x="309" y="171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07" y="175"/>
                  </a:lnTo>
                  <a:lnTo>
                    <a:pt x="307" y="175"/>
                  </a:lnTo>
                  <a:lnTo>
                    <a:pt x="307" y="175"/>
                  </a:lnTo>
                  <a:lnTo>
                    <a:pt x="305" y="175"/>
                  </a:lnTo>
                  <a:lnTo>
                    <a:pt x="305" y="175"/>
                  </a:lnTo>
                  <a:lnTo>
                    <a:pt x="305" y="175"/>
                  </a:lnTo>
                  <a:lnTo>
                    <a:pt x="303" y="177"/>
                  </a:lnTo>
                  <a:lnTo>
                    <a:pt x="303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7" y="179"/>
                  </a:lnTo>
                  <a:lnTo>
                    <a:pt x="307" y="179"/>
                  </a:lnTo>
                  <a:lnTo>
                    <a:pt x="307" y="179"/>
                  </a:lnTo>
                  <a:lnTo>
                    <a:pt x="307" y="179"/>
                  </a:lnTo>
                  <a:lnTo>
                    <a:pt x="307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11" y="181"/>
                  </a:lnTo>
                  <a:lnTo>
                    <a:pt x="311" y="181"/>
                  </a:lnTo>
                  <a:lnTo>
                    <a:pt x="311" y="181"/>
                  </a:lnTo>
                  <a:lnTo>
                    <a:pt x="311" y="181"/>
                  </a:lnTo>
                  <a:lnTo>
                    <a:pt x="313" y="181"/>
                  </a:lnTo>
                  <a:lnTo>
                    <a:pt x="313" y="181"/>
                  </a:lnTo>
                  <a:lnTo>
                    <a:pt x="313" y="182"/>
                  </a:lnTo>
                  <a:lnTo>
                    <a:pt x="313" y="182"/>
                  </a:lnTo>
                  <a:lnTo>
                    <a:pt x="313" y="182"/>
                  </a:lnTo>
                  <a:lnTo>
                    <a:pt x="314" y="182"/>
                  </a:lnTo>
                  <a:lnTo>
                    <a:pt x="314" y="182"/>
                  </a:lnTo>
                  <a:lnTo>
                    <a:pt x="314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8" y="182"/>
                  </a:lnTo>
                  <a:lnTo>
                    <a:pt x="318" y="182"/>
                  </a:lnTo>
                  <a:lnTo>
                    <a:pt x="320" y="182"/>
                  </a:lnTo>
                  <a:lnTo>
                    <a:pt x="320" y="182"/>
                  </a:lnTo>
                  <a:lnTo>
                    <a:pt x="322" y="184"/>
                  </a:lnTo>
                  <a:lnTo>
                    <a:pt x="322" y="184"/>
                  </a:lnTo>
                  <a:lnTo>
                    <a:pt x="322" y="184"/>
                  </a:lnTo>
                  <a:lnTo>
                    <a:pt x="322" y="184"/>
                  </a:lnTo>
                  <a:lnTo>
                    <a:pt x="320" y="184"/>
                  </a:lnTo>
                  <a:lnTo>
                    <a:pt x="320" y="184"/>
                  </a:lnTo>
                  <a:lnTo>
                    <a:pt x="320" y="184"/>
                  </a:lnTo>
                  <a:lnTo>
                    <a:pt x="320" y="186"/>
                  </a:lnTo>
                  <a:lnTo>
                    <a:pt x="320" y="186"/>
                  </a:lnTo>
                  <a:lnTo>
                    <a:pt x="320" y="186"/>
                  </a:lnTo>
                  <a:lnTo>
                    <a:pt x="320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8"/>
                  </a:lnTo>
                  <a:lnTo>
                    <a:pt x="322" y="186"/>
                  </a:lnTo>
                  <a:lnTo>
                    <a:pt x="324" y="186"/>
                  </a:lnTo>
                  <a:lnTo>
                    <a:pt x="324" y="186"/>
                  </a:lnTo>
                  <a:lnTo>
                    <a:pt x="324" y="186"/>
                  </a:lnTo>
                  <a:lnTo>
                    <a:pt x="324" y="186"/>
                  </a:lnTo>
                  <a:lnTo>
                    <a:pt x="324" y="188"/>
                  </a:lnTo>
                  <a:lnTo>
                    <a:pt x="324" y="188"/>
                  </a:lnTo>
                  <a:lnTo>
                    <a:pt x="324" y="186"/>
                  </a:lnTo>
                  <a:lnTo>
                    <a:pt x="325" y="186"/>
                  </a:lnTo>
                  <a:lnTo>
                    <a:pt x="325" y="188"/>
                  </a:lnTo>
                  <a:lnTo>
                    <a:pt x="325" y="188"/>
                  </a:lnTo>
                  <a:lnTo>
                    <a:pt x="325" y="188"/>
                  </a:lnTo>
                  <a:lnTo>
                    <a:pt x="327" y="188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9" y="190"/>
                  </a:lnTo>
                  <a:lnTo>
                    <a:pt x="329" y="190"/>
                  </a:lnTo>
                  <a:lnTo>
                    <a:pt x="329" y="190"/>
                  </a:lnTo>
                  <a:lnTo>
                    <a:pt x="331" y="190"/>
                  </a:lnTo>
                  <a:lnTo>
                    <a:pt x="331" y="188"/>
                  </a:lnTo>
                  <a:lnTo>
                    <a:pt x="331" y="188"/>
                  </a:lnTo>
                  <a:lnTo>
                    <a:pt x="331" y="188"/>
                  </a:lnTo>
                  <a:lnTo>
                    <a:pt x="333" y="188"/>
                  </a:lnTo>
                  <a:lnTo>
                    <a:pt x="333" y="188"/>
                  </a:lnTo>
                  <a:lnTo>
                    <a:pt x="333" y="188"/>
                  </a:lnTo>
                  <a:lnTo>
                    <a:pt x="333" y="186"/>
                  </a:lnTo>
                  <a:lnTo>
                    <a:pt x="333" y="186"/>
                  </a:lnTo>
                  <a:lnTo>
                    <a:pt x="333" y="186"/>
                  </a:lnTo>
                  <a:lnTo>
                    <a:pt x="333" y="186"/>
                  </a:lnTo>
                  <a:lnTo>
                    <a:pt x="335" y="186"/>
                  </a:lnTo>
                  <a:lnTo>
                    <a:pt x="335" y="186"/>
                  </a:lnTo>
                  <a:lnTo>
                    <a:pt x="335" y="186"/>
                  </a:lnTo>
                  <a:lnTo>
                    <a:pt x="336" y="186"/>
                  </a:lnTo>
                  <a:lnTo>
                    <a:pt x="336" y="186"/>
                  </a:lnTo>
                  <a:lnTo>
                    <a:pt x="336" y="188"/>
                  </a:lnTo>
                  <a:lnTo>
                    <a:pt x="335" y="188"/>
                  </a:lnTo>
                  <a:lnTo>
                    <a:pt x="335" y="188"/>
                  </a:lnTo>
                  <a:lnTo>
                    <a:pt x="335" y="190"/>
                  </a:lnTo>
                  <a:lnTo>
                    <a:pt x="335" y="190"/>
                  </a:lnTo>
                  <a:lnTo>
                    <a:pt x="335" y="192"/>
                  </a:lnTo>
                  <a:lnTo>
                    <a:pt x="335" y="192"/>
                  </a:lnTo>
                  <a:lnTo>
                    <a:pt x="335" y="193"/>
                  </a:lnTo>
                  <a:lnTo>
                    <a:pt x="336" y="193"/>
                  </a:lnTo>
                  <a:lnTo>
                    <a:pt x="336" y="195"/>
                  </a:lnTo>
                  <a:lnTo>
                    <a:pt x="338" y="195"/>
                  </a:lnTo>
                  <a:lnTo>
                    <a:pt x="338" y="197"/>
                  </a:lnTo>
                  <a:lnTo>
                    <a:pt x="338" y="197"/>
                  </a:lnTo>
                  <a:lnTo>
                    <a:pt x="340" y="197"/>
                  </a:lnTo>
                  <a:lnTo>
                    <a:pt x="340" y="199"/>
                  </a:lnTo>
                  <a:lnTo>
                    <a:pt x="342" y="199"/>
                  </a:lnTo>
                  <a:lnTo>
                    <a:pt x="342" y="201"/>
                  </a:lnTo>
                  <a:lnTo>
                    <a:pt x="344" y="201"/>
                  </a:lnTo>
                  <a:lnTo>
                    <a:pt x="344" y="203"/>
                  </a:lnTo>
                  <a:lnTo>
                    <a:pt x="345" y="203"/>
                  </a:lnTo>
                  <a:lnTo>
                    <a:pt x="345" y="203"/>
                  </a:lnTo>
                  <a:lnTo>
                    <a:pt x="347" y="204"/>
                  </a:lnTo>
                  <a:lnTo>
                    <a:pt x="347" y="206"/>
                  </a:lnTo>
                  <a:lnTo>
                    <a:pt x="347" y="206"/>
                  </a:lnTo>
                  <a:lnTo>
                    <a:pt x="345" y="206"/>
                  </a:lnTo>
                  <a:lnTo>
                    <a:pt x="345" y="206"/>
                  </a:lnTo>
                  <a:lnTo>
                    <a:pt x="345" y="206"/>
                  </a:lnTo>
                  <a:lnTo>
                    <a:pt x="345" y="206"/>
                  </a:lnTo>
                  <a:lnTo>
                    <a:pt x="344" y="204"/>
                  </a:lnTo>
                  <a:lnTo>
                    <a:pt x="344" y="204"/>
                  </a:lnTo>
                  <a:lnTo>
                    <a:pt x="344" y="204"/>
                  </a:lnTo>
                  <a:lnTo>
                    <a:pt x="344" y="204"/>
                  </a:lnTo>
                  <a:lnTo>
                    <a:pt x="344" y="206"/>
                  </a:lnTo>
                  <a:lnTo>
                    <a:pt x="344" y="206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10"/>
                  </a:lnTo>
                  <a:lnTo>
                    <a:pt x="345" y="210"/>
                  </a:lnTo>
                  <a:lnTo>
                    <a:pt x="345" y="210"/>
                  </a:lnTo>
                  <a:lnTo>
                    <a:pt x="345" y="208"/>
                  </a:lnTo>
                  <a:lnTo>
                    <a:pt x="345" y="208"/>
                  </a:lnTo>
                  <a:lnTo>
                    <a:pt x="345" y="208"/>
                  </a:lnTo>
                  <a:lnTo>
                    <a:pt x="347" y="208"/>
                  </a:lnTo>
                  <a:lnTo>
                    <a:pt x="347" y="208"/>
                  </a:lnTo>
                  <a:lnTo>
                    <a:pt x="347" y="210"/>
                  </a:lnTo>
                  <a:lnTo>
                    <a:pt x="347" y="210"/>
                  </a:lnTo>
                  <a:lnTo>
                    <a:pt x="347" y="212"/>
                  </a:lnTo>
                  <a:lnTo>
                    <a:pt x="347" y="212"/>
                  </a:lnTo>
                  <a:lnTo>
                    <a:pt x="347" y="214"/>
                  </a:lnTo>
                  <a:lnTo>
                    <a:pt x="349" y="214"/>
                  </a:lnTo>
                  <a:lnTo>
                    <a:pt x="349" y="214"/>
                  </a:lnTo>
                  <a:lnTo>
                    <a:pt x="351" y="215"/>
                  </a:lnTo>
                  <a:lnTo>
                    <a:pt x="351" y="215"/>
                  </a:lnTo>
                  <a:lnTo>
                    <a:pt x="351" y="215"/>
                  </a:lnTo>
                  <a:lnTo>
                    <a:pt x="351" y="217"/>
                  </a:lnTo>
                  <a:lnTo>
                    <a:pt x="349" y="217"/>
                  </a:lnTo>
                  <a:lnTo>
                    <a:pt x="349" y="215"/>
                  </a:lnTo>
                  <a:lnTo>
                    <a:pt x="349" y="215"/>
                  </a:lnTo>
                  <a:lnTo>
                    <a:pt x="349" y="215"/>
                  </a:lnTo>
                  <a:lnTo>
                    <a:pt x="349" y="215"/>
                  </a:lnTo>
                  <a:lnTo>
                    <a:pt x="347" y="215"/>
                  </a:lnTo>
                  <a:lnTo>
                    <a:pt x="347" y="215"/>
                  </a:lnTo>
                  <a:lnTo>
                    <a:pt x="347" y="215"/>
                  </a:lnTo>
                  <a:lnTo>
                    <a:pt x="347" y="215"/>
                  </a:lnTo>
                  <a:lnTo>
                    <a:pt x="345" y="215"/>
                  </a:lnTo>
                  <a:lnTo>
                    <a:pt x="345" y="215"/>
                  </a:lnTo>
                  <a:lnTo>
                    <a:pt x="345" y="214"/>
                  </a:lnTo>
                  <a:lnTo>
                    <a:pt x="345" y="214"/>
                  </a:lnTo>
                  <a:lnTo>
                    <a:pt x="344" y="214"/>
                  </a:lnTo>
                  <a:lnTo>
                    <a:pt x="344" y="214"/>
                  </a:lnTo>
                  <a:lnTo>
                    <a:pt x="344" y="212"/>
                  </a:lnTo>
                  <a:lnTo>
                    <a:pt x="344" y="212"/>
                  </a:lnTo>
                  <a:lnTo>
                    <a:pt x="344" y="212"/>
                  </a:lnTo>
                  <a:lnTo>
                    <a:pt x="344" y="212"/>
                  </a:lnTo>
                  <a:lnTo>
                    <a:pt x="342" y="212"/>
                  </a:lnTo>
                  <a:lnTo>
                    <a:pt x="342" y="212"/>
                  </a:lnTo>
                  <a:lnTo>
                    <a:pt x="342" y="212"/>
                  </a:lnTo>
                  <a:lnTo>
                    <a:pt x="342" y="212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10"/>
                  </a:lnTo>
                  <a:lnTo>
                    <a:pt x="338" y="210"/>
                  </a:lnTo>
                  <a:lnTo>
                    <a:pt x="338" y="212"/>
                  </a:lnTo>
                  <a:lnTo>
                    <a:pt x="338" y="212"/>
                  </a:lnTo>
                  <a:lnTo>
                    <a:pt x="338" y="210"/>
                  </a:lnTo>
                  <a:lnTo>
                    <a:pt x="338" y="210"/>
                  </a:lnTo>
                  <a:lnTo>
                    <a:pt x="336" y="210"/>
                  </a:lnTo>
                  <a:lnTo>
                    <a:pt x="336" y="208"/>
                  </a:lnTo>
                  <a:lnTo>
                    <a:pt x="336" y="208"/>
                  </a:lnTo>
                  <a:lnTo>
                    <a:pt x="336" y="208"/>
                  </a:lnTo>
                  <a:lnTo>
                    <a:pt x="336" y="208"/>
                  </a:lnTo>
                  <a:lnTo>
                    <a:pt x="335" y="206"/>
                  </a:lnTo>
                  <a:lnTo>
                    <a:pt x="335" y="206"/>
                  </a:lnTo>
                  <a:lnTo>
                    <a:pt x="335" y="206"/>
                  </a:lnTo>
                  <a:lnTo>
                    <a:pt x="336" y="206"/>
                  </a:lnTo>
                  <a:lnTo>
                    <a:pt x="336" y="206"/>
                  </a:lnTo>
                  <a:lnTo>
                    <a:pt x="336" y="206"/>
                  </a:lnTo>
                  <a:lnTo>
                    <a:pt x="336" y="206"/>
                  </a:lnTo>
                  <a:lnTo>
                    <a:pt x="336" y="204"/>
                  </a:lnTo>
                  <a:lnTo>
                    <a:pt x="336" y="204"/>
                  </a:lnTo>
                  <a:lnTo>
                    <a:pt x="338" y="204"/>
                  </a:lnTo>
                  <a:lnTo>
                    <a:pt x="338" y="204"/>
                  </a:lnTo>
                  <a:lnTo>
                    <a:pt x="338" y="204"/>
                  </a:lnTo>
                  <a:lnTo>
                    <a:pt x="336" y="203"/>
                  </a:lnTo>
                  <a:lnTo>
                    <a:pt x="336" y="204"/>
                  </a:lnTo>
                  <a:lnTo>
                    <a:pt x="336" y="204"/>
                  </a:lnTo>
                  <a:lnTo>
                    <a:pt x="335" y="204"/>
                  </a:lnTo>
                  <a:lnTo>
                    <a:pt x="335" y="204"/>
                  </a:lnTo>
                  <a:lnTo>
                    <a:pt x="335" y="204"/>
                  </a:lnTo>
                  <a:lnTo>
                    <a:pt x="335" y="204"/>
                  </a:lnTo>
                  <a:lnTo>
                    <a:pt x="335" y="203"/>
                  </a:lnTo>
                  <a:lnTo>
                    <a:pt x="335" y="203"/>
                  </a:lnTo>
                  <a:lnTo>
                    <a:pt x="335" y="203"/>
                  </a:lnTo>
                  <a:lnTo>
                    <a:pt x="335" y="201"/>
                  </a:lnTo>
                  <a:lnTo>
                    <a:pt x="333" y="201"/>
                  </a:lnTo>
                  <a:lnTo>
                    <a:pt x="333" y="201"/>
                  </a:lnTo>
                  <a:lnTo>
                    <a:pt x="333" y="201"/>
                  </a:lnTo>
                  <a:lnTo>
                    <a:pt x="333" y="201"/>
                  </a:lnTo>
                  <a:lnTo>
                    <a:pt x="331" y="199"/>
                  </a:lnTo>
                  <a:lnTo>
                    <a:pt x="331" y="199"/>
                  </a:lnTo>
                  <a:lnTo>
                    <a:pt x="329" y="199"/>
                  </a:lnTo>
                  <a:lnTo>
                    <a:pt x="329" y="199"/>
                  </a:lnTo>
                  <a:lnTo>
                    <a:pt x="329" y="199"/>
                  </a:lnTo>
                  <a:lnTo>
                    <a:pt x="329" y="199"/>
                  </a:lnTo>
                  <a:lnTo>
                    <a:pt x="329" y="201"/>
                  </a:lnTo>
                  <a:lnTo>
                    <a:pt x="331" y="201"/>
                  </a:lnTo>
                  <a:lnTo>
                    <a:pt x="331" y="201"/>
                  </a:lnTo>
                  <a:lnTo>
                    <a:pt x="331" y="201"/>
                  </a:lnTo>
                  <a:lnTo>
                    <a:pt x="333" y="201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4"/>
                  </a:lnTo>
                  <a:lnTo>
                    <a:pt x="333" y="204"/>
                  </a:lnTo>
                  <a:lnTo>
                    <a:pt x="333" y="204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5" y="206"/>
                  </a:lnTo>
                  <a:lnTo>
                    <a:pt x="335" y="206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3" y="206"/>
                  </a:lnTo>
                  <a:lnTo>
                    <a:pt x="333" y="208"/>
                  </a:lnTo>
                  <a:lnTo>
                    <a:pt x="333" y="208"/>
                  </a:lnTo>
                  <a:lnTo>
                    <a:pt x="333" y="208"/>
                  </a:lnTo>
                  <a:lnTo>
                    <a:pt x="333" y="210"/>
                  </a:lnTo>
                  <a:lnTo>
                    <a:pt x="333" y="210"/>
                  </a:lnTo>
                  <a:lnTo>
                    <a:pt x="333" y="210"/>
                  </a:lnTo>
                  <a:lnTo>
                    <a:pt x="333" y="208"/>
                  </a:lnTo>
                  <a:lnTo>
                    <a:pt x="333" y="208"/>
                  </a:lnTo>
                  <a:lnTo>
                    <a:pt x="333" y="210"/>
                  </a:lnTo>
                  <a:lnTo>
                    <a:pt x="331" y="210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6"/>
                  </a:lnTo>
                  <a:lnTo>
                    <a:pt x="329" y="206"/>
                  </a:lnTo>
                  <a:lnTo>
                    <a:pt x="329" y="206"/>
                  </a:lnTo>
                  <a:lnTo>
                    <a:pt x="327" y="206"/>
                  </a:lnTo>
                  <a:lnTo>
                    <a:pt x="327" y="206"/>
                  </a:lnTo>
                  <a:lnTo>
                    <a:pt x="327" y="206"/>
                  </a:lnTo>
                  <a:lnTo>
                    <a:pt x="327" y="206"/>
                  </a:lnTo>
                  <a:lnTo>
                    <a:pt x="325" y="206"/>
                  </a:lnTo>
                  <a:lnTo>
                    <a:pt x="327" y="206"/>
                  </a:lnTo>
                  <a:lnTo>
                    <a:pt x="327" y="208"/>
                  </a:lnTo>
                  <a:lnTo>
                    <a:pt x="327" y="208"/>
                  </a:lnTo>
                  <a:lnTo>
                    <a:pt x="327" y="208"/>
                  </a:lnTo>
                  <a:lnTo>
                    <a:pt x="327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10"/>
                  </a:lnTo>
                  <a:lnTo>
                    <a:pt x="331" y="210"/>
                  </a:lnTo>
                  <a:lnTo>
                    <a:pt x="331" y="210"/>
                  </a:lnTo>
                  <a:lnTo>
                    <a:pt x="331" y="210"/>
                  </a:lnTo>
                  <a:lnTo>
                    <a:pt x="331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7" y="210"/>
                  </a:lnTo>
                  <a:lnTo>
                    <a:pt x="327" y="210"/>
                  </a:lnTo>
                  <a:lnTo>
                    <a:pt x="327" y="210"/>
                  </a:lnTo>
                  <a:lnTo>
                    <a:pt x="327" y="210"/>
                  </a:lnTo>
                  <a:lnTo>
                    <a:pt x="325" y="208"/>
                  </a:lnTo>
                  <a:lnTo>
                    <a:pt x="325" y="208"/>
                  </a:lnTo>
                  <a:lnTo>
                    <a:pt x="325" y="208"/>
                  </a:lnTo>
                  <a:lnTo>
                    <a:pt x="325" y="208"/>
                  </a:lnTo>
                  <a:lnTo>
                    <a:pt x="324" y="206"/>
                  </a:lnTo>
                  <a:lnTo>
                    <a:pt x="324" y="206"/>
                  </a:lnTo>
                  <a:lnTo>
                    <a:pt x="324" y="206"/>
                  </a:lnTo>
                  <a:lnTo>
                    <a:pt x="324" y="204"/>
                  </a:lnTo>
                  <a:lnTo>
                    <a:pt x="322" y="204"/>
                  </a:lnTo>
                  <a:lnTo>
                    <a:pt x="322" y="204"/>
                  </a:lnTo>
                  <a:lnTo>
                    <a:pt x="322" y="204"/>
                  </a:lnTo>
                  <a:lnTo>
                    <a:pt x="322" y="204"/>
                  </a:lnTo>
                  <a:lnTo>
                    <a:pt x="320" y="204"/>
                  </a:lnTo>
                  <a:lnTo>
                    <a:pt x="320" y="204"/>
                  </a:lnTo>
                  <a:lnTo>
                    <a:pt x="320" y="204"/>
                  </a:lnTo>
                  <a:lnTo>
                    <a:pt x="318" y="203"/>
                  </a:lnTo>
                  <a:lnTo>
                    <a:pt x="316" y="203"/>
                  </a:lnTo>
                  <a:lnTo>
                    <a:pt x="314" y="203"/>
                  </a:lnTo>
                  <a:lnTo>
                    <a:pt x="314" y="203"/>
                  </a:lnTo>
                  <a:lnTo>
                    <a:pt x="314" y="203"/>
                  </a:lnTo>
                  <a:lnTo>
                    <a:pt x="313" y="203"/>
                  </a:lnTo>
                  <a:lnTo>
                    <a:pt x="313" y="203"/>
                  </a:lnTo>
                  <a:lnTo>
                    <a:pt x="311" y="203"/>
                  </a:lnTo>
                  <a:lnTo>
                    <a:pt x="311" y="203"/>
                  </a:lnTo>
                  <a:lnTo>
                    <a:pt x="311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1"/>
                  </a:lnTo>
                  <a:lnTo>
                    <a:pt x="309" y="201"/>
                  </a:lnTo>
                  <a:lnTo>
                    <a:pt x="311" y="201"/>
                  </a:lnTo>
                  <a:lnTo>
                    <a:pt x="311" y="201"/>
                  </a:lnTo>
                  <a:lnTo>
                    <a:pt x="311" y="201"/>
                  </a:lnTo>
                  <a:lnTo>
                    <a:pt x="311" y="201"/>
                  </a:lnTo>
                  <a:lnTo>
                    <a:pt x="313" y="201"/>
                  </a:lnTo>
                  <a:lnTo>
                    <a:pt x="313" y="199"/>
                  </a:lnTo>
                  <a:lnTo>
                    <a:pt x="313" y="199"/>
                  </a:lnTo>
                  <a:lnTo>
                    <a:pt x="313" y="199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5"/>
                  </a:lnTo>
                  <a:lnTo>
                    <a:pt x="313" y="195"/>
                  </a:lnTo>
                  <a:lnTo>
                    <a:pt x="313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9"/>
                  </a:lnTo>
                  <a:lnTo>
                    <a:pt x="311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7" y="201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4"/>
                  </a:lnTo>
                  <a:lnTo>
                    <a:pt x="307" y="204"/>
                  </a:lnTo>
                  <a:lnTo>
                    <a:pt x="307" y="204"/>
                  </a:lnTo>
                  <a:lnTo>
                    <a:pt x="305" y="204"/>
                  </a:lnTo>
                  <a:lnTo>
                    <a:pt x="305" y="204"/>
                  </a:lnTo>
                  <a:lnTo>
                    <a:pt x="305" y="204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7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2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3" y="201"/>
                  </a:lnTo>
                  <a:lnTo>
                    <a:pt x="303" y="201"/>
                  </a:lnTo>
                  <a:lnTo>
                    <a:pt x="303" y="201"/>
                  </a:lnTo>
                  <a:lnTo>
                    <a:pt x="302" y="201"/>
                  </a:lnTo>
                  <a:lnTo>
                    <a:pt x="303" y="201"/>
                  </a:lnTo>
                  <a:lnTo>
                    <a:pt x="303" y="203"/>
                  </a:lnTo>
                  <a:lnTo>
                    <a:pt x="303" y="203"/>
                  </a:lnTo>
                  <a:lnTo>
                    <a:pt x="303" y="203"/>
                  </a:lnTo>
                  <a:lnTo>
                    <a:pt x="303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3" y="203"/>
                  </a:lnTo>
                  <a:lnTo>
                    <a:pt x="303" y="204"/>
                  </a:lnTo>
                  <a:lnTo>
                    <a:pt x="303" y="204"/>
                  </a:lnTo>
                  <a:lnTo>
                    <a:pt x="303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3" y="204"/>
                  </a:lnTo>
                  <a:lnTo>
                    <a:pt x="303" y="206"/>
                  </a:lnTo>
                  <a:lnTo>
                    <a:pt x="303" y="206"/>
                  </a:lnTo>
                  <a:lnTo>
                    <a:pt x="303" y="206"/>
                  </a:lnTo>
                  <a:lnTo>
                    <a:pt x="303" y="206"/>
                  </a:lnTo>
                  <a:lnTo>
                    <a:pt x="302" y="206"/>
                  </a:lnTo>
                  <a:lnTo>
                    <a:pt x="302" y="206"/>
                  </a:lnTo>
                  <a:lnTo>
                    <a:pt x="302" y="206"/>
                  </a:lnTo>
                  <a:lnTo>
                    <a:pt x="302" y="206"/>
                  </a:lnTo>
                  <a:lnTo>
                    <a:pt x="300" y="206"/>
                  </a:lnTo>
                  <a:lnTo>
                    <a:pt x="300" y="206"/>
                  </a:lnTo>
                  <a:lnTo>
                    <a:pt x="300" y="204"/>
                  </a:lnTo>
                  <a:lnTo>
                    <a:pt x="300" y="204"/>
                  </a:lnTo>
                  <a:lnTo>
                    <a:pt x="300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1"/>
                  </a:lnTo>
                  <a:lnTo>
                    <a:pt x="296" y="201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3" y="199"/>
                  </a:lnTo>
                  <a:lnTo>
                    <a:pt x="293" y="197"/>
                  </a:lnTo>
                  <a:lnTo>
                    <a:pt x="294" y="197"/>
                  </a:lnTo>
                  <a:lnTo>
                    <a:pt x="293" y="197"/>
                  </a:lnTo>
                  <a:lnTo>
                    <a:pt x="293" y="197"/>
                  </a:lnTo>
                  <a:lnTo>
                    <a:pt x="293" y="195"/>
                  </a:lnTo>
                  <a:lnTo>
                    <a:pt x="293" y="195"/>
                  </a:lnTo>
                  <a:lnTo>
                    <a:pt x="293" y="195"/>
                  </a:lnTo>
                  <a:lnTo>
                    <a:pt x="293" y="195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2"/>
                  </a:lnTo>
                  <a:lnTo>
                    <a:pt x="294" y="192"/>
                  </a:lnTo>
                  <a:lnTo>
                    <a:pt x="294" y="192"/>
                  </a:lnTo>
                  <a:lnTo>
                    <a:pt x="294" y="192"/>
                  </a:lnTo>
                  <a:lnTo>
                    <a:pt x="293" y="192"/>
                  </a:lnTo>
                  <a:lnTo>
                    <a:pt x="293" y="192"/>
                  </a:lnTo>
                  <a:lnTo>
                    <a:pt x="293" y="192"/>
                  </a:lnTo>
                  <a:lnTo>
                    <a:pt x="293" y="192"/>
                  </a:lnTo>
                  <a:lnTo>
                    <a:pt x="291" y="192"/>
                  </a:lnTo>
                  <a:lnTo>
                    <a:pt x="291" y="193"/>
                  </a:lnTo>
                  <a:lnTo>
                    <a:pt x="291" y="193"/>
                  </a:lnTo>
                  <a:lnTo>
                    <a:pt x="291" y="193"/>
                  </a:lnTo>
                  <a:lnTo>
                    <a:pt x="291" y="193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89" y="192"/>
                  </a:lnTo>
                  <a:lnTo>
                    <a:pt x="289" y="190"/>
                  </a:lnTo>
                  <a:lnTo>
                    <a:pt x="287" y="190"/>
                  </a:lnTo>
                  <a:lnTo>
                    <a:pt x="287" y="190"/>
                  </a:lnTo>
                  <a:lnTo>
                    <a:pt x="287" y="190"/>
                  </a:lnTo>
                  <a:lnTo>
                    <a:pt x="285" y="190"/>
                  </a:lnTo>
                  <a:lnTo>
                    <a:pt x="285" y="190"/>
                  </a:lnTo>
                  <a:lnTo>
                    <a:pt x="285" y="190"/>
                  </a:lnTo>
                  <a:lnTo>
                    <a:pt x="283" y="190"/>
                  </a:lnTo>
                  <a:lnTo>
                    <a:pt x="283" y="192"/>
                  </a:lnTo>
                  <a:lnTo>
                    <a:pt x="283" y="192"/>
                  </a:lnTo>
                  <a:lnTo>
                    <a:pt x="283" y="192"/>
                  </a:lnTo>
                  <a:lnTo>
                    <a:pt x="283" y="192"/>
                  </a:lnTo>
                  <a:lnTo>
                    <a:pt x="285" y="192"/>
                  </a:lnTo>
                  <a:lnTo>
                    <a:pt x="285" y="192"/>
                  </a:lnTo>
                  <a:lnTo>
                    <a:pt x="285" y="193"/>
                  </a:lnTo>
                  <a:lnTo>
                    <a:pt x="285" y="193"/>
                  </a:lnTo>
                  <a:lnTo>
                    <a:pt x="287" y="193"/>
                  </a:lnTo>
                  <a:lnTo>
                    <a:pt x="287" y="193"/>
                  </a:lnTo>
                  <a:lnTo>
                    <a:pt x="289" y="193"/>
                  </a:lnTo>
                  <a:lnTo>
                    <a:pt x="289" y="193"/>
                  </a:lnTo>
                  <a:lnTo>
                    <a:pt x="289" y="193"/>
                  </a:lnTo>
                  <a:lnTo>
                    <a:pt x="289" y="195"/>
                  </a:lnTo>
                  <a:lnTo>
                    <a:pt x="289" y="195"/>
                  </a:lnTo>
                  <a:lnTo>
                    <a:pt x="289" y="197"/>
                  </a:lnTo>
                  <a:lnTo>
                    <a:pt x="289" y="197"/>
                  </a:lnTo>
                  <a:lnTo>
                    <a:pt x="287" y="197"/>
                  </a:lnTo>
                  <a:lnTo>
                    <a:pt x="287" y="197"/>
                  </a:lnTo>
                  <a:lnTo>
                    <a:pt x="287" y="197"/>
                  </a:lnTo>
                  <a:lnTo>
                    <a:pt x="289" y="197"/>
                  </a:lnTo>
                  <a:lnTo>
                    <a:pt x="289" y="197"/>
                  </a:lnTo>
                  <a:lnTo>
                    <a:pt x="289" y="197"/>
                  </a:lnTo>
                  <a:lnTo>
                    <a:pt x="291" y="197"/>
                  </a:lnTo>
                  <a:lnTo>
                    <a:pt x="291" y="197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1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4" y="201"/>
                  </a:lnTo>
                  <a:lnTo>
                    <a:pt x="294" y="203"/>
                  </a:lnTo>
                  <a:lnTo>
                    <a:pt x="294" y="203"/>
                  </a:lnTo>
                  <a:lnTo>
                    <a:pt x="294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1" y="203"/>
                  </a:lnTo>
                  <a:lnTo>
                    <a:pt x="291" y="203"/>
                  </a:lnTo>
                  <a:lnTo>
                    <a:pt x="291" y="203"/>
                  </a:lnTo>
                  <a:lnTo>
                    <a:pt x="289" y="204"/>
                  </a:lnTo>
                  <a:lnTo>
                    <a:pt x="289" y="204"/>
                  </a:lnTo>
                  <a:lnTo>
                    <a:pt x="289" y="204"/>
                  </a:lnTo>
                  <a:lnTo>
                    <a:pt x="287" y="203"/>
                  </a:lnTo>
                  <a:lnTo>
                    <a:pt x="287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7" y="203"/>
                  </a:lnTo>
                  <a:lnTo>
                    <a:pt x="287" y="203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5" y="201"/>
                  </a:lnTo>
                  <a:lnTo>
                    <a:pt x="285" y="199"/>
                  </a:lnTo>
                  <a:lnTo>
                    <a:pt x="285" y="199"/>
                  </a:lnTo>
                  <a:lnTo>
                    <a:pt x="285" y="199"/>
                  </a:lnTo>
                  <a:lnTo>
                    <a:pt x="285" y="199"/>
                  </a:lnTo>
                  <a:lnTo>
                    <a:pt x="283" y="201"/>
                  </a:lnTo>
                  <a:lnTo>
                    <a:pt x="283" y="201"/>
                  </a:lnTo>
                  <a:lnTo>
                    <a:pt x="283" y="199"/>
                  </a:lnTo>
                  <a:lnTo>
                    <a:pt x="283" y="199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2" y="197"/>
                  </a:lnTo>
                  <a:lnTo>
                    <a:pt x="282" y="197"/>
                  </a:lnTo>
                  <a:lnTo>
                    <a:pt x="282" y="197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0" y="199"/>
                  </a:lnTo>
                  <a:lnTo>
                    <a:pt x="280" y="199"/>
                  </a:lnTo>
                  <a:lnTo>
                    <a:pt x="280" y="199"/>
                  </a:lnTo>
                  <a:lnTo>
                    <a:pt x="278" y="199"/>
                  </a:lnTo>
                  <a:lnTo>
                    <a:pt x="278" y="199"/>
                  </a:lnTo>
                  <a:lnTo>
                    <a:pt x="278" y="199"/>
                  </a:lnTo>
                  <a:lnTo>
                    <a:pt x="278" y="199"/>
                  </a:lnTo>
                  <a:lnTo>
                    <a:pt x="278" y="197"/>
                  </a:lnTo>
                  <a:lnTo>
                    <a:pt x="278" y="197"/>
                  </a:lnTo>
                  <a:lnTo>
                    <a:pt x="278" y="197"/>
                  </a:lnTo>
                  <a:lnTo>
                    <a:pt x="278" y="195"/>
                  </a:lnTo>
                  <a:lnTo>
                    <a:pt x="276" y="195"/>
                  </a:lnTo>
                  <a:lnTo>
                    <a:pt x="276" y="195"/>
                  </a:lnTo>
                  <a:lnTo>
                    <a:pt x="276" y="193"/>
                  </a:lnTo>
                  <a:lnTo>
                    <a:pt x="276" y="193"/>
                  </a:lnTo>
                  <a:lnTo>
                    <a:pt x="274" y="192"/>
                  </a:lnTo>
                  <a:lnTo>
                    <a:pt x="272" y="190"/>
                  </a:lnTo>
                  <a:lnTo>
                    <a:pt x="272" y="190"/>
                  </a:lnTo>
                  <a:lnTo>
                    <a:pt x="272" y="188"/>
                  </a:lnTo>
                  <a:lnTo>
                    <a:pt x="271" y="188"/>
                  </a:lnTo>
                  <a:lnTo>
                    <a:pt x="271" y="186"/>
                  </a:lnTo>
                  <a:lnTo>
                    <a:pt x="271" y="188"/>
                  </a:lnTo>
                  <a:lnTo>
                    <a:pt x="269" y="186"/>
                  </a:lnTo>
                  <a:lnTo>
                    <a:pt x="269" y="186"/>
                  </a:lnTo>
                  <a:lnTo>
                    <a:pt x="269" y="186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1"/>
                  </a:lnTo>
                  <a:lnTo>
                    <a:pt x="269" y="181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7" y="184"/>
                  </a:lnTo>
                  <a:lnTo>
                    <a:pt x="267" y="184"/>
                  </a:lnTo>
                  <a:lnTo>
                    <a:pt x="267" y="184"/>
                  </a:lnTo>
                  <a:lnTo>
                    <a:pt x="267" y="186"/>
                  </a:lnTo>
                  <a:lnTo>
                    <a:pt x="267" y="186"/>
                  </a:lnTo>
                  <a:lnTo>
                    <a:pt x="267" y="186"/>
                  </a:lnTo>
                  <a:lnTo>
                    <a:pt x="267" y="186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9" y="188"/>
                  </a:lnTo>
                  <a:lnTo>
                    <a:pt x="269" y="188"/>
                  </a:lnTo>
                  <a:lnTo>
                    <a:pt x="269" y="188"/>
                  </a:lnTo>
                  <a:lnTo>
                    <a:pt x="269" y="188"/>
                  </a:lnTo>
                  <a:lnTo>
                    <a:pt x="269" y="190"/>
                  </a:lnTo>
                  <a:lnTo>
                    <a:pt x="267" y="190"/>
                  </a:lnTo>
                  <a:lnTo>
                    <a:pt x="267" y="190"/>
                  </a:lnTo>
                  <a:lnTo>
                    <a:pt x="267" y="192"/>
                  </a:lnTo>
                  <a:lnTo>
                    <a:pt x="267" y="192"/>
                  </a:lnTo>
                  <a:lnTo>
                    <a:pt x="267" y="192"/>
                  </a:lnTo>
                  <a:lnTo>
                    <a:pt x="265" y="192"/>
                  </a:lnTo>
                  <a:lnTo>
                    <a:pt x="265" y="192"/>
                  </a:lnTo>
                  <a:lnTo>
                    <a:pt x="265" y="193"/>
                  </a:lnTo>
                  <a:lnTo>
                    <a:pt x="265" y="193"/>
                  </a:lnTo>
                  <a:lnTo>
                    <a:pt x="265" y="193"/>
                  </a:lnTo>
                  <a:lnTo>
                    <a:pt x="265" y="193"/>
                  </a:lnTo>
                  <a:lnTo>
                    <a:pt x="263" y="193"/>
                  </a:lnTo>
                  <a:lnTo>
                    <a:pt x="263" y="195"/>
                  </a:lnTo>
                  <a:lnTo>
                    <a:pt x="263" y="195"/>
                  </a:lnTo>
                  <a:lnTo>
                    <a:pt x="263" y="193"/>
                  </a:lnTo>
                  <a:lnTo>
                    <a:pt x="263" y="193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1" y="192"/>
                  </a:lnTo>
                  <a:lnTo>
                    <a:pt x="261" y="190"/>
                  </a:lnTo>
                  <a:lnTo>
                    <a:pt x="263" y="190"/>
                  </a:lnTo>
                  <a:lnTo>
                    <a:pt x="263" y="190"/>
                  </a:lnTo>
                  <a:lnTo>
                    <a:pt x="263" y="190"/>
                  </a:lnTo>
                  <a:lnTo>
                    <a:pt x="263" y="188"/>
                  </a:lnTo>
                  <a:lnTo>
                    <a:pt x="263" y="188"/>
                  </a:lnTo>
                  <a:lnTo>
                    <a:pt x="263" y="190"/>
                  </a:lnTo>
                  <a:lnTo>
                    <a:pt x="261" y="190"/>
                  </a:lnTo>
                  <a:lnTo>
                    <a:pt x="261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60" y="192"/>
                  </a:lnTo>
                  <a:lnTo>
                    <a:pt x="260" y="192"/>
                  </a:lnTo>
                  <a:lnTo>
                    <a:pt x="260" y="192"/>
                  </a:lnTo>
                  <a:lnTo>
                    <a:pt x="261" y="190"/>
                  </a:lnTo>
                  <a:lnTo>
                    <a:pt x="261" y="192"/>
                  </a:lnTo>
                  <a:lnTo>
                    <a:pt x="261" y="192"/>
                  </a:lnTo>
                  <a:lnTo>
                    <a:pt x="261" y="192"/>
                  </a:lnTo>
                  <a:lnTo>
                    <a:pt x="261" y="192"/>
                  </a:lnTo>
                  <a:lnTo>
                    <a:pt x="261" y="193"/>
                  </a:lnTo>
                  <a:lnTo>
                    <a:pt x="261" y="193"/>
                  </a:lnTo>
                  <a:lnTo>
                    <a:pt x="261" y="193"/>
                  </a:lnTo>
                  <a:lnTo>
                    <a:pt x="261" y="193"/>
                  </a:lnTo>
                  <a:lnTo>
                    <a:pt x="261" y="195"/>
                  </a:lnTo>
                  <a:lnTo>
                    <a:pt x="261" y="195"/>
                  </a:lnTo>
                  <a:lnTo>
                    <a:pt x="261" y="197"/>
                  </a:lnTo>
                  <a:lnTo>
                    <a:pt x="261" y="197"/>
                  </a:lnTo>
                  <a:lnTo>
                    <a:pt x="261" y="199"/>
                  </a:lnTo>
                  <a:lnTo>
                    <a:pt x="260" y="199"/>
                  </a:lnTo>
                  <a:lnTo>
                    <a:pt x="260" y="201"/>
                  </a:lnTo>
                  <a:lnTo>
                    <a:pt x="258" y="201"/>
                  </a:lnTo>
                  <a:lnTo>
                    <a:pt x="256" y="203"/>
                  </a:lnTo>
                  <a:lnTo>
                    <a:pt x="256" y="203"/>
                  </a:lnTo>
                  <a:lnTo>
                    <a:pt x="254" y="203"/>
                  </a:lnTo>
                  <a:lnTo>
                    <a:pt x="254" y="203"/>
                  </a:lnTo>
                  <a:lnTo>
                    <a:pt x="254" y="203"/>
                  </a:lnTo>
                  <a:lnTo>
                    <a:pt x="254" y="201"/>
                  </a:lnTo>
                  <a:lnTo>
                    <a:pt x="252" y="201"/>
                  </a:lnTo>
                  <a:lnTo>
                    <a:pt x="252" y="201"/>
                  </a:lnTo>
                  <a:lnTo>
                    <a:pt x="250" y="201"/>
                  </a:lnTo>
                  <a:lnTo>
                    <a:pt x="250" y="201"/>
                  </a:lnTo>
                  <a:lnTo>
                    <a:pt x="250" y="201"/>
                  </a:lnTo>
                  <a:lnTo>
                    <a:pt x="250" y="199"/>
                  </a:lnTo>
                  <a:lnTo>
                    <a:pt x="250" y="199"/>
                  </a:lnTo>
                  <a:lnTo>
                    <a:pt x="249" y="199"/>
                  </a:lnTo>
                  <a:lnTo>
                    <a:pt x="249" y="197"/>
                  </a:lnTo>
                  <a:lnTo>
                    <a:pt x="249" y="197"/>
                  </a:lnTo>
                  <a:lnTo>
                    <a:pt x="249" y="197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2"/>
                  </a:lnTo>
                  <a:lnTo>
                    <a:pt x="247" y="192"/>
                  </a:lnTo>
                  <a:lnTo>
                    <a:pt x="247" y="192"/>
                  </a:lnTo>
                  <a:lnTo>
                    <a:pt x="245" y="192"/>
                  </a:lnTo>
                  <a:lnTo>
                    <a:pt x="245" y="192"/>
                  </a:lnTo>
                  <a:lnTo>
                    <a:pt x="245" y="190"/>
                  </a:lnTo>
                  <a:lnTo>
                    <a:pt x="245" y="190"/>
                  </a:lnTo>
                  <a:lnTo>
                    <a:pt x="245" y="190"/>
                  </a:lnTo>
                  <a:lnTo>
                    <a:pt x="245" y="188"/>
                  </a:lnTo>
                  <a:lnTo>
                    <a:pt x="245" y="188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4"/>
                  </a:lnTo>
                  <a:lnTo>
                    <a:pt x="245" y="184"/>
                  </a:lnTo>
                  <a:lnTo>
                    <a:pt x="245" y="184"/>
                  </a:lnTo>
                  <a:lnTo>
                    <a:pt x="245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9" y="181"/>
                  </a:lnTo>
                  <a:lnTo>
                    <a:pt x="249" y="181"/>
                  </a:lnTo>
                  <a:lnTo>
                    <a:pt x="249" y="181"/>
                  </a:lnTo>
                  <a:lnTo>
                    <a:pt x="249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79"/>
                  </a:lnTo>
                  <a:lnTo>
                    <a:pt x="249" y="179"/>
                  </a:lnTo>
                  <a:lnTo>
                    <a:pt x="249" y="179"/>
                  </a:lnTo>
                  <a:lnTo>
                    <a:pt x="249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2" y="177"/>
                  </a:lnTo>
                  <a:lnTo>
                    <a:pt x="252" y="175"/>
                  </a:lnTo>
                  <a:lnTo>
                    <a:pt x="252" y="175"/>
                  </a:lnTo>
                  <a:lnTo>
                    <a:pt x="252" y="175"/>
                  </a:lnTo>
                  <a:lnTo>
                    <a:pt x="254" y="173"/>
                  </a:lnTo>
                  <a:lnTo>
                    <a:pt x="254" y="173"/>
                  </a:lnTo>
                  <a:lnTo>
                    <a:pt x="256" y="173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3"/>
                  </a:lnTo>
                  <a:lnTo>
                    <a:pt x="252" y="173"/>
                  </a:lnTo>
                  <a:lnTo>
                    <a:pt x="252" y="173"/>
                  </a:lnTo>
                  <a:lnTo>
                    <a:pt x="252" y="175"/>
                  </a:lnTo>
                  <a:lnTo>
                    <a:pt x="252" y="175"/>
                  </a:lnTo>
                  <a:lnTo>
                    <a:pt x="250" y="175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9"/>
                  </a:lnTo>
                  <a:lnTo>
                    <a:pt x="249" y="179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5"/>
                  </a:lnTo>
                  <a:lnTo>
                    <a:pt x="250" y="175"/>
                  </a:lnTo>
                  <a:lnTo>
                    <a:pt x="250" y="175"/>
                  </a:lnTo>
                  <a:lnTo>
                    <a:pt x="250" y="173"/>
                  </a:lnTo>
                  <a:lnTo>
                    <a:pt x="250" y="173"/>
                  </a:lnTo>
                  <a:lnTo>
                    <a:pt x="249" y="173"/>
                  </a:lnTo>
                  <a:lnTo>
                    <a:pt x="250" y="171"/>
                  </a:lnTo>
                  <a:lnTo>
                    <a:pt x="250" y="171"/>
                  </a:lnTo>
                  <a:lnTo>
                    <a:pt x="252" y="171"/>
                  </a:lnTo>
                  <a:lnTo>
                    <a:pt x="252" y="171"/>
                  </a:lnTo>
                  <a:lnTo>
                    <a:pt x="252" y="171"/>
                  </a:lnTo>
                  <a:lnTo>
                    <a:pt x="254" y="171"/>
                  </a:lnTo>
                  <a:lnTo>
                    <a:pt x="254" y="170"/>
                  </a:lnTo>
                  <a:lnTo>
                    <a:pt x="254" y="170"/>
                  </a:lnTo>
                  <a:lnTo>
                    <a:pt x="254" y="168"/>
                  </a:lnTo>
                  <a:lnTo>
                    <a:pt x="254" y="168"/>
                  </a:lnTo>
                  <a:lnTo>
                    <a:pt x="254" y="166"/>
                  </a:lnTo>
                  <a:lnTo>
                    <a:pt x="254" y="166"/>
                  </a:lnTo>
                  <a:lnTo>
                    <a:pt x="254" y="166"/>
                  </a:lnTo>
                  <a:lnTo>
                    <a:pt x="252" y="166"/>
                  </a:lnTo>
                  <a:lnTo>
                    <a:pt x="252" y="164"/>
                  </a:lnTo>
                  <a:lnTo>
                    <a:pt x="252" y="162"/>
                  </a:lnTo>
                  <a:lnTo>
                    <a:pt x="252" y="161"/>
                  </a:lnTo>
                  <a:lnTo>
                    <a:pt x="254" y="161"/>
                  </a:lnTo>
                  <a:lnTo>
                    <a:pt x="254" y="159"/>
                  </a:lnTo>
                  <a:lnTo>
                    <a:pt x="258" y="157"/>
                  </a:lnTo>
                  <a:lnTo>
                    <a:pt x="258" y="157"/>
                  </a:lnTo>
                  <a:lnTo>
                    <a:pt x="260" y="155"/>
                  </a:lnTo>
                  <a:lnTo>
                    <a:pt x="260" y="153"/>
                  </a:lnTo>
                  <a:lnTo>
                    <a:pt x="258" y="151"/>
                  </a:lnTo>
                  <a:lnTo>
                    <a:pt x="256" y="148"/>
                  </a:lnTo>
                  <a:lnTo>
                    <a:pt x="256" y="146"/>
                  </a:lnTo>
                  <a:lnTo>
                    <a:pt x="256" y="146"/>
                  </a:lnTo>
                  <a:lnTo>
                    <a:pt x="265" y="131"/>
                  </a:lnTo>
                  <a:lnTo>
                    <a:pt x="252" y="124"/>
                  </a:lnTo>
                  <a:lnTo>
                    <a:pt x="249" y="122"/>
                  </a:lnTo>
                  <a:lnTo>
                    <a:pt x="243" y="131"/>
                  </a:lnTo>
                  <a:lnTo>
                    <a:pt x="241" y="129"/>
                  </a:lnTo>
                  <a:lnTo>
                    <a:pt x="240" y="128"/>
                  </a:lnTo>
                  <a:lnTo>
                    <a:pt x="238" y="128"/>
                  </a:lnTo>
                  <a:lnTo>
                    <a:pt x="236" y="129"/>
                  </a:lnTo>
                  <a:lnTo>
                    <a:pt x="236" y="129"/>
                  </a:lnTo>
                  <a:lnTo>
                    <a:pt x="234" y="129"/>
                  </a:lnTo>
                  <a:lnTo>
                    <a:pt x="234" y="129"/>
                  </a:lnTo>
                  <a:lnTo>
                    <a:pt x="232" y="129"/>
                  </a:lnTo>
                  <a:lnTo>
                    <a:pt x="230" y="129"/>
                  </a:lnTo>
                  <a:lnTo>
                    <a:pt x="230" y="129"/>
                  </a:lnTo>
                  <a:lnTo>
                    <a:pt x="230" y="128"/>
                  </a:lnTo>
                  <a:lnTo>
                    <a:pt x="229" y="126"/>
                  </a:lnTo>
                  <a:lnTo>
                    <a:pt x="229" y="124"/>
                  </a:lnTo>
                  <a:lnTo>
                    <a:pt x="227" y="122"/>
                  </a:lnTo>
                  <a:lnTo>
                    <a:pt x="227" y="122"/>
                  </a:lnTo>
                  <a:lnTo>
                    <a:pt x="223" y="122"/>
                  </a:lnTo>
                  <a:lnTo>
                    <a:pt x="223" y="122"/>
                  </a:lnTo>
                  <a:lnTo>
                    <a:pt x="221" y="122"/>
                  </a:lnTo>
                  <a:lnTo>
                    <a:pt x="221" y="120"/>
                  </a:lnTo>
                  <a:lnTo>
                    <a:pt x="219" y="122"/>
                  </a:lnTo>
                  <a:lnTo>
                    <a:pt x="218" y="122"/>
                  </a:lnTo>
                  <a:lnTo>
                    <a:pt x="214" y="122"/>
                  </a:lnTo>
                  <a:lnTo>
                    <a:pt x="212" y="122"/>
                  </a:lnTo>
                  <a:lnTo>
                    <a:pt x="212" y="122"/>
                  </a:lnTo>
                  <a:lnTo>
                    <a:pt x="210" y="124"/>
                  </a:lnTo>
                  <a:lnTo>
                    <a:pt x="208" y="124"/>
                  </a:lnTo>
                  <a:lnTo>
                    <a:pt x="208" y="124"/>
                  </a:lnTo>
                  <a:lnTo>
                    <a:pt x="207" y="122"/>
                  </a:lnTo>
                  <a:lnTo>
                    <a:pt x="207" y="120"/>
                  </a:lnTo>
                  <a:lnTo>
                    <a:pt x="205" y="122"/>
                  </a:lnTo>
                  <a:lnTo>
                    <a:pt x="203" y="120"/>
                  </a:lnTo>
                  <a:lnTo>
                    <a:pt x="201" y="120"/>
                  </a:lnTo>
                  <a:lnTo>
                    <a:pt x="199" y="117"/>
                  </a:lnTo>
                  <a:lnTo>
                    <a:pt x="199" y="117"/>
                  </a:lnTo>
                  <a:lnTo>
                    <a:pt x="199" y="115"/>
                  </a:lnTo>
                  <a:lnTo>
                    <a:pt x="199" y="113"/>
                  </a:lnTo>
                  <a:lnTo>
                    <a:pt x="201" y="113"/>
                  </a:lnTo>
                  <a:lnTo>
                    <a:pt x="201" y="113"/>
                  </a:lnTo>
                  <a:lnTo>
                    <a:pt x="203" y="111"/>
                  </a:lnTo>
                  <a:lnTo>
                    <a:pt x="203" y="109"/>
                  </a:lnTo>
                  <a:lnTo>
                    <a:pt x="203" y="106"/>
                  </a:lnTo>
                  <a:lnTo>
                    <a:pt x="201" y="106"/>
                  </a:lnTo>
                  <a:lnTo>
                    <a:pt x="201" y="106"/>
                  </a:lnTo>
                  <a:lnTo>
                    <a:pt x="199" y="106"/>
                  </a:lnTo>
                  <a:lnTo>
                    <a:pt x="199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4" y="102"/>
                  </a:lnTo>
                  <a:lnTo>
                    <a:pt x="192" y="102"/>
                  </a:lnTo>
                  <a:lnTo>
                    <a:pt x="192" y="102"/>
                  </a:lnTo>
                  <a:lnTo>
                    <a:pt x="190" y="100"/>
                  </a:lnTo>
                  <a:lnTo>
                    <a:pt x="188" y="100"/>
                  </a:lnTo>
                  <a:lnTo>
                    <a:pt x="188" y="100"/>
                  </a:lnTo>
                  <a:lnTo>
                    <a:pt x="187" y="100"/>
                  </a:lnTo>
                  <a:lnTo>
                    <a:pt x="185" y="100"/>
                  </a:lnTo>
                  <a:lnTo>
                    <a:pt x="181" y="100"/>
                  </a:lnTo>
                  <a:lnTo>
                    <a:pt x="179" y="100"/>
                  </a:lnTo>
                  <a:lnTo>
                    <a:pt x="179" y="100"/>
                  </a:lnTo>
                  <a:lnTo>
                    <a:pt x="174" y="102"/>
                  </a:lnTo>
                  <a:lnTo>
                    <a:pt x="172" y="102"/>
                  </a:lnTo>
                  <a:lnTo>
                    <a:pt x="172" y="100"/>
                  </a:lnTo>
                  <a:lnTo>
                    <a:pt x="170" y="100"/>
                  </a:lnTo>
                  <a:lnTo>
                    <a:pt x="170" y="98"/>
                  </a:lnTo>
                  <a:lnTo>
                    <a:pt x="170" y="97"/>
                  </a:lnTo>
                  <a:lnTo>
                    <a:pt x="170" y="97"/>
                  </a:lnTo>
                  <a:lnTo>
                    <a:pt x="170" y="95"/>
                  </a:lnTo>
                  <a:lnTo>
                    <a:pt x="170" y="95"/>
                  </a:lnTo>
                  <a:lnTo>
                    <a:pt x="170" y="95"/>
                  </a:lnTo>
                  <a:lnTo>
                    <a:pt x="170" y="93"/>
                  </a:lnTo>
                  <a:lnTo>
                    <a:pt x="170" y="91"/>
                  </a:lnTo>
                  <a:lnTo>
                    <a:pt x="168" y="91"/>
                  </a:lnTo>
                  <a:lnTo>
                    <a:pt x="168" y="89"/>
                  </a:lnTo>
                  <a:lnTo>
                    <a:pt x="166" y="89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63" y="87"/>
                  </a:lnTo>
                  <a:lnTo>
                    <a:pt x="165" y="87"/>
                  </a:lnTo>
                  <a:lnTo>
                    <a:pt x="163" y="87"/>
                  </a:lnTo>
                  <a:lnTo>
                    <a:pt x="163" y="86"/>
                  </a:lnTo>
                  <a:lnTo>
                    <a:pt x="163" y="86"/>
                  </a:lnTo>
                  <a:lnTo>
                    <a:pt x="165" y="86"/>
                  </a:lnTo>
                  <a:lnTo>
                    <a:pt x="163" y="84"/>
                  </a:lnTo>
                  <a:lnTo>
                    <a:pt x="163" y="84"/>
                  </a:lnTo>
                  <a:lnTo>
                    <a:pt x="163" y="82"/>
                  </a:lnTo>
                  <a:lnTo>
                    <a:pt x="165" y="82"/>
                  </a:lnTo>
                  <a:lnTo>
                    <a:pt x="163" y="80"/>
                  </a:lnTo>
                  <a:lnTo>
                    <a:pt x="163" y="82"/>
                  </a:lnTo>
                  <a:lnTo>
                    <a:pt x="161" y="82"/>
                  </a:lnTo>
                  <a:lnTo>
                    <a:pt x="161" y="82"/>
                  </a:lnTo>
                  <a:lnTo>
                    <a:pt x="159" y="82"/>
                  </a:lnTo>
                  <a:lnTo>
                    <a:pt x="157" y="84"/>
                  </a:lnTo>
                  <a:lnTo>
                    <a:pt x="157" y="82"/>
                  </a:lnTo>
                  <a:lnTo>
                    <a:pt x="159" y="82"/>
                  </a:lnTo>
                  <a:lnTo>
                    <a:pt x="159" y="80"/>
                  </a:lnTo>
                  <a:lnTo>
                    <a:pt x="157" y="78"/>
                  </a:lnTo>
                  <a:lnTo>
                    <a:pt x="157" y="78"/>
                  </a:lnTo>
                  <a:lnTo>
                    <a:pt x="157" y="78"/>
                  </a:lnTo>
                  <a:lnTo>
                    <a:pt x="155" y="78"/>
                  </a:lnTo>
                  <a:lnTo>
                    <a:pt x="155" y="80"/>
                  </a:lnTo>
                  <a:lnTo>
                    <a:pt x="155" y="80"/>
                  </a:lnTo>
                  <a:lnTo>
                    <a:pt x="155" y="82"/>
                  </a:lnTo>
                  <a:lnTo>
                    <a:pt x="154" y="80"/>
                  </a:lnTo>
                  <a:lnTo>
                    <a:pt x="154" y="80"/>
                  </a:lnTo>
                  <a:lnTo>
                    <a:pt x="154" y="80"/>
                  </a:lnTo>
                  <a:lnTo>
                    <a:pt x="154" y="78"/>
                  </a:lnTo>
                  <a:lnTo>
                    <a:pt x="152" y="76"/>
                  </a:lnTo>
                  <a:lnTo>
                    <a:pt x="150" y="76"/>
                  </a:lnTo>
                  <a:lnTo>
                    <a:pt x="150" y="76"/>
                  </a:lnTo>
                  <a:lnTo>
                    <a:pt x="154" y="75"/>
                  </a:lnTo>
                  <a:lnTo>
                    <a:pt x="155" y="73"/>
                  </a:lnTo>
                  <a:lnTo>
                    <a:pt x="154" y="71"/>
                  </a:lnTo>
                  <a:lnTo>
                    <a:pt x="154" y="71"/>
                  </a:lnTo>
                  <a:lnTo>
                    <a:pt x="154" y="71"/>
                  </a:lnTo>
                  <a:lnTo>
                    <a:pt x="152" y="71"/>
                  </a:lnTo>
                  <a:lnTo>
                    <a:pt x="150" y="69"/>
                  </a:lnTo>
                  <a:lnTo>
                    <a:pt x="148" y="69"/>
                  </a:lnTo>
                  <a:lnTo>
                    <a:pt x="150" y="71"/>
                  </a:lnTo>
                  <a:lnTo>
                    <a:pt x="148" y="73"/>
                  </a:lnTo>
                  <a:lnTo>
                    <a:pt x="148" y="73"/>
                  </a:lnTo>
                  <a:lnTo>
                    <a:pt x="146" y="73"/>
                  </a:lnTo>
                  <a:lnTo>
                    <a:pt x="146" y="71"/>
                  </a:lnTo>
                  <a:lnTo>
                    <a:pt x="145" y="71"/>
                  </a:lnTo>
                  <a:lnTo>
                    <a:pt x="145" y="71"/>
                  </a:lnTo>
                  <a:lnTo>
                    <a:pt x="145" y="71"/>
                  </a:lnTo>
                  <a:lnTo>
                    <a:pt x="145" y="73"/>
                  </a:lnTo>
                  <a:lnTo>
                    <a:pt x="145" y="73"/>
                  </a:lnTo>
                  <a:lnTo>
                    <a:pt x="146" y="75"/>
                  </a:lnTo>
                  <a:lnTo>
                    <a:pt x="145" y="75"/>
                  </a:lnTo>
                  <a:lnTo>
                    <a:pt x="145" y="75"/>
                  </a:lnTo>
                  <a:lnTo>
                    <a:pt x="143" y="73"/>
                  </a:lnTo>
                  <a:lnTo>
                    <a:pt x="143" y="73"/>
                  </a:lnTo>
                  <a:lnTo>
                    <a:pt x="143" y="73"/>
                  </a:lnTo>
                  <a:lnTo>
                    <a:pt x="141" y="75"/>
                  </a:lnTo>
                  <a:lnTo>
                    <a:pt x="139" y="75"/>
                  </a:lnTo>
                  <a:lnTo>
                    <a:pt x="137" y="75"/>
                  </a:lnTo>
                  <a:lnTo>
                    <a:pt x="135" y="73"/>
                  </a:lnTo>
                  <a:lnTo>
                    <a:pt x="135" y="71"/>
                  </a:lnTo>
                  <a:lnTo>
                    <a:pt x="132" y="71"/>
                  </a:lnTo>
                  <a:lnTo>
                    <a:pt x="130" y="69"/>
                  </a:lnTo>
                  <a:lnTo>
                    <a:pt x="130" y="69"/>
                  </a:lnTo>
                  <a:lnTo>
                    <a:pt x="130" y="69"/>
                  </a:lnTo>
                  <a:lnTo>
                    <a:pt x="128" y="67"/>
                  </a:lnTo>
                  <a:lnTo>
                    <a:pt x="126" y="67"/>
                  </a:lnTo>
                  <a:lnTo>
                    <a:pt x="124" y="67"/>
                  </a:lnTo>
                  <a:lnTo>
                    <a:pt x="123" y="67"/>
                  </a:lnTo>
                  <a:lnTo>
                    <a:pt x="119" y="69"/>
                  </a:lnTo>
                  <a:lnTo>
                    <a:pt x="119" y="69"/>
                  </a:lnTo>
                  <a:lnTo>
                    <a:pt x="119" y="71"/>
                  </a:lnTo>
                  <a:lnTo>
                    <a:pt x="117" y="71"/>
                  </a:lnTo>
                  <a:lnTo>
                    <a:pt x="117" y="71"/>
                  </a:lnTo>
                  <a:lnTo>
                    <a:pt x="115" y="73"/>
                  </a:lnTo>
                  <a:lnTo>
                    <a:pt x="117" y="73"/>
                  </a:lnTo>
                  <a:lnTo>
                    <a:pt x="115" y="75"/>
                  </a:lnTo>
                  <a:lnTo>
                    <a:pt x="115" y="76"/>
                  </a:lnTo>
                  <a:lnTo>
                    <a:pt x="113" y="76"/>
                  </a:lnTo>
                  <a:lnTo>
                    <a:pt x="113" y="78"/>
                  </a:lnTo>
                  <a:lnTo>
                    <a:pt x="113" y="80"/>
                  </a:lnTo>
                  <a:lnTo>
                    <a:pt x="113" y="80"/>
                  </a:lnTo>
                  <a:lnTo>
                    <a:pt x="110" y="80"/>
                  </a:lnTo>
                  <a:lnTo>
                    <a:pt x="110" y="80"/>
                  </a:lnTo>
                  <a:lnTo>
                    <a:pt x="106" y="78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104" y="80"/>
                  </a:lnTo>
                  <a:lnTo>
                    <a:pt x="104" y="80"/>
                  </a:lnTo>
                  <a:lnTo>
                    <a:pt x="104" y="82"/>
                  </a:lnTo>
                  <a:lnTo>
                    <a:pt x="104" y="82"/>
                  </a:lnTo>
                  <a:lnTo>
                    <a:pt x="104" y="82"/>
                  </a:lnTo>
                  <a:lnTo>
                    <a:pt x="104" y="84"/>
                  </a:lnTo>
                  <a:lnTo>
                    <a:pt x="101" y="84"/>
                  </a:lnTo>
                  <a:lnTo>
                    <a:pt x="99" y="84"/>
                  </a:lnTo>
                  <a:lnTo>
                    <a:pt x="99" y="84"/>
                  </a:lnTo>
                  <a:lnTo>
                    <a:pt x="99" y="84"/>
                  </a:lnTo>
                  <a:lnTo>
                    <a:pt x="101" y="86"/>
                  </a:lnTo>
                  <a:lnTo>
                    <a:pt x="102" y="86"/>
                  </a:lnTo>
                  <a:lnTo>
                    <a:pt x="102" y="87"/>
                  </a:lnTo>
                  <a:lnTo>
                    <a:pt x="102" y="87"/>
                  </a:lnTo>
                  <a:lnTo>
                    <a:pt x="102" y="87"/>
                  </a:lnTo>
                  <a:lnTo>
                    <a:pt x="99" y="87"/>
                  </a:lnTo>
                  <a:lnTo>
                    <a:pt x="99" y="87"/>
                  </a:lnTo>
                  <a:lnTo>
                    <a:pt x="99" y="89"/>
                  </a:lnTo>
                  <a:lnTo>
                    <a:pt x="99" y="89"/>
                  </a:lnTo>
                  <a:lnTo>
                    <a:pt x="99" y="91"/>
                  </a:lnTo>
                  <a:lnTo>
                    <a:pt x="102" y="91"/>
                  </a:lnTo>
                  <a:lnTo>
                    <a:pt x="102" y="91"/>
                  </a:lnTo>
                  <a:lnTo>
                    <a:pt x="102" y="91"/>
                  </a:lnTo>
                  <a:lnTo>
                    <a:pt x="102" y="91"/>
                  </a:lnTo>
                  <a:lnTo>
                    <a:pt x="101" y="91"/>
                  </a:lnTo>
                  <a:lnTo>
                    <a:pt x="101" y="91"/>
                  </a:lnTo>
                  <a:lnTo>
                    <a:pt x="102" y="93"/>
                  </a:lnTo>
                  <a:lnTo>
                    <a:pt x="102" y="93"/>
                  </a:lnTo>
                  <a:lnTo>
                    <a:pt x="101" y="93"/>
                  </a:lnTo>
                  <a:lnTo>
                    <a:pt x="101" y="93"/>
                  </a:lnTo>
                  <a:lnTo>
                    <a:pt x="99" y="93"/>
                  </a:lnTo>
                  <a:lnTo>
                    <a:pt x="99" y="93"/>
                  </a:lnTo>
                  <a:lnTo>
                    <a:pt x="101" y="93"/>
                  </a:lnTo>
                  <a:lnTo>
                    <a:pt x="101" y="95"/>
                  </a:lnTo>
                  <a:lnTo>
                    <a:pt x="101" y="95"/>
                  </a:lnTo>
                  <a:lnTo>
                    <a:pt x="99" y="97"/>
                  </a:lnTo>
                  <a:lnTo>
                    <a:pt x="99" y="97"/>
                  </a:lnTo>
                  <a:lnTo>
                    <a:pt x="99" y="97"/>
                  </a:lnTo>
                  <a:lnTo>
                    <a:pt x="97" y="97"/>
                  </a:lnTo>
                  <a:lnTo>
                    <a:pt x="97" y="97"/>
                  </a:lnTo>
                  <a:lnTo>
                    <a:pt x="93" y="98"/>
                  </a:lnTo>
                  <a:lnTo>
                    <a:pt x="93" y="98"/>
                  </a:lnTo>
                  <a:lnTo>
                    <a:pt x="92" y="98"/>
                  </a:lnTo>
                  <a:lnTo>
                    <a:pt x="90" y="100"/>
                  </a:lnTo>
                  <a:lnTo>
                    <a:pt x="88" y="98"/>
                  </a:lnTo>
                  <a:lnTo>
                    <a:pt x="88" y="98"/>
                  </a:lnTo>
                  <a:lnTo>
                    <a:pt x="86" y="98"/>
                  </a:lnTo>
                  <a:lnTo>
                    <a:pt x="86" y="98"/>
                  </a:lnTo>
                  <a:lnTo>
                    <a:pt x="86" y="98"/>
                  </a:lnTo>
                  <a:lnTo>
                    <a:pt x="86" y="98"/>
                  </a:lnTo>
                  <a:lnTo>
                    <a:pt x="84" y="98"/>
                  </a:lnTo>
                  <a:lnTo>
                    <a:pt x="84" y="98"/>
                  </a:lnTo>
                  <a:lnTo>
                    <a:pt x="82" y="100"/>
                  </a:lnTo>
                  <a:lnTo>
                    <a:pt x="82" y="98"/>
                  </a:lnTo>
                  <a:lnTo>
                    <a:pt x="82" y="100"/>
                  </a:lnTo>
                  <a:lnTo>
                    <a:pt x="81" y="100"/>
                  </a:lnTo>
                  <a:lnTo>
                    <a:pt x="81" y="100"/>
                  </a:lnTo>
                  <a:lnTo>
                    <a:pt x="79" y="100"/>
                  </a:lnTo>
                  <a:lnTo>
                    <a:pt x="77" y="98"/>
                  </a:lnTo>
                  <a:lnTo>
                    <a:pt x="77" y="98"/>
                  </a:lnTo>
                  <a:lnTo>
                    <a:pt x="75" y="98"/>
                  </a:lnTo>
                  <a:lnTo>
                    <a:pt x="75" y="98"/>
                  </a:lnTo>
                  <a:lnTo>
                    <a:pt x="73" y="98"/>
                  </a:lnTo>
                  <a:lnTo>
                    <a:pt x="73" y="97"/>
                  </a:lnTo>
                  <a:lnTo>
                    <a:pt x="73" y="97"/>
                  </a:lnTo>
                  <a:lnTo>
                    <a:pt x="71" y="97"/>
                  </a:lnTo>
                  <a:lnTo>
                    <a:pt x="71" y="97"/>
                  </a:lnTo>
                  <a:lnTo>
                    <a:pt x="70" y="97"/>
                  </a:lnTo>
                  <a:lnTo>
                    <a:pt x="70" y="95"/>
                  </a:lnTo>
                  <a:lnTo>
                    <a:pt x="68" y="95"/>
                  </a:lnTo>
                  <a:lnTo>
                    <a:pt x="68" y="95"/>
                  </a:lnTo>
                  <a:lnTo>
                    <a:pt x="70" y="95"/>
                  </a:lnTo>
                  <a:lnTo>
                    <a:pt x="70" y="95"/>
                  </a:lnTo>
                  <a:lnTo>
                    <a:pt x="70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1" y="91"/>
                  </a:lnTo>
                  <a:lnTo>
                    <a:pt x="71" y="91"/>
                  </a:lnTo>
                  <a:lnTo>
                    <a:pt x="71" y="91"/>
                  </a:lnTo>
                  <a:lnTo>
                    <a:pt x="70" y="91"/>
                  </a:lnTo>
                  <a:lnTo>
                    <a:pt x="68" y="93"/>
                  </a:lnTo>
                  <a:lnTo>
                    <a:pt x="68" y="91"/>
                  </a:lnTo>
                  <a:lnTo>
                    <a:pt x="68" y="89"/>
                  </a:lnTo>
                  <a:lnTo>
                    <a:pt x="66" y="89"/>
                  </a:lnTo>
                  <a:lnTo>
                    <a:pt x="66" y="91"/>
                  </a:lnTo>
                  <a:lnTo>
                    <a:pt x="66" y="91"/>
                  </a:lnTo>
                  <a:lnTo>
                    <a:pt x="66" y="93"/>
                  </a:lnTo>
                  <a:lnTo>
                    <a:pt x="66" y="95"/>
                  </a:lnTo>
                  <a:lnTo>
                    <a:pt x="66" y="95"/>
                  </a:lnTo>
                  <a:lnTo>
                    <a:pt x="66" y="95"/>
                  </a:lnTo>
                  <a:lnTo>
                    <a:pt x="64" y="97"/>
                  </a:lnTo>
                  <a:lnTo>
                    <a:pt x="64" y="97"/>
                  </a:lnTo>
                  <a:lnTo>
                    <a:pt x="64" y="97"/>
                  </a:lnTo>
                  <a:lnTo>
                    <a:pt x="64" y="97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4" y="100"/>
                  </a:lnTo>
                  <a:lnTo>
                    <a:pt x="64" y="100"/>
                  </a:lnTo>
                  <a:lnTo>
                    <a:pt x="62" y="104"/>
                  </a:lnTo>
                  <a:lnTo>
                    <a:pt x="62" y="106"/>
                  </a:lnTo>
                  <a:lnTo>
                    <a:pt x="60" y="108"/>
                  </a:lnTo>
                  <a:lnTo>
                    <a:pt x="60" y="108"/>
                  </a:lnTo>
                  <a:lnTo>
                    <a:pt x="60" y="108"/>
                  </a:lnTo>
                  <a:lnTo>
                    <a:pt x="60" y="109"/>
                  </a:lnTo>
                  <a:lnTo>
                    <a:pt x="59" y="113"/>
                  </a:lnTo>
                  <a:lnTo>
                    <a:pt x="57" y="115"/>
                  </a:lnTo>
                  <a:lnTo>
                    <a:pt x="57" y="115"/>
                  </a:lnTo>
                  <a:lnTo>
                    <a:pt x="59" y="115"/>
                  </a:lnTo>
                  <a:lnTo>
                    <a:pt x="57" y="117"/>
                  </a:lnTo>
                  <a:lnTo>
                    <a:pt x="57" y="118"/>
                  </a:lnTo>
                  <a:lnTo>
                    <a:pt x="55" y="118"/>
                  </a:lnTo>
                  <a:lnTo>
                    <a:pt x="53" y="118"/>
                  </a:lnTo>
                  <a:lnTo>
                    <a:pt x="53" y="118"/>
                  </a:lnTo>
                  <a:lnTo>
                    <a:pt x="51" y="118"/>
                  </a:lnTo>
                  <a:lnTo>
                    <a:pt x="51" y="118"/>
                  </a:lnTo>
                  <a:lnTo>
                    <a:pt x="49" y="117"/>
                  </a:lnTo>
                  <a:lnTo>
                    <a:pt x="49" y="117"/>
                  </a:lnTo>
                  <a:lnTo>
                    <a:pt x="49" y="117"/>
                  </a:lnTo>
                  <a:lnTo>
                    <a:pt x="48" y="117"/>
                  </a:lnTo>
                  <a:lnTo>
                    <a:pt x="46" y="117"/>
                  </a:lnTo>
                  <a:lnTo>
                    <a:pt x="46" y="117"/>
                  </a:lnTo>
                  <a:lnTo>
                    <a:pt x="46" y="118"/>
                  </a:lnTo>
                  <a:lnTo>
                    <a:pt x="46" y="118"/>
                  </a:lnTo>
                  <a:lnTo>
                    <a:pt x="46" y="118"/>
                  </a:lnTo>
                  <a:lnTo>
                    <a:pt x="44" y="118"/>
                  </a:lnTo>
                  <a:lnTo>
                    <a:pt x="42" y="118"/>
                  </a:lnTo>
                  <a:lnTo>
                    <a:pt x="44" y="120"/>
                  </a:lnTo>
                  <a:lnTo>
                    <a:pt x="44" y="120"/>
                  </a:lnTo>
                  <a:lnTo>
                    <a:pt x="42" y="120"/>
                  </a:lnTo>
                  <a:lnTo>
                    <a:pt x="44" y="122"/>
                  </a:lnTo>
                  <a:lnTo>
                    <a:pt x="44" y="124"/>
                  </a:lnTo>
                  <a:lnTo>
                    <a:pt x="44" y="124"/>
                  </a:lnTo>
                  <a:lnTo>
                    <a:pt x="42" y="124"/>
                  </a:lnTo>
                  <a:lnTo>
                    <a:pt x="42" y="124"/>
                  </a:lnTo>
                  <a:lnTo>
                    <a:pt x="42" y="126"/>
                  </a:lnTo>
                  <a:lnTo>
                    <a:pt x="40" y="126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39" y="128"/>
                  </a:lnTo>
                  <a:lnTo>
                    <a:pt x="40" y="129"/>
                  </a:lnTo>
                  <a:lnTo>
                    <a:pt x="40" y="129"/>
                  </a:lnTo>
                  <a:lnTo>
                    <a:pt x="39" y="129"/>
                  </a:lnTo>
                  <a:lnTo>
                    <a:pt x="39" y="131"/>
                  </a:lnTo>
                  <a:lnTo>
                    <a:pt x="39" y="131"/>
                  </a:lnTo>
                  <a:lnTo>
                    <a:pt x="37" y="131"/>
                  </a:lnTo>
                  <a:lnTo>
                    <a:pt x="37" y="131"/>
                  </a:lnTo>
                  <a:lnTo>
                    <a:pt x="37" y="133"/>
                  </a:lnTo>
                  <a:lnTo>
                    <a:pt x="37" y="133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3" y="137"/>
                  </a:lnTo>
                  <a:lnTo>
                    <a:pt x="33" y="137"/>
                  </a:lnTo>
                  <a:lnTo>
                    <a:pt x="33" y="137"/>
                  </a:lnTo>
                  <a:lnTo>
                    <a:pt x="31" y="139"/>
                  </a:lnTo>
                  <a:lnTo>
                    <a:pt x="31" y="139"/>
                  </a:lnTo>
                  <a:lnTo>
                    <a:pt x="31" y="140"/>
                  </a:lnTo>
                  <a:lnTo>
                    <a:pt x="33" y="140"/>
                  </a:lnTo>
                  <a:lnTo>
                    <a:pt x="31" y="140"/>
                  </a:lnTo>
                  <a:lnTo>
                    <a:pt x="31" y="142"/>
                  </a:lnTo>
                  <a:lnTo>
                    <a:pt x="31" y="144"/>
                  </a:lnTo>
                  <a:lnTo>
                    <a:pt x="31" y="144"/>
                  </a:lnTo>
                  <a:lnTo>
                    <a:pt x="28" y="146"/>
                  </a:lnTo>
                  <a:lnTo>
                    <a:pt x="26" y="146"/>
                  </a:lnTo>
                  <a:lnTo>
                    <a:pt x="26" y="150"/>
                  </a:lnTo>
                  <a:lnTo>
                    <a:pt x="22" y="151"/>
                  </a:lnTo>
                  <a:lnTo>
                    <a:pt x="22" y="153"/>
                  </a:lnTo>
                  <a:lnTo>
                    <a:pt x="20" y="157"/>
                  </a:lnTo>
                  <a:lnTo>
                    <a:pt x="20" y="159"/>
                  </a:lnTo>
                  <a:lnTo>
                    <a:pt x="20" y="159"/>
                  </a:lnTo>
                  <a:lnTo>
                    <a:pt x="18" y="159"/>
                  </a:lnTo>
                  <a:lnTo>
                    <a:pt x="18" y="159"/>
                  </a:lnTo>
                  <a:lnTo>
                    <a:pt x="18" y="159"/>
                  </a:lnTo>
                  <a:lnTo>
                    <a:pt x="17" y="162"/>
                  </a:lnTo>
                  <a:lnTo>
                    <a:pt x="17" y="162"/>
                  </a:lnTo>
                  <a:lnTo>
                    <a:pt x="6" y="122"/>
                  </a:lnTo>
                  <a:lnTo>
                    <a:pt x="6" y="122"/>
                  </a:lnTo>
                  <a:lnTo>
                    <a:pt x="2" y="108"/>
                  </a:lnTo>
                  <a:lnTo>
                    <a:pt x="2" y="108"/>
                  </a:lnTo>
                  <a:lnTo>
                    <a:pt x="0" y="98"/>
                  </a:lnTo>
                  <a:lnTo>
                    <a:pt x="7" y="97"/>
                  </a:lnTo>
                  <a:lnTo>
                    <a:pt x="49" y="84"/>
                  </a:lnTo>
                  <a:lnTo>
                    <a:pt x="60" y="82"/>
                  </a:lnTo>
                  <a:lnTo>
                    <a:pt x="99" y="71"/>
                  </a:lnTo>
                  <a:lnTo>
                    <a:pt x="104" y="69"/>
                  </a:lnTo>
                  <a:lnTo>
                    <a:pt x="126" y="62"/>
                  </a:lnTo>
                  <a:lnTo>
                    <a:pt x="183" y="47"/>
                  </a:lnTo>
                  <a:lnTo>
                    <a:pt x="185" y="47"/>
                  </a:lnTo>
                  <a:lnTo>
                    <a:pt x="207" y="40"/>
                  </a:lnTo>
                  <a:lnTo>
                    <a:pt x="227" y="34"/>
                  </a:lnTo>
                  <a:lnTo>
                    <a:pt x="245" y="29"/>
                  </a:lnTo>
                  <a:lnTo>
                    <a:pt x="265" y="22"/>
                  </a:lnTo>
                  <a:lnTo>
                    <a:pt x="296" y="13"/>
                  </a:lnTo>
                  <a:lnTo>
                    <a:pt x="303" y="11"/>
                  </a:lnTo>
                  <a:lnTo>
                    <a:pt x="336" y="0"/>
                  </a:lnTo>
                  <a:lnTo>
                    <a:pt x="391" y="148"/>
                  </a:lnTo>
                  <a:lnTo>
                    <a:pt x="448" y="131"/>
                  </a:lnTo>
                  <a:lnTo>
                    <a:pt x="448" y="131"/>
                  </a:lnTo>
                  <a:lnTo>
                    <a:pt x="450" y="131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37"/>
            <p:cNvSpPr>
              <a:spLocks/>
            </p:cNvSpPr>
            <p:nvPr userDrawn="1"/>
          </p:nvSpPr>
          <p:spPr bwMode="auto">
            <a:xfrm>
              <a:off x="6810375" y="1631950"/>
              <a:ext cx="715963" cy="501650"/>
            </a:xfrm>
            <a:custGeom>
              <a:avLst/>
              <a:gdLst/>
              <a:ahLst/>
              <a:cxnLst>
                <a:cxn ang="0">
                  <a:pos x="448" y="142"/>
                </a:cxn>
                <a:cxn ang="0">
                  <a:pos x="446" y="159"/>
                </a:cxn>
                <a:cxn ang="0">
                  <a:pos x="439" y="186"/>
                </a:cxn>
                <a:cxn ang="0">
                  <a:pos x="431" y="215"/>
                </a:cxn>
                <a:cxn ang="0">
                  <a:pos x="428" y="254"/>
                </a:cxn>
                <a:cxn ang="0">
                  <a:pos x="420" y="277"/>
                </a:cxn>
                <a:cxn ang="0">
                  <a:pos x="411" y="303"/>
                </a:cxn>
                <a:cxn ang="0">
                  <a:pos x="406" y="281"/>
                </a:cxn>
                <a:cxn ang="0">
                  <a:pos x="406" y="263"/>
                </a:cxn>
                <a:cxn ang="0">
                  <a:pos x="404" y="250"/>
                </a:cxn>
                <a:cxn ang="0">
                  <a:pos x="409" y="235"/>
                </a:cxn>
                <a:cxn ang="0">
                  <a:pos x="417" y="228"/>
                </a:cxn>
                <a:cxn ang="0">
                  <a:pos x="411" y="215"/>
                </a:cxn>
                <a:cxn ang="0">
                  <a:pos x="397" y="215"/>
                </a:cxn>
                <a:cxn ang="0">
                  <a:pos x="395" y="203"/>
                </a:cxn>
                <a:cxn ang="0">
                  <a:pos x="393" y="195"/>
                </a:cxn>
                <a:cxn ang="0">
                  <a:pos x="384" y="193"/>
                </a:cxn>
                <a:cxn ang="0">
                  <a:pos x="380" y="177"/>
                </a:cxn>
                <a:cxn ang="0">
                  <a:pos x="373" y="170"/>
                </a:cxn>
                <a:cxn ang="0">
                  <a:pos x="360" y="179"/>
                </a:cxn>
                <a:cxn ang="0">
                  <a:pos x="335" y="161"/>
                </a:cxn>
                <a:cxn ang="0">
                  <a:pos x="344" y="150"/>
                </a:cxn>
                <a:cxn ang="0">
                  <a:pos x="331" y="153"/>
                </a:cxn>
                <a:cxn ang="0">
                  <a:pos x="353" y="146"/>
                </a:cxn>
                <a:cxn ang="0">
                  <a:pos x="342" y="137"/>
                </a:cxn>
                <a:cxn ang="0">
                  <a:pos x="336" y="135"/>
                </a:cxn>
                <a:cxn ang="0">
                  <a:pos x="331" y="131"/>
                </a:cxn>
                <a:cxn ang="0">
                  <a:pos x="322" y="129"/>
                </a:cxn>
                <a:cxn ang="0">
                  <a:pos x="335" y="122"/>
                </a:cxn>
                <a:cxn ang="0">
                  <a:pos x="331" y="102"/>
                </a:cxn>
                <a:cxn ang="0">
                  <a:pos x="327" y="100"/>
                </a:cxn>
                <a:cxn ang="0">
                  <a:pos x="327" y="82"/>
                </a:cxn>
                <a:cxn ang="0">
                  <a:pos x="322" y="89"/>
                </a:cxn>
                <a:cxn ang="0">
                  <a:pos x="316" y="62"/>
                </a:cxn>
                <a:cxn ang="0">
                  <a:pos x="335" y="47"/>
                </a:cxn>
                <a:cxn ang="0">
                  <a:pos x="327" y="42"/>
                </a:cxn>
                <a:cxn ang="0">
                  <a:pos x="336" y="27"/>
                </a:cxn>
                <a:cxn ang="0">
                  <a:pos x="327" y="27"/>
                </a:cxn>
                <a:cxn ang="0">
                  <a:pos x="318" y="42"/>
                </a:cxn>
                <a:cxn ang="0">
                  <a:pos x="303" y="51"/>
                </a:cxn>
                <a:cxn ang="0">
                  <a:pos x="298" y="58"/>
                </a:cxn>
                <a:cxn ang="0">
                  <a:pos x="296" y="67"/>
                </a:cxn>
                <a:cxn ang="0">
                  <a:pos x="291" y="80"/>
                </a:cxn>
                <a:cxn ang="0">
                  <a:pos x="282" y="87"/>
                </a:cxn>
                <a:cxn ang="0">
                  <a:pos x="300" y="89"/>
                </a:cxn>
                <a:cxn ang="0">
                  <a:pos x="305" y="102"/>
                </a:cxn>
                <a:cxn ang="0">
                  <a:pos x="289" y="104"/>
                </a:cxn>
                <a:cxn ang="0">
                  <a:pos x="294" y="113"/>
                </a:cxn>
                <a:cxn ang="0">
                  <a:pos x="298" y="120"/>
                </a:cxn>
                <a:cxn ang="0">
                  <a:pos x="311" y="153"/>
                </a:cxn>
                <a:cxn ang="0">
                  <a:pos x="320" y="175"/>
                </a:cxn>
                <a:cxn ang="0">
                  <a:pos x="320" y="182"/>
                </a:cxn>
                <a:cxn ang="0">
                  <a:pos x="347" y="214"/>
                </a:cxn>
                <a:cxn ang="0">
                  <a:pos x="333" y="204"/>
                </a:cxn>
                <a:cxn ang="0">
                  <a:pos x="313" y="197"/>
                </a:cxn>
                <a:cxn ang="0">
                  <a:pos x="303" y="201"/>
                </a:cxn>
                <a:cxn ang="0">
                  <a:pos x="289" y="197"/>
                </a:cxn>
                <a:cxn ang="0">
                  <a:pos x="269" y="182"/>
                </a:cxn>
                <a:cxn ang="0">
                  <a:pos x="249" y="195"/>
                </a:cxn>
                <a:cxn ang="0">
                  <a:pos x="254" y="166"/>
                </a:cxn>
                <a:cxn ang="0">
                  <a:pos x="161" y="82"/>
                </a:cxn>
                <a:cxn ang="0">
                  <a:pos x="101" y="93"/>
                </a:cxn>
                <a:cxn ang="0">
                  <a:pos x="40" y="128"/>
                </a:cxn>
              </a:cxnLst>
              <a:rect l="0" t="0" r="r" b="b"/>
              <a:pathLst>
                <a:path w="451" h="316">
                  <a:moveTo>
                    <a:pt x="450" y="131"/>
                  </a:moveTo>
                  <a:lnTo>
                    <a:pt x="450" y="131"/>
                  </a:lnTo>
                  <a:lnTo>
                    <a:pt x="450" y="131"/>
                  </a:lnTo>
                  <a:lnTo>
                    <a:pt x="450" y="133"/>
                  </a:lnTo>
                  <a:lnTo>
                    <a:pt x="450" y="133"/>
                  </a:lnTo>
                  <a:lnTo>
                    <a:pt x="450" y="133"/>
                  </a:lnTo>
                  <a:lnTo>
                    <a:pt x="450" y="133"/>
                  </a:lnTo>
                  <a:lnTo>
                    <a:pt x="448" y="133"/>
                  </a:lnTo>
                  <a:lnTo>
                    <a:pt x="448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4" y="133"/>
                  </a:lnTo>
                  <a:lnTo>
                    <a:pt x="444" y="133"/>
                  </a:lnTo>
                  <a:lnTo>
                    <a:pt x="444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50" y="135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9"/>
                  </a:lnTo>
                  <a:lnTo>
                    <a:pt x="450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6" y="139"/>
                  </a:lnTo>
                  <a:lnTo>
                    <a:pt x="446" y="139"/>
                  </a:lnTo>
                  <a:lnTo>
                    <a:pt x="446" y="139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4" y="137"/>
                  </a:lnTo>
                  <a:lnTo>
                    <a:pt x="444" y="137"/>
                  </a:lnTo>
                  <a:lnTo>
                    <a:pt x="444" y="137"/>
                  </a:lnTo>
                  <a:lnTo>
                    <a:pt x="444" y="139"/>
                  </a:lnTo>
                  <a:lnTo>
                    <a:pt x="444" y="139"/>
                  </a:lnTo>
                  <a:lnTo>
                    <a:pt x="442" y="139"/>
                  </a:lnTo>
                  <a:lnTo>
                    <a:pt x="442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39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40"/>
                  </a:lnTo>
                  <a:lnTo>
                    <a:pt x="441" y="140"/>
                  </a:lnTo>
                  <a:lnTo>
                    <a:pt x="441" y="140"/>
                  </a:lnTo>
                  <a:lnTo>
                    <a:pt x="441" y="140"/>
                  </a:lnTo>
                  <a:lnTo>
                    <a:pt x="442" y="140"/>
                  </a:lnTo>
                  <a:lnTo>
                    <a:pt x="442" y="139"/>
                  </a:lnTo>
                  <a:lnTo>
                    <a:pt x="442" y="139"/>
                  </a:lnTo>
                  <a:lnTo>
                    <a:pt x="444" y="139"/>
                  </a:lnTo>
                  <a:lnTo>
                    <a:pt x="444" y="139"/>
                  </a:lnTo>
                  <a:lnTo>
                    <a:pt x="444" y="139"/>
                  </a:lnTo>
                  <a:lnTo>
                    <a:pt x="446" y="139"/>
                  </a:lnTo>
                  <a:lnTo>
                    <a:pt x="446" y="139"/>
                  </a:lnTo>
                  <a:lnTo>
                    <a:pt x="448" y="140"/>
                  </a:lnTo>
                  <a:lnTo>
                    <a:pt x="448" y="140"/>
                  </a:lnTo>
                  <a:lnTo>
                    <a:pt x="448" y="140"/>
                  </a:lnTo>
                  <a:lnTo>
                    <a:pt x="448" y="140"/>
                  </a:lnTo>
                  <a:lnTo>
                    <a:pt x="448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8" y="142"/>
                  </a:lnTo>
                  <a:lnTo>
                    <a:pt x="448" y="142"/>
                  </a:lnTo>
                  <a:lnTo>
                    <a:pt x="448" y="142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6" y="144"/>
                  </a:lnTo>
                  <a:lnTo>
                    <a:pt x="446" y="144"/>
                  </a:lnTo>
                  <a:lnTo>
                    <a:pt x="444" y="144"/>
                  </a:lnTo>
                  <a:lnTo>
                    <a:pt x="444" y="146"/>
                  </a:lnTo>
                  <a:lnTo>
                    <a:pt x="444" y="146"/>
                  </a:lnTo>
                  <a:lnTo>
                    <a:pt x="446" y="146"/>
                  </a:lnTo>
                  <a:lnTo>
                    <a:pt x="446" y="146"/>
                  </a:lnTo>
                  <a:lnTo>
                    <a:pt x="446" y="146"/>
                  </a:lnTo>
                  <a:lnTo>
                    <a:pt x="446" y="146"/>
                  </a:lnTo>
                  <a:lnTo>
                    <a:pt x="448" y="146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50" y="146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50" y="144"/>
                  </a:lnTo>
                  <a:lnTo>
                    <a:pt x="450" y="142"/>
                  </a:lnTo>
                  <a:lnTo>
                    <a:pt x="450" y="144"/>
                  </a:lnTo>
                  <a:lnTo>
                    <a:pt x="450" y="144"/>
                  </a:lnTo>
                  <a:lnTo>
                    <a:pt x="450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6"/>
                  </a:lnTo>
                  <a:lnTo>
                    <a:pt x="451" y="146"/>
                  </a:lnTo>
                  <a:lnTo>
                    <a:pt x="451" y="146"/>
                  </a:lnTo>
                  <a:lnTo>
                    <a:pt x="451" y="146"/>
                  </a:lnTo>
                  <a:lnTo>
                    <a:pt x="451" y="148"/>
                  </a:lnTo>
                  <a:lnTo>
                    <a:pt x="451" y="148"/>
                  </a:lnTo>
                  <a:lnTo>
                    <a:pt x="451" y="148"/>
                  </a:lnTo>
                  <a:lnTo>
                    <a:pt x="451" y="150"/>
                  </a:lnTo>
                  <a:lnTo>
                    <a:pt x="451" y="150"/>
                  </a:lnTo>
                  <a:lnTo>
                    <a:pt x="451" y="150"/>
                  </a:lnTo>
                  <a:lnTo>
                    <a:pt x="450" y="151"/>
                  </a:lnTo>
                  <a:lnTo>
                    <a:pt x="451" y="151"/>
                  </a:lnTo>
                  <a:lnTo>
                    <a:pt x="450" y="151"/>
                  </a:lnTo>
                  <a:lnTo>
                    <a:pt x="450" y="151"/>
                  </a:lnTo>
                  <a:lnTo>
                    <a:pt x="450" y="153"/>
                  </a:lnTo>
                  <a:lnTo>
                    <a:pt x="450" y="153"/>
                  </a:lnTo>
                  <a:lnTo>
                    <a:pt x="451" y="153"/>
                  </a:lnTo>
                  <a:lnTo>
                    <a:pt x="451" y="153"/>
                  </a:lnTo>
                  <a:lnTo>
                    <a:pt x="451" y="153"/>
                  </a:lnTo>
                  <a:lnTo>
                    <a:pt x="450" y="155"/>
                  </a:lnTo>
                  <a:lnTo>
                    <a:pt x="450" y="155"/>
                  </a:lnTo>
                  <a:lnTo>
                    <a:pt x="450" y="155"/>
                  </a:lnTo>
                  <a:lnTo>
                    <a:pt x="450" y="157"/>
                  </a:lnTo>
                  <a:lnTo>
                    <a:pt x="450" y="157"/>
                  </a:lnTo>
                  <a:lnTo>
                    <a:pt x="450" y="157"/>
                  </a:lnTo>
                  <a:lnTo>
                    <a:pt x="450" y="157"/>
                  </a:lnTo>
                  <a:lnTo>
                    <a:pt x="450" y="159"/>
                  </a:lnTo>
                  <a:lnTo>
                    <a:pt x="450" y="159"/>
                  </a:lnTo>
                  <a:lnTo>
                    <a:pt x="450" y="159"/>
                  </a:lnTo>
                  <a:lnTo>
                    <a:pt x="450" y="159"/>
                  </a:lnTo>
                  <a:lnTo>
                    <a:pt x="450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2"/>
                  </a:lnTo>
                  <a:lnTo>
                    <a:pt x="448" y="162"/>
                  </a:lnTo>
                  <a:lnTo>
                    <a:pt x="448" y="164"/>
                  </a:lnTo>
                  <a:lnTo>
                    <a:pt x="448" y="162"/>
                  </a:lnTo>
                  <a:lnTo>
                    <a:pt x="448" y="162"/>
                  </a:lnTo>
                  <a:lnTo>
                    <a:pt x="448" y="162"/>
                  </a:lnTo>
                  <a:lnTo>
                    <a:pt x="446" y="162"/>
                  </a:lnTo>
                  <a:lnTo>
                    <a:pt x="446" y="162"/>
                  </a:lnTo>
                  <a:lnTo>
                    <a:pt x="446" y="162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8" y="157"/>
                  </a:lnTo>
                  <a:lnTo>
                    <a:pt x="448" y="157"/>
                  </a:lnTo>
                  <a:lnTo>
                    <a:pt x="448" y="157"/>
                  </a:lnTo>
                  <a:lnTo>
                    <a:pt x="446" y="157"/>
                  </a:lnTo>
                  <a:lnTo>
                    <a:pt x="446" y="155"/>
                  </a:lnTo>
                  <a:lnTo>
                    <a:pt x="446" y="155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4" y="159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2" y="161"/>
                  </a:lnTo>
                  <a:lnTo>
                    <a:pt x="442" y="161"/>
                  </a:lnTo>
                  <a:lnTo>
                    <a:pt x="442" y="161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4" y="162"/>
                  </a:lnTo>
                  <a:lnTo>
                    <a:pt x="444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8"/>
                  </a:lnTo>
                  <a:lnTo>
                    <a:pt x="442" y="166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4" y="168"/>
                  </a:lnTo>
                  <a:lnTo>
                    <a:pt x="444" y="168"/>
                  </a:lnTo>
                  <a:lnTo>
                    <a:pt x="442" y="168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1"/>
                  </a:lnTo>
                  <a:lnTo>
                    <a:pt x="442" y="171"/>
                  </a:lnTo>
                  <a:lnTo>
                    <a:pt x="442" y="173"/>
                  </a:lnTo>
                  <a:lnTo>
                    <a:pt x="442" y="173"/>
                  </a:lnTo>
                  <a:lnTo>
                    <a:pt x="442" y="175"/>
                  </a:lnTo>
                  <a:lnTo>
                    <a:pt x="442" y="175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81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39" y="179"/>
                  </a:lnTo>
                  <a:lnTo>
                    <a:pt x="439" y="179"/>
                  </a:lnTo>
                  <a:lnTo>
                    <a:pt x="439" y="179"/>
                  </a:lnTo>
                  <a:lnTo>
                    <a:pt x="439" y="179"/>
                  </a:lnTo>
                  <a:lnTo>
                    <a:pt x="439" y="181"/>
                  </a:lnTo>
                  <a:lnTo>
                    <a:pt x="439" y="181"/>
                  </a:lnTo>
                  <a:lnTo>
                    <a:pt x="439" y="181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7" y="182"/>
                  </a:lnTo>
                  <a:lnTo>
                    <a:pt x="437" y="182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9" y="184"/>
                  </a:lnTo>
                  <a:lnTo>
                    <a:pt x="439" y="186"/>
                  </a:lnTo>
                  <a:lnTo>
                    <a:pt x="439" y="186"/>
                  </a:lnTo>
                  <a:lnTo>
                    <a:pt x="439" y="186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90"/>
                  </a:lnTo>
                  <a:lnTo>
                    <a:pt x="439" y="190"/>
                  </a:lnTo>
                  <a:lnTo>
                    <a:pt x="439" y="190"/>
                  </a:lnTo>
                  <a:lnTo>
                    <a:pt x="439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3"/>
                  </a:lnTo>
                  <a:lnTo>
                    <a:pt x="437" y="193"/>
                  </a:lnTo>
                  <a:lnTo>
                    <a:pt x="437" y="193"/>
                  </a:lnTo>
                  <a:lnTo>
                    <a:pt x="437" y="195"/>
                  </a:lnTo>
                  <a:lnTo>
                    <a:pt x="437" y="195"/>
                  </a:lnTo>
                  <a:lnTo>
                    <a:pt x="437" y="195"/>
                  </a:lnTo>
                  <a:lnTo>
                    <a:pt x="437" y="195"/>
                  </a:lnTo>
                  <a:lnTo>
                    <a:pt x="435" y="197"/>
                  </a:lnTo>
                  <a:lnTo>
                    <a:pt x="435" y="197"/>
                  </a:lnTo>
                  <a:lnTo>
                    <a:pt x="435" y="195"/>
                  </a:lnTo>
                  <a:lnTo>
                    <a:pt x="435" y="197"/>
                  </a:lnTo>
                  <a:lnTo>
                    <a:pt x="435" y="199"/>
                  </a:lnTo>
                  <a:lnTo>
                    <a:pt x="435" y="199"/>
                  </a:lnTo>
                  <a:lnTo>
                    <a:pt x="435" y="201"/>
                  </a:lnTo>
                  <a:lnTo>
                    <a:pt x="435" y="201"/>
                  </a:lnTo>
                  <a:lnTo>
                    <a:pt x="437" y="201"/>
                  </a:lnTo>
                  <a:lnTo>
                    <a:pt x="437" y="201"/>
                  </a:lnTo>
                  <a:lnTo>
                    <a:pt x="437" y="201"/>
                  </a:lnTo>
                  <a:lnTo>
                    <a:pt x="437" y="203"/>
                  </a:lnTo>
                  <a:lnTo>
                    <a:pt x="437" y="203"/>
                  </a:lnTo>
                  <a:lnTo>
                    <a:pt x="437" y="203"/>
                  </a:lnTo>
                  <a:lnTo>
                    <a:pt x="435" y="203"/>
                  </a:lnTo>
                  <a:lnTo>
                    <a:pt x="435" y="203"/>
                  </a:lnTo>
                  <a:lnTo>
                    <a:pt x="435" y="203"/>
                  </a:lnTo>
                  <a:lnTo>
                    <a:pt x="435" y="203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7" y="206"/>
                  </a:lnTo>
                  <a:lnTo>
                    <a:pt x="437" y="206"/>
                  </a:lnTo>
                  <a:lnTo>
                    <a:pt x="437" y="206"/>
                  </a:lnTo>
                  <a:lnTo>
                    <a:pt x="437" y="208"/>
                  </a:lnTo>
                  <a:lnTo>
                    <a:pt x="435" y="208"/>
                  </a:lnTo>
                  <a:lnTo>
                    <a:pt x="437" y="208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3" y="212"/>
                  </a:lnTo>
                  <a:lnTo>
                    <a:pt x="433" y="210"/>
                  </a:lnTo>
                  <a:lnTo>
                    <a:pt x="433" y="210"/>
                  </a:lnTo>
                  <a:lnTo>
                    <a:pt x="433" y="210"/>
                  </a:lnTo>
                  <a:lnTo>
                    <a:pt x="435" y="210"/>
                  </a:lnTo>
                  <a:lnTo>
                    <a:pt x="435" y="208"/>
                  </a:lnTo>
                  <a:lnTo>
                    <a:pt x="435" y="208"/>
                  </a:lnTo>
                  <a:lnTo>
                    <a:pt x="435" y="208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3" y="206"/>
                  </a:lnTo>
                  <a:lnTo>
                    <a:pt x="433" y="206"/>
                  </a:lnTo>
                  <a:lnTo>
                    <a:pt x="433" y="208"/>
                  </a:lnTo>
                  <a:lnTo>
                    <a:pt x="433" y="210"/>
                  </a:lnTo>
                  <a:lnTo>
                    <a:pt x="433" y="212"/>
                  </a:lnTo>
                  <a:lnTo>
                    <a:pt x="431" y="212"/>
                  </a:lnTo>
                  <a:lnTo>
                    <a:pt x="433" y="212"/>
                  </a:lnTo>
                  <a:lnTo>
                    <a:pt x="433" y="212"/>
                  </a:lnTo>
                  <a:lnTo>
                    <a:pt x="433" y="212"/>
                  </a:lnTo>
                  <a:lnTo>
                    <a:pt x="435" y="212"/>
                  </a:lnTo>
                  <a:lnTo>
                    <a:pt x="435" y="212"/>
                  </a:lnTo>
                  <a:lnTo>
                    <a:pt x="435" y="212"/>
                  </a:lnTo>
                  <a:lnTo>
                    <a:pt x="435" y="214"/>
                  </a:lnTo>
                  <a:lnTo>
                    <a:pt x="435" y="214"/>
                  </a:lnTo>
                  <a:lnTo>
                    <a:pt x="435" y="214"/>
                  </a:lnTo>
                  <a:lnTo>
                    <a:pt x="435" y="214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1" y="215"/>
                  </a:lnTo>
                  <a:lnTo>
                    <a:pt x="431" y="215"/>
                  </a:lnTo>
                  <a:lnTo>
                    <a:pt x="431" y="215"/>
                  </a:lnTo>
                  <a:lnTo>
                    <a:pt x="431" y="215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1" y="219"/>
                  </a:lnTo>
                  <a:lnTo>
                    <a:pt x="431" y="219"/>
                  </a:lnTo>
                  <a:lnTo>
                    <a:pt x="431" y="219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3"/>
                  </a:lnTo>
                  <a:lnTo>
                    <a:pt x="431" y="223"/>
                  </a:lnTo>
                  <a:lnTo>
                    <a:pt x="431" y="223"/>
                  </a:lnTo>
                  <a:lnTo>
                    <a:pt x="431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6"/>
                  </a:lnTo>
                  <a:lnTo>
                    <a:pt x="433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4"/>
                  </a:lnTo>
                  <a:lnTo>
                    <a:pt x="431" y="224"/>
                  </a:lnTo>
                  <a:lnTo>
                    <a:pt x="430" y="224"/>
                  </a:lnTo>
                  <a:lnTo>
                    <a:pt x="430" y="224"/>
                  </a:lnTo>
                  <a:lnTo>
                    <a:pt x="430" y="226"/>
                  </a:lnTo>
                  <a:lnTo>
                    <a:pt x="430" y="226"/>
                  </a:lnTo>
                  <a:lnTo>
                    <a:pt x="430" y="226"/>
                  </a:lnTo>
                  <a:lnTo>
                    <a:pt x="430" y="228"/>
                  </a:lnTo>
                  <a:lnTo>
                    <a:pt x="430" y="228"/>
                  </a:lnTo>
                  <a:lnTo>
                    <a:pt x="430" y="228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2"/>
                  </a:lnTo>
                  <a:lnTo>
                    <a:pt x="430" y="232"/>
                  </a:lnTo>
                  <a:lnTo>
                    <a:pt x="428" y="234"/>
                  </a:lnTo>
                  <a:lnTo>
                    <a:pt x="428" y="234"/>
                  </a:lnTo>
                  <a:lnTo>
                    <a:pt x="430" y="235"/>
                  </a:lnTo>
                  <a:lnTo>
                    <a:pt x="428" y="235"/>
                  </a:lnTo>
                  <a:lnTo>
                    <a:pt x="428" y="237"/>
                  </a:lnTo>
                  <a:lnTo>
                    <a:pt x="428" y="237"/>
                  </a:lnTo>
                  <a:lnTo>
                    <a:pt x="430" y="237"/>
                  </a:lnTo>
                  <a:lnTo>
                    <a:pt x="430" y="237"/>
                  </a:lnTo>
                  <a:lnTo>
                    <a:pt x="430" y="237"/>
                  </a:lnTo>
                  <a:lnTo>
                    <a:pt x="431" y="237"/>
                  </a:lnTo>
                  <a:lnTo>
                    <a:pt x="431" y="239"/>
                  </a:lnTo>
                  <a:lnTo>
                    <a:pt x="431" y="239"/>
                  </a:lnTo>
                  <a:lnTo>
                    <a:pt x="431" y="239"/>
                  </a:lnTo>
                  <a:lnTo>
                    <a:pt x="431" y="239"/>
                  </a:lnTo>
                  <a:lnTo>
                    <a:pt x="431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28" y="241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6" y="245"/>
                  </a:lnTo>
                  <a:lnTo>
                    <a:pt x="426" y="246"/>
                  </a:lnTo>
                  <a:lnTo>
                    <a:pt x="426" y="246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4" y="250"/>
                  </a:lnTo>
                  <a:lnTo>
                    <a:pt x="424" y="252"/>
                  </a:lnTo>
                  <a:lnTo>
                    <a:pt x="424" y="252"/>
                  </a:lnTo>
                  <a:lnTo>
                    <a:pt x="424" y="252"/>
                  </a:lnTo>
                  <a:lnTo>
                    <a:pt x="424" y="252"/>
                  </a:lnTo>
                  <a:lnTo>
                    <a:pt x="424" y="254"/>
                  </a:lnTo>
                  <a:lnTo>
                    <a:pt x="424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30" y="254"/>
                  </a:lnTo>
                  <a:lnTo>
                    <a:pt x="430" y="252"/>
                  </a:lnTo>
                  <a:lnTo>
                    <a:pt x="430" y="254"/>
                  </a:lnTo>
                  <a:lnTo>
                    <a:pt x="430" y="254"/>
                  </a:lnTo>
                  <a:lnTo>
                    <a:pt x="431" y="254"/>
                  </a:lnTo>
                  <a:lnTo>
                    <a:pt x="430" y="254"/>
                  </a:lnTo>
                  <a:lnTo>
                    <a:pt x="430" y="256"/>
                  </a:lnTo>
                  <a:lnTo>
                    <a:pt x="430" y="256"/>
                  </a:lnTo>
                  <a:lnTo>
                    <a:pt x="430" y="254"/>
                  </a:lnTo>
                  <a:lnTo>
                    <a:pt x="430" y="254"/>
                  </a:lnTo>
                  <a:lnTo>
                    <a:pt x="430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30" y="257"/>
                  </a:lnTo>
                  <a:lnTo>
                    <a:pt x="430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6" y="257"/>
                  </a:lnTo>
                  <a:lnTo>
                    <a:pt x="426" y="257"/>
                  </a:lnTo>
                  <a:lnTo>
                    <a:pt x="426" y="256"/>
                  </a:lnTo>
                  <a:lnTo>
                    <a:pt x="424" y="256"/>
                  </a:lnTo>
                  <a:lnTo>
                    <a:pt x="424" y="256"/>
                  </a:lnTo>
                  <a:lnTo>
                    <a:pt x="424" y="256"/>
                  </a:lnTo>
                  <a:lnTo>
                    <a:pt x="424" y="256"/>
                  </a:lnTo>
                  <a:lnTo>
                    <a:pt x="424" y="257"/>
                  </a:lnTo>
                  <a:lnTo>
                    <a:pt x="422" y="257"/>
                  </a:lnTo>
                  <a:lnTo>
                    <a:pt x="422" y="257"/>
                  </a:lnTo>
                  <a:lnTo>
                    <a:pt x="422" y="257"/>
                  </a:lnTo>
                  <a:lnTo>
                    <a:pt x="422" y="259"/>
                  </a:lnTo>
                  <a:lnTo>
                    <a:pt x="422" y="259"/>
                  </a:lnTo>
                  <a:lnTo>
                    <a:pt x="422" y="259"/>
                  </a:lnTo>
                  <a:lnTo>
                    <a:pt x="422" y="261"/>
                  </a:lnTo>
                  <a:lnTo>
                    <a:pt x="422" y="261"/>
                  </a:lnTo>
                  <a:lnTo>
                    <a:pt x="422" y="263"/>
                  </a:lnTo>
                  <a:lnTo>
                    <a:pt x="422" y="263"/>
                  </a:lnTo>
                  <a:lnTo>
                    <a:pt x="422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6" y="263"/>
                  </a:lnTo>
                  <a:lnTo>
                    <a:pt x="426" y="263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8" y="263"/>
                  </a:lnTo>
                  <a:lnTo>
                    <a:pt x="428" y="263"/>
                  </a:lnTo>
                  <a:lnTo>
                    <a:pt x="428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5"/>
                  </a:lnTo>
                  <a:lnTo>
                    <a:pt x="422" y="265"/>
                  </a:lnTo>
                  <a:lnTo>
                    <a:pt x="422" y="265"/>
                  </a:lnTo>
                  <a:lnTo>
                    <a:pt x="422" y="265"/>
                  </a:lnTo>
                  <a:lnTo>
                    <a:pt x="420" y="265"/>
                  </a:lnTo>
                  <a:lnTo>
                    <a:pt x="420" y="267"/>
                  </a:lnTo>
                  <a:lnTo>
                    <a:pt x="420" y="267"/>
                  </a:lnTo>
                  <a:lnTo>
                    <a:pt x="419" y="267"/>
                  </a:lnTo>
                  <a:lnTo>
                    <a:pt x="420" y="268"/>
                  </a:lnTo>
                  <a:lnTo>
                    <a:pt x="419" y="268"/>
                  </a:lnTo>
                  <a:lnTo>
                    <a:pt x="419" y="268"/>
                  </a:lnTo>
                  <a:lnTo>
                    <a:pt x="419" y="268"/>
                  </a:lnTo>
                  <a:lnTo>
                    <a:pt x="419" y="270"/>
                  </a:lnTo>
                  <a:lnTo>
                    <a:pt x="419" y="270"/>
                  </a:lnTo>
                  <a:lnTo>
                    <a:pt x="419" y="270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4"/>
                  </a:lnTo>
                  <a:lnTo>
                    <a:pt x="419" y="274"/>
                  </a:lnTo>
                  <a:lnTo>
                    <a:pt x="419" y="274"/>
                  </a:lnTo>
                  <a:lnTo>
                    <a:pt x="419" y="274"/>
                  </a:lnTo>
                  <a:lnTo>
                    <a:pt x="419" y="276"/>
                  </a:lnTo>
                  <a:lnTo>
                    <a:pt x="420" y="276"/>
                  </a:lnTo>
                  <a:lnTo>
                    <a:pt x="420" y="276"/>
                  </a:lnTo>
                  <a:lnTo>
                    <a:pt x="422" y="276"/>
                  </a:lnTo>
                  <a:lnTo>
                    <a:pt x="422" y="276"/>
                  </a:lnTo>
                  <a:lnTo>
                    <a:pt x="422" y="276"/>
                  </a:lnTo>
                  <a:lnTo>
                    <a:pt x="422" y="276"/>
                  </a:lnTo>
                  <a:lnTo>
                    <a:pt x="422" y="277"/>
                  </a:lnTo>
                  <a:lnTo>
                    <a:pt x="422" y="277"/>
                  </a:lnTo>
                  <a:lnTo>
                    <a:pt x="422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19" y="277"/>
                  </a:lnTo>
                  <a:lnTo>
                    <a:pt x="419" y="276"/>
                  </a:lnTo>
                  <a:lnTo>
                    <a:pt x="419" y="276"/>
                  </a:lnTo>
                  <a:lnTo>
                    <a:pt x="419" y="277"/>
                  </a:lnTo>
                  <a:lnTo>
                    <a:pt x="419" y="277"/>
                  </a:lnTo>
                  <a:lnTo>
                    <a:pt x="417" y="279"/>
                  </a:lnTo>
                  <a:lnTo>
                    <a:pt x="417" y="279"/>
                  </a:lnTo>
                  <a:lnTo>
                    <a:pt x="417" y="279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3"/>
                  </a:lnTo>
                  <a:lnTo>
                    <a:pt x="417" y="283"/>
                  </a:lnTo>
                  <a:lnTo>
                    <a:pt x="417" y="283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3" y="287"/>
                  </a:lnTo>
                  <a:lnTo>
                    <a:pt x="415" y="287"/>
                  </a:lnTo>
                  <a:lnTo>
                    <a:pt x="415" y="287"/>
                  </a:lnTo>
                  <a:lnTo>
                    <a:pt x="415" y="287"/>
                  </a:lnTo>
                  <a:lnTo>
                    <a:pt x="415" y="287"/>
                  </a:lnTo>
                  <a:lnTo>
                    <a:pt x="415" y="288"/>
                  </a:lnTo>
                  <a:lnTo>
                    <a:pt x="415" y="288"/>
                  </a:lnTo>
                  <a:lnTo>
                    <a:pt x="415" y="288"/>
                  </a:lnTo>
                  <a:lnTo>
                    <a:pt x="415" y="290"/>
                  </a:lnTo>
                  <a:lnTo>
                    <a:pt x="415" y="290"/>
                  </a:lnTo>
                  <a:lnTo>
                    <a:pt x="415" y="290"/>
                  </a:lnTo>
                  <a:lnTo>
                    <a:pt x="415" y="292"/>
                  </a:lnTo>
                  <a:lnTo>
                    <a:pt x="415" y="292"/>
                  </a:lnTo>
                  <a:lnTo>
                    <a:pt x="415" y="292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6"/>
                  </a:lnTo>
                  <a:lnTo>
                    <a:pt x="415" y="296"/>
                  </a:lnTo>
                  <a:lnTo>
                    <a:pt x="415" y="298"/>
                  </a:lnTo>
                  <a:lnTo>
                    <a:pt x="415" y="298"/>
                  </a:lnTo>
                  <a:lnTo>
                    <a:pt x="415" y="299"/>
                  </a:lnTo>
                  <a:lnTo>
                    <a:pt x="415" y="299"/>
                  </a:lnTo>
                  <a:lnTo>
                    <a:pt x="415" y="299"/>
                  </a:lnTo>
                  <a:lnTo>
                    <a:pt x="417" y="301"/>
                  </a:lnTo>
                  <a:lnTo>
                    <a:pt x="417" y="301"/>
                  </a:lnTo>
                  <a:lnTo>
                    <a:pt x="417" y="301"/>
                  </a:lnTo>
                  <a:lnTo>
                    <a:pt x="417" y="303"/>
                  </a:lnTo>
                  <a:lnTo>
                    <a:pt x="419" y="303"/>
                  </a:lnTo>
                  <a:lnTo>
                    <a:pt x="419" y="303"/>
                  </a:lnTo>
                  <a:lnTo>
                    <a:pt x="419" y="303"/>
                  </a:lnTo>
                  <a:lnTo>
                    <a:pt x="419" y="305"/>
                  </a:lnTo>
                  <a:lnTo>
                    <a:pt x="419" y="305"/>
                  </a:lnTo>
                  <a:lnTo>
                    <a:pt x="419" y="305"/>
                  </a:lnTo>
                  <a:lnTo>
                    <a:pt x="417" y="303"/>
                  </a:lnTo>
                  <a:lnTo>
                    <a:pt x="417" y="303"/>
                  </a:lnTo>
                  <a:lnTo>
                    <a:pt x="417" y="303"/>
                  </a:lnTo>
                  <a:lnTo>
                    <a:pt x="417" y="305"/>
                  </a:lnTo>
                  <a:lnTo>
                    <a:pt x="417" y="305"/>
                  </a:lnTo>
                  <a:lnTo>
                    <a:pt x="417" y="305"/>
                  </a:lnTo>
                  <a:lnTo>
                    <a:pt x="417" y="307"/>
                  </a:lnTo>
                  <a:lnTo>
                    <a:pt x="417" y="307"/>
                  </a:lnTo>
                  <a:lnTo>
                    <a:pt x="419" y="309"/>
                  </a:lnTo>
                  <a:lnTo>
                    <a:pt x="419" y="309"/>
                  </a:lnTo>
                  <a:lnTo>
                    <a:pt x="419" y="309"/>
                  </a:lnTo>
                  <a:lnTo>
                    <a:pt x="419" y="310"/>
                  </a:lnTo>
                  <a:lnTo>
                    <a:pt x="419" y="310"/>
                  </a:lnTo>
                  <a:lnTo>
                    <a:pt x="419" y="312"/>
                  </a:lnTo>
                  <a:lnTo>
                    <a:pt x="419" y="312"/>
                  </a:lnTo>
                  <a:lnTo>
                    <a:pt x="419" y="314"/>
                  </a:lnTo>
                  <a:lnTo>
                    <a:pt x="419" y="314"/>
                  </a:lnTo>
                  <a:lnTo>
                    <a:pt x="419" y="316"/>
                  </a:lnTo>
                  <a:lnTo>
                    <a:pt x="419" y="316"/>
                  </a:lnTo>
                  <a:lnTo>
                    <a:pt x="417" y="316"/>
                  </a:lnTo>
                  <a:lnTo>
                    <a:pt x="417" y="316"/>
                  </a:lnTo>
                  <a:lnTo>
                    <a:pt x="417" y="316"/>
                  </a:lnTo>
                  <a:lnTo>
                    <a:pt x="415" y="314"/>
                  </a:lnTo>
                  <a:lnTo>
                    <a:pt x="415" y="314"/>
                  </a:lnTo>
                  <a:lnTo>
                    <a:pt x="415" y="312"/>
                  </a:lnTo>
                  <a:lnTo>
                    <a:pt x="415" y="312"/>
                  </a:lnTo>
                  <a:lnTo>
                    <a:pt x="413" y="310"/>
                  </a:lnTo>
                  <a:lnTo>
                    <a:pt x="413" y="309"/>
                  </a:lnTo>
                  <a:lnTo>
                    <a:pt x="411" y="309"/>
                  </a:lnTo>
                  <a:lnTo>
                    <a:pt x="411" y="309"/>
                  </a:lnTo>
                  <a:lnTo>
                    <a:pt x="409" y="307"/>
                  </a:lnTo>
                  <a:lnTo>
                    <a:pt x="409" y="307"/>
                  </a:lnTo>
                  <a:lnTo>
                    <a:pt x="409" y="307"/>
                  </a:lnTo>
                  <a:lnTo>
                    <a:pt x="409" y="305"/>
                  </a:lnTo>
                  <a:lnTo>
                    <a:pt x="409" y="305"/>
                  </a:lnTo>
                  <a:lnTo>
                    <a:pt x="408" y="305"/>
                  </a:lnTo>
                  <a:lnTo>
                    <a:pt x="408" y="303"/>
                  </a:lnTo>
                  <a:lnTo>
                    <a:pt x="409" y="303"/>
                  </a:lnTo>
                  <a:lnTo>
                    <a:pt x="409" y="303"/>
                  </a:lnTo>
                  <a:lnTo>
                    <a:pt x="409" y="303"/>
                  </a:lnTo>
                  <a:lnTo>
                    <a:pt x="411" y="303"/>
                  </a:lnTo>
                  <a:lnTo>
                    <a:pt x="411" y="303"/>
                  </a:lnTo>
                  <a:lnTo>
                    <a:pt x="411" y="303"/>
                  </a:lnTo>
                  <a:lnTo>
                    <a:pt x="411" y="301"/>
                  </a:lnTo>
                  <a:lnTo>
                    <a:pt x="411" y="301"/>
                  </a:lnTo>
                  <a:lnTo>
                    <a:pt x="411" y="301"/>
                  </a:lnTo>
                  <a:lnTo>
                    <a:pt x="409" y="301"/>
                  </a:lnTo>
                  <a:lnTo>
                    <a:pt x="409" y="301"/>
                  </a:lnTo>
                  <a:lnTo>
                    <a:pt x="409" y="299"/>
                  </a:lnTo>
                  <a:lnTo>
                    <a:pt x="409" y="299"/>
                  </a:lnTo>
                  <a:lnTo>
                    <a:pt x="409" y="301"/>
                  </a:lnTo>
                  <a:lnTo>
                    <a:pt x="409" y="301"/>
                  </a:lnTo>
                  <a:lnTo>
                    <a:pt x="409" y="301"/>
                  </a:lnTo>
                  <a:lnTo>
                    <a:pt x="409" y="303"/>
                  </a:lnTo>
                  <a:lnTo>
                    <a:pt x="409" y="303"/>
                  </a:lnTo>
                  <a:lnTo>
                    <a:pt x="408" y="303"/>
                  </a:lnTo>
                  <a:lnTo>
                    <a:pt x="408" y="303"/>
                  </a:lnTo>
                  <a:lnTo>
                    <a:pt x="408" y="303"/>
                  </a:lnTo>
                  <a:lnTo>
                    <a:pt x="408" y="301"/>
                  </a:lnTo>
                  <a:lnTo>
                    <a:pt x="406" y="301"/>
                  </a:lnTo>
                  <a:lnTo>
                    <a:pt x="406" y="301"/>
                  </a:lnTo>
                  <a:lnTo>
                    <a:pt x="406" y="301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8"/>
                  </a:lnTo>
                  <a:lnTo>
                    <a:pt x="406" y="298"/>
                  </a:lnTo>
                  <a:lnTo>
                    <a:pt x="408" y="298"/>
                  </a:lnTo>
                  <a:lnTo>
                    <a:pt x="408" y="298"/>
                  </a:lnTo>
                  <a:lnTo>
                    <a:pt x="408" y="298"/>
                  </a:lnTo>
                  <a:lnTo>
                    <a:pt x="408" y="296"/>
                  </a:lnTo>
                  <a:lnTo>
                    <a:pt x="408" y="296"/>
                  </a:lnTo>
                  <a:lnTo>
                    <a:pt x="408" y="298"/>
                  </a:lnTo>
                  <a:lnTo>
                    <a:pt x="408" y="298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8" y="296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9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0"/>
                  </a:lnTo>
                  <a:lnTo>
                    <a:pt x="408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2"/>
                  </a:lnTo>
                  <a:lnTo>
                    <a:pt x="406" y="294"/>
                  </a:lnTo>
                  <a:lnTo>
                    <a:pt x="406" y="294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4" y="296"/>
                  </a:lnTo>
                  <a:lnTo>
                    <a:pt x="404" y="296"/>
                  </a:lnTo>
                  <a:lnTo>
                    <a:pt x="404" y="294"/>
                  </a:lnTo>
                  <a:lnTo>
                    <a:pt x="404" y="294"/>
                  </a:lnTo>
                  <a:lnTo>
                    <a:pt x="404" y="292"/>
                  </a:lnTo>
                  <a:lnTo>
                    <a:pt x="404" y="292"/>
                  </a:lnTo>
                  <a:lnTo>
                    <a:pt x="404" y="290"/>
                  </a:lnTo>
                  <a:lnTo>
                    <a:pt x="406" y="290"/>
                  </a:lnTo>
                  <a:lnTo>
                    <a:pt x="406" y="288"/>
                  </a:lnTo>
                  <a:lnTo>
                    <a:pt x="406" y="288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8" y="287"/>
                  </a:lnTo>
                  <a:lnTo>
                    <a:pt x="408" y="287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6" y="285"/>
                  </a:lnTo>
                  <a:lnTo>
                    <a:pt x="404" y="285"/>
                  </a:lnTo>
                  <a:lnTo>
                    <a:pt x="406" y="285"/>
                  </a:lnTo>
                  <a:lnTo>
                    <a:pt x="406" y="285"/>
                  </a:lnTo>
                  <a:lnTo>
                    <a:pt x="406" y="283"/>
                  </a:lnTo>
                  <a:lnTo>
                    <a:pt x="406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9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6" y="283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7"/>
                  </a:lnTo>
                  <a:lnTo>
                    <a:pt x="408" y="277"/>
                  </a:lnTo>
                  <a:lnTo>
                    <a:pt x="408" y="277"/>
                  </a:lnTo>
                  <a:lnTo>
                    <a:pt x="408" y="276"/>
                  </a:lnTo>
                  <a:lnTo>
                    <a:pt x="408" y="277"/>
                  </a:lnTo>
                  <a:lnTo>
                    <a:pt x="408" y="277"/>
                  </a:lnTo>
                  <a:lnTo>
                    <a:pt x="406" y="277"/>
                  </a:lnTo>
                  <a:lnTo>
                    <a:pt x="406" y="277"/>
                  </a:lnTo>
                  <a:lnTo>
                    <a:pt x="406" y="279"/>
                  </a:lnTo>
                  <a:lnTo>
                    <a:pt x="406" y="279"/>
                  </a:lnTo>
                  <a:lnTo>
                    <a:pt x="404" y="279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79"/>
                  </a:lnTo>
                  <a:lnTo>
                    <a:pt x="404" y="276"/>
                  </a:lnTo>
                  <a:lnTo>
                    <a:pt x="404" y="276"/>
                  </a:lnTo>
                  <a:lnTo>
                    <a:pt x="404" y="274"/>
                  </a:lnTo>
                  <a:lnTo>
                    <a:pt x="406" y="274"/>
                  </a:lnTo>
                  <a:lnTo>
                    <a:pt x="406" y="274"/>
                  </a:lnTo>
                  <a:lnTo>
                    <a:pt x="406" y="274"/>
                  </a:lnTo>
                  <a:lnTo>
                    <a:pt x="408" y="274"/>
                  </a:lnTo>
                  <a:lnTo>
                    <a:pt x="408" y="274"/>
                  </a:lnTo>
                  <a:lnTo>
                    <a:pt x="408" y="274"/>
                  </a:lnTo>
                  <a:lnTo>
                    <a:pt x="408" y="274"/>
                  </a:lnTo>
                  <a:lnTo>
                    <a:pt x="409" y="274"/>
                  </a:lnTo>
                  <a:lnTo>
                    <a:pt x="409" y="274"/>
                  </a:lnTo>
                  <a:lnTo>
                    <a:pt x="409" y="274"/>
                  </a:lnTo>
                  <a:lnTo>
                    <a:pt x="409" y="274"/>
                  </a:lnTo>
                  <a:lnTo>
                    <a:pt x="408" y="274"/>
                  </a:lnTo>
                  <a:lnTo>
                    <a:pt x="408" y="272"/>
                  </a:lnTo>
                  <a:lnTo>
                    <a:pt x="406" y="272"/>
                  </a:lnTo>
                  <a:lnTo>
                    <a:pt x="406" y="272"/>
                  </a:lnTo>
                  <a:lnTo>
                    <a:pt x="406" y="272"/>
                  </a:lnTo>
                  <a:lnTo>
                    <a:pt x="408" y="272"/>
                  </a:lnTo>
                  <a:lnTo>
                    <a:pt x="408" y="272"/>
                  </a:lnTo>
                  <a:lnTo>
                    <a:pt x="408" y="272"/>
                  </a:lnTo>
                  <a:lnTo>
                    <a:pt x="409" y="272"/>
                  </a:lnTo>
                  <a:lnTo>
                    <a:pt x="409" y="270"/>
                  </a:lnTo>
                  <a:lnTo>
                    <a:pt x="411" y="270"/>
                  </a:lnTo>
                  <a:lnTo>
                    <a:pt x="411" y="270"/>
                  </a:lnTo>
                  <a:lnTo>
                    <a:pt x="409" y="270"/>
                  </a:lnTo>
                  <a:lnTo>
                    <a:pt x="409" y="270"/>
                  </a:lnTo>
                  <a:lnTo>
                    <a:pt x="409" y="270"/>
                  </a:lnTo>
                  <a:lnTo>
                    <a:pt x="409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9" y="268"/>
                  </a:lnTo>
                  <a:lnTo>
                    <a:pt x="409" y="268"/>
                  </a:lnTo>
                  <a:lnTo>
                    <a:pt x="408" y="268"/>
                  </a:lnTo>
                  <a:lnTo>
                    <a:pt x="409" y="267"/>
                  </a:lnTo>
                  <a:lnTo>
                    <a:pt x="409" y="267"/>
                  </a:lnTo>
                  <a:lnTo>
                    <a:pt x="409" y="265"/>
                  </a:lnTo>
                  <a:lnTo>
                    <a:pt x="408" y="265"/>
                  </a:lnTo>
                  <a:lnTo>
                    <a:pt x="408" y="265"/>
                  </a:lnTo>
                  <a:lnTo>
                    <a:pt x="408" y="267"/>
                  </a:lnTo>
                  <a:lnTo>
                    <a:pt x="408" y="267"/>
                  </a:lnTo>
                  <a:lnTo>
                    <a:pt x="408" y="267"/>
                  </a:lnTo>
                  <a:lnTo>
                    <a:pt x="408" y="268"/>
                  </a:lnTo>
                  <a:lnTo>
                    <a:pt x="408" y="268"/>
                  </a:lnTo>
                  <a:lnTo>
                    <a:pt x="408" y="268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2"/>
                  </a:lnTo>
                  <a:lnTo>
                    <a:pt x="406" y="272"/>
                  </a:lnTo>
                  <a:lnTo>
                    <a:pt x="404" y="272"/>
                  </a:lnTo>
                  <a:lnTo>
                    <a:pt x="404" y="272"/>
                  </a:lnTo>
                  <a:lnTo>
                    <a:pt x="404" y="274"/>
                  </a:lnTo>
                  <a:lnTo>
                    <a:pt x="404" y="274"/>
                  </a:lnTo>
                  <a:lnTo>
                    <a:pt x="404" y="272"/>
                  </a:lnTo>
                  <a:lnTo>
                    <a:pt x="404" y="272"/>
                  </a:lnTo>
                  <a:lnTo>
                    <a:pt x="404" y="270"/>
                  </a:lnTo>
                  <a:lnTo>
                    <a:pt x="404" y="270"/>
                  </a:lnTo>
                  <a:lnTo>
                    <a:pt x="404" y="270"/>
                  </a:lnTo>
                  <a:lnTo>
                    <a:pt x="404" y="268"/>
                  </a:lnTo>
                  <a:lnTo>
                    <a:pt x="404" y="268"/>
                  </a:lnTo>
                  <a:lnTo>
                    <a:pt x="404" y="267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6" y="263"/>
                  </a:lnTo>
                  <a:lnTo>
                    <a:pt x="406" y="263"/>
                  </a:lnTo>
                  <a:lnTo>
                    <a:pt x="406" y="263"/>
                  </a:lnTo>
                  <a:lnTo>
                    <a:pt x="406" y="263"/>
                  </a:lnTo>
                  <a:lnTo>
                    <a:pt x="408" y="263"/>
                  </a:lnTo>
                  <a:lnTo>
                    <a:pt x="408" y="263"/>
                  </a:lnTo>
                  <a:lnTo>
                    <a:pt x="408" y="263"/>
                  </a:lnTo>
                  <a:lnTo>
                    <a:pt x="408" y="263"/>
                  </a:lnTo>
                  <a:lnTo>
                    <a:pt x="409" y="263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8" y="261"/>
                  </a:lnTo>
                  <a:lnTo>
                    <a:pt x="408" y="261"/>
                  </a:lnTo>
                  <a:lnTo>
                    <a:pt x="406" y="261"/>
                  </a:lnTo>
                  <a:lnTo>
                    <a:pt x="406" y="261"/>
                  </a:lnTo>
                  <a:lnTo>
                    <a:pt x="406" y="261"/>
                  </a:lnTo>
                  <a:lnTo>
                    <a:pt x="404" y="261"/>
                  </a:lnTo>
                  <a:lnTo>
                    <a:pt x="404" y="261"/>
                  </a:lnTo>
                  <a:lnTo>
                    <a:pt x="404" y="261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2" y="263"/>
                  </a:lnTo>
                  <a:lnTo>
                    <a:pt x="402" y="263"/>
                  </a:lnTo>
                  <a:lnTo>
                    <a:pt x="402" y="261"/>
                  </a:lnTo>
                  <a:lnTo>
                    <a:pt x="402" y="261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8" y="259"/>
                  </a:lnTo>
                  <a:lnTo>
                    <a:pt x="408" y="259"/>
                  </a:lnTo>
                  <a:lnTo>
                    <a:pt x="408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2" y="257"/>
                  </a:lnTo>
                  <a:lnTo>
                    <a:pt x="402" y="257"/>
                  </a:lnTo>
                  <a:lnTo>
                    <a:pt x="402" y="257"/>
                  </a:lnTo>
                  <a:lnTo>
                    <a:pt x="402" y="257"/>
                  </a:lnTo>
                  <a:lnTo>
                    <a:pt x="404" y="256"/>
                  </a:lnTo>
                  <a:lnTo>
                    <a:pt x="404" y="256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6"/>
                  </a:lnTo>
                  <a:lnTo>
                    <a:pt x="406" y="256"/>
                  </a:lnTo>
                  <a:lnTo>
                    <a:pt x="406" y="256"/>
                  </a:lnTo>
                  <a:lnTo>
                    <a:pt x="406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2"/>
                  </a:lnTo>
                  <a:lnTo>
                    <a:pt x="409" y="252"/>
                  </a:lnTo>
                  <a:lnTo>
                    <a:pt x="409" y="252"/>
                  </a:lnTo>
                  <a:lnTo>
                    <a:pt x="409" y="252"/>
                  </a:lnTo>
                  <a:lnTo>
                    <a:pt x="409" y="252"/>
                  </a:lnTo>
                  <a:lnTo>
                    <a:pt x="409" y="250"/>
                  </a:lnTo>
                  <a:lnTo>
                    <a:pt x="409" y="250"/>
                  </a:lnTo>
                  <a:lnTo>
                    <a:pt x="409" y="250"/>
                  </a:lnTo>
                  <a:lnTo>
                    <a:pt x="409" y="250"/>
                  </a:lnTo>
                  <a:lnTo>
                    <a:pt x="408" y="252"/>
                  </a:lnTo>
                  <a:lnTo>
                    <a:pt x="408" y="252"/>
                  </a:lnTo>
                  <a:lnTo>
                    <a:pt x="408" y="254"/>
                  </a:lnTo>
                  <a:lnTo>
                    <a:pt x="406" y="254"/>
                  </a:lnTo>
                  <a:lnTo>
                    <a:pt x="406" y="254"/>
                  </a:lnTo>
                  <a:lnTo>
                    <a:pt x="406" y="254"/>
                  </a:lnTo>
                  <a:lnTo>
                    <a:pt x="406" y="254"/>
                  </a:lnTo>
                  <a:lnTo>
                    <a:pt x="406" y="252"/>
                  </a:lnTo>
                  <a:lnTo>
                    <a:pt x="406" y="252"/>
                  </a:lnTo>
                  <a:lnTo>
                    <a:pt x="406" y="252"/>
                  </a:lnTo>
                  <a:lnTo>
                    <a:pt x="406" y="252"/>
                  </a:lnTo>
                  <a:lnTo>
                    <a:pt x="404" y="252"/>
                  </a:lnTo>
                  <a:lnTo>
                    <a:pt x="404" y="252"/>
                  </a:lnTo>
                  <a:lnTo>
                    <a:pt x="404" y="252"/>
                  </a:lnTo>
                  <a:lnTo>
                    <a:pt x="404" y="250"/>
                  </a:lnTo>
                  <a:lnTo>
                    <a:pt x="404" y="250"/>
                  </a:lnTo>
                  <a:lnTo>
                    <a:pt x="404" y="250"/>
                  </a:lnTo>
                  <a:lnTo>
                    <a:pt x="404" y="250"/>
                  </a:lnTo>
                  <a:lnTo>
                    <a:pt x="406" y="250"/>
                  </a:lnTo>
                  <a:lnTo>
                    <a:pt x="406" y="250"/>
                  </a:lnTo>
                  <a:lnTo>
                    <a:pt x="406" y="250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8" y="248"/>
                  </a:lnTo>
                  <a:lnTo>
                    <a:pt x="408" y="246"/>
                  </a:lnTo>
                  <a:lnTo>
                    <a:pt x="408" y="246"/>
                  </a:lnTo>
                  <a:lnTo>
                    <a:pt x="409" y="246"/>
                  </a:lnTo>
                  <a:lnTo>
                    <a:pt x="409" y="248"/>
                  </a:lnTo>
                  <a:lnTo>
                    <a:pt x="409" y="248"/>
                  </a:lnTo>
                  <a:lnTo>
                    <a:pt x="411" y="248"/>
                  </a:lnTo>
                  <a:lnTo>
                    <a:pt x="411" y="248"/>
                  </a:lnTo>
                  <a:lnTo>
                    <a:pt x="411" y="248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13" y="246"/>
                  </a:lnTo>
                  <a:lnTo>
                    <a:pt x="413" y="246"/>
                  </a:lnTo>
                  <a:lnTo>
                    <a:pt x="413" y="245"/>
                  </a:lnTo>
                  <a:lnTo>
                    <a:pt x="413" y="245"/>
                  </a:lnTo>
                  <a:lnTo>
                    <a:pt x="413" y="245"/>
                  </a:lnTo>
                  <a:lnTo>
                    <a:pt x="411" y="245"/>
                  </a:lnTo>
                  <a:lnTo>
                    <a:pt x="411" y="245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09" y="246"/>
                  </a:lnTo>
                  <a:lnTo>
                    <a:pt x="409" y="246"/>
                  </a:lnTo>
                  <a:lnTo>
                    <a:pt x="409" y="246"/>
                  </a:lnTo>
                  <a:lnTo>
                    <a:pt x="409" y="245"/>
                  </a:lnTo>
                  <a:lnTo>
                    <a:pt x="409" y="245"/>
                  </a:lnTo>
                  <a:lnTo>
                    <a:pt x="409" y="246"/>
                  </a:lnTo>
                  <a:lnTo>
                    <a:pt x="408" y="246"/>
                  </a:lnTo>
                  <a:lnTo>
                    <a:pt x="408" y="246"/>
                  </a:lnTo>
                  <a:lnTo>
                    <a:pt x="408" y="246"/>
                  </a:lnTo>
                  <a:lnTo>
                    <a:pt x="408" y="245"/>
                  </a:lnTo>
                  <a:lnTo>
                    <a:pt x="408" y="245"/>
                  </a:lnTo>
                  <a:lnTo>
                    <a:pt x="408" y="245"/>
                  </a:lnTo>
                  <a:lnTo>
                    <a:pt x="406" y="245"/>
                  </a:lnTo>
                  <a:lnTo>
                    <a:pt x="406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9" y="243"/>
                  </a:lnTo>
                  <a:lnTo>
                    <a:pt x="409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8" y="241"/>
                  </a:lnTo>
                  <a:lnTo>
                    <a:pt x="406" y="241"/>
                  </a:lnTo>
                  <a:lnTo>
                    <a:pt x="408" y="241"/>
                  </a:lnTo>
                  <a:lnTo>
                    <a:pt x="408" y="241"/>
                  </a:lnTo>
                  <a:lnTo>
                    <a:pt x="408" y="241"/>
                  </a:lnTo>
                  <a:lnTo>
                    <a:pt x="408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8" y="241"/>
                  </a:lnTo>
                  <a:lnTo>
                    <a:pt x="409" y="239"/>
                  </a:lnTo>
                  <a:lnTo>
                    <a:pt x="409" y="239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39"/>
                  </a:lnTo>
                  <a:lnTo>
                    <a:pt x="409" y="239"/>
                  </a:lnTo>
                  <a:lnTo>
                    <a:pt x="411" y="239"/>
                  </a:lnTo>
                  <a:lnTo>
                    <a:pt x="411" y="239"/>
                  </a:lnTo>
                  <a:lnTo>
                    <a:pt x="411" y="239"/>
                  </a:lnTo>
                  <a:lnTo>
                    <a:pt x="413" y="239"/>
                  </a:lnTo>
                  <a:lnTo>
                    <a:pt x="413" y="239"/>
                  </a:lnTo>
                  <a:lnTo>
                    <a:pt x="413" y="241"/>
                  </a:lnTo>
                  <a:lnTo>
                    <a:pt x="413" y="241"/>
                  </a:lnTo>
                  <a:lnTo>
                    <a:pt x="413" y="241"/>
                  </a:lnTo>
                  <a:lnTo>
                    <a:pt x="413" y="241"/>
                  </a:lnTo>
                  <a:lnTo>
                    <a:pt x="415" y="241"/>
                  </a:lnTo>
                  <a:lnTo>
                    <a:pt x="415" y="239"/>
                  </a:lnTo>
                  <a:lnTo>
                    <a:pt x="415" y="239"/>
                  </a:lnTo>
                  <a:lnTo>
                    <a:pt x="413" y="239"/>
                  </a:lnTo>
                  <a:lnTo>
                    <a:pt x="413" y="239"/>
                  </a:lnTo>
                  <a:lnTo>
                    <a:pt x="413" y="239"/>
                  </a:lnTo>
                  <a:lnTo>
                    <a:pt x="411" y="239"/>
                  </a:lnTo>
                  <a:lnTo>
                    <a:pt x="411" y="237"/>
                  </a:lnTo>
                  <a:lnTo>
                    <a:pt x="409" y="237"/>
                  </a:lnTo>
                  <a:lnTo>
                    <a:pt x="409" y="237"/>
                  </a:lnTo>
                  <a:lnTo>
                    <a:pt x="409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7"/>
                  </a:lnTo>
                  <a:lnTo>
                    <a:pt x="408" y="237"/>
                  </a:lnTo>
                  <a:lnTo>
                    <a:pt x="408" y="235"/>
                  </a:lnTo>
                  <a:lnTo>
                    <a:pt x="408" y="235"/>
                  </a:lnTo>
                  <a:lnTo>
                    <a:pt x="408" y="237"/>
                  </a:lnTo>
                  <a:lnTo>
                    <a:pt x="409" y="237"/>
                  </a:lnTo>
                  <a:lnTo>
                    <a:pt x="409" y="237"/>
                  </a:lnTo>
                  <a:lnTo>
                    <a:pt x="409" y="235"/>
                  </a:lnTo>
                  <a:lnTo>
                    <a:pt x="409" y="235"/>
                  </a:lnTo>
                  <a:lnTo>
                    <a:pt x="409" y="235"/>
                  </a:lnTo>
                  <a:lnTo>
                    <a:pt x="409" y="235"/>
                  </a:lnTo>
                  <a:lnTo>
                    <a:pt x="409" y="234"/>
                  </a:lnTo>
                  <a:lnTo>
                    <a:pt x="409" y="234"/>
                  </a:lnTo>
                  <a:lnTo>
                    <a:pt x="411" y="234"/>
                  </a:lnTo>
                  <a:lnTo>
                    <a:pt x="411" y="234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4"/>
                  </a:lnTo>
                  <a:lnTo>
                    <a:pt x="411" y="234"/>
                  </a:lnTo>
                  <a:lnTo>
                    <a:pt x="411" y="234"/>
                  </a:lnTo>
                  <a:lnTo>
                    <a:pt x="411" y="234"/>
                  </a:lnTo>
                  <a:lnTo>
                    <a:pt x="411" y="232"/>
                  </a:lnTo>
                  <a:lnTo>
                    <a:pt x="411" y="232"/>
                  </a:lnTo>
                  <a:lnTo>
                    <a:pt x="411" y="232"/>
                  </a:lnTo>
                  <a:lnTo>
                    <a:pt x="411" y="232"/>
                  </a:lnTo>
                  <a:lnTo>
                    <a:pt x="409" y="232"/>
                  </a:lnTo>
                  <a:lnTo>
                    <a:pt x="409" y="232"/>
                  </a:lnTo>
                  <a:lnTo>
                    <a:pt x="409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6" y="234"/>
                  </a:lnTo>
                  <a:lnTo>
                    <a:pt x="406" y="234"/>
                  </a:lnTo>
                  <a:lnTo>
                    <a:pt x="406" y="232"/>
                  </a:lnTo>
                  <a:lnTo>
                    <a:pt x="406" y="232"/>
                  </a:lnTo>
                  <a:lnTo>
                    <a:pt x="406" y="232"/>
                  </a:lnTo>
                  <a:lnTo>
                    <a:pt x="406" y="232"/>
                  </a:lnTo>
                  <a:lnTo>
                    <a:pt x="408" y="230"/>
                  </a:lnTo>
                  <a:lnTo>
                    <a:pt x="408" y="230"/>
                  </a:lnTo>
                  <a:lnTo>
                    <a:pt x="408" y="230"/>
                  </a:lnTo>
                  <a:lnTo>
                    <a:pt x="408" y="228"/>
                  </a:lnTo>
                  <a:lnTo>
                    <a:pt x="408" y="230"/>
                  </a:lnTo>
                  <a:lnTo>
                    <a:pt x="408" y="228"/>
                  </a:lnTo>
                  <a:lnTo>
                    <a:pt x="408" y="228"/>
                  </a:lnTo>
                  <a:lnTo>
                    <a:pt x="408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09" y="228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5" y="228"/>
                  </a:lnTo>
                  <a:lnTo>
                    <a:pt x="417" y="226"/>
                  </a:lnTo>
                  <a:lnTo>
                    <a:pt x="417" y="226"/>
                  </a:lnTo>
                  <a:lnTo>
                    <a:pt x="417" y="226"/>
                  </a:lnTo>
                  <a:lnTo>
                    <a:pt x="417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3" y="226"/>
                  </a:lnTo>
                  <a:lnTo>
                    <a:pt x="413" y="226"/>
                  </a:lnTo>
                  <a:lnTo>
                    <a:pt x="413" y="226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5" y="224"/>
                  </a:lnTo>
                  <a:lnTo>
                    <a:pt x="415" y="226"/>
                  </a:lnTo>
                  <a:lnTo>
                    <a:pt x="415" y="224"/>
                  </a:lnTo>
                  <a:lnTo>
                    <a:pt x="415" y="224"/>
                  </a:lnTo>
                  <a:lnTo>
                    <a:pt x="415" y="224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3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3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9" y="223"/>
                  </a:lnTo>
                  <a:lnTo>
                    <a:pt x="419" y="223"/>
                  </a:lnTo>
                  <a:lnTo>
                    <a:pt x="419" y="221"/>
                  </a:lnTo>
                  <a:lnTo>
                    <a:pt x="419" y="221"/>
                  </a:lnTo>
                  <a:lnTo>
                    <a:pt x="419" y="221"/>
                  </a:lnTo>
                  <a:lnTo>
                    <a:pt x="417" y="221"/>
                  </a:lnTo>
                  <a:lnTo>
                    <a:pt x="417" y="221"/>
                  </a:lnTo>
                  <a:lnTo>
                    <a:pt x="417" y="219"/>
                  </a:lnTo>
                  <a:lnTo>
                    <a:pt x="417" y="219"/>
                  </a:lnTo>
                  <a:lnTo>
                    <a:pt x="419" y="219"/>
                  </a:lnTo>
                  <a:lnTo>
                    <a:pt x="419" y="219"/>
                  </a:lnTo>
                  <a:lnTo>
                    <a:pt x="419" y="219"/>
                  </a:lnTo>
                  <a:lnTo>
                    <a:pt x="419" y="219"/>
                  </a:lnTo>
                  <a:lnTo>
                    <a:pt x="417" y="219"/>
                  </a:lnTo>
                  <a:lnTo>
                    <a:pt x="417" y="219"/>
                  </a:lnTo>
                  <a:lnTo>
                    <a:pt x="417" y="219"/>
                  </a:lnTo>
                  <a:lnTo>
                    <a:pt x="415" y="219"/>
                  </a:lnTo>
                  <a:lnTo>
                    <a:pt x="415" y="219"/>
                  </a:lnTo>
                  <a:lnTo>
                    <a:pt x="415" y="219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7" y="217"/>
                  </a:lnTo>
                  <a:lnTo>
                    <a:pt x="417" y="217"/>
                  </a:lnTo>
                  <a:lnTo>
                    <a:pt x="417" y="215"/>
                  </a:lnTo>
                  <a:lnTo>
                    <a:pt x="417" y="215"/>
                  </a:lnTo>
                  <a:lnTo>
                    <a:pt x="417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4"/>
                  </a:lnTo>
                  <a:lnTo>
                    <a:pt x="415" y="214"/>
                  </a:lnTo>
                  <a:lnTo>
                    <a:pt x="415" y="214"/>
                  </a:lnTo>
                  <a:lnTo>
                    <a:pt x="415" y="214"/>
                  </a:lnTo>
                  <a:lnTo>
                    <a:pt x="415" y="214"/>
                  </a:lnTo>
                  <a:lnTo>
                    <a:pt x="413" y="214"/>
                  </a:lnTo>
                  <a:lnTo>
                    <a:pt x="413" y="214"/>
                  </a:lnTo>
                  <a:lnTo>
                    <a:pt x="413" y="214"/>
                  </a:lnTo>
                  <a:lnTo>
                    <a:pt x="411" y="215"/>
                  </a:lnTo>
                  <a:lnTo>
                    <a:pt x="411" y="214"/>
                  </a:lnTo>
                  <a:lnTo>
                    <a:pt x="411" y="214"/>
                  </a:lnTo>
                  <a:lnTo>
                    <a:pt x="409" y="214"/>
                  </a:lnTo>
                  <a:lnTo>
                    <a:pt x="411" y="215"/>
                  </a:lnTo>
                  <a:lnTo>
                    <a:pt x="411" y="215"/>
                  </a:lnTo>
                  <a:lnTo>
                    <a:pt x="411" y="215"/>
                  </a:lnTo>
                  <a:lnTo>
                    <a:pt x="409" y="215"/>
                  </a:lnTo>
                  <a:lnTo>
                    <a:pt x="409" y="215"/>
                  </a:lnTo>
                  <a:lnTo>
                    <a:pt x="408" y="217"/>
                  </a:lnTo>
                  <a:lnTo>
                    <a:pt x="408" y="217"/>
                  </a:lnTo>
                  <a:lnTo>
                    <a:pt x="408" y="217"/>
                  </a:lnTo>
                  <a:lnTo>
                    <a:pt x="408" y="217"/>
                  </a:lnTo>
                  <a:lnTo>
                    <a:pt x="408" y="215"/>
                  </a:lnTo>
                  <a:lnTo>
                    <a:pt x="408" y="215"/>
                  </a:lnTo>
                  <a:lnTo>
                    <a:pt x="408" y="215"/>
                  </a:lnTo>
                  <a:lnTo>
                    <a:pt x="409" y="215"/>
                  </a:lnTo>
                  <a:lnTo>
                    <a:pt x="408" y="214"/>
                  </a:lnTo>
                  <a:lnTo>
                    <a:pt x="408" y="214"/>
                  </a:lnTo>
                  <a:lnTo>
                    <a:pt x="408" y="214"/>
                  </a:lnTo>
                  <a:lnTo>
                    <a:pt x="409" y="214"/>
                  </a:lnTo>
                  <a:lnTo>
                    <a:pt x="409" y="212"/>
                  </a:lnTo>
                  <a:lnTo>
                    <a:pt x="409" y="210"/>
                  </a:lnTo>
                  <a:lnTo>
                    <a:pt x="409" y="210"/>
                  </a:lnTo>
                  <a:lnTo>
                    <a:pt x="411" y="212"/>
                  </a:lnTo>
                  <a:lnTo>
                    <a:pt x="411" y="212"/>
                  </a:lnTo>
                  <a:lnTo>
                    <a:pt x="411" y="212"/>
                  </a:lnTo>
                  <a:lnTo>
                    <a:pt x="411" y="210"/>
                  </a:lnTo>
                  <a:lnTo>
                    <a:pt x="413" y="210"/>
                  </a:lnTo>
                  <a:lnTo>
                    <a:pt x="413" y="208"/>
                  </a:lnTo>
                  <a:lnTo>
                    <a:pt x="415" y="208"/>
                  </a:lnTo>
                  <a:lnTo>
                    <a:pt x="415" y="210"/>
                  </a:lnTo>
                  <a:lnTo>
                    <a:pt x="415" y="208"/>
                  </a:lnTo>
                  <a:lnTo>
                    <a:pt x="417" y="208"/>
                  </a:lnTo>
                  <a:lnTo>
                    <a:pt x="417" y="208"/>
                  </a:lnTo>
                  <a:lnTo>
                    <a:pt x="417" y="208"/>
                  </a:lnTo>
                  <a:lnTo>
                    <a:pt x="417" y="206"/>
                  </a:lnTo>
                  <a:lnTo>
                    <a:pt x="417" y="206"/>
                  </a:lnTo>
                  <a:lnTo>
                    <a:pt x="417" y="204"/>
                  </a:lnTo>
                  <a:lnTo>
                    <a:pt x="415" y="204"/>
                  </a:lnTo>
                  <a:lnTo>
                    <a:pt x="415" y="206"/>
                  </a:lnTo>
                  <a:lnTo>
                    <a:pt x="415" y="206"/>
                  </a:lnTo>
                  <a:lnTo>
                    <a:pt x="415" y="206"/>
                  </a:lnTo>
                  <a:lnTo>
                    <a:pt x="413" y="206"/>
                  </a:lnTo>
                  <a:lnTo>
                    <a:pt x="413" y="206"/>
                  </a:lnTo>
                  <a:lnTo>
                    <a:pt x="413" y="206"/>
                  </a:lnTo>
                  <a:lnTo>
                    <a:pt x="411" y="206"/>
                  </a:lnTo>
                  <a:lnTo>
                    <a:pt x="411" y="206"/>
                  </a:lnTo>
                  <a:lnTo>
                    <a:pt x="411" y="206"/>
                  </a:lnTo>
                  <a:lnTo>
                    <a:pt x="409" y="206"/>
                  </a:lnTo>
                  <a:lnTo>
                    <a:pt x="409" y="206"/>
                  </a:lnTo>
                  <a:lnTo>
                    <a:pt x="409" y="206"/>
                  </a:lnTo>
                  <a:lnTo>
                    <a:pt x="408" y="204"/>
                  </a:lnTo>
                  <a:lnTo>
                    <a:pt x="409" y="204"/>
                  </a:lnTo>
                  <a:lnTo>
                    <a:pt x="409" y="204"/>
                  </a:lnTo>
                  <a:lnTo>
                    <a:pt x="409" y="204"/>
                  </a:lnTo>
                  <a:lnTo>
                    <a:pt x="408" y="204"/>
                  </a:lnTo>
                  <a:lnTo>
                    <a:pt x="408" y="204"/>
                  </a:lnTo>
                  <a:lnTo>
                    <a:pt x="408" y="204"/>
                  </a:lnTo>
                  <a:lnTo>
                    <a:pt x="408" y="206"/>
                  </a:lnTo>
                  <a:lnTo>
                    <a:pt x="408" y="206"/>
                  </a:lnTo>
                  <a:lnTo>
                    <a:pt x="408" y="206"/>
                  </a:lnTo>
                  <a:lnTo>
                    <a:pt x="408" y="208"/>
                  </a:lnTo>
                  <a:lnTo>
                    <a:pt x="408" y="208"/>
                  </a:lnTo>
                  <a:lnTo>
                    <a:pt x="406" y="208"/>
                  </a:lnTo>
                  <a:lnTo>
                    <a:pt x="406" y="208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4" y="206"/>
                  </a:lnTo>
                  <a:lnTo>
                    <a:pt x="404" y="208"/>
                  </a:lnTo>
                  <a:lnTo>
                    <a:pt x="404" y="208"/>
                  </a:lnTo>
                  <a:lnTo>
                    <a:pt x="404" y="208"/>
                  </a:lnTo>
                  <a:lnTo>
                    <a:pt x="402" y="208"/>
                  </a:lnTo>
                  <a:lnTo>
                    <a:pt x="402" y="208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400" y="212"/>
                  </a:lnTo>
                  <a:lnTo>
                    <a:pt x="400" y="212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398" y="210"/>
                  </a:lnTo>
                  <a:lnTo>
                    <a:pt x="398" y="210"/>
                  </a:lnTo>
                  <a:lnTo>
                    <a:pt x="398" y="212"/>
                  </a:lnTo>
                  <a:lnTo>
                    <a:pt x="398" y="212"/>
                  </a:lnTo>
                  <a:lnTo>
                    <a:pt x="398" y="212"/>
                  </a:lnTo>
                  <a:lnTo>
                    <a:pt x="398" y="212"/>
                  </a:lnTo>
                  <a:lnTo>
                    <a:pt x="400" y="212"/>
                  </a:lnTo>
                  <a:lnTo>
                    <a:pt x="400" y="212"/>
                  </a:lnTo>
                  <a:lnTo>
                    <a:pt x="400" y="214"/>
                  </a:lnTo>
                  <a:lnTo>
                    <a:pt x="400" y="214"/>
                  </a:lnTo>
                  <a:lnTo>
                    <a:pt x="400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5"/>
                  </a:lnTo>
                  <a:lnTo>
                    <a:pt x="398" y="215"/>
                  </a:lnTo>
                  <a:lnTo>
                    <a:pt x="398" y="215"/>
                  </a:lnTo>
                  <a:lnTo>
                    <a:pt x="398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8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7"/>
                  </a:lnTo>
                  <a:lnTo>
                    <a:pt x="397" y="217"/>
                  </a:lnTo>
                  <a:lnTo>
                    <a:pt x="397" y="217"/>
                  </a:lnTo>
                  <a:lnTo>
                    <a:pt x="395" y="217"/>
                  </a:lnTo>
                  <a:lnTo>
                    <a:pt x="395" y="217"/>
                  </a:lnTo>
                  <a:lnTo>
                    <a:pt x="395" y="217"/>
                  </a:lnTo>
                  <a:lnTo>
                    <a:pt x="393" y="215"/>
                  </a:lnTo>
                  <a:lnTo>
                    <a:pt x="393" y="215"/>
                  </a:lnTo>
                  <a:lnTo>
                    <a:pt x="393" y="215"/>
                  </a:lnTo>
                  <a:lnTo>
                    <a:pt x="393" y="215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4"/>
                  </a:lnTo>
                  <a:lnTo>
                    <a:pt x="395" y="214"/>
                  </a:lnTo>
                  <a:lnTo>
                    <a:pt x="395" y="214"/>
                  </a:lnTo>
                  <a:lnTo>
                    <a:pt x="397" y="214"/>
                  </a:lnTo>
                  <a:lnTo>
                    <a:pt x="397" y="214"/>
                  </a:lnTo>
                  <a:lnTo>
                    <a:pt x="397" y="212"/>
                  </a:lnTo>
                  <a:lnTo>
                    <a:pt x="397" y="212"/>
                  </a:lnTo>
                  <a:lnTo>
                    <a:pt x="397" y="212"/>
                  </a:lnTo>
                  <a:lnTo>
                    <a:pt x="397" y="212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4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0"/>
                  </a:lnTo>
                  <a:lnTo>
                    <a:pt x="395" y="210"/>
                  </a:lnTo>
                  <a:lnTo>
                    <a:pt x="395" y="210"/>
                  </a:lnTo>
                  <a:lnTo>
                    <a:pt x="395" y="208"/>
                  </a:lnTo>
                  <a:lnTo>
                    <a:pt x="395" y="208"/>
                  </a:lnTo>
                  <a:lnTo>
                    <a:pt x="395" y="208"/>
                  </a:lnTo>
                  <a:lnTo>
                    <a:pt x="393" y="208"/>
                  </a:lnTo>
                  <a:lnTo>
                    <a:pt x="393" y="208"/>
                  </a:lnTo>
                  <a:lnTo>
                    <a:pt x="393" y="210"/>
                  </a:lnTo>
                  <a:lnTo>
                    <a:pt x="393" y="210"/>
                  </a:lnTo>
                  <a:lnTo>
                    <a:pt x="393" y="210"/>
                  </a:lnTo>
                  <a:lnTo>
                    <a:pt x="393" y="210"/>
                  </a:lnTo>
                  <a:lnTo>
                    <a:pt x="393" y="212"/>
                  </a:lnTo>
                  <a:lnTo>
                    <a:pt x="393" y="212"/>
                  </a:lnTo>
                  <a:lnTo>
                    <a:pt x="393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0"/>
                  </a:lnTo>
                  <a:lnTo>
                    <a:pt x="391" y="208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4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1" y="204"/>
                  </a:lnTo>
                  <a:lnTo>
                    <a:pt x="391" y="203"/>
                  </a:lnTo>
                  <a:lnTo>
                    <a:pt x="393" y="203"/>
                  </a:lnTo>
                  <a:lnTo>
                    <a:pt x="393" y="203"/>
                  </a:lnTo>
                  <a:lnTo>
                    <a:pt x="393" y="203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5" y="204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4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8" y="201"/>
                  </a:lnTo>
                  <a:lnTo>
                    <a:pt x="398" y="201"/>
                  </a:lnTo>
                  <a:lnTo>
                    <a:pt x="398" y="201"/>
                  </a:lnTo>
                  <a:lnTo>
                    <a:pt x="398" y="201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7"/>
                  </a:lnTo>
                  <a:lnTo>
                    <a:pt x="398" y="197"/>
                  </a:lnTo>
                  <a:lnTo>
                    <a:pt x="400" y="197"/>
                  </a:lnTo>
                  <a:lnTo>
                    <a:pt x="400" y="197"/>
                  </a:lnTo>
                  <a:lnTo>
                    <a:pt x="400" y="195"/>
                  </a:lnTo>
                  <a:lnTo>
                    <a:pt x="400" y="195"/>
                  </a:lnTo>
                  <a:lnTo>
                    <a:pt x="398" y="195"/>
                  </a:lnTo>
                  <a:lnTo>
                    <a:pt x="398" y="195"/>
                  </a:lnTo>
                  <a:lnTo>
                    <a:pt x="398" y="195"/>
                  </a:lnTo>
                  <a:lnTo>
                    <a:pt x="398" y="193"/>
                  </a:lnTo>
                  <a:lnTo>
                    <a:pt x="400" y="195"/>
                  </a:lnTo>
                  <a:lnTo>
                    <a:pt x="400" y="195"/>
                  </a:lnTo>
                  <a:lnTo>
                    <a:pt x="400" y="195"/>
                  </a:lnTo>
                  <a:lnTo>
                    <a:pt x="402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398" y="193"/>
                  </a:lnTo>
                  <a:lnTo>
                    <a:pt x="398" y="193"/>
                  </a:lnTo>
                  <a:lnTo>
                    <a:pt x="398" y="193"/>
                  </a:lnTo>
                  <a:lnTo>
                    <a:pt x="398" y="195"/>
                  </a:lnTo>
                  <a:lnTo>
                    <a:pt x="397" y="195"/>
                  </a:lnTo>
                  <a:lnTo>
                    <a:pt x="397" y="195"/>
                  </a:lnTo>
                  <a:lnTo>
                    <a:pt x="397" y="195"/>
                  </a:lnTo>
                  <a:lnTo>
                    <a:pt x="397" y="195"/>
                  </a:lnTo>
                  <a:lnTo>
                    <a:pt x="398" y="195"/>
                  </a:lnTo>
                  <a:lnTo>
                    <a:pt x="398" y="197"/>
                  </a:lnTo>
                  <a:lnTo>
                    <a:pt x="398" y="197"/>
                  </a:lnTo>
                  <a:lnTo>
                    <a:pt x="397" y="197"/>
                  </a:lnTo>
                  <a:lnTo>
                    <a:pt x="397" y="197"/>
                  </a:lnTo>
                  <a:lnTo>
                    <a:pt x="397" y="197"/>
                  </a:lnTo>
                  <a:lnTo>
                    <a:pt x="397" y="197"/>
                  </a:lnTo>
                  <a:lnTo>
                    <a:pt x="397" y="199"/>
                  </a:lnTo>
                  <a:lnTo>
                    <a:pt x="397" y="199"/>
                  </a:lnTo>
                  <a:lnTo>
                    <a:pt x="395" y="197"/>
                  </a:lnTo>
                  <a:lnTo>
                    <a:pt x="395" y="197"/>
                  </a:lnTo>
                  <a:lnTo>
                    <a:pt x="395" y="199"/>
                  </a:lnTo>
                  <a:lnTo>
                    <a:pt x="395" y="199"/>
                  </a:lnTo>
                  <a:lnTo>
                    <a:pt x="393" y="199"/>
                  </a:lnTo>
                  <a:lnTo>
                    <a:pt x="393" y="199"/>
                  </a:lnTo>
                  <a:lnTo>
                    <a:pt x="391" y="199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91" y="199"/>
                  </a:lnTo>
                  <a:lnTo>
                    <a:pt x="391" y="199"/>
                  </a:lnTo>
                  <a:lnTo>
                    <a:pt x="391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91" y="197"/>
                  </a:lnTo>
                  <a:lnTo>
                    <a:pt x="391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3"/>
                  </a:lnTo>
                  <a:lnTo>
                    <a:pt x="393" y="193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2"/>
                  </a:lnTo>
                  <a:lnTo>
                    <a:pt x="391" y="192"/>
                  </a:lnTo>
                  <a:lnTo>
                    <a:pt x="393" y="192"/>
                  </a:lnTo>
                  <a:lnTo>
                    <a:pt x="393" y="190"/>
                  </a:lnTo>
                  <a:lnTo>
                    <a:pt x="393" y="190"/>
                  </a:lnTo>
                  <a:lnTo>
                    <a:pt x="393" y="192"/>
                  </a:lnTo>
                  <a:lnTo>
                    <a:pt x="393" y="190"/>
                  </a:lnTo>
                  <a:lnTo>
                    <a:pt x="393" y="190"/>
                  </a:lnTo>
                  <a:lnTo>
                    <a:pt x="393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7" y="190"/>
                  </a:lnTo>
                  <a:lnTo>
                    <a:pt x="397" y="190"/>
                  </a:lnTo>
                  <a:lnTo>
                    <a:pt x="397" y="190"/>
                  </a:lnTo>
                  <a:lnTo>
                    <a:pt x="397" y="190"/>
                  </a:lnTo>
                  <a:lnTo>
                    <a:pt x="397" y="188"/>
                  </a:lnTo>
                  <a:lnTo>
                    <a:pt x="398" y="188"/>
                  </a:lnTo>
                  <a:lnTo>
                    <a:pt x="398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6"/>
                  </a:lnTo>
                  <a:lnTo>
                    <a:pt x="397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7" y="186"/>
                  </a:lnTo>
                  <a:lnTo>
                    <a:pt x="397" y="186"/>
                  </a:lnTo>
                  <a:lnTo>
                    <a:pt x="397" y="186"/>
                  </a:lnTo>
                  <a:lnTo>
                    <a:pt x="395" y="186"/>
                  </a:lnTo>
                  <a:lnTo>
                    <a:pt x="395" y="186"/>
                  </a:lnTo>
                  <a:lnTo>
                    <a:pt x="395" y="186"/>
                  </a:lnTo>
                  <a:lnTo>
                    <a:pt x="395" y="186"/>
                  </a:lnTo>
                  <a:lnTo>
                    <a:pt x="395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6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90"/>
                  </a:lnTo>
                  <a:lnTo>
                    <a:pt x="391" y="190"/>
                  </a:lnTo>
                  <a:lnTo>
                    <a:pt x="391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88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8" y="190"/>
                  </a:lnTo>
                  <a:lnTo>
                    <a:pt x="388" y="190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0"/>
                  </a:lnTo>
                  <a:lnTo>
                    <a:pt x="388" y="190"/>
                  </a:lnTo>
                  <a:lnTo>
                    <a:pt x="388" y="190"/>
                  </a:lnTo>
                  <a:lnTo>
                    <a:pt x="386" y="190"/>
                  </a:lnTo>
                  <a:lnTo>
                    <a:pt x="386" y="190"/>
                  </a:lnTo>
                  <a:lnTo>
                    <a:pt x="386" y="192"/>
                  </a:lnTo>
                  <a:lnTo>
                    <a:pt x="386" y="192"/>
                  </a:lnTo>
                  <a:lnTo>
                    <a:pt x="386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2" y="192"/>
                  </a:lnTo>
                  <a:lnTo>
                    <a:pt x="382" y="192"/>
                  </a:lnTo>
                  <a:lnTo>
                    <a:pt x="382" y="192"/>
                  </a:lnTo>
                  <a:lnTo>
                    <a:pt x="382" y="193"/>
                  </a:lnTo>
                  <a:lnTo>
                    <a:pt x="384" y="193"/>
                  </a:lnTo>
                  <a:lnTo>
                    <a:pt x="384" y="193"/>
                  </a:lnTo>
                  <a:lnTo>
                    <a:pt x="384" y="193"/>
                  </a:lnTo>
                  <a:lnTo>
                    <a:pt x="384" y="193"/>
                  </a:lnTo>
                  <a:lnTo>
                    <a:pt x="382" y="195"/>
                  </a:lnTo>
                  <a:lnTo>
                    <a:pt x="382" y="195"/>
                  </a:lnTo>
                  <a:lnTo>
                    <a:pt x="382" y="193"/>
                  </a:lnTo>
                  <a:lnTo>
                    <a:pt x="382" y="193"/>
                  </a:lnTo>
                  <a:lnTo>
                    <a:pt x="382" y="193"/>
                  </a:lnTo>
                  <a:lnTo>
                    <a:pt x="380" y="193"/>
                  </a:lnTo>
                  <a:lnTo>
                    <a:pt x="382" y="195"/>
                  </a:lnTo>
                  <a:lnTo>
                    <a:pt x="380" y="195"/>
                  </a:lnTo>
                  <a:lnTo>
                    <a:pt x="380" y="195"/>
                  </a:lnTo>
                  <a:lnTo>
                    <a:pt x="380" y="195"/>
                  </a:lnTo>
                  <a:lnTo>
                    <a:pt x="380" y="193"/>
                  </a:lnTo>
                  <a:lnTo>
                    <a:pt x="380" y="193"/>
                  </a:lnTo>
                  <a:lnTo>
                    <a:pt x="380" y="193"/>
                  </a:lnTo>
                  <a:lnTo>
                    <a:pt x="380" y="192"/>
                  </a:lnTo>
                  <a:lnTo>
                    <a:pt x="380" y="192"/>
                  </a:lnTo>
                  <a:lnTo>
                    <a:pt x="380" y="190"/>
                  </a:lnTo>
                  <a:lnTo>
                    <a:pt x="378" y="190"/>
                  </a:lnTo>
                  <a:lnTo>
                    <a:pt x="378" y="188"/>
                  </a:lnTo>
                  <a:lnTo>
                    <a:pt x="378" y="188"/>
                  </a:lnTo>
                  <a:lnTo>
                    <a:pt x="378" y="188"/>
                  </a:lnTo>
                  <a:lnTo>
                    <a:pt x="380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4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6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2"/>
                  </a:lnTo>
                  <a:lnTo>
                    <a:pt x="388" y="182"/>
                  </a:lnTo>
                  <a:lnTo>
                    <a:pt x="388" y="181"/>
                  </a:lnTo>
                  <a:lnTo>
                    <a:pt x="388" y="181"/>
                  </a:lnTo>
                  <a:lnTo>
                    <a:pt x="388" y="181"/>
                  </a:lnTo>
                  <a:lnTo>
                    <a:pt x="389" y="181"/>
                  </a:lnTo>
                  <a:lnTo>
                    <a:pt x="389" y="182"/>
                  </a:lnTo>
                  <a:lnTo>
                    <a:pt x="389" y="181"/>
                  </a:lnTo>
                  <a:lnTo>
                    <a:pt x="389" y="181"/>
                  </a:lnTo>
                  <a:lnTo>
                    <a:pt x="389" y="181"/>
                  </a:lnTo>
                  <a:lnTo>
                    <a:pt x="389" y="179"/>
                  </a:lnTo>
                  <a:lnTo>
                    <a:pt x="389" y="179"/>
                  </a:lnTo>
                  <a:lnTo>
                    <a:pt x="388" y="179"/>
                  </a:lnTo>
                  <a:lnTo>
                    <a:pt x="388" y="179"/>
                  </a:lnTo>
                  <a:lnTo>
                    <a:pt x="388" y="179"/>
                  </a:lnTo>
                  <a:lnTo>
                    <a:pt x="386" y="179"/>
                  </a:lnTo>
                  <a:lnTo>
                    <a:pt x="386" y="181"/>
                  </a:lnTo>
                  <a:lnTo>
                    <a:pt x="386" y="181"/>
                  </a:lnTo>
                  <a:lnTo>
                    <a:pt x="386" y="181"/>
                  </a:lnTo>
                  <a:lnTo>
                    <a:pt x="386" y="181"/>
                  </a:lnTo>
                  <a:lnTo>
                    <a:pt x="384" y="179"/>
                  </a:lnTo>
                  <a:lnTo>
                    <a:pt x="386" y="179"/>
                  </a:lnTo>
                  <a:lnTo>
                    <a:pt x="386" y="177"/>
                  </a:lnTo>
                  <a:lnTo>
                    <a:pt x="388" y="177"/>
                  </a:lnTo>
                  <a:lnTo>
                    <a:pt x="388" y="177"/>
                  </a:lnTo>
                  <a:lnTo>
                    <a:pt x="389" y="177"/>
                  </a:lnTo>
                  <a:lnTo>
                    <a:pt x="391" y="175"/>
                  </a:lnTo>
                  <a:lnTo>
                    <a:pt x="391" y="175"/>
                  </a:lnTo>
                  <a:lnTo>
                    <a:pt x="389" y="175"/>
                  </a:lnTo>
                  <a:lnTo>
                    <a:pt x="389" y="175"/>
                  </a:lnTo>
                  <a:lnTo>
                    <a:pt x="389" y="175"/>
                  </a:lnTo>
                  <a:lnTo>
                    <a:pt x="388" y="175"/>
                  </a:lnTo>
                  <a:lnTo>
                    <a:pt x="388" y="175"/>
                  </a:lnTo>
                  <a:lnTo>
                    <a:pt x="388" y="175"/>
                  </a:lnTo>
                  <a:lnTo>
                    <a:pt x="388" y="177"/>
                  </a:lnTo>
                  <a:lnTo>
                    <a:pt x="386" y="177"/>
                  </a:lnTo>
                  <a:lnTo>
                    <a:pt x="386" y="177"/>
                  </a:lnTo>
                  <a:lnTo>
                    <a:pt x="386" y="177"/>
                  </a:lnTo>
                  <a:lnTo>
                    <a:pt x="384" y="179"/>
                  </a:lnTo>
                  <a:lnTo>
                    <a:pt x="384" y="179"/>
                  </a:lnTo>
                  <a:lnTo>
                    <a:pt x="384" y="177"/>
                  </a:lnTo>
                  <a:lnTo>
                    <a:pt x="384" y="177"/>
                  </a:lnTo>
                  <a:lnTo>
                    <a:pt x="384" y="177"/>
                  </a:lnTo>
                  <a:lnTo>
                    <a:pt x="384" y="177"/>
                  </a:lnTo>
                  <a:lnTo>
                    <a:pt x="382" y="177"/>
                  </a:lnTo>
                  <a:lnTo>
                    <a:pt x="382" y="177"/>
                  </a:lnTo>
                  <a:lnTo>
                    <a:pt x="382" y="177"/>
                  </a:lnTo>
                  <a:lnTo>
                    <a:pt x="382" y="177"/>
                  </a:lnTo>
                  <a:lnTo>
                    <a:pt x="384" y="179"/>
                  </a:lnTo>
                  <a:lnTo>
                    <a:pt x="382" y="179"/>
                  </a:lnTo>
                  <a:lnTo>
                    <a:pt x="382" y="179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4" y="181"/>
                  </a:lnTo>
                  <a:lnTo>
                    <a:pt x="384" y="181"/>
                  </a:lnTo>
                  <a:lnTo>
                    <a:pt x="384" y="181"/>
                  </a:lnTo>
                  <a:lnTo>
                    <a:pt x="384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0" y="181"/>
                  </a:lnTo>
                  <a:lnTo>
                    <a:pt x="380" y="181"/>
                  </a:lnTo>
                  <a:lnTo>
                    <a:pt x="380" y="179"/>
                  </a:lnTo>
                  <a:lnTo>
                    <a:pt x="380" y="179"/>
                  </a:lnTo>
                  <a:lnTo>
                    <a:pt x="380" y="179"/>
                  </a:lnTo>
                  <a:lnTo>
                    <a:pt x="380" y="179"/>
                  </a:lnTo>
                  <a:lnTo>
                    <a:pt x="380" y="177"/>
                  </a:lnTo>
                  <a:lnTo>
                    <a:pt x="378" y="177"/>
                  </a:lnTo>
                  <a:lnTo>
                    <a:pt x="378" y="177"/>
                  </a:lnTo>
                  <a:lnTo>
                    <a:pt x="378" y="177"/>
                  </a:lnTo>
                  <a:lnTo>
                    <a:pt x="380" y="177"/>
                  </a:lnTo>
                  <a:lnTo>
                    <a:pt x="380" y="175"/>
                  </a:lnTo>
                  <a:lnTo>
                    <a:pt x="380" y="175"/>
                  </a:lnTo>
                  <a:lnTo>
                    <a:pt x="380" y="175"/>
                  </a:lnTo>
                  <a:lnTo>
                    <a:pt x="378" y="173"/>
                  </a:lnTo>
                  <a:lnTo>
                    <a:pt x="378" y="173"/>
                  </a:lnTo>
                  <a:lnTo>
                    <a:pt x="378" y="173"/>
                  </a:lnTo>
                  <a:lnTo>
                    <a:pt x="378" y="173"/>
                  </a:lnTo>
                  <a:lnTo>
                    <a:pt x="380" y="171"/>
                  </a:lnTo>
                  <a:lnTo>
                    <a:pt x="380" y="171"/>
                  </a:lnTo>
                  <a:lnTo>
                    <a:pt x="378" y="170"/>
                  </a:lnTo>
                  <a:lnTo>
                    <a:pt x="380" y="168"/>
                  </a:lnTo>
                  <a:lnTo>
                    <a:pt x="380" y="168"/>
                  </a:lnTo>
                  <a:lnTo>
                    <a:pt x="380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7" y="164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8"/>
                  </a:lnTo>
                  <a:lnTo>
                    <a:pt x="377" y="168"/>
                  </a:lnTo>
                  <a:lnTo>
                    <a:pt x="377" y="168"/>
                  </a:lnTo>
                  <a:lnTo>
                    <a:pt x="377" y="170"/>
                  </a:lnTo>
                  <a:lnTo>
                    <a:pt x="377" y="171"/>
                  </a:lnTo>
                  <a:lnTo>
                    <a:pt x="377" y="171"/>
                  </a:lnTo>
                  <a:lnTo>
                    <a:pt x="375" y="171"/>
                  </a:lnTo>
                  <a:lnTo>
                    <a:pt x="375" y="173"/>
                  </a:lnTo>
                  <a:lnTo>
                    <a:pt x="377" y="173"/>
                  </a:lnTo>
                  <a:lnTo>
                    <a:pt x="377" y="173"/>
                  </a:lnTo>
                  <a:lnTo>
                    <a:pt x="375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7"/>
                  </a:lnTo>
                  <a:lnTo>
                    <a:pt x="377" y="177"/>
                  </a:lnTo>
                  <a:lnTo>
                    <a:pt x="377" y="177"/>
                  </a:lnTo>
                  <a:lnTo>
                    <a:pt x="375" y="177"/>
                  </a:lnTo>
                  <a:lnTo>
                    <a:pt x="375" y="177"/>
                  </a:lnTo>
                  <a:lnTo>
                    <a:pt x="375" y="175"/>
                  </a:lnTo>
                  <a:lnTo>
                    <a:pt x="375" y="175"/>
                  </a:lnTo>
                  <a:lnTo>
                    <a:pt x="375" y="177"/>
                  </a:lnTo>
                  <a:lnTo>
                    <a:pt x="375" y="177"/>
                  </a:lnTo>
                  <a:lnTo>
                    <a:pt x="375" y="179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2"/>
                  </a:lnTo>
                  <a:lnTo>
                    <a:pt x="377" y="182"/>
                  </a:lnTo>
                  <a:lnTo>
                    <a:pt x="377" y="182"/>
                  </a:lnTo>
                  <a:lnTo>
                    <a:pt x="375" y="182"/>
                  </a:lnTo>
                  <a:lnTo>
                    <a:pt x="375" y="182"/>
                  </a:lnTo>
                  <a:lnTo>
                    <a:pt x="375" y="182"/>
                  </a:lnTo>
                  <a:lnTo>
                    <a:pt x="375" y="182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5" y="181"/>
                  </a:lnTo>
                  <a:lnTo>
                    <a:pt x="375" y="181"/>
                  </a:lnTo>
                  <a:lnTo>
                    <a:pt x="375" y="181"/>
                  </a:lnTo>
                  <a:lnTo>
                    <a:pt x="375" y="179"/>
                  </a:lnTo>
                  <a:lnTo>
                    <a:pt x="375" y="179"/>
                  </a:lnTo>
                  <a:lnTo>
                    <a:pt x="373" y="179"/>
                  </a:lnTo>
                  <a:lnTo>
                    <a:pt x="373" y="179"/>
                  </a:lnTo>
                  <a:lnTo>
                    <a:pt x="373" y="179"/>
                  </a:lnTo>
                  <a:lnTo>
                    <a:pt x="373" y="179"/>
                  </a:lnTo>
                  <a:lnTo>
                    <a:pt x="373" y="177"/>
                  </a:lnTo>
                  <a:lnTo>
                    <a:pt x="371" y="177"/>
                  </a:lnTo>
                  <a:lnTo>
                    <a:pt x="371" y="177"/>
                  </a:lnTo>
                  <a:lnTo>
                    <a:pt x="371" y="179"/>
                  </a:lnTo>
                  <a:lnTo>
                    <a:pt x="371" y="177"/>
                  </a:lnTo>
                  <a:lnTo>
                    <a:pt x="371" y="177"/>
                  </a:lnTo>
                  <a:lnTo>
                    <a:pt x="371" y="177"/>
                  </a:lnTo>
                  <a:lnTo>
                    <a:pt x="369" y="177"/>
                  </a:lnTo>
                  <a:lnTo>
                    <a:pt x="369" y="177"/>
                  </a:lnTo>
                  <a:lnTo>
                    <a:pt x="369" y="175"/>
                  </a:lnTo>
                  <a:lnTo>
                    <a:pt x="369" y="175"/>
                  </a:lnTo>
                  <a:lnTo>
                    <a:pt x="369" y="175"/>
                  </a:lnTo>
                  <a:lnTo>
                    <a:pt x="367" y="175"/>
                  </a:lnTo>
                  <a:lnTo>
                    <a:pt x="367" y="175"/>
                  </a:lnTo>
                  <a:lnTo>
                    <a:pt x="367" y="175"/>
                  </a:lnTo>
                  <a:lnTo>
                    <a:pt x="369" y="173"/>
                  </a:lnTo>
                  <a:lnTo>
                    <a:pt x="369" y="173"/>
                  </a:lnTo>
                  <a:lnTo>
                    <a:pt x="371" y="173"/>
                  </a:lnTo>
                  <a:lnTo>
                    <a:pt x="371" y="171"/>
                  </a:lnTo>
                  <a:lnTo>
                    <a:pt x="371" y="171"/>
                  </a:lnTo>
                  <a:lnTo>
                    <a:pt x="373" y="171"/>
                  </a:lnTo>
                  <a:lnTo>
                    <a:pt x="373" y="171"/>
                  </a:lnTo>
                  <a:lnTo>
                    <a:pt x="373" y="170"/>
                  </a:lnTo>
                  <a:lnTo>
                    <a:pt x="373" y="170"/>
                  </a:lnTo>
                  <a:lnTo>
                    <a:pt x="373" y="170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69" y="168"/>
                  </a:lnTo>
                  <a:lnTo>
                    <a:pt x="369" y="168"/>
                  </a:lnTo>
                  <a:lnTo>
                    <a:pt x="367" y="168"/>
                  </a:lnTo>
                  <a:lnTo>
                    <a:pt x="367" y="168"/>
                  </a:lnTo>
                  <a:lnTo>
                    <a:pt x="367" y="166"/>
                  </a:lnTo>
                  <a:lnTo>
                    <a:pt x="367" y="166"/>
                  </a:lnTo>
                  <a:lnTo>
                    <a:pt x="367" y="166"/>
                  </a:lnTo>
                  <a:lnTo>
                    <a:pt x="366" y="168"/>
                  </a:lnTo>
                  <a:lnTo>
                    <a:pt x="367" y="168"/>
                  </a:lnTo>
                  <a:lnTo>
                    <a:pt x="367" y="168"/>
                  </a:lnTo>
                  <a:lnTo>
                    <a:pt x="367" y="168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1"/>
                  </a:lnTo>
                  <a:lnTo>
                    <a:pt x="367" y="171"/>
                  </a:lnTo>
                  <a:lnTo>
                    <a:pt x="366" y="173"/>
                  </a:lnTo>
                  <a:lnTo>
                    <a:pt x="366" y="173"/>
                  </a:lnTo>
                  <a:lnTo>
                    <a:pt x="366" y="175"/>
                  </a:lnTo>
                  <a:lnTo>
                    <a:pt x="366" y="175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7" y="177"/>
                  </a:lnTo>
                  <a:lnTo>
                    <a:pt x="367" y="177"/>
                  </a:lnTo>
                  <a:lnTo>
                    <a:pt x="367" y="179"/>
                  </a:lnTo>
                  <a:lnTo>
                    <a:pt x="367" y="179"/>
                  </a:lnTo>
                  <a:lnTo>
                    <a:pt x="369" y="179"/>
                  </a:lnTo>
                  <a:lnTo>
                    <a:pt x="367" y="179"/>
                  </a:lnTo>
                  <a:lnTo>
                    <a:pt x="367" y="179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9" y="181"/>
                  </a:lnTo>
                  <a:lnTo>
                    <a:pt x="369" y="181"/>
                  </a:lnTo>
                  <a:lnTo>
                    <a:pt x="369" y="182"/>
                  </a:lnTo>
                  <a:lnTo>
                    <a:pt x="369" y="182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6"/>
                  </a:lnTo>
                  <a:lnTo>
                    <a:pt x="371" y="186"/>
                  </a:lnTo>
                  <a:lnTo>
                    <a:pt x="371" y="186"/>
                  </a:lnTo>
                  <a:lnTo>
                    <a:pt x="371" y="188"/>
                  </a:lnTo>
                  <a:lnTo>
                    <a:pt x="371" y="188"/>
                  </a:lnTo>
                  <a:lnTo>
                    <a:pt x="371" y="188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7" y="186"/>
                  </a:lnTo>
                  <a:lnTo>
                    <a:pt x="367" y="186"/>
                  </a:lnTo>
                  <a:lnTo>
                    <a:pt x="366" y="186"/>
                  </a:lnTo>
                  <a:lnTo>
                    <a:pt x="366" y="184"/>
                  </a:lnTo>
                  <a:lnTo>
                    <a:pt x="366" y="184"/>
                  </a:lnTo>
                  <a:lnTo>
                    <a:pt x="364" y="184"/>
                  </a:lnTo>
                  <a:lnTo>
                    <a:pt x="364" y="184"/>
                  </a:lnTo>
                  <a:lnTo>
                    <a:pt x="364" y="184"/>
                  </a:lnTo>
                  <a:lnTo>
                    <a:pt x="362" y="184"/>
                  </a:lnTo>
                  <a:lnTo>
                    <a:pt x="362" y="184"/>
                  </a:lnTo>
                  <a:lnTo>
                    <a:pt x="364" y="184"/>
                  </a:lnTo>
                  <a:lnTo>
                    <a:pt x="364" y="184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0" y="181"/>
                  </a:lnTo>
                  <a:lnTo>
                    <a:pt x="360" y="181"/>
                  </a:lnTo>
                  <a:lnTo>
                    <a:pt x="360" y="181"/>
                  </a:lnTo>
                  <a:lnTo>
                    <a:pt x="360" y="181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58" y="184"/>
                  </a:lnTo>
                  <a:lnTo>
                    <a:pt x="358" y="184"/>
                  </a:lnTo>
                  <a:lnTo>
                    <a:pt x="356" y="182"/>
                  </a:lnTo>
                  <a:lnTo>
                    <a:pt x="358" y="182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79"/>
                  </a:lnTo>
                  <a:lnTo>
                    <a:pt x="358" y="179"/>
                  </a:lnTo>
                  <a:lnTo>
                    <a:pt x="358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7"/>
                  </a:lnTo>
                  <a:lnTo>
                    <a:pt x="355" y="177"/>
                  </a:lnTo>
                  <a:lnTo>
                    <a:pt x="355" y="175"/>
                  </a:lnTo>
                  <a:lnTo>
                    <a:pt x="353" y="175"/>
                  </a:lnTo>
                  <a:lnTo>
                    <a:pt x="353" y="177"/>
                  </a:lnTo>
                  <a:lnTo>
                    <a:pt x="353" y="177"/>
                  </a:lnTo>
                  <a:lnTo>
                    <a:pt x="353" y="175"/>
                  </a:lnTo>
                  <a:lnTo>
                    <a:pt x="353" y="175"/>
                  </a:lnTo>
                  <a:lnTo>
                    <a:pt x="353" y="175"/>
                  </a:lnTo>
                  <a:lnTo>
                    <a:pt x="351" y="175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49" y="173"/>
                  </a:lnTo>
                  <a:lnTo>
                    <a:pt x="349" y="173"/>
                  </a:lnTo>
                  <a:lnTo>
                    <a:pt x="349" y="173"/>
                  </a:lnTo>
                  <a:lnTo>
                    <a:pt x="349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1"/>
                  </a:lnTo>
                  <a:lnTo>
                    <a:pt x="347" y="171"/>
                  </a:lnTo>
                  <a:lnTo>
                    <a:pt x="345" y="171"/>
                  </a:lnTo>
                  <a:lnTo>
                    <a:pt x="345" y="171"/>
                  </a:lnTo>
                  <a:lnTo>
                    <a:pt x="345" y="171"/>
                  </a:lnTo>
                  <a:lnTo>
                    <a:pt x="345" y="171"/>
                  </a:lnTo>
                  <a:lnTo>
                    <a:pt x="345" y="173"/>
                  </a:lnTo>
                  <a:lnTo>
                    <a:pt x="345" y="173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7" y="177"/>
                  </a:lnTo>
                  <a:lnTo>
                    <a:pt x="347" y="177"/>
                  </a:lnTo>
                  <a:lnTo>
                    <a:pt x="347" y="177"/>
                  </a:lnTo>
                  <a:lnTo>
                    <a:pt x="345" y="177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4" y="175"/>
                  </a:lnTo>
                  <a:lnTo>
                    <a:pt x="344" y="175"/>
                  </a:lnTo>
                  <a:lnTo>
                    <a:pt x="342" y="173"/>
                  </a:lnTo>
                  <a:lnTo>
                    <a:pt x="342" y="173"/>
                  </a:lnTo>
                  <a:lnTo>
                    <a:pt x="342" y="175"/>
                  </a:lnTo>
                  <a:lnTo>
                    <a:pt x="342" y="175"/>
                  </a:lnTo>
                  <a:lnTo>
                    <a:pt x="344" y="177"/>
                  </a:lnTo>
                  <a:lnTo>
                    <a:pt x="342" y="177"/>
                  </a:lnTo>
                  <a:lnTo>
                    <a:pt x="342" y="175"/>
                  </a:lnTo>
                  <a:lnTo>
                    <a:pt x="342" y="175"/>
                  </a:lnTo>
                  <a:lnTo>
                    <a:pt x="342" y="175"/>
                  </a:lnTo>
                  <a:lnTo>
                    <a:pt x="340" y="175"/>
                  </a:lnTo>
                  <a:lnTo>
                    <a:pt x="340" y="173"/>
                  </a:lnTo>
                  <a:lnTo>
                    <a:pt x="340" y="171"/>
                  </a:lnTo>
                  <a:lnTo>
                    <a:pt x="340" y="171"/>
                  </a:lnTo>
                  <a:lnTo>
                    <a:pt x="338" y="170"/>
                  </a:lnTo>
                  <a:lnTo>
                    <a:pt x="336" y="168"/>
                  </a:lnTo>
                  <a:lnTo>
                    <a:pt x="335" y="168"/>
                  </a:lnTo>
                  <a:lnTo>
                    <a:pt x="335" y="166"/>
                  </a:lnTo>
                  <a:lnTo>
                    <a:pt x="333" y="164"/>
                  </a:lnTo>
                  <a:lnTo>
                    <a:pt x="333" y="162"/>
                  </a:lnTo>
                  <a:lnTo>
                    <a:pt x="331" y="162"/>
                  </a:lnTo>
                  <a:lnTo>
                    <a:pt x="333" y="162"/>
                  </a:lnTo>
                  <a:lnTo>
                    <a:pt x="333" y="162"/>
                  </a:lnTo>
                  <a:lnTo>
                    <a:pt x="333" y="162"/>
                  </a:lnTo>
                  <a:lnTo>
                    <a:pt x="333" y="162"/>
                  </a:lnTo>
                  <a:lnTo>
                    <a:pt x="335" y="162"/>
                  </a:lnTo>
                  <a:lnTo>
                    <a:pt x="335" y="161"/>
                  </a:lnTo>
                  <a:lnTo>
                    <a:pt x="335" y="161"/>
                  </a:lnTo>
                  <a:lnTo>
                    <a:pt x="335" y="161"/>
                  </a:lnTo>
                  <a:lnTo>
                    <a:pt x="336" y="159"/>
                  </a:lnTo>
                  <a:lnTo>
                    <a:pt x="336" y="161"/>
                  </a:lnTo>
                  <a:lnTo>
                    <a:pt x="336" y="161"/>
                  </a:lnTo>
                  <a:lnTo>
                    <a:pt x="336" y="162"/>
                  </a:lnTo>
                  <a:lnTo>
                    <a:pt x="336" y="162"/>
                  </a:lnTo>
                  <a:lnTo>
                    <a:pt x="336" y="164"/>
                  </a:lnTo>
                  <a:lnTo>
                    <a:pt x="336" y="164"/>
                  </a:lnTo>
                  <a:lnTo>
                    <a:pt x="336" y="164"/>
                  </a:lnTo>
                  <a:lnTo>
                    <a:pt x="336" y="166"/>
                  </a:lnTo>
                  <a:lnTo>
                    <a:pt x="338" y="166"/>
                  </a:lnTo>
                  <a:lnTo>
                    <a:pt x="338" y="166"/>
                  </a:lnTo>
                  <a:lnTo>
                    <a:pt x="340" y="166"/>
                  </a:lnTo>
                  <a:lnTo>
                    <a:pt x="340" y="166"/>
                  </a:lnTo>
                  <a:lnTo>
                    <a:pt x="340" y="164"/>
                  </a:lnTo>
                  <a:lnTo>
                    <a:pt x="338" y="164"/>
                  </a:lnTo>
                  <a:lnTo>
                    <a:pt x="338" y="164"/>
                  </a:lnTo>
                  <a:lnTo>
                    <a:pt x="338" y="164"/>
                  </a:lnTo>
                  <a:lnTo>
                    <a:pt x="338" y="162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40" y="161"/>
                  </a:lnTo>
                  <a:lnTo>
                    <a:pt x="340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7"/>
                  </a:lnTo>
                  <a:lnTo>
                    <a:pt x="338" y="157"/>
                  </a:lnTo>
                  <a:lnTo>
                    <a:pt x="338" y="157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0" y="159"/>
                  </a:lnTo>
                  <a:lnTo>
                    <a:pt x="340" y="159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0" y="155"/>
                  </a:lnTo>
                  <a:lnTo>
                    <a:pt x="340" y="155"/>
                  </a:lnTo>
                  <a:lnTo>
                    <a:pt x="340" y="155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2" y="157"/>
                  </a:lnTo>
                  <a:lnTo>
                    <a:pt x="342" y="157"/>
                  </a:lnTo>
                  <a:lnTo>
                    <a:pt x="342" y="155"/>
                  </a:lnTo>
                  <a:lnTo>
                    <a:pt x="342" y="155"/>
                  </a:lnTo>
                  <a:lnTo>
                    <a:pt x="342" y="155"/>
                  </a:lnTo>
                  <a:lnTo>
                    <a:pt x="340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5"/>
                  </a:lnTo>
                  <a:lnTo>
                    <a:pt x="344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5" y="157"/>
                  </a:lnTo>
                  <a:lnTo>
                    <a:pt x="345" y="157"/>
                  </a:lnTo>
                  <a:lnTo>
                    <a:pt x="347" y="157"/>
                  </a:lnTo>
                  <a:lnTo>
                    <a:pt x="347" y="157"/>
                  </a:lnTo>
                  <a:lnTo>
                    <a:pt x="347" y="155"/>
                  </a:lnTo>
                  <a:lnTo>
                    <a:pt x="347" y="155"/>
                  </a:lnTo>
                  <a:lnTo>
                    <a:pt x="347" y="155"/>
                  </a:lnTo>
                  <a:lnTo>
                    <a:pt x="347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7" y="153"/>
                  </a:lnTo>
                  <a:lnTo>
                    <a:pt x="347" y="153"/>
                  </a:lnTo>
                  <a:lnTo>
                    <a:pt x="347" y="153"/>
                  </a:lnTo>
                  <a:lnTo>
                    <a:pt x="349" y="153"/>
                  </a:lnTo>
                  <a:lnTo>
                    <a:pt x="349" y="153"/>
                  </a:lnTo>
                  <a:lnTo>
                    <a:pt x="349" y="151"/>
                  </a:lnTo>
                  <a:lnTo>
                    <a:pt x="347" y="151"/>
                  </a:lnTo>
                  <a:lnTo>
                    <a:pt x="349" y="151"/>
                  </a:lnTo>
                  <a:lnTo>
                    <a:pt x="349" y="151"/>
                  </a:lnTo>
                  <a:lnTo>
                    <a:pt x="349" y="150"/>
                  </a:lnTo>
                  <a:lnTo>
                    <a:pt x="347" y="150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5" y="151"/>
                  </a:lnTo>
                  <a:lnTo>
                    <a:pt x="345" y="153"/>
                  </a:lnTo>
                  <a:lnTo>
                    <a:pt x="344" y="153"/>
                  </a:lnTo>
                  <a:lnTo>
                    <a:pt x="344" y="153"/>
                  </a:lnTo>
                  <a:lnTo>
                    <a:pt x="344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1"/>
                  </a:lnTo>
                  <a:lnTo>
                    <a:pt x="342" y="151"/>
                  </a:lnTo>
                  <a:lnTo>
                    <a:pt x="342" y="151"/>
                  </a:lnTo>
                  <a:lnTo>
                    <a:pt x="342" y="151"/>
                  </a:lnTo>
                  <a:lnTo>
                    <a:pt x="344" y="151"/>
                  </a:lnTo>
                  <a:lnTo>
                    <a:pt x="344" y="151"/>
                  </a:lnTo>
                  <a:lnTo>
                    <a:pt x="344" y="151"/>
                  </a:lnTo>
                  <a:lnTo>
                    <a:pt x="344" y="151"/>
                  </a:lnTo>
                  <a:lnTo>
                    <a:pt x="345" y="151"/>
                  </a:lnTo>
                  <a:lnTo>
                    <a:pt x="345" y="151"/>
                  </a:lnTo>
                  <a:lnTo>
                    <a:pt x="345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40" y="151"/>
                  </a:lnTo>
                  <a:lnTo>
                    <a:pt x="340" y="151"/>
                  </a:lnTo>
                  <a:lnTo>
                    <a:pt x="340" y="151"/>
                  </a:lnTo>
                  <a:lnTo>
                    <a:pt x="340" y="153"/>
                  </a:lnTo>
                  <a:lnTo>
                    <a:pt x="340" y="153"/>
                  </a:lnTo>
                  <a:lnTo>
                    <a:pt x="338" y="153"/>
                  </a:lnTo>
                  <a:lnTo>
                    <a:pt x="338" y="153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3"/>
                  </a:lnTo>
                  <a:lnTo>
                    <a:pt x="338" y="153"/>
                  </a:lnTo>
                  <a:lnTo>
                    <a:pt x="338" y="153"/>
                  </a:lnTo>
                  <a:lnTo>
                    <a:pt x="338" y="155"/>
                  </a:lnTo>
                  <a:lnTo>
                    <a:pt x="338" y="155"/>
                  </a:lnTo>
                  <a:lnTo>
                    <a:pt x="338" y="153"/>
                  </a:lnTo>
                  <a:lnTo>
                    <a:pt x="336" y="153"/>
                  </a:lnTo>
                  <a:lnTo>
                    <a:pt x="336" y="153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6" y="153"/>
                  </a:lnTo>
                  <a:lnTo>
                    <a:pt x="336" y="153"/>
                  </a:lnTo>
                  <a:lnTo>
                    <a:pt x="336" y="153"/>
                  </a:lnTo>
                  <a:lnTo>
                    <a:pt x="336" y="155"/>
                  </a:lnTo>
                  <a:lnTo>
                    <a:pt x="336" y="155"/>
                  </a:lnTo>
                  <a:lnTo>
                    <a:pt x="336" y="155"/>
                  </a:lnTo>
                  <a:lnTo>
                    <a:pt x="336" y="155"/>
                  </a:lnTo>
                  <a:lnTo>
                    <a:pt x="336" y="157"/>
                  </a:lnTo>
                  <a:lnTo>
                    <a:pt x="335" y="157"/>
                  </a:lnTo>
                  <a:lnTo>
                    <a:pt x="335" y="155"/>
                  </a:lnTo>
                  <a:lnTo>
                    <a:pt x="335" y="155"/>
                  </a:lnTo>
                  <a:lnTo>
                    <a:pt x="335" y="153"/>
                  </a:lnTo>
                  <a:lnTo>
                    <a:pt x="335" y="153"/>
                  </a:lnTo>
                  <a:lnTo>
                    <a:pt x="335" y="153"/>
                  </a:lnTo>
                  <a:lnTo>
                    <a:pt x="333" y="153"/>
                  </a:lnTo>
                  <a:lnTo>
                    <a:pt x="333" y="153"/>
                  </a:lnTo>
                  <a:lnTo>
                    <a:pt x="333" y="153"/>
                  </a:lnTo>
                  <a:lnTo>
                    <a:pt x="331" y="153"/>
                  </a:lnTo>
                  <a:lnTo>
                    <a:pt x="331" y="153"/>
                  </a:lnTo>
                  <a:lnTo>
                    <a:pt x="331" y="153"/>
                  </a:lnTo>
                  <a:lnTo>
                    <a:pt x="331" y="151"/>
                  </a:lnTo>
                  <a:lnTo>
                    <a:pt x="333" y="151"/>
                  </a:lnTo>
                  <a:lnTo>
                    <a:pt x="333" y="150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0"/>
                  </a:lnTo>
                  <a:lnTo>
                    <a:pt x="335" y="150"/>
                  </a:lnTo>
                  <a:lnTo>
                    <a:pt x="335" y="150"/>
                  </a:lnTo>
                  <a:lnTo>
                    <a:pt x="335" y="148"/>
                  </a:lnTo>
                  <a:lnTo>
                    <a:pt x="335" y="148"/>
                  </a:lnTo>
                  <a:lnTo>
                    <a:pt x="335" y="148"/>
                  </a:lnTo>
                  <a:lnTo>
                    <a:pt x="335" y="148"/>
                  </a:lnTo>
                  <a:lnTo>
                    <a:pt x="333" y="148"/>
                  </a:lnTo>
                  <a:lnTo>
                    <a:pt x="333" y="148"/>
                  </a:lnTo>
                  <a:lnTo>
                    <a:pt x="333" y="146"/>
                  </a:lnTo>
                  <a:lnTo>
                    <a:pt x="333" y="146"/>
                  </a:lnTo>
                  <a:lnTo>
                    <a:pt x="333" y="146"/>
                  </a:lnTo>
                  <a:lnTo>
                    <a:pt x="331" y="146"/>
                  </a:lnTo>
                  <a:lnTo>
                    <a:pt x="331" y="144"/>
                  </a:lnTo>
                  <a:lnTo>
                    <a:pt x="331" y="144"/>
                  </a:lnTo>
                  <a:lnTo>
                    <a:pt x="331" y="144"/>
                  </a:lnTo>
                  <a:lnTo>
                    <a:pt x="333" y="144"/>
                  </a:lnTo>
                  <a:lnTo>
                    <a:pt x="333" y="144"/>
                  </a:lnTo>
                  <a:lnTo>
                    <a:pt x="333" y="146"/>
                  </a:lnTo>
                  <a:lnTo>
                    <a:pt x="333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4"/>
                  </a:lnTo>
                  <a:lnTo>
                    <a:pt x="335" y="144"/>
                  </a:lnTo>
                  <a:lnTo>
                    <a:pt x="335" y="144"/>
                  </a:lnTo>
                  <a:lnTo>
                    <a:pt x="335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6"/>
                  </a:lnTo>
                  <a:lnTo>
                    <a:pt x="336" y="146"/>
                  </a:lnTo>
                  <a:lnTo>
                    <a:pt x="336" y="146"/>
                  </a:lnTo>
                  <a:lnTo>
                    <a:pt x="338" y="144"/>
                  </a:lnTo>
                  <a:lnTo>
                    <a:pt x="338" y="144"/>
                  </a:lnTo>
                  <a:lnTo>
                    <a:pt x="338" y="144"/>
                  </a:lnTo>
                  <a:lnTo>
                    <a:pt x="338" y="144"/>
                  </a:lnTo>
                  <a:lnTo>
                    <a:pt x="340" y="146"/>
                  </a:lnTo>
                  <a:lnTo>
                    <a:pt x="340" y="144"/>
                  </a:lnTo>
                  <a:lnTo>
                    <a:pt x="340" y="144"/>
                  </a:lnTo>
                  <a:lnTo>
                    <a:pt x="340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2" y="140"/>
                  </a:lnTo>
                  <a:lnTo>
                    <a:pt x="342" y="142"/>
                  </a:lnTo>
                  <a:lnTo>
                    <a:pt x="344" y="142"/>
                  </a:lnTo>
                  <a:lnTo>
                    <a:pt x="344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4" y="144"/>
                  </a:lnTo>
                  <a:lnTo>
                    <a:pt x="344" y="144"/>
                  </a:lnTo>
                  <a:lnTo>
                    <a:pt x="342" y="144"/>
                  </a:lnTo>
                  <a:lnTo>
                    <a:pt x="342" y="144"/>
                  </a:lnTo>
                  <a:lnTo>
                    <a:pt x="342" y="144"/>
                  </a:lnTo>
                  <a:lnTo>
                    <a:pt x="342" y="146"/>
                  </a:lnTo>
                  <a:lnTo>
                    <a:pt x="342" y="146"/>
                  </a:lnTo>
                  <a:lnTo>
                    <a:pt x="342" y="146"/>
                  </a:lnTo>
                  <a:lnTo>
                    <a:pt x="342" y="146"/>
                  </a:lnTo>
                  <a:lnTo>
                    <a:pt x="342" y="144"/>
                  </a:lnTo>
                  <a:lnTo>
                    <a:pt x="344" y="144"/>
                  </a:lnTo>
                  <a:lnTo>
                    <a:pt x="344" y="144"/>
                  </a:lnTo>
                  <a:lnTo>
                    <a:pt x="344" y="144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5" y="144"/>
                  </a:lnTo>
                  <a:lnTo>
                    <a:pt x="345" y="144"/>
                  </a:lnTo>
                  <a:lnTo>
                    <a:pt x="345" y="144"/>
                  </a:lnTo>
                  <a:lnTo>
                    <a:pt x="345" y="144"/>
                  </a:lnTo>
                  <a:lnTo>
                    <a:pt x="347" y="144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3" y="144"/>
                  </a:lnTo>
                  <a:lnTo>
                    <a:pt x="353" y="144"/>
                  </a:lnTo>
                  <a:lnTo>
                    <a:pt x="353" y="144"/>
                  </a:lnTo>
                  <a:lnTo>
                    <a:pt x="353" y="144"/>
                  </a:lnTo>
                  <a:lnTo>
                    <a:pt x="353" y="146"/>
                  </a:lnTo>
                  <a:lnTo>
                    <a:pt x="353" y="146"/>
                  </a:lnTo>
                  <a:lnTo>
                    <a:pt x="355" y="146"/>
                  </a:lnTo>
                  <a:lnTo>
                    <a:pt x="355" y="146"/>
                  </a:lnTo>
                  <a:lnTo>
                    <a:pt x="356" y="146"/>
                  </a:lnTo>
                  <a:lnTo>
                    <a:pt x="356" y="146"/>
                  </a:lnTo>
                  <a:lnTo>
                    <a:pt x="356" y="144"/>
                  </a:lnTo>
                  <a:lnTo>
                    <a:pt x="356" y="144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39"/>
                  </a:lnTo>
                  <a:lnTo>
                    <a:pt x="356" y="139"/>
                  </a:lnTo>
                  <a:lnTo>
                    <a:pt x="356" y="139"/>
                  </a:lnTo>
                  <a:lnTo>
                    <a:pt x="356" y="139"/>
                  </a:lnTo>
                  <a:lnTo>
                    <a:pt x="355" y="139"/>
                  </a:lnTo>
                  <a:lnTo>
                    <a:pt x="355" y="139"/>
                  </a:lnTo>
                  <a:lnTo>
                    <a:pt x="355" y="139"/>
                  </a:lnTo>
                  <a:lnTo>
                    <a:pt x="355" y="140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42"/>
                  </a:lnTo>
                  <a:lnTo>
                    <a:pt x="355" y="142"/>
                  </a:lnTo>
                  <a:lnTo>
                    <a:pt x="355" y="142"/>
                  </a:lnTo>
                  <a:lnTo>
                    <a:pt x="355" y="142"/>
                  </a:lnTo>
                  <a:lnTo>
                    <a:pt x="353" y="142"/>
                  </a:lnTo>
                  <a:lnTo>
                    <a:pt x="353" y="140"/>
                  </a:lnTo>
                  <a:lnTo>
                    <a:pt x="351" y="140"/>
                  </a:lnTo>
                  <a:lnTo>
                    <a:pt x="351" y="140"/>
                  </a:lnTo>
                  <a:lnTo>
                    <a:pt x="351" y="140"/>
                  </a:lnTo>
                  <a:lnTo>
                    <a:pt x="351" y="139"/>
                  </a:lnTo>
                  <a:lnTo>
                    <a:pt x="351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39"/>
                  </a:lnTo>
                  <a:lnTo>
                    <a:pt x="349" y="139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2"/>
                  </a:lnTo>
                  <a:lnTo>
                    <a:pt x="349" y="142"/>
                  </a:lnTo>
                  <a:lnTo>
                    <a:pt x="349" y="142"/>
                  </a:lnTo>
                  <a:lnTo>
                    <a:pt x="347" y="140"/>
                  </a:lnTo>
                  <a:lnTo>
                    <a:pt x="347" y="140"/>
                  </a:lnTo>
                  <a:lnTo>
                    <a:pt x="347" y="140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9" y="139"/>
                  </a:lnTo>
                  <a:lnTo>
                    <a:pt x="349" y="137"/>
                  </a:lnTo>
                  <a:lnTo>
                    <a:pt x="349" y="137"/>
                  </a:lnTo>
                  <a:lnTo>
                    <a:pt x="349" y="137"/>
                  </a:lnTo>
                  <a:lnTo>
                    <a:pt x="347" y="137"/>
                  </a:lnTo>
                  <a:lnTo>
                    <a:pt x="347" y="135"/>
                  </a:lnTo>
                  <a:lnTo>
                    <a:pt x="347" y="135"/>
                  </a:lnTo>
                  <a:lnTo>
                    <a:pt x="347" y="135"/>
                  </a:lnTo>
                  <a:lnTo>
                    <a:pt x="347" y="137"/>
                  </a:lnTo>
                  <a:lnTo>
                    <a:pt x="347" y="137"/>
                  </a:lnTo>
                  <a:lnTo>
                    <a:pt x="345" y="139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5" y="139"/>
                  </a:lnTo>
                  <a:lnTo>
                    <a:pt x="345" y="139"/>
                  </a:lnTo>
                  <a:lnTo>
                    <a:pt x="344" y="140"/>
                  </a:lnTo>
                  <a:lnTo>
                    <a:pt x="344" y="140"/>
                  </a:lnTo>
                  <a:lnTo>
                    <a:pt x="344" y="140"/>
                  </a:lnTo>
                  <a:lnTo>
                    <a:pt x="344" y="139"/>
                  </a:lnTo>
                  <a:lnTo>
                    <a:pt x="344" y="139"/>
                  </a:lnTo>
                  <a:lnTo>
                    <a:pt x="344" y="139"/>
                  </a:lnTo>
                  <a:lnTo>
                    <a:pt x="344" y="139"/>
                  </a:lnTo>
                  <a:lnTo>
                    <a:pt x="344" y="137"/>
                  </a:lnTo>
                  <a:lnTo>
                    <a:pt x="344" y="137"/>
                  </a:lnTo>
                  <a:lnTo>
                    <a:pt x="345" y="137"/>
                  </a:lnTo>
                  <a:lnTo>
                    <a:pt x="345" y="137"/>
                  </a:lnTo>
                  <a:lnTo>
                    <a:pt x="345" y="137"/>
                  </a:lnTo>
                  <a:lnTo>
                    <a:pt x="345" y="135"/>
                  </a:lnTo>
                  <a:lnTo>
                    <a:pt x="347" y="135"/>
                  </a:lnTo>
                  <a:lnTo>
                    <a:pt x="347" y="135"/>
                  </a:lnTo>
                  <a:lnTo>
                    <a:pt x="347" y="133"/>
                  </a:lnTo>
                  <a:lnTo>
                    <a:pt x="347" y="133"/>
                  </a:lnTo>
                  <a:lnTo>
                    <a:pt x="347" y="133"/>
                  </a:lnTo>
                  <a:lnTo>
                    <a:pt x="347" y="133"/>
                  </a:lnTo>
                  <a:lnTo>
                    <a:pt x="347" y="131"/>
                  </a:lnTo>
                  <a:lnTo>
                    <a:pt x="347" y="131"/>
                  </a:lnTo>
                  <a:lnTo>
                    <a:pt x="347" y="133"/>
                  </a:lnTo>
                  <a:lnTo>
                    <a:pt x="345" y="133"/>
                  </a:lnTo>
                  <a:lnTo>
                    <a:pt x="345" y="133"/>
                  </a:lnTo>
                  <a:lnTo>
                    <a:pt x="345" y="133"/>
                  </a:lnTo>
                  <a:lnTo>
                    <a:pt x="345" y="135"/>
                  </a:lnTo>
                  <a:lnTo>
                    <a:pt x="345" y="135"/>
                  </a:lnTo>
                  <a:lnTo>
                    <a:pt x="345" y="135"/>
                  </a:lnTo>
                  <a:lnTo>
                    <a:pt x="344" y="135"/>
                  </a:lnTo>
                  <a:lnTo>
                    <a:pt x="344" y="135"/>
                  </a:lnTo>
                  <a:lnTo>
                    <a:pt x="344" y="135"/>
                  </a:lnTo>
                  <a:lnTo>
                    <a:pt x="344" y="137"/>
                  </a:lnTo>
                  <a:lnTo>
                    <a:pt x="342" y="137"/>
                  </a:lnTo>
                  <a:lnTo>
                    <a:pt x="342" y="137"/>
                  </a:lnTo>
                  <a:lnTo>
                    <a:pt x="342" y="137"/>
                  </a:lnTo>
                  <a:lnTo>
                    <a:pt x="340" y="137"/>
                  </a:lnTo>
                  <a:lnTo>
                    <a:pt x="340" y="137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3"/>
                  </a:lnTo>
                  <a:lnTo>
                    <a:pt x="340" y="133"/>
                  </a:lnTo>
                  <a:lnTo>
                    <a:pt x="340" y="133"/>
                  </a:lnTo>
                  <a:lnTo>
                    <a:pt x="340" y="133"/>
                  </a:lnTo>
                  <a:lnTo>
                    <a:pt x="342" y="133"/>
                  </a:lnTo>
                  <a:lnTo>
                    <a:pt x="342" y="133"/>
                  </a:lnTo>
                  <a:lnTo>
                    <a:pt x="342" y="133"/>
                  </a:lnTo>
                  <a:lnTo>
                    <a:pt x="344" y="133"/>
                  </a:lnTo>
                  <a:lnTo>
                    <a:pt x="344" y="131"/>
                  </a:lnTo>
                  <a:lnTo>
                    <a:pt x="344" y="133"/>
                  </a:lnTo>
                  <a:lnTo>
                    <a:pt x="344" y="133"/>
                  </a:lnTo>
                  <a:lnTo>
                    <a:pt x="345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5" y="131"/>
                  </a:lnTo>
                  <a:lnTo>
                    <a:pt x="345" y="131"/>
                  </a:lnTo>
                  <a:lnTo>
                    <a:pt x="345" y="129"/>
                  </a:lnTo>
                  <a:lnTo>
                    <a:pt x="345" y="129"/>
                  </a:lnTo>
                  <a:lnTo>
                    <a:pt x="345" y="129"/>
                  </a:lnTo>
                  <a:lnTo>
                    <a:pt x="344" y="129"/>
                  </a:lnTo>
                  <a:lnTo>
                    <a:pt x="344" y="129"/>
                  </a:lnTo>
                  <a:lnTo>
                    <a:pt x="342" y="129"/>
                  </a:lnTo>
                  <a:lnTo>
                    <a:pt x="342" y="129"/>
                  </a:lnTo>
                  <a:lnTo>
                    <a:pt x="342" y="129"/>
                  </a:lnTo>
                  <a:lnTo>
                    <a:pt x="342" y="129"/>
                  </a:lnTo>
                  <a:lnTo>
                    <a:pt x="342" y="128"/>
                  </a:lnTo>
                  <a:lnTo>
                    <a:pt x="344" y="128"/>
                  </a:lnTo>
                  <a:lnTo>
                    <a:pt x="344" y="128"/>
                  </a:lnTo>
                  <a:lnTo>
                    <a:pt x="344" y="128"/>
                  </a:lnTo>
                  <a:lnTo>
                    <a:pt x="344" y="128"/>
                  </a:lnTo>
                  <a:lnTo>
                    <a:pt x="345" y="128"/>
                  </a:lnTo>
                  <a:lnTo>
                    <a:pt x="345" y="128"/>
                  </a:lnTo>
                  <a:lnTo>
                    <a:pt x="345" y="128"/>
                  </a:lnTo>
                  <a:lnTo>
                    <a:pt x="345" y="128"/>
                  </a:lnTo>
                  <a:lnTo>
                    <a:pt x="345" y="126"/>
                  </a:lnTo>
                  <a:lnTo>
                    <a:pt x="345" y="126"/>
                  </a:lnTo>
                  <a:lnTo>
                    <a:pt x="345" y="126"/>
                  </a:lnTo>
                  <a:lnTo>
                    <a:pt x="345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4"/>
                  </a:lnTo>
                  <a:lnTo>
                    <a:pt x="344" y="124"/>
                  </a:lnTo>
                  <a:lnTo>
                    <a:pt x="344" y="124"/>
                  </a:lnTo>
                  <a:lnTo>
                    <a:pt x="344" y="122"/>
                  </a:lnTo>
                  <a:lnTo>
                    <a:pt x="344" y="122"/>
                  </a:lnTo>
                  <a:lnTo>
                    <a:pt x="344" y="124"/>
                  </a:lnTo>
                  <a:lnTo>
                    <a:pt x="342" y="124"/>
                  </a:lnTo>
                  <a:lnTo>
                    <a:pt x="342" y="124"/>
                  </a:lnTo>
                  <a:lnTo>
                    <a:pt x="342" y="124"/>
                  </a:lnTo>
                  <a:lnTo>
                    <a:pt x="340" y="124"/>
                  </a:lnTo>
                  <a:lnTo>
                    <a:pt x="342" y="124"/>
                  </a:lnTo>
                  <a:lnTo>
                    <a:pt x="342" y="126"/>
                  </a:lnTo>
                  <a:lnTo>
                    <a:pt x="342" y="126"/>
                  </a:lnTo>
                  <a:lnTo>
                    <a:pt x="342" y="126"/>
                  </a:lnTo>
                  <a:lnTo>
                    <a:pt x="342" y="128"/>
                  </a:lnTo>
                  <a:lnTo>
                    <a:pt x="342" y="128"/>
                  </a:lnTo>
                  <a:lnTo>
                    <a:pt x="342" y="128"/>
                  </a:lnTo>
                  <a:lnTo>
                    <a:pt x="340" y="128"/>
                  </a:lnTo>
                  <a:lnTo>
                    <a:pt x="340" y="128"/>
                  </a:lnTo>
                  <a:lnTo>
                    <a:pt x="342" y="128"/>
                  </a:lnTo>
                  <a:lnTo>
                    <a:pt x="342" y="129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42" y="131"/>
                  </a:lnTo>
                  <a:lnTo>
                    <a:pt x="340" y="131"/>
                  </a:lnTo>
                  <a:lnTo>
                    <a:pt x="340" y="131"/>
                  </a:lnTo>
                  <a:lnTo>
                    <a:pt x="340" y="131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38" y="128"/>
                  </a:lnTo>
                  <a:lnTo>
                    <a:pt x="338" y="129"/>
                  </a:lnTo>
                  <a:lnTo>
                    <a:pt x="338" y="129"/>
                  </a:lnTo>
                  <a:lnTo>
                    <a:pt x="338" y="129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36" y="131"/>
                  </a:lnTo>
                  <a:lnTo>
                    <a:pt x="338" y="133"/>
                  </a:lnTo>
                  <a:lnTo>
                    <a:pt x="338" y="133"/>
                  </a:lnTo>
                  <a:lnTo>
                    <a:pt x="338" y="133"/>
                  </a:lnTo>
                  <a:lnTo>
                    <a:pt x="338" y="133"/>
                  </a:lnTo>
                  <a:lnTo>
                    <a:pt x="338" y="135"/>
                  </a:lnTo>
                  <a:lnTo>
                    <a:pt x="338" y="135"/>
                  </a:lnTo>
                  <a:lnTo>
                    <a:pt x="336" y="135"/>
                  </a:lnTo>
                  <a:lnTo>
                    <a:pt x="336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6" y="137"/>
                  </a:lnTo>
                  <a:lnTo>
                    <a:pt x="336" y="137"/>
                  </a:lnTo>
                  <a:lnTo>
                    <a:pt x="336" y="137"/>
                  </a:lnTo>
                  <a:lnTo>
                    <a:pt x="336" y="135"/>
                  </a:lnTo>
                  <a:lnTo>
                    <a:pt x="336" y="135"/>
                  </a:lnTo>
                  <a:lnTo>
                    <a:pt x="335" y="135"/>
                  </a:lnTo>
                  <a:lnTo>
                    <a:pt x="336" y="135"/>
                  </a:lnTo>
                  <a:lnTo>
                    <a:pt x="336" y="135"/>
                  </a:lnTo>
                  <a:lnTo>
                    <a:pt x="336" y="133"/>
                  </a:lnTo>
                  <a:lnTo>
                    <a:pt x="336" y="135"/>
                  </a:lnTo>
                  <a:lnTo>
                    <a:pt x="336" y="133"/>
                  </a:lnTo>
                  <a:lnTo>
                    <a:pt x="336" y="133"/>
                  </a:lnTo>
                  <a:lnTo>
                    <a:pt x="336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5"/>
                  </a:lnTo>
                  <a:lnTo>
                    <a:pt x="335" y="135"/>
                  </a:lnTo>
                  <a:lnTo>
                    <a:pt x="335" y="135"/>
                  </a:lnTo>
                  <a:lnTo>
                    <a:pt x="335" y="135"/>
                  </a:lnTo>
                  <a:lnTo>
                    <a:pt x="333" y="133"/>
                  </a:lnTo>
                  <a:lnTo>
                    <a:pt x="333" y="133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29"/>
                  </a:lnTo>
                  <a:lnTo>
                    <a:pt x="333" y="129"/>
                  </a:lnTo>
                  <a:lnTo>
                    <a:pt x="333" y="131"/>
                  </a:lnTo>
                  <a:lnTo>
                    <a:pt x="335" y="131"/>
                  </a:lnTo>
                  <a:lnTo>
                    <a:pt x="335" y="131"/>
                  </a:lnTo>
                  <a:lnTo>
                    <a:pt x="335" y="131"/>
                  </a:lnTo>
                  <a:lnTo>
                    <a:pt x="335" y="131"/>
                  </a:lnTo>
                  <a:lnTo>
                    <a:pt x="335" y="129"/>
                  </a:lnTo>
                  <a:lnTo>
                    <a:pt x="335" y="129"/>
                  </a:lnTo>
                  <a:lnTo>
                    <a:pt x="336" y="131"/>
                  </a:lnTo>
                  <a:lnTo>
                    <a:pt x="336" y="131"/>
                  </a:lnTo>
                  <a:lnTo>
                    <a:pt x="336" y="129"/>
                  </a:lnTo>
                  <a:lnTo>
                    <a:pt x="336" y="129"/>
                  </a:lnTo>
                  <a:lnTo>
                    <a:pt x="336" y="128"/>
                  </a:lnTo>
                  <a:lnTo>
                    <a:pt x="336" y="128"/>
                  </a:lnTo>
                  <a:lnTo>
                    <a:pt x="335" y="128"/>
                  </a:lnTo>
                  <a:lnTo>
                    <a:pt x="335" y="128"/>
                  </a:lnTo>
                  <a:lnTo>
                    <a:pt x="335" y="128"/>
                  </a:lnTo>
                  <a:lnTo>
                    <a:pt x="333" y="128"/>
                  </a:lnTo>
                  <a:lnTo>
                    <a:pt x="333" y="128"/>
                  </a:lnTo>
                  <a:lnTo>
                    <a:pt x="333" y="128"/>
                  </a:lnTo>
                  <a:lnTo>
                    <a:pt x="333" y="126"/>
                  </a:lnTo>
                  <a:lnTo>
                    <a:pt x="333" y="126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4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8"/>
                  </a:lnTo>
                  <a:lnTo>
                    <a:pt x="331" y="128"/>
                  </a:lnTo>
                  <a:lnTo>
                    <a:pt x="329" y="126"/>
                  </a:lnTo>
                  <a:lnTo>
                    <a:pt x="329" y="126"/>
                  </a:lnTo>
                  <a:lnTo>
                    <a:pt x="329" y="124"/>
                  </a:lnTo>
                  <a:lnTo>
                    <a:pt x="329" y="124"/>
                  </a:lnTo>
                  <a:lnTo>
                    <a:pt x="329" y="122"/>
                  </a:lnTo>
                  <a:lnTo>
                    <a:pt x="329" y="122"/>
                  </a:lnTo>
                  <a:lnTo>
                    <a:pt x="329" y="122"/>
                  </a:lnTo>
                  <a:lnTo>
                    <a:pt x="329" y="124"/>
                  </a:lnTo>
                  <a:lnTo>
                    <a:pt x="327" y="124"/>
                  </a:lnTo>
                  <a:lnTo>
                    <a:pt x="327" y="126"/>
                  </a:lnTo>
                  <a:lnTo>
                    <a:pt x="329" y="126"/>
                  </a:lnTo>
                  <a:lnTo>
                    <a:pt x="329" y="128"/>
                  </a:lnTo>
                  <a:lnTo>
                    <a:pt x="329" y="128"/>
                  </a:lnTo>
                  <a:lnTo>
                    <a:pt x="329" y="128"/>
                  </a:lnTo>
                  <a:lnTo>
                    <a:pt x="331" y="128"/>
                  </a:lnTo>
                  <a:lnTo>
                    <a:pt x="331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5" y="129"/>
                  </a:lnTo>
                  <a:lnTo>
                    <a:pt x="327" y="129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31" y="131"/>
                  </a:lnTo>
                  <a:lnTo>
                    <a:pt x="331" y="131"/>
                  </a:lnTo>
                  <a:lnTo>
                    <a:pt x="331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3"/>
                  </a:lnTo>
                  <a:lnTo>
                    <a:pt x="329" y="133"/>
                  </a:lnTo>
                  <a:lnTo>
                    <a:pt x="329" y="135"/>
                  </a:lnTo>
                  <a:lnTo>
                    <a:pt x="331" y="135"/>
                  </a:lnTo>
                  <a:lnTo>
                    <a:pt x="329" y="135"/>
                  </a:lnTo>
                  <a:lnTo>
                    <a:pt x="329" y="135"/>
                  </a:lnTo>
                  <a:lnTo>
                    <a:pt x="329" y="133"/>
                  </a:lnTo>
                  <a:lnTo>
                    <a:pt x="329" y="133"/>
                  </a:lnTo>
                  <a:lnTo>
                    <a:pt x="327" y="133"/>
                  </a:lnTo>
                  <a:lnTo>
                    <a:pt x="327" y="133"/>
                  </a:lnTo>
                  <a:lnTo>
                    <a:pt x="327" y="135"/>
                  </a:lnTo>
                  <a:lnTo>
                    <a:pt x="327" y="135"/>
                  </a:lnTo>
                  <a:lnTo>
                    <a:pt x="327" y="135"/>
                  </a:lnTo>
                  <a:lnTo>
                    <a:pt x="327" y="133"/>
                  </a:lnTo>
                  <a:lnTo>
                    <a:pt x="327" y="133"/>
                  </a:lnTo>
                  <a:lnTo>
                    <a:pt x="325" y="131"/>
                  </a:lnTo>
                  <a:lnTo>
                    <a:pt x="325" y="131"/>
                  </a:lnTo>
                  <a:lnTo>
                    <a:pt x="325" y="131"/>
                  </a:lnTo>
                  <a:lnTo>
                    <a:pt x="325" y="129"/>
                  </a:lnTo>
                  <a:lnTo>
                    <a:pt x="325" y="129"/>
                  </a:lnTo>
                  <a:lnTo>
                    <a:pt x="327" y="128"/>
                  </a:lnTo>
                  <a:lnTo>
                    <a:pt x="327" y="126"/>
                  </a:lnTo>
                  <a:lnTo>
                    <a:pt x="327" y="126"/>
                  </a:lnTo>
                  <a:lnTo>
                    <a:pt x="327" y="124"/>
                  </a:lnTo>
                  <a:lnTo>
                    <a:pt x="327" y="122"/>
                  </a:lnTo>
                  <a:lnTo>
                    <a:pt x="327" y="122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4" y="124"/>
                  </a:lnTo>
                  <a:lnTo>
                    <a:pt x="324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7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4" y="126"/>
                  </a:lnTo>
                  <a:lnTo>
                    <a:pt x="324" y="126"/>
                  </a:lnTo>
                  <a:lnTo>
                    <a:pt x="324" y="126"/>
                  </a:lnTo>
                  <a:lnTo>
                    <a:pt x="325" y="128"/>
                  </a:lnTo>
                  <a:lnTo>
                    <a:pt x="325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9"/>
                  </a:lnTo>
                  <a:lnTo>
                    <a:pt x="324" y="129"/>
                  </a:lnTo>
                  <a:lnTo>
                    <a:pt x="324" y="129"/>
                  </a:lnTo>
                  <a:lnTo>
                    <a:pt x="324" y="129"/>
                  </a:lnTo>
                  <a:lnTo>
                    <a:pt x="324" y="131"/>
                  </a:lnTo>
                  <a:lnTo>
                    <a:pt x="325" y="131"/>
                  </a:lnTo>
                  <a:lnTo>
                    <a:pt x="324" y="131"/>
                  </a:lnTo>
                  <a:lnTo>
                    <a:pt x="324" y="133"/>
                  </a:lnTo>
                  <a:lnTo>
                    <a:pt x="324" y="133"/>
                  </a:lnTo>
                  <a:lnTo>
                    <a:pt x="324" y="133"/>
                  </a:lnTo>
                  <a:lnTo>
                    <a:pt x="324" y="133"/>
                  </a:lnTo>
                  <a:lnTo>
                    <a:pt x="325" y="133"/>
                  </a:lnTo>
                  <a:lnTo>
                    <a:pt x="325" y="133"/>
                  </a:lnTo>
                  <a:lnTo>
                    <a:pt x="325" y="133"/>
                  </a:lnTo>
                  <a:lnTo>
                    <a:pt x="325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5" y="137"/>
                  </a:lnTo>
                  <a:lnTo>
                    <a:pt x="325" y="137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42"/>
                  </a:lnTo>
                  <a:lnTo>
                    <a:pt x="324" y="142"/>
                  </a:lnTo>
                  <a:lnTo>
                    <a:pt x="324" y="140"/>
                  </a:lnTo>
                  <a:lnTo>
                    <a:pt x="324" y="140"/>
                  </a:lnTo>
                  <a:lnTo>
                    <a:pt x="324" y="139"/>
                  </a:lnTo>
                  <a:lnTo>
                    <a:pt x="324" y="137"/>
                  </a:lnTo>
                  <a:lnTo>
                    <a:pt x="324" y="137"/>
                  </a:lnTo>
                  <a:lnTo>
                    <a:pt x="324" y="137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2" y="135"/>
                  </a:lnTo>
                  <a:lnTo>
                    <a:pt x="322" y="133"/>
                  </a:lnTo>
                  <a:lnTo>
                    <a:pt x="322" y="133"/>
                  </a:lnTo>
                  <a:lnTo>
                    <a:pt x="322" y="133"/>
                  </a:lnTo>
                  <a:lnTo>
                    <a:pt x="322" y="131"/>
                  </a:lnTo>
                  <a:lnTo>
                    <a:pt x="322" y="131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8"/>
                  </a:lnTo>
                  <a:lnTo>
                    <a:pt x="322" y="128"/>
                  </a:lnTo>
                  <a:lnTo>
                    <a:pt x="322" y="128"/>
                  </a:lnTo>
                  <a:lnTo>
                    <a:pt x="322" y="126"/>
                  </a:lnTo>
                  <a:lnTo>
                    <a:pt x="322" y="124"/>
                  </a:lnTo>
                  <a:lnTo>
                    <a:pt x="322" y="122"/>
                  </a:lnTo>
                  <a:lnTo>
                    <a:pt x="322" y="122"/>
                  </a:lnTo>
                  <a:lnTo>
                    <a:pt x="324" y="120"/>
                  </a:lnTo>
                  <a:lnTo>
                    <a:pt x="325" y="120"/>
                  </a:lnTo>
                  <a:lnTo>
                    <a:pt x="324" y="120"/>
                  </a:lnTo>
                  <a:lnTo>
                    <a:pt x="324" y="118"/>
                  </a:lnTo>
                  <a:lnTo>
                    <a:pt x="324" y="118"/>
                  </a:lnTo>
                  <a:lnTo>
                    <a:pt x="325" y="117"/>
                  </a:lnTo>
                  <a:lnTo>
                    <a:pt x="325" y="115"/>
                  </a:lnTo>
                  <a:lnTo>
                    <a:pt x="325" y="117"/>
                  </a:lnTo>
                  <a:lnTo>
                    <a:pt x="327" y="117"/>
                  </a:lnTo>
                  <a:lnTo>
                    <a:pt x="325" y="118"/>
                  </a:lnTo>
                  <a:lnTo>
                    <a:pt x="325" y="118"/>
                  </a:lnTo>
                  <a:lnTo>
                    <a:pt x="325" y="118"/>
                  </a:lnTo>
                  <a:lnTo>
                    <a:pt x="325" y="120"/>
                  </a:lnTo>
                  <a:lnTo>
                    <a:pt x="325" y="120"/>
                  </a:lnTo>
                  <a:lnTo>
                    <a:pt x="327" y="120"/>
                  </a:lnTo>
                  <a:lnTo>
                    <a:pt x="327" y="118"/>
                  </a:lnTo>
                  <a:lnTo>
                    <a:pt x="327" y="118"/>
                  </a:lnTo>
                  <a:lnTo>
                    <a:pt x="327" y="120"/>
                  </a:lnTo>
                  <a:lnTo>
                    <a:pt x="327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31" y="120"/>
                  </a:lnTo>
                  <a:lnTo>
                    <a:pt x="331" y="120"/>
                  </a:lnTo>
                  <a:lnTo>
                    <a:pt x="331" y="120"/>
                  </a:lnTo>
                  <a:lnTo>
                    <a:pt x="331" y="122"/>
                  </a:lnTo>
                  <a:lnTo>
                    <a:pt x="331" y="122"/>
                  </a:lnTo>
                  <a:lnTo>
                    <a:pt x="331" y="122"/>
                  </a:lnTo>
                  <a:lnTo>
                    <a:pt x="333" y="122"/>
                  </a:lnTo>
                  <a:lnTo>
                    <a:pt x="333" y="122"/>
                  </a:lnTo>
                  <a:lnTo>
                    <a:pt x="333" y="124"/>
                  </a:lnTo>
                  <a:lnTo>
                    <a:pt x="333" y="124"/>
                  </a:lnTo>
                  <a:lnTo>
                    <a:pt x="333" y="124"/>
                  </a:lnTo>
                  <a:lnTo>
                    <a:pt x="333" y="124"/>
                  </a:lnTo>
                  <a:lnTo>
                    <a:pt x="335" y="126"/>
                  </a:lnTo>
                  <a:lnTo>
                    <a:pt x="335" y="126"/>
                  </a:lnTo>
                  <a:lnTo>
                    <a:pt x="336" y="126"/>
                  </a:lnTo>
                  <a:lnTo>
                    <a:pt x="338" y="126"/>
                  </a:lnTo>
                  <a:lnTo>
                    <a:pt x="338" y="126"/>
                  </a:lnTo>
                  <a:lnTo>
                    <a:pt x="338" y="126"/>
                  </a:lnTo>
                  <a:lnTo>
                    <a:pt x="338" y="124"/>
                  </a:lnTo>
                  <a:lnTo>
                    <a:pt x="338" y="124"/>
                  </a:lnTo>
                  <a:lnTo>
                    <a:pt x="338" y="124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0"/>
                  </a:lnTo>
                  <a:lnTo>
                    <a:pt x="342" y="120"/>
                  </a:lnTo>
                  <a:lnTo>
                    <a:pt x="342" y="120"/>
                  </a:lnTo>
                  <a:lnTo>
                    <a:pt x="342" y="120"/>
                  </a:lnTo>
                  <a:lnTo>
                    <a:pt x="342" y="120"/>
                  </a:lnTo>
                  <a:lnTo>
                    <a:pt x="342" y="118"/>
                  </a:lnTo>
                  <a:lnTo>
                    <a:pt x="342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2" y="118"/>
                  </a:lnTo>
                  <a:lnTo>
                    <a:pt x="342" y="117"/>
                  </a:lnTo>
                  <a:lnTo>
                    <a:pt x="340" y="117"/>
                  </a:lnTo>
                  <a:lnTo>
                    <a:pt x="340" y="117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38" y="118"/>
                  </a:lnTo>
                  <a:lnTo>
                    <a:pt x="338" y="118"/>
                  </a:lnTo>
                  <a:lnTo>
                    <a:pt x="338" y="118"/>
                  </a:lnTo>
                  <a:lnTo>
                    <a:pt x="340" y="120"/>
                  </a:lnTo>
                  <a:lnTo>
                    <a:pt x="340" y="120"/>
                  </a:lnTo>
                  <a:lnTo>
                    <a:pt x="340" y="120"/>
                  </a:lnTo>
                  <a:lnTo>
                    <a:pt x="338" y="120"/>
                  </a:lnTo>
                  <a:lnTo>
                    <a:pt x="338" y="120"/>
                  </a:lnTo>
                  <a:lnTo>
                    <a:pt x="338" y="120"/>
                  </a:lnTo>
                  <a:lnTo>
                    <a:pt x="338" y="122"/>
                  </a:lnTo>
                  <a:lnTo>
                    <a:pt x="338" y="122"/>
                  </a:lnTo>
                  <a:lnTo>
                    <a:pt x="338" y="122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0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5" y="124"/>
                  </a:lnTo>
                  <a:lnTo>
                    <a:pt x="335" y="124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5" y="118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18"/>
                  </a:lnTo>
                  <a:lnTo>
                    <a:pt x="333" y="118"/>
                  </a:lnTo>
                  <a:lnTo>
                    <a:pt x="333" y="118"/>
                  </a:lnTo>
                  <a:lnTo>
                    <a:pt x="333" y="118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1" y="117"/>
                  </a:lnTo>
                  <a:lnTo>
                    <a:pt x="331" y="117"/>
                  </a:lnTo>
                  <a:lnTo>
                    <a:pt x="331" y="115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6" y="113"/>
                  </a:lnTo>
                  <a:lnTo>
                    <a:pt x="336" y="113"/>
                  </a:lnTo>
                  <a:lnTo>
                    <a:pt x="336" y="113"/>
                  </a:lnTo>
                  <a:lnTo>
                    <a:pt x="336" y="113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5" y="111"/>
                  </a:lnTo>
                  <a:lnTo>
                    <a:pt x="335" y="111"/>
                  </a:lnTo>
                  <a:lnTo>
                    <a:pt x="335" y="111"/>
                  </a:lnTo>
                  <a:lnTo>
                    <a:pt x="336" y="109"/>
                  </a:lnTo>
                  <a:lnTo>
                    <a:pt x="336" y="109"/>
                  </a:lnTo>
                  <a:lnTo>
                    <a:pt x="336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40" y="109"/>
                  </a:lnTo>
                  <a:lnTo>
                    <a:pt x="340" y="109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42" y="108"/>
                  </a:lnTo>
                  <a:lnTo>
                    <a:pt x="342" y="108"/>
                  </a:lnTo>
                  <a:lnTo>
                    <a:pt x="340" y="108"/>
                  </a:lnTo>
                  <a:lnTo>
                    <a:pt x="340" y="106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38" y="108"/>
                  </a:lnTo>
                  <a:lnTo>
                    <a:pt x="338" y="108"/>
                  </a:lnTo>
                  <a:lnTo>
                    <a:pt x="338" y="106"/>
                  </a:lnTo>
                  <a:lnTo>
                    <a:pt x="336" y="106"/>
                  </a:lnTo>
                  <a:lnTo>
                    <a:pt x="336" y="104"/>
                  </a:lnTo>
                  <a:lnTo>
                    <a:pt x="336" y="102"/>
                  </a:lnTo>
                  <a:lnTo>
                    <a:pt x="336" y="102"/>
                  </a:lnTo>
                  <a:lnTo>
                    <a:pt x="336" y="100"/>
                  </a:lnTo>
                  <a:lnTo>
                    <a:pt x="336" y="102"/>
                  </a:lnTo>
                  <a:lnTo>
                    <a:pt x="336" y="102"/>
                  </a:lnTo>
                  <a:lnTo>
                    <a:pt x="336" y="102"/>
                  </a:lnTo>
                  <a:lnTo>
                    <a:pt x="336" y="104"/>
                  </a:lnTo>
                  <a:lnTo>
                    <a:pt x="336" y="104"/>
                  </a:lnTo>
                  <a:lnTo>
                    <a:pt x="336" y="106"/>
                  </a:lnTo>
                  <a:lnTo>
                    <a:pt x="336" y="106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5" y="106"/>
                  </a:lnTo>
                  <a:lnTo>
                    <a:pt x="335" y="106"/>
                  </a:lnTo>
                  <a:lnTo>
                    <a:pt x="333" y="108"/>
                  </a:lnTo>
                  <a:lnTo>
                    <a:pt x="333" y="108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4"/>
                  </a:lnTo>
                  <a:lnTo>
                    <a:pt x="333" y="102"/>
                  </a:lnTo>
                  <a:lnTo>
                    <a:pt x="333" y="102"/>
                  </a:lnTo>
                  <a:lnTo>
                    <a:pt x="331" y="102"/>
                  </a:lnTo>
                  <a:lnTo>
                    <a:pt x="331" y="102"/>
                  </a:lnTo>
                  <a:lnTo>
                    <a:pt x="331" y="100"/>
                  </a:lnTo>
                  <a:lnTo>
                    <a:pt x="331" y="100"/>
                  </a:lnTo>
                  <a:lnTo>
                    <a:pt x="329" y="100"/>
                  </a:lnTo>
                  <a:lnTo>
                    <a:pt x="329" y="100"/>
                  </a:lnTo>
                  <a:lnTo>
                    <a:pt x="329" y="102"/>
                  </a:lnTo>
                  <a:lnTo>
                    <a:pt x="331" y="102"/>
                  </a:lnTo>
                  <a:lnTo>
                    <a:pt x="331" y="102"/>
                  </a:lnTo>
                  <a:lnTo>
                    <a:pt x="331" y="102"/>
                  </a:lnTo>
                  <a:lnTo>
                    <a:pt x="331" y="104"/>
                  </a:lnTo>
                  <a:lnTo>
                    <a:pt x="331" y="104"/>
                  </a:lnTo>
                  <a:lnTo>
                    <a:pt x="331" y="104"/>
                  </a:lnTo>
                  <a:lnTo>
                    <a:pt x="331" y="106"/>
                  </a:lnTo>
                  <a:lnTo>
                    <a:pt x="331" y="106"/>
                  </a:lnTo>
                  <a:lnTo>
                    <a:pt x="331" y="106"/>
                  </a:lnTo>
                  <a:lnTo>
                    <a:pt x="331" y="106"/>
                  </a:lnTo>
                  <a:lnTo>
                    <a:pt x="331" y="108"/>
                  </a:lnTo>
                  <a:lnTo>
                    <a:pt x="331" y="108"/>
                  </a:lnTo>
                  <a:lnTo>
                    <a:pt x="331" y="108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3"/>
                  </a:lnTo>
                  <a:lnTo>
                    <a:pt x="331" y="113"/>
                  </a:lnTo>
                  <a:lnTo>
                    <a:pt x="331" y="115"/>
                  </a:lnTo>
                  <a:lnTo>
                    <a:pt x="331" y="115"/>
                  </a:lnTo>
                  <a:lnTo>
                    <a:pt x="331" y="115"/>
                  </a:lnTo>
                  <a:lnTo>
                    <a:pt x="331" y="115"/>
                  </a:lnTo>
                  <a:lnTo>
                    <a:pt x="329" y="115"/>
                  </a:lnTo>
                  <a:lnTo>
                    <a:pt x="331" y="113"/>
                  </a:lnTo>
                  <a:lnTo>
                    <a:pt x="331" y="113"/>
                  </a:lnTo>
                  <a:lnTo>
                    <a:pt x="329" y="111"/>
                  </a:lnTo>
                  <a:lnTo>
                    <a:pt x="331" y="111"/>
                  </a:lnTo>
                  <a:lnTo>
                    <a:pt x="329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8"/>
                  </a:lnTo>
                  <a:lnTo>
                    <a:pt x="331" y="108"/>
                  </a:lnTo>
                  <a:lnTo>
                    <a:pt x="329" y="106"/>
                  </a:lnTo>
                  <a:lnTo>
                    <a:pt x="329" y="106"/>
                  </a:lnTo>
                  <a:lnTo>
                    <a:pt x="329" y="106"/>
                  </a:lnTo>
                  <a:lnTo>
                    <a:pt x="329" y="108"/>
                  </a:lnTo>
                  <a:lnTo>
                    <a:pt x="329" y="108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11"/>
                  </a:lnTo>
                  <a:lnTo>
                    <a:pt x="329" y="111"/>
                  </a:lnTo>
                  <a:lnTo>
                    <a:pt x="329" y="111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8"/>
                  </a:lnTo>
                  <a:lnTo>
                    <a:pt x="327" y="108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4"/>
                  </a:lnTo>
                  <a:lnTo>
                    <a:pt x="327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5" y="106"/>
                  </a:lnTo>
                  <a:lnTo>
                    <a:pt x="325" y="106"/>
                  </a:lnTo>
                  <a:lnTo>
                    <a:pt x="325" y="106"/>
                  </a:lnTo>
                  <a:lnTo>
                    <a:pt x="325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0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5" y="102"/>
                  </a:lnTo>
                  <a:lnTo>
                    <a:pt x="325" y="102"/>
                  </a:lnTo>
                  <a:lnTo>
                    <a:pt x="325" y="100"/>
                  </a:lnTo>
                  <a:lnTo>
                    <a:pt x="325" y="102"/>
                  </a:lnTo>
                  <a:lnTo>
                    <a:pt x="325" y="102"/>
                  </a:lnTo>
                  <a:lnTo>
                    <a:pt x="327" y="102"/>
                  </a:lnTo>
                  <a:lnTo>
                    <a:pt x="327" y="102"/>
                  </a:lnTo>
                  <a:lnTo>
                    <a:pt x="327" y="100"/>
                  </a:lnTo>
                  <a:lnTo>
                    <a:pt x="327" y="100"/>
                  </a:lnTo>
                  <a:lnTo>
                    <a:pt x="327" y="100"/>
                  </a:lnTo>
                  <a:lnTo>
                    <a:pt x="327" y="98"/>
                  </a:lnTo>
                  <a:lnTo>
                    <a:pt x="327" y="97"/>
                  </a:lnTo>
                  <a:lnTo>
                    <a:pt x="329" y="97"/>
                  </a:lnTo>
                  <a:lnTo>
                    <a:pt x="329" y="97"/>
                  </a:lnTo>
                  <a:lnTo>
                    <a:pt x="329" y="98"/>
                  </a:lnTo>
                  <a:lnTo>
                    <a:pt x="329" y="98"/>
                  </a:lnTo>
                  <a:lnTo>
                    <a:pt x="329" y="97"/>
                  </a:lnTo>
                  <a:lnTo>
                    <a:pt x="331" y="95"/>
                  </a:lnTo>
                  <a:lnTo>
                    <a:pt x="331" y="95"/>
                  </a:lnTo>
                  <a:lnTo>
                    <a:pt x="329" y="95"/>
                  </a:lnTo>
                  <a:lnTo>
                    <a:pt x="329" y="95"/>
                  </a:lnTo>
                  <a:lnTo>
                    <a:pt x="329" y="95"/>
                  </a:lnTo>
                  <a:lnTo>
                    <a:pt x="329" y="97"/>
                  </a:lnTo>
                  <a:lnTo>
                    <a:pt x="329" y="97"/>
                  </a:lnTo>
                  <a:lnTo>
                    <a:pt x="329" y="95"/>
                  </a:lnTo>
                  <a:lnTo>
                    <a:pt x="329" y="95"/>
                  </a:lnTo>
                  <a:lnTo>
                    <a:pt x="327" y="95"/>
                  </a:lnTo>
                  <a:lnTo>
                    <a:pt x="329" y="93"/>
                  </a:lnTo>
                  <a:lnTo>
                    <a:pt x="329" y="93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89"/>
                  </a:lnTo>
                  <a:lnTo>
                    <a:pt x="325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91"/>
                  </a:lnTo>
                  <a:lnTo>
                    <a:pt x="327" y="91"/>
                  </a:lnTo>
                  <a:lnTo>
                    <a:pt x="327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9" y="89"/>
                  </a:lnTo>
                  <a:lnTo>
                    <a:pt x="329" y="89"/>
                  </a:lnTo>
                  <a:lnTo>
                    <a:pt x="329" y="89"/>
                  </a:lnTo>
                  <a:lnTo>
                    <a:pt x="329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7"/>
                  </a:lnTo>
                  <a:lnTo>
                    <a:pt x="327" y="87"/>
                  </a:lnTo>
                  <a:lnTo>
                    <a:pt x="327" y="87"/>
                  </a:lnTo>
                  <a:lnTo>
                    <a:pt x="327" y="87"/>
                  </a:lnTo>
                  <a:lnTo>
                    <a:pt x="329" y="87"/>
                  </a:lnTo>
                  <a:lnTo>
                    <a:pt x="327" y="87"/>
                  </a:lnTo>
                  <a:lnTo>
                    <a:pt x="327" y="86"/>
                  </a:lnTo>
                  <a:lnTo>
                    <a:pt x="327" y="86"/>
                  </a:lnTo>
                  <a:lnTo>
                    <a:pt x="327" y="86"/>
                  </a:lnTo>
                  <a:lnTo>
                    <a:pt x="329" y="86"/>
                  </a:lnTo>
                  <a:lnTo>
                    <a:pt x="329" y="87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31" y="87"/>
                  </a:lnTo>
                  <a:lnTo>
                    <a:pt x="331" y="87"/>
                  </a:lnTo>
                  <a:lnTo>
                    <a:pt x="331" y="87"/>
                  </a:lnTo>
                  <a:lnTo>
                    <a:pt x="331" y="86"/>
                  </a:lnTo>
                  <a:lnTo>
                    <a:pt x="331" y="86"/>
                  </a:lnTo>
                  <a:lnTo>
                    <a:pt x="331" y="86"/>
                  </a:lnTo>
                  <a:lnTo>
                    <a:pt x="333" y="86"/>
                  </a:lnTo>
                  <a:lnTo>
                    <a:pt x="333" y="86"/>
                  </a:lnTo>
                  <a:lnTo>
                    <a:pt x="335" y="86"/>
                  </a:lnTo>
                  <a:lnTo>
                    <a:pt x="335" y="87"/>
                  </a:lnTo>
                  <a:lnTo>
                    <a:pt x="335" y="86"/>
                  </a:lnTo>
                  <a:lnTo>
                    <a:pt x="335" y="86"/>
                  </a:lnTo>
                  <a:lnTo>
                    <a:pt x="333" y="86"/>
                  </a:lnTo>
                  <a:lnTo>
                    <a:pt x="333" y="84"/>
                  </a:lnTo>
                  <a:lnTo>
                    <a:pt x="333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6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27" y="84"/>
                  </a:lnTo>
                  <a:lnTo>
                    <a:pt x="327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2"/>
                  </a:lnTo>
                  <a:lnTo>
                    <a:pt x="329" y="82"/>
                  </a:lnTo>
                  <a:lnTo>
                    <a:pt x="329" y="80"/>
                  </a:lnTo>
                  <a:lnTo>
                    <a:pt x="329" y="82"/>
                  </a:lnTo>
                  <a:lnTo>
                    <a:pt x="329" y="82"/>
                  </a:lnTo>
                  <a:lnTo>
                    <a:pt x="327" y="82"/>
                  </a:lnTo>
                  <a:lnTo>
                    <a:pt x="327" y="80"/>
                  </a:lnTo>
                  <a:lnTo>
                    <a:pt x="327" y="80"/>
                  </a:lnTo>
                  <a:lnTo>
                    <a:pt x="327" y="80"/>
                  </a:lnTo>
                  <a:lnTo>
                    <a:pt x="327" y="82"/>
                  </a:lnTo>
                  <a:lnTo>
                    <a:pt x="327" y="82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5" y="86"/>
                  </a:lnTo>
                  <a:lnTo>
                    <a:pt x="325" y="86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4" y="84"/>
                  </a:lnTo>
                  <a:lnTo>
                    <a:pt x="324" y="82"/>
                  </a:lnTo>
                  <a:lnTo>
                    <a:pt x="325" y="82"/>
                  </a:lnTo>
                  <a:lnTo>
                    <a:pt x="325" y="82"/>
                  </a:lnTo>
                  <a:lnTo>
                    <a:pt x="325" y="80"/>
                  </a:lnTo>
                  <a:lnTo>
                    <a:pt x="325" y="78"/>
                  </a:lnTo>
                  <a:lnTo>
                    <a:pt x="325" y="78"/>
                  </a:lnTo>
                  <a:lnTo>
                    <a:pt x="325" y="78"/>
                  </a:lnTo>
                  <a:lnTo>
                    <a:pt x="325" y="78"/>
                  </a:lnTo>
                  <a:lnTo>
                    <a:pt x="325" y="76"/>
                  </a:lnTo>
                  <a:lnTo>
                    <a:pt x="325" y="76"/>
                  </a:lnTo>
                  <a:lnTo>
                    <a:pt x="325" y="76"/>
                  </a:lnTo>
                  <a:lnTo>
                    <a:pt x="327" y="76"/>
                  </a:lnTo>
                  <a:lnTo>
                    <a:pt x="327" y="76"/>
                  </a:lnTo>
                  <a:lnTo>
                    <a:pt x="327" y="75"/>
                  </a:lnTo>
                  <a:lnTo>
                    <a:pt x="325" y="75"/>
                  </a:lnTo>
                  <a:lnTo>
                    <a:pt x="325" y="75"/>
                  </a:lnTo>
                  <a:lnTo>
                    <a:pt x="325" y="75"/>
                  </a:lnTo>
                  <a:lnTo>
                    <a:pt x="325" y="76"/>
                  </a:lnTo>
                  <a:lnTo>
                    <a:pt x="325" y="76"/>
                  </a:lnTo>
                  <a:lnTo>
                    <a:pt x="324" y="76"/>
                  </a:lnTo>
                  <a:lnTo>
                    <a:pt x="324" y="76"/>
                  </a:lnTo>
                  <a:lnTo>
                    <a:pt x="324" y="78"/>
                  </a:lnTo>
                  <a:lnTo>
                    <a:pt x="324" y="78"/>
                  </a:lnTo>
                  <a:lnTo>
                    <a:pt x="325" y="78"/>
                  </a:lnTo>
                  <a:lnTo>
                    <a:pt x="325" y="80"/>
                  </a:lnTo>
                  <a:lnTo>
                    <a:pt x="324" y="80"/>
                  </a:lnTo>
                  <a:lnTo>
                    <a:pt x="324" y="80"/>
                  </a:lnTo>
                  <a:lnTo>
                    <a:pt x="324" y="80"/>
                  </a:lnTo>
                  <a:lnTo>
                    <a:pt x="324" y="80"/>
                  </a:lnTo>
                  <a:lnTo>
                    <a:pt x="322" y="80"/>
                  </a:lnTo>
                  <a:lnTo>
                    <a:pt x="322" y="78"/>
                  </a:lnTo>
                  <a:lnTo>
                    <a:pt x="322" y="78"/>
                  </a:lnTo>
                  <a:lnTo>
                    <a:pt x="322" y="76"/>
                  </a:lnTo>
                  <a:lnTo>
                    <a:pt x="322" y="75"/>
                  </a:lnTo>
                  <a:lnTo>
                    <a:pt x="322" y="76"/>
                  </a:lnTo>
                  <a:lnTo>
                    <a:pt x="322" y="76"/>
                  </a:lnTo>
                  <a:lnTo>
                    <a:pt x="322" y="76"/>
                  </a:lnTo>
                  <a:lnTo>
                    <a:pt x="320" y="76"/>
                  </a:lnTo>
                  <a:lnTo>
                    <a:pt x="320" y="76"/>
                  </a:lnTo>
                  <a:lnTo>
                    <a:pt x="320" y="78"/>
                  </a:lnTo>
                  <a:lnTo>
                    <a:pt x="320" y="78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2"/>
                  </a:lnTo>
                  <a:lnTo>
                    <a:pt x="324" y="82"/>
                  </a:lnTo>
                  <a:lnTo>
                    <a:pt x="324" y="82"/>
                  </a:lnTo>
                  <a:lnTo>
                    <a:pt x="324" y="82"/>
                  </a:lnTo>
                  <a:lnTo>
                    <a:pt x="322" y="82"/>
                  </a:lnTo>
                  <a:lnTo>
                    <a:pt x="322" y="82"/>
                  </a:lnTo>
                  <a:lnTo>
                    <a:pt x="322" y="82"/>
                  </a:lnTo>
                  <a:lnTo>
                    <a:pt x="322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6"/>
                  </a:lnTo>
                  <a:lnTo>
                    <a:pt x="324" y="86"/>
                  </a:lnTo>
                  <a:lnTo>
                    <a:pt x="324" y="86"/>
                  </a:lnTo>
                  <a:lnTo>
                    <a:pt x="324" y="86"/>
                  </a:lnTo>
                  <a:lnTo>
                    <a:pt x="322" y="86"/>
                  </a:lnTo>
                  <a:lnTo>
                    <a:pt x="322" y="86"/>
                  </a:lnTo>
                  <a:lnTo>
                    <a:pt x="322" y="86"/>
                  </a:lnTo>
                  <a:lnTo>
                    <a:pt x="322" y="86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7"/>
                  </a:lnTo>
                  <a:lnTo>
                    <a:pt x="322" y="87"/>
                  </a:lnTo>
                  <a:lnTo>
                    <a:pt x="322" y="86"/>
                  </a:lnTo>
                  <a:lnTo>
                    <a:pt x="322" y="87"/>
                  </a:lnTo>
                  <a:lnTo>
                    <a:pt x="322" y="87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91"/>
                  </a:lnTo>
                  <a:lnTo>
                    <a:pt x="324" y="91"/>
                  </a:lnTo>
                  <a:lnTo>
                    <a:pt x="322" y="91"/>
                  </a:lnTo>
                  <a:lnTo>
                    <a:pt x="322" y="91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0" y="87"/>
                  </a:lnTo>
                  <a:lnTo>
                    <a:pt x="320" y="87"/>
                  </a:lnTo>
                  <a:lnTo>
                    <a:pt x="320" y="89"/>
                  </a:lnTo>
                  <a:lnTo>
                    <a:pt x="322" y="89"/>
                  </a:lnTo>
                  <a:lnTo>
                    <a:pt x="322" y="91"/>
                  </a:lnTo>
                  <a:lnTo>
                    <a:pt x="322" y="91"/>
                  </a:lnTo>
                  <a:lnTo>
                    <a:pt x="322" y="91"/>
                  </a:lnTo>
                  <a:lnTo>
                    <a:pt x="322" y="93"/>
                  </a:lnTo>
                  <a:lnTo>
                    <a:pt x="322" y="93"/>
                  </a:lnTo>
                  <a:lnTo>
                    <a:pt x="324" y="91"/>
                  </a:lnTo>
                  <a:lnTo>
                    <a:pt x="324" y="93"/>
                  </a:lnTo>
                  <a:lnTo>
                    <a:pt x="324" y="93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5" y="95"/>
                  </a:lnTo>
                  <a:lnTo>
                    <a:pt x="325" y="97"/>
                  </a:lnTo>
                  <a:lnTo>
                    <a:pt x="325" y="97"/>
                  </a:lnTo>
                  <a:lnTo>
                    <a:pt x="325" y="97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4" y="97"/>
                  </a:lnTo>
                  <a:lnTo>
                    <a:pt x="324" y="97"/>
                  </a:lnTo>
                  <a:lnTo>
                    <a:pt x="324" y="97"/>
                  </a:lnTo>
                  <a:lnTo>
                    <a:pt x="324" y="97"/>
                  </a:lnTo>
                  <a:lnTo>
                    <a:pt x="322" y="97"/>
                  </a:lnTo>
                  <a:lnTo>
                    <a:pt x="322" y="95"/>
                  </a:lnTo>
                  <a:lnTo>
                    <a:pt x="320" y="95"/>
                  </a:lnTo>
                  <a:lnTo>
                    <a:pt x="320" y="95"/>
                  </a:lnTo>
                  <a:lnTo>
                    <a:pt x="320" y="93"/>
                  </a:lnTo>
                  <a:lnTo>
                    <a:pt x="320" y="93"/>
                  </a:lnTo>
                  <a:lnTo>
                    <a:pt x="322" y="93"/>
                  </a:lnTo>
                  <a:lnTo>
                    <a:pt x="320" y="93"/>
                  </a:lnTo>
                  <a:lnTo>
                    <a:pt x="320" y="91"/>
                  </a:lnTo>
                  <a:lnTo>
                    <a:pt x="320" y="89"/>
                  </a:lnTo>
                  <a:lnTo>
                    <a:pt x="318" y="87"/>
                  </a:lnTo>
                  <a:lnTo>
                    <a:pt x="318" y="86"/>
                  </a:lnTo>
                  <a:lnTo>
                    <a:pt x="316" y="86"/>
                  </a:lnTo>
                  <a:lnTo>
                    <a:pt x="316" y="86"/>
                  </a:lnTo>
                  <a:lnTo>
                    <a:pt x="316" y="86"/>
                  </a:lnTo>
                  <a:lnTo>
                    <a:pt x="316" y="84"/>
                  </a:lnTo>
                  <a:lnTo>
                    <a:pt x="316" y="84"/>
                  </a:lnTo>
                  <a:lnTo>
                    <a:pt x="316" y="84"/>
                  </a:lnTo>
                  <a:lnTo>
                    <a:pt x="316" y="82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0"/>
                  </a:lnTo>
                  <a:lnTo>
                    <a:pt x="314" y="80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3" y="82"/>
                  </a:lnTo>
                  <a:lnTo>
                    <a:pt x="313" y="82"/>
                  </a:lnTo>
                  <a:lnTo>
                    <a:pt x="313" y="82"/>
                  </a:lnTo>
                  <a:lnTo>
                    <a:pt x="313" y="80"/>
                  </a:lnTo>
                  <a:lnTo>
                    <a:pt x="313" y="78"/>
                  </a:lnTo>
                  <a:lnTo>
                    <a:pt x="313" y="76"/>
                  </a:lnTo>
                  <a:lnTo>
                    <a:pt x="314" y="75"/>
                  </a:lnTo>
                  <a:lnTo>
                    <a:pt x="314" y="75"/>
                  </a:lnTo>
                  <a:lnTo>
                    <a:pt x="314" y="73"/>
                  </a:lnTo>
                  <a:lnTo>
                    <a:pt x="314" y="69"/>
                  </a:lnTo>
                  <a:lnTo>
                    <a:pt x="314" y="69"/>
                  </a:lnTo>
                  <a:lnTo>
                    <a:pt x="314" y="67"/>
                  </a:lnTo>
                  <a:lnTo>
                    <a:pt x="314" y="67"/>
                  </a:lnTo>
                  <a:lnTo>
                    <a:pt x="314" y="67"/>
                  </a:lnTo>
                  <a:lnTo>
                    <a:pt x="314" y="65"/>
                  </a:lnTo>
                  <a:lnTo>
                    <a:pt x="314" y="65"/>
                  </a:lnTo>
                  <a:lnTo>
                    <a:pt x="314" y="65"/>
                  </a:lnTo>
                  <a:lnTo>
                    <a:pt x="314" y="67"/>
                  </a:lnTo>
                  <a:lnTo>
                    <a:pt x="316" y="67"/>
                  </a:lnTo>
                  <a:lnTo>
                    <a:pt x="314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9"/>
                  </a:lnTo>
                  <a:lnTo>
                    <a:pt x="318" y="69"/>
                  </a:lnTo>
                  <a:lnTo>
                    <a:pt x="318" y="69"/>
                  </a:lnTo>
                  <a:lnTo>
                    <a:pt x="318" y="69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5"/>
                  </a:lnTo>
                  <a:lnTo>
                    <a:pt x="316" y="65"/>
                  </a:lnTo>
                  <a:lnTo>
                    <a:pt x="316" y="65"/>
                  </a:lnTo>
                  <a:lnTo>
                    <a:pt x="316" y="65"/>
                  </a:lnTo>
                  <a:lnTo>
                    <a:pt x="314" y="65"/>
                  </a:lnTo>
                  <a:lnTo>
                    <a:pt x="314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2"/>
                  </a:lnTo>
                  <a:lnTo>
                    <a:pt x="316" y="62"/>
                  </a:lnTo>
                  <a:lnTo>
                    <a:pt x="316" y="62"/>
                  </a:lnTo>
                  <a:lnTo>
                    <a:pt x="316" y="62"/>
                  </a:lnTo>
                  <a:lnTo>
                    <a:pt x="318" y="62"/>
                  </a:lnTo>
                  <a:lnTo>
                    <a:pt x="318" y="64"/>
                  </a:lnTo>
                  <a:lnTo>
                    <a:pt x="318" y="64"/>
                  </a:lnTo>
                  <a:lnTo>
                    <a:pt x="318" y="64"/>
                  </a:lnTo>
                  <a:lnTo>
                    <a:pt x="318" y="65"/>
                  </a:lnTo>
                  <a:lnTo>
                    <a:pt x="318" y="64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18" y="64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0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6" y="62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58"/>
                  </a:lnTo>
                  <a:lnTo>
                    <a:pt x="316" y="58"/>
                  </a:lnTo>
                  <a:lnTo>
                    <a:pt x="316" y="58"/>
                  </a:lnTo>
                  <a:lnTo>
                    <a:pt x="316" y="56"/>
                  </a:lnTo>
                  <a:lnTo>
                    <a:pt x="316" y="56"/>
                  </a:lnTo>
                  <a:lnTo>
                    <a:pt x="318" y="56"/>
                  </a:lnTo>
                  <a:lnTo>
                    <a:pt x="318" y="56"/>
                  </a:lnTo>
                  <a:lnTo>
                    <a:pt x="318" y="58"/>
                  </a:lnTo>
                  <a:lnTo>
                    <a:pt x="318" y="58"/>
                  </a:lnTo>
                  <a:lnTo>
                    <a:pt x="320" y="58"/>
                  </a:lnTo>
                  <a:lnTo>
                    <a:pt x="320" y="58"/>
                  </a:lnTo>
                  <a:lnTo>
                    <a:pt x="320" y="58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2" y="56"/>
                  </a:lnTo>
                  <a:lnTo>
                    <a:pt x="324" y="56"/>
                  </a:lnTo>
                  <a:lnTo>
                    <a:pt x="324" y="56"/>
                  </a:lnTo>
                  <a:lnTo>
                    <a:pt x="325" y="56"/>
                  </a:lnTo>
                  <a:lnTo>
                    <a:pt x="325" y="56"/>
                  </a:lnTo>
                  <a:lnTo>
                    <a:pt x="324" y="56"/>
                  </a:lnTo>
                  <a:lnTo>
                    <a:pt x="324" y="56"/>
                  </a:lnTo>
                  <a:lnTo>
                    <a:pt x="322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5"/>
                  </a:lnTo>
                  <a:lnTo>
                    <a:pt x="320" y="55"/>
                  </a:lnTo>
                  <a:lnTo>
                    <a:pt x="320" y="55"/>
                  </a:lnTo>
                  <a:lnTo>
                    <a:pt x="320" y="55"/>
                  </a:lnTo>
                  <a:lnTo>
                    <a:pt x="318" y="55"/>
                  </a:lnTo>
                  <a:lnTo>
                    <a:pt x="318" y="55"/>
                  </a:lnTo>
                  <a:lnTo>
                    <a:pt x="318" y="55"/>
                  </a:lnTo>
                  <a:lnTo>
                    <a:pt x="320" y="53"/>
                  </a:lnTo>
                  <a:lnTo>
                    <a:pt x="320" y="53"/>
                  </a:lnTo>
                  <a:lnTo>
                    <a:pt x="320" y="53"/>
                  </a:lnTo>
                  <a:lnTo>
                    <a:pt x="320" y="51"/>
                  </a:lnTo>
                  <a:lnTo>
                    <a:pt x="320" y="51"/>
                  </a:lnTo>
                  <a:lnTo>
                    <a:pt x="320" y="51"/>
                  </a:lnTo>
                  <a:lnTo>
                    <a:pt x="322" y="51"/>
                  </a:lnTo>
                  <a:lnTo>
                    <a:pt x="322" y="51"/>
                  </a:lnTo>
                  <a:lnTo>
                    <a:pt x="324" y="51"/>
                  </a:lnTo>
                  <a:lnTo>
                    <a:pt x="324" y="51"/>
                  </a:lnTo>
                  <a:lnTo>
                    <a:pt x="325" y="49"/>
                  </a:lnTo>
                  <a:lnTo>
                    <a:pt x="327" y="49"/>
                  </a:lnTo>
                  <a:lnTo>
                    <a:pt x="327" y="49"/>
                  </a:lnTo>
                  <a:lnTo>
                    <a:pt x="327" y="49"/>
                  </a:lnTo>
                  <a:lnTo>
                    <a:pt x="329" y="49"/>
                  </a:lnTo>
                  <a:lnTo>
                    <a:pt x="327" y="51"/>
                  </a:lnTo>
                  <a:lnTo>
                    <a:pt x="327" y="51"/>
                  </a:lnTo>
                  <a:lnTo>
                    <a:pt x="327" y="51"/>
                  </a:lnTo>
                  <a:lnTo>
                    <a:pt x="329" y="51"/>
                  </a:lnTo>
                  <a:lnTo>
                    <a:pt x="329" y="51"/>
                  </a:lnTo>
                  <a:lnTo>
                    <a:pt x="329" y="51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9"/>
                  </a:lnTo>
                  <a:lnTo>
                    <a:pt x="331" y="49"/>
                  </a:lnTo>
                  <a:lnTo>
                    <a:pt x="331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7"/>
                  </a:lnTo>
                  <a:lnTo>
                    <a:pt x="331" y="47"/>
                  </a:lnTo>
                  <a:lnTo>
                    <a:pt x="333" y="47"/>
                  </a:lnTo>
                  <a:lnTo>
                    <a:pt x="333" y="47"/>
                  </a:lnTo>
                  <a:lnTo>
                    <a:pt x="333" y="47"/>
                  </a:lnTo>
                  <a:lnTo>
                    <a:pt x="335" y="47"/>
                  </a:lnTo>
                  <a:lnTo>
                    <a:pt x="335" y="47"/>
                  </a:lnTo>
                  <a:lnTo>
                    <a:pt x="335" y="47"/>
                  </a:lnTo>
                  <a:lnTo>
                    <a:pt x="335" y="47"/>
                  </a:lnTo>
                  <a:lnTo>
                    <a:pt x="335" y="49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5"/>
                  </a:lnTo>
                  <a:lnTo>
                    <a:pt x="336" y="45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8" y="47"/>
                  </a:lnTo>
                  <a:lnTo>
                    <a:pt x="338" y="49"/>
                  </a:lnTo>
                  <a:lnTo>
                    <a:pt x="338" y="49"/>
                  </a:lnTo>
                  <a:lnTo>
                    <a:pt x="338" y="47"/>
                  </a:lnTo>
                  <a:lnTo>
                    <a:pt x="338" y="47"/>
                  </a:lnTo>
                  <a:lnTo>
                    <a:pt x="338" y="47"/>
                  </a:lnTo>
                  <a:lnTo>
                    <a:pt x="338" y="47"/>
                  </a:lnTo>
                  <a:lnTo>
                    <a:pt x="338" y="45"/>
                  </a:lnTo>
                  <a:lnTo>
                    <a:pt x="338" y="45"/>
                  </a:lnTo>
                  <a:lnTo>
                    <a:pt x="338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7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2" y="45"/>
                  </a:lnTo>
                  <a:lnTo>
                    <a:pt x="342" y="45"/>
                  </a:lnTo>
                  <a:lnTo>
                    <a:pt x="344" y="45"/>
                  </a:lnTo>
                  <a:lnTo>
                    <a:pt x="344" y="45"/>
                  </a:lnTo>
                  <a:lnTo>
                    <a:pt x="344" y="45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5" y="42"/>
                  </a:lnTo>
                  <a:lnTo>
                    <a:pt x="344" y="42"/>
                  </a:lnTo>
                  <a:lnTo>
                    <a:pt x="344" y="42"/>
                  </a:lnTo>
                  <a:lnTo>
                    <a:pt x="344" y="44"/>
                  </a:lnTo>
                  <a:lnTo>
                    <a:pt x="342" y="44"/>
                  </a:lnTo>
                  <a:lnTo>
                    <a:pt x="342" y="44"/>
                  </a:lnTo>
                  <a:lnTo>
                    <a:pt x="342" y="44"/>
                  </a:lnTo>
                  <a:lnTo>
                    <a:pt x="340" y="44"/>
                  </a:lnTo>
                  <a:lnTo>
                    <a:pt x="338" y="44"/>
                  </a:lnTo>
                  <a:lnTo>
                    <a:pt x="338" y="45"/>
                  </a:lnTo>
                  <a:lnTo>
                    <a:pt x="336" y="45"/>
                  </a:lnTo>
                  <a:lnTo>
                    <a:pt x="336" y="45"/>
                  </a:lnTo>
                  <a:lnTo>
                    <a:pt x="336" y="45"/>
                  </a:lnTo>
                  <a:lnTo>
                    <a:pt x="335" y="45"/>
                  </a:lnTo>
                  <a:lnTo>
                    <a:pt x="335" y="45"/>
                  </a:lnTo>
                  <a:lnTo>
                    <a:pt x="335" y="45"/>
                  </a:lnTo>
                  <a:lnTo>
                    <a:pt x="336" y="44"/>
                  </a:lnTo>
                  <a:lnTo>
                    <a:pt x="336" y="44"/>
                  </a:lnTo>
                  <a:lnTo>
                    <a:pt x="336" y="44"/>
                  </a:lnTo>
                  <a:lnTo>
                    <a:pt x="336" y="44"/>
                  </a:lnTo>
                  <a:lnTo>
                    <a:pt x="336" y="42"/>
                  </a:lnTo>
                  <a:lnTo>
                    <a:pt x="336" y="42"/>
                  </a:lnTo>
                  <a:lnTo>
                    <a:pt x="336" y="42"/>
                  </a:lnTo>
                  <a:lnTo>
                    <a:pt x="336" y="44"/>
                  </a:lnTo>
                  <a:lnTo>
                    <a:pt x="335" y="44"/>
                  </a:lnTo>
                  <a:lnTo>
                    <a:pt x="335" y="44"/>
                  </a:lnTo>
                  <a:lnTo>
                    <a:pt x="335" y="44"/>
                  </a:lnTo>
                  <a:lnTo>
                    <a:pt x="335" y="44"/>
                  </a:lnTo>
                  <a:lnTo>
                    <a:pt x="335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5"/>
                  </a:lnTo>
                  <a:lnTo>
                    <a:pt x="331" y="45"/>
                  </a:lnTo>
                  <a:lnTo>
                    <a:pt x="329" y="45"/>
                  </a:lnTo>
                  <a:lnTo>
                    <a:pt x="329" y="45"/>
                  </a:lnTo>
                  <a:lnTo>
                    <a:pt x="329" y="45"/>
                  </a:lnTo>
                  <a:lnTo>
                    <a:pt x="327" y="45"/>
                  </a:lnTo>
                  <a:lnTo>
                    <a:pt x="327" y="47"/>
                  </a:lnTo>
                  <a:lnTo>
                    <a:pt x="325" y="47"/>
                  </a:lnTo>
                  <a:lnTo>
                    <a:pt x="325" y="45"/>
                  </a:lnTo>
                  <a:lnTo>
                    <a:pt x="325" y="45"/>
                  </a:lnTo>
                  <a:lnTo>
                    <a:pt x="325" y="45"/>
                  </a:lnTo>
                  <a:lnTo>
                    <a:pt x="325" y="45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2"/>
                  </a:lnTo>
                  <a:lnTo>
                    <a:pt x="329" y="42"/>
                  </a:lnTo>
                  <a:lnTo>
                    <a:pt x="329" y="42"/>
                  </a:lnTo>
                  <a:lnTo>
                    <a:pt x="327" y="42"/>
                  </a:lnTo>
                  <a:lnTo>
                    <a:pt x="327" y="42"/>
                  </a:lnTo>
                  <a:lnTo>
                    <a:pt x="327" y="42"/>
                  </a:lnTo>
                  <a:lnTo>
                    <a:pt x="327" y="40"/>
                  </a:lnTo>
                  <a:lnTo>
                    <a:pt x="327" y="40"/>
                  </a:lnTo>
                  <a:lnTo>
                    <a:pt x="327" y="40"/>
                  </a:lnTo>
                  <a:lnTo>
                    <a:pt x="329" y="40"/>
                  </a:lnTo>
                  <a:lnTo>
                    <a:pt x="329" y="40"/>
                  </a:lnTo>
                  <a:lnTo>
                    <a:pt x="329" y="38"/>
                  </a:lnTo>
                  <a:lnTo>
                    <a:pt x="329" y="38"/>
                  </a:lnTo>
                  <a:lnTo>
                    <a:pt x="329" y="38"/>
                  </a:lnTo>
                  <a:lnTo>
                    <a:pt x="329" y="38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3"/>
                  </a:lnTo>
                  <a:lnTo>
                    <a:pt x="335" y="33"/>
                  </a:lnTo>
                  <a:lnTo>
                    <a:pt x="335" y="33"/>
                  </a:lnTo>
                  <a:lnTo>
                    <a:pt x="335" y="33"/>
                  </a:lnTo>
                  <a:lnTo>
                    <a:pt x="335" y="33"/>
                  </a:lnTo>
                  <a:lnTo>
                    <a:pt x="336" y="33"/>
                  </a:lnTo>
                  <a:lnTo>
                    <a:pt x="336" y="33"/>
                  </a:lnTo>
                  <a:lnTo>
                    <a:pt x="336" y="33"/>
                  </a:lnTo>
                  <a:lnTo>
                    <a:pt x="336" y="33"/>
                  </a:lnTo>
                  <a:lnTo>
                    <a:pt x="338" y="33"/>
                  </a:lnTo>
                  <a:lnTo>
                    <a:pt x="338" y="33"/>
                  </a:lnTo>
                  <a:lnTo>
                    <a:pt x="338" y="34"/>
                  </a:lnTo>
                  <a:lnTo>
                    <a:pt x="338" y="34"/>
                  </a:lnTo>
                  <a:lnTo>
                    <a:pt x="338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2" y="34"/>
                  </a:lnTo>
                  <a:lnTo>
                    <a:pt x="342" y="34"/>
                  </a:lnTo>
                  <a:lnTo>
                    <a:pt x="342" y="34"/>
                  </a:lnTo>
                  <a:lnTo>
                    <a:pt x="342" y="34"/>
                  </a:lnTo>
                  <a:lnTo>
                    <a:pt x="342" y="33"/>
                  </a:lnTo>
                  <a:lnTo>
                    <a:pt x="342" y="33"/>
                  </a:lnTo>
                  <a:lnTo>
                    <a:pt x="342" y="34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38" y="33"/>
                  </a:lnTo>
                  <a:lnTo>
                    <a:pt x="338" y="33"/>
                  </a:lnTo>
                  <a:lnTo>
                    <a:pt x="338" y="31"/>
                  </a:lnTo>
                  <a:lnTo>
                    <a:pt x="338" y="31"/>
                  </a:lnTo>
                  <a:lnTo>
                    <a:pt x="336" y="31"/>
                  </a:lnTo>
                  <a:lnTo>
                    <a:pt x="336" y="31"/>
                  </a:lnTo>
                  <a:lnTo>
                    <a:pt x="336" y="31"/>
                  </a:lnTo>
                  <a:lnTo>
                    <a:pt x="336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3" y="31"/>
                  </a:lnTo>
                  <a:lnTo>
                    <a:pt x="333" y="31"/>
                  </a:lnTo>
                  <a:lnTo>
                    <a:pt x="333" y="33"/>
                  </a:lnTo>
                  <a:lnTo>
                    <a:pt x="333" y="33"/>
                  </a:lnTo>
                  <a:lnTo>
                    <a:pt x="333" y="31"/>
                  </a:lnTo>
                  <a:lnTo>
                    <a:pt x="333" y="31"/>
                  </a:lnTo>
                  <a:lnTo>
                    <a:pt x="333" y="31"/>
                  </a:lnTo>
                  <a:lnTo>
                    <a:pt x="333" y="29"/>
                  </a:lnTo>
                  <a:lnTo>
                    <a:pt x="333" y="29"/>
                  </a:lnTo>
                  <a:lnTo>
                    <a:pt x="333" y="29"/>
                  </a:lnTo>
                  <a:lnTo>
                    <a:pt x="333" y="29"/>
                  </a:lnTo>
                  <a:lnTo>
                    <a:pt x="335" y="29"/>
                  </a:lnTo>
                  <a:lnTo>
                    <a:pt x="335" y="29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5"/>
                  </a:lnTo>
                  <a:lnTo>
                    <a:pt x="335" y="25"/>
                  </a:lnTo>
                  <a:lnTo>
                    <a:pt x="336" y="25"/>
                  </a:lnTo>
                  <a:lnTo>
                    <a:pt x="336" y="25"/>
                  </a:lnTo>
                  <a:lnTo>
                    <a:pt x="336" y="25"/>
                  </a:lnTo>
                  <a:lnTo>
                    <a:pt x="335" y="25"/>
                  </a:lnTo>
                  <a:lnTo>
                    <a:pt x="335" y="25"/>
                  </a:lnTo>
                  <a:lnTo>
                    <a:pt x="335" y="25"/>
                  </a:lnTo>
                  <a:lnTo>
                    <a:pt x="335" y="23"/>
                  </a:lnTo>
                  <a:lnTo>
                    <a:pt x="335" y="23"/>
                  </a:lnTo>
                  <a:lnTo>
                    <a:pt x="336" y="23"/>
                  </a:lnTo>
                  <a:lnTo>
                    <a:pt x="336" y="23"/>
                  </a:lnTo>
                  <a:lnTo>
                    <a:pt x="336" y="23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0"/>
                  </a:lnTo>
                  <a:lnTo>
                    <a:pt x="336" y="20"/>
                  </a:lnTo>
                  <a:lnTo>
                    <a:pt x="336" y="20"/>
                  </a:lnTo>
                  <a:lnTo>
                    <a:pt x="336" y="20"/>
                  </a:lnTo>
                  <a:lnTo>
                    <a:pt x="338" y="20"/>
                  </a:lnTo>
                  <a:lnTo>
                    <a:pt x="338" y="20"/>
                  </a:lnTo>
                  <a:lnTo>
                    <a:pt x="338" y="20"/>
                  </a:lnTo>
                  <a:lnTo>
                    <a:pt x="338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6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5" y="18"/>
                  </a:lnTo>
                  <a:lnTo>
                    <a:pt x="335" y="18"/>
                  </a:lnTo>
                  <a:lnTo>
                    <a:pt x="336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2"/>
                  </a:lnTo>
                  <a:lnTo>
                    <a:pt x="335" y="22"/>
                  </a:lnTo>
                  <a:lnTo>
                    <a:pt x="335" y="23"/>
                  </a:lnTo>
                  <a:lnTo>
                    <a:pt x="335" y="23"/>
                  </a:lnTo>
                  <a:lnTo>
                    <a:pt x="335" y="25"/>
                  </a:lnTo>
                  <a:lnTo>
                    <a:pt x="333" y="25"/>
                  </a:lnTo>
                  <a:lnTo>
                    <a:pt x="335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29" y="29"/>
                  </a:lnTo>
                  <a:lnTo>
                    <a:pt x="329" y="29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31" y="31"/>
                  </a:lnTo>
                  <a:lnTo>
                    <a:pt x="331" y="31"/>
                  </a:lnTo>
                  <a:lnTo>
                    <a:pt x="331" y="31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4"/>
                  </a:lnTo>
                  <a:lnTo>
                    <a:pt x="329" y="34"/>
                  </a:lnTo>
                  <a:lnTo>
                    <a:pt x="327" y="34"/>
                  </a:lnTo>
                  <a:lnTo>
                    <a:pt x="327" y="34"/>
                  </a:lnTo>
                  <a:lnTo>
                    <a:pt x="327" y="36"/>
                  </a:lnTo>
                  <a:lnTo>
                    <a:pt x="327" y="36"/>
                  </a:lnTo>
                  <a:lnTo>
                    <a:pt x="327" y="36"/>
                  </a:lnTo>
                  <a:lnTo>
                    <a:pt x="325" y="38"/>
                  </a:lnTo>
                  <a:lnTo>
                    <a:pt x="325" y="38"/>
                  </a:lnTo>
                  <a:lnTo>
                    <a:pt x="325" y="38"/>
                  </a:lnTo>
                  <a:lnTo>
                    <a:pt x="325" y="38"/>
                  </a:lnTo>
                  <a:lnTo>
                    <a:pt x="325" y="36"/>
                  </a:lnTo>
                  <a:lnTo>
                    <a:pt x="325" y="36"/>
                  </a:lnTo>
                  <a:lnTo>
                    <a:pt x="325" y="36"/>
                  </a:lnTo>
                  <a:lnTo>
                    <a:pt x="325" y="36"/>
                  </a:lnTo>
                  <a:lnTo>
                    <a:pt x="325" y="34"/>
                  </a:lnTo>
                  <a:lnTo>
                    <a:pt x="325" y="34"/>
                  </a:lnTo>
                  <a:lnTo>
                    <a:pt x="325" y="34"/>
                  </a:lnTo>
                  <a:lnTo>
                    <a:pt x="325" y="33"/>
                  </a:lnTo>
                  <a:lnTo>
                    <a:pt x="325" y="33"/>
                  </a:lnTo>
                  <a:lnTo>
                    <a:pt x="325" y="33"/>
                  </a:lnTo>
                  <a:lnTo>
                    <a:pt x="325" y="33"/>
                  </a:lnTo>
                  <a:lnTo>
                    <a:pt x="325" y="31"/>
                  </a:lnTo>
                  <a:lnTo>
                    <a:pt x="325" y="31"/>
                  </a:lnTo>
                  <a:lnTo>
                    <a:pt x="327" y="31"/>
                  </a:lnTo>
                  <a:lnTo>
                    <a:pt x="325" y="29"/>
                  </a:lnTo>
                  <a:lnTo>
                    <a:pt x="325" y="29"/>
                  </a:lnTo>
                  <a:lnTo>
                    <a:pt x="325" y="29"/>
                  </a:lnTo>
                  <a:lnTo>
                    <a:pt x="327" y="29"/>
                  </a:lnTo>
                  <a:lnTo>
                    <a:pt x="327" y="27"/>
                  </a:lnTo>
                  <a:lnTo>
                    <a:pt x="327" y="27"/>
                  </a:lnTo>
                  <a:lnTo>
                    <a:pt x="327" y="27"/>
                  </a:lnTo>
                  <a:lnTo>
                    <a:pt x="327" y="27"/>
                  </a:lnTo>
                  <a:lnTo>
                    <a:pt x="325" y="27"/>
                  </a:lnTo>
                  <a:lnTo>
                    <a:pt x="325" y="25"/>
                  </a:lnTo>
                  <a:lnTo>
                    <a:pt x="325" y="25"/>
                  </a:lnTo>
                  <a:lnTo>
                    <a:pt x="325" y="25"/>
                  </a:lnTo>
                  <a:lnTo>
                    <a:pt x="325" y="25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2"/>
                  </a:lnTo>
                  <a:lnTo>
                    <a:pt x="327" y="22"/>
                  </a:lnTo>
                  <a:lnTo>
                    <a:pt x="327" y="22"/>
                  </a:lnTo>
                  <a:lnTo>
                    <a:pt x="327" y="20"/>
                  </a:lnTo>
                  <a:lnTo>
                    <a:pt x="325" y="20"/>
                  </a:lnTo>
                  <a:lnTo>
                    <a:pt x="325" y="20"/>
                  </a:lnTo>
                  <a:lnTo>
                    <a:pt x="325" y="20"/>
                  </a:lnTo>
                  <a:lnTo>
                    <a:pt x="325" y="20"/>
                  </a:lnTo>
                  <a:lnTo>
                    <a:pt x="325" y="22"/>
                  </a:lnTo>
                  <a:lnTo>
                    <a:pt x="325" y="22"/>
                  </a:lnTo>
                  <a:lnTo>
                    <a:pt x="325" y="22"/>
                  </a:lnTo>
                  <a:lnTo>
                    <a:pt x="325" y="22"/>
                  </a:lnTo>
                  <a:lnTo>
                    <a:pt x="325" y="23"/>
                  </a:lnTo>
                  <a:lnTo>
                    <a:pt x="324" y="23"/>
                  </a:lnTo>
                  <a:lnTo>
                    <a:pt x="324" y="23"/>
                  </a:lnTo>
                  <a:lnTo>
                    <a:pt x="324" y="23"/>
                  </a:lnTo>
                  <a:lnTo>
                    <a:pt x="324" y="23"/>
                  </a:lnTo>
                  <a:lnTo>
                    <a:pt x="324" y="25"/>
                  </a:lnTo>
                  <a:lnTo>
                    <a:pt x="322" y="25"/>
                  </a:lnTo>
                  <a:lnTo>
                    <a:pt x="324" y="25"/>
                  </a:lnTo>
                  <a:lnTo>
                    <a:pt x="322" y="25"/>
                  </a:lnTo>
                  <a:lnTo>
                    <a:pt x="322" y="25"/>
                  </a:lnTo>
                  <a:lnTo>
                    <a:pt x="322" y="25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18" y="27"/>
                  </a:lnTo>
                  <a:lnTo>
                    <a:pt x="318" y="25"/>
                  </a:lnTo>
                  <a:lnTo>
                    <a:pt x="318" y="25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18" y="29"/>
                  </a:lnTo>
                  <a:lnTo>
                    <a:pt x="318" y="29"/>
                  </a:lnTo>
                  <a:lnTo>
                    <a:pt x="316" y="31"/>
                  </a:lnTo>
                  <a:lnTo>
                    <a:pt x="316" y="31"/>
                  </a:lnTo>
                  <a:lnTo>
                    <a:pt x="316" y="31"/>
                  </a:lnTo>
                  <a:lnTo>
                    <a:pt x="316" y="31"/>
                  </a:lnTo>
                  <a:lnTo>
                    <a:pt x="314" y="31"/>
                  </a:lnTo>
                  <a:lnTo>
                    <a:pt x="314" y="33"/>
                  </a:lnTo>
                  <a:lnTo>
                    <a:pt x="314" y="34"/>
                  </a:lnTo>
                  <a:lnTo>
                    <a:pt x="314" y="34"/>
                  </a:lnTo>
                  <a:lnTo>
                    <a:pt x="314" y="36"/>
                  </a:lnTo>
                  <a:lnTo>
                    <a:pt x="314" y="36"/>
                  </a:lnTo>
                  <a:lnTo>
                    <a:pt x="314" y="36"/>
                  </a:lnTo>
                  <a:lnTo>
                    <a:pt x="313" y="34"/>
                  </a:lnTo>
                  <a:lnTo>
                    <a:pt x="313" y="34"/>
                  </a:lnTo>
                  <a:lnTo>
                    <a:pt x="313" y="36"/>
                  </a:lnTo>
                  <a:lnTo>
                    <a:pt x="313" y="36"/>
                  </a:lnTo>
                  <a:lnTo>
                    <a:pt x="313" y="36"/>
                  </a:lnTo>
                  <a:lnTo>
                    <a:pt x="314" y="36"/>
                  </a:lnTo>
                  <a:lnTo>
                    <a:pt x="314" y="38"/>
                  </a:lnTo>
                  <a:lnTo>
                    <a:pt x="314" y="38"/>
                  </a:lnTo>
                  <a:lnTo>
                    <a:pt x="314" y="38"/>
                  </a:lnTo>
                  <a:lnTo>
                    <a:pt x="314" y="38"/>
                  </a:lnTo>
                  <a:lnTo>
                    <a:pt x="314" y="36"/>
                  </a:lnTo>
                  <a:lnTo>
                    <a:pt x="316" y="36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8" y="38"/>
                  </a:lnTo>
                  <a:lnTo>
                    <a:pt x="318" y="38"/>
                  </a:lnTo>
                  <a:lnTo>
                    <a:pt x="318" y="40"/>
                  </a:lnTo>
                  <a:lnTo>
                    <a:pt x="318" y="40"/>
                  </a:lnTo>
                  <a:lnTo>
                    <a:pt x="318" y="40"/>
                  </a:lnTo>
                  <a:lnTo>
                    <a:pt x="318" y="40"/>
                  </a:lnTo>
                  <a:lnTo>
                    <a:pt x="318" y="42"/>
                  </a:lnTo>
                  <a:lnTo>
                    <a:pt x="318" y="42"/>
                  </a:lnTo>
                  <a:lnTo>
                    <a:pt x="318" y="42"/>
                  </a:lnTo>
                  <a:lnTo>
                    <a:pt x="318" y="44"/>
                  </a:lnTo>
                  <a:lnTo>
                    <a:pt x="318" y="44"/>
                  </a:lnTo>
                  <a:lnTo>
                    <a:pt x="318" y="44"/>
                  </a:lnTo>
                  <a:lnTo>
                    <a:pt x="318" y="44"/>
                  </a:lnTo>
                  <a:lnTo>
                    <a:pt x="316" y="45"/>
                  </a:lnTo>
                  <a:lnTo>
                    <a:pt x="316" y="45"/>
                  </a:lnTo>
                  <a:lnTo>
                    <a:pt x="316" y="47"/>
                  </a:lnTo>
                  <a:lnTo>
                    <a:pt x="314" y="47"/>
                  </a:lnTo>
                  <a:lnTo>
                    <a:pt x="314" y="47"/>
                  </a:lnTo>
                  <a:lnTo>
                    <a:pt x="314" y="49"/>
                  </a:lnTo>
                  <a:lnTo>
                    <a:pt x="314" y="49"/>
                  </a:lnTo>
                  <a:lnTo>
                    <a:pt x="314" y="51"/>
                  </a:lnTo>
                  <a:lnTo>
                    <a:pt x="314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1" y="51"/>
                  </a:lnTo>
                  <a:lnTo>
                    <a:pt x="311" y="51"/>
                  </a:lnTo>
                  <a:lnTo>
                    <a:pt x="311" y="51"/>
                  </a:lnTo>
                  <a:lnTo>
                    <a:pt x="311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7" y="49"/>
                  </a:lnTo>
                  <a:lnTo>
                    <a:pt x="307" y="51"/>
                  </a:lnTo>
                  <a:lnTo>
                    <a:pt x="307" y="51"/>
                  </a:lnTo>
                  <a:lnTo>
                    <a:pt x="307" y="51"/>
                  </a:lnTo>
                  <a:lnTo>
                    <a:pt x="309" y="51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11" y="53"/>
                  </a:lnTo>
                  <a:lnTo>
                    <a:pt x="311" y="53"/>
                  </a:lnTo>
                  <a:lnTo>
                    <a:pt x="311" y="53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3"/>
                  </a:lnTo>
                  <a:lnTo>
                    <a:pt x="313" y="53"/>
                  </a:lnTo>
                  <a:lnTo>
                    <a:pt x="313" y="55"/>
                  </a:lnTo>
                  <a:lnTo>
                    <a:pt x="313" y="55"/>
                  </a:lnTo>
                  <a:lnTo>
                    <a:pt x="311" y="55"/>
                  </a:lnTo>
                  <a:lnTo>
                    <a:pt x="311" y="56"/>
                  </a:lnTo>
                  <a:lnTo>
                    <a:pt x="311" y="56"/>
                  </a:lnTo>
                  <a:lnTo>
                    <a:pt x="309" y="56"/>
                  </a:lnTo>
                  <a:lnTo>
                    <a:pt x="309" y="56"/>
                  </a:lnTo>
                  <a:lnTo>
                    <a:pt x="309" y="56"/>
                  </a:lnTo>
                  <a:lnTo>
                    <a:pt x="307" y="56"/>
                  </a:lnTo>
                  <a:lnTo>
                    <a:pt x="307" y="56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7" y="53"/>
                  </a:lnTo>
                  <a:lnTo>
                    <a:pt x="307" y="53"/>
                  </a:lnTo>
                  <a:lnTo>
                    <a:pt x="307" y="51"/>
                  </a:lnTo>
                  <a:lnTo>
                    <a:pt x="307" y="51"/>
                  </a:lnTo>
                  <a:lnTo>
                    <a:pt x="307" y="49"/>
                  </a:lnTo>
                  <a:lnTo>
                    <a:pt x="307" y="49"/>
                  </a:lnTo>
                  <a:lnTo>
                    <a:pt x="307" y="47"/>
                  </a:lnTo>
                  <a:lnTo>
                    <a:pt x="307" y="47"/>
                  </a:lnTo>
                  <a:lnTo>
                    <a:pt x="307" y="47"/>
                  </a:lnTo>
                  <a:lnTo>
                    <a:pt x="307" y="45"/>
                  </a:lnTo>
                  <a:lnTo>
                    <a:pt x="305" y="45"/>
                  </a:lnTo>
                  <a:lnTo>
                    <a:pt x="305" y="45"/>
                  </a:lnTo>
                  <a:lnTo>
                    <a:pt x="305" y="44"/>
                  </a:lnTo>
                  <a:lnTo>
                    <a:pt x="305" y="44"/>
                  </a:lnTo>
                  <a:lnTo>
                    <a:pt x="305" y="42"/>
                  </a:lnTo>
                  <a:lnTo>
                    <a:pt x="305" y="42"/>
                  </a:lnTo>
                  <a:lnTo>
                    <a:pt x="305" y="44"/>
                  </a:lnTo>
                  <a:lnTo>
                    <a:pt x="305" y="44"/>
                  </a:lnTo>
                  <a:lnTo>
                    <a:pt x="305" y="44"/>
                  </a:lnTo>
                  <a:lnTo>
                    <a:pt x="303" y="45"/>
                  </a:lnTo>
                  <a:lnTo>
                    <a:pt x="303" y="45"/>
                  </a:lnTo>
                  <a:lnTo>
                    <a:pt x="303" y="45"/>
                  </a:lnTo>
                  <a:lnTo>
                    <a:pt x="302" y="45"/>
                  </a:lnTo>
                  <a:lnTo>
                    <a:pt x="302" y="45"/>
                  </a:lnTo>
                  <a:lnTo>
                    <a:pt x="302" y="47"/>
                  </a:lnTo>
                  <a:lnTo>
                    <a:pt x="302" y="47"/>
                  </a:lnTo>
                  <a:lnTo>
                    <a:pt x="302" y="47"/>
                  </a:lnTo>
                  <a:lnTo>
                    <a:pt x="302" y="49"/>
                  </a:lnTo>
                  <a:lnTo>
                    <a:pt x="302" y="49"/>
                  </a:lnTo>
                  <a:lnTo>
                    <a:pt x="302" y="49"/>
                  </a:lnTo>
                  <a:lnTo>
                    <a:pt x="302" y="49"/>
                  </a:lnTo>
                  <a:lnTo>
                    <a:pt x="302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5"/>
                  </a:lnTo>
                  <a:lnTo>
                    <a:pt x="303" y="45"/>
                  </a:lnTo>
                  <a:lnTo>
                    <a:pt x="305" y="47"/>
                  </a:lnTo>
                  <a:lnTo>
                    <a:pt x="305" y="47"/>
                  </a:lnTo>
                  <a:lnTo>
                    <a:pt x="305" y="47"/>
                  </a:lnTo>
                  <a:lnTo>
                    <a:pt x="305" y="47"/>
                  </a:lnTo>
                  <a:lnTo>
                    <a:pt x="305" y="49"/>
                  </a:lnTo>
                  <a:lnTo>
                    <a:pt x="305" y="49"/>
                  </a:lnTo>
                  <a:lnTo>
                    <a:pt x="305" y="51"/>
                  </a:lnTo>
                  <a:lnTo>
                    <a:pt x="305" y="51"/>
                  </a:lnTo>
                  <a:lnTo>
                    <a:pt x="303" y="51"/>
                  </a:lnTo>
                  <a:lnTo>
                    <a:pt x="303" y="51"/>
                  </a:lnTo>
                  <a:lnTo>
                    <a:pt x="305" y="51"/>
                  </a:lnTo>
                  <a:lnTo>
                    <a:pt x="305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5" y="53"/>
                  </a:lnTo>
                  <a:lnTo>
                    <a:pt x="305" y="53"/>
                  </a:lnTo>
                  <a:lnTo>
                    <a:pt x="305" y="53"/>
                  </a:lnTo>
                  <a:lnTo>
                    <a:pt x="305" y="55"/>
                  </a:lnTo>
                  <a:lnTo>
                    <a:pt x="305" y="55"/>
                  </a:lnTo>
                  <a:lnTo>
                    <a:pt x="303" y="56"/>
                  </a:lnTo>
                  <a:lnTo>
                    <a:pt x="303" y="56"/>
                  </a:lnTo>
                  <a:lnTo>
                    <a:pt x="303" y="56"/>
                  </a:lnTo>
                  <a:lnTo>
                    <a:pt x="303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8"/>
                  </a:lnTo>
                  <a:lnTo>
                    <a:pt x="305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2"/>
                  </a:lnTo>
                  <a:lnTo>
                    <a:pt x="307" y="62"/>
                  </a:lnTo>
                  <a:lnTo>
                    <a:pt x="307" y="62"/>
                  </a:lnTo>
                  <a:lnTo>
                    <a:pt x="307" y="64"/>
                  </a:lnTo>
                  <a:lnTo>
                    <a:pt x="307" y="64"/>
                  </a:lnTo>
                  <a:lnTo>
                    <a:pt x="305" y="64"/>
                  </a:lnTo>
                  <a:lnTo>
                    <a:pt x="305" y="64"/>
                  </a:lnTo>
                  <a:lnTo>
                    <a:pt x="305" y="64"/>
                  </a:lnTo>
                  <a:lnTo>
                    <a:pt x="305" y="64"/>
                  </a:lnTo>
                  <a:lnTo>
                    <a:pt x="305" y="62"/>
                  </a:lnTo>
                  <a:lnTo>
                    <a:pt x="305" y="62"/>
                  </a:lnTo>
                  <a:lnTo>
                    <a:pt x="305" y="62"/>
                  </a:lnTo>
                  <a:lnTo>
                    <a:pt x="305" y="62"/>
                  </a:lnTo>
                  <a:lnTo>
                    <a:pt x="303" y="60"/>
                  </a:lnTo>
                  <a:lnTo>
                    <a:pt x="303" y="60"/>
                  </a:lnTo>
                  <a:lnTo>
                    <a:pt x="303" y="58"/>
                  </a:lnTo>
                  <a:lnTo>
                    <a:pt x="303" y="58"/>
                  </a:lnTo>
                  <a:lnTo>
                    <a:pt x="303" y="58"/>
                  </a:lnTo>
                  <a:lnTo>
                    <a:pt x="303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3" y="58"/>
                  </a:lnTo>
                  <a:lnTo>
                    <a:pt x="302" y="56"/>
                  </a:lnTo>
                  <a:lnTo>
                    <a:pt x="302" y="56"/>
                  </a:lnTo>
                  <a:lnTo>
                    <a:pt x="302" y="56"/>
                  </a:lnTo>
                  <a:lnTo>
                    <a:pt x="302" y="55"/>
                  </a:lnTo>
                  <a:lnTo>
                    <a:pt x="302" y="55"/>
                  </a:lnTo>
                  <a:lnTo>
                    <a:pt x="302" y="55"/>
                  </a:lnTo>
                  <a:lnTo>
                    <a:pt x="300" y="55"/>
                  </a:lnTo>
                  <a:lnTo>
                    <a:pt x="300" y="55"/>
                  </a:lnTo>
                  <a:lnTo>
                    <a:pt x="300" y="55"/>
                  </a:lnTo>
                  <a:lnTo>
                    <a:pt x="298" y="55"/>
                  </a:lnTo>
                  <a:lnTo>
                    <a:pt x="298" y="55"/>
                  </a:lnTo>
                  <a:lnTo>
                    <a:pt x="298" y="55"/>
                  </a:lnTo>
                  <a:lnTo>
                    <a:pt x="296" y="55"/>
                  </a:lnTo>
                  <a:lnTo>
                    <a:pt x="296" y="55"/>
                  </a:lnTo>
                  <a:lnTo>
                    <a:pt x="296" y="55"/>
                  </a:lnTo>
                  <a:lnTo>
                    <a:pt x="296" y="55"/>
                  </a:lnTo>
                  <a:lnTo>
                    <a:pt x="296" y="56"/>
                  </a:lnTo>
                  <a:lnTo>
                    <a:pt x="296" y="56"/>
                  </a:lnTo>
                  <a:lnTo>
                    <a:pt x="296" y="56"/>
                  </a:lnTo>
                  <a:lnTo>
                    <a:pt x="294" y="58"/>
                  </a:lnTo>
                  <a:lnTo>
                    <a:pt x="293" y="56"/>
                  </a:lnTo>
                  <a:lnTo>
                    <a:pt x="293" y="56"/>
                  </a:lnTo>
                  <a:lnTo>
                    <a:pt x="293" y="58"/>
                  </a:lnTo>
                  <a:lnTo>
                    <a:pt x="293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6" y="58"/>
                  </a:lnTo>
                  <a:lnTo>
                    <a:pt x="296" y="58"/>
                  </a:lnTo>
                  <a:lnTo>
                    <a:pt x="296" y="58"/>
                  </a:lnTo>
                  <a:lnTo>
                    <a:pt x="296" y="56"/>
                  </a:lnTo>
                  <a:lnTo>
                    <a:pt x="296" y="56"/>
                  </a:lnTo>
                  <a:lnTo>
                    <a:pt x="298" y="56"/>
                  </a:lnTo>
                  <a:lnTo>
                    <a:pt x="298" y="56"/>
                  </a:lnTo>
                  <a:lnTo>
                    <a:pt x="298" y="58"/>
                  </a:lnTo>
                  <a:lnTo>
                    <a:pt x="298" y="58"/>
                  </a:lnTo>
                  <a:lnTo>
                    <a:pt x="298" y="56"/>
                  </a:lnTo>
                  <a:lnTo>
                    <a:pt x="298" y="56"/>
                  </a:lnTo>
                  <a:lnTo>
                    <a:pt x="298" y="56"/>
                  </a:lnTo>
                  <a:lnTo>
                    <a:pt x="298" y="58"/>
                  </a:lnTo>
                  <a:lnTo>
                    <a:pt x="300" y="58"/>
                  </a:lnTo>
                  <a:lnTo>
                    <a:pt x="300" y="58"/>
                  </a:lnTo>
                  <a:lnTo>
                    <a:pt x="300" y="60"/>
                  </a:lnTo>
                  <a:lnTo>
                    <a:pt x="300" y="60"/>
                  </a:lnTo>
                  <a:lnTo>
                    <a:pt x="302" y="62"/>
                  </a:lnTo>
                  <a:lnTo>
                    <a:pt x="302" y="62"/>
                  </a:lnTo>
                  <a:lnTo>
                    <a:pt x="302" y="62"/>
                  </a:lnTo>
                  <a:lnTo>
                    <a:pt x="302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0"/>
                  </a:lnTo>
                  <a:lnTo>
                    <a:pt x="298" y="60"/>
                  </a:lnTo>
                  <a:lnTo>
                    <a:pt x="298" y="60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6" y="62"/>
                  </a:lnTo>
                  <a:lnTo>
                    <a:pt x="298" y="62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2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3" y="64"/>
                  </a:lnTo>
                  <a:lnTo>
                    <a:pt x="303" y="64"/>
                  </a:lnTo>
                  <a:lnTo>
                    <a:pt x="303" y="64"/>
                  </a:lnTo>
                  <a:lnTo>
                    <a:pt x="303" y="64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0" y="65"/>
                  </a:lnTo>
                  <a:lnTo>
                    <a:pt x="300" y="65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6" y="64"/>
                  </a:lnTo>
                  <a:lnTo>
                    <a:pt x="296" y="64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7"/>
                  </a:lnTo>
                  <a:lnTo>
                    <a:pt x="298" y="67"/>
                  </a:lnTo>
                  <a:lnTo>
                    <a:pt x="298" y="67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6" y="67"/>
                  </a:lnTo>
                  <a:lnTo>
                    <a:pt x="296" y="67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4" y="65"/>
                  </a:lnTo>
                  <a:lnTo>
                    <a:pt x="294" y="65"/>
                  </a:lnTo>
                  <a:lnTo>
                    <a:pt x="294" y="67"/>
                  </a:lnTo>
                  <a:lnTo>
                    <a:pt x="294" y="65"/>
                  </a:lnTo>
                  <a:lnTo>
                    <a:pt x="293" y="65"/>
                  </a:lnTo>
                  <a:lnTo>
                    <a:pt x="293" y="65"/>
                  </a:lnTo>
                  <a:lnTo>
                    <a:pt x="293" y="65"/>
                  </a:lnTo>
                  <a:lnTo>
                    <a:pt x="293" y="65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4" y="69"/>
                  </a:lnTo>
                  <a:lnTo>
                    <a:pt x="294" y="67"/>
                  </a:lnTo>
                  <a:lnTo>
                    <a:pt x="294" y="69"/>
                  </a:lnTo>
                  <a:lnTo>
                    <a:pt x="296" y="67"/>
                  </a:lnTo>
                  <a:lnTo>
                    <a:pt x="296" y="67"/>
                  </a:lnTo>
                  <a:lnTo>
                    <a:pt x="296" y="67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71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3"/>
                  </a:lnTo>
                  <a:lnTo>
                    <a:pt x="298" y="73"/>
                  </a:lnTo>
                  <a:lnTo>
                    <a:pt x="298" y="73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6" y="75"/>
                  </a:lnTo>
                  <a:lnTo>
                    <a:pt x="296" y="75"/>
                  </a:lnTo>
                  <a:lnTo>
                    <a:pt x="296" y="75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4" y="73"/>
                  </a:lnTo>
                  <a:lnTo>
                    <a:pt x="294" y="73"/>
                  </a:lnTo>
                  <a:lnTo>
                    <a:pt x="294" y="71"/>
                  </a:lnTo>
                  <a:lnTo>
                    <a:pt x="294" y="71"/>
                  </a:lnTo>
                  <a:lnTo>
                    <a:pt x="294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1" y="71"/>
                  </a:lnTo>
                  <a:lnTo>
                    <a:pt x="291" y="69"/>
                  </a:lnTo>
                  <a:lnTo>
                    <a:pt x="291" y="69"/>
                  </a:lnTo>
                  <a:lnTo>
                    <a:pt x="291" y="69"/>
                  </a:lnTo>
                  <a:lnTo>
                    <a:pt x="289" y="69"/>
                  </a:lnTo>
                  <a:lnTo>
                    <a:pt x="289" y="69"/>
                  </a:lnTo>
                  <a:lnTo>
                    <a:pt x="289" y="69"/>
                  </a:lnTo>
                  <a:lnTo>
                    <a:pt x="287" y="69"/>
                  </a:lnTo>
                  <a:lnTo>
                    <a:pt x="287" y="71"/>
                  </a:lnTo>
                  <a:lnTo>
                    <a:pt x="287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91" y="71"/>
                  </a:lnTo>
                  <a:lnTo>
                    <a:pt x="291" y="71"/>
                  </a:lnTo>
                  <a:lnTo>
                    <a:pt x="291" y="71"/>
                  </a:lnTo>
                  <a:lnTo>
                    <a:pt x="293" y="73"/>
                  </a:lnTo>
                  <a:lnTo>
                    <a:pt x="293" y="73"/>
                  </a:lnTo>
                  <a:lnTo>
                    <a:pt x="293" y="75"/>
                  </a:lnTo>
                  <a:lnTo>
                    <a:pt x="293" y="75"/>
                  </a:lnTo>
                  <a:lnTo>
                    <a:pt x="293" y="75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4" y="76"/>
                  </a:lnTo>
                  <a:lnTo>
                    <a:pt x="294" y="76"/>
                  </a:lnTo>
                  <a:lnTo>
                    <a:pt x="296" y="76"/>
                  </a:lnTo>
                  <a:lnTo>
                    <a:pt x="296" y="76"/>
                  </a:lnTo>
                  <a:lnTo>
                    <a:pt x="296" y="76"/>
                  </a:lnTo>
                  <a:lnTo>
                    <a:pt x="296" y="76"/>
                  </a:lnTo>
                  <a:lnTo>
                    <a:pt x="298" y="76"/>
                  </a:lnTo>
                  <a:lnTo>
                    <a:pt x="298" y="76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8" y="76"/>
                  </a:lnTo>
                  <a:lnTo>
                    <a:pt x="300" y="76"/>
                  </a:lnTo>
                  <a:lnTo>
                    <a:pt x="300" y="76"/>
                  </a:lnTo>
                  <a:lnTo>
                    <a:pt x="300" y="76"/>
                  </a:lnTo>
                  <a:lnTo>
                    <a:pt x="298" y="76"/>
                  </a:lnTo>
                  <a:lnTo>
                    <a:pt x="298" y="76"/>
                  </a:lnTo>
                  <a:lnTo>
                    <a:pt x="298" y="78"/>
                  </a:lnTo>
                  <a:lnTo>
                    <a:pt x="298" y="78"/>
                  </a:lnTo>
                  <a:lnTo>
                    <a:pt x="298" y="78"/>
                  </a:lnTo>
                  <a:lnTo>
                    <a:pt x="298" y="78"/>
                  </a:lnTo>
                  <a:lnTo>
                    <a:pt x="296" y="78"/>
                  </a:lnTo>
                  <a:lnTo>
                    <a:pt x="296" y="78"/>
                  </a:lnTo>
                  <a:lnTo>
                    <a:pt x="296" y="78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4" y="80"/>
                  </a:lnTo>
                  <a:lnTo>
                    <a:pt x="294" y="80"/>
                  </a:lnTo>
                  <a:lnTo>
                    <a:pt x="294" y="80"/>
                  </a:lnTo>
                  <a:lnTo>
                    <a:pt x="294" y="78"/>
                  </a:lnTo>
                  <a:lnTo>
                    <a:pt x="294" y="78"/>
                  </a:lnTo>
                  <a:lnTo>
                    <a:pt x="293" y="78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1" y="82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3" y="78"/>
                  </a:lnTo>
                  <a:lnTo>
                    <a:pt x="293" y="76"/>
                  </a:lnTo>
                  <a:lnTo>
                    <a:pt x="293" y="76"/>
                  </a:lnTo>
                  <a:lnTo>
                    <a:pt x="291" y="76"/>
                  </a:lnTo>
                  <a:lnTo>
                    <a:pt x="293" y="75"/>
                  </a:lnTo>
                  <a:lnTo>
                    <a:pt x="293" y="75"/>
                  </a:lnTo>
                  <a:lnTo>
                    <a:pt x="291" y="75"/>
                  </a:lnTo>
                  <a:lnTo>
                    <a:pt x="291" y="75"/>
                  </a:lnTo>
                  <a:lnTo>
                    <a:pt x="291" y="76"/>
                  </a:lnTo>
                  <a:lnTo>
                    <a:pt x="291" y="76"/>
                  </a:lnTo>
                  <a:lnTo>
                    <a:pt x="291" y="76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80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7" y="78"/>
                  </a:lnTo>
                  <a:lnTo>
                    <a:pt x="287" y="78"/>
                  </a:lnTo>
                  <a:lnTo>
                    <a:pt x="287" y="78"/>
                  </a:lnTo>
                  <a:lnTo>
                    <a:pt x="285" y="78"/>
                  </a:lnTo>
                  <a:lnTo>
                    <a:pt x="285" y="78"/>
                  </a:lnTo>
                  <a:lnTo>
                    <a:pt x="285" y="78"/>
                  </a:lnTo>
                  <a:lnTo>
                    <a:pt x="285" y="76"/>
                  </a:lnTo>
                  <a:lnTo>
                    <a:pt x="285" y="76"/>
                  </a:lnTo>
                  <a:lnTo>
                    <a:pt x="283" y="76"/>
                  </a:lnTo>
                  <a:lnTo>
                    <a:pt x="283" y="76"/>
                  </a:lnTo>
                  <a:lnTo>
                    <a:pt x="283" y="76"/>
                  </a:lnTo>
                  <a:lnTo>
                    <a:pt x="283" y="76"/>
                  </a:lnTo>
                  <a:lnTo>
                    <a:pt x="282" y="76"/>
                  </a:lnTo>
                  <a:lnTo>
                    <a:pt x="282" y="76"/>
                  </a:lnTo>
                  <a:lnTo>
                    <a:pt x="282" y="76"/>
                  </a:lnTo>
                  <a:lnTo>
                    <a:pt x="282" y="75"/>
                  </a:lnTo>
                  <a:lnTo>
                    <a:pt x="282" y="75"/>
                  </a:lnTo>
                  <a:lnTo>
                    <a:pt x="280" y="75"/>
                  </a:lnTo>
                  <a:lnTo>
                    <a:pt x="280" y="75"/>
                  </a:lnTo>
                  <a:lnTo>
                    <a:pt x="280" y="75"/>
                  </a:lnTo>
                  <a:lnTo>
                    <a:pt x="278" y="75"/>
                  </a:lnTo>
                  <a:lnTo>
                    <a:pt x="278" y="75"/>
                  </a:lnTo>
                  <a:lnTo>
                    <a:pt x="278" y="75"/>
                  </a:lnTo>
                  <a:lnTo>
                    <a:pt x="278" y="76"/>
                  </a:lnTo>
                  <a:lnTo>
                    <a:pt x="278" y="76"/>
                  </a:lnTo>
                  <a:lnTo>
                    <a:pt x="278" y="76"/>
                  </a:lnTo>
                  <a:lnTo>
                    <a:pt x="280" y="76"/>
                  </a:lnTo>
                  <a:lnTo>
                    <a:pt x="280" y="76"/>
                  </a:lnTo>
                  <a:lnTo>
                    <a:pt x="280" y="76"/>
                  </a:lnTo>
                  <a:lnTo>
                    <a:pt x="280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6" y="76"/>
                  </a:lnTo>
                  <a:lnTo>
                    <a:pt x="276" y="78"/>
                  </a:lnTo>
                  <a:lnTo>
                    <a:pt x="276" y="78"/>
                  </a:lnTo>
                  <a:lnTo>
                    <a:pt x="276" y="78"/>
                  </a:lnTo>
                  <a:lnTo>
                    <a:pt x="278" y="78"/>
                  </a:lnTo>
                  <a:lnTo>
                    <a:pt x="276" y="78"/>
                  </a:lnTo>
                  <a:lnTo>
                    <a:pt x="278" y="80"/>
                  </a:lnTo>
                  <a:lnTo>
                    <a:pt x="278" y="80"/>
                  </a:lnTo>
                  <a:lnTo>
                    <a:pt x="278" y="80"/>
                  </a:lnTo>
                  <a:lnTo>
                    <a:pt x="278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2" y="80"/>
                  </a:lnTo>
                  <a:lnTo>
                    <a:pt x="282" y="78"/>
                  </a:lnTo>
                  <a:lnTo>
                    <a:pt x="282" y="80"/>
                  </a:lnTo>
                  <a:lnTo>
                    <a:pt x="283" y="80"/>
                  </a:lnTo>
                  <a:lnTo>
                    <a:pt x="283" y="80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2" y="84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3" y="86"/>
                  </a:lnTo>
                  <a:lnTo>
                    <a:pt x="283" y="86"/>
                  </a:lnTo>
                  <a:lnTo>
                    <a:pt x="283" y="86"/>
                  </a:lnTo>
                  <a:lnTo>
                    <a:pt x="283" y="86"/>
                  </a:lnTo>
                  <a:lnTo>
                    <a:pt x="283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5" y="87"/>
                  </a:lnTo>
                  <a:lnTo>
                    <a:pt x="285" y="87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4"/>
                  </a:lnTo>
                  <a:lnTo>
                    <a:pt x="285" y="84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4"/>
                  </a:lnTo>
                  <a:lnTo>
                    <a:pt x="287" y="84"/>
                  </a:lnTo>
                  <a:lnTo>
                    <a:pt x="287" y="84"/>
                  </a:lnTo>
                  <a:lnTo>
                    <a:pt x="289" y="86"/>
                  </a:lnTo>
                  <a:lnTo>
                    <a:pt x="289" y="86"/>
                  </a:lnTo>
                  <a:lnTo>
                    <a:pt x="291" y="86"/>
                  </a:lnTo>
                  <a:lnTo>
                    <a:pt x="291" y="86"/>
                  </a:lnTo>
                  <a:lnTo>
                    <a:pt x="291" y="87"/>
                  </a:lnTo>
                  <a:lnTo>
                    <a:pt x="291" y="87"/>
                  </a:lnTo>
                  <a:lnTo>
                    <a:pt x="289" y="87"/>
                  </a:lnTo>
                  <a:lnTo>
                    <a:pt x="289" y="89"/>
                  </a:lnTo>
                  <a:lnTo>
                    <a:pt x="287" y="89"/>
                  </a:lnTo>
                  <a:lnTo>
                    <a:pt x="289" y="89"/>
                  </a:lnTo>
                  <a:lnTo>
                    <a:pt x="289" y="89"/>
                  </a:lnTo>
                  <a:lnTo>
                    <a:pt x="289" y="89"/>
                  </a:lnTo>
                  <a:lnTo>
                    <a:pt x="291" y="89"/>
                  </a:lnTo>
                  <a:lnTo>
                    <a:pt x="291" y="87"/>
                  </a:lnTo>
                  <a:lnTo>
                    <a:pt x="291" y="87"/>
                  </a:lnTo>
                  <a:lnTo>
                    <a:pt x="291" y="86"/>
                  </a:lnTo>
                  <a:lnTo>
                    <a:pt x="291" y="86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1" y="89"/>
                  </a:lnTo>
                  <a:lnTo>
                    <a:pt x="291" y="89"/>
                  </a:lnTo>
                  <a:lnTo>
                    <a:pt x="291" y="89"/>
                  </a:lnTo>
                  <a:lnTo>
                    <a:pt x="293" y="89"/>
                  </a:lnTo>
                  <a:lnTo>
                    <a:pt x="293" y="89"/>
                  </a:lnTo>
                  <a:lnTo>
                    <a:pt x="293" y="89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4" y="87"/>
                  </a:lnTo>
                  <a:lnTo>
                    <a:pt x="294" y="86"/>
                  </a:lnTo>
                  <a:lnTo>
                    <a:pt x="294" y="86"/>
                  </a:lnTo>
                  <a:lnTo>
                    <a:pt x="294" y="86"/>
                  </a:lnTo>
                  <a:lnTo>
                    <a:pt x="294" y="86"/>
                  </a:lnTo>
                  <a:lnTo>
                    <a:pt x="296" y="87"/>
                  </a:lnTo>
                  <a:lnTo>
                    <a:pt x="296" y="87"/>
                  </a:lnTo>
                  <a:lnTo>
                    <a:pt x="298" y="87"/>
                  </a:lnTo>
                  <a:lnTo>
                    <a:pt x="298" y="87"/>
                  </a:lnTo>
                  <a:lnTo>
                    <a:pt x="298" y="87"/>
                  </a:lnTo>
                  <a:lnTo>
                    <a:pt x="298" y="89"/>
                  </a:lnTo>
                  <a:lnTo>
                    <a:pt x="298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8" y="89"/>
                  </a:lnTo>
                  <a:lnTo>
                    <a:pt x="298" y="89"/>
                  </a:lnTo>
                  <a:lnTo>
                    <a:pt x="298" y="89"/>
                  </a:lnTo>
                  <a:lnTo>
                    <a:pt x="296" y="89"/>
                  </a:lnTo>
                  <a:lnTo>
                    <a:pt x="294" y="91"/>
                  </a:lnTo>
                  <a:lnTo>
                    <a:pt x="294" y="91"/>
                  </a:lnTo>
                  <a:lnTo>
                    <a:pt x="296" y="91"/>
                  </a:lnTo>
                  <a:lnTo>
                    <a:pt x="296" y="91"/>
                  </a:lnTo>
                  <a:lnTo>
                    <a:pt x="296" y="91"/>
                  </a:lnTo>
                  <a:lnTo>
                    <a:pt x="296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300" y="91"/>
                  </a:lnTo>
                  <a:lnTo>
                    <a:pt x="300" y="91"/>
                  </a:lnTo>
                  <a:lnTo>
                    <a:pt x="300" y="89"/>
                  </a:lnTo>
                  <a:lnTo>
                    <a:pt x="298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91"/>
                  </a:lnTo>
                  <a:lnTo>
                    <a:pt x="300" y="91"/>
                  </a:lnTo>
                  <a:lnTo>
                    <a:pt x="302" y="91"/>
                  </a:lnTo>
                  <a:lnTo>
                    <a:pt x="302" y="93"/>
                  </a:lnTo>
                  <a:lnTo>
                    <a:pt x="302" y="93"/>
                  </a:lnTo>
                  <a:lnTo>
                    <a:pt x="303" y="95"/>
                  </a:lnTo>
                  <a:lnTo>
                    <a:pt x="303" y="95"/>
                  </a:lnTo>
                  <a:lnTo>
                    <a:pt x="303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3"/>
                  </a:lnTo>
                  <a:lnTo>
                    <a:pt x="300" y="93"/>
                  </a:lnTo>
                  <a:lnTo>
                    <a:pt x="300" y="93"/>
                  </a:lnTo>
                  <a:lnTo>
                    <a:pt x="300" y="93"/>
                  </a:lnTo>
                  <a:lnTo>
                    <a:pt x="298" y="93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7"/>
                  </a:lnTo>
                  <a:lnTo>
                    <a:pt x="298" y="97"/>
                  </a:lnTo>
                  <a:lnTo>
                    <a:pt x="298" y="97"/>
                  </a:lnTo>
                  <a:lnTo>
                    <a:pt x="298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7"/>
                  </a:lnTo>
                  <a:lnTo>
                    <a:pt x="293" y="97"/>
                  </a:lnTo>
                  <a:lnTo>
                    <a:pt x="293" y="97"/>
                  </a:lnTo>
                  <a:lnTo>
                    <a:pt x="293" y="97"/>
                  </a:lnTo>
                  <a:lnTo>
                    <a:pt x="293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6" y="98"/>
                  </a:lnTo>
                  <a:lnTo>
                    <a:pt x="296" y="98"/>
                  </a:lnTo>
                  <a:lnTo>
                    <a:pt x="296" y="98"/>
                  </a:lnTo>
                  <a:lnTo>
                    <a:pt x="296" y="98"/>
                  </a:lnTo>
                  <a:lnTo>
                    <a:pt x="296" y="100"/>
                  </a:lnTo>
                  <a:lnTo>
                    <a:pt x="296" y="100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100"/>
                  </a:lnTo>
                  <a:lnTo>
                    <a:pt x="300" y="100"/>
                  </a:lnTo>
                  <a:lnTo>
                    <a:pt x="300" y="100"/>
                  </a:lnTo>
                  <a:lnTo>
                    <a:pt x="302" y="98"/>
                  </a:lnTo>
                  <a:lnTo>
                    <a:pt x="302" y="98"/>
                  </a:lnTo>
                  <a:lnTo>
                    <a:pt x="303" y="98"/>
                  </a:lnTo>
                  <a:lnTo>
                    <a:pt x="303" y="98"/>
                  </a:lnTo>
                  <a:lnTo>
                    <a:pt x="305" y="98"/>
                  </a:lnTo>
                  <a:lnTo>
                    <a:pt x="305" y="100"/>
                  </a:lnTo>
                  <a:lnTo>
                    <a:pt x="305" y="100"/>
                  </a:lnTo>
                  <a:lnTo>
                    <a:pt x="307" y="100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3" y="104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6"/>
                  </a:lnTo>
                  <a:lnTo>
                    <a:pt x="303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6"/>
                  </a:lnTo>
                  <a:lnTo>
                    <a:pt x="302" y="106"/>
                  </a:lnTo>
                  <a:lnTo>
                    <a:pt x="302" y="106"/>
                  </a:lnTo>
                  <a:lnTo>
                    <a:pt x="302" y="106"/>
                  </a:lnTo>
                  <a:lnTo>
                    <a:pt x="303" y="106"/>
                  </a:lnTo>
                  <a:lnTo>
                    <a:pt x="303" y="106"/>
                  </a:lnTo>
                  <a:lnTo>
                    <a:pt x="303" y="108"/>
                  </a:lnTo>
                  <a:lnTo>
                    <a:pt x="303" y="108"/>
                  </a:lnTo>
                  <a:lnTo>
                    <a:pt x="303" y="108"/>
                  </a:lnTo>
                  <a:lnTo>
                    <a:pt x="303" y="108"/>
                  </a:lnTo>
                  <a:lnTo>
                    <a:pt x="302" y="108"/>
                  </a:lnTo>
                  <a:lnTo>
                    <a:pt x="302" y="108"/>
                  </a:lnTo>
                  <a:lnTo>
                    <a:pt x="300" y="108"/>
                  </a:lnTo>
                  <a:lnTo>
                    <a:pt x="300" y="108"/>
                  </a:lnTo>
                  <a:lnTo>
                    <a:pt x="300" y="106"/>
                  </a:lnTo>
                  <a:lnTo>
                    <a:pt x="300" y="106"/>
                  </a:lnTo>
                  <a:lnTo>
                    <a:pt x="298" y="106"/>
                  </a:lnTo>
                  <a:lnTo>
                    <a:pt x="298" y="106"/>
                  </a:lnTo>
                  <a:lnTo>
                    <a:pt x="298" y="106"/>
                  </a:lnTo>
                  <a:lnTo>
                    <a:pt x="298" y="106"/>
                  </a:lnTo>
                  <a:lnTo>
                    <a:pt x="296" y="106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4" y="104"/>
                  </a:lnTo>
                  <a:lnTo>
                    <a:pt x="294" y="102"/>
                  </a:lnTo>
                  <a:lnTo>
                    <a:pt x="294" y="102"/>
                  </a:lnTo>
                  <a:lnTo>
                    <a:pt x="294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0"/>
                  </a:lnTo>
                  <a:lnTo>
                    <a:pt x="293" y="100"/>
                  </a:lnTo>
                  <a:lnTo>
                    <a:pt x="293" y="100"/>
                  </a:lnTo>
                  <a:lnTo>
                    <a:pt x="293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98"/>
                  </a:lnTo>
                  <a:lnTo>
                    <a:pt x="289" y="98"/>
                  </a:lnTo>
                  <a:lnTo>
                    <a:pt x="289" y="98"/>
                  </a:lnTo>
                  <a:lnTo>
                    <a:pt x="289" y="100"/>
                  </a:lnTo>
                  <a:lnTo>
                    <a:pt x="289" y="98"/>
                  </a:lnTo>
                  <a:lnTo>
                    <a:pt x="289" y="98"/>
                  </a:lnTo>
                  <a:lnTo>
                    <a:pt x="289" y="98"/>
                  </a:lnTo>
                  <a:lnTo>
                    <a:pt x="289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7" y="98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9" y="100"/>
                  </a:lnTo>
                  <a:lnTo>
                    <a:pt x="289" y="100"/>
                  </a:lnTo>
                  <a:lnTo>
                    <a:pt x="289" y="100"/>
                  </a:lnTo>
                  <a:lnTo>
                    <a:pt x="289" y="102"/>
                  </a:lnTo>
                  <a:lnTo>
                    <a:pt x="289" y="102"/>
                  </a:lnTo>
                  <a:lnTo>
                    <a:pt x="289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89" y="102"/>
                  </a:lnTo>
                  <a:lnTo>
                    <a:pt x="289" y="104"/>
                  </a:lnTo>
                  <a:lnTo>
                    <a:pt x="289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6"/>
                  </a:lnTo>
                  <a:lnTo>
                    <a:pt x="291" y="106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3" y="104"/>
                  </a:lnTo>
                  <a:lnTo>
                    <a:pt x="294" y="104"/>
                  </a:lnTo>
                  <a:lnTo>
                    <a:pt x="294" y="104"/>
                  </a:lnTo>
                  <a:lnTo>
                    <a:pt x="294" y="104"/>
                  </a:lnTo>
                  <a:lnTo>
                    <a:pt x="294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8" y="106"/>
                  </a:lnTo>
                  <a:lnTo>
                    <a:pt x="298" y="108"/>
                  </a:lnTo>
                  <a:lnTo>
                    <a:pt x="300" y="108"/>
                  </a:lnTo>
                  <a:lnTo>
                    <a:pt x="300" y="109"/>
                  </a:lnTo>
                  <a:lnTo>
                    <a:pt x="300" y="109"/>
                  </a:lnTo>
                  <a:lnTo>
                    <a:pt x="300" y="109"/>
                  </a:lnTo>
                  <a:lnTo>
                    <a:pt x="300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5" y="111"/>
                  </a:lnTo>
                  <a:lnTo>
                    <a:pt x="305" y="111"/>
                  </a:lnTo>
                  <a:lnTo>
                    <a:pt x="305" y="111"/>
                  </a:lnTo>
                  <a:lnTo>
                    <a:pt x="303" y="113"/>
                  </a:lnTo>
                  <a:lnTo>
                    <a:pt x="303" y="113"/>
                  </a:lnTo>
                  <a:lnTo>
                    <a:pt x="305" y="113"/>
                  </a:lnTo>
                  <a:lnTo>
                    <a:pt x="305" y="113"/>
                  </a:lnTo>
                  <a:lnTo>
                    <a:pt x="305" y="115"/>
                  </a:lnTo>
                  <a:lnTo>
                    <a:pt x="305" y="115"/>
                  </a:lnTo>
                  <a:lnTo>
                    <a:pt x="305" y="115"/>
                  </a:lnTo>
                  <a:lnTo>
                    <a:pt x="303" y="115"/>
                  </a:lnTo>
                  <a:lnTo>
                    <a:pt x="303" y="115"/>
                  </a:lnTo>
                  <a:lnTo>
                    <a:pt x="303" y="115"/>
                  </a:lnTo>
                  <a:lnTo>
                    <a:pt x="305" y="115"/>
                  </a:lnTo>
                  <a:lnTo>
                    <a:pt x="305" y="115"/>
                  </a:lnTo>
                  <a:lnTo>
                    <a:pt x="305" y="117"/>
                  </a:lnTo>
                  <a:lnTo>
                    <a:pt x="305" y="117"/>
                  </a:lnTo>
                  <a:lnTo>
                    <a:pt x="305" y="117"/>
                  </a:lnTo>
                  <a:lnTo>
                    <a:pt x="303" y="117"/>
                  </a:lnTo>
                  <a:lnTo>
                    <a:pt x="303" y="117"/>
                  </a:lnTo>
                  <a:lnTo>
                    <a:pt x="303" y="117"/>
                  </a:lnTo>
                  <a:lnTo>
                    <a:pt x="303" y="115"/>
                  </a:lnTo>
                  <a:lnTo>
                    <a:pt x="303" y="115"/>
                  </a:lnTo>
                  <a:lnTo>
                    <a:pt x="302" y="113"/>
                  </a:lnTo>
                  <a:lnTo>
                    <a:pt x="302" y="113"/>
                  </a:lnTo>
                  <a:lnTo>
                    <a:pt x="302" y="115"/>
                  </a:lnTo>
                  <a:lnTo>
                    <a:pt x="302" y="115"/>
                  </a:lnTo>
                  <a:lnTo>
                    <a:pt x="302" y="115"/>
                  </a:lnTo>
                  <a:lnTo>
                    <a:pt x="300" y="115"/>
                  </a:lnTo>
                  <a:lnTo>
                    <a:pt x="300" y="115"/>
                  </a:lnTo>
                  <a:lnTo>
                    <a:pt x="300" y="115"/>
                  </a:lnTo>
                  <a:lnTo>
                    <a:pt x="300" y="115"/>
                  </a:lnTo>
                  <a:lnTo>
                    <a:pt x="300" y="113"/>
                  </a:lnTo>
                  <a:lnTo>
                    <a:pt x="300" y="113"/>
                  </a:lnTo>
                  <a:lnTo>
                    <a:pt x="300" y="113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1"/>
                  </a:lnTo>
                  <a:lnTo>
                    <a:pt x="298" y="111"/>
                  </a:lnTo>
                  <a:lnTo>
                    <a:pt x="298" y="111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1"/>
                  </a:lnTo>
                  <a:lnTo>
                    <a:pt x="296" y="111"/>
                  </a:lnTo>
                  <a:lnTo>
                    <a:pt x="296" y="111"/>
                  </a:lnTo>
                  <a:lnTo>
                    <a:pt x="296" y="111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5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6" y="113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7"/>
                  </a:lnTo>
                  <a:lnTo>
                    <a:pt x="296" y="117"/>
                  </a:lnTo>
                  <a:lnTo>
                    <a:pt x="296" y="117"/>
                  </a:lnTo>
                  <a:lnTo>
                    <a:pt x="296" y="117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5"/>
                  </a:lnTo>
                  <a:lnTo>
                    <a:pt x="300" y="115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3" y="118"/>
                  </a:lnTo>
                  <a:lnTo>
                    <a:pt x="303" y="118"/>
                  </a:lnTo>
                  <a:lnTo>
                    <a:pt x="303" y="118"/>
                  </a:lnTo>
                  <a:lnTo>
                    <a:pt x="303" y="120"/>
                  </a:lnTo>
                  <a:lnTo>
                    <a:pt x="303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0" y="120"/>
                  </a:lnTo>
                  <a:lnTo>
                    <a:pt x="300" y="118"/>
                  </a:lnTo>
                  <a:lnTo>
                    <a:pt x="300" y="118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18"/>
                  </a:lnTo>
                  <a:lnTo>
                    <a:pt x="300" y="118"/>
                  </a:lnTo>
                  <a:lnTo>
                    <a:pt x="298" y="118"/>
                  </a:lnTo>
                  <a:lnTo>
                    <a:pt x="298" y="118"/>
                  </a:lnTo>
                  <a:lnTo>
                    <a:pt x="298" y="120"/>
                  </a:lnTo>
                  <a:lnTo>
                    <a:pt x="298" y="120"/>
                  </a:lnTo>
                  <a:lnTo>
                    <a:pt x="298" y="120"/>
                  </a:lnTo>
                  <a:lnTo>
                    <a:pt x="298" y="120"/>
                  </a:lnTo>
                  <a:lnTo>
                    <a:pt x="298" y="122"/>
                  </a:lnTo>
                  <a:lnTo>
                    <a:pt x="298" y="122"/>
                  </a:lnTo>
                  <a:lnTo>
                    <a:pt x="298" y="122"/>
                  </a:lnTo>
                  <a:lnTo>
                    <a:pt x="300" y="122"/>
                  </a:lnTo>
                  <a:lnTo>
                    <a:pt x="300" y="122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2"/>
                  </a:lnTo>
                  <a:lnTo>
                    <a:pt x="300" y="122"/>
                  </a:lnTo>
                  <a:lnTo>
                    <a:pt x="302" y="122"/>
                  </a:lnTo>
                  <a:lnTo>
                    <a:pt x="302" y="122"/>
                  </a:lnTo>
                  <a:lnTo>
                    <a:pt x="300" y="122"/>
                  </a:lnTo>
                  <a:lnTo>
                    <a:pt x="302" y="124"/>
                  </a:lnTo>
                  <a:lnTo>
                    <a:pt x="300" y="124"/>
                  </a:lnTo>
                  <a:lnTo>
                    <a:pt x="300" y="124"/>
                  </a:lnTo>
                  <a:lnTo>
                    <a:pt x="300" y="124"/>
                  </a:lnTo>
                  <a:lnTo>
                    <a:pt x="300" y="124"/>
                  </a:lnTo>
                  <a:lnTo>
                    <a:pt x="300" y="126"/>
                  </a:lnTo>
                  <a:lnTo>
                    <a:pt x="300" y="126"/>
                  </a:lnTo>
                  <a:lnTo>
                    <a:pt x="300" y="126"/>
                  </a:lnTo>
                  <a:lnTo>
                    <a:pt x="300" y="128"/>
                  </a:lnTo>
                  <a:lnTo>
                    <a:pt x="300" y="128"/>
                  </a:lnTo>
                  <a:lnTo>
                    <a:pt x="300" y="129"/>
                  </a:lnTo>
                  <a:lnTo>
                    <a:pt x="300" y="129"/>
                  </a:lnTo>
                  <a:lnTo>
                    <a:pt x="300" y="128"/>
                  </a:lnTo>
                  <a:lnTo>
                    <a:pt x="300" y="128"/>
                  </a:lnTo>
                  <a:lnTo>
                    <a:pt x="302" y="128"/>
                  </a:lnTo>
                  <a:lnTo>
                    <a:pt x="302" y="128"/>
                  </a:lnTo>
                  <a:lnTo>
                    <a:pt x="302" y="128"/>
                  </a:lnTo>
                  <a:lnTo>
                    <a:pt x="302" y="126"/>
                  </a:lnTo>
                  <a:lnTo>
                    <a:pt x="302" y="126"/>
                  </a:lnTo>
                  <a:lnTo>
                    <a:pt x="302" y="126"/>
                  </a:lnTo>
                  <a:lnTo>
                    <a:pt x="302" y="126"/>
                  </a:lnTo>
                  <a:lnTo>
                    <a:pt x="302" y="124"/>
                  </a:lnTo>
                  <a:lnTo>
                    <a:pt x="302" y="124"/>
                  </a:lnTo>
                  <a:lnTo>
                    <a:pt x="302" y="124"/>
                  </a:lnTo>
                  <a:lnTo>
                    <a:pt x="303" y="126"/>
                  </a:lnTo>
                  <a:lnTo>
                    <a:pt x="303" y="126"/>
                  </a:lnTo>
                  <a:lnTo>
                    <a:pt x="303" y="126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5" y="126"/>
                  </a:lnTo>
                  <a:lnTo>
                    <a:pt x="305" y="126"/>
                  </a:lnTo>
                  <a:lnTo>
                    <a:pt x="305" y="126"/>
                  </a:lnTo>
                  <a:lnTo>
                    <a:pt x="305" y="126"/>
                  </a:lnTo>
                  <a:lnTo>
                    <a:pt x="305" y="128"/>
                  </a:lnTo>
                  <a:lnTo>
                    <a:pt x="305" y="128"/>
                  </a:lnTo>
                  <a:lnTo>
                    <a:pt x="305" y="128"/>
                  </a:lnTo>
                  <a:lnTo>
                    <a:pt x="305" y="129"/>
                  </a:lnTo>
                  <a:lnTo>
                    <a:pt x="305" y="129"/>
                  </a:lnTo>
                  <a:lnTo>
                    <a:pt x="305" y="129"/>
                  </a:lnTo>
                  <a:lnTo>
                    <a:pt x="305" y="131"/>
                  </a:lnTo>
                  <a:lnTo>
                    <a:pt x="303" y="131"/>
                  </a:lnTo>
                  <a:lnTo>
                    <a:pt x="303" y="131"/>
                  </a:lnTo>
                  <a:lnTo>
                    <a:pt x="303" y="131"/>
                  </a:lnTo>
                  <a:lnTo>
                    <a:pt x="303" y="131"/>
                  </a:lnTo>
                  <a:lnTo>
                    <a:pt x="303" y="133"/>
                  </a:lnTo>
                  <a:lnTo>
                    <a:pt x="303" y="133"/>
                  </a:lnTo>
                  <a:lnTo>
                    <a:pt x="303" y="133"/>
                  </a:lnTo>
                  <a:lnTo>
                    <a:pt x="303" y="133"/>
                  </a:lnTo>
                  <a:lnTo>
                    <a:pt x="302" y="133"/>
                  </a:lnTo>
                  <a:lnTo>
                    <a:pt x="302" y="133"/>
                  </a:lnTo>
                  <a:lnTo>
                    <a:pt x="302" y="133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3"/>
                  </a:lnTo>
                  <a:lnTo>
                    <a:pt x="302" y="133"/>
                  </a:lnTo>
                  <a:lnTo>
                    <a:pt x="300" y="133"/>
                  </a:lnTo>
                  <a:lnTo>
                    <a:pt x="300" y="135"/>
                  </a:lnTo>
                  <a:lnTo>
                    <a:pt x="300" y="135"/>
                  </a:lnTo>
                  <a:lnTo>
                    <a:pt x="302" y="137"/>
                  </a:lnTo>
                  <a:lnTo>
                    <a:pt x="302" y="137"/>
                  </a:lnTo>
                  <a:lnTo>
                    <a:pt x="302" y="137"/>
                  </a:lnTo>
                  <a:lnTo>
                    <a:pt x="302" y="139"/>
                  </a:lnTo>
                  <a:lnTo>
                    <a:pt x="303" y="139"/>
                  </a:lnTo>
                  <a:lnTo>
                    <a:pt x="303" y="140"/>
                  </a:lnTo>
                  <a:lnTo>
                    <a:pt x="303" y="140"/>
                  </a:lnTo>
                  <a:lnTo>
                    <a:pt x="305" y="140"/>
                  </a:lnTo>
                  <a:lnTo>
                    <a:pt x="305" y="139"/>
                  </a:lnTo>
                  <a:lnTo>
                    <a:pt x="305" y="139"/>
                  </a:lnTo>
                  <a:lnTo>
                    <a:pt x="307" y="140"/>
                  </a:lnTo>
                  <a:lnTo>
                    <a:pt x="307" y="140"/>
                  </a:lnTo>
                  <a:lnTo>
                    <a:pt x="307" y="142"/>
                  </a:lnTo>
                  <a:lnTo>
                    <a:pt x="307" y="142"/>
                  </a:lnTo>
                  <a:lnTo>
                    <a:pt x="307" y="142"/>
                  </a:lnTo>
                  <a:lnTo>
                    <a:pt x="307" y="144"/>
                  </a:lnTo>
                  <a:lnTo>
                    <a:pt x="307" y="144"/>
                  </a:lnTo>
                  <a:lnTo>
                    <a:pt x="307" y="146"/>
                  </a:lnTo>
                  <a:lnTo>
                    <a:pt x="307" y="146"/>
                  </a:lnTo>
                  <a:lnTo>
                    <a:pt x="309" y="148"/>
                  </a:lnTo>
                  <a:lnTo>
                    <a:pt x="309" y="148"/>
                  </a:lnTo>
                  <a:lnTo>
                    <a:pt x="309" y="150"/>
                  </a:lnTo>
                  <a:lnTo>
                    <a:pt x="309" y="150"/>
                  </a:lnTo>
                  <a:lnTo>
                    <a:pt x="311" y="151"/>
                  </a:lnTo>
                  <a:lnTo>
                    <a:pt x="311" y="151"/>
                  </a:lnTo>
                  <a:lnTo>
                    <a:pt x="311" y="153"/>
                  </a:lnTo>
                  <a:lnTo>
                    <a:pt x="311" y="153"/>
                  </a:lnTo>
                  <a:lnTo>
                    <a:pt x="311" y="155"/>
                  </a:lnTo>
                  <a:lnTo>
                    <a:pt x="313" y="155"/>
                  </a:lnTo>
                  <a:lnTo>
                    <a:pt x="313" y="157"/>
                  </a:lnTo>
                  <a:lnTo>
                    <a:pt x="313" y="161"/>
                  </a:lnTo>
                  <a:lnTo>
                    <a:pt x="314" y="162"/>
                  </a:lnTo>
                  <a:lnTo>
                    <a:pt x="314" y="164"/>
                  </a:lnTo>
                  <a:lnTo>
                    <a:pt x="316" y="166"/>
                  </a:lnTo>
                  <a:lnTo>
                    <a:pt x="316" y="166"/>
                  </a:lnTo>
                  <a:lnTo>
                    <a:pt x="318" y="168"/>
                  </a:lnTo>
                  <a:lnTo>
                    <a:pt x="318" y="170"/>
                  </a:lnTo>
                  <a:lnTo>
                    <a:pt x="320" y="170"/>
                  </a:lnTo>
                  <a:lnTo>
                    <a:pt x="322" y="170"/>
                  </a:lnTo>
                  <a:lnTo>
                    <a:pt x="322" y="170"/>
                  </a:lnTo>
                  <a:lnTo>
                    <a:pt x="322" y="170"/>
                  </a:lnTo>
                  <a:lnTo>
                    <a:pt x="322" y="171"/>
                  </a:lnTo>
                  <a:lnTo>
                    <a:pt x="324" y="171"/>
                  </a:lnTo>
                  <a:lnTo>
                    <a:pt x="324" y="171"/>
                  </a:lnTo>
                  <a:lnTo>
                    <a:pt x="324" y="171"/>
                  </a:lnTo>
                  <a:lnTo>
                    <a:pt x="325" y="173"/>
                  </a:lnTo>
                  <a:lnTo>
                    <a:pt x="327" y="173"/>
                  </a:lnTo>
                  <a:lnTo>
                    <a:pt x="327" y="175"/>
                  </a:lnTo>
                  <a:lnTo>
                    <a:pt x="329" y="175"/>
                  </a:lnTo>
                  <a:lnTo>
                    <a:pt x="329" y="175"/>
                  </a:lnTo>
                  <a:lnTo>
                    <a:pt x="329" y="175"/>
                  </a:lnTo>
                  <a:lnTo>
                    <a:pt x="329" y="177"/>
                  </a:lnTo>
                  <a:lnTo>
                    <a:pt x="331" y="175"/>
                  </a:lnTo>
                  <a:lnTo>
                    <a:pt x="331" y="177"/>
                  </a:lnTo>
                  <a:lnTo>
                    <a:pt x="331" y="177"/>
                  </a:lnTo>
                  <a:lnTo>
                    <a:pt x="333" y="177"/>
                  </a:lnTo>
                  <a:lnTo>
                    <a:pt x="333" y="177"/>
                  </a:lnTo>
                  <a:lnTo>
                    <a:pt x="331" y="177"/>
                  </a:lnTo>
                  <a:lnTo>
                    <a:pt x="331" y="179"/>
                  </a:lnTo>
                  <a:lnTo>
                    <a:pt x="331" y="179"/>
                  </a:lnTo>
                  <a:lnTo>
                    <a:pt x="331" y="179"/>
                  </a:lnTo>
                  <a:lnTo>
                    <a:pt x="333" y="179"/>
                  </a:lnTo>
                  <a:lnTo>
                    <a:pt x="333" y="179"/>
                  </a:lnTo>
                  <a:lnTo>
                    <a:pt x="333" y="179"/>
                  </a:lnTo>
                  <a:lnTo>
                    <a:pt x="333" y="181"/>
                  </a:lnTo>
                  <a:lnTo>
                    <a:pt x="333" y="181"/>
                  </a:lnTo>
                  <a:lnTo>
                    <a:pt x="331" y="182"/>
                  </a:lnTo>
                  <a:lnTo>
                    <a:pt x="331" y="184"/>
                  </a:lnTo>
                  <a:lnTo>
                    <a:pt x="331" y="184"/>
                  </a:lnTo>
                  <a:lnTo>
                    <a:pt x="331" y="186"/>
                  </a:lnTo>
                  <a:lnTo>
                    <a:pt x="331" y="186"/>
                  </a:lnTo>
                  <a:lnTo>
                    <a:pt x="329" y="186"/>
                  </a:lnTo>
                  <a:lnTo>
                    <a:pt x="329" y="186"/>
                  </a:lnTo>
                  <a:lnTo>
                    <a:pt x="329" y="186"/>
                  </a:lnTo>
                  <a:lnTo>
                    <a:pt x="327" y="186"/>
                  </a:lnTo>
                  <a:lnTo>
                    <a:pt x="327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5" y="184"/>
                  </a:lnTo>
                  <a:lnTo>
                    <a:pt x="325" y="186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7" y="188"/>
                  </a:lnTo>
                  <a:lnTo>
                    <a:pt x="327" y="188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5" y="186"/>
                  </a:lnTo>
                  <a:lnTo>
                    <a:pt x="325" y="186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5" y="181"/>
                  </a:lnTo>
                  <a:lnTo>
                    <a:pt x="324" y="181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2" y="177"/>
                  </a:lnTo>
                  <a:lnTo>
                    <a:pt x="322" y="177"/>
                  </a:lnTo>
                  <a:lnTo>
                    <a:pt x="322" y="177"/>
                  </a:lnTo>
                  <a:lnTo>
                    <a:pt x="322" y="175"/>
                  </a:lnTo>
                  <a:lnTo>
                    <a:pt x="322" y="175"/>
                  </a:lnTo>
                  <a:lnTo>
                    <a:pt x="322" y="175"/>
                  </a:lnTo>
                  <a:lnTo>
                    <a:pt x="322" y="175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3"/>
                  </a:lnTo>
                  <a:lnTo>
                    <a:pt x="320" y="173"/>
                  </a:lnTo>
                  <a:lnTo>
                    <a:pt x="320" y="173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7"/>
                  </a:lnTo>
                  <a:lnTo>
                    <a:pt x="320" y="177"/>
                  </a:lnTo>
                  <a:lnTo>
                    <a:pt x="322" y="177"/>
                  </a:lnTo>
                  <a:lnTo>
                    <a:pt x="320" y="177"/>
                  </a:lnTo>
                  <a:lnTo>
                    <a:pt x="320" y="177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0" y="179"/>
                  </a:lnTo>
                  <a:lnTo>
                    <a:pt x="320" y="181"/>
                  </a:lnTo>
                  <a:lnTo>
                    <a:pt x="320" y="181"/>
                  </a:lnTo>
                  <a:lnTo>
                    <a:pt x="320" y="179"/>
                  </a:lnTo>
                  <a:lnTo>
                    <a:pt x="320" y="179"/>
                  </a:lnTo>
                  <a:lnTo>
                    <a:pt x="320" y="179"/>
                  </a:lnTo>
                  <a:lnTo>
                    <a:pt x="318" y="179"/>
                  </a:lnTo>
                  <a:lnTo>
                    <a:pt x="318" y="177"/>
                  </a:lnTo>
                  <a:lnTo>
                    <a:pt x="318" y="177"/>
                  </a:lnTo>
                  <a:lnTo>
                    <a:pt x="316" y="177"/>
                  </a:lnTo>
                  <a:lnTo>
                    <a:pt x="316" y="179"/>
                  </a:lnTo>
                  <a:lnTo>
                    <a:pt x="316" y="179"/>
                  </a:lnTo>
                  <a:lnTo>
                    <a:pt x="316" y="179"/>
                  </a:lnTo>
                  <a:lnTo>
                    <a:pt x="314" y="179"/>
                  </a:lnTo>
                  <a:lnTo>
                    <a:pt x="314" y="179"/>
                  </a:lnTo>
                  <a:lnTo>
                    <a:pt x="314" y="179"/>
                  </a:lnTo>
                  <a:lnTo>
                    <a:pt x="314" y="177"/>
                  </a:lnTo>
                  <a:lnTo>
                    <a:pt x="314" y="177"/>
                  </a:lnTo>
                  <a:lnTo>
                    <a:pt x="314" y="177"/>
                  </a:lnTo>
                  <a:lnTo>
                    <a:pt x="314" y="177"/>
                  </a:lnTo>
                  <a:lnTo>
                    <a:pt x="313" y="177"/>
                  </a:lnTo>
                  <a:lnTo>
                    <a:pt x="313" y="177"/>
                  </a:lnTo>
                  <a:lnTo>
                    <a:pt x="313" y="177"/>
                  </a:lnTo>
                  <a:lnTo>
                    <a:pt x="313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09" y="177"/>
                  </a:lnTo>
                  <a:lnTo>
                    <a:pt x="309" y="177"/>
                  </a:lnTo>
                  <a:lnTo>
                    <a:pt x="309" y="177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11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1"/>
                  </a:lnTo>
                  <a:lnTo>
                    <a:pt x="309" y="171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07" y="175"/>
                  </a:lnTo>
                  <a:lnTo>
                    <a:pt x="307" y="175"/>
                  </a:lnTo>
                  <a:lnTo>
                    <a:pt x="307" y="175"/>
                  </a:lnTo>
                  <a:lnTo>
                    <a:pt x="305" y="175"/>
                  </a:lnTo>
                  <a:lnTo>
                    <a:pt x="305" y="175"/>
                  </a:lnTo>
                  <a:lnTo>
                    <a:pt x="305" y="175"/>
                  </a:lnTo>
                  <a:lnTo>
                    <a:pt x="303" y="177"/>
                  </a:lnTo>
                  <a:lnTo>
                    <a:pt x="303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7" y="179"/>
                  </a:lnTo>
                  <a:lnTo>
                    <a:pt x="307" y="179"/>
                  </a:lnTo>
                  <a:lnTo>
                    <a:pt x="307" y="179"/>
                  </a:lnTo>
                  <a:lnTo>
                    <a:pt x="307" y="179"/>
                  </a:lnTo>
                  <a:lnTo>
                    <a:pt x="307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11" y="181"/>
                  </a:lnTo>
                  <a:lnTo>
                    <a:pt x="311" y="181"/>
                  </a:lnTo>
                  <a:lnTo>
                    <a:pt x="311" y="181"/>
                  </a:lnTo>
                  <a:lnTo>
                    <a:pt x="311" y="181"/>
                  </a:lnTo>
                  <a:lnTo>
                    <a:pt x="313" y="181"/>
                  </a:lnTo>
                  <a:lnTo>
                    <a:pt x="313" y="181"/>
                  </a:lnTo>
                  <a:lnTo>
                    <a:pt x="313" y="182"/>
                  </a:lnTo>
                  <a:lnTo>
                    <a:pt x="313" y="182"/>
                  </a:lnTo>
                  <a:lnTo>
                    <a:pt x="313" y="182"/>
                  </a:lnTo>
                  <a:lnTo>
                    <a:pt x="314" y="182"/>
                  </a:lnTo>
                  <a:lnTo>
                    <a:pt x="314" y="182"/>
                  </a:lnTo>
                  <a:lnTo>
                    <a:pt x="314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8" y="182"/>
                  </a:lnTo>
                  <a:lnTo>
                    <a:pt x="318" y="182"/>
                  </a:lnTo>
                  <a:lnTo>
                    <a:pt x="320" y="182"/>
                  </a:lnTo>
                  <a:lnTo>
                    <a:pt x="320" y="182"/>
                  </a:lnTo>
                  <a:lnTo>
                    <a:pt x="322" y="184"/>
                  </a:lnTo>
                  <a:lnTo>
                    <a:pt x="322" y="184"/>
                  </a:lnTo>
                  <a:lnTo>
                    <a:pt x="322" y="184"/>
                  </a:lnTo>
                  <a:lnTo>
                    <a:pt x="322" y="184"/>
                  </a:lnTo>
                  <a:lnTo>
                    <a:pt x="320" y="184"/>
                  </a:lnTo>
                  <a:lnTo>
                    <a:pt x="320" y="184"/>
                  </a:lnTo>
                  <a:lnTo>
                    <a:pt x="320" y="184"/>
                  </a:lnTo>
                  <a:lnTo>
                    <a:pt x="320" y="186"/>
                  </a:lnTo>
                  <a:lnTo>
                    <a:pt x="320" y="186"/>
                  </a:lnTo>
                  <a:lnTo>
                    <a:pt x="320" y="186"/>
                  </a:lnTo>
                  <a:lnTo>
                    <a:pt x="320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8"/>
                  </a:lnTo>
                  <a:lnTo>
                    <a:pt x="322" y="186"/>
                  </a:lnTo>
                  <a:lnTo>
                    <a:pt x="324" y="186"/>
                  </a:lnTo>
                  <a:lnTo>
                    <a:pt x="324" y="186"/>
                  </a:lnTo>
                  <a:lnTo>
                    <a:pt x="324" y="186"/>
                  </a:lnTo>
                  <a:lnTo>
                    <a:pt x="324" y="186"/>
                  </a:lnTo>
                  <a:lnTo>
                    <a:pt x="324" y="188"/>
                  </a:lnTo>
                  <a:lnTo>
                    <a:pt x="324" y="188"/>
                  </a:lnTo>
                  <a:lnTo>
                    <a:pt x="324" y="186"/>
                  </a:lnTo>
                  <a:lnTo>
                    <a:pt x="325" y="186"/>
                  </a:lnTo>
                  <a:lnTo>
                    <a:pt x="325" y="188"/>
                  </a:lnTo>
                  <a:lnTo>
                    <a:pt x="325" y="188"/>
                  </a:lnTo>
                  <a:lnTo>
                    <a:pt x="325" y="188"/>
                  </a:lnTo>
                  <a:lnTo>
                    <a:pt x="327" y="188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9" y="190"/>
                  </a:lnTo>
                  <a:lnTo>
                    <a:pt x="329" y="190"/>
                  </a:lnTo>
                  <a:lnTo>
                    <a:pt x="329" y="190"/>
                  </a:lnTo>
                  <a:lnTo>
                    <a:pt x="331" y="190"/>
                  </a:lnTo>
                  <a:lnTo>
                    <a:pt x="331" y="188"/>
                  </a:lnTo>
                  <a:lnTo>
                    <a:pt x="331" y="188"/>
                  </a:lnTo>
                  <a:lnTo>
                    <a:pt x="331" y="188"/>
                  </a:lnTo>
                  <a:lnTo>
                    <a:pt x="333" y="188"/>
                  </a:lnTo>
                  <a:lnTo>
                    <a:pt x="333" y="188"/>
                  </a:lnTo>
                  <a:lnTo>
                    <a:pt x="333" y="188"/>
                  </a:lnTo>
                  <a:lnTo>
                    <a:pt x="333" y="186"/>
                  </a:lnTo>
                  <a:lnTo>
                    <a:pt x="333" y="186"/>
                  </a:lnTo>
                  <a:lnTo>
                    <a:pt x="333" y="186"/>
                  </a:lnTo>
                  <a:lnTo>
                    <a:pt x="333" y="186"/>
                  </a:lnTo>
                  <a:lnTo>
                    <a:pt x="335" y="186"/>
                  </a:lnTo>
                  <a:lnTo>
                    <a:pt x="335" y="186"/>
                  </a:lnTo>
                  <a:lnTo>
                    <a:pt x="335" y="186"/>
                  </a:lnTo>
                  <a:lnTo>
                    <a:pt x="336" y="186"/>
                  </a:lnTo>
                  <a:lnTo>
                    <a:pt x="336" y="186"/>
                  </a:lnTo>
                  <a:lnTo>
                    <a:pt x="336" y="188"/>
                  </a:lnTo>
                  <a:lnTo>
                    <a:pt x="335" y="188"/>
                  </a:lnTo>
                  <a:lnTo>
                    <a:pt x="335" y="188"/>
                  </a:lnTo>
                  <a:lnTo>
                    <a:pt x="335" y="190"/>
                  </a:lnTo>
                  <a:lnTo>
                    <a:pt x="335" y="190"/>
                  </a:lnTo>
                  <a:lnTo>
                    <a:pt x="335" y="192"/>
                  </a:lnTo>
                  <a:lnTo>
                    <a:pt x="335" y="192"/>
                  </a:lnTo>
                  <a:lnTo>
                    <a:pt x="335" y="193"/>
                  </a:lnTo>
                  <a:lnTo>
                    <a:pt x="336" y="193"/>
                  </a:lnTo>
                  <a:lnTo>
                    <a:pt x="336" y="195"/>
                  </a:lnTo>
                  <a:lnTo>
                    <a:pt x="338" y="195"/>
                  </a:lnTo>
                  <a:lnTo>
                    <a:pt x="338" y="197"/>
                  </a:lnTo>
                  <a:lnTo>
                    <a:pt x="338" y="197"/>
                  </a:lnTo>
                  <a:lnTo>
                    <a:pt x="340" y="197"/>
                  </a:lnTo>
                  <a:lnTo>
                    <a:pt x="340" y="199"/>
                  </a:lnTo>
                  <a:lnTo>
                    <a:pt x="342" y="199"/>
                  </a:lnTo>
                  <a:lnTo>
                    <a:pt x="342" y="201"/>
                  </a:lnTo>
                  <a:lnTo>
                    <a:pt x="344" y="201"/>
                  </a:lnTo>
                  <a:lnTo>
                    <a:pt x="344" y="203"/>
                  </a:lnTo>
                  <a:lnTo>
                    <a:pt x="345" y="203"/>
                  </a:lnTo>
                  <a:lnTo>
                    <a:pt x="345" y="203"/>
                  </a:lnTo>
                  <a:lnTo>
                    <a:pt x="347" y="204"/>
                  </a:lnTo>
                  <a:lnTo>
                    <a:pt x="347" y="206"/>
                  </a:lnTo>
                  <a:lnTo>
                    <a:pt x="347" y="206"/>
                  </a:lnTo>
                  <a:lnTo>
                    <a:pt x="345" y="206"/>
                  </a:lnTo>
                  <a:lnTo>
                    <a:pt x="345" y="206"/>
                  </a:lnTo>
                  <a:lnTo>
                    <a:pt x="345" y="206"/>
                  </a:lnTo>
                  <a:lnTo>
                    <a:pt x="345" y="206"/>
                  </a:lnTo>
                  <a:lnTo>
                    <a:pt x="344" y="204"/>
                  </a:lnTo>
                  <a:lnTo>
                    <a:pt x="344" y="204"/>
                  </a:lnTo>
                  <a:lnTo>
                    <a:pt x="344" y="204"/>
                  </a:lnTo>
                  <a:lnTo>
                    <a:pt x="344" y="204"/>
                  </a:lnTo>
                  <a:lnTo>
                    <a:pt x="344" y="206"/>
                  </a:lnTo>
                  <a:lnTo>
                    <a:pt x="344" y="206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10"/>
                  </a:lnTo>
                  <a:lnTo>
                    <a:pt x="345" y="210"/>
                  </a:lnTo>
                  <a:lnTo>
                    <a:pt x="345" y="210"/>
                  </a:lnTo>
                  <a:lnTo>
                    <a:pt x="345" y="208"/>
                  </a:lnTo>
                  <a:lnTo>
                    <a:pt x="345" y="208"/>
                  </a:lnTo>
                  <a:lnTo>
                    <a:pt x="345" y="208"/>
                  </a:lnTo>
                  <a:lnTo>
                    <a:pt x="347" y="208"/>
                  </a:lnTo>
                  <a:lnTo>
                    <a:pt x="347" y="208"/>
                  </a:lnTo>
                  <a:lnTo>
                    <a:pt x="347" y="210"/>
                  </a:lnTo>
                  <a:lnTo>
                    <a:pt x="347" y="210"/>
                  </a:lnTo>
                  <a:lnTo>
                    <a:pt x="347" y="212"/>
                  </a:lnTo>
                  <a:lnTo>
                    <a:pt x="347" y="212"/>
                  </a:lnTo>
                  <a:lnTo>
                    <a:pt x="347" y="214"/>
                  </a:lnTo>
                  <a:lnTo>
                    <a:pt x="349" y="214"/>
                  </a:lnTo>
                  <a:lnTo>
                    <a:pt x="349" y="214"/>
                  </a:lnTo>
                  <a:lnTo>
                    <a:pt x="351" y="215"/>
                  </a:lnTo>
                  <a:lnTo>
                    <a:pt x="351" y="215"/>
                  </a:lnTo>
                  <a:lnTo>
                    <a:pt x="351" y="215"/>
                  </a:lnTo>
                  <a:lnTo>
                    <a:pt x="351" y="217"/>
                  </a:lnTo>
                  <a:lnTo>
                    <a:pt x="349" y="217"/>
                  </a:lnTo>
                  <a:lnTo>
                    <a:pt x="349" y="215"/>
                  </a:lnTo>
                  <a:lnTo>
                    <a:pt x="349" y="215"/>
                  </a:lnTo>
                  <a:lnTo>
                    <a:pt x="349" y="215"/>
                  </a:lnTo>
                  <a:lnTo>
                    <a:pt x="349" y="215"/>
                  </a:lnTo>
                  <a:lnTo>
                    <a:pt x="347" y="215"/>
                  </a:lnTo>
                  <a:lnTo>
                    <a:pt x="347" y="215"/>
                  </a:lnTo>
                  <a:lnTo>
                    <a:pt x="347" y="215"/>
                  </a:lnTo>
                  <a:lnTo>
                    <a:pt x="347" y="215"/>
                  </a:lnTo>
                  <a:lnTo>
                    <a:pt x="345" y="215"/>
                  </a:lnTo>
                  <a:lnTo>
                    <a:pt x="345" y="215"/>
                  </a:lnTo>
                  <a:lnTo>
                    <a:pt x="345" y="214"/>
                  </a:lnTo>
                  <a:lnTo>
                    <a:pt x="345" y="214"/>
                  </a:lnTo>
                  <a:lnTo>
                    <a:pt x="344" y="214"/>
                  </a:lnTo>
                  <a:lnTo>
                    <a:pt x="344" y="214"/>
                  </a:lnTo>
                  <a:lnTo>
                    <a:pt x="344" y="212"/>
                  </a:lnTo>
                  <a:lnTo>
                    <a:pt x="344" y="212"/>
                  </a:lnTo>
                  <a:lnTo>
                    <a:pt x="344" y="212"/>
                  </a:lnTo>
                  <a:lnTo>
                    <a:pt x="344" y="212"/>
                  </a:lnTo>
                  <a:lnTo>
                    <a:pt x="342" y="212"/>
                  </a:lnTo>
                  <a:lnTo>
                    <a:pt x="342" y="212"/>
                  </a:lnTo>
                  <a:lnTo>
                    <a:pt x="342" y="212"/>
                  </a:lnTo>
                  <a:lnTo>
                    <a:pt x="342" y="212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10"/>
                  </a:lnTo>
                  <a:lnTo>
                    <a:pt x="338" y="210"/>
                  </a:lnTo>
                  <a:lnTo>
                    <a:pt x="338" y="212"/>
                  </a:lnTo>
                  <a:lnTo>
                    <a:pt x="338" y="212"/>
                  </a:lnTo>
                  <a:lnTo>
                    <a:pt x="338" y="210"/>
                  </a:lnTo>
                  <a:lnTo>
                    <a:pt x="338" y="210"/>
                  </a:lnTo>
                  <a:lnTo>
                    <a:pt x="336" y="210"/>
                  </a:lnTo>
                  <a:lnTo>
                    <a:pt x="336" y="208"/>
                  </a:lnTo>
                  <a:lnTo>
                    <a:pt x="336" y="208"/>
                  </a:lnTo>
                  <a:lnTo>
                    <a:pt x="336" y="208"/>
                  </a:lnTo>
                  <a:lnTo>
                    <a:pt x="336" y="208"/>
                  </a:lnTo>
                  <a:lnTo>
                    <a:pt x="335" y="206"/>
                  </a:lnTo>
                  <a:lnTo>
                    <a:pt x="335" y="206"/>
                  </a:lnTo>
                  <a:lnTo>
                    <a:pt x="335" y="206"/>
                  </a:lnTo>
                  <a:lnTo>
                    <a:pt x="336" y="206"/>
                  </a:lnTo>
                  <a:lnTo>
                    <a:pt x="336" y="206"/>
                  </a:lnTo>
                  <a:lnTo>
                    <a:pt x="336" y="206"/>
                  </a:lnTo>
                  <a:lnTo>
                    <a:pt x="336" y="206"/>
                  </a:lnTo>
                  <a:lnTo>
                    <a:pt x="336" y="204"/>
                  </a:lnTo>
                  <a:lnTo>
                    <a:pt x="336" y="204"/>
                  </a:lnTo>
                  <a:lnTo>
                    <a:pt x="338" y="204"/>
                  </a:lnTo>
                  <a:lnTo>
                    <a:pt x="338" y="204"/>
                  </a:lnTo>
                  <a:lnTo>
                    <a:pt x="338" y="204"/>
                  </a:lnTo>
                  <a:lnTo>
                    <a:pt x="336" y="203"/>
                  </a:lnTo>
                  <a:lnTo>
                    <a:pt x="336" y="204"/>
                  </a:lnTo>
                  <a:lnTo>
                    <a:pt x="336" y="204"/>
                  </a:lnTo>
                  <a:lnTo>
                    <a:pt x="335" y="204"/>
                  </a:lnTo>
                  <a:lnTo>
                    <a:pt x="335" y="204"/>
                  </a:lnTo>
                  <a:lnTo>
                    <a:pt x="335" y="204"/>
                  </a:lnTo>
                  <a:lnTo>
                    <a:pt x="335" y="204"/>
                  </a:lnTo>
                  <a:lnTo>
                    <a:pt x="335" y="203"/>
                  </a:lnTo>
                  <a:lnTo>
                    <a:pt x="335" y="203"/>
                  </a:lnTo>
                  <a:lnTo>
                    <a:pt x="335" y="203"/>
                  </a:lnTo>
                  <a:lnTo>
                    <a:pt x="335" y="201"/>
                  </a:lnTo>
                  <a:lnTo>
                    <a:pt x="333" y="201"/>
                  </a:lnTo>
                  <a:lnTo>
                    <a:pt x="333" y="201"/>
                  </a:lnTo>
                  <a:lnTo>
                    <a:pt x="333" y="201"/>
                  </a:lnTo>
                  <a:lnTo>
                    <a:pt x="333" y="201"/>
                  </a:lnTo>
                  <a:lnTo>
                    <a:pt x="331" y="199"/>
                  </a:lnTo>
                  <a:lnTo>
                    <a:pt x="331" y="199"/>
                  </a:lnTo>
                  <a:lnTo>
                    <a:pt x="329" y="199"/>
                  </a:lnTo>
                  <a:lnTo>
                    <a:pt x="329" y="199"/>
                  </a:lnTo>
                  <a:lnTo>
                    <a:pt x="329" y="199"/>
                  </a:lnTo>
                  <a:lnTo>
                    <a:pt x="329" y="199"/>
                  </a:lnTo>
                  <a:lnTo>
                    <a:pt x="329" y="201"/>
                  </a:lnTo>
                  <a:lnTo>
                    <a:pt x="331" y="201"/>
                  </a:lnTo>
                  <a:lnTo>
                    <a:pt x="331" y="201"/>
                  </a:lnTo>
                  <a:lnTo>
                    <a:pt x="331" y="201"/>
                  </a:lnTo>
                  <a:lnTo>
                    <a:pt x="333" y="201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4"/>
                  </a:lnTo>
                  <a:lnTo>
                    <a:pt x="333" y="204"/>
                  </a:lnTo>
                  <a:lnTo>
                    <a:pt x="333" y="204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5" y="206"/>
                  </a:lnTo>
                  <a:lnTo>
                    <a:pt x="335" y="206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3" y="206"/>
                  </a:lnTo>
                  <a:lnTo>
                    <a:pt x="333" y="208"/>
                  </a:lnTo>
                  <a:lnTo>
                    <a:pt x="333" y="208"/>
                  </a:lnTo>
                  <a:lnTo>
                    <a:pt x="333" y="208"/>
                  </a:lnTo>
                  <a:lnTo>
                    <a:pt x="333" y="210"/>
                  </a:lnTo>
                  <a:lnTo>
                    <a:pt x="333" y="210"/>
                  </a:lnTo>
                  <a:lnTo>
                    <a:pt x="333" y="210"/>
                  </a:lnTo>
                  <a:lnTo>
                    <a:pt x="333" y="208"/>
                  </a:lnTo>
                  <a:lnTo>
                    <a:pt x="333" y="208"/>
                  </a:lnTo>
                  <a:lnTo>
                    <a:pt x="333" y="210"/>
                  </a:lnTo>
                  <a:lnTo>
                    <a:pt x="331" y="210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6"/>
                  </a:lnTo>
                  <a:lnTo>
                    <a:pt x="329" y="206"/>
                  </a:lnTo>
                  <a:lnTo>
                    <a:pt x="329" y="206"/>
                  </a:lnTo>
                  <a:lnTo>
                    <a:pt x="327" y="206"/>
                  </a:lnTo>
                  <a:lnTo>
                    <a:pt x="327" y="206"/>
                  </a:lnTo>
                  <a:lnTo>
                    <a:pt x="327" y="206"/>
                  </a:lnTo>
                  <a:lnTo>
                    <a:pt x="327" y="206"/>
                  </a:lnTo>
                  <a:lnTo>
                    <a:pt x="325" y="206"/>
                  </a:lnTo>
                  <a:lnTo>
                    <a:pt x="327" y="206"/>
                  </a:lnTo>
                  <a:lnTo>
                    <a:pt x="327" y="208"/>
                  </a:lnTo>
                  <a:lnTo>
                    <a:pt x="327" y="208"/>
                  </a:lnTo>
                  <a:lnTo>
                    <a:pt x="327" y="208"/>
                  </a:lnTo>
                  <a:lnTo>
                    <a:pt x="327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10"/>
                  </a:lnTo>
                  <a:lnTo>
                    <a:pt x="331" y="210"/>
                  </a:lnTo>
                  <a:lnTo>
                    <a:pt x="331" y="210"/>
                  </a:lnTo>
                  <a:lnTo>
                    <a:pt x="331" y="210"/>
                  </a:lnTo>
                  <a:lnTo>
                    <a:pt x="331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7" y="210"/>
                  </a:lnTo>
                  <a:lnTo>
                    <a:pt x="327" y="210"/>
                  </a:lnTo>
                  <a:lnTo>
                    <a:pt x="327" y="210"/>
                  </a:lnTo>
                  <a:lnTo>
                    <a:pt x="327" y="210"/>
                  </a:lnTo>
                  <a:lnTo>
                    <a:pt x="325" y="208"/>
                  </a:lnTo>
                  <a:lnTo>
                    <a:pt x="325" y="208"/>
                  </a:lnTo>
                  <a:lnTo>
                    <a:pt x="325" y="208"/>
                  </a:lnTo>
                  <a:lnTo>
                    <a:pt x="325" y="208"/>
                  </a:lnTo>
                  <a:lnTo>
                    <a:pt x="324" y="206"/>
                  </a:lnTo>
                  <a:lnTo>
                    <a:pt x="324" y="206"/>
                  </a:lnTo>
                  <a:lnTo>
                    <a:pt x="324" y="206"/>
                  </a:lnTo>
                  <a:lnTo>
                    <a:pt x="324" y="204"/>
                  </a:lnTo>
                  <a:lnTo>
                    <a:pt x="322" y="204"/>
                  </a:lnTo>
                  <a:lnTo>
                    <a:pt x="322" y="204"/>
                  </a:lnTo>
                  <a:lnTo>
                    <a:pt x="322" y="204"/>
                  </a:lnTo>
                  <a:lnTo>
                    <a:pt x="322" y="204"/>
                  </a:lnTo>
                  <a:lnTo>
                    <a:pt x="320" y="204"/>
                  </a:lnTo>
                  <a:lnTo>
                    <a:pt x="320" y="204"/>
                  </a:lnTo>
                  <a:lnTo>
                    <a:pt x="320" y="204"/>
                  </a:lnTo>
                  <a:lnTo>
                    <a:pt x="318" y="203"/>
                  </a:lnTo>
                  <a:lnTo>
                    <a:pt x="316" y="203"/>
                  </a:lnTo>
                  <a:lnTo>
                    <a:pt x="314" y="203"/>
                  </a:lnTo>
                  <a:lnTo>
                    <a:pt x="314" y="203"/>
                  </a:lnTo>
                  <a:lnTo>
                    <a:pt x="314" y="203"/>
                  </a:lnTo>
                  <a:lnTo>
                    <a:pt x="313" y="203"/>
                  </a:lnTo>
                  <a:lnTo>
                    <a:pt x="313" y="203"/>
                  </a:lnTo>
                  <a:lnTo>
                    <a:pt x="311" y="203"/>
                  </a:lnTo>
                  <a:lnTo>
                    <a:pt x="311" y="203"/>
                  </a:lnTo>
                  <a:lnTo>
                    <a:pt x="311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1"/>
                  </a:lnTo>
                  <a:lnTo>
                    <a:pt x="309" y="201"/>
                  </a:lnTo>
                  <a:lnTo>
                    <a:pt x="311" y="201"/>
                  </a:lnTo>
                  <a:lnTo>
                    <a:pt x="311" y="201"/>
                  </a:lnTo>
                  <a:lnTo>
                    <a:pt x="311" y="201"/>
                  </a:lnTo>
                  <a:lnTo>
                    <a:pt x="311" y="201"/>
                  </a:lnTo>
                  <a:lnTo>
                    <a:pt x="313" y="201"/>
                  </a:lnTo>
                  <a:lnTo>
                    <a:pt x="313" y="199"/>
                  </a:lnTo>
                  <a:lnTo>
                    <a:pt x="313" y="199"/>
                  </a:lnTo>
                  <a:lnTo>
                    <a:pt x="313" y="199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5"/>
                  </a:lnTo>
                  <a:lnTo>
                    <a:pt x="313" y="195"/>
                  </a:lnTo>
                  <a:lnTo>
                    <a:pt x="313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9"/>
                  </a:lnTo>
                  <a:lnTo>
                    <a:pt x="311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7" y="201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4"/>
                  </a:lnTo>
                  <a:lnTo>
                    <a:pt x="307" y="204"/>
                  </a:lnTo>
                  <a:lnTo>
                    <a:pt x="307" y="204"/>
                  </a:lnTo>
                  <a:lnTo>
                    <a:pt x="305" y="204"/>
                  </a:lnTo>
                  <a:lnTo>
                    <a:pt x="305" y="204"/>
                  </a:lnTo>
                  <a:lnTo>
                    <a:pt x="305" y="204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7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2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3" y="201"/>
                  </a:lnTo>
                  <a:lnTo>
                    <a:pt x="303" y="201"/>
                  </a:lnTo>
                  <a:lnTo>
                    <a:pt x="303" y="201"/>
                  </a:lnTo>
                  <a:lnTo>
                    <a:pt x="302" y="201"/>
                  </a:lnTo>
                  <a:lnTo>
                    <a:pt x="303" y="201"/>
                  </a:lnTo>
                  <a:lnTo>
                    <a:pt x="303" y="203"/>
                  </a:lnTo>
                  <a:lnTo>
                    <a:pt x="303" y="203"/>
                  </a:lnTo>
                  <a:lnTo>
                    <a:pt x="303" y="203"/>
                  </a:lnTo>
                  <a:lnTo>
                    <a:pt x="303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3" y="203"/>
                  </a:lnTo>
                  <a:lnTo>
                    <a:pt x="303" y="204"/>
                  </a:lnTo>
                  <a:lnTo>
                    <a:pt x="303" y="204"/>
                  </a:lnTo>
                  <a:lnTo>
                    <a:pt x="303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3" y="204"/>
                  </a:lnTo>
                  <a:lnTo>
                    <a:pt x="303" y="206"/>
                  </a:lnTo>
                  <a:lnTo>
                    <a:pt x="303" y="206"/>
                  </a:lnTo>
                  <a:lnTo>
                    <a:pt x="303" y="206"/>
                  </a:lnTo>
                  <a:lnTo>
                    <a:pt x="303" y="206"/>
                  </a:lnTo>
                  <a:lnTo>
                    <a:pt x="302" y="206"/>
                  </a:lnTo>
                  <a:lnTo>
                    <a:pt x="302" y="206"/>
                  </a:lnTo>
                  <a:lnTo>
                    <a:pt x="302" y="206"/>
                  </a:lnTo>
                  <a:lnTo>
                    <a:pt x="302" y="206"/>
                  </a:lnTo>
                  <a:lnTo>
                    <a:pt x="300" y="206"/>
                  </a:lnTo>
                  <a:lnTo>
                    <a:pt x="300" y="206"/>
                  </a:lnTo>
                  <a:lnTo>
                    <a:pt x="300" y="204"/>
                  </a:lnTo>
                  <a:lnTo>
                    <a:pt x="300" y="204"/>
                  </a:lnTo>
                  <a:lnTo>
                    <a:pt x="300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1"/>
                  </a:lnTo>
                  <a:lnTo>
                    <a:pt x="296" y="201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3" y="199"/>
                  </a:lnTo>
                  <a:lnTo>
                    <a:pt x="293" y="197"/>
                  </a:lnTo>
                  <a:lnTo>
                    <a:pt x="294" y="197"/>
                  </a:lnTo>
                  <a:lnTo>
                    <a:pt x="293" y="197"/>
                  </a:lnTo>
                  <a:lnTo>
                    <a:pt x="293" y="197"/>
                  </a:lnTo>
                  <a:lnTo>
                    <a:pt x="293" y="195"/>
                  </a:lnTo>
                  <a:lnTo>
                    <a:pt x="293" y="195"/>
                  </a:lnTo>
                  <a:lnTo>
                    <a:pt x="293" y="195"/>
                  </a:lnTo>
                  <a:lnTo>
                    <a:pt x="293" y="195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2"/>
                  </a:lnTo>
                  <a:lnTo>
                    <a:pt x="294" y="192"/>
                  </a:lnTo>
                  <a:lnTo>
                    <a:pt x="294" y="192"/>
                  </a:lnTo>
                  <a:lnTo>
                    <a:pt x="294" y="192"/>
                  </a:lnTo>
                  <a:lnTo>
                    <a:pt x="293" y="192"/>
                  </a:lnTo>
                  <a:lnTo>
                    <a:pt x="293" y="192"/>
                  </a:lnTo>
                  <a:lnTo>
                    <a:pt x="293" y="192"/>
                  </a:lnTo>
                  <a:lnTo>
                    <a:pt x="293" y="192"/>
                  </a:lnTo>
                  <a:lnTo>
                    <a:pt x="291" y="192"/>
                  </a:lnTo>
                  <a:lnTo>
                    <a:pt x="291" y="193"/>
                  </a:lnTo>
                  <a:lnTo>
                    <a:pt x="291" y="193"/>
                  </a:lnTo>
                  <a:lnTo>
                    <a:pt x="291" y="193"/>
                  </a:lnTo>
                  <a:lnTo>
                    <a:pt x="291" y="193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89" y="192"/>
                  </a:lnTo>
                  <a:lnTo>
                    <a:pt x="289" y="190"/>
                  </a:lnTo>
                  <a:lnTo>
                    <a:pt x="287" y="190"/>
                  </a:lnTo>
                  <a:lnTo>
                    <a:pt x="287" y="190"/>
                  </a:lnTo>
                  <a:lnTo>
                    <a:pt x="287" y="190"/>
                  </a:lnTo>
                  <a:lnTo>
                    <a:pt x="285" y="190"/>
                  </a:lnTo>
                  <a:lnTo>
                    <a:pt x="285" y="190"/>
                  </a:lnTo>
                  <a:lnTo>
                    <a:pt x="285" y="190"/>
                  </a:lnTo>
                  <a:lnTo>
                    <a:pt x="283" y="190"/>
                  </a:lnTo>
                  <a:lnTo>
                    <a:pt x="283" y="192"/>
                  </a:lnTo>
                  <a:lnTo>
                    <a:pt x="283" y="192"/>
                  </a:lnTo>
                  <a:lnTo>
                    <a:pt x="283" y="192"/>
                  </a:lnTo>
                  <a:lnTo>
                    <a:pt x="283" y="192"/>
                  </a:lnTo>
                  <a:lnTo>
                    <a:pt x="285" y="192"/>
                  </a:lnTo>
                  <a:lnTo>
                    <a:pt x="285" y="192"/>
                  </a:lnTo>
                  <a:lnTo>
                    <a:pt x="285" y="193"/>
                  </a:lnTo>
                  <a:lnTo>
                    <a:pt x="285" y="193"/>
                  </a:lnTo>
                  <a:lnTo>
                    <a:pt x="287" y="193"/>
                  </a:lnTo>
                  <a:lnTo>
                    <a:pt x="287" y="193"/>
                  </a:lnTo>
                  <a:lnTo>
                    <a:pt x="289" y="193"/>
                  </a:lnTo>
                  <a:lnTo>
                    <a:pt x="289" y="193"/>
                  </a:lnTo>
                  <a:lnTo>
                    <a:pt x="289" y="193"/>
                  </a:lnTo>
                  <a:lnTo>
                    <a:pt x="289" y="195"/>
                  </a:lnTo>
                  <a:lnTo>
                    <a:pt x="289" y="195"/>
                  </a:lnTo>
                  <a:lnTo>
                    <a:pt x="289" y="197"/>
                  </a:lnTo>
                  <a:lnTo>
                    <a:pt x="289" y="197"/>
                  </a:lnTo>
                  <a:lnTo>
                    <a:pt x="287" y="197"/>
                  </a:lnTo>
                  <a:lnTo>
                    <a:pt x="287" y="197"/>
                  </a:lnTo>
                  <a:lnTo>
                    <a:pt x="287" y="197"/>
                  </a:lnTo>
                  <a:lnTo>
                    <a:pt x="289" y="197"/>
                  </a:lnTo>
                  <a:lnTo>
                    <a:pt x="289" y="197"/>
                  </a:lnTo>
                  <a:lnTo>
                    <a:pt x="289" y="197"/>
                  </a:lnTo>
                  <a:lnTo>
                    <a:pt x="291" y="197"/>
                  </a:lnTo>
                  <a:lnTo>
                    <a:pt x="291" y="197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1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4" y="201"/>
                  </a:lnTo>
                  <a:lnTo>
                    <a:pt x="294" y="203"/>
                  </a:lnTo>
                  <a:lnTo>
                    <a:pt x="294" y="203"/>
                  </a:lnTo>
                  <a:lnTo>
                    <a:pt x="294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1" y="203"/>
                  </a:lnTo>
                  <a:lnTo>
                    <a:pt x="291" y="203"/>
                  </a:lnTo>
                  <a:lnTo>
                    <a:pt x="291" y="203"/>
                  </a:lnTo>
                  <a:lnTo>
                    <a:pt x="289" y="204"/>
                  </a:lnTo>
                  <a:lnTo>
                    <a:pt x="289" y="204"/>
                  </a:lnTo>
                  <a:lnTo>
                    <a:pt x="289" y="204"/>
                  </a:lnTo>
                  <a:lnTo>
                    <a:pt x="287" y="203"/>
                  </a:lnTo>
                  <a:lnTo>
                    <a:pt x="287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7" y="203"/>
                  </a:lnTo>
                  <a:lnTo>
                    <a:pt x="287" y="203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5" y="201"/>
                  </a:lnTo>
                  <a:lnTo>
                    <a:pt x="285" y="199"/>
                  </a:lnTo>
                  <a:lnTo>
                    <a:pt x="285" y="199"/>
                  </a:lnTo>
                  <a:lnTo>
                    <a:pt x="285" y="199"/>
                  </a:lnTo>
                  <a:lnTo>
                    <a:pt x="285" y="199"/>
                  </a:lnTo>
                  <a:lnTo>
                    <a:pt x="283" y="201"/>
                  </a:lnTo>
                  <a:lnTo>
                    <a:pt x="283" y="201"/>
                  </a:lnTo>
                  <a:lnTo>
                    <a:pt x="283" y="199"/>
                  </a:lnTo>
                  <a:lnTo>
                    <a:pt x="283" y="199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2" y="197"/>
                  </a:lnTo>
                  <a:lnTo>
                    <a:pt x="282" y="197"/>
                  </a:lnTo>
                  <a:lnTo>
                    <a:pt x="282" y="197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0" y="199"/>
                  </a:lnTo>
                  <a:lnTo>
                    <a:pt x="280" y="199"/>
                  </a:lnTo>
                  <a:lnTo>
                    <a:pt x="280" y="199"/>
                  </a:lnTo>
                  <a:lnTo>
                    <a:pt x="278" y="199"/>
                  </a:lnTo>
                  <a:lnTo>
                    <a:pt x="278" y="199"/>
                  </a:lnTo>
                  <a:lnTo>
                    <a:pt x="278" y="199"/>
                  </a:lnTo>
                  <a:lnTo>
                    <a:pt x="278" y="199"/>
                  </a:lnTo>
                  <a:lnTo>
                    <a:pt x="278" y="197"/>
                  </a:lnTo>
                  <a:lnTo>
                    <a:pt x="278" y="197"/>
                  </a:lnTo>
                  <a:lnTo>
                    <a:pt x="278" y="197"/>
                  </a:lnTo>
                  <a:lnTo>
                    <a:pt x="278" y="195"/>
                  </a:lnTo>
                  <a:lnTo>
                    <a:pt x="276" y="195"/>
                  </a:lnTo>
                  <a:lnTo>
                    <a:pt x="276" y="195"/>
                  </a:lnTo>
                  <a:lnTo>
                    <a:pt x="276" y="193"/>
                  </a:lnTo>
                  <a:lnTo>
                    <a:pt x="276" y="193"/>
                  </a:lnTo>
                  <a:lnTo>
                    <a:pt x="274" y="192"/>
                  </a:lnTo>
                  <a:lnTo>
                    <a:pt x="272" y="190"/>
                  </a:lnTo>
                  <a:lnTo>
                    <a:pt x="272" y="190"/>
                  </a:lnTo>
                  <a:lnTo>
                    <a:pt x="272" y="188"/>
                  </a:lnTo>
                  <a:lnTo>
                    <a:pt x="271" y="188"/>
                  </a:lnTo>
                  <a:lnTo>
                    <a:pt x="271" y="186"/>
                  </a:lnTo>
                  <a:lnTo>
                    <a:pt x="271" y="188"/>
                  </a:lnTo>
                  <a:lnTo>
                    <a:pt x="269" y="186"/>
                  </a:lnTo>
                  <a:lnTo>
                    <a:pt x="269" y="186"/>
                  </a:lnTo>
                  <a:lnTo>
                    <a:pt x="269" y="186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1"/>
                  </a:lnTo>
                  <a:lnTo>
                    <a:pt x="269" y="181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7" y="184"/>
                  </a:lnTo>
                  <a:lnTo>
                    <a:pt x="267" y="184"/>
                  </a:lnTo>
                  <a:lnTo>
                    <a:pt x="267" y="184"/>
                  </a:lnTo>
                  <a:lnTo>
                    <a:pt x="267" y="186"/>
                  </a:lnTo>
                  <a:lnTo>
                    <a:pt x="267" y="186"/>
                  </a:lnTo>
                  <a:lnTo>
                    <a:pt x="267" y="186"/>
                  </a:lnTo>
                  <a:lnTo>
                    <a:pt x="267" y="186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9" y="188"/>
                  </a:lnTo>
                  <a:lnTo>
                    <a:pt x="269" y="188"/>
                  </a:lnTo>
                  <a:lnTo>
                    <a:pt x="269" y="188"/>
                  </a:lnTo>
                  <a:lnTo>
                    <a:pt x="269" y="188"/>
                  </a:lnTo>
                  <a:lnTo>
                    <a:pt x="269" y="190"/>
                  </a:lnTo>
                  <a:lnTo>
                    <a:pt x="267" y="190"/>
                  </a:lnTo>
                  <a:lnTo>
                    <a:pt x="267" y="190"/>
                  </a:lnTo>
                  <a:lnTo>
                    <a:pt x="267" y="192"/>
                  </a:lnTo>
                  <a:lnTo>
                    <a:pt x="267" y="192"/>
                  </a:lnTo>
                  <a:lnTo>
                    <a:pt x="267" y="192"/>
                  </a:lnTo>
                  <a:lnTo>
                    <a:pt x="265" y="192"/>
                  </a:lnTo>
                  <a:lnTo>
                    <a:pt x="265" y="192"/>
                  </a:lnTo>
                  <a:lnTo>
                    <a:pt x="265" y="193"/>
                  </a:lnTo>
                  <a:lnTo>
                    <a:pt x="265" y="193"/>
                  </a:lnTo>
                  <a:lnTo>
                    <a:pt x="265" y="193"/>
                  </a:lnTo>
                  <a:lnTo>
                    <a:pt x="265" y="193"/>
                  </a:lnTo>
                  <a:lnTo>
                    <a:pt x="263" y="193"/>
                  </a:lnTo>
                  <a:lnTo>
                    <a:pt x="263" y="195"/>
                  </a:lnTo>
                  <a:lnTo>
                    <a:pt x="263" y="195"/>
                  </a:lnTo>
                  <a:lnTo>
                    <a:pt x="263" y="193"/>
                  </a:lnTo>
                  <a:lnTo>
                    <a:pt x="263" y="193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1" y="192"/>
                  </a:lnTo>
                  <a:lnTo>
                    <a:pt x="261" y="190"/>
                  </a:lnTo>
                  <a:lnTo>
                    <a:pt x="263" y="190"/>
                  </a:lnTo>
                  <a:lnTo>
                    <a:pt x="263" y="190"/>
                  </a:lnTo>
                  <a:lnTo>
                    <a:pt x="263" y="190"/>
                  </a:lnTo>
                  <a:lnTo>
                    <a:pt x="263" y="188"/>
                  </a:lnTo>
                  <a:lnTo>
                    <a:pt x="263" y="188"/>
                  </a:lnTo>
                  <a:lnTo>
                    <a:pt x="263" y="190"/>
                  </a:lnTo>
                  <a:lnTo>
                    <a:pt x="261" y="190"/>
                  </a:lnTo>
                  <a:lnTo>
                    <a:pt x="261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60" y="192"/>
                  </a:lnTo>
                  <a:lnTo>
                    <a:pt x="260" y="192"/>
                  </a:lnTo>
                  <a:lnTo>
                    <a:pt x="260" y="192"/>
                  </a:lnTo>
                  <a:lnTo>
                    <a:pt x="261" y="190"/>
                  </a:lnTo>
                  <a:lnTo>
                    <a:pt x="261" y="192"/>
                  </a:lnTo>
                  <a:lnTo>
                    <a:pt x="261" y="192"/>
                  </a:lnTo>
                  <a:lnTo>
                    <a:pt x="261" y="192"/>
                  </a:lnTo>
                  <a:lnTo>
                    <a:pt x="261" y="192"/>
                  </a:lnTo>
                  <a:lnTo>
                    <a:pt x="261" y="193"/>
                  </a:lnTo>
                  <a:lnTo>
                    <a:pt x="261" y="193"/>
                  </a:lnTo>
                  <a:lnTo>
                    <a:pt x="261" y="193"/>
                  </a:lnTo>
                  <a:lnTo>
                    <a:pt x="261" y="193"/>
                  </a:lnTo>
                  <a:lnTo>
                    <a:pt x="261" y="195"/>
                  </a:lnTo>
                  <a:lnTo>
                    <a:pt x="261" y="195"/>
                  </a:lnTo>
                  <a:lnTo>
                    <a:pt x="261" y="197"/>
                  </a:lnTo>
                  <a:lnTo>
                    <a:pt x="261" y="197"/>
                  </a:lnTo>
                  <a:lnTo>
                    <a:pt x="261" y="199"/>
                  </a:lnTo>
                  <a:lnTo>
                    <a:pt x="260" y="199"/>
                  </a:lnTo>
                  <a:lnTo>
                    <a:pt x="260" y="201"/>
                  </a:lnTo>
                  <a:lnTo>
                    <a:pt x="258" y="201"/>
                  </a:lnTo>
                  <a:lnTo>
                    <a:pt x="256" y="203"/>
                  </a:lnTo>
                  <a:lnTo>
                    <a:pt x="256" y="203"/>
                  </a:lnTo>
                  <a:lnTo>
                    <a:pt x="254" y="203"/>
                  </a:lnTo>
                  <a:lnTo>
                    <a:pt x="254" y="203"/>
                  </a:lnTo>
                  <a:lnTo>
                    <a:pt x="254" y="203"/>
                  </a:lnTo>
                  <a:lnTo>
                    <a:pt x="254" y="201"/>
                  </a:lnTo>
                  <a:lnTo>
                    <a:pt x="252" y="201"/>
                  </a:lnTo>
                  <a:lnTo>
                    <a:pt x="252" y="201"/>
                  </a:lnTo>
                  <a:lnTo>
                    <a:pt x="250" y="201"/>
                  </a:lnTo>
                  <a:lnTo>
                    <a:pt x="250" y="201"/>
                  </a:lnTo>
                  <a:lnTo>
                    <a:pt x="250" y="201"/>
                  </a:lnTo>
                  <a:lnTo>
                    <a:pt x="250" y="199"/>
                  </a:lnTo>
                  <a:lnTo>
                    <a:pt x="250" y="199"/>
                  </a:lnTo>
                  <a:lnTo>
                    <a:pt x="249" y="199"/>
                  </a:lnTo>
                  <a:lnTo>
                    <a:pt x="249" y="197"/>
                  </a:lnTo>
                  <a:lnTo>
                    <a:pt x="249" y="197"/>
                  </a:lnTo>
                  <a:lnTo>
                    <a:pt x="249" y="197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2"/>
                  </a:lnTo>
                  <a:lnTo>
                    <a:pt x="247" y="192"/>
                  </a:lnTo>
                  <a:lnTo>
                    <a:pt x="247" y="192"/>
                  </a:lnTo>
                  <a:lnTo>
                    <a:pt x="245" y="192"/>
                  </a:lnTo>
                  <a:lnTo>
                    <a:pt x="245" y="192"/>
                  </a:lnTo>
                  <a:lnTo>
                    <a:pt x="245" y="190"/>
                  </a:lnTo>
                  <a:lnTo>
                    <a:pt x="245" y="190"/>
                  </a:lnTo>
                  <a:lnTo>
                    <a:pt x="245" y="190"/>
                  </a:lnTo>
                  <a:lnTo>
                    <a:pt x="245" y="188"/>
                  </a:lnTo>
                  <a:lnTo>
                    <a:pt x="245" y="188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4"/>
                  </a:lnTo>
                  <a:lnTo>
                    <a:pt x="245" y="184"/>
                  </a:lnTo>
                  <a:lnTo>
                    <a:pt x="245" y="184"/>
                  </a:lnTo>
                  <a:lnTo>
                    <a:pt x="245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9" y="181"/>
                  </a:lnTo>
                  <a:lnTo>
                    <a:pt x="249" y="181"/>
                  </a:lnTo>
                  <a:lnTo>
                    <a:pt x="249" y="181"/>
                  </a:lnTo>
                  <a:lnTo>
                    <a:pt x="249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79"/>
                  </a:lnTo>
                  <a:lnTo>
                    <a:pt x="249" y="179"/>
                  </a:lnTo>
                  <a:lnTo>
                    <a:pt x="249" y="179"/>
                  </a:lnTo>
                  <a:lnTo>
                    <a:pt x="249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2" y="177"/>
                  </a:lnTo>
                  <a:lnTo>
                    <a:pt x="252" y="175"/>
                  </a:lnTo>
                  <a:lnTo>
                    <a:pt x="252" y="175"/>
                  </a:lnTo>
                  <a:lnTo>
                    <a:pt x="252" y="175"/>
                  </a:lnTo>
                  <a:lnTo>
                    <a:pt x="254" y="173"/>
                  </a:lnTo>
                  <a:lnTo>
                    <a:pt x="254" y="173"/>
                  </a:lnTo>
                  <a:lnTo>
                    <a:pt x="256" y="173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3"/>
                  </a:lnTo>
                  <a:lnTo>
                    <a:pt x="252" y="173"/>
                  </a:lnTo>
                  <a:lnTo>
                    <a:pt x="252" y="173"/>
                  </a:lnTo>
                  <a:lnTo>
                    <a:pt x="252" y="175"/>
                  </a:lnTo>
                  <a:lnTo>
                    <a:pt x="252" y="175"/>
                  </a:lnTo>
                  <a:lnTo>
                    <a:pt x="250" y="175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9"/>
                  </a:lnTo>
                  <a:lnTo>
                    <a:pt x="249" y="179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5"/>
                  </a:lnTo>
                  <a:lnTo>
                    <a:pt x="250" y="175"/>
                  </a:lnTo>
                  <a:lnTo>
                    <a:pt x="250" y="175"/>
                  </a:lnTo>
                  <a:lnTo>
                    <a:pt x="250" y="173"/>
                  </a:lnTo>
                  <a:lnTo>
                    <a:pt x="250" y="173"/>
                  </a:lnTo>
                  <a:lnTo>
                    <a:pt x="249" y="173"/>
                  </a:lnTo>
                  <a:lnTo>
                    <a:pt x="250" y="171"/>
                  </a:lnTo>
                  <a:lnTo>
                    <a:pt x="250" y="171"/>
                  </a:lnTo>
                  <a:lnTo>
                    <a:pt x="252" y="171"/>
                  </a:lnTo>
                  <a:lnTo>
                    <a:pt x="252" y="171"/>
                  </a:lnTo>
                  <a:lnTo>
                    <a:pt x="252" y="171"/>
                  </a:lnTo>
                  <a:lnTo>
                    <a:pt x="254" y="171"/>
                  </a:lnTo>
                  <a:lnTo>
                    <a:pt x="254" y="170"/>
                  </a:lnTo>
                  <a:lnTo>
                    <a:pt x="254" y="170"/>
                  </a:lnTo>
                  <a:lnTo>
                    <a:pt x="254" y="168"/>
                  </a:lnTo>
                  <a:lnTo>
                    <a:pt x="254" y="168"/>
                  </a:lnTo>
                  <a:lnTo>
                    <a:pt x="254" y="166"/>
                  </a:lnTo>
                  <a:lnTo>
                    <a:pt x="254" y="166"/>
                  </a:lnTo>
                  <a:lnTo>
                    <a:pt x="254" y="166"/>
                  </a:lnTo>
                  <a:lnTo>
                    <a:pt x="252" y="166"/>
                  </a:lnTo>
                  <a:lnTo>
                    <a:pt x="252" y="164"/>
                  </a:lnTo>
                  <a:lnTo>
                    <a:pt x="252" y="162"/>
                  </a:lnTo>
                  <a:lnTo>
                    <a:pt x="252" y="161"/>
                  </a:lnTo>
                  <a:lnTo>
                    <a:pt x="254" y="161"/>
                  </a:lnTo>
                  <a:lnTo>
                    <a:pt x="254" y="159"/>
                  </a:lnTo>
                  <a:lnTo>
                    <a:pt x="258" y="157"/>
                  </a:lnTo>
                  <a:lnTo>
                    <a:pt x="258" y="157"/>
                  </a:lnTo>
                  <a:lnTo>
                    <a:pt x="260" y="155"/>
                  </a:lnTo>
                  <a:lnTo>
                    <a:pt x="260" y="153"/>
                  </a:lnTo>
                  <a:lnTo>
                    <a:pt x="258" y="151"/>
                  </a:lnTo>
                  <a:lnTo>
                    <a:pt x="256" y="148"/>
                  </a:lnTo>
                  <a:lnTo>
                    <a:pt x="256" y="146"/>
                  </a:lnTo>
                  <a:lnTo>
                    <a:pt x="256" y="146"/>
                  </a:lnTo>
                  <a:lnTo>
                    <a:pt x="265" y="131"/>
                  </a:lnTo>
                  <a:lnTo>
                    <a:pt x="252" y="124"/>
                  </a:lnTo>
                  <a:lnTo>
                    <a:pt x="249" y="122"/>
                  </a:lnTo>
                  <a:lnTo>
                    <a:pt x="243" y="131"/>
                  </a:lnTo>
                  <a:lnTo>
                    <a:pt x="241" y="129"/>
                  </a:lnTo>
                  <a:lnTo>
                    <a:pt x="240" y="128"/>
                  </a:lnTo>
                  <a:lnTo>
                    <a:pt x="238" y="128"/>
                  </a:lnTo>
                  <a:lnTo>
                    <a:pt x="236" y="129"/>
                  </a:lnTo>
                  <a:lnTo>
                    <a:pt x="236" y="129"/>
                  </a:lnTo>
                  <a:lnTo>
                    <a:pt x="234" y="129"/>
                  </a:lnTo>
                  <a:lnTo>
                    <a:pt x="234" y="129"/>
                  </a:lnTo>
                  <a:lnTo>
                    <a:pt x="232" y="129"/>
                  </a:lnTo>
                  <a:lnTo>
                    <a:pt x="230" y="129"/>
                  </a:lnTo>
                  <a:lnTo>
                    <a:pt x="230" y="129"/>
                  </a:lnTo>
                  <a:lnTo>
                    <a:pt x="230" y="128"/>
                  </a:lnTo>
                  <a:lnTo>
                    <a:pt x="229" y="126"/>
                  </a:lnTo>
                  <a:lnTo>
                    <a:pt x="229" y="124"/>
                  </a:lnTo>
                  <a:lnTo>
                    <a:pt x="227" y="122"/>
                  </a:lnTo>
                  <a:lnTo>
                    <a:pt x="227" y="122"/>
                  </a:lnTo>
                  <a:lnTo>
                    <a:pt x="223" y="122"/>
                  </a:lnTo>
                  <a:lnTo>
                    <a:pt x="223" y="122"/>
                  </a:lnTo>
                  <a:lnTo>
                    <a:pt x="221" y="122"/>
                  </a:lnTo>
                  <a:lnTo>
                    <a:pt x="221" y="120"/>
                  </a:lnTo>
                  <a:lnTo>
                    <a:pt x="219" y="122"/>
                  </a:lnTo>
                  <a:lnTo>
                    <a:pt x="218" y="122"/>
                  </a:lnTo>
                  <a:lnTo>
                    <a:pt x="214" y="122"/>
                  </a:lnTo>
                  <a:lnTo>
                    <a:pt x="212" y="122"/>
                  </a:lnTo>
                  <a:lnTo>
                    <a:pt x="212" y="122"/>
                  </a:lnTo>
                  <a:lnTo>
                    <a:pt x="210" y="124"/>
                  </a:lnTo>
                  <a:lnTo>
                    <a:pt x="208" y="124"/>
                  </a:lnTo>
                  <a:lnTo>
                    <a:pt x="208" y="124"/>
                  </a:lnTo>
                  <a:lnTo>
                    <a:pt x="207" y="122"/>
                  </a:lnTo>
                  <a:lnTo>
                    <a:pt x="207" y="120"/>
                  </a:lnTo>
                  <a:lnTo>
                    <a:pt x="205" y="122"/>
                  </a:lnTo>
                  <a:lnTo>
                    <a:pt x="203" y="120"/>
                  </a:lnTo>
                  <a:lnTo>
                    <a:pt x="201" y="120"/>
                  </a:lnTo>
                  <a:lnTo>
                    <a:pt x="199" y="117"/>
                  </a:lnTo>
                  <a:lnTo>
                    <a:pt x="199" y="117"/>
                  </a:lnTo>
                  <a:lnTo>
                    <a:pt x="199" y="115"/>
                  </a:lnTo>
                  <a:lnTo>
                    <a:pt x="199" y="113"/>
                  </a:lnTo>
                  <a:lnTo>
                    <a:pt x="201" y="113"/>
                  </a:lnTo>
                  <a:lnTo>
                    <a:pt x="201" y="113"/>
                  </a:lnTo>
                  <a:lnTo>
                    <a:pt x="203" y="111"/>
                  </a:lnTo>
                  <a:lnTo>
                    <a:pt x="203" y="109"/>
                  </a:lnTo>
                  <a:lnTo>
                    <a:pt x="203" y="106"/>
                  </a:lnTo>
                  <a:lnTo>
                    <a:pt x="201" y="106"/>
                  </a:lnTo>
                  <a:lnTo>
                    <a:pt x="201" y="106"/>
                  </a:lnTo>
                  <a:lnTo>
                    <a:pt x="199" y="106"/>
                  </a:lnTo>
                  <a:lnTo>
                    <a:pt x="199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4" y="102"/>
                  </a:lnTo>
                  <a:lnTo>
                    <a:pt x="192" y="102"/>
                  </a:lnTo>
                  <a:lnTo>
                    <a:pt x="192" y="102"/>
                  </a:lnTo>
                  <a:lnTo>
                    <a:pt x="190" y="100"/>
                  </a:lnTo>
                  <a:lnTo>
                    <a:pt x="188" y="100"/>
                  </a:lnTo>
                  <a:lnTo>
                    <a:pt x="188" y="100"/>
                  </a:lnTo>
                  <a:lnTo>
                    <a:pt x="187" y="100"/>
                  </a:lnTo>
                  <a:lnTo>
                    <a:pt x="185" y="100"/>
                  </a:lnTo>
                  <a:lnTo>
                    <a:pt x="181" y="100"/>
                  </a:lnTo>
                  <a:lnTo>
                    <a:pt x="179" y="100"/>
                  </a:lnTo>
                  <a:lnTo>
                    <a:pt x="179" y="100"/>
                  </a:lnTo>
                  <a:lnTo>
                    <a:pt x="174" y="102"/>
                  </a:lnTo>
                  <a:lnTo>
                    <a:pt x="172" y="102"/>
                  </a:lnTo>
                  <a:lnTo>
                    <a:pt x="172" y="100"/>
                  </a:lnTo>
                  <a:lnTo>
                    <a:pt x="170" y="100"/>
                  </a:lnTo>
                  <a:lnTo>
                    <a:pt x="170" y="98"/>
                  </a:lnTo>
                  <a:lnTo>
                    <a:pt x="170" y="97"/>
                  </a:lnTo>
                  <a:lnTo>
                    <a:pt x="170" y="97"/>
                  </a:lnTo>
                  <a:lnTo>
                    <a:pt x="170" y="95"/>
                  </a:lnTo>
                  <a:lnTo>
                    <a:pt x="170" y="95"/>
                  </a:lnTo>
                  <a:lnTo>
                    <a:pt x="170" y="95"/>
                  </a:lnTo>
                  <a:lnTo>
                    <a:pt x="170" y="93"/>
                  </a:lnTo>
                  <a:lnTo>
                    <a:pt x="170" y="91"/>
                  </a:lnTo>
                  <a:lnTo>
                    <a:pt x="168" y="91"/>
                  </a:lnTo>
                  <a:lnTo>
                    <a:pt x="168" y="89"/>
                  </a:lnTo>
                  <a:lnTo>
                    <a:pt x="166" y="89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63" y="87"/>
                  </a:lnTo>
                  <a:lnTo>
                    <a:pt x="165" y="87"/>
                  </a:lnTo>
                  <a:lnTo>
                    <a:pt x="163" y="87"/>
                  </a:lnTo>
                  <a:lnTo>
                    <a:pt x="163" y="86"/>
                  </a:lnTo>
                  <a:lnTo>
                    <a:pt x="163" y="86"/>
                  </a:lnTo>
                  <a:lnTo>
                    <a:pt x="165" y="86"/>
                  </a:lnTo>
                  <a:lnTo>
                    <a:pt x="163" y="84"/>
                  </a:lnTo>
                  <a:lnTo>
                    <a:pt x="163" y="84"/>
                  </a:lnTo>
                  <a:lnTo>
                    <a:pt x="163" y="82"/>
                  </a:lnTo>
                  <a:lnTo>
                    <a:pt x="165" y="82"/>
                  </a:lnTo>
                  <a:lnTo>
                    <a:pt x="163" y="80"/>
                  </a:lnTo>
                  <a:lnTo>
                    <a:pt x="163" y="82"/>
                  </a:lnTo>
                  <a:lnTo>
                    <a:pt x="161" y="82"/>
                  </a:lnTo>
                  <a:lnTo>
                    <a:pt x="161" y="82"/>
                  </a:lnTo>
                  <a:lnTo>
                    <a:pt x="159" y="82"/>
                  </a:lnTo>
                  <a:lnTo>
                    <a:pt x="157" y="84"/>
                  </a:lnTo>
                  <a:lnTo>
                    <a:pt x="157" y="82"/>
                  </a:lnTo>
                  <a:lnTo>
                    <a:pt x="159" y="82"/>
                  </a:lnTo>
                  <a:lnTo>
                    <a:pt x="159" y="80"/>
                  </a:lnTo>
                  <a:lnTo>
                    <a:pt x="157" y="78"/>
                  </a:lnTo>
                  <a:lnTo>
                    <a:pt x="157" y="78"/>
                  </a:lnTo>
                  <a:lnTo>
                    <a:pt x="157" y="78"/>
                  </a:lnTo>
                  <a:lnTo>
                    <a:pt x="155" y="78"/>
                  </a:lnTo>
                  <a:lnTo>
                    <a:pt x="155" y="80"/>
                  </a:lnTo>
                  <a:lnTo>
                    <a:pt x="155" y="80"/>
                  </a:lnTo>
                  <a:lnTo>
                    <a:pt x="155" y="82"/>
                  </a:lnTo>
                  <a:lnTo>
                    <a:pt x="154" y="80"/>
                  </a:lnTo>
                  <a:lnTo>
                    <a:pt x="154" y="80"/>
                  </a:lnTo>
                  <a:lnTo>
                    <a:pt x="154" y="80"/>
                  </a:lnTo>
                  <a:lnTo>
                    <a:pt x="154" y="78"/>
                  </a:lnTo>
                  <a:lnTo>
                    <a:pt x="152" y="76"/>
                  </a:lnTo>
                  <a:lnTo>
                    <a:pt x="150" y="76"/>
                  </a:lnTo>
                  <a:lnTo>
                    <a:pt x="150" y="76"/>
                  </a:lnTo>
                  <a:lnTo>
                    <a:pt x="154" y="75"/>
                  </a:lnTo>
                  <a:lnTo>
                    <a:pt x="155" y="73"/>
                  </a:lnTo>
                  <a:lnTo>
                    <a:pt x="154" y="71"/>
                  </a:lnTo>
                  <a:lnTo>
                    <a:pt x="154" y="71"/>
                  </a:lnTo>
                  <a:lnTo>
                    <a:pt x="154" y="71"/>
                  </a:lnTo>
                  <a:lnTo>
                    <a:pt x="152" y="71"/>
                  </a:lnTo>
                  <a:lnTo>
                    <a:pt x="150" y="69"/>
                  </a:lnTo>
                  <a:lnTo>
                    <a:pt x="148" y="69"/>
                  </a:lnTo>
                  <a:lnTo>
                    <a:pt x="150" y="71"/>
                  </a:lnTo>
                  <a:lnTo>
                    <a:pt x="148" y="73"/>
                  </a:lnTo>
                  <a:lnTo>
                    <a:pt x="148" y="73"/>
                  </a:lnTo>
                  <a:lnTo>
                    <a:pt x="146" y="73"/>
                  </a:lnTo>
                  <a:lnTo>
                    <a:pt x="146" y="71"/>
                  </a:lnTo>
                  <a:lnTo>
                    <a:pt x="145" y="71"/>
                  </a:lnTo>
                  <a:lnTo>
                    <a:pt x="145" y="71"/>
                  </a:lnTo>
                  <a:lnTo>
                    <a:pt x="145" y="71"/>
                  </a:lnTo>
                  <a:lnTo>
                    <a:pt x="145" y="73"/>
                  </a:lnTo>
                  <a:lnTo>
                    <a:pt x="145" y="73"/>
                  </a:lnTo>
                  <a:lnTo>
                    <a:pt x="146" y="75"/>
                  </a:lnTo>
                  <a:lnTo>
                    <a:pt x="145" y="75"/>
                  </a:lnTo>
                  <a:lnTo>
                    <a:pt x="145" y="75"/>
                  </a:lnTo>
                  <a:lnTo>
                    <a:pt x="143" y="73"/>
                  </a:lnTo>
                  <a:lnTo>
                    <a:pt x="143" y="73"/>
                  </a:lnTo>
                  <a:lnTo>
                    <a:pt x="143" y="73"/>
                  </a:lnTo>
                  <a:lnTo>
                    <a:pt x="141" y="75"/>
                  </a:lnTo>
                  <a:lnTo>
                    <a:pt x="139" y="75"/>
                  </a:lnTo>
                  <a:lnTo>
                    <a:pt x="137" y="75"/>
                  </a:lnTo>
                  <a:lnTo>
                    <a:pt x="135" y="73"/>
                  </a:lnTo>
                  <a:lnTo>
                    <a:pt x="135" y="71"/>
                  </a:lnTo>
                  <a:lnTo>
                    <a:pt x="132" y="71"/>
                  </a:lnTo>
                  <a:lnTo>
                    <a:pt x="130" y="69"/>
                  </a:lnTo>
                  <a:lnTo>
                    <a:pt x="130" y="69"/>
                  </a:lnTo>
                  <a:lnTo>
                    <a:pt x="130" y="69"/>
                  </a:lnTo>
                  <a:lnTo>
                    <a:pt x="128" y="67"/>
                  </a:lnTo>
                  <a:lnTo>
                    <a:pt x="126" y="67"/>
                  </a:lnTo>
                  <a:lnTo>
                    <a:pt x="124" y="67"/>
                  </a:lnTo>
                  <a:lnTo>
                    <a:pt x="123" y="67"/>
                  </a:lnTo>
                  <a:lnTo>
                    <a:pt x="119" y="69"/>
                  </a:lnTo>
                  <a:lnTo>
                    <a:pt x="119" y="69"/>
                  </a:lnTo>
                  <a:lnTo>
                    <a:pt x="119" y="71"/>
                  </a:lnTo>
                  <a:lnTo>
                    <a:pt x="117" y="71"/>
                  </a:lnTo>
                  <a:lnTo>
                    <a:pt x="117" y="71"/>
                  </a:lnTo>
                  <a:lnTo>
                    <a:pt x="115" y="73"/>
                  </a:lnTo>
                  <a:lnTo>
                    <a:pt x="117" y="73"/>
                  </a:lnTo>
                  <a:lnTo>
                    <a:pt x="115" y="75"/>
                  </a:lnTo>
                  <a:lnTo>
                    <a:pt x="115" y="76"/>
                  </a:lnTo>
                  <a:lnTo>
                    <a:pt x="113" y="76"/>
                  </a:lnTo>
                  <a:lnTo>
                    <a:pt x="113" y="78"/>
                  </a:lnTo>
                  <a:lnTo>
                    <a:pt x="113" y="80"/>
                  </a:lnTo>
                  <a:lnTo>
                    <a:pt x="113" y="80"/>
                  </a:lnTo>
                  <a:lnTo>
                    <a:pt x="110" y="80"/>
                  </a:lnTo>
                  <a:lnTo>
                    <a:pt x="110" y="80"/>
                  </a:lnTo>
                  <a:lnTo>
                    <a:pt x="106" y="78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104" y="80"/>
                  </a:lnTo>
                  <a:lnTo>
                    <a:pt x="104" y="80"/>
                  </a:lnTo>
                  <a:lnTo>
                    <a:pt x="104" y="82"/>
                  </a:lnTo>
                  <a:lnTo>
                    <a:pt x="104" y="82"/>
                  </a:lnTo>
                  <a:lnTo>
                    <a:pt x="104" y="82"/>
                  </a:lnTo>
                  <a:lnTo>
                    <a:pt x="104" y="84"/>
                  </a:lnTo>
                  <a:lnTo>
                    <a:pt x="101" y="84"/>
                  </a:lnTo>
                  <a:lnTo>
                    <a:pt x="99" y="84"/>
                  </a:lnTo>
                  <a:lnTo>
                    <a:pt x="99" y="84"/>
                  </a:lnTo>
                  <a:lnTo>
                    <a:pt x="99" y="84"/>
                  </a:lnTo>
                  <a:lnTo>
                    <a:pt x="101" y="86"/>
                  </a:lnTo>
                  <a:lnTo>
                    <a:pt x="102" y="86"/>
                  </a:lnTo>
                  <a:lnTo>
                    <a:pt x="102" y="87"/>
                  </a:lnTo>
                  <a:lnTo>
                    <a:pt x="102" y="87"/>
                  </a:lnTo>
                  <a:lnTo>
                    <a:pt x="102" y="87"/>
                  </a:lnTo>
                  <a:lnTo>
                    <a:pt x="99" y="87"/>
                  </a:lnTo>
                  <a:lnTo>
                    <a:pt x="99" y="87"/>
                  </a:lnTo>
                  <a:lnTo>
                    <a:pt x="99" y="89"/>
                  </a:lnTo>
                  <a:lnTo>
                    <a:pt x="99" y="89"/>
                  </a:lnTo>
                  <a:lnTo>
                    <a:pt x="99" y="91"/>
                  </a:lnTo>
                  <a:lnTo>
                    <a:pt x="102" y="91"/>
                  </a:lnTo>
                  <a:lnTo>
                    <a:pt x="102" y="91"/>
                  </a:lnTo>
                  <a:lnTo>
                    <a:pt x="102" y="91"/>
                  </a:lnTo>
                  <a:lnTo>
                    <a:pt x="102" y="91"/>
                  </a:lnTo>
                  <a:lnTo>
                    <a:pt x="101" y="91"/>
                  </a:lnTo>
                  <a:lnTo>
                    <a:pt x="101" y="91"/>
                  </a:lnTo>
                  <a:lnTo>
                    <a:pt x="102" y="93"/>
                  </a:lnTo>
                  <a:lnTo>
                    <a:pt x="102" y="93"/>
                  </a:lnTo>
                  <a:lnTo>
                    <a:pt x="101" y="93"/>
                  </a:lnTo>
                  <a:lnTo>
                    <a:pt x="101" y="93"/>
                  </a:lnTo>
                  <a:lnTo>
                    <a:pt x="99" y="93"/>
                  </a:lnTo>
                  <a:lnTo>
                    <a:pt x="99" y="93"/>
                  </a:lnTo>
                  <a:lnTo>
                    <a:pt x="101" y="93"/>
                  </a:lnTo>
                  <a:lnTo>
                    <a:pt x="101" y="95"/>
                  </a:lnTo>
                  <a:lnTo>
                    <a:pt x="101" y="95"/>
                  </a:lnTo>
                  <a:lnTo>
                    <a:pt x="99" y="97"/>
                  </a:lnTo>
                  <a:lnTo>
                    <a:pt x="99" y="97"/>
                  </a:lnTo>
                  <a:lnTo>
                    <a:pt x="99" y="97"/>
                  </a:lnTo>
                  <a:lnTo>
                    <a:pt x="97" y="97"/>
                  </a:lnTo>
                  <a:lnTo>
                    <a:pt x="97" y="97"/>
                  </a:lnTo>
                  <a:lnTo>
                    <a:pt x="93" y="98"/>
                  </a:lnTo>
                  <a:lnTo>
                    <a:pt x="93" y="98"/>
                  </a:lnTo>
                  <a:lnTo>
                    <a:pt x="92" y="98"/>
                  </a:lnTo>
                  <a:lnTo>
                    <a:pt x="90" y="100"/>
                  </a:lnTo>
                  <a:lnTo>
                    <a:pt x="88" y="98"/>
                  </a:lnTo>
                  <a:lnTo>
                    <a:pt x="88" y="98"/>
                  </a:lnTo>
                  <a:lnTo>
                    <a:pt x="86" y="98"/>
                  </a:lnTo>
                  <a:lnTo>
                    <a:pt x="86" y="98"/>
                  </a:lnTo>
                  <a:lnTo>
                    <a:pt x="86" y="98"/>
                  </a:lnTo>
                  <a:lnTo>
                    <a:pt x="86" y="98"/>
                  </a:lnTo>
                  <a:lnTo>
                    <a:pt x="84" y="98"/>
                  </a:lnTo>
                  <a:lnTo>
                    <a:pt x="84" y="98"/>
                  </a:lnTo>
                  <a:lnTo>
                    <a:pt x="82" y="100"/>
                  </a:lnTo>
                  <a:lnTo>
                    <a:pt x="82" y="98"/>
                  </a:lnTo>
                  <a:lnTo>
                    <a:pt x="82" y="100"/>
                  </a:lnTo>
                  <a:lnTo>
                    <a:pt x="81" y="100"/>
                  </a:lnTo>
                  <a:lnTo>
                    <a:pt x="81" y="100"/>
                  </a:lnTo>
                  <a:lnTo>
                    <a:pt x="79" y="100"/>
                  </a:lnTo>
                  <a:lnTo>
                    <a:pt x="77" y="98"/>
                  </a:lnTo>
                  <a:lnTo>
                    <a:pt x="77" y="98"/>
                  </a:lnTo>
                  <a:lnTo>
                    <a:pt x="75" y="98"/>
                  </a:lnTo>
                  <a:lnTo>
                    <a:pt x="75" y="98"/>
                  </a:lnTo>
                  <a:lnTo>
                    <a:pt x="73" y="98"/>
                  </a:lnTo>
                  <a:lnTo>
                    <a:pt x="73" y="97"/>
                  </a:lnTo>
                  <a:lnTo>
                    <a:pt x="73" y="97"/>
                  </a:lnTo>
                  <a:lnTo>
                    <a:pt x="71" y="97"/>
                  </a:lnTo>
                  <a:lnTo>
                    <a:pt x="71" y="97"/>
                  </a:lnTo>
                  <a:lnTo>
                    <a:pt x="70" y="97"/>
                  </a:lnTo>
                  <a:lnTo>
                    <a:pt x="70" y="95"/>
                  </a:lnTo>
                  <a:lnTo>
                    <a:pt x="68" y="95"/>
                  </a:lnTo>
                  <a:lnTo>
                    <a:pt x="68" y="95"/>
                  </a:lnTo>
                  <a:lnTo>
                    <a:pt x="70" y="95"/>
                  </a:lnTo>
                  <a:lnTo>
                    <a:pt x="70" y="95"/>
                  </a:lnTo>
                  <a:lnTo>
                    <a:pt x="70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1" y="91"/>
                  </a:lnTo>
                  <a:lnTo>
                    <a:pt x="71" y="91"/>
                  </a:lnTo>
                  <a:lnTo>
                    <a:pt x="71" y="91"/>
                  </a:lnTo>
                  <a:lnTo>
                    <a:pt x="70" y="91"/>
                  </a:lnTo>
                  <a:lnTo>
                    <a:pt x="68" y="93"/>
                  </a:lnTo>
                  <a:lnTo>
                    <a:pt x="68" y="91"/>
                  </a:lnTo>
                  <a:lnTo>
                    <a:pt x="68" y="89"/>
                  </a:lnTo>
                  <a:lnTo>
                    <a:pt x="66" y="89"/>
                  </a:lnTo>
                  <a:lnTo>
                    <a:pt x="66" y="91"/>
                  </a:lnTo>
                  <a:lnTo>
                    <a:pt x="66" y="91"/>
                  </a:lnTo>
                  <a:lnTo>
                    <a:pt x="66" y="93"/>
                  </a:lnTo>
                  <a:lnTo>
                    <a:pt x="66" y="95"/>
                  </a:lnTo>
                  <a:lnTo>
                    <a:pt x="66" y="95"/>
                  </a:lnTo>
                  <a:lnTo>
                    <a:pt x="66" y="95"/>
                  </a:lnTo>
                  <a:lnTo>
                    <a:pt x="64" y="97"/>
                  </a:lnTo>
                  <a:lnTo>
                    <a:pt x="64" y="97"/>
                  </a:lnTo>
                  <a:lnTo>
                    <a:pt x="64" y="97"/>
                  </a:lnTo>
                  <a:lnTo>
                    <a:pt x="64" y="97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4" y="100"/>
                  </a:lnTo>
                  <a:lnTo>
                    <a:pt x="64" y="100"/>
                  </a:lnTo>
                  <a:lnTo>
                    <a:pt x="62" y="104"/>
                  </a:lnTo>
                  <a:lnTo>
                    <a:pt x="62" y="106"/>
                  </a:lnTo>
                  <a:lnTo>
                    <a:pt x="60" y="108"/>
                  </a:lnTo>
                  <a:lnTo>
                    <a:pt x="60" y="108"/>
                  </a:lnTo>
                  <a:lnTo>
                    <a:pt x="60" y="108"/>
                  </a:lnTo>
                  <a:lnTo>
                    <a:pt x="60" y="109"/>
                  </a:lnTo>
                  <a:lnTo>
                    <a:pt x="59" y="113"/>
                  </a:lnTo>
                  <a:lnTo>
                    <a:pt x="57" y="115"/>
                  </a:lnTo>
                  <a:lnTo>
                    <a:pt x="57" y="115"/>
                  </a:lnTo>
                  <a:lnTo>
                    <a:pt x="59" y="115"/>
                  </a:lnTo>
                  <a:lnTo>
                    <a:pt x="57" y="117"/>
                  </a:lnTo>
                  <a:lnTo>
                    <a:pt x="57" y="118"/>
                  </a:lnTo>
                  <a:lnTo>
                    <a:pt x="55" y="118"/>
                  </a:lnTo>
                  <a:lnTo>
                    <a:pt x="53" y="118"/>
                  </a:lnTo>
                  <a:lnTo>
                    <a:pt x="53" y="118"/>
                  </a:lnTo>
                  <a:lnTo>
                    <a:pt x="51" y="118"/>
                  </a:lnTo>
                  <a:lnTo>
                    <a:pt x="51" y="118"/>
                  </a:lnTo>
                  <a:lnTo>
                    <a:pt x="49" y="117"/>
                  </a:lnTo>
                  <a:lnTo>
                    <a:pt x="49" y="117"/>
                  </a:lnTo>
                  <a:lnTo>
                    <a:pt x="49" y="117"/>
                  </a:lnTo>
                  <a:lnTo>
                    <a:pt x="48" y="117"/>
                  </a:lnTo>
                  <a:lnTo>
                    <a:pt x="46" y="117"/>
                  </a:lnTo>
                  <a:lnTo>
                    <a:pt x="46" y="117"/>
                  </a:lnTo>
                  <a:lnTo>
                    <a:pt x="46" y="118"/>
                  </a:lnTo>
                  <a:lnTo>
                    <a:pt x="46" y="118"/>
                  </a:lnTo>
                  <a:lnTo>
                    <a:pt x="46" y="118"/>
                  </a:lnTo>
                  <a:lnTo>
                    <a:pt x="44" y="118"/>
                  </a:lnTo>
                  <a:lnTo>
                    <a:pt x="42" y="118"/>
                  </a:lnTo>
                  <a:lnTo>
                    <a:pt x="44" y="120"/>
                  </a:lnTo>
                  <a:lnTo>
                    <a:pt x="44" y="120"/>
                  </a:lnTo>
                  <a:lnTo>
                    <a:pt x="42" y="120"/>
                  </a:lnTo>
                  <a:lnTo>
                    <a:pt x="44" y="122"/>
                  </a:lnTo>
                  <a:lnTo>
                    <a:pt x="44" y="124"/>
                  </a:lnTo>
                  <a:lnTo>
                    <a:pt x="44" y="124"/>
                  </a:lnTo>
                  <a:lnTo>
                    <a:pt x="42" y="124"/>
                  </a:lnTo>
                  <a:lnTo>
                    <a:pt x="42" y="124"/>
                  </a:lnTo>
                  <a:lnTo>
                    <a:pt x="42" y="126"/>
                  </a:lnTo>
                  <a:lnTo>
                    <a:pt x="40" y="126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39" y="128"/>
                  </a:lnTo>
                  <a:lnTo>
                    <a:pt x="40" y="129"/>
                  </a:lnTo>
                  <a:lnTo>
                    <a:pt x="40" y="129"/>
                  </a:lnTo>
                  <a:lnTo>
                    <a:pt x="39" y="129"/>
                  </a:lnTo>
                  <a:lnTo>
                    <a:pt x="39" y="131"/>
                  </a:lnTo>
                  <a:lnTo>
                    <a:pt x="39" y="131"/>
                  </a:lnTo>
                  <a:lnTo>
                    <a:pt x="37" y="131"/>
                  </a:lnTo>
                  <a:lnTo>
                    <a:pt x="37" y="131"/>
                  </a:lnTo>
                  <a:lnTo>
                    <a:pt x="37" y="133"/>
                  </a:lnTo>
                  <a:lnTo>
                    <a:pt x="37" y="133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3" y="137"/>
                  </a:lnTo>
                  <a:lnTo>
                    <a:pt x="33" y="137"/>
                  </a:lnTo>
                  <a:lnTo>
                    <a:pt x="33" y="137"/>
                  </a:lnTo>
                  <a:lnTo>
                    <a:pt x="31" y="139"/>
                  </a:lnTo>
                  <a:lnTo>
                    <a:pt x="31" y="139"/>
                  </a:lnTo>
                  <a:lnTo>
                    <a:pt x="31" y="140"/>
                  </a:lnTo>
                  <a:lnTo>
                    <a:pt x="33" y="140"/>
                  </a:lnTo>
                  <a:lnTo>
                    <a:pt x="31" y="140"/>
                  </a:lnTo>
                  <a:lnTo>
                    <a:pt x="31" y="142"/>
                  </a:lnTo>
                  <a:lnTo>
                    <a:pt x="31" y="144"/>
                  </a:lnTo>
                  <a:lnTo>
                    <a:pt x="31" y="144"/>
                  </a:lnTo>
                  <a:lnTo>
                    <a:pt x="28" y="146"/>
                  </a:lnTo>
                  <a:lnTo>
                    <a:pt x="26" y="146"/>
                  </a:lnTo>
                  <a:lnTo>
                    <a:pt x="26" y="150"/>
                  </a:lnTo>
                  <a:lnTo>
                    <a:pt x="22" y="151"/>
                  </a:lnTo>
                  <a:lnTo>
                    <a:pt x="22" y="153"/>
                  </a:lnTo>
                  <a:lnTo>
                    <a:pt x="20" y="157"/>
                  </a:lnTo>
                  <a:lnTo>
                    <a:pt x="20" y="159"/>
                  </a:lnTo>
                  <a:lnTo>
                    <a:pt x="20" y="159"/>
                  </a:lnTo>
                  <a:lnTo>
                    <a:pt x="18" y="159"/>
                  </a:lnTo>
                  <a:lnTo>
                    <a:pt x="18" y="159"/>
                  </a:lnTo>
                  <a:lnTo>
                    <a:pt x="18" y="159"/>
                  </a:lnTo>
                  <a:lnTo>
                    <a:pt x="17" y="162"/>
                  </a:lnTo>
                  <a:lnTo>
                    <a:pt x="17" y="162"/>
                  </a:lnTo>
                  <a:lnTo>
                    <a:pt x="6" y="122"/>
                  </a:lnTo>
                  <a:lnTo>
                    <a:pt x="6" y="122"/>
                  </a:lnTo>
                  <a:lnTo>
                    <a:pt x="2" y="108"/>
                  </a:lnTo>
                  <a:lnTo>
                    <a:pt x="2" y="108"/>
                  </a:lnTo>
                  <a:lnTo>
                    <a:pt x="0" y="98"/>
                  </a:lnTo>
                  <a:lnTo>
                    <a:pt x="7" y="97"/>
                  </a:lnTo>
                  <a:lnTo>
                    <a:pt x="49" y="84"/>
                  </a:lnTo>
                  <a:lnTo>
                    <a:pt x="60" y="82"/>
                  </a:lnTo>
                  <a:lnTo>
                    <a:pt x="99" y="71"/>
                  </a:lnTo>
                  <a:lnTo>
                    <a:pt x="104" y="69"/>
                  </a:lnTo>
                  <a:lnTo>
                    <a:pt x="126" y="62"/>
                  </a:lnTo>
                  <a:lnTo>
                    <a:pt x="183" y="47"/>
                  </a:lnTo>
                  <a:lnTo>
                    <a:pt x="185" y="47"/>
                  </a:lnTo>
                  <a:lnTo>
                    <a:pt x="207" y="40"/>
                  </a:lnTo>
                  <a:lnTo>
                    <a:pt x="227" y="34"/>
                  </a:lnTo>
                  <a:lnTo>
                    <a:pt x="245" y="29"/>
                  </a:lnTo>
                  <a:lnTo>
                    <a:pt x="265" y="22"/>
                  </a:lnTo>
                  <a:lnTo>
                    <a:pt x="296" y="13"/>
                  </a:lnTo>
                  <a:lnTo>
                    <a:pt x="303" y="11"/>
                  </a:lnTo>
                  <a:lnTo>
                    <a:pt x="336" y="0"/>
                  </a:lnTo>
                  <a:lnTo>
                    <a:pt x="391" y="148"/>
                  </a:lnTo>
                  <a:lnTo>
                    <a:pt x="448" y="131"/>
                  </a:lnTo>
                  <a:lnTo>
                    <a:pt x="448" y="131"/>
                  </a:lnTo>
                  <a:lnTo>
                    <a:pt x="450" y="131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38"/>
            <p:cNvSpPr>
              <a:spLocks/>
            </p:cNvSpPr>
            <p:nvPr userDrawn="1"/>
          </p:nvSpPr>
          <p:spPr bwMode="auto">
            <a:xfrm>
              <a:off x="8031163" y="1039813"/>
              <a:ext cx="34925" cy="31750"/>
            </a:xfrm>
            <a:custGeom>
              <a:avLst/>
              <a:gdLst/>
              <a:ahLst/>
              <a:cxnLst>
                <a:cxn ang="0">
                  <a:pos x="2" y="18"/>
                </a:cxn>
                <a:cxn ang="0">
                  <a:pos x="2" y="18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4" y="20"/>
                </a:cxn>
                <a:cxn ang="0">
                  <a:pos x="6" y="20"/>
                </a:cxn>
                <a:cxn ang="0">
                  <a:pos x="10" y="20"/>
                </a:cxn>
                <a:cxn ang="0">
                  <a:pos x="13" y="20"/>
                </a:cxn>
                <a:cxn ang="0">
                  <a:pos x="17" y="18"/>
                </a:cxn>
                <a:cxn ang="0">
                  <a:pos x="19" y="18"/>
                </a:cxn>
                <a:cxn ang="0">
                  <a:pos x="20" y="16"/>
                </a:cxn>
                <a:cxn ang="0">
                  <a:pos x="22" y="15"/>
                </a:cxn>
                <a:cxn ang="0">
                  <a:pos x="22" y="13"/>
                </a:cxn>
                <a:cxn ang="0">
                  <a:pos x="22" y="9"/>
                </a:cxn>
                <a:cxn ang="0">
                  <a:pos x="19" y="7"/>
                </a:cxn>
                <a:cxn ang="0">
                  <a:pos x="15" y="4"/>
                </a:cxn>
                <a:cxn ang="0">
                  <a:pos x="13" y="2"/>
                </a:cxn>
                <a:cxn ang="0">
                  <a:pos x="11" y="0"/>
                </a:cxn>
                <a:cxn ang="0">
                  <a:pos x="10" y="2"/>
                </a:cxn>
                <a:cxn ang="0">
                  <a:pos x="13" y="4"/>
                </a:cxn>
                <a:cxn ang="0">
                  <a:pos x="13" y="7"/>
                </a:cxn>
                <a:cxn ang="0">
                  <a:pos x="11" y="9"/>
                </a:cxn>
                <a:cxn ang="0">
                  <a:pos x="11" y="13"/>
                </a:cxn>
                <a:cxn ang="0">
                  <a:pos x="11" y="13"/>
                </a:cxn>
                <a:cxn ang="0">
                  <a:pos x="13" y="11"/>
                </a:cxn>
                <a:cxn ang="0">
                  <a:pos x="13" y="9"/>
                </a:cxn>
                <a:cxn ang="0">
                  <a:pos x="15" y="7"/>
                </a:cxn>
                <a:cxn ang="0">
                  <a:pos x="13" y="5"/>
                </a:cxn>
                <a:cxn ang="0">
                  <a:pos x="15" y="7"/>
                </a:cxn>
                <a:cxn ang="0">
                  <a:pos x="15" y="9"/>
                </a:cxn>
                <a:cxn ang="0">
                  <a:pos x="15" y="9"/>
                </a:cxn>
                <a:cxn ang="0">
                  <a:pos x="15" y="11"/>
                </a:cxn>
                <a:cxn ang="0">
                  <a:pos x="15" y="11"/>
                </a:cxn>
                <a:cxn ang="0">
                  <a:pos x="15" y="11"/>
                </a:cxn>
                <a:cxn ang="0">
                  <a:pos x="13" y="13"/>
                </a:cxn>
                <a:cxn ang="0">
                  <a:pos x="13" y="13"/>
                </a:cxn>
                <a:cxn ang="0">
                  <a:pos x="11" y="15"/>
                </a:cxn>
                <a:cxn ang="0">
                  <a:pos x="10" y="16"/>
                </a:cxn>
                <a:cxn ang="0">
                  <a:pos x="10" y="15"/>
                </a:cxn>
                <a:cxn ang="0">
                  <a:pos x="8" y="15"/>
                </a:cxn>
                <a:cxn ang="0">
                  <a:pos x="6" y="15"/>
                </a:cxn>
                <a:cxn ang="0">
                  <a:pos x="4" y="16"/>
                </a:cxn>
                <a:cxn ang="0">
                  <a:pos x="2" y="16"/>
                </a:cxn>
                <a:cxn ang="0">
                  <a:pos x="0" y="18"/>
                </a:cxn>
                <a:cxn ang="0">
                  <a:pos x="2" y="18"/>
                </a:cxn>
              </a:cxnLst>
              <a:rect l="0" t="0" r="r" b="b"/>
              <a:pathLst>
                <a:path w="22" h="20">
                  <a:moveTo>
                    <a:pt x="2" y="18"/>
                  </a:moveTo>
                  <a:lnTo>
                    <a:pt x="2" y="18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10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5" y="18"/>
                  </a:lnTo>
                  <a:lnTo>
                    <a:pt x="17" y="18"/>
                  </a:lnTo>
                  <a:lnTo>
                    <a:pt x="17" y="18"/>
                  </a:lnTo>
                  <a:lnTo>
                    <a:pt x="19" y="18"/>
                  </a:lnTo>
                  <a:lnTo>
                    <a:pt x="19" y="18"/>
                  </a:lnTo>
                  <a:lnTo>
                    <a:pt x="20" y="18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22" y="16"/>
                  </a:lnTo>
                  <a:lnTo>
                    <a:pt x="22" y="15"/>
                  </a:lnTo>
                  <a:lnTo>
                    <a:pt x="22" y="15"/>
                  </a:lnTo>
                  <a:lnTo>
                    <a:pt x="22" y="15"/>
                  </a:lnTo>
                  <a:lnTo>
                    <a:pt x="22" y="13"/>
                  </a:lnTo>
                  <a:lnTo>
                    <a:pt x="22" y="13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2" y="9"/>
                  </a:lnTo>
                  <a:lnTo>
                    <a:pt x="20" y="9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5" y="4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0" y="0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1" y="2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5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9"/>
                  </a:lnTo>
                  <a:lnTo>
                    <a:pt x="11" y="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5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5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1" y="13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6"/>
                  </a:lnTo>
                  <a:lnTo>
                    <a:pt x="10" y="16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6" y="15"/>
                  </a:lnTo>
                  <a:lnTo>
                    <a:pt x="6" y="15"/>
                  </a:lnTo>
                  <a:lnTo>
                    <a:pt x="6" y="15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39"/>
            <p:cNvSpPr>
              <a:spLocks/>
            </p:cNvSpPr>
            <p:nvPr userDrawn="1"/>
          </p:nvSpPr>
          <p:spPr bwMode="auto">
            <a:xfrm>
              <a:off x="7845425" y="1149350"/>
              <a:ext cx="9525" cy="17463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8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6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6" h="11">
                  <a:moveTo>
                    <a:pt x="0" y="6"/>
                  </a:moveTo>
                  <a:lnTo>
                    <a:pt x="0" y="8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6" y="8"/>
                  </a:lnTo>
                  <a:lnTo>
                    <a:pt x="6" y="8"/>
                  </a:lnTo>
                  <a:lnTo>
                    <a:pt x="6" y="8"/>
                  </a:lnTo>
                  <a:lnTo>
                    <a:pt x="6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4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40"/>
            <p:cNvSpPr>
              <a:spLocks/>
            </p:cNvSpPr>
            <p:nvPr userDrawn="1"/>
          </p:nvSpPr>
          <p:spPr bwMode="auto">
            <a:xfrm>
              <a:off x="7539038" y="1190625"/>
              <a:ext cx="274638" cy="196850"/>
            </a:xfrm>
            <a:custGeom>
              <a:avLst/>
              <a:gdLst/>
              <a:ahLst/>
              <a:cxnLst>
                <a:cxn ang="0">
                  <a:pos x="67" y="51"/>
                </a:cxn>
                <a:cxn ang="0">
                  <a:pos x="64" y="60"/>
                </a:cxn>
                <a:cxn ang="0">
                  <a:pos x="64" y="64"/>
                </a:cxn>
                <a:cxn ang="0">
                  <a:pos x="49" y="62"/>
                </a:cxn>
                <a:cxn ang="0">
                  <a:pos x="45" y="64"/>
                </a:cxn>
                <a:cxn ang="0">
                  <a:pos x="45" y="66"/>
                </a:cxn>
                <a:cxn ang="0">
                  <a:pos x="42" y="68"/>
                </a:cxn>
                <a:cxn ang="0">
                  <a:pos x="36" y="66"/>
                </a:cxn>
                <a:cxn ang="0">
                  <a:pos x="36" y="73"/>
                </a:cxn>
                <a:cxn ang="0">
                  <a:pos x="33" y="71"/>
                </a:cxn>
                <a:cxn ang="0">
                  <a:pos x="27" y="73"/>
                </a:cxn>
                <a:cxn ang="0">
                  <a:pos x="25" y="86"/>
                </a:cxn>
                <a:cxn ang="0">
                  <a:pos x="20" y="84"/>
                </a:cxn>
                <a:cxn ang="0">
                  <a:pos x="16" y="84"/>
                </a:cxn>
                <a:cxn ang="0">
                  <a:pos x="13" y="91"/>
                </a:cxn>
                <a:cxn ang="0">
                  <a:pos x="7" y="95"/>
                </a:cxn>
                <a:cxn ang="0">
                  <a:pos x="0" y="110"/>
                </a:cxn>
                <a:cxn ang="0">
                  <a:pos x="5" y="122"/>
                </a:cxn>
                <a:cxn ang="0">
                  <a:pos x="11" y="119"/>
                </a:cxn>
                <a:cxn ang="0">
                  <a:pos x="11" y="115"/>
                </a:cxn>
                <a:cxn ang="0">
                  <a:pos x="20" y="110"/>
                </a:cxn>
                <a:cxn ang="0">
                  <a:pos x="20" y="117"/>
                </a:cxn>
                <a:cxn ang="0">
                  <a:pos x="24" y="115"/>
                </a:cxn>
                <a:cxn ang="0">
                  <a:pos x="36" y="110"/>
                </a:cxn>
                <a:cxn ang="0">
                  <a:pos x="29" y="110"/>
                </a:cxn>
                <a:cxn ang="0">
                  <a:pos x="34" y="110"/>
                </a:cxn>
                <a:cxn ang="0">
                  <a:pos x="40" y="104"/>
                </a:cxn>
                <a:cxn ang="0">
                  <a:pos x="47" y="100"/>
                </a:cxn>
                <a:cxn ang="0">
                  <a:pos x="55" y="95"/>
                </a:cxn>
                <a:cxn ang="0">
                  <a:pos x="67" y="86"/>
                </a:cxn>
                <a:cxn ang="0">
                  <a:pos x="77" y="82"/>
                </a:cxn>
                <a:cxn ang="0">
                  <a:pos x="80" y="79"/>
                </a:cxn>
                <a:cxn ang="0">
                  <a:pos x="91" y="71"/>
                </a:cxn>
                <a:cxn ang="0">
                  <a:pos x="97" y="68"/>
                </a:cxn>
                <a:cxn ang="0">
                  <a:pos x="104" y="64"/>
                </a:cxn>
                <a:cxn ang="0">
                  <a:pos x="108" y="60"/>
                </a:cxn>
                <a:cxn ang="0">
                  <a:pos x="109" y="57"/>
                </a:cxn>
                <a:cxn ang="0">
                  <a:pos x="115" y="57"/>
                </a:cxn>
                <a:cxn ang="0">
                  <a:pos x="109" y="62"/>
                </a:cxn>
                <a:cxn ang="0">
                  <a:pos x="128" y="47"/>
                </a:cxn>
                <a:cxn ang="0">
                  <a:pos x="128" y="42"/>
                </a:cxn>
                <a:cxn ang="0">
                  <a:pos x="133" y="42"/>
                </a:cxn>
                <a:cxn ang="0">
                  <a:pos x="144" y="33"/>
                </a:cxn>
                <a:cxn ang="0">
                  <a:pos x="168" y="7"/>
                </a:cxn>
                <a:cxn ang="0">
                  <a:pos x="170" y="0"/>
                </a:cxn>
                <a:cxn ang="0">
                  <a:pos x="164" y="2"/>
                </a:cxn>
                <a:cxn ang="0">
                  <a:pos x="161" y="13"/>
                </a:cxn>
                <a:cxn ang="0">
                  <a:pos x="151" y="15"/>
                </a:cxn>
                <a:cxn ang="0">
                  <a:pos x="148" y="18"/>
                </a:cxn>
                <a:cxn ang="0">
                  <a:pos x="140" y="16"/>
                </a:cxn>
                <a:cxn ang="0">
                  <a:pos x="137" y="20"/>
                </a:cxn>
                <a:cxn ang="0">
                  <a:pos x="131" y="24"/>
                </a:cxn>
                <a:cxn ang="0">
                  <a:pos x="128" y="36"/>
                </a:cxn>
                <a:cxn ang="0">
                  <a:pos x="115" y="42"/>
                </a:cxn>
                <a:cxn ang="0">
                  <a:pos x="119" y="31"/>
                </a:cxn>
                <a:cxn ang="0">
                  <a:pos x="122" y="26"/>
                </a:cxn>
                <a:cxn ang="0">
                  <a:pos x="128" y="20"/>
                </a:cxn>
                <a:cxn ang="0">
                  <a:pos x="130" y="9"/>
                </a:cxn>
                <a:cxn ang="0">
                  <a:pos x="137" y="2"/>
                </a:cxn>
                <a:cxn ang="0">
                  <a:pos x="128" y="9"/>
                </a:cxn>
                <a:cxn ang="0">
                  <a:pos x="113" y="29"/>
                </a:cxn>
                <a:cxn ang="0">
                  <a:pos x="93" y="42"/>
                </a:cxn>
                <a:cxn ang="0">
                  <a:pos x="75" y="47"/>
                </a:cxn>
              </a:cxnLst>
              <a:rect l="0" t="0" r="r" b="b"/>
              <a:pathLst>
                <a:path w="173" h="124">
                  <a:moveTo>
                    <a:pt x="69" y="51"/>
                  </a:moveTo>
                  <a:lnTo>
                    <a:pt x="69" y="51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73" y="51"/>
                  </a:lnTo>
                  <a:lnTo>
                    <a:pt x="71" y="51"/>
                  </a:lnTo>
                  <a:lnTo>
                    <a:pt x="69" y="51"/>
                  </a:lnTo>
                  <a:lnTo>
                    <a:pt x="69" y="53"/>
                  </a:lnTo>
                  <a:lnTo>
                    <a:pt x="69" y="53"/>
                  </a:lnTo>
                  <a:lnTo>
                    <a:pt x="69" y="51"/>
                  </a:lnTo>
                  <a:lnTo>
                    <a:pt x="67" y="51"/>
                  </a:lnTo>
                  <a:lnTo>
                    <a:pt x="67" y="51"/>
                  </a:lnTo>
                  <a:lnTo>
                    <a:pt x="67" y="51"/>
                  </a:lnTo>
                  <a:lnTo>
                    <a:pt x="67" y="51"/>
                  </a:lnTo>
                  <a:lnTo>
                    <a:pt x="67" y="51"/>
                  </a:lnTo>
                  <a:lnTo>
                    <a:pt x="67" y="51"/>
                  </a:lnTo>
                  <a:lnTo>
                    <a:pt x="67" y="51"/>
                  </a:lnTo>
                  <a:lnTo>
                    <a:pt x="67" y="49"/>
                  </a:lnTo>
                  <a:lnTo>
                    <a:pt x="67" y="51"/>
                  </a:lnTo>
                  <a:lnTo>
                    <a:pt x="66" y="51"/>
                  </a:lnTo>
                  <a:lnTo>
                    <a:pt x="66" y="51"/>
                  </a:lnTo>
                  <a:lnTo>
                    <a:pt x="66" y="53"/>
                  </a:lnTo>
                  <a:lnTo>
                    <a:pt x="64" y="53"/>
                  </a:lnTo>
                  <a:lnTo>
                    <a:pt x="64" y="53"/>
                  </a:lnTo>
                  <a:lnTo>
                    <a:pt x="64" y="53"/>
                  </a:lnTo>
                  <a:lnTo>
                    <a:pt x="66" y="53"/>
                  </a:lnTo>
                  <a:lnTo>
                    <a:pt x="66" y="55"/>
                  </a:lnTo>
                  <a:lnTo>
                    <a:pt x="66" y="55"/>
                  </a:lnTo>
                  <a:lnTo>
                    <a:pt x="66" y="57"/>
                  </a:lnTo>
                  <a:lnTo>
                    <a:pt x="66" y="58"/>
                  </a:lnTo>
                  <a:lnTo>
                    <a:pt x="66" y="58"/>
                  </a:lnTo>
                  <a:lnTo>
                    <a:pt x="66" y="60"/>
                  </a:lnTo>
                  <a:lnTo>
                    <a:pt x="66" y="60"/>
                  </a:lnTo>
                  <a:lnTo>
                    <a:pt x="64" y="60"/>
                  </a:lnTo>
                  <a:lnTo>
                    <a:pt x="64" y="60"/>
                  </a:lnTo>
                  <a:lnTo>
                    <a:pt x="64" y="58"/>
                  </a:lnTo>
                  <a:lnTo>
                    <a:pt x="66" y="58"/>
                  </a:lnTo>
                  <a:lnTo>
                    <a:pt x="66" y="58"/>
                  </a:lnTo>
                  <a:lnTo>
                    <a:pt x="66" y="57"/>
                  </a:lnTo>
                  <a:lnTo>
                    <a:pt x="66" y="57"/>
                  </a:lnTo>
                  <a:lnTo>
                    <a:pt x="66" y="57"/>
                  </a:lnTo>
                  <a:lnTo>
                    <a:pt x="64" y="57"/>
                  </a:lnTo>
                  <a:lnTo>
                    <a:pt x="64" y="58"/>
                  </a:lnTo>
                  <a:lnTo>
                    <a:pt x="62" y="60"/>
                  </a:lnTo>
                  <a:lnTo>
                    <a:pt x="60" y="60"/>
                  </a:lnTo>
                  <a:lnTo>
                    <a:pt x="60" y="60"/>
                  </a:lnTo>
                  <a:lnTo>
                    <a:pt x="62" y="62"/>
                  </a:lnTo>
                  <a:lnTo>
                    <a:pt x="64" y="62"/>
                  </a:lnTo>
                  <a:lnTo>
                    <a:pt x="64" y="62"/>
                  </a:lnTo>
                  <a:lnTo>
                    <a:pt x="64" y="62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2" y="64"/>
                  </a:lnTo>
                  <a:lnTo>
                    <a:pt x="62" y="62"/>
                  </a:lnTo>
                  <a:lnTo>
                    <a:pt x="62" y="62"/>
                  </a:lnTo>
                  <a:lnTo>
                    <a:pt x="60" y="64"/>
                  </a:lnTo>
                  <a:lnTo>
                    <a:pt x="60" y="64"/>
                  </a:lnTo>
                  <a:lnTo>
                    <a:pt x="60" y="62"/>
                  </a:lnTo>
                  <a:lnTo>
                    <a:pt x="58" y="62"/>
                  </a:lnTo>
                  <a:lnTo>
                    <a:pt x="58" y="62"/>
                  </a:lnTo>
                  <a:lnTo>
                    <a:pt x="58" y="62"/>
                  </a:lnTo>
                  <a:lnTo>
                    <a:pt x="56" y="62"/>
                  </a:lnTo>
                  <a:lnTo>
                    <a:pt x="53" y="62"/>
                  </a:lnTo>
                  <a:lnTo>
                    <a:pt x="53" y="60"/>
                  </a:lnTo>
                  <a:lnTo>
                    <a:pt x="53" y="60"/>
                  </a:lnTo>
                  <a:lnTo>
                    <a:pt x="51" y="62"/>
                  </a:lnTo>
                  <a:lnTo>
                    <a:pt x="49" y="62"/>
                  </a:lnTo>
                  <a:lnTo>
                    <a:pt x="49" y="62"/>
                  </a:lnTo>
                  <a:lnTo>
                    <a:pt x="49" y="64"/>
                  </a:lnTo>
                  <a:lnTo>
                    <a:pt x="49" y="62"/>
                  </a:lnTo>
                  <a:lnTo>
                    <a:pt x="47" y="62"/>
                  </a:lnTo>
                  <a:lnTo>
                    <a:pt x="45" y="60"/>
                  </a:lnTo>
                  <a:lnTo>
                    <a:pt x="44" y="60"/>
                  </a:lnTo>
                  <a:lnTo>
                    <a:pt x="44" y="60"/>
                  </a:lnTo>
                  <a:lnTo>
                    <a:pt x="44" y="60"/>
                  </a:lnTo>
                  <a:lnTo>
                    <a:pt x="42" y="60"/>
                  </a:lnTo>
                  <a:lnTo>
                    <a:pt x="42" y="62"/>
                  </a:lnTo>
                  <a:lnTo>
                    <a:pt x="44" y="64"/>
                  </a:lnTo>
                  <a:lnTo>
                    <a:pt x="44" y="64"/>
                  </a:lnTo>
                  <a:lnTo>
                    <a:pt x="44" y="66"/>
                  </a:lnTo>
                  <a:lnTo>
                    <a:pt x="44" y="66"/>
                  </a:lnTo>
                  <a:lnTo>
                    <a:pt x="44" y="64"/>
                  </a:lnTo>
                  <a:lnTo>
                    <a:pt x="45" y="64"/>
                  </a:lnTo>
                  <a:lnTo>
                    <a:pt x="44" y="64"/>
                  </a:lnTo>
                  <a:lnTo>
                    <a:pt x="45" y="64"/>
                  </a:lnTo>
                  <a:lnTo>
                    <a:pt x="45" y="64"/>
                  </a:lnTo>
                  <a:lnTo>
                    <a:pt x="45" y="64"/>
                  </a:lnTo>
                  <a:lnTo>
                    <a:pt x="45" y="64"/>
                  </a:lnTo>
                  <a:lnTo>
                    <a:pt x="45" y="62"/>
                  </a:lnTo>
                  <a:lnTo>
                    <a:pt x="47" y="62"/>
                  </a:lnTo>
                  <a:lnTo>
                    <a:pt x="47" y="64"/>
                  </a:lnTo>
                  <a:lnTo>
                    <a:pt x="47" y="64"/>
                  </a:lnTo>
                  <a:lnTo>
                    <a:pt x="47" y="64"/>
                  </a:lnTo>
                  <a:lnTo>
                    <a:pt x="49" y="66"/>
                  </a:lnTo>
                  <a:lnTo>
                    <a:pt x="49" y="66"/>
                  </a:lnTo>
                  <a:lnTo>
                    <a:pt x="49" y="66"/>
                  </a:lnTo>
                  <a:lnTo>
                    <a:pt x="49" y="66"/>
                  </a:lnTo>
                  <a:lnTo>
                    <a:pt x="49" y="68"/>
                  </a:lnTo>
                  <a:lnTo>
                    <a:pt x="49" y="68"/>
                  </a:lnTo>
                  <a:lnTo>
                    <a:pt x="47" y="66"/>
                  </a:lnTo>
                  <a:lnTo>
                    <a:pt x="47" y="66"/>
                  </a:lnTo>
                  <a:lnTo>
                    <a:pt x="47" y="66"/>
                  </a:lnTo>
                  <a:lnTo>
                    <a:pt x="47" y="66"/>
                  </a:lnTo>
                  <a:lnTo>
                    <a:pt x="47" y="66"/>
                  </a:lnTo>
                  <a:lnTo>
                    <a:pt x="47" y="66"/>
                  </a:lnTo>
                  <a:lnTo>
                    <a:pt x="45" y="66"/>
                  </a:lnTo>
                  <a:lnTo>
                    <a:pt x="45" y="66"/>
                  </a:lnTo>
                  <a:lnTo>
                    <a:pt x="45" y="66"/>
                  </a:lnTo>
                  <a:lnTo>
                    <a:pt x="44" y="66"/>
                  </a:lnTo>
                  <a:lnTo>
                    <a:pt x="44" y="68"/>
                  </a:lnTo>
                  <a:lnTo>
                    <a:pt x="44" y="68"/>
                  </a:lnTo>
                  <a:lnTo>
                    <a:pt x="44" y="68"/>
                  </a:lnTo>
                  <a:lnTo>
                    <a:pt x="44" y="68"/>
                  </a:lnTo>
                  <a:lnTo>
                    <a:pt x="44" y="68"/>
                  </a:lnTo>
                  <a:lnTo>
                    <a:pt x="44" y="68"/>
                  </a:lnTo>
                  <a:lnTo>
                    <a:pt x="44" y="69"/>
                  </a:lnTo>
                  <a:lnTo>
                    <a:pt x="44" y="69"/>
                  </a:lnTo>
                  <a:lnTo>
                    <a:pt x="44" y="69"/>
                  </a:lnTo>
                  <a:lnTo>
                    <a:pt x="44" y="69"/>
                  </a:lnTo>
                  <a:lnTo>
                    <a:pt x="42" y="69"/>
                  </a:lnTo>
                  <a:lnTo>
                    <a:pt x="42" y="69"/>
                  </a:lnTo>
                  <a:lnTo>
                    <a:pt x="42" y="69"/>
                  </a:lnTo>
                  <a:lnTo>
                    <a:pt x="42" y="69"/>
                  </a:lnTo>
                  <a:lnTo>
                    <a:pt x="42" y="68"/>
                  </a:lnTo>
                  <a:lnTo>
                    <a:pt x="42" y="68"/>
                  </a:lnTo>
                  <a:lnTo>
                    <a:pt x="42" y="68"/>
                  </a:lnTo>
                  <a:lnTo>
                    <a:pt x="42" y="68"/>
                  </a:lnTo>
                  <a:lnTo>
                    <a:pt x="42" y="68"/>
                  </a:lnTo>
                  <a:lnTo>
                    <a:pt x="40" y="68"/>
                  </a:lnTo>
                  <a:lnTo>
                    <a:pt x="40" y="66"/>
                  </a:lnTo>
                  <a:lnTo>
                    <a:pt x="40" y="66"/>
                  </a:lnTo>
                  <a:lnTo>
                    <a:pt x="42" y="66"/>
                  </a:lnTo>
                  <a:lnTo>
                    <a:pt x="42" y="66"/>
                  </a:lnTo>
                  <a:lnTo>
                    <a:pt x="42" y="66"/>
                  </a:lnTo>
                  <a:lnTo>
                    <a:pt x="40" y="64"/>
                  </a:lnTo>
                  <a:lnTo>
                    <a:pt x="40" y="64"/>
                  </a:lnTo>
                  <a:lnTo>
                    <a:pt x="38" y="66"/>
                  </a:lnTo>
                  <a:lnTo>
                    <a:pt x="38" y="66"/>
                  </a:lnTo>
                  <a:lnTo>
                    <a:pt x="36" y="64"/>
                  </a:lnTo>
                  <a:lnTo>
                    <a:pt x="36" y="64"/>
                  </a:lnTo>
                  <a:lnTo>
                    <a:pt x="34" y="64"/>
                  </a:lnTo>
                  <a:lnTo>
                    <a:pt x="36" y="66"/>
                  </a:lnTo>
                  <a:lnTo>
                    <a:pt x="36" y="68"/>
                  </a:lnTo>
                  <a:lnTo>
                    <a:pt x="36" y="68"/>
                  </a:lnTo>
                  <a:lnTo>
                    <a:pt x="36" y="68"/>
                  </a:lnTo>
                  <a:lnTo>
                    <a:pt x="38" y="69"/>
                  </a:lnTo>
                  <a:lnTo>
                    <a:pt x="38" y="69"/>
                  </a:lnTo>
                  <a:lnTo>
                    <a:pt x="38" y="69"/>
                  </a:lnTo>
                  <a:lnTo>
                    <a:pt x="40" y="69"/>
                  </a:lnTo>
                  <a:lnTo>
                    <a:pt x="40" y="71"/>
                  </a:lnTo>
                  <a:lnTo>
                    <a:pt x="40" y="73"/>
                  </a:lnTo>
                  <a:lnTo>
                    <a:pt x="38" y="73"/>
                  </a:lnTo>
                  <a:lnTo>
                    <a:pt x="38" y="71"/>
                  </a:lnTo>
                  <a:lnTo>
                    <a:pt x="38" y="71"/>
                  </a:lnTo>
                  <a:lnTo>
                    <a:pt x="36" y="71"/>
                  </a:lnTo>
                  <a:lnTo>
                    <a:pt x="36" y="71"/>
                  </a:lnTo>
                  <a:lnTo>
                    <a:pt x="36" y="71"/>
                  </a:lnTo>
                  <a:lnTo>
                    <a:pt x="36" y="73"/>
                  </a:lnTo>
                  <a:lnTo>
                    <a:pt x="36" y="73"/>
                  </a:lnTo>
                  <a:lnTo>
                    <a:pt x="36" y="73"/>
                  </a:lnTo>
                  <a:lnTo>
                    <a:pt x="34" y="73"/>
                  </a:lnTo>
                  <a:lnTo>
                    <a:pt x="34" y="73"/>
                  </a:lnTo>
                  <a:lnTo>
                    <a:pt x="34" y="75"/>
                  </a:lnTo>
                  <a:lnTo>
                    <a:pt x="33" y="73"/>
                  </a:lnTo>
                  <a:lnTo>
                    <a:pt x="33" y="73"/>
                  </a:lnTo>
                  <a:lnTo>
                    <a:pt x="33" y="73"/>
                  </a:lnTo>
                  <a:lnTo>
                    <a:pt x="31" y="73"/>
                  </a:lnTo>
                  <a:lnTo>
                    <a:pt x="31" y="73"/>
                  </a:lnTo>
                  <a:lnTo>
                    <a:pt x="31" y="73"/>
                  </a:lnTo>
                  <a:lnTo>
                    <a:pt x="31" y="75"/>
                  </a:lnTo>
                  <a:lnTo>
                    <a:pt x="31" y="73"/>
                  </a:lnTo>
                  <a:lnTo>
                    <a:pt x="31" y="73"/>
                  </a:lnTo>
                  <a:lnTo>
                    <a:pt x="31" y="73"/>
                  </a:lnTo>
                  <a:lnTo>
                    <a:pt x="31" y="73"/>
                  </a:lnTo>
                  <a:lnTo>
                    <a:pt x="31" y="73"/>
                  </a:lnTo>
                  <a:lnTo>
                    <a:pt x="31" y="71"/>
                  </a:lnTo>
                  <a:lnTo>
                    <a:pt x="33" y="71"/>
                  </a:lnTo>
                  <a:lnTo>
                    <a:pt x="33" y="71"/>
                  </a:lnTo>
                  <a:lnTo>
                    <a:pt x="33" y="71"/>
                  </a:lnTo>
                  <a:lnTo>
                    <a:pt x="33" y="71"/>
                  </a:lnTo>
                  <a:lnTo>
                    <a:pt x="34" y="71"/>
                  </a:lnTo>
                  <a:lnTo>
                    <a:pt x="34" y="73"/>
                  </a:lnTo>
                  <a:lnTo>
                    <a:pt x="34" y="73"/>
                  </a:lnTo>
                  <a:lnTo>
                    <a:pt x="34" y="73"/>
                  </a:lnTo>
                  <a:lnTo>
                    <a:pt x="34" y="71"/>
                  </a:lnTo>
                  <a:lnTo>
                    <a:pt x="34" y="69"/>
                  </a:lnTo>
                  <a:lnTo>
                    <a:pt x="34" y="69"/>
                  </a:lnTo>
                  <a:lnTo>
                    <a:pt x="34" y="69"/>
                  </a:lnTo>
                  <a:lnTo>
                    <a:pt x="33" y="69"/>
                  </a:lnTo>
                  <a:lnTo>
                    <a:pt x="33" y="69"/>
                  </a:lnTo>
                  <a:lnTo>
                    <a:pt x="33" y="71"/>
                  </a:lnTo>
                  <a:lnTo>
                    <a:pt x="31" y="71"/>
                  </a:lnTo>
                  <a:lnTo>
                    <a:pt x="31" y="71"/>
                  </a:lnTo>
                  <a:lnTo>
                    <a:pt x="29" y="71"/>
                  </a:lnTo>
                  <a:lnTo>
                    <a:pt x="27" y="71"/>
                  </a:lnTo>
                  <a:lnTo>
                    <a:pt x="27" y="73"/>
                  </a:lnTo>
                  <a:lnTo>
                    <a:pt x="25" y="73"/>
                  </a:lnTo>
                  <a:lnTo>
                    <a:pt x="25" y="75"/>
                  </a:lnTo>
                  <a:lnTo>
                    <a:pt x="25" y="75"/>
                  </a:lnTo>
                  <a:lnTo>
                    <a:pt x="24" y="77"/>
                  </a:lnTo>
                  <a:lnTo>
                    <a:pt x="24" y="77"/>
                  </a:lnTo>
                  <a:lnTo>
                    <a:pt x="24" y="79"/>
                  </a:lnTo>
                  <a:lnTo>
                    <a:pt x="24" y="79"/>
                  </a:lnTo>
                  <a:lnTo>
                    <a:pt x="24" y="80"/>
                  </a:lnTo>
                  <a:lnTo>
                    <a:pt x="25" y="80"/>
                  </a:lnTo>
                  <a:lnTo>
                    <a:pt x="25" y="80"/>
                  </a:lnTo>
                  <a:lnTo>
                    <a:pt x="25" y="80"/>
                  </a:lnTo>
                  <a:lnTo>
                    <a:pt x="25" y="80"/>
                  </a:lnTo>
                  <a:lnTo>
                    <a:pt x="25" y="82"/>
                  </a:lnTo>
                  <a:lnTo>
                    <a:pt x="25" y="82"/>
                  </a:lnTo>
                  <a:lnTo>
                    <a:pt x="27" y="82"/>
                  </a:lnTo>
                  <a:lnTo>
                    <a:pt x="27" y="84"/>
                  </a:lnTo>
                  <a:lnTo>
                    <a:pt x="27" y="84"/>
                  </a:lnTo>
                  <a:lnTo>
                    <a:pt x="25" y="86"/>
                  </a:lnTo>
                  <a:lnTo>
                    <a:pt x="25" y="84"/>
                  </a:lnTo>
                  <a:lnTo>
                    <a:pt x="25" y="82"/>
                  </a:lnTo>
                  <a:lnTo>
                    <a:pt x="24" y="82"/>
                  </a:lnTo>
                  <a:lnTo>
                    <a:pt x="22" y="82"/>
                  </a:lnTo>
                  <a:lnTo>
                    <a:pt x="22" y="80"/>
                  </a:lnTo>
                  <a:lnTo>
                    <a:pt x="22" y="80"/>
                  </a:lnTo>
                  <a:lnTo>
                    <a:pt x="20" y="80"/>
                  </a:lnTo>
                  <a:lnTo>
                    <a:pt x="20" y="80"/>
                  </a:lnTo>
                  <a:lnTo>
                    <a:pt x="18" y="80"/>
                  </a:lnTo>
                  <a:lnTo>
                    <a:pt x="18" y="80"/>
                  </a:lnTo>
                  <a:lnTo>
                    <a:pt x="18" y="80"/>
                  </a:lnTo>
                  <a:lnTo>
                    <a:pt x="18" y="82"/>
                  </a:lnTo>
                  <a:lnTo>
                    <a:pt x="18" y="82"/>
                  </a:lnTo>
                  <a:lnTo>
                    <a:pt x="18" y="82"/>
                  </a:lnTo>
                  <a:lnTo>
                    <a:pt x="18" y="84"/>
                  </a:lnTo>
                  <a:lnTo>
                    <a:pt x="18" y="84"/>
                  </a:lnTo>
                  <a:lnTo>
                    <a:pt x="20" y="84"/>
                  </a:lnTo>
                  <a:lnTo>
                    <a:pt x="20" y="84"/>
                  </a:lnTo>
                  <a:lnTo>
                    <a:pt x="20" y="84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0" y="88"/>
                  </a:lnTo>
                  <a:lnTo>
                    <a:pt x="20" y="86"/>
                  </a:lnTo>
                  <a:lnTo>
                    <a:pt x="18" y="86"/>
                  </a:lnTo>
                  <a:lnTo>
                    <a:pt x="18" y="86"/>
                  </a:lnTo>
                  <a:lnTo>
                    <a:pt x="16" y="86"/>
                  </a:lnTo>
                  <a:lnTo>
                    <a:pt x="16" y="84"/>
                  </a:lnTo>
                  <a:lnTo>
                    <a:pt x="16" y="84"/>
                  </a:lnTo>
                  <a:lnTo>
                    <a:pt x="16" y="84"/>
                  </a:lnTo>
                  <a:lnTo>
                    <a:pt x="16" y="86"/>
                  </a:lnTo>
                  <a:lnTo>
                    <a:pt x="16" y="88"/>
                  </a:lnTo>
                  <a:lnTo>
                    <a:pt x="16" y="88"/>
                  </a:lnTo>
                  <a:lnTo>
                    <a:pt x="16" y="88"/>
                  </a:lnTo>
                  <a:lnTo>
                    <a:pt x="18" y="89"/>
                  </a:lnTo>
                  <a:lnTo>
                    <a:pt x="18" y="89"/>
                  </a:lnTo>
                  <a:lnTo>
                    <a:pt x="18" y="89"/>
                  </a:lnTo>
                  <a:lnTo>
                    <a:pt x="18" y="91"/>
                  </a:lnTo>
                  <a:lnTo>
                    <a:pt x="18" y="91"/>
                  </a:lnTo>
                  <a:lnTo>
                    <a:pt x="18" y="91"/>
                  </a:lnTo>
                  <a:lnTo>
                    <a:pt x="18" y="91"/>
                  </a:lnTo>
                  <a:lnTo>
                    <a:pt x="16" y="91"/>
                  </a:lnTo>
                  <a:lnTo>
                    <a:pt x="16" y="89"/>
                  </a:lnTo>
                  <a:lnTo>
                    <a:pt x="16" y="91"/>
                  </a:lnTo>
                  <a:lnTo>
                    <a:pt x="14" y="91"/>
                  </a:lnTo>
                  <a:lnTo>
                    <a:pt x="14" y="91"/>
                  </a:lnTo>
                  <a:lnTo>
                    <a:pt x="14" y="91"/>
                  </a:lnTo>
                  <a:lnTo>
                    <a:pt x="13" y="91"/>
                  </a:lnTo>
                  <a:lnTo>
                    <a:pt x="13" y="91"/>
                  </a:lnTo>
                  <a:lnTo>
                    <a:pt x="11" y="91"/>
                  </a:lnTo>
                  <a:lnTo>
                    <a:pt x="11" y="91"/>
                  </a:lnTo>
                  <a:lnTo>
                    <a:pt x="11" y="93"/>
                  </a:lnTo>
                  <a:lnTo>
                    <a:pt x="9" y="93"/>
                  </a:lnTo>
                  <a:lnTo>
                    <a:pt x="9" y="93"/>
                  </a:lnTo>
                  <a:lnTo>
                    <a:pt x="9" y="93"/>
                  </a:lnTo>
                  <a:lnTo>
                    <a:pt x="9" y="93"/>
                  </a:lnTo>
                  <a:lnTo>
                    <a:pt x="9" y="95"/>
                  </a:lnTo>
                  <a:lnTo>
                    <a:pt x="11" y="95"/>
                  </a:lnTo>
                  <a:lnTo>
                    <a:pt x="11" y="95"/>
                  </a:lnTo>
                  <a:lnTo>
                    <a:pt x="9" y="97"/>
                  </a:lnTo>
                  <a:lnTo>
                    <a:pt x="9" y="95"/>
                  </a:lnTo>
                  <a:lnTo>
                    <a:pt x="9" y="95"/>
                  </a:lnTo>
                  <a:lnTo>
                    <a:pt x="9" y="95"/>
                  </a:lnTo>
                  <a:lnTo>
                    <a:pt x="7" y="95"/>
                  </a:lnTo>
                  <a:lnTo>
                    <a:pt x="7" y="95"/>
                  </a:lnTo>
                  <a:lnTo>
                    <a:pt x="7" y="95"/>
                  </a:lnTo>
                  <a:lnTo>
                    <a:pt x="7" y="95"/>
                  </a:lnTo>
                  <a:lnTo>
                    <a:pt x="7" y="95"/>
                  </a:lnTo>
                  <a:lnTo>
                    <a:pt x="5" y="95"/>
                  </a:lnTo>
                  <a:lnTo>
                    <a:pt x="5" y="95"/>
                  </a:lnTo>
                  <a:lnTo>
                    <a:pt x="5" y="95"/>
                  </a:lnTo>
                  <a:lnTo>
                    <a:pt x="3" y="95"/>
                  </a:lnTo>
                  <a:lnTo>
                    <a:pt x="3" y="97"/>
                  </a:lnTo>
                  <a:lnTo>
                    <a:pt x="3" y="99"/>
                  </a:lnTo>
                  <a:lnTo>
                    <a:pt x="2" y="100"/>
                  </a:lnTo>
                  <a:lnTo>
                    <a:pt x="2" y="102"/>
                  </a:lnTo>
                  <a:lnTo>
                    <a:pt x="2" y="102"/>
                  </a:lnTo>
                  <a:lnTo>
                    <a:pt x="2" y="104"/>
                  </a:lnTo>
                  <a:lnTo>
                    <a:pt x="3" y="106"/>
                  </a:lnTo>
                  <a:lnTo>
                    <a:pt x="2" y="106"/>
                  </a:lnTo>
                  <a:lnTo>
                    <a:pt x="2" y="108"/>
                  </a:lnTo>
                  <a:lnTo>
                    <a:pt x="2" y="108"/>
                  </a:lnTo>
                  <a:lnTo>
                    <a:pt x="2" y="108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13"/>
                  </a:lnTo>
                  <a:lnTo>
                    <a:pt x="0" y="113"/>
                  </a:lnTo>
                  <a:lnTo>
                    <a:pt x="0" y="113"/>
                  </a:lnTo>
                  <a:lnTo>
                    <a:pt x="0" y="115"/>
                  </a:lnTo>
                  <a:lnTo>
                    <a:pt x="0" y="117"/>
                  </a:lnTo>
                  <a:lnTo>
                    <a:pt x="0" y="117"/>
                  </a:lnTo>
                  <a:lnTo>
                    <a:pt x="0" y="119"/>
                  </a:lnTo>
                  <a:lnTo>
                    <a:pt x="0" y="121"/>
                  </a:lnTo>
                  <a:lnTo>
                    <a:pt x="2" y="121"/>
                  </a:lnTo>
                  <a:lnTo>
                    <a:pt x="2" y="121"/>
                  </a:lnTo>
                  <a:lnTo>
                    <a:pt x="3" y="122"/>
                  </a:lnTo>
                  <a:lnTo>
                    <a:pt x="3" y="121"/>
                  </a:lnTo>
                  <a:lnTo>
                    <a:pt x="5" y="121"/>
                  </a:lnTo>
                  <a:lnTo>
                    <a:pt x="5" y="121"/>
                  </a:lnTo>
                  <a:lnTo>
                    <a:pt x="5" y="122"/>
                  </a:lnTo>
                  <a:lnTo>
                    <a:pt x="5" y="122"/>
                  </a:lnTo>
                  <a:lnTo>
                    <a:pt x="3" y="124"/>
                  </a:lnTo>
                  <a:lnTo>
                    <a:pt x="5" y="124"/>
                  </a:lnTo>
                  <a:lnTo>
                    <a:pt x="5" y="124"/>
                  </a:lnTo>
                  <a:lnTo>
                    <a:pt x="7" y="122"/>
                  </a:lnTo>
                  <a:lnTo>
                    <a:pt x="9" y="122"/>
                  </a:lnTo>
                  <a:lnTo>
                    <a:pt x="9" y="122"/>
                  </a:lnTo>
                  <a:lnTo>
                    <a:pt x="9" y="122"/>
                  </a:lnTo>
                  <a:lnTo>
                    <a:pt x="11" y="121"/>
                  </a:lnTo>
                  <a:lnTo>
                    <a:pt x="11" y="121"/>
                  </a:lnTo>
                  <a:lnTo>
                    <a:pt x="9" y="121"/>
                  </a:lnTo>
                  <a:lnTo>
                    <a:pt x="9" y="121"/>
                  </a:lnTo>
                  <a:lnTo>
                    <a:pt x="9" y="121"/>
                  </a:lnTo>
                  <a:lnTo>
                    <a:pt x="11" y="121"/>
                  </a:lnTo>
                  <a:lnTo>
                    <a:pt x="11" y="121"/>
                  </a:lnTo>
                  <a:lnTo>
                    <a:pt x="11" y="121"/>
                  </a:lnTo>
                  <a:lnTo>
                    <a:pt x="11" y="119"/>
                  </a:lnTo>
                  <a:lnTo>
                    <a:pt x="11" y="119"/>
                  </a:lnTo>
                  <a:lnTo>
                    <a:pt x="11" y="117"/>
                  </a:lnTo>
                  <a:lnTo>
                    <a:pt x="13" y="117"/>
                  </a:lnTo>
                  <a:lnTo>
                    <a:pt x="13" y="119"/>
                  </a:lnTo>
                  <a:lnTo>
                    <a:pt x="13" y="119"/>
                  </a:lnTo>
                  <a:lnTo>
                    <a:pt x="13" y="119"/>
                  </a:lnTo>
                  <a:lnTo>
                    <a:pt x="14" y="119"/>
                  </a:lnTo>
                  <a:lnTo>
                    <a:pt x="14" y="119"/>
                  </a:lnTo>
                  <a:lnTo>
                    <a:pt x="14" y="117"/>
                  </a:lnTo>
                  <a:lnTo>
                    <a:pt x="14" y="117"/>
                  </a:lnTo>
                  <a:lnTo>
                    <a:pt x="14" y="117"/>
                  </a:lnTo>
                  <a:lnTo>
                    <a:pt x="13" y="117"/>
                  </a:lnTo>
                  <a:lnTo>
                    <a:pt x="13" y="117"/>
                  </a:lnTo>
                  <a:lnTo>
                    <a:pt x="13" y="117"/>
                  </a:lnTo>
                  <a:lnTo>
                    <a:pt x="13" y="115"/>
                  </a:lnTo>
                  <a:lnTo>
                    <a:pt x="13" y="115"/>
                  </a:lnTo>
                  <a:lnTo>
                    <a:pt x="13" y="115"/>
                  </a:lnTo>
                  <a:lnTo>
                    <a:pt x="13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3"/>
                  </a:lnTo>
                  <a:lnTo>
                    <a:pt x="11" y="113"/>
                  </a:lnTo>
                  <a:lnTo>
                    <a:pt x="13" y="113"/>
                  </a:lnTo>
                  <a:lnTo>
                    <a:pt x="13" y="113"/>
                  </a:lnTo>
                  <a:lnTo>
                    <a:pt x="14" y="111"/>
                  </a:lnTo>
                  <a:lnTo>
                    <a:pt x="13" y="111"/>
                  </a:lnTo>
                  <a:lnTo>
                    <a:pt x="14" y="111"/>
                  </a:lnTo>
                  <a:lnTo>
                    <a:pt x="14" y="111"/>
                  </a:lnTo>
                  <a:lnTo>
                    <a:pt x="14" y="110"/>
                  </a:lnTo>
                  <a:lnTo>
                    <a:pt x="16" y="110"/>
                  </a:lnTo>
                  <a:lnTo>
                    <a:pt x="16" y="110"/>
                  </a:lnTo>
                  <a:lnTo>
                    <a:pt x="16" y="110"/>
                  </a:lnTo>
                  <a:lnTo>
                    <a:pt x="18" y="110"/>
                  </a:lnTo>
                  <a:lnTo>
                    <a:pt x="18" y="110"/>
                  </a:lnTo>
                  <a:lnTo>
                    <a:pt x="20" y="110"/>
                  </a:lnTo>
                  <a:lnTo>
                    <a:pt x="20" y="110"/>
                  </a:lnTo>
                  <a:lnTo>
                    <a:pt x="22" y="110"/>
                  </a:lnTo>
                  <a:lnTo>
                    <a:pt x="22" y="110"/>
                  </a:lnTo>
                  <a:lnTo>
                    <a:pt x="22" y="110"/>
                  </a:lnTo>
                  <a:lnTo>
                    <a:pt x="24" y="110"/>
                  </a:lnTo>
                  <a:lnTo>
                    <a:pt x="24" y="110"/>
                  </a:lnTo>
                  <a:lnTo>
                    <a:pt x="24" y="111"/>
                  </a:lnTo>
                  <a:lnTo>
                    <a:pt x="24" y="111"/>
                  </a:lnTo>
                  <a:lnTo>
                    <a:pt x="25" y="113"/>
                  </a:lnTo>
                  <a:lnTo>
                    <a:pt x="25" y="113"/>
                  </a:lnTo>
                  <a:lnTo>
                    <a:pt x="24" y="113"/>
                  </a:lnTo>
                  <a:lnTo>
                    <a:pt x="24" y="113"/>
                  </a:lnTo>
                  <a:lnTo>
                    <a:pt x="22" y="113"/>
                  </a:lnTo>
                  <a:lnTo>
                    <a:pt x="22" y="115"/>
                  </a:lnTo>
                  <a:lnTo>
                    <a:pt x="22" y="115"/>
                  </a:lnTo>
                  <a:lnTo>
                    <a:pt x="22" y="115"/>
                  </a:lnTo>
                  <a:lnTo>
                    <a:pt x="20" y="115"/>
                  </a:lnTo>
                  <a:lnTo>
                    <a:pt x="20" y="117"/>
                  </a:lnTo>
                  <a:lnTo>
                    <a:pt x="20" y="117"/>
                  </a:lnTo>
                  <a:lnTo>
                    <a:pt x="18" y="117"/>
                  </a:lnTo>
                  <a:lnTo>
                    <a:pt x="18" y="119"/>
                  </a:lnTo>
                  <a:lnTo>
                    <a:pt x="16" y="119"/>
                  </a:lnTo>
                  <a:lnTo>
                    <a:pt x="16" y="121"/>
                  </a:lnTo>
                  <a:lnTo>
                    <a:pt x="14" y="121"/>
                  </a:lnTo>
                  <a:lnTo>
                    <a:pt x="14" y="121"/>
                  </a:lnTo>
                  <a:lnTo>
                    <a:pt x="14" y="121"/>
                  </a:lnTo>
                  <a:lnTo>
                    <a:pt x="13" y="122"/>
                  </a:lnTo>
                  <a:lnTo>
                    <a:pt x="13" y="122"/>
                  </a:lnTo>
                  <a:lnTo>
                    <a:pt x="13" y="124"/>
                  </a:lnTo>
                  <a:lnTo>
                    <a:pt x="13" y="122"/>
                  </a:lnTo>
                  <a:lnTo>
                    <a:pt x="14" y="122"/>
                  </a:lnTo>
                  <a:lnTo>
                    <a:pt x="16" y="122"/>
                  </a:lnTo>
                  <a:lnTo>
                    <a:pt x="16" y="121"/>
                  </a:lnTo>
                  <a:lnTo>
                    <a:pt x="18" y="119"/>
                  </a:lnTo>
                  <a:lnTo>
                    <a:pt x="20" y="119"/>
                  </a:lnTo>
                  <a:lnTo>
                    <a:pt x="22" y="117"/>
                  </a:lnTo>
                  <a:lnTo>
                    <a:pt x="24" y="115"/>
                  </a:lnTo>
                  <a:lnTo>
                    <a:pt x="25" y="115"/>
                  </a:lnTo>
                  <a:lnTo>
                    <a:pt x="27" y="115"/>
                  </a:lnTo>
                  <a:lnTo>
                    <a:pt x="29" y="115"/>
                  </a:lnTo>
                  <a:lnTo>
                    <a:pt x="31" y="113"/>
                  </a:lnTo>
                  <a:lnTo>
                    <a:pt x="34" y="113"/>
                  </a:lnTo>
                  <a:lnTo>
                    <a:pt x="36" y="111"/>
                  </a:lnTo>
                  <a:lnTo>
                    <a:pt x="38" y="111"/>
                  </a:lnTo>
                  <a:lnTo>
                    <a:pt x="40" y="111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38" y="110"/>
                  </a:lnTo>
                  <a:lnTo>
                    <a:pt x="36" y="110"/>
                  </a:lnTo>
                  <a:lnTo>
                    <a:pt x="34" y="111"/>
                  </a:lnTo>
                  <a:lnTo>
                    <a:pt x="31" y="113"/>
                  </a:lnTo>
                  <a:lnTo>
                    <a:pt x="31" y="113"/>
                  </a:lnTo>
                  <a:lnTo>
                    <a:pt x="29" y="113"/>
                  </a:lnTo>
                  <a:lnTo>
                    <a:pt x="29" y="113"/>
                  </a:lnTo>
                  <a:lnTo>
                    <a:pt x="29" y="113"/>
                  </a:lnTo>
                  <a:lnTo>
                    <a:pt x="29" y="113"/>
                  </a:lnTo>
                  <a:lnTo>
                    <a:pt x="29" y="113"/>
                  </a:lnTo>
                  <a:lnTo>
                    <a:pt x="31" y="111"/>
                  </a:lnTo>
                  <a:lnTo>
                    <a:pt x="31" y="111"/>
                  </a:lnTo>
                  <a:lnTo>
                    <a:pt x="31" y="111"/>
                  </a:lnTo>
                  <a:lnTo>
                    <a:pt x="33" y="111"/>
                  </a:lnTo>
                  <a:lnTo>
                    <a:pt x="33" y="111"/>
                  </a:lnTo>
                  <a:lnTo>
                    <a:pt x="31" y="110"/>
                  </a:lnTo>
                  <a:lnTo>
                    <a:pt x="31" y="111"/>
                  </a:lnTo>
                  <a:lnTo>
                    <a:pt x="29" y="111"/>
                  </a:lnTo>
                  <a:lnTo>
                    <a:pt x="29" y="111"/>
                  </a:lnTo>
                  <a:lnTo>
                    <a:pt x="29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08"/>
                  </a:lnTo>
                  <a:lnTo>
                    <a:pt x="31" y="108"/>
                  </a:lnTo>
                  <a:lnTo>
                    <a:pt x="33" y="108"/>
                  </a:lnTo>
                  <a:lnTo>
                    <a:pt x="33" y="108"/>
                  </a:lnTo>
                  <a:lnTo>
                    <a:pt x="33" y="108"/>
                  </a:lnTo>
                  <a:lnTo>
                    <a:pt x="34" y="108"/>
                  </a:lnTo>
                  <a:lnTo>
                    <a:pt x="34" y="108"/>
                  </a:lnTo>
                  <a:lnTo>
                    <a:pt x="34" y="108"/>
                  </a:lnTo>
                  <a:lnTo>
                    <a:pt x="34" y="110"/>
                  </a:lnTo>
                  <a:lnTo>
                    <a:pt x="34" y="110"/>
                  </a:lnTo>
                  <a:lnTo>
                    <a:pt x="34" y="110"/>
                  </a:lnTo>
                  <a:lnTo>
                    <a:pt x="34" y="110"/>
                  </a:lnTo>
                  <a:lnTo>
                    <a:pt x="36" y="108"/>
                  </a:lnTo>
                  <a:lnTo>
                    <a:pt x="36" y="108"/>
                  </a:lnTo>
                  <a:lnTo>
                    <a:pt x="36" y="108"/>
                  </a:lnTo>
                  <a:lnTo>
                    <a:pt x="36" y="108"/>
                  </a:lnTo>
                  <a:lnTo>
                    <a:pt x="36" y="106"/>
                  </a:lnTo>
                  <a:lnTo>
                    <a:pt x="36" y="106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40" y="106"/>
                  </a:lnTo>
                  <a:lnTo>
                    <a:pt x="40" y="106"/>
                  </a:lnTo>
                  <a:lnTo>
                    <a:pt x="40" y="104"/>
                  </a:lnTo>
                  <a:lnTo>
                    <a:pt x="40" y="104"/>
                  </a:lnTo>
                  <a:lnTo>
                    <a:pt x="40" y="104"/>
                  </a:lnTo>
                  <a:lnTo>
                    <a:pt x="40" y="104"/>
                  </a:lnTo>
                  <a:lnTo>
                    <a:pt x="42" y="104"/>
                  </a:lnTo>
                  <a:lnTo>
                    <a:pt x="42" y="104"/>
                  </a:lnTo>
                  <a:lnTo>
                    <a:pt x="42" y="102"/>
                  </a:lnTo>
                  <a:lnTo>
                    <a:pt x="42" y="102"/>
                  </a:lnTo>
                  <a:lnTo>
                    <a:pt x="42" y="102"/>
                  </a:lnTo>
                  <a:lnTo>
                    <a:pt x="42" y="102"/>
                  </a:lnTo>
                  <a:lnTo>
                    <a:pt x="42" y="102"/>
                  </a:lnTo>
                  <a:lnTo>
                    <a:pt x="44" y="102"/>
                  </a:lnTo>
                  <a:lnTo>
                    <a:pt x="44" y="102"/>
                  </a:lnTo>
                  <a:lnTo>
                    <a:pt x="44" y="102"/>
                  </a:lnTo>
                  <a:lnTo>
                    <a:pt x="44" y="100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99"/>
                  </a:lnTo>
                  <a:lnTo>
                    <a:pt x="49" y="99"/>
                  </a:lnTo>
                  <a:lnTo>
                    <a:pt x="47" y="99"/>
                  </a:lnTo>
                  <a:lnTo>
                    <a:pt x="49" y="99"/>
                  </a:lnTo>
                  <a:lnTo>
                    <a:pt x="49" y="99"/>
                  </a:lnTo>
                  <a:lnTo>
                    <a:pt x="49" y="99"/>
                  </a:lnTo>
                  <a:lnTo>
                    <a:pt x="51" y="99"/>
                  </a:lnTo>
                  <a:lnTo>
                    <a:pt x="51" y="99"/>
                  </a:lnTo>
                  <a:lnTo>
                    <a:pt x="51" y="99"/>
                  </a:lnTo>
                  <a:lnTo>
                    <a:pt x="51" y="97"/>
                  </a:lnTo>
                  <a:lnTo>
                    <a:pt x="51" y="97"/>
                  </a:lnTo>
                  <a:lnTo>
                    <a:pt x="53" y="97"/>
                  </a:lnTo>
                  <a:lnTo>
                    <a:pt x="53" y="97"/>
                  </a:lnTo>
                  <a:lnTo>
                    <a:pt x="53" y="97"/>
                  </a:lnTo>
                  <a:lnTo>
                    <a:pt x="53" y="97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6" y="95"/>
                  </a:lnTo>
                  <a:lnTo>
                    <a:pt x="58" y="93"/>
                  </a:lnTo>
                  <a:lnTo>
                    <a:pt x="58" y="93"/>
                  </a:lnTo>
                  <a:lnTo>
                    <a:pt x="60" y="93"/>
                  </a:lnTo>
                  <a:lnTo>
                    <a:pt x="60" y="91"/>
                  </a:lnTo>
                  <a:lnTo>
                    <a:pt x="60" y="91"/>
                  </a:lnTo>
                  <a:lnTo>
                    <a:pt x="60" y="91"/>
                  </a:lnTo>
                  <a:lnTo>
                    <a:pt x="60" y="91"/>
                  </a:lnTo>
                  <a:lnTo>
                    <a:pt x="62" y="91"/>
                  </a:lnTo>
                  <a:lnTo>
                    <a:pt x="62" y="89"/>
                  </a:lnTo>
                  <a:lnTo>
                    <a:pt x="62" y="89"/>
                  </a:lnTo>
                  <a:lnTo>
                    <a:pt x="62" y="89"/>
                  </a:lnTo>
                  <a:lnTo>
                    <a:pt x="64" y="89"/>
                  </a:lnTo>
                  <a:lnTo>
                    <a:pt x="64" y="89"/>
                  </a:lnTo>
                  <a:lnTo>
                    <a:pt x="66" y="88"/>
                  </a:lnTo>
                  <a:lnTo>
                    <a:pt x="66" y="86"/>
                  </a:lnTo>
                  <a:lnTo>
                    <a:pt x="67" y="86"/>
                  </a:lnTo>
                  <a:lnTo>
                    <a:pt x="67" y="86"/>
                  </a:lnTo>
                  <a:lnTo>
                    <a:pt x="67" y="84"/>
                  </a:lnTo>
                  <a:lnTo>
                    <a:pt x="67" y="84"/>
                  </a:lnTo>
                  <a:lnTo>
                    <a:pt x="67" y="82"/>
                  </a:lnTo>
                  <a:lnTo>
                    <a:pt x="67" y="82"/>
                  </a:lnTo>
                  <a:lnTo>
                    <a:pt x="67" y="84"/>
                  </a:lnTo>
                  <a:lnTo>
                    <a:pt x="69" y="84"/>
                  </a:lnTo>
                  <a:lnTo>
                    <a:pt x="69" y="84"/>
                  </a:lnTo>
                  <a:lnTo>
                    <a:pt x="69" y="84"/>
                  </a:lnTo>
                  <a:lnTo>
                    <a:pt x="71" y="84"/>
                  </a:lnTo>
                  <a:lnTo>
                    <a:pt x="71" y="84"/>
                  </a:lnTo>
                  <a:lnTo>
                    <a:pt x="73" y="84"/>
                  </a:lnTo>
                  <a:lnTo>
                    <a:pt x="73" y="84"/>
                  </a:lnTo>
                  <a:lnTo>
                    <a:pt x="73" y="82"/>
                  </a:lnTo>
                  <a:lnTo>
                    <a:pt x="73" y="84"/>
                  </a:lnTo>
                  <a:lnTo>
                    <a:pt x="75" y="84"/>
                  </a:lnTo>
                  <a:lnTo>
                    <a:pt x="75" y="84"/>
                  </a:lnTo>
                  <a:lnTo>
                    <a:pt x="77" y="82"/>
                  </a:lnTo>
                  <a:lnTo>
                    <a:pt x="77" y="82"/>
                  </a:lnTo>
                  <a:lnTo>
                    <a:pt x="77" y="80"/>
                  </a:lnTo>
                  <a:lnTo>
                    <a:pt x="77" y="80"/>
                  </a:lnTo>
                  <a:lnTo>
                    <a:pt x="75" y="80"/>
                  </a:lnTo>
                  <a:lnTo>
                    <a:pt x="75" y="80"/>
                  </a:lnTo>
                  <a:lnTo>
                    <a:pt x="75" y="80"/>
                  </a:lnTo>
                  <a:lnTo>
                    <a:pt x="75" y="80"/>
                  </a:lnTo>
                  <a:lnTo>
                    <a:pt x="73" y="79"/>
                  </a:lnTo>
                  <a:lnTo>
                    <a:pt x="75" y="79"/>
                  </a:lnTo>
                  <a:lnTo>
                    <a:pt x="75" y="79"/>
                  </a:lnTo>
                  <a:lnTo>
                    <a:pt x="75" y="80"/>
                  </a:lnTo>
                  <a:lnTo>
                    <a:pt x="75" y="80"/>
                  </a:lnTo>
                  <a:lnTo>
                    <a:pt x="77" y="79"/>
                  </a:lnTo>
                  <a:lnTo>
                    <a:pt x="77" y="79"/>
                  </a:lnTo>
                  <a:lnTo>
                    <a:pt x="78" y="79"/>
                  </a:lnTo>
                  <a:lnTo>
                    <a:pt x="78" y="79"/>
                  </a:lnTo>
                  <a:lnTo>
                    <a:pt x="78" y="80"/>
                  </a:lnTo>
                  <a:lnTo>
                    <a:pt x="80" y="80"/>
                  </a:lnTo>
                  <a:lnTo>
                    <a:pt x="80" y="79"/>
                  </a:lnTo>
                  <a:lnTo>
                    <a:pt x="82" y="77"/>
                  </a:lnTo>
                  <a:lnTo>
                    <a:pt x="82" y="77"/>
                  </a:lnTo>
                  <a:lnTo>
                    <a:pt x="84" y="77"/>
                  </a:lnTo>
                  <a:lnTo>
                    <a:pt x="84" y="77"/>
                  </a:lnTo>
                  <a:lnTo>
                    <a:pt x="86" y="77"/>
                  </a:lnTo>
                  <a:lnTo>
                    <a:pt x="86" y="75"/>
                  </a:lnTo>
                  <a:lnTo>
                    <a:pt x="86" y="75"/>
                  </a:lnTo>
                  <a:lnTo>
                    <a:pt x="86" y="73"/>
                  </a:lnTo>
                  <a:lnTo>
                    <a:pt x="86" y="73"/>
                  </a:lnTo>
                  <a:lnTo>
                    <a:pt x="86" y="73"/>
                  </a:lnTo>
                  <a:lnTo>
                    <a:pt x="87" y="73"/>
                  </a:lnTo>
                  <a:lnTo>
                    <a:pt x="87" y="73"/>
                  </a:lnTo>
                  <a:lnTo>
                    <a:pt x="87" y="71"/>
                  </a:lnTo>
                  <a:lnTo>
                    <a:pt x="89" y="71"/>
                  </a:lnTo>
                  <a:lnTo>
                    <a:pt x="89" y="73"/>
                  </a:lnTo>
                  <a:lnTo>
                    <a:pt x="89" y="73"/>
                  </a:lnTo>
                  <a:lnTo>
                    <a:pt x="91" y="73"/>
                  </a:lnTo>
                  <a:lnTo>
                    <a:pt x="91" y="71"/>
                  </a:lnTo>
                  <a:lnTo>
                    <a:pt x="91" y="71"/>
                  </a:lnTo>
                  <a:lnTo>
                    <a:pt x="91" y="71"/>
                  </a:lnTo>
                  <a:lnTo>
                    <a:pt x="93" y="71"/>
                  </a:lnTo>
                  <a:lnTo>
                    <a:pt x="93" y="71"/>
                  </a:lnTo>
                  <a:lnTo>
                    <a:pt x="93" y="71"/>
                  </a:lnTo>
                  <a:lnTo>
                    <a:pt x="93" y="71"/>
                  </a:lnTo>
                  <a:lnTo>
                    <a:pt x="93" y="71"/>
                  </a:lnTo>
                  <a:lnTo>
                    <a:pt x="93" y="71"/>
                  </a:lnTo>
                  <a:lnTo>
                    <a:pt x="93" y="71"/>
                  </a:lnTo>
                  <a:lnTo>
                    <a:pt x="93" y="71"/>
                  </a:lnTo>
                  <a:lnTo>
                    <a:pt x="93" y="69"/>
                  </a:lnTo>
                  <a:lnTo>
                    <a:pt x="93" y="69"/>
                  </a:lnTo>
                  <a:lnTo>
                    <a:pt x="93" y="69"/>
                  </a:lnTo>
                  <a:lnTo>
                    <a:pt x="95" y="69"/>
                  </a:lnTo>
                  <a:lnTo>
                    <a:pt x="95" y="68"/>
                  </a:lnTo>
                  <a:lnTo>
                    <a:pt x="97" y="68"/>
                  </a:lnTo>
                  <a:lnTo>
                    <a:pt x="97" y="68"/>
                  </a:lnTo>
                  <a:lnTo>
                    <a:pt x="97" y="68"/>
                  </a:lnTo>
                  <a:lnTo>
                    <a:pt x="97" y="68"/>
                  </a:lnTo>
                  <a:lnTo>
                    <a:pt x="97" y="68"/>
                  </a:lnTo>
                  <a:lnTo>
                    <a:pt x="97" y="69"/>
                  </a:lnTo>
                  <a:lnTo>
                    <a:pt x="97" y="69"/>
                  </a:lnTo>
                  <a:lnTo>
                    <a:pt x="98" y="69"/>
                  </a:lnTo>
                  <a:lnTo>
                    <a:pt x="98" y="69"/>
                  </a:lnTo>
                  <a:lnTo>
                    <a:pt x="98" y="69"/>
                  </a:lnTo>
                  <a:lnTo>
                    <a:pt x="98" y="68"/>
                  </a:lnTo>
                  <a:lnTo>
                    <a:pt x="100" y="68"/>
                  </a:lnTo>
                  <a:lnTo>
                    <a:pt x="100" y="68"/>
                  </a:lnTo>
                  <a:lnTo>
                    <a:pt x="100" y="68"/>
                  </a:lnTo>
                  <a:lnTo>
                    <a:pt x="100" y="68"/>
                  </a:lnTo>
                  <a:lnTo>
                    <a:pt x="100" y="66"/>
                  </a:lnTo>
                  <a:lnTo>
                    <a:pt x="102" y="66"/>
                  </a:lnTo>
                  <a:lnTo>
                    <a:pt x="102" y="66"/>
                  </a:lnTo>
                  <a:lnTo>
                    <a:pt x="102" y="66"/>
                  </a:lnTo>
                  <a:lnTo>
                    <a:pt x="102" y="66"/>
                  </a:lnTo>
                  <a:lnTo>
                    <a:pt x="104" y="64"/>
                  </a:lnTo>
                  <a:lnTo>
                    <a:pt x="104" y="64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0" y="62"/>
                  </a:lnTo>
                  <a:lnTo>
                    <a:pt x="100" y="62"/>
                  </a:lnTo>
                  <a:lnTo>
                    <a:pt x="100" y="62"/>
                  </a:lnTo>
                  <a:lnTo>
                    <a:pt x="100" y="62"/>
                  </a:lnTo>
                  <a:lnTo>
                    <a:pt x="102" y="62"/>
                  </a:lnTo>
                  <a:lnTo>
                    <a:pt x="102" y="62"/>
                  </a:lnTo>
                  <a:lnTo>
                    <a:pt x="102" y="62"/>
                  </a:lnTo>
                  <a:lnTo>
                    <a:pt x="102" y="62"/>
                  </a:lnTo>
                  <a:lnTo>
                    <a:pt x="104" y="62"/>
                  </a:lnTo>
                  <a:lnTo>
                    <a:pt x="104" y="62"/>
                  </a:lnTo>
                  <a:lnTo>
                    <a:pt x="106" y="62"/>
                  </a:lnTo>
                  <a:lnTo>
                    <a:pt x="106" y="62"/>
                  </a:lnTo>
                  <a:lnTo>
                    <a:pt x="106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58"/>
                  </a:lnTo>
                  <a:lnTo>
                    <a:pt x="108" y="58"/>
                  </a:lnTo>
                  <a:lnTo>
                    <a:pt x="108" y="58"/>
                  </a:lnTo>
                  <a:lnTo>
                    <a:pt x="108" y="58"/>
                  </a:lnTo>
                  <a:lnTo>
                    <a:pt x="108" y="58"/>
                  </a:lnTo>
                  <a:lnTo>
                    <a:pt x="109" y="57"/>
                  </a:lnTo>
                  <a:lnTo>
                    <a:pt x="108" y="57"/>
                  </a:lnTo>
                  <a:lnTo>
                    <a:pt x="108" y="57"/>
                  </a:lnTo>
                  <a:lnTo>
                    <a:pt x="109" y="57"/>
                  </a:lnTo>
                  <a:lnTo>
                    <a:pt x="109" y="57"/>
                  </a:lnTo>
                  <a:lnTo>
                    <a:pt x="111" y="57"/>
                  </a:lnTo>
                  <a:lnTo>
                    <a:pt x="111" y="58"/>
                  </a:lnTo>
                  <a:lnTo>
                    <a:pt x="111" y="58"/>
                  </a:lnTo>
                  <a:lnTo>
                    <a:pt x="111" y="58"/>
                  </a:lnTo>
                  <a:lnTo>
                    <a:pt x="113" y="57"/>
                  </a:lnTo>
                  <a:lnTo>
                    <a:pt x="113" y="57"/>
                  </a:lnTo>
                  <a:lnTo>
                    <a:pt x="113" y="57"/>
                  </a:lnTo>
                  <a:lnTo>
                    <a:pt x="113" y="57"/>
                  </a:lnTo>
                  <a:lnTo>
                    <a:pt x="113" y="57"/>
                  </a:lnTo>
                  <a:lnTo>
                    <a:pt x="113" y="57"/>
                  </a:lnTo>
                  <a:lnTo>
                    <a:pt x="113" y="57"/>
                  </a:lnTo>
                  <a:lnTo>
                    <a:pt x="113" y="55"/>
                  </a:lnTo>
                  <a:lnTo>
                    <a:pt x="113" y="55"/>
                  </a:lnTo>
                  <a:lnTo>
                    <a:pt x="115" y="55"/>
                  </a:lnTo>
                  <a:lnTo>
                    <a:pt x="115" y="55"/>
                  </a:lnTo>
                  <a:lnTo>
                    <a:pt x="115" y="55"/>
                  </a:lnTo>
                  <a:lnTo>
                    <a:pt x="115" y="57"/>
                  </a:lnTo>
                  <a:lnTo>
                    <a:pt x="115" y="57"/>
                  </a:lnTo>
                  <a:lnTo>
                    <a:pt x="117" y="55"/>
                  </a:lnTo>
                  <a:lnTo>
                    <a:pt x="117" y="55"/>
                  </a:lnTo>
                  <a:lnTo>
                    <a:pt x="117" y="55"/>
                  </a:lnTo>
                  <a:lnTo>
                    <a:pt x="117" y="57"/>
                  </a:lnTo>
                  <a:lnTo>
                    <a:pt x="115" y="57"/>
                  </a:lnTo>
                  <a:lnTo>
                    <a:pt x="115" y="58"/>
                  </a:lnTo>
                  <a:lnTo>
                    <a:pt x="113" y="58"/>
                  </a:lnTo>
                  <a:lnTo>
                    <a:pt x="113" y="58"/>
                  </a:lnTo>
                  <a:lnTo>
                    <a:pt x="113" y="58"/>
                  </a:lnTo>
                  <a:lnTo>
                    <a:pt x="111" y="58"/>
                  </a:lnTo>
                  <a:lnTo>
                    <a:pt x="111" y="60"/>
                  </a:lnTo>
                  <a:lnTo>
                    <a:pt x="111" y="60"/>
                  </a:lnTo>
                  <a:lnTo>
                    <a:pt x="111" y="60"/>
                  </a:lnTo>
                  <a:lnTo>
                    <a:pt x="109" y="60"/>
                  </a:lnTo>
                  <a:lnTo>
                    <a:pt x="109" y="60"/>
                  </a:lnTo>
                  <a:lnTo>
                    <a:pt x="109" y="60"/>
                  </a:lnTo>
                  <a:lnTo>
                    <a:pt x="109" y="62"/>
                  </a:lnTo>
                  <a:lnTo>
                    <a:pt x="109" y="62"/>
                  </a:lnTo>
                  <a:lnTo>
                    <a:pt x="108" y="64"/>
                  </a:lnTo>
                  <a:lnTo>
                    <a:pt x="109" y="64"/>
                  </a:lnTo>
                  <a:lnTo>
                    <a:pt x="109" y="64"/>
                  </a:lnTo>
                  <a:lnTo>
                    <a:pt x="109" y="62"/>
                  </a:lnTo>
                  <a:lnTo>
                    <a:pt x="111" y="60"/>
                  </a:lnTo>
                  <a:lnTo>
                    <a:pt x="113" y="60"/>
                  </a:lnTo>
                  <a:lnTo>
                    <a:pt x="115" y="58"/>
                  </a:lnTo>
                  <a:lnTo>
                    <a:pt x="115" y="58"/>
                  </a:lnTo>
                  <a:lnTo>
                    <a:pt x="117" y="57"/>
                  </a:lnTo>
                  <a:lnTo>
                    <a:pt x="119" y="55"/>
                  </a:lnTo>
                  <a:lnTo>
                    <a:pt x="120" y="55"/>
                  </a:lnTo>
                  <a:lnTo>
                    <a:pt x="120" y="53"/>
                  </a:lnTo>
                  <a:lnTo>
                    <a:pt x="122" y="53"/>
                  </a:lnTo>
                  <a:lnTo>
                    <a:pt x="124" y="51"/>
                  </a:lnTo>
                  <a:lnTo>
                    <a:pt x="124" y="51"/>
                  </a:lnTo>
                  <a:lnTo>
                    <a:pt x="126" y="49"/>
                  </a:lnTo>
                  <a:lnTo>
                    <a:pt x="128" y="47"/>
                  </a:lnTo>
                  <a:lnTo>
                    <a:pt x="128" y="47"/>
                  </a:lnTo>
                  <a:lnTo>
                    <a:pt x="130" y="47"/>
                  </a:lnTo>
                  <a:lnTo>
                    <a:pt x="128" y="46"/>
                  </a:lnTo>
                  <a:lnTo>
                    <a:pt x="128" y="46"/>
                  </a:lnTo>
                  <a:lnTo>
                    <a:pt x="128" y="46"/>
                  </a:lnTo>
                  <a:lnTo>
                    <a:pt x="128" y="46"/>
                  </a:lnTo>
                  <a:lnTo>
                    <a:pt x="128" y="46"/>
                  </a:lnTo>
                  <a:lnTo>
                    <a:pt x="128" y="46"/>
                  </a:lnTo>
                  <a:lnTo>
                    <a:pt x="126" y="46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26" y="42"/>
                  </a:lnTo>
                  <a:lnTo>
                    <a:pt x="126" y="42"/>
                  </a:lnTo>
                  <a:lnTo>
                    <a:pt x="126" y="42"/>
                  </a:lnTo>
                  <a:lnTo>
                    <a:pt x="126" y="42"/>
                  </a:lnTo>
                  <a:lnTo>
                    <a:pt x="128" y="42"/>
                  </a:lnTo>
                  <a:lnTo>
                    <a:pt x="128" y="42"/>
                  </a:lnTo>
                  <a:lnTo>
                    <a:pt x="130" y="40"/>
                  </a:lnTo>
                  <a:lnTo>
                    <a:pt x="131" y="40"/>
                  </a:lnTo>
                  <a:lnTo>
                    <a:pt x="131" y="40"/>
                  </a:lnTo>
                  <a:lnTo>
                    <a:pt x="131" y="42"/>
                  </a:lnTo>
                  <a:lnTo>
                    <a:pt x="131" y="42"/>
                  </a:lnTo>
                  <a:lnTo>
                    <a:pt x="131" y="42"/>
                  </a:lnTo>
                  <a:lnTo>
                    <a:pt x="131" y="42"/>
                  </a:lnTo>
                  <a:lnTo>
                    <a:pt x="133" y="42"/>
                  </a:lnTo>
                  <a:lnTo>
                    <a:pt x="133" y="40"/>
                  </a:lnTo>
                  <a:lnTo>
                    <a:pt x="131" y="40"/>
                  </a:lnTo>
                  <a:lnTo>
                    <a:pt x="131" y="40"/>
                  </a:lnTo>
                  <a:lnTo>
                    <a:pt x="133" y="40"/>
                  </a:lnTo>
                  <a:lnTo>
                    <a:pt x="131" y="40"/>
                  </a:lnTo>
                  <a:lnTo>
                    <a:pt x="133" y="40"/>
                  </a:lnTo>
                  <a:lnTo>
                    <a:pt x="133" y="40"/>
                  </a:lnTo>
                  <a:lnTo>
                    <a:pt x="133" y="40"/>
                  </a:lnTo>
                  <a:lnTo>
                    <a:pt x="133" y="40"/>
                  </a:lnTo>
                  <a:lnTo>
                    <a:pt x="133" y="42"/>
                  </a:lnTo>
                  <a:lnTo>
                    <a:pt x="133" y="42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30" y="44"/>
                  </a:lnTo>
                  <a:lnTo>
                    <a:pt x="130" y="46"/>
                  </a:lnTo>
                  <a:lnTo>
                    <a:pt x="130" y="46"/>
                  </a:lnTo>
                  <a:lnTo>
                    <a:pt x="130" y="46"/>
                  </a:lnTo>
                  <a:lnTo>
                    <a:pt x="131" y="46"/>
                  </a:lnTo>
                  <a:lnTo>
                    <a:pt x="131" y="44"/>
                  </a:lnTo>
                  <a:lnTo>
                    <a:pt x="133" y="42"/>
                  </a:lnTo>
                  <a:lnTo>
                    <a:pt x="135" y="42"/>
                  </a:lnTo>
                  <a:lnTo>
                    <a:pt x="135" y="40"/>
                  </a:lnTo>
                  <a:lnTo>
                    <a:pt x="137" y="38"/>
                  </a:lnTo>
                  <a:lnTo>
                    <a:pt x="139" y="36"/>
                  </a:lnTo>
                  <a:lnTo>
                    <a:pt x="140" y="35"/>
                  </a:lnTo>
                  <a:lnTo>
                    <a:pt x="142" y="35"/>
                  </a:lnTo>
                  <a:lnTo>
                    <a:pt x="142" y="33"/>
                  </a:lnTo>
                  <a:lnTo>
                    <a:pt x="144" y="33"/>
                  </a:lnTo>
                  <a:lnTo>
                    <a:pt x="144" y="31"/>
                  </a:lnTo>
                  <a:lnTo>
                    <a:pt x="146" y="29"/>
                  </a:lnTo>
                  <a:lnTo>
                    <a:pt x="148" y="27"/>
                  </a:lnTo>
                  <a:lnTo>
                    <a:pt x="150" y="27"/>
                  </a:lnTo>
                  <a:lnTo>
                    <a:pt x="150" y="26"/>
                  </a:lnTo>
                  <a:lnTo>
                    <a:pt x="151" y="24"/>
                  </a:lnTo>
                  <a:lnTo>
                    <a:pt x="153" y="22"/>
                  </a:lnTo>
                  <a:lnTo>
                    <a:pt x="155" y="20"/>
                  </a:lnTo>
                  <a:lnTo>
                    <a:pt x="157" y="20"/>
                  </a:lnTo>
                  <a:lnTo>
                    <a:pt x="159" y="18"/>
                  </a:lnTo>
                  <a:lnTo>
                    <a:pt x="161" y="16"/>
                  </a:lnTo>
                  <a:lnTo>
                    <a:pt x="161" y="15"/>
                  </a:lnTo>
                  <a:lnTo>
                    <a:pt x="162" y="15"/>
                  </a:lnTo>
                  <a:lnTo>
                    <a:pt x="164" y="13"/>
                  </a:lnTo>
                  <a:lnTo>
                    <a:pt x="164" y="11"/>
                  </a:lnTo>
                  <a:lnTo>
                    <a:pt x="164" y="11"/>
                  </a:lnTo>
                  <a:lnTo>
                    <a:pt x="166" y="9"/>
                  </a:lnTo>
                  <a:lnTo>
                    <a:pt x="168" y="7"/>
                  </a:lnTo>
                  <a:lnTo>
                    <a:pt x="168" y="5"/>
                  </a:lnTo>
                  <a:lnTo>
                    <a:pt x="170" y="5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3" y="2"/>
                  </a:lnTo>
                  <a:lnTo>
                    <a:pt x="173" y="2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2"/>
                  </a:lnTo>
                  <a:lnTo>
                    <a:pt x="168" y="2"/>
                  </a:lnTo>
                  <a:lnTo>
                    <a:pt x="168" y="2"/>
                  </a:lnTo>
                  <a:lnTo>
                    <a:pt x="168" y="2"/>
                  </a:lnTo>
                  <a:lnTo>
                    <a:pt x="168" y="2"/>
                  </a:lnTo>
                  <a:lnTo>
                    <a:pt x="168" y="2"/>
                  </a:lnTo>
                  <a:lnTo>
                    <a:pt x="170" y="4"/>
                  </a:lnTo>
                  <a:lnTo>
                    <a:pt x="168" y="4"/>
                  </a:lnTo>
                  <a:lnTo>
                    <a:pt x="168" y="4"/>
                  </a:lnTo>
                  <a:lnTo>
                    <a:pt x="166" y="4"/>
                  </a:lnTo>
                  <a:lnTo>
                    <a:pt x="166" y="2"/>
                  </a:lnTo>
                  <a:lnTo>
                    <a:pt x="166" y="2"/>
                  </a:lnTo>
                  <a:lnTo>
                    <a:pt x="164" y="2"/>
                  </a:lnTo>
                  <a:lnTo>
                    <a:pt x="164" y="4"/>
                  </a:lnTo>
                  <a:lnTo>
                    <a:pt x="164" y="5"/>
                  </a:lnTo>
                  <a:lnTo>
                    <a:pt x="166" y="5"/>
                  </a:lnTo>
                  <a:lnTo>
                    <a:pt x="164" y="5"/>
                  </a:lnTo>
                  <a:lnTo>
                    <a:pt x="162" y="5"/>
                  </a:lnTo>
                  <a:lnTo>
                    <a:pt x="162" y="5"/>
                  </a:lnTo>
                  <a:lnTo>
                    <a:pt x="162" y="7"/>
                  </a:lnTo>
                  <a:lnTo>
                    <a:pt x="162" y="7"/>
                  </a:lnTo>
                  <a:lnTo>
                    <a:pt x="161" y="9"/>
                  </a:lnTo>
                  <a:lnTo>
                    <a:pt x="162" y="9"/>
                  </a:lnTo>
                  <a:lnTo>
                    <a:pt x="161" y="11"/>
                  </a:lnTo>
                  <a:lnTo>
                    <a:pt x="161" y="11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59" y="13"/>
                  </a:lnTo>
                  <a:lnTo>
                    <a:pt x="159" y="13"/>
                  </a:lnTo>
                  <a:lnTo>
                    <a:pt x="161" y="13"/>
                  </a:lnTo>
                  <a:lnTo>
                    <a:pt x="161" y="13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9" y="13"/>
                  </a:lnTo>
                  <a:lnTo>
                    <a:pt x="159" y="13"/>
                  </a:lnTo>
                  <a:lnTo>
                    <a:pt x="159" y="13"/>
                  </a:lnTo>
                  <a:lnTo>
                    <a:pt x="159" y="13"/>
                  </a:lnTo>
                  <a:lnTo>
                    <a:pt x="157" y="13"/>
                  </a:lnTo>
                  <a:lnTo>
                    <a:pt x="157" y="13"/>
                  </a:lnTo>
                  <a:lnTo>
                    <a:pt x="157" y="15"/>
                  </a:lnTo>
                  <a:lnTo>
                    <a:pt x="157" y="15"/>
                  </a:lnTo>
                  <a:lnTo>
                    <a:pt x="157" y="15"/>
                  </a:lnTo>
                  <a:lnTo>
                    <a:pt x="155" y="16"/>
                  </a:lnTo>
                  <a:lnTo>
                    <a:pt x="155" y="16"/>
                  </a:lnTo>
                  <a:lnTo>
                    <a:pt x="153" y="16"/>
                  </a:lnTo>
                  <a:lnTo>
                    <a:pt x="151" y="15"/>
                  </a:lnTo>
                  <a:lnTo>
                    <a:pt x="151" y="15"/>
                  </a:lnTo>
                  <a:lnTo>
                    <a:pt x="151" y="15"/>
                  </a:lnTo>
                  <a:lnTo>
                    <a:pt x="150" y="15"/>
                  </a:lnTo>
                  <a:lnTo>
                    <a:pt x="150" y="13"/>
                  </a:lnTo>
                  <a:lnTo>
                    <a:pt x="150" y="13"/>
                  </a:lnTo>
                  <a:lnTo>
                    <a:pt x="148" y="11"/>
                  </a:lnTo>
                  <a:lnTo>
                    <a:pt x="148" y="11"/>
                  </a:lnTo>
                  <a:lnTo>
                    <a:pt x="148" y="13"/>
                  </a:lnTo>
                  <a:lnTo>
                    <a:pt x="148" y="13"/>
                  </a:lnTo>
                  <a:lnTo>
                    <a:pt x="146" y="13"/>
                  </a:lnTo>
                  <a:lnTo>
                    <a:pt x="146" y="15"/>
                  </a:lnTo>
                  <a:lnTo>
                    <a:pt x="146" y="15"/>
                  </a:lnTo>
                  <a:lnTo>
                    <a:pt x="146" y="15"/>
                  </a:lnTo>
                  <a:lnTo>
                    <a:pt x="146" y="15"/>
                  </a:lnTo>
                  <a:lnTo>
                    <a:pt x="148" y="16"/>
                  </a:lnTo>
                  <a:lnTo>
                    <a:pt x="148" y="16"/>
                  </a:lnTo>
                  <a:lnTo>
                    <a:pt x="148" y="18"/>
                  </a:lnTo>
                  <a:lnTo>
                    <a:pt x="148" y="18"/>
                  </a:lnTo>
                  <a:lnTo>
                    <a:pt x="148" y="18"/>
                  </a:lnTo>
                  <a:lnTo>
                    <a:pt x="148" y="18"/>
                  </a:lnTo>
                  <a:lnTo>
                    <a:pt x="146" y="16"/>
                  </a:lnTo>
                  <a:lnTo>
                    <a:pt x="146" y="16"/>
                  </a:lnTo>
                  <a:lnTo>
                    <a:pt x="146" y="16"/>
                  </a:lnTo>
                  <a:lnTo>
                    <a:pt x="144" y="16"/>
                  </a:lnTo>
                  <a:lnTo>
                    <a:pt x="144" y="16"/>
                  </a:lnTo>
                  <a:lnTo>
                    <a:pt x="146" y="16"/>
                  </a:lnTo>
                  <a:lnTo>
                    <a:pt x="146" y="15"/>
                  </a:lnTo>
                  <a:lnTo>
                    <a:pt x="144" y="15"/>
                  </a:lnTo>
                  <a:lnTo>
                    <a:pt x="144" y="15"/>
                  </a:lnTo>
                  <a:lnTo>
                    <a:pt x="142" y="15"/>
                  </a:lnTo>
                  <a:lnTo>
                    <a:pt x="140" y="15"/>
                  </a:lnTo>
                  <a:lnTo>
                    <a:pt x="140" y="15"/>
                  </a:lnTo>
                  <a:lnTo>
                    <a:pt x="140" y="16"/>
                  </a:lnTo>
                  <a:lnTo>
                    <a:pt x="140" y="16"/>
                  </a:lnTo>
                  <a:lnTo>
                    <a:pt x="140" y="16"/>
                  </a:lnTo>
                  <a:lnTo>
                    <a:pt x="140" y="16"/>
                  </a:lnTo>
                  <a:lnTo>
                    <a:pt x="140" y="16"/>
                  </a:lnTo>
                  <a:lnTo>
                    <a:pt x="140" y="16"/>
                  </a:lnTo>
                  <a:lnTo>
                    <a:pt x="142" y="18"/>
                  </a:lnTo>
                  <a:lnTo>
                    <a:pt x="140" y="18"/>
                  </a:lnTo>
                  <a:lnTo>
                    <a:pt x="140" y="18"/>
                  </a:lnTo>
                  <a:lnTo>
                    <a:pt x="140" y="18"/>
                  </a:lnTo>
                  <a:lnTo>
                    <a:pt x="140" y="20"/>
                  </a:lnTo>
                  <a:lnTo>
                    <a:pt x="140" y="20"/>
                  </a:lnTo>
                  <a:lnTo>
                    <a:pt x="139" y="20"/>
                  </a:lnTo>
                  <a:lnTo>
                    <a:pt x="139" y="20"/>
                  </a:lnTo>
                  <a:lnTo>
                    <a:pt x="139" y="20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7" y="20"/>
                  </a:lnTo>
                  <a:lnTo>
                    <a:pt x="137" y="20"/>
                  </a:lnTo>
                  <a:lnTo>
                    <a:pt x="137" y="18"/>
                  </a:lnTo>
                  <a:lnTo>
                    <a:pt x="135" y="18"/>
                  </a:lnTo>
                  <a:lnTo>
                    <a:pt x="135" y="18"/>
                  </a:lnTo>
                  <a:lnTo>
                    <a:pt x="135" y="18"/>
                  </a:lnTo>
                  <a:lnTo>
                    <a:pt x="133" y="18"/>
                  </a:lnTo>
                  <a:lnTo>
                    <a:pt x="133" y="20"/>
                  </a:lnTo>
                  <a:lnTo>
                    <a:pt x="133" y="20"/>
                  </a:lnTo>
                  <a:lnTo>
                    <a:pt x="135" y="20"/>
                  </a:lnTo>
                  <a:lnTo>
                    <a:pt x="135" y="22"/>
                  </a:lnTo>
                  <a:lnTo>
                    <a:pt x="135" y="22"/>
                  </a:lnTo>
                  <a:lnTo>
                    <a:pt x="135" y="22"/>
                  </a:lnTo>
                  <a:lnTo>
                    <a:pt x="135" y="24"/>
                  </a:lnTo>
                  <a:lnTo>
                    <a:pt x="133" y="24"/>
                  </a:lnTo>
                  <a:lnTo>
                    <a:pt x="133" y="24"/>
                  </a:lnTo>
                  <a:lnTo>
                    <a:pt x="133" y="24"/>
                  </a:lnTo>
                  <a:lnTo>
                    <a:pt x="133" y="24"/>
                  </a:lnTo>
                  <a:lnTo>
                    <a:pt x="131" y="24"/>
                  </a:lnTo>
                  <a:lnTo>
                    <a:pt x="131" y="24"/>
                  </a:lnTo>
                  <a:lnTo>
                    <a:pt x="131" y="24"/>
                  </a:lnTo>
                  <a:lnTo>
                    <a:pt x="131" y="24"/>
                  </a:lnTo>
                  <a:lnTo>
                    <a:pt x="131" y="26"/>
                  </a:lnTo>
                  <a:lnTo>
                    <a:pt x="131" y="27"/>
                  </a:lnTo>
                  <a:lnTo>
                    <a:pt x="130" y="31"/>
                  </a:lnTo>
                  <a:lnTo>
                    <a:pt x="130" y="31"/>
                  </a:lnTo>
                  <a:lnTo>
                    <a:pt x="128" y="31"/>
                  </a:lnTo>
                  <a:lnTo>
                    <a:pt x="128" y="33"/>
                  </a:lnTo>
                  <a:lnTo>
                    <a:pt x="128" y="33"/>
                  </a:lnTo>
                  <a:lnTo>
                    <a:pt x="128" y="35"/>
                  </a:lnTo>
                  <a:lnTo>
                    <a:pt x="128" y="35"/>
                  </a:lnTo>
                  <a:lnTo>
                    <a:pt x="128" y="35"/>
                  </a:lnTo>
                  <a:lnTo>
                    <a:pt x="128" y="35"/>
                  </a:lnTo>
                  <a:lnTo>
                    <a:pt x="128" y="35"/>
                  </a:lnTo>
                  <a:lnTo>
                    <a:pt x="128" y="35"/>
                  </a:lnTo>
                  <a:lnTo>
                    <a:pt x="128" y="35"/>
                  </a:lnTo>
                  <a:lnTo>
                    <a:pt x="128" y="36"/>
                  </a:lnTo>
                  <a:lnTo>
                    <a:pt x="128" y="36"/>
                  </a:lnTo>
                  <a:lnTo>
                    <a:pt x="128" y="36"/>
                  </a:lnTo>
                  <a:lnTo>
                    <a:pt x="128" y="36"/>
                  </a:lnTo>
                  <a:lnTo>
                    <a:pt x="128" y="36"/>
                  </a:lnTo>
                  <a:lnTo>
                    <a:pt x="126" y="36"/>
                  </a:lnTo>
                  <a:lnTo>
                    <a:pt x="124" y="38"/>
                  </a:lnTo>
                  <a:lnTo>
                    <a:pt x="124" y="38"/>
                  </a:lnTo>
                  <a:lnTo>
                    <a:pt x="122" y="40"/>
                  </a:lnTo>
                  <a:lnTo>
                    <a:pt x="122" y="40"/>
                  </a:lnTo>
                  <a:lnTo>
                    <a:pt x="120" y="40"/>
                  </a:lnTo>
                  <a:lnTo>
                    <a:pt x="120" y="40"/>
                  </a:lnTo>
                  <a:lnTo>
                    <a:pt x="120" y="38"/>
                  </a:lnTo>
                  <a:lnTo>
                    <a:pt x="119" y="40"/>
                  </a:lnTo>
                  <a:lnTo>
                    <a:pt x="119" y="40"/>
                  </a:lnTo>
                  <a:lnTo>
                    <a:pt x="119" y="40"/>
                  </a:lnTo>
                  <a:lnTo>
                    <a:pt x="117" y="40"/>
                  </a:lnTo>
                  <a:lnTo>
                    <a:pt x="117" y="42"/>
                  </a:lnTo>
                  <a:lnTo>
                    <a:pt x="115" y="42"/>
                  </a:lnTo>
                  <a:lnTo>
                    <a:pt x="115" y="42"/>
                  </a:lnTo>
                  <a:lnTo>
                    <a:pt x="115" y="42"/>
                  </a:lnTo>
                  <a:lnTo>
                    <a:pt x="113" y="42"/>
                  </a:lnTo>
                  <a:lnTo>
                    <a:pt x="113" y="42"/>
                  </a:lnTo>
                  <a:lnTo>
                    <a:pt x="113" y="42"/>
                  </a:lnTo>
                  <a:lnTo>
                    <a:pt x="113" y="42"/>
                  </a:lnTo>
                  <a:lnTo>
                    <a:pt x="113" y="42"/>
                  </a:lnTo>
                  <a:lnTo>
                    <a:pt x="113" y="42"/>
                  </a:lnTo>
                  <a:lnTo>
                    <a:pt x="113" y="40"/>
                  </a:lnTo>
                  <a:lnTo>
                    <a:pt x="113" y="40"/>
                  </a:lnTo>
                  <a:lnTo>
                    <a:pt x="115" y="40"/>
                  </a:lnTo>
                  <a:lnTo>
                    <a:pt x="115" y="38"/>
                  </a:lnTo>
                  <a:lnTo>
                    <a:pt x="115" y="38"/>
                  </a:lnTo>
                  <a:lnTo>
                    <a:pt x="115" y="38"/>
                  </a:lnTo>
                  <a:lnTo>
                    <a:pt x="117" y="38"/>
                  </a:lnTo>
                  <a:lnTo>
                    <a:pt x="117" y="36"/>
                  </a:lnTo>
                  <a:lnTo>
                    <a:pt x="119" y="35"/>
                  </a:lnTo>
                  <a:lnTo>
                    <a:pt x="119" y="31"/>
                  </a:lnTo>
                  <a:lnTo>
                    <a:pt x="119" y="31"/>
                  </a:lnTo>
                  <a:lnTo>
                    <a:pt x="120" y="31"/>
                  </a:lnTo>
                  <a:lnTo>
                    <a:pt x="120" y="31"/>
                  </a:lnTo>
                  <a:lnTo>
                    <a:pt x="120" y="29"/>
                  </a:lnTo>
                  <a:lnTo>
                    <a:pt x="120" y="29"/>
                  </a:lnTo>
                  <a:lnTo>
                    <a:pt x="120" y="29"/>
                  </a:lnTo>
                  <a:lnTo>
                    <a:pt x="120" y="29"/>
                  </a:lnTo>
                  <a:lnTo>
                    <a:pt x="120" y="29"/>
                  </a:lnTo>
                  <a:lnTo>
                    <a:pt x="122" y="29"/>
                  </a:lnTo>
                  <a:lnTo>
                    <a:pt x="122" y="29"/>
                  </a:lnTo>
                  <a:lnTo>
                    <a:pt x="122" y="29"/>
                  </a:lnTo>
                  <a:lnTo>
                    <a:pt x="122" y="27"/>
                  </a:lnTo>
                  <a:lnTo>
                    <a:pt x="122" y="27"/>
                  </a:lnTo>
                  <a:lnTo>
                    <a:pt x="122" y="27"/>
                  </a:lnTo>
                  <a:lnTo>
                    <a:pt x="122" y="27"/>
                  </a:lnTo>
                  <a:lnTo>
                    <a:pt x="122" y="27"/>
                  </a:lnTo>
                  <a:lnTo>
                    <a:pt x="122" y="26"/>
                  </a:lnTo>
                  <a:lnTo>
                    <a:pt x="122" y="26"/>
                  </a:lnTo>
                  <a:lnTo>
                    <a:pt x="122" y="26"/>
                  </a:lnTo>
                  <a:lnTo>
                    <a:pt x="124" y="27"/>
                  </a:lnTo>
                  <a:lnTo>
                    <a:pt x="124" y="27"/>
                  </a:lnTo>
                  <a:lnTo>
                    <a:pt x="126" y="27"/>
                  </a:lnTo>
                  <a:lnTo>
                    <a:pt x="126" y="27"/>
                  </a:lnTo>
                  <a:lnTo>
                    <a:pt x="126" y="27"/>
                  </a:lnTo>
                  <a:lnTo>
                    <a:pt x="126" y="26"/>
                  </a:lnTo>
                  <a:lnTo>
                    <a:pt x="124" y="26"/>
                  </a:lnTo>
                  <a:lnTo>
                    <a:pt x="124" y="24"/>
                  </a:lnTo>
                  <a:lnTo>
                    <a:pt x="124" y="24"/>
                  </a:lnTo>
                  <a:lnTo>
                    <a:pt x="126" y="22"/>
                  </a:lnTo>
                  <a:lnTo>
                    <a:pt x="126" y="22"/>
                  </a:lnTo>
                  <a:lnTo>
                    <a:pt x="126" y="22"/>
                  </a:lnTo>
                  <a:lnTo>
                    <a:pt x="126" y="22"/>
                  </a:lnTo>
                  <a:lnTo>
                    <a:pt x="128" y="22"/>
                  </a:lnTo>
                  <a:lnTo>
                    <a:pt x="128" y="22"/>
                  </a:lnTo>
                  <a:lnTo>
                    <a:pt x="128" y="20"/>
                  </a:lnTo>
                  <a:lnTo>
                    <a:pt x="128" y="20"/>
                  </a:lnTo>
                  <a:lnTo>
                    <a:pt x="128" y="20"/>
                  </a:lnTo>
                  <a:lnTo>
                    <a:pt x="126" y="20"/>
                  </a:lnTo>
                  <a:lnTo>
                    <a:pt x="124" y="20"/>
                  </a:lnTo>
                  <a:lnTo>
                    <a:pt x="124" y="20"/>
                  </a:lnTo>
                  <a:lnTo>
                    <a:pt x="124" y="18"/>
                  </a:lnTo>
                  <a:lnTo>
                    <a:pt x="126" y="18"/>
                  </a:lnTo>
                  <a:lnTo>
                    <a:pt x="126" y="16"/>
                  </a:lnTo>
                  <a:lnTo>
                    <a:pt x="126" y="16"/>
                  </a:lnTo>
                  <a:lnTo>
                    <a:pt x="126" y="16"/>
                  </a:lnTo>
                  <a:lnTo>
                    <a:pt x="128" y="15"/>
                  </a:lnTo>
                  <a:lnTo>
                    <a:pt x="128" y="15"/>
                  </a:lnTo>
                  <a:lnTo>
                    <a:pt x="128" y="15"/>
                  </a:lnTo>
                  <a:lnTo>
                    <a:pt x="128" y="13"/>
                  </a:lnTo>
                  <a:lnTo>
                    <a:pt x="128" y="13"/>
                  </a:lnTo>
                  <a:lnTo>
                    <a:pt x="128" y="13"/>
                  </a:lnTo>
                  <a:lnTo>
                    <a:pt x="128" y="11"/>
                  </a:lnTo>
                  <a:lnTo>
                    <a:pt x="130" y="11"/>
                  </a:lnTo>
                  <a:lnTo>
                    <a:pt x="130" y="9"/>
                  </a:lnTo>
                  <a:lnTo>
                    <a:pt x="130" y="9"/>
                  </a:lnTo>
                  <a:lnTo>
                    <a:pt x="130" y="7"/>
                  </a:lnTo>
                  <a:lnTo>
                    <a:pt x="131" y="7"/>
                  </a:lnTo>
                  <a:lnTo>
                    <a:pt x="131" y="7"/>
                  </a:lnTo>
                  <a:lnTo>
                    <a:pt x="131" y="5"/>
                  </a:lnTo>
                  <a:lnTo>
                    <a:pt x="133" y="5"/>
                  </a:lnTo>
                  <a:lnTo>
                    <a:pt x="133" y="5"/>
                  </a:lnTo>
                  <a:lnTo>
                    <a:pt x="135" y="4"/>
                  </a:lnTo>
                  <a:lnTo>
                    <a:pt x="135" y="5"/>
                  </a:lnTo>
                  <a:lnTo>
                    <a:pt x="135" y="5"/>
                  </a:lnTo>
                  <a:lnTo>
                    <a:pt x="133" y="7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5" y="7"/>
                  </a:lnTo>
                  <a:lnTo>
                    <a:pt x="135" y="5"/>
                  </a:lnTo>
                  <a:lnTo>
                    <a:pt x="137" y="5"/>
                  </a:lnTo>
                  <a:lnTo>
                    <a:pt x="135" y="4"/>
                  </a:lnTo>
                  <a:lnTo>
                    <a:pt x="137" y="4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5" y="2"/>
                  </a:lnTo>
                  <a:lnTo>
                    <a:pt x="135" y="4"/>
                  </a:lnTo>
                  <a:lnTo>
                    <a:pt x="133" y="4"/>
                  </a:lnTo>
                  <a:lnTo>
                    <a:pt x="133" y="2"/>
                  </a:lnTo>
                  <a:lnTo>
                    <a:pt x="133" y="2"/>
                  </a:lnTo>
                  <a:lnTo>
                    <a:pt x="133" y="2"/>
                  </a:lnTo>
                  <a:lnTo>
                    <a:pt x="131" y="4"/>
                  </a:lnTo>
                  <a:lnTo>
                    <a:pt x="131" y="5"/>
                  </a:lnTo>
                  <a:lnTo>
                    <a:pt x="130" y="5"/>
                  </a:lnTo>
                  <a:lnTo>
                    <a:pt x="130" y="5"/>
                  </a:lnTo>
                  <a:lnTo>
                    <a:pt x="130" y="5"/>
                  </a:lnTo>
                  <a:lnTo>
                    <a:pt x="128" y="7"/>
                  </a:lnTo>
                  <a:lnTo>
                    <a:pt x="128" y="7"/>
                  </a:lnTo>
                  <a:lnTo>
                    <a:pt x="128" y="9"/>
                  </a:lnTo>
                  <a:lnTo>
                    <a:pt x="126" y="11"/>
                  </a:lnTo>
                  <a:lnTo>
                    <a:pt x="126" y="11"/>
                  </a:lnTo>
                  <a:lnTo>
                    <a:pt x="126" y="13"/>
                  </a:lnTo>
                  <a:lnTo>
                    <a:pt x="124" y="15"/>
                  </a:lnTo>
                  <a:lnTo>
                    <a:pt x="120" y="16"/>
                  </a:lnTo>
                  <a:lnTo>
                    <a:pt x="120" y="16"/>
                  </a:lnTo>
                  <a:lnTo>
                    <a:pt x="120" y="18"/>
                  </a:lnTo>
                  <a:lnTo>
                    <a:pt x="119" y="22"/>
                  </a:lnTo>
                  <a:lnTo>
                    <a:pt x="119" y="22"/>
                  </a:lnTo>
                  <a:lnTo>
                    <a:pt x="117" y="22"/>
                  </a:lnTo>
                  <a:lnTo>
                    <a:pt x="117" y="24"/>
                  </a:lnTo>
                  <a:lnTo>
                    <a:pt x="117" y="24"/>
                  </a:lnTo>
                  <a:lnTo>
                    <a:pt x="117" y="24"/>
                  </a:lnTo>
                  <a:lnTo>
                    <a:pt x="117" y="26"/>
                  </a:lnTo>
                  <a:lnTo>
                    <a:pt x="117" y="26"/>
                  </a:lnTo>
                  <a:lnTo>
                    <a:pt x="115" y="26"/>
                  </a:lnTo>
                  <a:lnTo>
                    <a:pt x="115" y="27"/>
                  </a:lnTo>
                  <a:lnTo>
                    <a:pt x="113" y="29"/>
                  </a:lnTo>
                  <a:lnTo>
                    <a:pt x="113" y="31"/>
                  </a:lnTo>
                  <a:lnTo>
                    <a:pt x="111" y="33"/>
                  </a:lnTo>
                  <a:lnTo>
                    <a:pt x="109" y="35"/>
                  </a:lnTo>
                  <a:lnTo>
                    <a:pt x="108" y="35"/>
                  </a:lnTo>
                  <a:lnTo>
                    <a:pt x="106" y="36"/>
                  </a:lnTo>
                  <a:lnTo>
                    <a:pt x="104" y="36"/>
                  </a:lnTo>
                  <a:lnTo>
                    <a:pt x="104" y="36"/>
                  </a:lnTo>
                  <a:lnTo>
                    <a:pt x="104" y="36"/>
                  </a:lnTo>
                  <a:lnTo>
                    <a:pt x="102" y="38"/>
                  </a:lnTo>
                  <a:lnTo>
                    <a:pt x="102" y="38"/>
                  </a:lnTo>
                  <a:lnTo>
                    <a:pt x="102" y="40"/>
                  </a:lnTo>
                  <a:lnTo>
                    <a:pt x="100" y="40"/>
                  </a:lnTo>
                  <a:lnTo>
                    <a:pt x="100" y="40"/>
                  </a:lnTo>
                  <a:lnTo>
                    <a:pt x="98" y="40"/>
                  </a:lnTo>
                  <a:lnTo>
                    <a:pt x="97" y="42"/>
                  </a:lnTo>
                  <a:lnTo>
                    <a:pt x="95" y="42"/>
                  </a:lnTo>
                  <a:lnTo>
                    <a:pt x="93" y="42"/>
                  </a:lnTo>
                  <a:lnTo>
                    <a:pt x="93" y="42"/>
                  </a:lnTo>
                  <a:lnTo>
                    <a:pt x="91" y="42"/>
                  </a:lnTo>
                  <a:lnTo>
                    <a:pt x="89" y="44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86" y="46"/>
                  </a:lnTo>
                  <a:lnTo>
                    <a:pt x="86" y="46"/>
                  </a:lnTo>
                  <a:lnTo>
                    <a:pt x="84" y="46"/>
                  </a:lnTo>
                  <a:lnTo>
                    <a:pt x="84" y="46"/>
                  </a:lnTo>
                  <a:lnTo>
                    <a:pt x="82" y="46"/>
                  </a:lnTo>
                  <a:lnTo>
                    <a:pt x="82" y="46"/>
                  </a:lnTo>
                  <a:lnTo>
                    <a:pt x="80" y="47"/>
                  </a:lnTo>
                  <a:lnTo>
                    <a:pt x="80" y="47"/>
                  </a:lnTo>
                  <a:lnTo>
                    <a:pt x="78" y="47"/>
                  </a:lnTo>
                  <a:lnTo>
                    <a:pt x="77" y="47"/>
                  </a:lnTo>
                  <a:lnTo>
                    <a:pt x="77" y="47"/>
                  </a:lnTo>
                  <a:lnTo>
                    <a:pt x="75" y="47"/>
                  </a:lnTo>
                  <a:lnTo>
                    <a:pt x="75" y="47"/>
                  </a:lnTo>
                  <a:lnTo>
                    <a:pt x="75" y="47"/>
                  </a:lnTo>
                  <a:lnTo>
                    <a:pt x="75" y="49"/>
                  </a:lnTo>
                  <a:lnTo>
                    <a:pt x="75" y="49"/>
                  </a:lnTo>
                  <a:lnTo>
                    <a:pt x="77" y="49"/>
                  </a:lnTo>
                  <a:lnTo>
                    <a:pt x="77" y="49"/>
                  </a:lnTo>
                  <a:lnTo>
                    <a:pt x="75" y="49"/>
                  </a:lnTo>
                  <a:lnTo>
                    <a:pt x="75" y="49"/>
                  </a:lnTo>
                  <a:lnTo>
                    <a:pt x="75" y="49"/>
                  </a:lnTo>
                  <a:lnTo>
                    <a:pt x="73" y="49"/>
                  </a:lnTo>
                  <a:lnTo>
                    <a:pt x="71" y="49"/>
                  </a:lnTo>
                  <a:lnTo>
                    <a:pt x="71" y="49"/>
                  </a:lnTo>
                  <a:lnTo>
                    <a:pt x="71" y="49"/>
                  </a:lnTo>
                  <a:lnTo>
                    <a:pt x="71" y="49"/>
                  </a:lnTo>
                  <a:lnTo>
                    <a:pt x="69" y="5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41"/>
            <p:cNvSpPr>
              <a:spLocks/>
            </p:cNvSpPr>
            <p:nvPr userDrawn="1"/>
          </p:nvSpPr>
          <p:spPr bwMode="auto">
            <a:xfrm>
              <a:off x="7694613" y="885825"/>
              <a:ext cx="3175" cy="317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0" y="2"/>
                </a:cxn>
                <a:cxn ang="0">
                  <a:pos x="2" y="0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Line 42"/>
            <p:cNvSpPr>
              <a:spLocks noChangeShapeType="1"/>
            </p:cNvSpPr>
            <p:nvPr userDrawn="1"/>
          </p:nvSpPr>
          <p:spPr bwMode="auto">
            <a:xfrm flipH="1">
              <a:off x="7694613" y="885825"/>
              <a:ext cx="3175" cy="3175"/>
            </a:xfrm>
            <a:prstGeom prst="line">
              <a:avLst/>
            </a:prstGeom>
            <a:noFill/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43"/>
            <p:cNvSpPr>
              <a:spLocks/>
            </p:cNvSpPr>
            <p:nvPr userDrawn="1"/>
          </p:nvSpPr>
          <p:spPr bwMode="auto">
            <a:xfrm>
              <a:off x="7469188" y="1936750"/>
              <a:ext cx="34925" cy="19050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" y="9"/>
                </a:cxn>
                <a:cxn ang="0">
                  <a:pos x="0" y="11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2" y="0"/>
                </a:cxn>
              </a:cxnLst>
              <a:rect l="0" t="0" r="r" b="b"/>
              <a:pathLst>
                <a:path w="22" h="12">
                  <a:moveTo>
                    <a:pt x="22" y="0"/>
                  </a:moveTo>
                  <a:lnTo>
                    <a:pt x="2" y="9"/>
                  </a:lnTo>
                  <a:lnTo>
                    <a:pt x="0" y="11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44"/>
            <p:cNvSpPr>
              <a:spLocks/>
            </p:cNvSpPr>
            <p:nvPr userDrawn="1"/>
          </p:nvSpPr>
          <p:spPr bwMode="auto">
            <a:xfrm>
              <a:off x="7469188" y="1936750"/>
              <a:ext cx="34925" cy="19050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" y="9"/>
                </a:cxn>
                <a:cxn ang="0">
                  <a:pos x="0" y="11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</a:cxnLst>
              <a:rect l="0" t="0" r="r" b="b"/>
              <a:pathLst>
                <a:path w="22" h="12">
                  <a:moveTo>
                    <a:pt x="22" y="0"/>
                  </a:moveTo>
                  <a:lnTo>
                    <a:pt x="2" y="9"/>
                  </a:lnTo>
                  <a:lnTo>
                    <a:pt x="0" y="11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45"/>
            <p:cNvSpPr>
              <a:spLocks/>
            </p:cNvSpPr>
            <p:nvPr userDrawn="1"/>
          </p:nvSpPr>
          <p:spPr bwMode="auto">
            <a:xfrm>
              <a:off x="7307263" y="1785938"/>
              <a:ext cx="17463" cy="39688"/>
            </a:xfrm>
            <a:custGeom>
              <a:avLst/>
              <a:gdLst/>
              <a:ahLst/>
              <a:cxnLst>
                <a:cxn ang="0">
                  <a:pos x="5" y="20"/>
                </a:cxn>
                <a:cxn ang="0">
                  <a:pos x="3" y="20"/>
                </a:cxn>
                <a:cxn ang="0">
                  <a:pos x="3" y="21"/>
                </a:cxn>
                <a:cxn ang="0">
                  <a:pos x="3" y="23"/>
                </a:cxn>
                <a:cxn ang="0">
                  <a:pos x="1" y="25"/>
                </a:cxn>
                <a:cxn ang="0">
                  <a:pos x="1" y="23"/>
                </a:cxn>
                <a:cxn ang="0">
                  <a:pos x="1" y="20"/>
                </a:cxn>
                <a:cxn ang="0">
                  <a:pos x="0" y="16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1" y="7"/>
                </a:cxn>
                <a:cxn ang="0">
                  <a:pos x="0" y="3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3" y="1"/>
                </a:cxn>
                <a:cxn ang="0">
                  <a:pos x="5" y="5"/>
                </a:cxn>
                <a:cxn ang="0">
                  <a:pos x="7" y="5"/>
                </a:cxn>
                <a:cxn ang="0">
                  <a:pos x="9" y="5"/>
                </a:cxn>
                <a:cxn ang="0">
                  <a:pos x="9" y="7"/>
                </a:cxn>
                <a:cxn ang="0">
                  <a:pos x="9" y="7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11" y="9"/>
                </a:cxn>
                <a:cxn ang="0">
                  <a:pos x="11" y="11"/>
                </a:cxn>
                <a:cxn ang="0">
                  <a:pos x="11" y="12"/>
                </a:cxn>
                <a:cxn ang="0">
                  <a:pos x="9" y="11"/>
                </a:cxn>
                <a:cxn ang="0">
                  <a:pos x="9" y="9"/>
                </a:cxn>
                <a:cxn ang="0">
                  <a:pos x="7" y="11"/>
                </a:cxn>
                <a:cxn ang="0">
                  <a:pos x="7" y="12"/>
                </a:cxn>
                <a:cxn ang="0">
                  <a:pos x="7" y="14"/>
                </a:cxn>
                <a:cxn ang="0">
                  <a:pos x="7" y="14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5" y="9"/>
                </a:cxn>
                <a:cxn ang="0">
                  <a:pos x="5" y="7"/>
                </a:cxn>
                <a:cxn ang="0">
                  <a:pos x="5" y="9"/>
                </a:cxn>
                <a:cxn ang="0">
                  <a:pos x="3" y="9"/>
                </a:cxn>
                <a:cxn ang="0">
                  <a:pos x="1" y="9"/>
                </a:cxn>
                <a:cxn ang="0">
                  <a:pos x="1" y="11"/>
                </a:cxn>
                <a:cxn ang="0">
                  <a:pos x="3" y="11"/>
                </a:cxn>
                <a:cxn ang="0">
                  <a:pos x="5" y="14"/>
                </a:cxn>
                <a:cxn ang="0">
                  <a:pos x="5" y="16"/>
                </a:cxn>
                <a:cxn ang="0">
                  <a:pos x="3" y="14"/>
                </a:cxn>
                <a:cxn ang="0">
                  <a:pos x="3" y="14"/>
                </a:cxn>
                <a:cxn ang="0">
                  <a:pos x="3" y="16"/>
                </a:cxn>
                <a:cxn ang="0">
                  <a:pos x="3" y="18"/>
                </a:cxn>
                <a:cxn ang="0">
                  <a:pos x="3" y="18"/>
                </a:cxn>
              </a:cxnLst>
              <a:rect l="0" t="0" r="r" b="b"/>
              <a:pathLst>
                <a:path w="11" h="25">
                  <a:moveTo>
                    <a:pt x="5" y="18"/>
                  </a:moveTo>
                  <a:lnTo>
                    <a:pt x="5" y="18"/>
                  </a:lnTo>
                  <a:lnTo>
                    <a:pt x="5" y="20"/>
                  </a:lnTo>
                  <a:lnTo>
                    <a:pt x="5" y="20"/>
                  </a:lnTo>
                  <a:lnTo>
                    <a:pt x="5" y="20"/>
                  </a:lnTo>
                  <a:lnTo>
                    <a:pt x="5" y="20"/>
                  </a:lnTo>
                  <a:lnTo>
                    <a:pt x="5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3" y="21"/>
                  </a:lnTo>
                  <a:lnTo>
                    <a:pt x="3" y="23"/>
                  </a:lnTo>
                  <a:lnTo>
                    <a:pt x="3" y="23"/>
                  </a:lnTo>
                  <a:lnTo>
                    <a:pt x="3" y="23"/>
                  </a:lnTo>
                  <a:lnTo>
                    <a:pt x="3" y="23"/>
                  </a:lnTo>
                  <a:lnTo>
                    <a:pt x="3" y="23"/>
                  </a:lnTo>
                  <a:lnTo>
                    <a:pt x="3" y="25"/>
                  </a:lnTo>
                  <a:lnTo>
                    <a:pt x="3" y="25"/>
                  </a:lnTo>
                  <a:lnTo>
                    <a:pt x="1" y="25"/>
                  </a:lnTo>
                  <a:lnTo>
                    <a:pt x="1" y="23"/>
                  </a:lnTo>
                  <a:lnTo>
                    <a:pt x="1" y="23"/>
                  </a:lnTo>
                  <a:lnTo>
                    <a:pt x="1" y="23"/>
                  </a:lnTo>
                  <a:lnTo>
                    <a:pt x="1" y="23"/>
                  </a:lnTo>
                  <a:lnTo>
                    <a:pt x="1" y="21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18"/>
                  </a:lnTo>
                  <a:lnTo>
                    <a:pt x="1" y="1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3"/>
                  </a:lnTo>
                  <a:lnTo>
                    <a:pt x="0" y="3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3"/>
                  </a:lnTo>
                  <a:lnTo>
                    <a:pt x="5" y="3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9"/>
                  </a:lnTo>
                  <a:lnTo>
                    <a:pt x="9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9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1" y="9"/>
                  </a:lnTo>
                  <a:lnTo>
                    <a:pt x="1" y="9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2"/>
                  </a:lnTo>
                  <a:lnTo>
                    <a:pt x="5" y="12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5" y="16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1" y="14"/>
                  </a:lnTo>
                  <a:lnTo>
                    <a:pt x="1" y="14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5" y="18"/>
                  </a:lnTo>
                  <a:lnTo>
                    <a:pt x="5" y="1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46"/>
            <p:cNvSpPr>
              <a:spLocks/>
            </p:cNvSpPr>
            <p:nvPr userDrawn="1"/>
          </p:nvSpPr>
          <p:spPr bwMode="auto">
            <a:xfrm>
              <a:off x="7848600" y="1057275"/>
              <a:ext cx="12700" cy="14288"/>
            </a:xfrm>
            <a:custGeom>
              <a:avLst/>
              <a:gdLst/>
              <a:ahLst/>
              <a:cxnLst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5"/>
                </a:cxn>
                <a:cxn ang="0">
                  <a:pos x="4" y="7"/>
                </a:cxn>
                <a:cxn ang="0">
                  <a:pos x="4" y="9"/>
                </a:cxn>
                <a:cxn ang="0">
                  <a:pos x="6" y="9"/>
                </a:cxn>
                <a:cxn ang="0">
                  <a:pos x="6" y="9"/>
                </a:cxn>
                <a:cxn ang="0">
                  <a:pos x="6" y="9"/>
                </a:cxn>
                <a:cxn ang="0">
                  <a:pos x="6" y="9"/>
                </a:cxn>
                <a:cxn ang="0">
                  <a:pos x="8" y="7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6" y="2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4" y="4"/>
                </a:cxn>
              </a:cxnLst>
              <a:rect l="0" t="0" r="r" b="b"/>
              <a:pathLst>
                <a:path w="8" h="9">
                  <a:moveTo>
                    <a:pt x="4" y="4"/>
                  </a:moveTo>
                  <a:lnTo>
                    <a:pt x="4" y="4"/>
                  </a:lnTo>
                  <a:lnTo>
                    <a:pt x="4" y="4"/>
                  </a:lnTo>
                  <a:lnTo>
                    <a:pt x="4" y="5"/>
                  </a:lnTo>
                  <a:lnTo>
                    <a:pt x="4" y="7"/>
                  </a:lnTo>
                  <a:lnTo>
                    <a:pt x="4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8" y="7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2" y="4"/>
                  </a:lnTo>
                  <a:lnTo>
                    <a:pt x="4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47"/>
            <p:cNvSpPr>
              <a:spLocks/>
            </p:cNvSpPr>
            <p:nvPr userDrawn="1"/>
          </p:nvSpPr>
          <p:spPr bwMode="auto">
            <a:xfrm>
              <a:off x="8002588" y="1063625"/>
              <a:ext cx="11113" cy="14288"/>
            </a:xfrm>
            <a:custGeom>
              <a:avLst/>
              <a:gdLst/>
              <a:ahLst/>
              <a:cxnLst>
                <a:cxn ang="0">
                  <a:pos x="7" y="7"/>
                </a:cxn>
                <a:cxn ang="0">
                  <a:pos x="6" y="7"/>
                </a:cxn>
                <a:cxn ang="0">
                  <a:pos x="6" y="9"/>
                </a:cxn>
                <a:cxn ang="0">
                  <a:pos x="6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6" y="1"/>
                </a:cxn>
                <a:cxn ang="0">
                  <a:pos x="6" y="1"/>
                </a:cxn>
                <a:cxn ang="0">
                  <a:pos x="6" y="3"/>
                </a:cxn>
                <a:cxn ang="0">
                  <a:pos x="6" y="3"/>
                </a:cxn>
                <a:cxn ang="0">
                  <a:pos x="6" y="5"/>
                </a:cxn>
                <a:cxn ang="0">
                  <a:pos x="6" y="7"/>
                </a:cxn>
                <a:cxn ang="0">
                  <a:pos x="7" y="7"/>
                </a:cxn>
              </a:cxnLst>
              <a:rect l="0" t="0" r="r" b="b"/>
              <a:pathLst>
                <a:path w="7" h="9">
                  <a:moveTo>
                    <a:pt x="7" y="7"/>
                  </a:moveTo>
                  <a:lnTo>
                    <a:pt x="6" y="7"/>
                  </a:lnTo>
                  <a:lnTo>
                    <a:pt x="6" y="9"/>
                  </a:lnTo>
                  <a:lnTo>
                    <a:pt x="6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1"/>
                  </a:lnTo>
                  <a:lnTo>
                    <a:pt x="6" y="1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5"/>
                  </a:lnTo>
                  <a:lnTo>
                    <a:pt x="6" y="7"/>
                  </a:lnTo>
                  <a:lnTo>
                    <a:pt x="7" y="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48"/>
            <p:cNvSpPr>
              <a:spLocks/>
            </p:cNvSpPr>
            <p:nvPr userDrawn="1"/>
          </p:nvSpPr>
          <p:spPr bwMode="auto">
            <a:xfrm>
              <a:off x="7861300" y="1054100"/>
              <a:ext cx="17463" cy="42863"/>
            </a:xfrm>
            <a:custGeom>
              <a:avLst/>
              <a:gdLst/>
              <a:ahLst/>
              <a:cxnLst>
                <a:cxn ang="0">
                  <a:pos x="9" y="20"/>
                </a:cxn>
                <a:cxn ang="0">
                  <a:pos x="9" y="20"/>
                </a:cxn>
                <a:cxn ang="0">
                  <a:pos x="9" y="20"/>
                </a:cxn>
                <a:cxn ang="0">
                  <a:pos x="7" y="20"/>
                </a:cxn>
                <a:cxn ang="0">
                  <a:pos x="7" y="20"/>
                </a:cxn>
                <a:cxn ang="0">
                  <a:pos x="5" y="20"/>
                </a:cxn>
                <a:cxn ang="0">
                  <a:pos x="5" y="22"/>
                </a:cxn>
                <a:cxn ang="0">
                  <a:pos x="5" y="26"/>
                </a:cxn>
                <a:cxn ang="0">
                  <a:pos x="3" y="26"/>
                </a:cxn>
                <a:cxn ang="0">
                  <a:pos x="3" y="26"/>
                </a:cxn>
                <a:cxn ang="0">
                  <a:pos x="1" y="26"/>
                </a:cxn>
                <a:cxn ang="0">
                  <a:pos x="1" y="27"/>
                </a:cxn>
                <a:cxn ang="0">
                  <a:pos x="1" y="27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1" y="24"/>
                </a:cxn>
                <a:cxn ang="0">
                  <a:pos x="1" y="24"/>
                </a:cxn>
                <a:cxn ang="0">
                  <a:pos x="1" y="22"/>
                </a:cxn>
                <a:cxn ang="0">
                  <a:pos x="1" y="20"/>
                </a:cxn>
                <a:cxn ang="0">
                  <a:pos x="1" y="20"/>
                </a:cxn>
                <a:cxn ang="0">
                  <a:pos x="1" y="18"/>
                </a:cxn>
                <a:cxn ang="0">
                  <a:pos x="1" y="17"/>
                </a:cxn>
                <a:cxn ang="0">
                  <a:pos x="1" y="17"/>
                </a:cxn>
                <a:cxn ang="0">
                  <a:pos x="1" y="15"/>
                </a:cxn>
                <a:cxn ang="0">
                  <a:pos x="0" y="13"/>
                </a:cxn>
                <a:cxn ang="0">
                  <a:pos x="1" y="11"/>
                </a:cxn>
                <a:cxn ang="0">
                  <a:pos x="1" y="7"/>
                </a:cxn>
                <a:cxn ang="0">
                  <a:pos x="1" y="4"/>
                </a:cxn>
                <a:cxn ang="0">
                  <a:pos x="1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5" y="6"/>
                </a:cxn>
                <a:cxn ang="0">
                  <a:pos x="7" y="9"/>
                </a:cxn>
                <a:cxn ang="0">
                  <a:pos x="7" y="13"/>
                </a:cxn>
                <a:cxn ang="0">
                  <a:pos x="9" y="15"/>
                </a:cxn>
                <a:cxn ang="0">
                  <a:pos x="9" y="17"/>
                </a:cxn>
                <a:cxn ang="0">
                  <a:pos x="9" y="18"/>
                </a:cxn>
                <a:cxn ang="0">
                  <a:pos x="9" y="18"/>
                </a:cxn>
                <a:cxn ang="0">
                  <a:pos x="11" y="20"/>
                </a:cxn>
              </a:cxnLst>
              <a:rect l="0" t="0" r="r" b="b"/>
              <a:pathLst>
                <a:path w="11" h="27">
                  <a:moveTo>
                    <a:pt x="11" y="20"/>
                  </a:move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5" y="20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4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1" y="26"/>
                  </a:lnTo>
                  <a:lnTo>
                    <a:pt x="1" y="27"/>
                  </a:lnTo>
                  <a:lnTo>
                    <a:pt x="1" y="27"/>
                  </a:lnTo>
                  <a:lnTo>
                    <a:pt x="1" y="27"/>
                  </a:lnTo>
                  <a:lnTo>
                    <a:pt x="1" y="27"/>
                  </a:lnTo>
                  <a:lnTo>
                    <a:pt x="1" y="27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1" y="26"/>
                  </a:lnTo>
                  <a:lnTo>
                    <a:pt x="1" y="24"/>
                  </a:lnTo>
                  <a:lnTo>
                    <a:pt x="1" y="24"/>
                  </a:lnTo>
                  <a:lnTo>
                    <a:pt x="1" y="24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17"/>
                  </a:lnTo>
                  <a:lnTo>
                    <a:pt x="1" y="17"/>
                  </a:lnTo>
                  <a:lnTo>
                    <a:pt x="1" y="17"/>
                  </a:lnTo>
                  <a:lnTo>
                    <a:pt x="1" y="17"/>
                  </a:lnTo>
                  <a:lnTo>
                    <a:pt x="1" y="15"/>
                  </a:lnTo>
                  <a:lnTo>
                    <a:pt x="1" y="13"/>
                  </a:lnTo>
                  <a:lnTo>
                    <a:pt x="0" y="13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1" y="9"/>
                  </a:lnTo>
                  <a:lnTo>
                    <a:pt x="1" y="7"/>
                  </a:lnTo>
                  <a:lnTo>
                    <a:pt x="1" y="6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2"/>
                  </a:lnTo>
                  <a:lnTo>
                    <a:pt x="1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6"/>
                  </a:lnTo>
                  <a:lnTo>
                    <a:pt x="5" y="6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11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8"/>
                  </a:lnTo>
                  <a:lnTo>
                    <a:pt x="9" y="18"/>
                  </a:lnTo>
                  <a:lnTo>
                    <a:pt x="9" y="18"/>
                  </a:lnTo>
                  <a:lnTo>
                    <a:pt x="9" y="20"/>
                  </a:lnTo>
                  <a:lnTo>
                    <a:pt x="11" y="20"/>
                  </a:lnTo>
                  <a:lnTo>
                    <a:pt x="11" y="2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49"/>
            <p:cNvSpPr>
              <a:spLocks/>
            </p:cNvSpPr>
            <p:nvPr userDrawn="1"/>
          </p:nvSpPr>
          <p:spPr bwMode="auto">
            <a:xfrm>
              <a:off x="7851775" y="1074738"/>
              <a:ext cx="9525" cy="25400"/>
            </a:xfrm>
            <a:custGeom>
              <a:avLst/>
              <a:gdLst/>
              <a:ahLst/>
              <a:cxnLst>
                <a:cxn ang="0">
                  <a:pos x="4" y="16"/>
                </a:cxn>
                <a:cxn ang="0">
                  <a:pos x="4" y="16"/>
                </a:cxn>
                <a:cxn ang="0">
                  <a:pos x="4" y="14"/>
                </a:cxn>
                <a:cxn ang="0">
                  <a:pos x="2" y="14"/>
                </a:cxn>
                <a:cxn ang="0">
                  <a:pos x="4" y="13"/>
                </a:cxn>
                <a:cxn ang="0">
                  <a:pos x="2" y="13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4" y="4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4" y="9"/>
                </a:cxn>
                <a:cxn ang="0">
                  <a:pos x="6" y="11"/>
                </a:cxn>
                <a:cxn ang="0">
                  <a:pos x="6" y="11"/>
                </a:cxn>
                <a:cxn ang="0">
                  <a:pos x="4" y="11"/>
                </a:cxn>
                <a:cxn ang="0">
                  <a:pos x="4" y="13"/>
                </a:cxn>
                <a:cxn ang="0">
                  <a:pos x="4" y="13"/>
                </a:cxn>
                <a:cxn ang="0">
                  <a:pos x="4" y="13"/>
                </a:cxn>
                <a:cxn ang="0">
                  <a:pos x="4" y="13"/>
                </a:cxn>
                <a:cxn ang="0">
                  <a:pos x="4" y="13"/>
                </a:cxn>
                <a:cxn ang="0">
                  <a:pos x="4" y="13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6"/>
                </a:cxn>
              </a:cxnLst>
              <a:rect l="0" t="0" r="r" b="b"/>
              <a:pathLst>
                <a:path w="6" h="16">
                  <a:moveTo>
                    <a:pt x="4" y="16"/>
                  </a:moveTo>
                  <a:lnTo>
                    <a:pt x="4" y="16"/>
                  </a:lnTo>
                  <a:lnTo>
                    <a:pt x="4" y="14"/>
                  </a:lnTo>
                  <a:lnTo>
                    <a:pt x="2" y="14"/>
                  </a:lnTo>
                  <a:lnTo>
                    <a:pt x="4" y="13"/>
                  </a:lnTo>
                  <a:lnTo>
                    <a:pt x="2" y="13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4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4" y="9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4" y="11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50"/>
            <p:cNvSpPr>
              <a:spLocks/>
            </p:cNvSpPr>
            <p:nvPr userDrawn="1"/>
          </p:nvSpPr>
          <p:spPr bwMode="auto">
            <a:xfrm>
              <a:off x="7645400" y="1292225"/>
              <a:ext cx="69850" cy="55563"/>
            </a:xfrm>
            <a:custGeom>
              <a:avLst/>
              <a:gdLst/>
              <a:ahLst/>
              <a:cxnLst>
                <a:cxn ang="0">
                  <a:pos x="41" y="4"/>
                </a:cxn>
                <a:cxn ang="0">
                  <a:pos x="39" y="5"/>
                </a:cxn>
                <a:cxn ang="0">
                  <a:pos x="37" y="9"/>
                </a:cxn>
                <a:cxn ang="0">
                  <a:pos x="33" y="11"/>
                </a:cxn>
                <a:cxn ang="0">
                  <a:pos x="31" y="13"/>
                </a:cxn>
                <a:cxn ang="0">
                  <a:pos x="30" y="15"/>
                </a:cxn>
                <a:cxn ang="0">
                  <a:pos x="28" y="16"/>
                </a:cxn>
                <a:cxn ang="0">
                  <a:pos x="26" y="18"/>
                </a:cxn>
                <a:cxn ang="0">
                  <a:pos x="22" y="20"/>
                </a:cxn>
                <a:cxn ang="0">
                  <a:pos x="19" y="24"/>
                </a:cxn>
                <a:cxn ang="0">
                  <a:pos x="17" y="25"/>
                </a:cxn>
                <a:cxn ang="0">
                  <a:pos x="13" y="27"/>
                </a:cxn>
                <a:cxn ang="0">
                  <a:pos x="11" y="29"/>
                </a:cxn>
                <a:cxn ang="0">
                  <a:pos x="8" y="31"/>
                </a:cxn>
                <a:cxn ang="0">
                  <a:pos x="4" y="33"/>
                </a:cxn>
                <a:cxn ang="0">
                  <a:pos x="2" y="35"/>
                </a:cxn>
                <a:cxn ang="0">
                  <a:pos x="0" y="35"/>
                </a:cxn>
                <a:cxn ang="0">
                  <a:pos x="2" y="33"/>
                </a:cxn>
                <a:cxn ang="0">
                  <a:pos x="4" y="33"/>
                </a:cxn>
                <a:cxn ang="0">
                  <a:pos x="6" y="31"/>
                </a:cxn>
                <a:cxn ang="0">
                  <a:pos x="8" y="31"/>
                </a:cxn>
                <a:cxn ang="0">
                  <a:pos x="10" y="29"/>
                </a:cxn>
                <a:cxn ang="0">
                  <a:pos x="10" y="29"/>
                </a:cxn>
                <a:cxn ang="0">
                  <a:pos x="11" y="25"/>
                </a:cxn>
                <a:cxn ang="0">
                  <a:pos x="13" y="25"/>
                </a:cxn>
                <a:cxn ang="0">
                  <a:pos x="15" y="25"/>
                </a:cxn>
                <a:cxn ang="0">
                  <a:pos x="17" y="24"/>
                </a:cxn>
                <a:cxn ang="0">
                  <a:pos x="20" y="22"/>
                </a:cxn>
                <a:cxn ang="0">
                  <a:pos x="22" y="18"/>
                </a:cxn>
                <a:cxn ang="0">
                  <a:pos x="26" y="16"/>
                </a:cxn>
                <a:cxn ang="0">
                  <a:pos x="26" y="15"/>
                </a:cxn>
                <a:cxn ang="0">
                  <a:pos x="28" y="13"/>
                </a:cxn>
                <a:cxn ang="0">
                  <a:pos x="31" y="11"/>
                </a:cxn>
                <a:cxn ang="0">
                  <a:pos x="33" y="9"/>
                </a:cxn>
                <a:cxn ang="0">
                  <a:pos x="33" y="9"/>
                </a:cxn>
                <a:cxn ang="0">
                  <a:pos x="35" y="9"/>
                </a:cxn>
                <a:cxn ang="0">
                  <a:pos x="35" y="7"/>
                </a:cxn>
                <a:cxn ang="0">
                  <a:pos x="35" y="7"/>
                </a:cxn>
                <a:cxn ang="0">
                  <a:pos x="37" y="7"/>
                </a:cxn>
                <a:cxn ang="0">
                  <a:pos x="37" y="5"/>
                </a:cxn>
                <a:cxn ang="0">
                  <a:pos x="41" y="4"/>
                </a:cxn>
                <a:cxn ang="0">
                  <a:pos x="41" y="2"/>
                </a:cxn>
                <a:cxn ang="0">
                  <a:pos x="42" y="2"/>
                </a:cxn>
                <a:cxn ang="0">
                  <a:pos x="42" y="0"/>
                </a:cxn>
                <a:cxn ang="0">
                  <a:pos x="44" y="2"/>
                </a:cxn>
                <a:cxn ang="0">
                  <a:pos x="42" y="2"/>
                </a:cxn>
              </a:cxnLst>
              <a:rect l="0" t="0" r="r" b="b"/>
              <a:pathLst>
                <a:path w="44" h="35">
                  <a:moveTo>
                    <a:pt x="42" y="4"/>
                  </a:moveTo>
                  <a:lnTo>
                    <a:pt x="41" y="4"/>
                  </a:lnTo>
                  <a:lnTo>
                    <a:pt x="39" y="5"/>
                  </a:lnTo>
                  <a:lnTo>
                    <a:pt x="39" y="5"/>
                  </a:lnTo>
                  <a:lnTo>
                    <a:pt x="37" y="7"/>
                  </a:lnTo>
                  <a:lnTo>
                    <a:pt x="37" y="9"/>
                  </a:lnTo>
                  <a:lnTo>
                    <a:pt x="35" y="9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31" y="13"/>
                  </a:lnTo>
                  <a:lnTo>
                    <a:pt x="30" y="13"/>
                  </a:lnTo>
                  <a:lnTo>
                    <a:pt x="30" y="15"/>
                  </a:lnTo>
                  <a:lnTo>
                    <a:pt x="28" y="15"/>
                  </a:lnTo>
                  <a:lnTo>
                    <a:pt x="28" y="16"/>
                  </a:lnTo>
                  <a:lnTo>
                    <a:pt x="26" y="16"/>
                  </a:lnTo>
                  <a:lnTo>
                    <a:pt x="26" y="18"/>
                  </a:lnTo>
                  <a:lnTo>
                    <a:pt x="24" y="18"/>
                  </a:lnTo>
                  <a:lnTo>
                    <a:pt x="22" y="20"/>
                  </a:lnTo>
                  <a:lnTo>
                    <a:pt x="20" y="22"/>
                  </a:lnTo>
                  <a:lnTo>
                    <a:pt x="19" y="24"/>
                  </a:lnTo>
                  <a:lnTo>
                    <a:pt x="17" y="24"/>
                  </a:lnTo>
                  <a:lnTo>
                    <a:pt x="17" y="25"/>
                  </a:lnTo>
                  <a:lnTo>
                    <a:pt x="15" y="27"/>
                  </a:lnTo>
                  <a:lnTo>
                    <a:pt x="13" y="27"/>
                  </a:lnTo>
                  <a:lnTo>
                    <a:pt x="11" y="29"/>
                  </a:lnTo>
                  <a:lnTo>
                    <a:pt x="11" y="29"/>
                  </a:lnTo>
                  <a:lnTo>
                    <a:pt x="8" y="31"/>
                  </a:lnTo>
                  <a:lnTo>
                    <a:pt x="8" y="31"/>
                  </a:lnTo>
                  <a:lnTo>
                    <a:pt x="6" y="33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2" y="35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0" y="33"/>
                  </a:lnTo>
                  <a:lnTo>
                    <a:pt x="2" y="33"/>
                  </a:lnTo>
                  <a:lnTo>
                    <a:pt x="2" y="33"/>
                  </a:lnTo>
                  <a:lnTo>
                    <a:pt x="4" y="33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8" y="31"/>
                  </a:lnTo>
                  <a:lnTo>
                    <a:pt x="8" y="31"/>
                  </a:lnTo>
                  <a:lnTo>
                    <a:pt x="8" y="29"/>
                  </a:lnTo>
                  <a:lnTo>
                    <a:pt x="10" y="29"/>
                  </a:lnTo>
                  <a:lnTo>
                    <a:pt x="10" y="29"/>
                  </a:lnTo>
                  <a:lnTo>
                    <a:pt x="10" y="29"/>
                  </a:lnTo>
                  <a:lnTo>
                    <a:pt x="11" y="27"/>
                  </a:lnTo>
                  <a:lnTo>
                    <a:pt x="11" y="25"/>
                  </a:lnTo>
                  <a:lnTo>
                    <a:pt x="13" y="25"/>
                  </a:lnTo>
                  <a:lnTo>
                    <a:pt x="13" y="25"/>
                  </a:lnTo>
                  <a:lnTo>
                    <a:pt x="13" y="25"/>
                  </a:lnTo>
                  <a:lnTo>
                    <a:pt x="15" y="25"/>
                  </a:lnTo>
                  <a:lnTo>
                    <a:pt x="15" y="25"/>
                  </a:lnTo>
                  <a:lnTo>
                    <a:pt x="17" y="24"/>
                  </a:lnTo>
                  <a:lnTo>
                    <a:pt x="19" y="24"/>
                  </a:lnTo>
                  <a:lnTo>
                    <a:pt x="20" y="22"/>
                  </a:lnTo>
                  <a:lnTo>
                    <a:pt x="22" y="20"/>
                  </a:lnTo>
                  <a:lnTo>
                    <a:pt x="22" y="18"/>
                  </a:lnTo>
                  <a:lnTo>
                    <a:pt x="24" y="18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15"/>
                  </a:lnTo>
                  <a:lnTo>
                    <a:pt x="28" y="15"/>
                  </a:lnTo>
                  <a:lnTo>
                    <a:pt x="28" y="13"/>
                  </a:lnTo>
                  <a:lnTo>
                    <a:pt x="30" y="13"/>
                  </a:lnTo>
                  <a:lnTo>
                    <a:pt x="31" y="11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5" y="9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5"/>
                  </a:lnTo>
                  <a:lnTo>
                    <a:pt x="37" y="5"/>
                  </a:lnTo>
                  <a:lnTo>
                    <a:pt x="39" y="4"/>
                  </a:lnTo>
                  <a:lnTo>
                    <a:pt x="41" y="4"/>
                  </a:lnTo>
                  <a:lnTo>
                    <a:pt x="41" y="2"/>
                  </a:lnTo>
                  <a:lnTo>
                    <a:pt x="41" y="2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44" y="2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42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51"/>
            <p:cNvSpPr>
              <a:spLocks/>
            </p:cNvSpPr>
            <p:nvPr userDrawn="1"/>
          </p:nvSpPr>
          <p:spPr bwMode="auto">
            <a:xfrm>
              <a:off x="7610475" y="1338263"/>
              <a:ext cx="44450" cy="26988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22" y="2"/>
                </a:cxn>
                <a:cxn ang="0">
                  <a:pos x="22" y="2"/>
                </a:cxn>
                <a:cxn ang="0">
                  <a:pos x="21" y="4"/>
                </a:cxn>
                <a:cxn ang="0">
                  <a:pos x="19" y="4"/>
                </a:cxn>
                <a:cxn ang="0">
                  <a:pos x="19" y="6"/>
                </a:cxn>
                <a:cxn ang="0">
                  <a:pos x="17" y="6"/>
                </a:cxn>
                <a:cxn ang="0">
                  <a:pos x="15" y="7"/>
                </a:cxn>
                <a:cxn ang="0">
                  <a:pos x="15" y="7"/>
                </a:cxn>
                <a:cxn ang="0">
                  <a:pos x="13" y="7"/>
                </a:cxn>
                <a:cxn ang="0">
                  <a:pos x="13" y="9"/>
                </a:cxn>
                <a:cxn ang="0">
                  <a:pos x="13" y="9"/>
                </a:cxn>
                <a:cxn ang="0">
                  <a:pos x="11" y="9"/>
                </a:cxn>
                <a:cxn ang="0">
                  <a:pos x="11" y="9"/>
                </a:cxn>
                <a:cxn ang="0">
                  <a:pos x="10" y="11"/>
                </a:cxn>
                <a:cxn ang="0">
                  <a:pos x="10" y="11"/>
                </a:cxn>
                <a:cxn ang="0">
                  <a:pos x="8" y="11"/>
                </a:cxn>
                <a:cxn ang="0">
                  <a:pos x="8" y="13"/>
                </a:cxn>
                <a:cxn ang="0">
                  <a:pos x="8" y="13"/>
                </a:cxn>
                <a:cxn ang="0">
                  <a:pos x="8" y="13"/>
                </a:cxn>
                <a:cxn ang="0">
                  <a:pos x="6" y="13"/>
                </a:cxn>
                <a:cxn ang="0">
                  <a:pos x="6" y="13"/>
                </a:cxn>
                <a:cxn ang="0">
                  <a:pos x="6" y="13"/>
                </a:cxn>
                <a:cxn ang="0">
                  <a:pos x="4" y="15"/>
                </a:cxn>
                <a:cxn ang="0">
                  <a:pos x="2" y="15"/>
                </a:cxn>
                <a:cxn ang="0">
                  <a:pos x="2" y="15"/>
                </a:cxn>
                <a:cxn ang="0">
                  <a:pos x="2" y="15"/>
                </a:cxn>
                <a:cxn ang="0">
                  <a:pos x="2" y="17"/>
                </a:cxn>
                <a:cxn ang="0">
                  <a:pos x="0" y="17"/>
                </a:cxn>
                <a:cxn ang="0">
                  <a:pos x="2" y="17"/>
                </a:cxn>
                <a:cxn ang="0">
                  <a:pos x="2" y="17"/>
                </a:cxn>
                <a:cxn ang="0">
                  <a:pos x="4" y="17"/>
                </a:cxn>
                <a:cxn ang="0">
                  <a:pos x="8" y="15"/>
                </a:cxn>
                <a:cxn ang="0">
                  <a:pos x="11" y="13"/>
                </a:cxn>
                <a:cxn ang="0">
                  <a:pos x="13" y="11"/>
                </a:cxn>
                <a:cxn ang="0">
                  <a:pos x="15" y="9"/>
                </a:cxn>
                <a:cxn ang="0">
                  <a:pos x="17" y="7"/>
                </a:cxn>
                <a:cxn ang="0">
                  <a:pos x="19" y="6"/>
                </a:cxn>
                <a:cxn ang="0">
                  <a:pos x="21" y="6"/>
                </a:cxn>
                <a:cxn ang="0">
                  <a:pos x="21" y="4"/>
                </a:cxn>
                <a:cxn ang="0">
                  <a:pos x="22" y="4"/>
                </a:cxn>
                <a:cxn ang="0">
                  <a:pos x="24" y="4"/>
                </a:cxn>
                <a:cxn ang="0">
                  <a:pos x="24" y="2"/>
                </a:cxn>
                <a:cxn ang="0">
                  <a:pos x="26" y="2"/>
                </a:cxn>
                <a:cxn ang="0">
                  <a:pos x="26" y="2"/>
                </a:cxn>
                <a:cxn ang="0">
                  <a:pos x="26" y="0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28" y="0"/>
                </a:cxn>
              </a:cxnLst>
              <a:rect l="0" t="0" r="r" b="b"/>
              <a:pathLst>
                <a:path w="28" h="17">
                  <a:moveTo>
                    <a:pt x="28" y="0"/>
                  </a:moveTo>
                  <a:lnTo>
                    <a:pt x="26" y="0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9" y="6"/>
                  </a:lnTo>
                  <a:lnTo>
                    <a:pt x="17" y="6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3" y="7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8" y="11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4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0" y="17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4" y="17"/>
                  </a:lnTo>
                  <a:lnTo>
                    <a:pt x="8" y="15"/>
                  </a:lnTo>
                  <a:lnTo>
                    <a:pt x="11" y="13"/>
                  </a:lnTo>
                  <a:lnTo>
                    <a:pt x="13" y="11"/>
                  </a:lnTo>
                  <a:lnTo>
                    <a:pt x="15" y="9"/>
                  </a:lnTo>
                  <a:lnTo>
                    <a:pt x="17" y="7"/>
                  </a:lnTo>
                  <a:lnTo>
                    <a:pt x="19" y="6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22" y="4"/>
                  </a:lnTo>
                  <a:lnTo>
                    <a:pt x="24" y="4"/>
                  </a:lnTo>
                  <a:lnTo>
                    <a:pt x="24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52"/>
            <p:cNvSpPr>
              <a:spLocks/>
            </p:cNvSpPr>
            <p:nvPr userDrawn="1"/>
          </p:nvSpPr>
          <p:spPr bwMode="auto">
            <a:xfrm>
              <a:off x="7524750" y="1387475"/>
              <a:ext cx="22225" cy="34925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11" y="0"/>
                </a:cxn>
                <a:cxn ang="0">
                  <a:pos x="11" y="2"/>
                </a:cxn>
                <a:cxn ang="0">
                  <a:pos x="12" y="2"/>
                </a:cxn>
                <a:cxn ang="0">
                  <a:pos x="14" y="4"/>
                </a:cxn>
                <a:cxn ang="0">
                  <a:pos x="14" y="6"/>
                </a:cxn>
                <a:cxn ang="0">
                  <a:pos x="12" y="8"/>
                </a:cxn>
                <a:cxn ang="0">
                  <a:pos x="11" y="11"/>
                </a:cxn>
                <a:cxn ang="0">
                  <a:pos x="11" y="13"/>
                </a:cxn>
                <a:cxn ang="0">
                  <a:pos x="9" y="15"/>
                </a:cxn>
                <a:cxn ang="0">
                  <a:pos x="9" y="15"/>
                </a:cxn>
                <a:cxn ang="0">
                  <a:pos x="9" y="15"/>
                </a:cxn>
                <a:cxn ang="0">
                  <a:pos x="9" y="13"/>
                </a:cxn>
                <a:cxn ang="0">
                  <a:pos x="9" y="13"/>
                </a:cxn>
                <a:cxn ang="0">
                  <a:pos x="9" y="13"/>
                </a:cxn>
                <a:cxn ang="0">
                  <a:pos x="9" y="15"/>
                </a:cxn>
                <a:cxn ang="0">
                  <a:pos x="7" y="17"/>
                </a:cxn>
                <a:cxn ang="0">
                  <a:pos x="5" y="18"/>
                </a:cxn>
                <a:cxn ang="0">
                  <a:pos x="5" y="20"/>
                </a:cxn>
                <a:cxn ang="0">
                  <a:pos x="3" y="20"/>
                </a:cxn>
                <a:cxn ang="0">
                  <a:pos x="3" y="20"/>
                </a:cxn>
                <a:cxn ang="0">
                  <a:pos x="1" y="22"/>
                </a:cxn>
                <a:cxn ang="0">
                  <a:pos x="0" y="20"/>
                </a:cxn>
                <a:cxn ang="0">
                  <a:pos x="0" y="18"/>
                </a:cxn>
                <a:cxn ang="0">
                  <a:pos x="0" y="17"/>
                </a:cxn>
                <a:cxn ang="0">
                  <a:pos x="0" y="17"/>
                </a:cxn>
                <a:cxn ang="0">
                  <a:pos x="1" y="15"/>
                </a:cxn>
                <a:cxn ang="0">
                  <a:pos x="1" y="13"/>
                </a:cxn>
                <a:cxn ang="0">
                  <a:pos x="1" y="11"/>
                </a:cxn>
                <a:cxn ang="0">
                  <a:pos x="1" y="11"/>
                </a:cxn>
                <a:cxn ang="0">
                  <a:pos x="1" y="9"/>
                </a:cxn>
                <a:cxn ang="0">
                  <a:pos x="1" y="8"/>
                </a:cxn>
                <a:cxn ang="0">
                  <a:pos x="1" y="6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3" y="2"/>
                </a:cxn>
                <a:cxn ang="0">
                  <a:pos x="5" y="2"/>
                </a:cxn>
                <a:cxn ang="0">
                  <a:pos x="7" y="2"/>
                </a:cxn>
                <a:cxn ang="0">
                  <a:pos x="9" y="0"/>
                </a:cxn>
                <a:cxn ang="0">
                  <a:pos x="9" y="0"/>
                </a:cxn>
              </a:cxnLst>
              <a:rect l="0" t="0" r="r" b="b"/>
              <a:pathLst>
                <a:path w="14" h="22">
                  <a:moveTo>
                    <a:pt x="9" y="0"/>
                  </a:move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14" y="8"/>
                  </a:lnTo>
                  <a:lnTo>
                    <a:pt x="12" y="8"/>
                  </a:lnTo>
                  <a:lnTo>
                    <a:pt x="12" y="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5" y="18"/>
                  </a:lnTo>
                  <a:lnTo>
                    <a:pt x="5" y="18"/>
                  </a:lnTo>
                  <a:lnTo>
                    <a:pt x="5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1" y="15"/>
                  </a:lnTo>
                  <a:lnTo>
                    <a:pt x="1" y="15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1" y="9"/>
                  </a:lnTo>
                  <a:lnTo>
                    <a:pt x="1" y="9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6"/>
                  </a:lnTo>
                  <a:lnTo>
                    <a:pt x="0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3" y="4"/>
                  </a:lnTo>
                  <a:lnTo>
                    <a:pt x="3" y="2"/>
                  </a:lnTo>
                  <a:lnTo>
                    <a:pt x="3" y="2"/>
                  </a:lnTo>
                  <a:lnTo>
                    <a:pt x="5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53"/>
            <p:cNvSpPr>
              <a:spLocks/>
            </p:cNvSpPr>
            <p:nvPr userDrawn="1"/>
          </p:nvSpPr>
          <p:spPr bwMode="auto">
            <a:xfrm>
              <a:off x="7196138" y="1825625"/>
              <a:ext cx="34925" cy="38100"/>
            </a:xfrm>
            <a:custGeom>
              <a:avLst/>
              <a:gdLst/>
              <a:ahLst/>
              <a:cxnLst>
                <a:cxn ang="0">
                  <a:pos x="9" y="2"/>
                </a:cxn>
                <a:cxn ang="0">
                  <a:pos x="22" y="9"/>
                </a:cxn>
                <a:cxn ang="0">
                  <a:pos x="13" y="24"/>
                </a:cxn>
                <a:cxn ang="0">
                  <a:pos x="13" y="22"/>
                </a:cxn>
                <a:cxn ang="0">
                  <a:pos x="13" y="20"/>
                </a:cxn>
                <a:cxn ang="0">
                  <a:pos x="13" y="18"/>
                </a:cxn>
                <a:cxn ang="0">
                  <a:pos x="11" y="17"/>
                </a:cxn>
                <a:cxn ang="0">
                  <a:pos x="11" y="17"/>
                </a:cxn>
                <a:cxn ang="0">
                  <a:pos x="9" y="15"/>
                </a:cxn>
                <a:cxn ang="0">
                  <a:pos x="7" y="13"/>
                </a:cxn>
                <a:cxn ang="0">
                  <a:pos x="6" y="11"/>
                </a:cxn>
                <a:cxn ang="0">
                  <a:pos x="6" y="11"/>
                </a:cxn>
                <a:cxn ang="0">
                  <a:pos x="4" y="9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0" y="9"/>
                </a:cxn>
                <a:cxn ang="0">
                  <a:pos x="6" y="0"/>
                </a:cxn>
                <a:cxn ang="0">
                  <a:pos x="9" y="2"/>
                </a:cxn>
              </a:cxnLst>
              <a:rect l="0" t="0" r="r" b="b"/>
              <a:pathLst>
                <a:path w="22" h="24">
                  <a:moveTo>
                    <a:pt x="9" y="2"/>
                  </a:moveTo>
                  <a:lnTo>
                    <a:pt x="22" y="9"/>
                  </a:lnTo>
                  <a:lnTo>
                    <a:pt x="13" y="24"/>
                  </a:lnTo>
                  <a:lnTo>
                    <a:pt x="13" y="22"/>
                  </a:lnTo>
                  <a:lnTo>
                    <a:pt x="13" y="20"/>
                  </a:lnTo>
                  <a:lnTo>
                    <a:pt x="13" y="18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9" y="15"/>
                  </a:lnTo>
                  <a:lnTo>
                    <a:pt x="7" y="13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4" y="9"/>
                  </a:lnTo>
                  <a:lnTo>
                    <a:pt x="2" y="11"/>
                  </a:lnTo>
                  <a:lnTo>
                    <a:pt x="2" y="9"/>
                  </a:lnTo>
                  <a:lnTo>
                    <a:pt x="0" y="9"/>
                  </a:lnTo>
                  <a:lnTo>
                    <a:pt x="6" y="0"/>
                  </a:lnTo>
                  <a:lnTo>
                    <a:pt x="9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54"/>
            <p:cNvSpPr>
              <a:spLocks/>
            </p:cNvSpPr>
            <p:nvPr userDrawn="1"/>
          </p:nvSpPr>
          <p:spPr bwMode="auto">
            <a:xfrm>
              <a:off x="6329363" y="1790700"/>
              <a:ext cx="1290638" cy="754063"/>
            </a:xfrm>
            <a:custGeom>
              <a:avLst/>
              <a:gdLst/>
              <a:ahLst/>
              <a:cxnLst>
                <a:cxn ang="0">
                  <a:pos x="239" y="329"/>
                </a:cxn>
                <a:cxn ang="0">
                  <a:pos x="294" y="283"/>
                </a:cxn>
                <a:cxn ang="0">
                  <a:pos x="316" y="190"/>
                </a:cxn>
                <a:cxn ang="0">
                  <a:pos x="373" y="108"/>
                </a:cxn>
                <a:cxn ang="0">
                  <a:pos x="416" y="33"/>
                </a:cxn>
                <a:cxn ang="0">
                  <a:pos x="504" y="20"/>
                </a:cxn>
                <a:cxn ang="0">
                  <a:pos x="555" y="71"/>
                </a:cxn>
                <a:cxn ang="0">
                  <a:pos x="546" y="82"/>
                </a:cxn>
                <a:cxn ang="0">
                  <a:pos x="555" y="106"/>
                </a:cxn>
                <a:cxn ang="0">
                  <a:pos x="579" y="103"/>
                </a:cxn>
                <a:cxn ang="0">
                  <a:pos x="590" y="114"/>
                </a:cxn>
                <a:cxn ang="0">
                  <a:pos x="616" y="124"/>
                </a:cxn>
                <a:cxn ang="0">
                  <a:pos x="627" y="117"/>
                </a:cxn>
                <a:cxn ang="0">
                  <a:pos x="638" y="124"/>
                </a:cxn>
                <a:cxn ang="0">
                  <a:pos x="647" y="130"/>
                </a:cxn>
                <a:cxn ang="0">
                  <a:pos x="667" y="130"/>
                </a:cxn>
                <a:cxn ang="0">
                  <a:pos x="669" y="132"/>
                </a:cxn>
                <a:cxn ang="0">
                  <a:pos x="659" y="141"/>
                </a:cxn>
                <a:cxn ang="0">
                  <a:pos x="665" y="145"/>
                </a:cxn>
                <a:cxn ang="0">
                  <a:pos x="667" y="154"/>
                </a:cxn>
                <a:cxn ang="0">
                  <a:pos x="667" y="157"/>
                </a:cxn>
                <a:cxn ang="0">
                  <a:pos x="670" y="165"/>
                </a:cxn>
                <a:cxn ang="0">
                  <a:pos x="658" y="167"/>
                </a:cxn>
                <a:cxn ang="0">
                  <a:pos x="648" y="159"/>
                </a:cxn>
                <a:cxn ang="0">
                  <a:pos x="643" y="161"/>
                </a:cxn>
                <a:cxn ang="0">
                  <a:pos x="630" y="152"/>
                </a:cxn>
                <a:cxn ang="0">
                  <a:pos x="614" y="146"/>
                </a:cxn>
                <a:cxn ang="0">
                  <a:pos x="643" y="167"/>
                </a:cxn>
                <a:cxn ang="0">
                  <a:pos x="659" y="172"/>
                </a:cxn>
                <a:cxn ang="0">
                  <a:pos x="669" y="177"/>
                </a:cxn>
                <a:cxn ang="0">
                  <a:pos x="667" y="183"/>
                </a:cxn>
                <a:cxn ang="0">
                  <a:pos x="680" y="187"/>
                </a:cxn>
                <a:cxn ang="0">
                  <a:pos x="685" y="198"/>
                </a:cxn>
                <a:cxn ang="0">
                  <a:pos x="676" y="194"/>
                </a:cxn>
                <a:cxn ang="0">
                  <a:pos x="667" y="194"/>
                </a:cxn>
                <a:cxn ang="0">
                  <a:pos x="665" y="201"/>
                </a:cxn>
                <a:cxn ang="0">
                  <a:pos x="667" y="207"/>
                </a:cxn>
                <a:cxn ang="0">
                  <a:pos x="676" y="212"/>
                </a:cxn>
                <a:cxn ang="0">
                  <a:pos x="650" y="205"/>
                </a:cxn>
                <a:cxn ang="0">
                  <a:pos x="676" y="218"/>
                </a:cxn>
                <a:cxn ang="0">
                  <a:pos x="678" y="227"/>
                </a:cxn>
                <a:cxn ang="0">
                  <a:pos x="689" y="225"/>
                </a:cxn>
                <a:cxn ang="0">
                  <a:pos x="689" y="234"/>
                </a:cxn>
                <a:cxn ang="0">
                  <a:pos x="694" y="240"/>
                </a:cxn>
                <a:cxn ang="0">
                  <a:pos x="667" y="234"/>
                </a:cxn>
                <a:cxn ang="0">
                  <a:pos x="647" y="230"/>
                </a:cxn>
                <a:cxn ang="0">
                  <a:pos x="628" y="232"/>
                </a:cxn>
                <a:cxn ang="0">
                  <a:pos x="659" y="245"/>
                </a:cxn>
                <a:cxn ang="0">
                  <a:pos x="680" y="256"/>
                </a:cxn>
                <a:cxn ang="0">
                  <a:pos x="680" y="267"/>
                </a:cxn>
                <a:cxn ang="0">
                  <a:pos x="696" y="260"/>
                </a:cxn>
                <a:cxn ang="0">
                  <a:pos x="705" y="258"/>
                </a:cxn>
                <a:cxn ang="0">
                  <a:pos x="698" y="247"/>
                </a:cxn>
                <a:cxn ang="0">
                  <a:pos x="714" y="249"/>
                </a:cxn>
                <a:cxn ang="0">
                  <a:pos x="720" y="249"/>
                </a:cxn>
                <a:cxn ang="0">
                  <a:pos x="734" y="252"/>
                </a:cxn>
                <a:cxn ang="0">
                  <a:pos x="807" y="355"/>
                </a:cxn>
                <a:cxn ang="0">
                  <a:pos x="793" y="344"/>
                </a:cxn>
                <a:cxn ang="0">
                  <a:pos x="771" y="315"/>
                </a:cxn>
                <a:cxn ang="0">
                  <a:pos x="756" y="293"/>
                </a:cxn>
                <a:cxn ang="0">
                  <a:pos x="744" y="269"/>
                </a:cxn>
                <a:cxn ang="0">
                  <a:pos x="504" y="357"/>
                </a:cxn>
                <a:cxn ang="0">
                  <a:pos x="69" y="422"/>
                </a:cxn>
              </a:cxnLst>
              <a:rect l="0" t="0" r="r" b="b"/>
              <a:pathLst>
                <a:path w="813" h="475">
                  <a:moveTo>
                    <a:pt x="139" y="324"/>
                  </a:moveTo>
                  <a:lnTo>
                    <a:pt x="142" y="325"/>
                  </a:lnTo>
                  <a:lnTo>
                    <a:pt x="142" y="327"/>
                  </a:lnTo>
                  <a:lnTo>
                    <a:pt x="142" y="329"/>
                  </a:lnTo>
                  <a:lnTo>
                    <a:pt x="139" y="331"/>
                  </a:lnTo>
                  <a:lnTo>
                    <a:pt x="139" y="331"/>
                  </a:lnTo>
                  <a:lnTo>
                    <a:pt x="139" y="333"/>
                  </a:lnTo>
                  <a:lnTo>
                    <a:pt x="139" y="333"/>
                  </a:lnTo>
                  <a:lnTo>
                    <a:pt x="141" y="335"/>
                  </a:lnTo>
                  <a:lnTo>
                    <a:pt x="142" y="335"/>
                  </a:lnTo>
                  <a:lnTo>
                    <a:pt x="146" y="336"/>
                  </a:lnTo>
                  <a:lnTo>
                    <a:pt x="148" y="338"/>
                  </a:lnTo>
                  <a:lnTo>
                    <a:pt x="146" y="340"/>
                  </a:lnTo>
                  <a:lnTo>
                    <a:pt x="146" y="342"/>
                  </a:lnTo>
                  <a:lnTo>
                    <a:pt x="148" y="342"/>
                  </a:lnTo>
                  <a:lnTo>
                    <a:pt x="152" y="346"/>
                  </a:lnTo>
                  <a:lnTo>
                    <a:pt x="153" y="346"/>
                  </a:lnTo>
                  <a:lnTo>
                    <a:pt x="155" y="347"/>
                  </a:lnTo>
                  <a:lnTo>
                    <a:pt x="155" y="347"/>
                  </a:lnTo>
                  <a:lnTo>
                    <a:pt x="155" y="347"/>
                  </a:lnTo>
                  <a:lnTo>
                    <a:pt x="155" y="349"/>
                  </a:lnTo>
                  <a:lnTo>
                    <a:pt x="157" y="349"/>
                  </a:lnTo>
                  <a:lnTo>
                    <a:pt x="159" y="351"/>
                  </a:lnTo>
                  <a:lnTo>
                    <a:pt x="161" y="351"/>
                  </a:lnTo>
                  <a:lnTo>
                    <a:pt x="162" y="351"/>
                  </a:lnTo>
                  <a:lnTo>
                    <a:pt x="162" y="349"/>
                  </a:lnTo>
                  <a:lnTo>
                    <a:pt x="162" y="349"/>
                  </a:lnTo>
                  <a:lnTo>
                    <a:pt x="164" y="351"/>
                  </a:lnTo>
                  <a:lnTo>
                    <a:pt x="168" y="351"/>
                  </a:lnTo>
                  <a:lnTo>
                    <a:pt x="168" y="351"/>
                  </a:lnTo>
                  <a:lnTo>
                    <a:pt x="170" y="353"/>
                  </a:lnTo>
                  <a:lnTo>
                    <a:pt x="173" y="353"/>
                  </a:lnTo>
                  <a:lnTo>
                    <a:pt x="177" y="357"/>
                  </a:lnTo>
                  <a:lnTo>
                    <a:pt x="177" y="357"/>
                  </a:lnTo>
                  <a:lnTo>
                    <a:pt x="179" y="357"/>
                  </a:lnTo>
                  <a:lnTo>
                    <a:pt x="184" y="355"/>
                  </a:lnTo>
                  <a:lnTo>
                    <a:pt x="188" y="355"/>
                  </a:lnTo>
                  <a:lnTo>
                    <a:pt x="190" y="353"/>
                  </a:lnTo>
                  <a:lnTo>
                    <a:pt x="190" y="351"/>
                  </a:lnTo>
                  <a:lnTo>
                    <a:pt x="190" y="351"/>
                  </a:lnTo>
                  <a:lnTo>
                    <a:pt x="192" y="349"/>
                  </a:lnTo>
                  <a:lnTo>
                    <a:pt x="192" y="349"/>
                  </a:lnTo>
                  <a:lnTo>
                    <a:pt x="192" y="349"/>
                  </a:lnTo>
                  <a:lnTo>
                    <a:pt x="192" y="347"/>
                  </a:lnTo>
                  <a:lnTo>
                    <a:pt x="194" y="346"/>
                  </a:lnTo>
                  <a:lnTo>
                    <a:pt x="195" y="346"/>
                  </a:lnTo>
                  <a:lnTo>
                    <a:pt x="195" y="344"/>
                  </a:lnTo>
                  <a:lnTo>
                    <a:pt x="197" y="344"/>
                  </a:lnTo>
                  <a:lnTo>
                    <a:pt x="199" y="344"/>
                  </a:lnTo>
                  <a:lnTo>
                    <a:pt x="201" y="342"/>
                  </a:lnTo>
                  <a:lnTo>
                    <a:pt x="201" y="340"/>
                  </a:lnTo>
                  <a:lnTo>
                    <a:pt x="201" y="336"/>
                  </a:lnTo>
                  <a:lnTo>
                    <a:pt x="201" y="336"/>
                  </a:lnTo>
                  <a:lnTo>
                    <a:pt x="203" y="335"/>
                  </a:lnTo>
                  <a:lnTo>
                    <a:pt x="203" y="335"/>
                  </a:lnTo>
                  <a:lnTo>
                    <a:pt x="203" y="333"/>
                  </a:lnTo>
                  <a:lnTo>
                    <a:pt x="206" y="335"/>
                  </a:lnTo>
                  <a:lnTo>
                    <a:pt x="208" y="338"/>
                  </a:lnTo>
                  <a:lnTo>
                    <a:pt x="215" y="340"/>
                  </a:lnTo>
                  <a:lnTo>
                    <a:pt x="219" y="342"/>
                  </a:lnTo>
                  <a:lnTo>
                    <a:pt x="223" y="338"/>
                  </a:lnTo>
                  <a:lnTo>
                    <a:pt x="225" y="336"/>
                  </a:lnTo>
                  <a:lnTo>
                    <a:pt x="228" y="335"/>
                  </a:lnTo>
                  <a:lnTo>
                    <a:pt x="232" y="333"/>
                  </a:lnTo>
                  <a:lnTo>
                    <a:pt x="236" y="331"/>
                  </a:lnTo>
                  <a:lnTo>
                    <a:pt x="237" y="329"/>
                  </a:lnTo>
                  <a:lnTo>
                    <a:pt x="239" y="329"/>
                  </a:lnTo>
                  <a:lnTo>
                    <a:pt x="239" y="327"/>
                  </a:lnTo>
                  <a:lnTo>
                    <a:pt x="241" y="329"/>
                  </a:lnTo>
                  <a:lnTo>
                    <a:pt x="241" y="329"/>
                  </a:lnTo>
                  <a:lnTo>
                    <a:pt x="241" y="329"/>
                  </a:lnTo>
                  <a:lnTo>
                    <a:pt x="245" y="327"/>
                  </a:lnTo>
                  <a:lnTo>
                    <a:pt x="248" y="325"/>
                  </a:lnTo>
                  <a:lnTo>
                    <a:pt x="250" y="322"/>
                  </a:lnTo>
                  <a:lnTo>
                    <a:pt x="250" y="320"/>
                  </a:lnTo>
                  <a:lnTo>
                    <a:pt x="250" y="320"/>
                  </a:lnTo>
                  <a:lnTo>
                    <a:pt x="250" y="320"/>
                  </a:lnTo>
                  <a:lnTo>
                    <a:pt x="248" y="316"/>
                  </a:lnTo>
                  <a:lnTo>
                    <a:pt x="247" y="315"/>
                  </a:lnTo>
                  <a:lnTo>
                    <a:pt x="248" y="311"/>
                  </a:lnTo>
                  <a:lnTo>
                    <a:pt x="248" y="311"/>
                  </a:lnTo>
                  <a:lnTo>
                    <a:pt x="250" y="311"/>
                  </a:lnTo>
                  <a:lnTo>
                    <a:pt x="252" y="311"/>
                  </a:lnTo>
                  <a:lnTo>
                    <a:pt x="252" y="311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4" y="313"/>
                  </a:lnTo>
                  <a:lnTo>
                    <a:pt x="254" y="313"/>
                  </a:lnTo>
                  <a:lnTo>
                    <a:pt x="254" y="313"/>
                  </a:lnTo>
                  <a:lnTo>
                    <a:pt x="256" y="313"/>
                  </a:lnTo>
                  <a:lnTo>
                    <a:pt x="257" y="313"/>
                  </a:lnTo>
                  <a:lnTo>
                    <a:pt x="257" y="315"/>
                  </a:lnTo>
                  <a:lnTo>
                    <a:pt x="257" y="315"/>
                  </a:lnTo>
                  <a:lnTo>
                    <a:pt x="259" y="315"/>
                  </a:lnTo>
                  <a:lnTo>
                    <a:pt x="259" y="313"/>
                  </a:lnTo>
                  <a:lnTo>
                    <a:pt x="259" y="313"/>
                  </a:lnTo>
                  <a:lnTo>
                    <a:pt x="261" y="311"/>
                  </a:lnTo>
                  <a:lnTo>
                    <a:pt x="263" y="313"/>
                  </a:lnTo>
                  <a:lnTo>
                    <a:pt x="263" y="311"/>
                  </a:lnTo>
                  <a:lnTo>
                    <a:pt x="263" y="311"/>
                  </a:lnTo>
                  <a:lnTo>
                    <a:pt x="268" y="305"/>
                  </a:lnTo>
                  <a:lnTo>
                    <a:pt x="270" y="304"/>
                  </a:lnTo>
                  <a:lnTo>
                    <a:pt x="272" y="302"/>
                  </a:lnTo>
                  <a:lnTo>
                    <a:pt x="274" y="300"/>
                  </a:lnTo>
                  <a:lnTo>
                    <a:pt x="276" y="298"/>
                  </a:lnTo>
                  <a:lnTo>
                    <a:pt x="278" y="296"/>
                  </a:lnTo>
                  <a:lnTo>
                    <a:pt x="279" y="296"/>
                  </a:lnTo>
                  <a:lnTo>
                    <a:pt x="279" y="296"/>
                  </a:lnTo>
                  <a:lnTo>
                    <a:pt x="281" y="298"/>
                  </a:lnTo>
                  <a:lnTo>
                    <a:pt x="281" y="298"/>
                  </a:lnTo>
                  <a:lnTo>
                    <a:pt x="283" y="300"/>
                  </a:lnTo>
                  <a:lnTo>
                    <a:pt x="283" y="302"/>
                  </a:lnTo>
                  <a:lnTo>
                    <a:pt x="285" y="302"/>
                  </a:lnTo>
                  <a:lnTo>
                    <a:pt x="285" y="300"/>
                  </a:lnTo>
                  <a:lnTo>
                    <a:pt x="287" y="300"/>
                  </a:lnTo>
                  <a:lnTo>
                    <a:pt x="289" y="298"/>
                  </a:lnTo>
                  <a:lnTo>
                    <a:pt x="289" y="298"/>
                  </a:lnTo>
                  <a:lnTo>
                    <a:pt x="290" y="294"/>
                  </a:lnTo>
                  <a:lnTo>
                    <a:pt x="292" y="293"/>
                  </a:lnTo>
                  <a:lnTo>
                    <a:pt x="294" y="293"/>
                  </a:lnTo>
                  <a:lnTo>
                    <a:pt x="294" y="293"/>
                  </a:lnTo>
                  <a:lnTo>
                    <a:pt x="294" y="291"/>
                  </a:lnTo>
                  <a:lnTo>
                    <a:pt x="294" y="291"/>
                  </a:lnTo>
                  <a:lnTo>
                    <a:pt x="294" y="291"/>
                  </a:lnTo>
                  <a:lnTo>
                    <a:pt x="300" y="285"/>
                  </a:lnTo>
                  <a:lnTo>
                    <a:pt x="300" y="283"/>
                  </a:lnTo>
                  <a:lnTo>
                    <a:pt x="300" y="283"/>
                  </a:lnTo>
                  <a:lnTo>
                    <a:pt x="300" y="283"/>
                  </a:lnTo>
                  <a:lnTo>
                    <a:pt x="298" y="283"/>
                  </a:lnTo>
                  <a:lnTo>
                    <a:pt x="298" y="283"/>
                  </a:lnTo>
                  <a:lnTo>
                    <a:pt x="298" y="285"/>
                  </a:lnTo>
                  <a:lnTo>
                    <a:pt x="296" y="285"/>
                  </a:lnTo>
                  <a:lnTo>
                    <a:pt x="294" y="283"/>
                  </a:lnTo>
                  <a:lnTo>
                    <a:pt x="294" y="283"/>
                  </a:lnTo>
                  <a:lnTo>
                    <a:pt x="296" y="283"/>
                  </a:lnTo>
                  <a:lnTo>
                    <a:pt x="296" y="283"/>
                  </a:lnTo>
                  <a:lnTo>
                    <a:pt x="294" y="280"/>
                  </a:lnTo>
                  <a:lnTo>
                    <a:pt x="294" y="280"/>
                  </a:lnTo>
                  <a:lnTo>
                    <a:pt x="296" y="278"/>
                  </a:lnTo>
                  <a:lnTo>
                    <a:pt x="298" y="278"/>
                  </a:lnTo>
                  <a:lnTo>
                    <a:pt x="298" y="276"/>
                  </a:lnTo>
                  <a:lnTo>
                    <a:pt x="300" y="276"/>
                  </a:lnTo>
                  <a:lnTo>
                    <a:pt x="300" y="274"/>
                  </a:lnTo>
                  <a:lnTo>
                    <a:pt x="301" y="273"/>
                  </a:lnTo>
                  <a:lnTo>
                    <a:pt x="301" y="271"/>
                  </a:lnTo>
                  <a:lnTo>
                    <a:pt x="292" y="269"/>
                  </a:lnTo>
                  <a:lnTo>
                    <a:pt x="292" y="269"/>
                  </a:lnTo>
                  <a:lnTo>
                    <a:pt x="294" y="267"/>
                  </a:lnTo>
                  <a:lnTo>
                    <a:pt x="294" y="267"/>
                  </a:lnTo>
                  <a:lnTo>
                    <a:pt x="292" y="267"/>
                  </a:lnTo>
                  <a:lnTo>
                    <a:pt x="292" y="265"/>
                  </a:lnTo>
                  <a:lnTo>
                    <a:pt x="292" y="265"/>
                  </a:lnTo>
                  <a:lnTo>
                    <a:pt x="294" y="262"/>
                  </a:lnTo>
                  <a:lnTo>
                    <a:pt x="294" y="262"/>
                  </a:lnTo>
                  <a:lnTo>
                    <a:pt x="296" y="260"/>
                  </a:lnTo>
                  <a:lnTo>
                    <a:pt x="296" y="260"/>
                  </a:lnTo>
                  <a:lnTo>
                    <a:pt x="296" y="258"/>
                  </a:lnTo>
                  <a:lnTo>
                    <a:pt x="294" y="256"/>
                  </a:lnTo>
                  <a:lnTo>
                    <a:pt x="294" y="256"/>
                  </a:lnTo>
                  <a:lnTo>
                    <a:pt x="294" y="254"/>
                  </a:lnTo>
                  <a:lnTo>
                    <a:pt x="296" y="252"/>
                  </a:lnTo>
                  <a:lnTo>
                    <a:pt x="298" y="252"/>
                  </a:lnTo>
                  <a:lnTo>
                    <a:pt x="298" y="252"/>
                  </a:lnTo>
                  <a:lnTo>
                    <a:pt x="296" y="251"/>
                  </a:lnTo>
                  <a:lnTo>
                    <a:pt x="296" y="251"/>
                  </a:lnTo>
                  <a:lnTo>
                    <a:pt x="296" y="249"/>
                  </a:lnTo>
                  <a:lnTo>
                    <a:pt x="298" y="247"/>
                  </a:lnTo>
                  <a:lnTo>
                    <a:pt x="300" y="243"/>
                  </a:lnTo>
                  <a:lnTo>
                    <a:pt x="300" y="243"/>
                  </a:lnTo>
                  <a:lnTo>
                    <a:pt x="300" y="241"/>
                  </a:lnTo>
                  <a:lnTo>
                    <a:pt x="300" y="241"/>
                  </a:lnTo>
                  <a:lnTo>
                    <a:pt x="300" y="240"/>
                  </a:lnTo>
                  <a:lnTo>
                    <a:pt x="300" y="238"/>
                  </a:lnTo>
                  <a:lnTo>
                    <a:pt x="301" y="236"/>
                  </a:lnTo>
                  <a:lnTo>
                    <a:pt x="303" y="236"/>
                  </a:lnTo>
                  <a:lnTo>
                    <a:pt x="303" y="232"/>
                  </a:lnTo>
                  <a:lnTo>
                    <a:pt x="305" y="229"/>
                  </a:lnTo>
                  <a:lnTo>
                    <a:pt x="307" y="227"/>
                  </a:lnTo>
                  <a:lnTo>
                    <a:pt x="307" y="225"/>
                  </a:lnTo>
                  <a:lnTo>
                    <a:pt x="309" y="225"/>
                  </a:lnTo>
                  <a:lnTo>
                    <a:pt x="309" y="225"/>
                  </a:lnTo>
                  <a:lnTo>
                    <a:pt x="310" y="223"/>
                  </a:lnTo>
                  <a:lnTo>
                    <a:pt x="310" y="223"/>
                  </a:lnTo>
                  <a:lnTo>
                    <a:pt x="310" y="221"/>
                  </a:lnTo>
                  <a:lnTo>
                    <a:pt x="310" y="220"/>
                  </a:lnTo>
                  <a:lnTo>
                    <a:pt x="312" y="214"/>
                  </a:lnTo>
                  <a:lnTo>
                    <a:pt x="312" y="212"/>
                  </a:lnTo>
                  <a:lnTo>
                    <a:pt x="312" y="210"/>
                  </a:lnTo>
                  <a:lnTo>
                    <a:pt x="312" y="209"/>
                  </a:lnTo>
                  <a:lnTo>
                    <a:pt x="314" y="205"/>
                  </a:lnTo>
                  <a:lnTo>
                    <a:pt x="314" y="205"/>
                  </a:lnTo>
                  <a:lnTo>
                    <a:pt x="312" y="203"/>
                  </a:lnTo>
                  <a:lnTo>
                    <a:pt x="312" y="203"/>
                  </a:lnTo>
                  <a:lnTo>
                    <a:pt x="314" y="201"/>
                  </a:lnTo>
                  <a:lnTo>
                    <a:pt x="312" y="199"/>
                  </a:lnTo>
                  <a:lnTo>
                    <a:pt x="314" y="198"/>
                  </a:lnTo>
                  <a:lnTo>
                    <a:pt x="312" y="196"/>
                  </a:lnTo>
                  <a:lnTo>
                    <a:pt x="314" y="194"/>
                  </a:lnTo>
                  <a:lnTo>
                    <a:pt x="316" y="192"/>
                  </a:lnTo>
                  <a:lnTo>
                    <a:pt x="316" y="190"/>
                  </a:lnTo>
                  <a:lnTo>
                    <a:pt x="318" y="187"/>
                  </a:lnTo>
                  <a:lnTo>
                    <a:pt x="318" y="185"/>
                  </a:lnTo>
                  <a:lnTo>
                    <a:pt x="320" y="183"/>
                  </a:lnTo>
                  <a:lnTo>
                    <a:pt x="321" y="181"/>
                  </a:lnTo>
                  <a:lnTo>
                    <a:pt x="321" y="181"/>
                  </a:lnTo>
                  <a:lnTo>
                    <a:pt x="321" y="181"/>
                  </a:lnTo>
                  <a:lnTo>
                    <a:pt x="321" y="179"/>
                  </a:lnTo>
                  <a:lnTo>
                    <a:pt x="321" y="179"/>
                  </a:lnTo>
                  <a:lnTo>
                    <a:pt x="320" y="179"/>
                  </a:lnTo>
                  <a:lnTo>
                    <a:pt x="320" y="177"/>
                  </a:lnTo>
                  <a:lnTo>
                    <a:pt x="320" y="177"/>
                  </a:lnTo>
                  <a:lnTo>
                    <a:pt x="321" y="170"/>
                  </a:lnTo>
                  <a:lnTo>
                    <a:pt x="321" y="170"/>
                  </a:lnTo>
                  <a:lnTo>
                    <a:pt x="323" y="170"/>
                  </a:lnTo>
                  <a:lnTo>
                    <a:pt x="323" y="170"/>
                  </a:lnTo>
                  <a:lnTo>
                    <a:pt x="323" y="167"/>
                  </a:lnTo>
                  <a:lnTo>
                    <a:pt x="323" y="165"/>
                  </a:lnTo>
                  <a:lnTo>
                    <a:pt x="325" y="165"/>
                  </a:lnTo>
                  <a:lnTo>
                    <a:pt x="327" y="161"/>
                  </a:lnTo>
                  <a:lnTo>
                    <a:pt x="325" y="159"/>
                  </a:lnTo>
                  <a:lnTo>
                    <a:pt x="325" y="157"/>
                  </a:lnTo>
                  <a:lnTo>
                    <a:pt x="325" y="156"/>
                  </a:lnTo>
                  <a:lnTo>
                    <a:pt x="323" y="152"/>
                  </a:lnTo>
                  <a:lnTo>
                    <a:pt x="323" y="152"/>
                  </a:lnTo>
                  <a:lnTo>
                    <a:pt x="323" y="150"/>
                  </a:lnTo>
                  <a:lnTo>
                    <a:pt x="323" y="150"/>
                  </a:lnTo>
                  <a:lnTo>
                    <a:pt x="325" y="148"/>
                  </a:lnTo>
                  <a:lnTo>
                    <a:pt x="325" y="148"/>
                  </a:lnTo>
                  <a:lnTo>
                    <a:pt x="323" y="146"/>
                  </a:lnTo>
                  <a:lnTo>
                    <a:pt x="323" y="145"/>
                  </a:lnTo>
                  <a:lnTo>
                    <a:pt x="323" y="143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9" y="141"/>
                  </a:lnTo>
                  <a:lnTo>
                    <a:pt x="332" y="141"/>
                  </a:lnTo>
                  <a:lnTo>
                    <a:pt x="334" y="141"/>
                  </a:lnTo>
                  <a:lnTo>
                    <a:pt x="336" y="141"/>
                  </a:lnTo>
                  <a:lnTo>
                    <a:pt x="342" y="146"/>
                  </a:lnTo>
                  <a:lnTo>
                    <a:pt x="343" y="152"/>
                  </a:lnTo>
                  <a:lnTo>
                    <a:pt x="362" y="152"/>
                  </a:lnTo>
                  <a:lnTo>
                    <a:pt x="362" y="152"/>
                  </a:lnTo>
                  <a:lnTo>
                    <a:pt x="362" y="152"/>
                  </a:lnTo>
                  <a:lnTo>
                    <a:pt x="363" y="150"/>
                  </a:lnTo>
                  <a:lnTo>
                    <a:pt x="363" y="148"/>
                  </a:lnTo>
                  <a:lnTo>
                    <a:pt x="365" y="146"/>
                  </a:lnTo>
                  <a:lnTo>
                    <a:pt x="365" y="146"/>
                  </a:lnTo>
                  <a:lnTo>
                    <a:pt x="365" y="145"/>
                  </a:lnTo>
                  <a:lnTo>
                    <a:pt x="365" y="145"/>
                  </a:lnTo>
                  <a:lnTo>
                    <a:pt x="367" y="143"/>
                  </a:lnTo>
                  <a:lnTo>
                    <a:pt x="367" y="143"/>
                  </a:lnTo>
                  <a:lnTo>
                    <a:pt x="367" y="143"/>
                  </a:lnTo>
                  <a:lnTo>
                    <a:pt x="367" y="143"/>
                  </a:lnTo>
                  <a:lnTo>
                    <a:pt x="367" y="141"/>
                  </a:lnTo>
                  <a:lnTo>
                    <a:pt x="367" y="141"/>
                  </a:lnTo>
                  <a:lnTo>
                    <a:pt x="369" y="134"/>
                  </a:lnTo>
                  <a:lnTo>
                    <a:pt x="369" y="132"/>
                  </a:lnTo>
                  <a:lnTo>
                    <a:pt x="369" y="126"/>
                  </a:lnTo>
                  <a:lnTo>
                    <a:pt x="369" y="123"/>
                  </a:lnTo>
                  <a:lnTo>
                    <a:pt x="371" y="119"/>
                  </a:lnTo>
                  <a:lnTo>
                    <a:pt x="371" y="117"/>
                  </a:lnTo>
                  <a:lnTo>
                    <a:pt x="373" y="117"/>
                  </a:lnTo>
                  <a:lnTo>
                    <a:pt x="374" y="117"/>
                  </a:lnTo>
                  <a:lnTo>
                    <a:pt x="374" y="117"/>
                  </a:lnTo>
                  <a:lnTo>
                    <a:pt x="374" y="115"/>
                  </a:lnTo>
                  <a:lnTo>
                    <a:pt x="374" y="115"/>
                  </a:lnTo>
                  <a:lnTo>
                    <a:pt x="373" y="112"/>
                  </a:lnTo>
                  <a:lnTo>
                    <a:pt x="373" y="108"/>
                  </a:lnTo>
                  <a:lnTo>
                    <a:pt x="373" y="106"/>
                  </a:lnTo>
                  <a:lnTo>
                    <a:pt x="374" y="104"/>
                  </a:lnTo>
                  <a:lnTo>
                    <a:pt x="373" y="103"/>
                  </a:lnTo>
                  <a:lnTo>
                    <a:pt x="373" y="101"/>
                  </a:lnTo>
                  <a:lnTo>
                    <a:pt x="374" y="99"/>
                  </a:lnTo>
                  <a:lnTo>
                    <a:pt x="374" y="99"/>
                  </a:lnTo>
                  <a:lnTo>
                    <a:pt x="376" y="95"/>
                  </a:lnTo>
                  <a:lnTo>
                    <a:pt x="376" y="93"/>
                  </a:lnTo>
                  <a:lnTo>
                    <a:pt x="376" y="92"/>
                  </a:lnTo>
                  <a:lnTo>
                    <a:pt x="376" y="92"/>
                  </a:lnTo>
                  <a:lnTo>
                    <a:pt x="378" y="92"/>
                  </a:lnTo>
                  <a:lnTo>
                    <a:pt x="380" y="93"/>
                  </a:lnTo>
                  <a:lnTo>
                    <a:pt x="382" y="95"/>
                  </a:lnTo>
                  <a:lnTo>
                    <a:pt x="389" y="97"/>
                  </a:lnTo>
                  <a:lnTo>
                    <a:pt x="391" y="99"/>
                  </a:lnTo>
                  <a:lnTo>
                    <a:pt x="393" y="93"/>
                  </a:lnTo>
                  <a:lnTo>
                    <a:pt x="393" y="92"/>
                  </a:lnTo>
                  <a:lnTo>
                    <a:pt x="393" y="90"/>
                  </a:lnTo>
                  <a:lnTo>
                    <a:pt x="393" y="88"/>
                  </a:lnTo>
                  <a:lnTo>
                    <a:pt x="393" y="88"/>
                  </a:lnTo>
                  <a:lnTo>
                    <a:pt x="395" y="84"/>
                  </a:lnTo>
                  <a:lnTo>
                    <a:pt x="395" y="82"/>
                  </a:lnTo>
                  <a:lnTo>
                    <a:pt x="396" y="77"/>
                  </a:lnTo>
                  <a:lnTo>
                    <a:pt x="396" y="75"/>
                  </a:lnTo>
                  <a:lnTo>
                    <a:pt x="398" y="75"/>
                  </a:lnTo>
                  <a:lnTo>
                    <a:pt x="398" y="75"/>
                  </a:lnTo>
                  <a:lnTo>
                    <a:pt x="400" y="77"/>
                  </a:lnTo>
                  <a:lnTo>
                    <a:pt x="400" y="77"/>
                  </a:lnTo>
                  <a:lnTo>
                    <a:pt x="402" y="77"/>
                  </a:lnTo>
                  <a:lnTo>
                    <a:pt x="402" y="77"/>
                  </a:lnTo>
                  <a:lnTo>
                    <a:pt x="402" y="75"/>
                  </a:lnTo>
                  <a:lnTo>
                    <a:pt x="404" y="75"/>
                  </a:lnTo>
                  <a:lnTo>
                    <a:pt x="404" y="71"/>
                  </a:lnTo>
                  <a:lnTo>
                    <a:pt x="405" y="70"/>
                  </a:lnTo>
                  <a:lnTo>
                    <a:pt x="405" y="68"/>
                  </a:lnTo>
                  <a:lnTo>
                    <a:pt x="405" y="66"/>
                  </a:lnTo>
                  <a:lnTo>
                    <a:pt x="405" y="66"/>
                  </a:lnTo>
                  <a:lnTo>
                    <a:pt x="407" y="66"/>
                  </a:lnTo>
                  <a:lnTo>
                    <a:pt x="407" y="66"/>
                  </a:lnTo>
                  <a:lnTo>
                    <a:pt x="409" y="68"/>
                  </a:lnTo>
                  <a:lnTo>
                    <a:pt x="409" y="66"/>
                  </a:lnTo>
                  <a:lnTo>
                    <a:pt x="409" y="64"/>
                  </a:lnTo>
                  <a:lnTo>
                    <a:pt x="411" y="62"/>
                  </a:lnTo>
                  <a:lnTo>
                    <a:pt x="411" y="61"/>
                  </a:lnTo>
                  <a:lnTo>
                    <a:pt x="411" y="59"/>
                  </a:lnTo>
                  <a:lnTo>
                    <a:pt x="411" y="59"/>
                  </a:lnTo>
                  <a:lnTo>
                    <a:pt x="409" y="59"/>
                  </a:lnTo>
                  <a:lnTo>
                    <a:pt x="409" y="59"/>
                  </a:lnTo>
                  <a:lnTo>
                    <a:pt x="411" y="55"/>
                  </a:lnTo>
                  <a:lnTo>
                    <a:pt x="415" y="50"/>
                  </a:lnTo>
                  <a:lnTo>
                    <a:pt x="415" y="48"/>
                  </a:lnTo>
                  <a:lnTo>
                    <a:pt x="415" y="46"/>
                  </a:lnTo>
                  <a:lnTo>
                    <a:pt x="416" y="46"/>
                  </a:lnTo>
                  <a:lnTo>
                    <a:pt x="416" y="46"/>
                  </a:lnTo>
                  <a:lnTo>
                    <a:pt x="416" y="46"/>
                  </a:lnTo>
                  <a:lnTo>
                    <a:pt x="418" y="44"/>
                  </a:lnTo>
                  <a:lnTo>
                    <a:pt x="418" y="44"/>
                  </a:lnTo>
                  <a:lnTo>
                    <a:pt x="418" y="40"/>
                  </a:lnTo>
                  <a:lnTo>
                    <a:pt x="418" y="39"/>
                  </a:lnTo>
                  <a:lnTo>
                    <a:pt x="420" y="39"/>
                  </a:lnTo>
                  <a:lnTo>
                    <a:pt x="420" y="37"/>
                  </a:lnTo>
                  <a:lnTo>
                    <a:pt x="420" y="37"/>
                  </a:lnTo>
                  <a:lnTo>
                    <a:pt x="420" y="37"/>
                  </a:lnTo>
                  <a:lnTo>
                    <a:pt x="418" y="35"/>
                  </a:lnTo>
                  <a:lnTo>
                    <a:pt x="418" y="35"/>
                  </a:lnTo>
                  <a:lnTo>
                    <a:pt x="418" y="35"/>
                  </a:lnTo>
                  <a:lnTo>
                    <a:pt x="416" y="33"/>
                  </a:lnTo>
                  <a:lnTo>
                    <a:pt x="416" y="33"/>
                  </a:lnTo>
                  <a:lnTo>
                    <a:pt x="418" y="29"/>
                  </a:lnTo>
                  <a:lnTo>
                    <a:pt x="418" y="28"/>
                  </a:lnTo>
                  <a:lnTo>
                    <a:pt x="418" y="28"/>
                  </a:lnTo>
                  <a:lnTo>
                    <a:pt x="416" y="28"/>
                  </a:lnTo>
                  <a:lnTo>
                    <a:pt x="416" y="24"/>
                  </a:lnTo>
                  <a:lnTo>
                    <a:pt x="416" y="22"/>
                  </a:lnTo>
                  <a:lnTo>
                    <a:pt x="420" y="17"/>
                  </a:lnTo>
                  <a:lnTo>
                    <a:pt x="420" y="15"/>
                  </a:lnTo>
                  <a:lnTo>
                    <a:pt x="420" y="15"/>
                  </a:lnTo>
                  <a:lnTo>
                    <a:pt x="416" y="15"/>
                  </a:lnTo>
                  <a:lnTo>
                    <a:pt x="416" y="13"/>
                  </a:lnTo>
                  <a:lnTo>
                    <a:pt x="416" y="13"/>
                  </a:lnTo>
                  <a:lnTo>
                    <a:pt x="418" y="11"/>
                  </a:lnTo>
                  <a:lnTo>
                    <a:pt x="416" y="9"/>
                  </a:lnTo>
                  <a:lnTo>
                    <a:pt x="416" y="8"/>
                  </a:lnTo>
                  <a:lnTo>
                    <a:pt x="416" y="6"/>
                  </a:lnTo>
                  <a:lnTo>
                    <a:pt x="416" y="4"/>
                  </a:lnTo>
                  <a:lnTo>
                    <a:pt x="415" y="2"/>
                  </a:lnTo>
                  <a:lnTo>
                    <a:pt x="416" y="2"/>
                  </a:lnTo>
                  <a:lnTo>
                    <a:pt x="418" y="2"/>
                  </a:lnTo>
                  <a:lnTo>
                    <a:pt x="422" y="4"/>
                  </a:lnTo>
                  <a:lnTo>
                    <a:pt x="422" y="4"/>
                  </a:lnTo>
                  <a:lnTo>
                    <a:pt x="424" y="4"/>
                  </a:lnTo>
                  <a:lnTo>
                    <a:pt x="429" y="6"/>
                  </a:lnTo>
                  <a:lnTo>
                    <a:pt x="451" y="17"/>
                  </a:lnTo>
                  <a:lnTo>
                    <a:pt x="475" y="28"/>
                  </a:lnTo>
                  <a:lnTo>
                    <a:pt x="475" y="26"/>
                  </a:lnTo>
                  <a:lnTo>
                    <a:pt x="475" y="26"/>
                  </a:lnTo>
                  <a:lnTo>
                    <a:pt x="475" y="22"/>
                  </a:lnTo>
                  <a:lnTo>
                    <a:pt x="475" y="18"/>
                  </a:lnTo>
                  <a:lnTo>
                    <a:pt x="475" y="17"/>
                  </a:lnTo>
                  <a:lnTo>
                    <a:pt x="475" y="11"/>
                  </a:lnTo>
                  <a:lnTo>
                    <a:pt x="475" y="9"/>
                  </a:lnTo>
                  <a:lnTo>
                    <a:pt x="475" y="8"/>
                  </a:lnTo>
                  <a:lnTo>
                    <a:pt x="477" y="4"/>
                  </a:lnTo>
                  <a:lnTo>
                    <a:pt x="477" y="4"/>
                  </a:lnTo>
                  <a:lnTo>
                    <a:pt x="477" y="2"/>
                  </a:lnTo>
                  <a:lnTo>
                    <a:pt x="479" y="2"/>
                  </a:lnTo>
                  <a:lnTo>
                    <a:pt x="482" y="0"/>
                  </a:lnTo>
                  <a:lnTo>
                    <a:pt x="482" y="0"/>
                  </a:lnTo>
                  <a:lnTo>
                    <a:pt x="484" y="0"/>
                  </a:lnTo>
                  <a:lnTo>
                    <a:pt x="488" y="0"/>
                  </a:lnTo>
                  <a:lnTo>
                    <a:pt x="490" y="0"/>
                  </a:lnTo>
                  <a:lnTo>
                    <a:pt x="491" y="0"/>
                  </a:lnTo>
                  <a:lnTo>
                    <a:pt x="493" y="0"/>
                  </a:lnTo>
                  <a:lnTo>
                    <a:pt x="493" y="0"/>
                  </a:lnTo>
                  <a:lnTo>
                    <a:pt x="495" y="2"/>
                  </a:lnTo>
                  <a:lnTo>
                    <a:pt x="497" y="2"/>
                  </a:lnTo>
                  <a:lnTo>
                    <a:pt x="497" y="2"/>
                  </a:lnTo>
                  <a:lnTo>
                    <a:pt x="499" y="4"/>
                  </a:lnTo>
                  <a:lnTo>
                    <a:pt x="499" y="4"/>
                  </a:lnTo>
                  <a:lnTo>
                    <a:pt x="499" y="4"/>
                  </a:lnTo>
                  <a:lnTo>
                    <a:pt x="502" y="4"/>
                  </a:lnTo>
                  <a:lnTo>
                    <a:pt x="502" y="6"/>
                  </a:lnTo>
                  <a:lnTo>
                    <a:pt x="504" y="6"/>
                  </a:lnTo>
                  <a:lnTo>
                    <a:pt x="504" y="6"/>
                  </a:lnTo>
                  <a:lnTo>
                    <a:pt x="506" y="6"/>
                  </a:lnTo>
                  <a:lnTo>
                    <a:pt x="506" y="9"/>
                  </a:lnTo>
                  <a:lnTo>
                    <a:pt x="506" y="11"/>
                  </a:lnTo>
                  <a:lnTo>
                    <a:pt x="504" y="13"/>
                  </a:lnTo>
                  <a:lnTo>
                    <a:pt x="504" y="13"/>
                  </a:lnTo>
                  <a:lnTo>
                    <a:pt x="502" y="13"/>
                  </a:lnTo>
                  <a:lnTo>
                    <a:pt x="502" y="15"/>
                  </a:lnTo>
                  <a:lnTo>
                    <a:pt x="502" y="17"/>
                  </a:lnTo>
                  <a:lnTo>
                    <a:pt x="502" y="17"/>
                  </a:lnTo>
                  <a:lnTo>
                    <a:pt x="504" y="20"/>
                  </a:lnTo>
                  <a:lnTo>
                    <a:pt x="506" y="20"/>
                  </a:lnTo>
                  <a:lnTo>
                    <a:pt x="508" y="20"/>
                  </a:lnTo>
                  <a:lnTo>
                    <a:pt x="510" y="20"/>
                  </a:lnTo>
                  <a:lnTo>
                    <a:pt x="510" y="22"/>
                  </a:lnTo>
                  <a:lnTo>
                    <a:pt x="511" y="24"/>
                  </a:lnTo>
                  <a:lnTo>
                    <a:pt x="511" y="24"/>
                  </a:lnTo>
                  <a:lnTo>
                    <a:pt x="513" y="24"/>
                  </a:lnTo>
                  <a:lnTo>
                    <a:pt x="515" y="22"/>
                  </a:lnTo>
                  <a:lnTo>
                    <a:pt x="515" y="22"/>
                  </a:lnTo>
                  <a:lnTo>
                    <a:pt x="517" y="22"/>
                  </a:lnTo>
                  <a:lnTo>
                    <a:pt x="521" y="22"/>
                  </a:lnTo>
                  <a:lnTo>
                    <a:pt x="522" y="22"/>
                  </a:lnTo>
                  <a:lnTo>
                    <a:pt x="524" y="20"/>
                  </a:lnTo>
                  <a:lnTo>
                    <a:pt x="524" y="22"/>
                  </a:lnTo>
                  <a:lnTo>
                    <a:pt x="526" y="22"/>
                  </a:lnTo>
                  <a:lnTo>
                    <a:pt x="526" y="22"/>
                  </a:lnTo>
                  <a:lnTo>
                    <a:pt x="530" y="22"/>
                  </a:lnTo>
                  <a:lnTo>
                    <a:pt x="530" y="22"/>
                  </a:lnTo>
                  <a:lnTo>
                    <a:pt x="532" y="24"/>
                  </a:lnTo>
                  <a:lnTo>
                    <a:pt x="532" y="26"/>
                  </a:lnTo>
                  <a:lnTo>
                    <a:pt x="533" y="28"/>
                  </a:lnTo>
                  <a:lnTo>
                    <a:pt x="533" y="29"/>
                  </a:lnTo>
                  <a:lnTo>
                    <a:pt x="533" y="29"/>
                  </a:lnTo>
                  <a:lnTo>
                    <a:pt x="535" y="29"/>
                  </a:lnTo>
                  <a:lnTo>
                    <a:pt x="537" y="29"/>
                  </a:lnTo>
                  <a:lnTo>
                    <a:pt x="537" y="29"/>
                  </a:lnTo>
                  <a:lnTo>
                    <a:pt x="539" y="29"/>
                  </a:lnTo>
                  <a:lnTo>
                    <a:pt x="539" y="29"/>
                  </a:lnTo>
                  <a:lnTo>
                    <a:pt x="541" y="28"/>
                  </a:lnTo>
                  <a:lnTo>
                    <a:pt x="543" y="28"/>
                  </a:lnTo>
                  <a:lnTo>
                    <a:pt x="544" y="29"/>
                  </a:lnTo>
                  <a:lnTo>
                    <a:pt x="546" y="31"/>
                  </a:lnTo>
                  <a:lnTo>
                    <a:pt x="548" y="31"/>
                  </a:lnTo>
                  <a:lnTo>
                    <a:pt x="548" y="33"/>
                  </a:lnTo>
                  <a:lnTo>
                    <a:pt x="550" y="31"/>
                  </a:lnTo>
                  <a:lnTo>
                    <a:pt x="552" y="33"/>
                  </a:lnTo>
                  <a:lnTo>
                    <a:pt x="552" y="33"/>
                  </a:lnTo>
                  <a:lnTo>
                    <a:pt x="553" y="35"/>
                  </a:lnTo>
                  <a:lnTo>
                    <a:pt x="555" y="37"/>
                  </a:lnTo>
                  <a:lnTo>
                    <a:pt x="557" y="39"/>
                  </a:lnTo>
                  <a:lnTo>
                    <a:pt x="557" y="39"/>
                  </a:lnTo>
                  <a:lnTo>
                    <a:pt x="559" y="40"/>
                  </a:lnTo>
                  <a:lnTo>
                    <a:pt x="559" y="42"/>
                  </a:lnTo>
                  <a:lnTo>
                    <a:pt x="559" y="44"/>
                  </a:lnTo>
                  <a:lnTo>
                    <a:pt x="559" y="46"/>
                  </a:lnTo>
                  <a:lnTo>
                    <a:pt x="559" y="48"/>
                  </a:lnTo>
                  <a:lnTo>
                    <a:pt x="561" y="51"/>
                  </a:lnTo>
                  <a:lnTo>
                    <a:pt x="563" y="53"/>
                  </a:lnTo>
                  <a:lnTo>
                    <a:pt x="563" y="55"/>
                  </a:lnTo>
                  <a:lnTo>
                    <a:pt x="561" y="57"/>
                  </a:lnTo>
                  <a:lnTo>
                    <a:pt x="561" y="57"/>
                  </a:lnTo>
                  <a:lnTo>
                    <a:pt x="557" y="59"/>
                  </a:lnTo>
                  <a:lnTo>
                    <a:pt x="557" y="61"/>
                  </a:lnTo>
                  <a:lnTo>
                    <a:pt x="555" y="61"/>
                  </a:lnTo>
                  <a:lnTo>
                    <a:pt x="555" y="62"/>
                  </a:lnTo>
                  <a:lnTo>
                    <a:pt x="555" y="64"/>
                  </a:lnTo>
                  <a:lnTo>
                    <a:pt x="555" y="66"/>
                  </a:lnTo>
                  <a:lnTo>
                    <a:pt x="557" y="68"/>
                  </a:lnTo>
                  <a:lnTo>
                    <a:pt x="555" y="68"/>
                  </a:lnTo>
                  <a:lnTo>
                    <a:pt x="555" y="68"/>
                  </a:lnTo>
                  <a:lnTo>
                    <a:pt x="555" y="68"/>
                  </a:lnTo>
                  <a:lnTo>
                    <a:pt x="555" y="68"/>
                  </a:lnTo>
                  <a:lnTo>
                    <a:pt x="555" y="70"/>
                  </a:lnTo>
                  <a:lnTo>
                    <a:pt x="557" y="70"/>
                  </a:lnTo>
                  <a:lnTo>
                    <a:pt x="555" y="70"/>
                  </a:lnTo>
                  <a:lnTo>
                    <a:pt x="555" y="70"/>
                  </a:lnTo>
                  <a:lnTo>
                    <a:pt x="555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0" y="68"/>
                  </a:lnTo>
                  <a:lnTo>
                    <a:pt x="550" y="68"/>
                  </a:lnTo>
                  <a:lnTo>
                    <a:pt x="550" y="68"/>
                  </a:lnTo>
                  <a:lnTo>
                    <a:pt x="548" y="68"/>
                  </a:lnTo>
                  <a:lnTo>
                    <a:pt x="548" y="68"/>
                  </a:lnTo>
                  <a:lnTo>
                    <a:pt x="548" y="70"/>
                  </a:lnTo>
                  <a:lnTo>
                    <a:pt x="548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48" y="71"/>
                  </a:lnTo>
                  <a:lnTo>
                    <a:pt x="548" y="71"/>
                  </a:lnTo>
                  <a:lnTo>
                    <a:pt x="548" y="71"/>
                  </a:lnTo>
                  <a:lnTo>
                    <a:pt x="550" y="73"/>
                  </a:lnTo>
                  <a:lnTo>
                    <a:pt x="550" y="73"/>
                  </a:lnTo>
                  <a:lnTo>
                    <a:pt x="550" y="75"/>
                  </a:lnTo>
                  <a:lnTo>
                    <a:pt x="548" y="75"/>
                  </a:lnTo>
                  <a:lnTo>
                    <a:pt x="548" y="75"/>
                  </a:lnTo>
                  <a:lnTo>
                    <a:pt x="548" y="75"/>
                  </a:lnTo>
                  <a:lnTo>
                    <a:pt x="548" y="75"/>
                  </a:lnTo>
                  <a:lnTo>
                    <a:pt x="550" y="75"/>
                  </a:lnTo>
                  <a:lnTo>
                    <a:pt x="550" y="77"/>
                  </a:lnTo>
                  <a:lnTo>
                    <a:pt x="550" y="77"/>
                  </a:lnTo>
                  <a:lnTo>
                    <a:pt x="550" y="77"/>
                  </a:lnTo>
                  <a:lnTo>
                    <a:pt x="550" y="77"/>
                  </a:lnTo>
                  <a:lnTo>
                    <a:pt x="548" y="77"/>
                  </a:lnTo>
                  <a:lnTo>
                    <a:pt x="548" y="77"/>
                  </a:lnTo>
                  <a:lnTo>
                    <a:pt x="548" y="79"/>
                  </a:lnTo>
                  <a:lnTo>
                    <a:pt x="548" y="79"/>
                  </a:lnTo>
                  <a:lnTo>
                    <a:pt x="548" y="79"/>
                  </a:lnTo>
                  <a:lnTo>
                    <a:pt x="548" y="79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48" y="81"/>
                  </a:lnTo>
                  <a:lnTo>
                    <a:pt x="548" y="82"/>
                  </a:lnTo>
                  <a:lnTo>
                    <a:pt x="548" y="82"/>
                  </a:lnTo>
                  <a:lnTo>
                    <a:pt x="550" y="82"/>
                  </a:lnTo>
                  <a:lnTo>
                    <a:pt x="550" y="82"/>
                  </a:lnTo>
                  <a:lnTo>
                    <a:pt x="548" y="82"/>
                  </a:lnTo>
                  <a:lnTo>
                    <a:pt x="548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6"/>
                  </a:lnTo>
                  <a:lnTo>
                    <a:pt x="548" y="86"/>
                  </a:lnTo>
                  <a:lnTo>
                    <a:pt x="548" y="86"/>
                  </a:lnTo>
                  <a:lnTo>
                    <a:pt x="548" y="88"/>
                  </a:lnTo>
                  <a:lnTo>
                    <a:pt x="548" y="90"/>
                  </a:lnTo>
                  <a:lnTo>
                    <a:pt x="548" y="90"/>
                  </a:lnTo>
                  <a:lnTo>
                    <a:pt x="548" y="90"/>
                  </a:lnTo>
                  <a:lnTo>
                    <a:pt x="548" y="92"/>
                  </a:lnTo>
                  <a:lnTo>
                    <a:pt x="548" y="93"/>
                  </a:lnTo>
                  <a:lnTo>
                    <a:pt x="548" y="93"/>
                  </a:lnTo>
                  <a:lnTo>
                    <a:pt x="548" y="93"/>
                  </a:lnTo>
                  <a:lnTo>
                    <a:pt x="548" y="95"/>
                  </a:lnTo>
                  <a:lnTo>
                    <a:pt x="548" y="95"/>
                  </a:lnTo>
                  <a:lnTo>
                    <a:pt x="548" y="97"/>
                  </a:lnTo>
                  <a:lnTo>
                    <a:pt x="548" y="97"/>
                  </a:lnTo>
                  <a:lnTo>
                    <a:pt x="548" y="97"/>
                  </a:lnTo>
                  <a:lnTo>
                    <a:pt x="548" y="97"/>
                  </a:lnTo>
                  <a:lnTo>
                    <a:pt x="548" y="99"/>
                  </a:lnTo>
                  <a:lnTo>
                    <a:pt x="550" y="99"/>
                  </a:lnTo>
                  <a:lnTo>
                    <a:pt x="550" y="99"/>
                  </a:lnTo>
                  <a:lnTo>
                    <a:pt x="550" y="101"/>
                  </a:lnTo>
                  <a:lnTo>
                    <a:pt x="550" y="101"/>
                  </a:lnTo>
                  <a:lnTo>
                    <a:pt x="552" y="101"/>
                  </a:lnTo>
                  <a:lnTo>
                    <a:pt x="550" y="103"/>
                  </a:lnTo>
                  <a:lnTo>
                    <a:pt x="550" y="103"/>
                  </a:lnTo>
                  <a:lnTo>
                    <a:pt x="550" y="101"/>
                  </a:lnTo>
                  <a:lnTo>
                    <a:pt x="548" y="101"/>
                  </a:lnTo>
                  <a:lnTo>
                    <a:pt x="548" y="101"/>
                  </a:lnTo>
                  <a:lnTo>
                    <a:pt x="548" y="99"/>
                  </a:lnTo>
                  <a:lnTo>
                    <a:pt x="548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4" y="99"/>
                  </a:lnTo>
                  <a:lnTo>
                    <a:pt x="544" y="99"/>
                  </a:lnTo>
                  <a:lnTo>
                    <a:pt x="543" y="99"/>
                  </a:lnTo>
                  <a:lnTo>
                    <a:pt x="544" y="99"/>
                  </a:lnTo>
                  <a:lnTo>
                    <a:pt x="544" y="99"/>
                  </a:lnTo>
                  <a:lnTo>
                    <a:pt x="544" y="99"/>
                  </a:lnTo>
                  <a:lnTo>
                    <a:pt x="546" y="99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8" y="103"/>
                  </a:lnTo>
                  <a:lnTo>
                    <a:pt x="548" y="103"/>
                  </a:lnTo>
                  <a:lnTo>
                    <a:pt x="548" y="103"/>
                  </a:lnTo>
                  <a:lnTo>
                    <a:pt x="548" y="103"/>
                  </a:lnTo>
                  <a:lnTo>
                    <a:pt x="550" y="103"/>
                  </a:lnTo>
                  <a:lnTo>
                    <a:pt x="550" y="103"/>
                  </a:lnTo>
                  <a:lnTo>
                    <a:pt x="552" y="103"/>
                  </a:lnTo>
                  <a:lnTo>
                    <a:pt x="552" y="103"/>
                  </a:lnTo>
                  <a:lnTo>
                    <a:pt x="553" y="104"/>
                  </a:lnTo>
                  <a:lnTo>
                    <a:pt x="553" y="106"/>
                  </a:lnTo>
                  <a:lnTo>
                    <a:pt x="555" y="106"/>
                  </a:lnTo>
                  <a:lnTo>
                    <a:pt x="555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8"/>
                  </a:lnTo>
                  <a:lnTo>
                    <a:pt x="552" y="108"/>
                  </a:lnTo>
                  <a:lnTo>
                    <a:pt x="552" y="108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48" y="108"/>
                  </a:lnTo>
                  <a:lnTo>
                    <a:pt x="548" y="108"/>
                  </a:lnTo>
                  <a:lnTo>
                    <a:pt x="548" y="108"/>
                  </a:lnTo>
                  <a:lnTo>
                    <a:pt x="548" y="110"/>
                  </a:lnTo>
                  <a:lnTo>
                    <a:pt x="548" y="110"/>
                  </a:lnTo>
                  <a:lnTo>
                    <a:pt x="548" y="110"/>
                  </a:lnTo>
                  <a:lnTo>
                    <a:pt x="548" y="110"/>
                  </a:lnTo>
                  <a:lnTo>
                    <a:pt x="550" y="110"/>
                  </a:lnTo>
                  <a:lnTo>
                    <a:pt x="550" y="110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52" y="108"/>
                  </a:lnTo>
                  <a:lnTo>
                    <a:pt x="552" y="108"/>
                  </a:lnTo>
                  <a:lnTo>
                    <a:pt x="553" y="108"/>
                  </a:lnTo>
                  <a:lnTo>
                    <a:pt x="553" y="108"/>
                  </a:lnTo>
                  <a:lnTo>
                    <a:pt x="555" y="108"/>
                  </a:lnTo>
                  <a:lnTo>
                    <a:pt x="557" y="108"/>
                  </a:lnTo>
                  <a:lnTo>
                    <a:pt x="559" y="108"/>
                  </a:lnTo>
                  <a:lnTo>
                    <a:pt x="561" y="108"/>
                  </a:lnTo>
                  <a:lnTo>
                    <a:pt x="561" y="108"/>
                  </a:lnTo>
                  <a:lnTo>
                    <a:pt x="563" y="106"/>
                  </a:lnTo>
                  <a:lnTo>
                    <a:pt x="563" y="106"/>
                  </a:lnTo>
                  <a:lnTo>
                    <a:pt x="564" y="106"/>
                  </a:lnTo>
                  <a:lnTo>
                    <a:pt x="566" y="104"/>
                  </a:lnTo>
                  <a:lnTo>
                    <a:pt x="568" y="104"/>
                  </a:lnTo>
                  <a:lnTo>
                    <a:pt x="568" y="103"/>
                  </a:lnTo>
                  <a:lnTo>
                    <a:pt x="568" y="101"/>
                  </a:lnTo>
                  <a:lnTo>
                    <a:pt x="570" y="101"/>
                  </a:lnTo>
                  <a:lnTo>
                    <a:pt x="570" y="99"/>
                  </a:lnTo>
                  <a:lnTo>
                    <a:pt x="572" y="99"/>
                  </a:lnTo>
                  <a:lnTo>
                    <a:pt x="572" y="99"/>
                  </a:lnTo>
                  <a:lnTo>
                    <a:pt x="572" y="99"/>
                  </a:lnTo>
                  <a:lnTo>
                    <a:pt x="574" y="99"/>
                  </a:lnTo>
                  <a:lnTo>
                    <a:pt x="574" y="97"/>
                  </a:lnTo>
                  <a:lnTo>
                    <a:pt x="574" y="95"/>
                  </a:lnTo>
                  <a:lnTo>
                    <a:pt x="574" y="95"/>
                  </a:lnTo>
                  <a:lnTo>
                    <a:pt x="575" y="93"/>
                  </a:lnTo>
                  <a:lnTo>
                    <a:pt x="575" y="93"/>
                  </a:lnTo>
                  <a:lnTo>
                    <a:pt x="575" y="93"/>
                  </a:lnTo>
                  <a:lnTo>
                    <a:pt x="577" y="95"/>
                  </a:lnTo>
                  <a:lnTo>
                    <a:pt x="577" y="95"/>
                  </a:lnTo>
                  <a:lnTo>
                    <a:pt x="579" y="95"/>
                  </a:lnTo>
                  <a:lnTo>
                    <a:pt x="579" y="95"/>
                  </a:lnTo>
                  <a:lnTo>
                    <a:pt x="579" y="97"/>
                  </a:lnTo>
                  <a:lnTo>
                    <a:pt x="579" y="97"/>
                  </a:lnTo>
                  <a:lnTo>
                    <a:pt x="579" y="99"/>
                  </a:lnTo>
                  <a:lnTo>
                    <a:pt x="579" y="99"/>
                  </a:lnTo>
                  <a:lnTo>
                    <a:pt x="579" y="99"/>
                  </a:lnTo>
                  <a:lnTo>
                    <a:pt x="579" y="101"/>
                  </a:lnTo>
                  <a:lnTo>
                    <a:pt x="581" y="101"/>
                  </a:lnTo>
                  <a:lnTo>
                    <a:pt x="581" y="101"/>
                  </a:lnTo>
                  <a:lnTo>
                    <a:pt x="581" y="101"/>
                  </a:lnTo>
                  <a:lnTo>
                    <a:pt x="581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7" y="103"/>
                  </a:lnTo>
                  <a:lnTo>
                    <a:pt x="577" y="103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6"/>
                  </a:lnTo>
                  <a:lnTo>
                    <a:pt x="577" y="106"/>
                  </a:lnTo>
                  <a:lnTo>
                    <a:pt x="577" y="106"/>
                  </a:lnTo>
                  <a:lnTo>
                    <a:pt x="577" y="106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9" y="104"/>
                  </a:lnTo>
                  <a:lnTo>
                    <a:pt x="579" y="104"/>
                  </a:lnTo>
                  <a:lnTo>
                    <a:pt x="579" y="104"/>
                  </a:lnTo>
                  <a:lnTo>
                    <a:pt x="581" y="104"/>
                  </a:lnTo>
                  <a:lnTo>
                    <a:pt x="581" y="104"/>
                  </a:lnTo>
                  <a:lnTo>
                    <a:pt x="581" y="106"/>
                  </a:lnTo>
                  <a:lnTo>
                    <a:pt x="583" y="106"/>
                  </a:lnTo>
                  <a:lnTo>
                    <a:pt x="583" y="106"/>
                  </a:lnTo>
                  <a:lnTo>
                    <a:pt x="585" y="106"/>
                  </a:lnTo>
                  <a:lnTo>
                    <a:pt x="585" y="108"/>
                  </a:lnTo>
                  <a:lnTo>
                    <a:pt x="585" y="108"/>
                  </a:lnTo>
                  <a:lnTo>
                    <a:pt x="585" y="108"/>
                  </a:lnTo>
                  <a:lnTo>
                    <a:pt x="585" y="108"/>
                  </a:lnTo>
                  <a:lnTo>
                    <a:pt x="586" y="108"/>
                  </a:lnTo>
                  <a:lnTo>
                    <a:pt x="586" y="108"/>
                  </a:lnTo>
                  <a:lnTo>
                    <a:pt x="588" y="108"/>
                  </a:lnTo>
                  <a:lnTo>
                    <a:pt x="588" y="108"/>
                  </a:lnTo>
                  <a:lnTo>
                    <a:pt x="588" y="110"/>
                  </a:lnTo>
                  <a:lnTo>
                    <a:pt x="590" y="110"/>
                  </a:lnTo>
                  <a:lnTo>
                    <a:pt x="590" y="112"/>
                  </a:lnTo>
                  <a:lnTo>
                    <a:pt x="590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88" y="114"/>
                  </a:lnTo>
                  <a:lnTo>
                    <a:pt x="588" y="114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6" y="115"/>
                  </a:lnTo>
                  <a:lnTo>
                    <a:pt x="586" y="115"/>
                  </a:lnTo>
                  <a:lnTo>
                    <a:pt x="586" y="117"/>
                  </a:lnTo>
                  <a:lnTo>
                    <a:pt x="586" y="117"/>
                  </a:lnTo>
                  <a:lnTo>
                    <a:pt x="588" y="117"/>
                  </a:lnTo>
                  <a:lnTo>
                    <a:pt x="588" y="117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90" y="115"/>
                  </a:lnTo>
                  <a:lnTo>
                    <a:pt x="590" y="115"/>
                  </a:lnTo>
                  <a:lnTo>
                    <a:pt x="590" y="115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92" y="114"/>
                  </a:lnTo>
                  <a:lnTo>
                    <a:pt x="592" y="115"/>
                  </a:lnTo>
                  <a:lnTo>
                    <a:pt x="594" y="115"/>
                  </a:lnTo>
                  <a:lnTo>
                    <a:pt x="594" y="115"/>
                  </a:lnTo>
                  <a:lnTo>
                    <a:pt x="594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7" y="115"/>
                  </a:lnTo>
                  <a:lnTo>
                    <a:pt x="597" y="115"/>
                  </a:lnTo>
                  <a:lnTo>
                    <a:pt x="597" y="117"/>
                  </a:lnTo>
                  <a:lnTo>
                    <a:pt x="597" y="117"/>
                  </a:lnTo>
                  <a:lnTo>
                    <a:pt x="599" y="117"/>
                  </a:lnTo>
                  <a:lnTo>
                    <a:pt x="601" y="117"/>
                  </a:lnTo>
                  <a:lnTo>
                    <a:pt x="603" y="117"/>
                  </a:lnTo>
                  <a:lnTo>
                    <a:pt x="603" y="115"/>
                  </a:lnTo>
                  <a:lnTo>
                    <a:pt x="603" y="115"/>
                  </a:lnTo>
                  <a:lnTo>
                    <a:pt x="605" y="115"/>
                  </a:lnTo>
                  <a:lnTo>
                    <a:pt x="605" y="115"/>
                  </a:lnTo>
                  <a:lnTo>
                    <a:pt x="606" y="115"/>
                  </a:lnTo>
                  <a:lnTo>
                    <a:pt x="608" y="115"/>
                  </a:lnTo>
                  <a:lnTo>
                    <a:pt x="608" y="114"/>
                  </a:lnTo>
                  <a:lnTo>
                    <a:pt x="608" y="114"/>
                  </a:lnTo>
                  <a:lnTo>
                    <a:pt x="610" y="114"/>
                  </a:lnTo>
                  <a:lnTo>
                    <a:pt x="608" y="115"/>
                  </a:lnTo>
                  <a:lnTo>
                    <a:pt x="608" y="115"/>
                  </a:lnTo>
                  <a:lnTo>
                    <a:pt x="610" y="115"/>
                  </a:lnTo>
                  <a:lnTo>
                    <a:pt x="610" y="115"/>
                  </a:lnTo>
                  <a:lnTo>
                    <a:pt x="610" y="115"/>
                  </a:lnTo>
                  <a:lnTo>
                    <a:pt x="610" y="115"/>
                  </a:lnTo>
                  <a:lnTo>
                    <a:pt x="610" y="117"/>
                  </a:lnTo>
                  <a:lnTo>
                    <a:pt x="610" y="117"/>
                  </a:lnTo>
                  <a:lnTo>
                    <a:pt x="610" y="117"/>
                  </a:lnTo>
                  <a:lnTo>
                    <a:pt x="612" y="117"/>
                  </a:lnTo>
                  <a:lnTo>
                    <a:pt x="612" y="117"/>
                  </a:lnTo>
                  <a:lnTo>
                    <a:pt x="612" y="117"/>
                  </a:lnTo>
                  <a:lnTo>
                    <a:pt x="612" y="117"/>
                  </a:lnTo>
                  <a:lnTo>
                    <a:pt x="614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9"/>
                  </a:lnTo>
                  <a:lnTo>
                    <a:pt x="616" y="119"/>
                  </a:lnTo>
                  <a:lnTo>
                    <a:pt x="616" y="119"/>
                  </a:lnTo>
                  <a:lnTo>
                    <a:pt x="616" y="121"/>
                  </a:lnTo>
                  <a:lnTo>
                    <a:pt x="616" y="121"/>
                  </a:lnTo>
                  <a:lnTo>
                    <a:pt x="614" y="121"/>
                  </a:lnTo>
                  <a:lnTo>
                    <a:pt x="614" y="121"/>
                  </a:lnTo>
                  <a:lnTo>
                    <a:pt x="614" y="121"/>
                  </a:lnTo>
                  <a:lnTo>
                    <a:pt x="614" y="121"/>
                  </a:lnTo>
                  <a:lnTo>
                    <a:pt x="614" y="123"/>
                  </a:lnTo>
                  <a:lnTo>
                    <a:pt x="616" y="121"/>
                  </a:lnTo>
                  <a:lnTo>
                    <a:pt x="616" y="123"/>
                  </a:lnTo>
                  <a:lnTo>
                    <a:pt x="616" y="123"/>
                  </a:lnTo>
                  <a:lnTo>
                    <a:pt x="616" y="123"/>
                  </a:lnTo>
                  <a:lnTo>
                    <a:pt x="616" y="124"/>
                  </a:lnTo>
                  <a:lnTo>
                    <a:pt x="616" y="124"/>
                  </a:lnTo>
                  <a:lnTo>
                    <a:pt x="617" y="124"/>
                  </a:lnTo>
                  <a:lnTo>
                    <a:pt x="617" y="124"/>
                  </a:lnTo>
                  <a:lnTo>
                    <a:pt x="617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7" y="124"/>
                  </a:lnTo>
                  <a:lnTo>
                    <a:pt x="616" y="123"/>
                  </a:lnTo>
                  <a:lnTo>
                    <a:pt x="616" y="123"/>
                  </a:lnTo>
                  <a:lnTo>
                    <a:pt x="616" y="121"/>
                  </a:lnTo>
                  <a:lnTo>
                    <a:pt x="617" y="121"/>
                  </a:lnTo>
                  <a:lnTo>
                    <a:pt x="617" y="121"/>
                  </a:lnTo>
                  <a:lnTo>
                    <a:pt x="617" y="119"/>
                  </a:lnTo>
                  <a:lnTo>
                    <a:pt x="617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5"/>
                  </a:lnTo>
                  <a:lnTo>
                    <a:pt x="617" y="117"/>
                  </a:lnTo>
                  <a:lnTo>
                    <a:pt x="617" y="117"/>
                  </a:lnTo>
                  <a:lnTo>
                    <a:pt x="617" y="117"/>
                  </a:lnTo>
                  <a:lnTo>
                    <a:pt x="619" y="117"/>
                  </a:lnTo>
                  <a:lnTo>
                    <a:pt x="617" y="117"/>
                  </a:lnTo>
                  <a:lnTo>
                    <a:pt x="617" y="115"/>
                  </a:lnTo>
                  <a:lnTo>
                    <a:pt x="617" y="115"/>
                  </a:lnTo>
                  <a:lnTo>
                    <a:pt x="617" y="115"/>
                  </a:lnTo>
                  <a:lnTo>
                    <a:pt x="617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4"/>
                  </a:lnTo>
                  <a:lnTo>
                    <a:pt x="617" y="114"/>
                  </a:lnTo>
                  <a:lnTo>
                    <a:pt x="617" y="114"/>
                  </a:lnTo>
                  <a:lnTo>
                    <a:pt x="617" y="114"/>
                  </a:lnTo>
                  <a:lnTo>
                    <a:pt x="619" y="114"/>
                  </a:lnTo>
                  <a:lnTo>
                    <a:pt x="621" y="114"/>
                  </a:lnTo>
                  <a:lnTo>
                    <a:pt x="621" y="114"/>
                  </a:lnTo>
                  <a:lnTo>
                    <a:pt x="621" y="115"/>
                  </a:lnTo>
                  <a:lnTo>
                    <a:pt x="623" y="115"/>
                  </a:lnTo>
                  <a:lnTo>
                    <a:pt x="623" y="115"/>
                  </a:lnTo>
                  <a:lnTo>
                    <a:pt x="623" y="115"/>
                  </a:lnTo>
                  <a:lnTo>
                    <a:pt x="625" y="115"/>
                  </a:lnTo>
                  <a:lnTo>
                    <a:pt x="623" y="114"/>
                  </a:lnTo>
                  <a:lnTo>
                    <a:pt x="623" y="114"/>
                  </a:lnTo>
                  <a:lnTo>
                    <a:pt x="621" y="114"/>
                  </a:lnTo>
                  <a:lnTo>
                    <a:pt x="621" y="114"/>
                  </a:lnTo>
                  <a:lnTo>
                    <a:pt x="621" y="112"/>
                  </a:lnTo>
                  <a:lnTo>
                    <a:pt x="623" y="112"/>
                  </a:lnTo>
                  <a:lnTo>
                    <a:pt x="623" y="112"/>
                  </a:lnTo>
                  <a:lnTo>
                    <a:pt x="625" y="112"/>
                  </a:lnTo>
                  <a:lnTo>
                    <a:pt x="625" y="112"/>
                  </a:lnTo>
                  <a:lnTo>
                    <a:pt x="625" y="112"/>
                  </a:lnTo>
                  <a:lnTo>
                    <a:pt x="627" y="112"/>
                  </a:lnTo>
                  <a:lnTo>
                    <a:pt x="625" y="112"/>
                  </a:lnTo>
                  <a:lnTo>
                    <a:pt x="625" y="114"/>
                  </a:lnTo>
                  <a:lnTo>
                    <a:pt x="627" y="114"/>
                  </a:lnTo>
                  <a:lnTo>
                    <a:pt x="627" y="114"/>
                  </a:lnTo>
                  <a:lnTo>
                    <a:pt x="627" y="115"/>
                  </a:lnTo>
                  <a:lnTo>
                    <a:pt x="627" y="115"/>
                  </a:lnTo>
                  <a:lnTo>
                    <a:pt x="627" y="115"/>
                  </a:lnTo>
                  <a:lnTo>
                    <a:pt x="625" y="115"/>
                  </a:lnTo>
                  <a:lnTo>
                    <a:pt x="627" y="117"/>
                  </a:lnTo>
                  <a:lnTo>
                    <a:pt x="627" y="117"/>
                  </a:lnTo>
                  <a:lnTo>
                    <a:pt x="627" y="115"/>
                  </a:lnTo>
                  <a:lnTo>
                    <a:pt x="628" y="115"/>
                  </a:lnTo>
                  <a:lnTo>
                    <a:pt x="628" y="117"/>
                  </a:lnTo>
                  <a:lnTo>
                    <a:pt x="630" y="117"/>
                  </a:lnTo>
                  <a:lnTo>
                    <a:pt x="630" y="117"/>
                  </a:lnTo>
                  <a:lnTo>
                    <a:pt x="632" y="117"/>
                  </a:lnTo>
                  <a:lnTo>
                    <a:pt x="634" y="119"/>
                  </a:lnTo>
                  <a:lnTo>
                    <a:pt x="634" y="117"/>
                  </a:lnTo>
                  <a:lnTo>
                    <a:pt x="636" y="119"/>
                  </a:lnTo>
                  <a:lnTo>
                    <a:pt x="636" y="119"/>
                  </a:lnTo>
                  <a:lnTo>
                    <a:pt x="636" y="121"/>
                  </a:lnTo>
                  <a:lnTo>
                    <a:pt x="636" y="121"/>
                  </a:lnTo>
                  <a:lnTo>
                    <a:pt x="636" y="123"/>
                  </a:lnTo>
                  <a:lnTo>
                    <a:pt x="636" y="123"/>
                  </a:lnTo>
                  <a:lnTo>
                    <a:pt x="636" y="123"/>
                  </a:lnTo>
                  <a:lnTo>
                    <a:pt x="636" y="123"/>
                  </a:lnTo>
                  <a:lnTo>
                    <a:pt x="634" y="123"/>
                  </a:lnTo>
                  <a:lnTo>
                    <a:pt x="634" y="121"/>
                  </a:lnTo>
                  <a:lnTo>
                    <a:pt x="634" y="121"/>
                  </a:lnTo>
                  <a:lnTo>
                    <a:pt x="634" y="121"/>
                  </a:lnTo>
                  <a:lnTo>
                    <a:pt x="634" y="121"/>
                  </a:lnTo>
                  <a:lnTo>
                    <a:pt x="634" y="123"/>
                  </a:lnTo>
                  <a:lnTo>
                    <a:pt x="634" y="123"/>
                  </a:lnTo>
                  <a:lnTo>
                    <a:pt x="634" y="123"/>
                  </a:lnTo>
                  <a:lnTo>
                    <a:pt x="632" y="123"/>
                  </a:lnTo>
                  <a:lnTo>
                    <a:pt x="634" y="124"/>
                  </a:lnTo>
                  <a:lnTo>
                    <a:pt x="634" y="123"/>
                  </a:lnTo>
                  <a:lnTo>
                    <a:pt x="634" y="124"/>
                  </a:lnTo>
                  <a:lnTo>
                    <a:pt x="634" y="124"/>
                  </a:lnTo>
                  <a:lnTo>
                    <a:pt x="634" y="124"/>
                  </a:lnTo>
                  <a:lnTo>
                    <a:pt x="634" y="124"/>
                  </a:lnTo>
                  <a:lnTo>
                    <a:pt x="634" y="126"/>
                  </a:lnTo>
                  <a:lnTo>
                    <a:pt x="634" y="126"/>
                  </a:lnTo>
                  <a:lnTo>
                    <a:pt x="636" y="126"/>
                  </a:lnTo>
                  <a:lnTo>
                    <a:pt x="636" y="124"/>
                  </a:lnTo>
                  <a:lnTo>
                    <a:pt x="636" y="124"/>
                  </a:lnTo>
                  <a:lnTo>
                    <a:pt x="636" y="126"/>
                  </a:lnTo>
                  <a:lnTo>
                    <a:pt x="636" y="126"/>
                  </a:lnTo>
                  <a:lnTo>
                    <a:pt x="636" y="126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6" y="128"/>
                  </a:lnTo>
                  <a:lnTo>
                    <a:pt x="636" y="126"/>
                  </a:lnTo>
                  <a:lnTo>
                    <a:pt x="636" y="128"/>
                  </a:lnTo>
                  <a:lnTo>
                    <a:pt x="636" y="128"/>
                  </a:lnTo>
                  <a:lnTo>
                    <a:pt x="636" y="128"/>
                  </a:lnTo>
                  <a:lnTo>
                    <a:pt x="636" y="128"/>
                  </a:lnTo>
                  <a:lnTo>
                    <a:pt x="638" y="128"/>
                  </a:lnTo>
                  <a:lnTo>
                    <a:pt x="638" y="130"/>
                  </a:lnTo>
                  <a:lnTo>
                    <a:pt x="638" y="128"/>
                  </a:lnTo>
                  <a:lnTo>
                    <a:pt x="638" y="128"/>
                  </a:lnTo>
                  <a:lnTo>
                    <a:pt x="638" y="128"/>
                  </a:lnTo>
                  <a:lnTo>
                    <a:pt x="638" y="128"/>
                  </a:lnTo>
                  <a:lnTo>
                    <a:pt x="638" y="126"/>
                  </a:lnTo>
                  <a:lnTo>
                    <a:pt x="638" y="126"/>
                  </a:lnTo>
                  <a:lnTo>
                    <a:pt x="638" y="126"/>
                  </a:lnTo>
                  <a:lnTo>
                    <a:pt x="638" y="126"/>
                  </a:lnTo>
                  <a:lnTo>
                    <a:pt x="638" y="124"/>
                  </a:lnTo>
                  <a:lnTo>
                    <a:pt x="636" y="124"/>
                  </a:lnTo>
                  <a:lnTo>
                    <a:pt x="636" y="124"/>
                  </a:lnTo>
                  <a:lnTo>
                    <a:pt x="636" y="124"/>
                  </a:lnTo>
                  <a:lnTo>
                    <a:pt x="638" y="124"/>
                  </a:lnTo>
                  <a:lnTo>
                    <a:pt x="638" y="124"/>
                  </a:lnTo>
                  <a:lnTo>
                    <a:pt x="639" y="124"/>
                  </a:lnTo>
                  <a:lnTo>
                    <a:pt x="639" y="124"/>
                  </a:lnTo>
                  <a:lnTo>
                    <a:pt x="639" y="124"/>
                  </a:lnTo>
                  <a:lnTo>
                    <a:pt x="641" y="124"/>
                  </a:lnTo>
                  <a:lnTo>
                    <a:pt x="641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5" y="124"/>
                  </a:lnTo>
                  <a:lnTo>
                    <a:pt x="645" y="124"/>
                  </a:lnTo>
                  <a:lnTo>
                    <a:pt x="645" y="126"/>
                  </a:lnTo>
                  <a:lnTo>
                    <a:pt x="645" y="126"/>
                  </a:lnTo>
                  <a:lnTo>
                    <a:pt x="643" y="126"/>
                  </a:lnTo>
                  <a:lnTo>
                    <a:pt x="643" y="126"/>
                  </a:lnTo>
                  <a:lnTo>
                    <a:pt x="643" y="126"/>
                  </a:lnTo>
                  <a:lnTo>
                    <a:pt x="641" y="126"/>
                  </a:lnTo>
                  <a:lnTo>
                    <a:pt x="641" y="128"/>
                  </a:lnTo>
                  <a:lnTo>
                    <a:pt x="639" y="128"/>
                  </a:lnTo>
                  <a:lnTo>
                    <a:pt x="639" y="128"/>
                  </a:lnTo>
                  <a:lnTo>
                    <a:pt x="641" y="128"/>
                  </a:lnTo>
                  <a:lnTo>
                    <a:pt x="641" y="128"/>
                  </a:lnTo>
                  <a:lnTo>
                    <a:pt x="641" y="130"/>
                  </a:lnTo>
                  <a:lnTo>
                    <a:pt x="641" y="130"/>
                  </a:lnTo>
                  <a:lnTo>
                    <a:pt x="641" y="130"/>
                  </a:lnTo>
                  <a:lnTo>
                    <a:pt x="641" y="130"/>
                  </a:lnTo>
                  <a:lnTo>
                    <a:pt x="641" y="128"/>
                  </a:lnTo>
                  <a:lnTo>
                    <a:pt x="641" y="128"/>
                  </a:lnTo>
                  <a:lnTo>
                    <a:pt x="643" y="128"/>
                  </a:lnTo>
                  <a:lnTo>
                    <a:pt x="643" y="128"/>
                  </a:lnTo>
                  <a:lnTo>
                    <a:pt x="643" y="128"/>
                  </a:lnTo>
                  <a:lnTo>
                    <a:pt x="645" y="128"/>
                  </a:lnTo>
                  <a:lnTo>
                    <a:pt x="645" y="128"/>
                  </a:lnTo>
                  <a:lnTo>
                    <a:pt x="645" y="130"/>
                  </a:lnTo>
                  <a:lnTo>
                    <a:pt x="643" y="130"/>
                  </a:lnTo>
                  <a:lnTo>
                    <a:pt x="643" y="130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4"/>
                  </a:lnTo>
                  <a:lnTo>
                    <a:pt x="645" y="134"/>
                  </a:lnTo>
                  <a:lnTo>
                    <a:pt x="645" y="134"/>
                  </a:lnTo>
                  <a:lnTo>
                    <a:pt x="645" y="132"/>
                  </a:lnTo>
                  <a:lnTo>
                    <a:pt x="645" y="132"/>
                  </a:lnTo>
                  <a:lnTo>
                    <a:pt x="645" y="132"/>
                  </a:lnTo>
                  <a:lnTo>
                    <a:pt x="645" y="132"/>
                  </a:lnTo>
                  <a:lnTo>
                    <a:pt x="645" y="130"/>
                  </a:lnTo>
                  <a:lnTo>
                    <a:pt x="645" y="130"/>
                  </a:lnTo>
                  <a:lnTo>
                    <a:pt x="647" y="128"/>
                  </a:lnTo>
                  <a:lnTo>
                    <a:pt x="645" y="128"/>
                  </a:lnTo>
                  <a:lnTo>
                    <a:pt x="645" y="128"/>
                  </a:lnTo>
                  <a:lnTo>
                    <a:pt x="645" y="126"/>
                  </a:lnTo>
                  <a:lnTo>
                    <a:pt x="645" y="126"/>
                  </a:lnTo>
                  <a:lnTo>
                    <a:pt x="645" y="126"/>
                  </a:lnTo>
                  <a:lnTo>
                    <a:pt x="647" y="126"/>
                  </a:lnTo>
                  <a:lnTo>
                    <a:pt x="647" y="126"/>
                  </a:lnTo>
                  <a:lnTo>
                    <a:pt x="647" y="128"/>
                  </a:lnTo>
                  <a:lnTo>
                    <a:pt x="647" y="128"/>
                  </a:lnTo>
                  <a:lnTo>
                    <a:pt x="647" y="128"/>
                  </a:lnTo>
                  <a:lnTo>
                    <a:pt x="647" y="130"/>
                  </a:lnTo>
                  <a:lnTo>
                    <a:pt x="647" y="130"/>
                  </a:lnTo>
                  <a:lnTo>
                    <a:pt x="647" y="130"/>
                  </a:lnTo>
                  <a:lnTo>
                    <a:pt x="647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50" y="128"/>
                  </a:lnTo>
                  <a:lnTo>
                    <a:pt x="650" y="128"/>
                  </a:lnTo>
                  <a:lnTo>
                    <a:pt x="650" y="128"/>
                  </a:lnTo>
                  <a:lnTo>
                    <a:pt x="652" y="128"/>
                  </a:lnTo>
                  <a:lnTo>
                    <a:pt x="652" y="128"/>
                  </a:lnTo>
                  <a:lnTo>
                    <a:pt x="652" y="128"/>
                  </a:lnTo>
                  <a:lnTo>
                    <a:pt x="652" y="128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2"/>
                  </a:lnTo>
                  <a:lnTo>
                    <a:pt x="652" y="132"/>
                  </a:lnTo>
                  <a:lnTo>
                    <a:pt x="652" y="132"/>
                  </a:lnTo>
                  <a:lnTo>
                    <a:pt x="654" y="130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4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0"/>
                  </a:lnTo>
                  <a:lnTo>
                    <a:pt x="654" y="130"/>
                  </a:lnTo>
                  <a:lnTo>
                    <a:pt x="654" y="130"/>
                  </a:lnTo>
                  <a:lnTo>
                    <a:pt x="654" y="130"/>
                  </a:lnTo>
                  <a:lnTo>
                    <a:pt x="654" y="128"/>
                  </a:lnTo>
                  <a:lnTo>
                    <a:pt x="654" y="128"/>
                  </a:lnTo>
                  <a:lnTo>
                    <a:pt x="654" y="128"/>
                  </a:lnTo>
                  <a:lnTo>
                    <a:pt x="654" y="128"/>
                  </a:lnTo>
                  <a:lnTo>
                    <a:pt x="656" y="128"/>
                  </a:lnTo>
                  <a:lnTo>
                    <a:pt x="656" y="128"/>
                  </a:lnTo>
                  <a:lnTo>
                    <a:pt x="656" y="128"/>
                  </a:lnTo>
                  <a:lnTo>
                    <a:pt x="656" y="128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30"/>
                  </a:lnTo>
                  <a:lnTo>
                    <a:pt x="659" y="130"/>
                  </a:lnTo>
                  <a:lnTo>
                    <a:pt x="659" y="130"/>
                  </a:lnTo>
                  <a:lnTo>
                    <a:pt x="659" y="128"/>
                  </a:lnTo>
                  <a:lnTo>
                    <a:pt x="659" y="130"/>
                  </a:lnTo>
                  <a:lnTo>
                    <a:pt x="661" y="130"/>
                  </a:lnTo>
                  <a:lnTo>
                    <a:pt x="663" y="130"/>
                  </a:lnTo>
                  <a:lnTo>
                    <a:pt x="665" y="130"/>
                  </a:lnTo>
                  <a:lnTo>
                    <a:pt x="667" y="130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5" y="132"/>
                  </a:lnTo>
                  <a:lnTo>
                    <a:pt x="665" y="132"/>
                  </a:lnTo>
                  <a:lnTo>
                    <a:pt x="667" y="132"/>
                  </a:lnTo>
                  <a:lnTo>
                    <a:pt x="667" y="134"/>
                  </a:lnTo>
                  <a:lnTo>
                    <a:pt x="667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3" y="132"/>
                  </a:lnTo>
                  <a:lnTo>
                    <a:pt x="663" y="132"/>
                  </a:lnTo>
                  <a:lnTo>
                    <a:pt x="663" y="134"/>
                  </a:lnTo>
                  <a:lnTo>
                    <a:pt x="663" y="132"/>
                  </a:lnTo>
                  <a:lnTo>
                    <a:pt x="663" y="132"/>
                  </a:lnTo>
                  <a:lnTo>
                    <a:pt x="663" y="132"/>
                  </a:lnTo>
                  <a:lnTo>
                    <a:pt x="661" y="132"/>
                  </a:lnTo>
                  <a:lnTo>
                    <a:pt x="661" y="132"/>
                  </a:lnTo>
                  <a:lnTo>
                    <a:pt x="661" y="132"/>
                  </a:lnTo>
                  <a:lnTo>
                    <a:pt x="659" y="132"/>
                  </a:lnTo>
                  <a:lnTo>
                    <a:pt x="661" y="132"/>
                  </a:lnTo>
                  <a:lnTo>
                    <a:pt x="661" y="132"/>
                  </a:lnTo>
                  <a:lnTo>
                    <a:pt x="661" y="134"/>
                  </a:lnTo>
                  <a:lnTo>
                    <a:pt x="661" y="134"/>
                  </a:lnTo>
                  <a:lnTo>
                    <a:pt x="661" y="134"/>
                  </a:lnTo>
                  <a:lnTo>
                    <a:pt x="661" y="134"/>
                  </a:lnTo>
                  <a:lnTo>
                    <a:pt x="663" y="134"/>
                  </a:lnTo>
                  <a:lnTo>
                    <a:pt x="663" y="134"/>
                  </a:lnTo>
                  <a:lnTo>
                    <a:pt x="663" y="134"/>
                  </a:lnTo>
                  <a:lnTo>
                    <a:pt x="663" y="134"/>
                  </a:lnTo>
                  <a:lnTo>
                    <a:pt x="663" y="135"/>
                  </a:lnTo>
                  <a:lnTo>
                    <a:pt x="663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7" y="135"/>
                  </a:lnTo>
                  <a:lnTo>
                    <a:pt x="667" y="135"/>
                  </a:lnTo>
                  <a:lnTo>
                    <a:pt x="667" y="134"/>
                  </a:lnTo>
                  <a:lnTo>
                    <a:pt x="667" y="134"/>
                  </a:lnTo>
                  <a:lnTo>
                    <a:pt x="667" y="134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2"/>
                  </a:lnTo>
                  <a:lnTo>
                    <a:pt x="669" y="132"/>
                  </a:lnTo>
                  <a:lnTo>
                    <a:pt x="669" y="132"/>
                  </a:lnTo>
                  <a:lnTo>
                    <a:pt x="669" y="132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70" y="135"/>
                  </a:lnTo>
                  <a:lnTo>
                    <a:pt x="670" y="137"/>
                  </a:lnTo>
                  <a:lnTo>
                    <a:pt x="669" y="139"/>
                  </a:lnTo>
                  <a:lnTo>
                    <a:pt x="670" y="139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3"/>
                  </a:lnTo>
                  <a:lnTo>
                    <a:pt x="669" y="143"/>
                  </a:lnTo>
                  <a:lnTo>
                    <a:pt x="667" y="143"/>
                  </a:lnTo>
                  <a:lnTo>
                    <a:pt x="667" y="143"/>
                  </a:lnTo>
                  <a:lnTo>
                    <a:pt x="667" y="143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7" y="141"/>
                  </a:lnTo>
                  <a:lnTo>
                    <a:pt x="667" y="139"/>
                  </a:lnTo>
                  <a:lnTo>
                    <a:pt x="669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37"/>
                  </a:lnTo>
                  <a:lnTo>
                    <a:pt x="665" y="137"/>
                  </a:lnTo>
                  <a:lnTo>
                    <a:pt x="665" y="139"/>
                  </a:lnTo>
                  <a:lnTo>
                    <a:pt x="665" y="139"/>
                  </a:lnTo>
                  <a:lnTo>
                    <a:pt x="665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41"/>
                  </a:lnTo>
                  <a:lnTo>
                    <a:pt x="667" y="141"/>
                  </a:lnTo>
                  <a:lnTo>
                    <a:pt x="667" y="141"/>
                  </a:lnTo>
                  <a:lnTo>
                    <a:pt x="667" y="143"/>
                  </a:lnTo>
                  <a:lnTo>
                    <a:pt x="667" y="143"/>
                  </a:lnTo>
                  <a:lnTo>
                    <a:pt x="667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3" y="141"/>
                  </a:lnTo>
                  <a:lnTo>
                    <a:pt x="663" y="141"/>
                  </a:lnTo>
                  <a:lnTo>
                    <a:pt x="663" y="141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1" y="139"/>
                  </a:lnTo>
                  <a:lnTo>
                    <a:pt x="661" y="139"/>
                  </a:lnTo>
                  <a:lnTo>
                    <a:pt x="661" y="139"/>
                  </a:lnTo>
                  <a:lnTo>
                    <a:pt x="661" y="141"/>
                  </a:lnTo>
                  <a:lnTo>
                    <a:pt x="661" y="139"/>
                  </a:lnTo>
                  <a:lnTo>
                    <a:pt x="661" y="139"/>
                  </a:lnTo>
                  <a:lnTo>
                    <a:pt x="659" y="139"/>
                  </a:lnTo>
                  <a:lnTo>
                    <a:pt x="659" y="139"/>
                  </a:lnTo>
                  <a:lnTo>
                    <a:pt x="659" y="141"/>
                  </a:lnTo>
                  <a:lnTo>
                    <a:pt x="659" y="141"/>
                  </a:lnTo>
                  <a:lnTo>
                    <a:pt x="659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6" y="139"/>
                  </a:lnTo>
                  <a:lnTo>
                    <a:pt x="656" y="139"/>
                  </a:lnTo>
                  <a:lnTo>
                    <a:pt x="656" y="137"/>
                  </a:lnTo>
                  <a:lnTo>
                    <a:pt x="654" y="139"/>
                  </a:lnTo>
                  <a:lnTo>
                    <a:pt x="654" y="139"/>
                  </a:lnTo>
                  <a:lnTo>
                    <a:pt x="652" y="139"/>
                  </a:lnTo>
                  <a:lnTo>
                    <a:pt x="652" y="139"/>
                  </a:lnTo>
                  <a:lnTo>
                    <a:pt x="650" y="139"/>
                  </a:lnTo>
                  <a:lnTo>
                    <a:pt x="650" y="139"/>
                  </a:lnTo>
                  <a:lnTo>
                    <a:pt x="650" y="139"/>
                  </a:lnTo>
                  <a:lnTo>
                    <a:pt x="650" y="141"/>
                  </a:lnTo>
                  <a:lnTo>
                    <a:pt x="650" y="141"/>
                  </a:lnTo>
                  <a:lnTo>
                    <a:pt x="652" y="141"/>
                  </a:lnTo>
                  <a:lnTo>
                    <a:pt x="654" y="141"/>
                  </a:lnTo>
                  <a:lnTo>
                    <a:pt x="656" y="141"/>
                  </a:lnTo>
                  <a:lnTo>
                    <a:pt x="656" y="139"/>
                  </a:lnTo>
                  <a:lnTo>
                    <a:pt x="656" y="141"/>
                  </a:lnTo>
                  <a:lnTo>
                    <a:pt x="656" y="141"/>
                  </a:lnTo>
                  <a:lnTo>
                    <a:pt x="656" y="141"/>
                  </a:lnTo>
                  <a:lnTo>
                    <a:pt x="656" y="141"/>
                  </a:lnTo>
                  <a:lnTo>
                    <a:pt x="656" y="143"/>
                  </a:lnTo>
                  <a:lnTo>
                    <a:pt x="656" y="143"/>
                  </a:lnTo>
                  <a:lnTo>
                    <a:pt x="656" y="143"/>
                  </a:lnTo>
                  <a:lnTo>
                    <a:pt x="658" y="143"/>
                  </a:lnTo>
                  <a:lnTo>
                    <a:pt x="658" y="141"/>
                  </a:lnTo>
                  <a:lnTo>
                    <a:pt x="658" y="141"/>
                  </a:lnTo>
                  <a:lnTo>
                    <a:pt x="659" y="141"/>
                  </a:lnTo>
                  <a:lnTo>
                    <a:pt x="659" y="141"/>
                  </a:lnTo>
                  <a:lnTo>
                    <a:pt x="659" y="143"/>
                  </a:lnTo>
                  <a:lnTo>
                    <a:pt x="659" y="143"/>
                  </a:lnTo>
                  <a:lnTo>
                    <a:pt x="659" y="143"/>
                  </a:lnTo>
                  <a:lnTo>
                    <a:pt x="659" y="141"/>
                  </a:lnTo>
                  <a:lnTo>
                    <a:pt x="659" y="141"/>
                  </a:lnTo>
                  <a:lnTo>
                    <a:pt x="661" y="141"/>
                  </a:lnTo>
                  <a:lnTo>
                    <a:pt x="661" y="143"/>
                  </a:lnTo>
                  <a:lnTo>
                    <a:pt x="661" y="143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3" y="141"/>
                  </a:lnTo>
                  <a:lnTo>
                    <a:pt x="661" y="141"/>
                  </a:lnTo>
                  <a:lnTo>
                    <a:pt x="661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5"/>
                  </a:lnTo>
                  <a:lnTo>
                    <a:pt x="665" y="145"/>
                  </a:lnTo>
                  <a:lnTo>
                    <a:pt x="665" y="143"/>
                  </a:lnTo>
                  <a:lnTo>
                    <a:pt x="665" y="143"/>
                  </a:lnTo>
                  <a:lnTo>
                    <a:pt x="665" y="143"/>
                  </a:lnTo>
                  <a:lnTo>
                    <a:pt x="665" y="145"/>
                  </a:lnTo>
                  <a:lnTo>
                    <a:pt x="665" y="145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5"/>
                  </a:lnTo>
                  <a:lnTo>
                    <a:pt x="661" y="145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9" y="146"/>
                  </a:lnTo>
                  <a:lnTo>
                    <a:pt x="669" y="146"/>
                  </a:lnTo>
                  <a:lnTo>
                    <a:pt x="669" y="146"/>
                  </a:lnTo>
                  <a:lnTo>
                    <a:pt x="669" y="148"/>
                  </a:lnTo>
                  <a:lnTo>
                    <a:pt x="669" y="148"/>
                  </a:lnTo>
                  <a:lnTo>
                    <a:pt x="669" y="146"/>
                  </a:lnTo>
                  <a:lnTo>
                    <a:pt x="667" y="146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5" y="148"/>
                  </a:lnTo>
                  <a:lnTo>
                    <a:pt x="665" y="148"/>
                  </a:lnTo>
                  <a:lnTo>
                    <a:pt x="665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2"/>
                  </a:lnTo>
                  <a:lnTo>
                    <a:pt x="667" y="152"/>
                  </a:lnTo>
                  <a:lnTo>
                    <a:pt x="669" y="152"/>
                  </a:lnTo>
                  <a:lnTo>
                    <a:pt x="669" y="152"/>
                  </a:lnTo>
                  <a:lnTo>
                    <a:pt x="669" y="154"/>
                  </a:lnTo>
                  <a:lnTo>
                    <a:pt x="669" y="154"/>
                  </a:lnTo>
                  <a:lnTo>
                    <a:pt x="667" y="154"/>
                  </a:lnTo>
                  <a:lnTo>
                    <a:pt x="667" y="152"/>
                  </a:lnTo>
                  <a:lnTo>
                    <a:pt x="667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0"/>
                  </a:lnTo>
                  <a:lnTo>
                    <a:pt x="665" y="150"/>
                  </a:lnTo>
                  <a:lnTo>
                    <a:pt x="665" y="150"/>
                  </a:lnTo>
                  <a:lnTo>
                    <a:pt x="663" y="148"/>
                  </a:lnTo>
                  <a:lnTo>
                    <a:pt x="663" y="150"/>
                  </a:lnTo>
                  <a:lnTo>
                    <a:pt x="663" y="150"/>
                  </a:lnTo>
                  <a:lnTo>
                    <a:pt x="663" y="150"/>
                  </a:lnTo>
                  <a:lnTo>
                    <a:pt x="665" y="150"/>
                  </a:lnTo>
                  <a:lnTo>
                    <a:pt x="665" y="150"/>
                  </a:lnTo>
                  <a:lnTo>
                    <a:pt x="663" y="152"/>
                  </a:lnTo>
                  <a:lnTo>
                    <a:pt x="663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7" y="154"/>
                  </a:lnTo>
                  <a:lnTo>
                    <a:pt x="667" y="154"/>
                  </a:lnTo>
                  <a:lnTo>
                    <a:pt x="667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7" y="156"/>
                  </a:lnTo>
                  <a:lnTo>
                    <a:pt x="667" y="154"/>
                  </a:lnTo>
                  <a:lnTo>
                    <a:pt x="667" y="156"/>
                  </a:lnTo>
                  <a:lnTo>
                    <a:pt x="667" y="154"/>
                  </a:lnTo>
                  <a:lnTo>
                    <a:pt x="667" y="154"/>
                  </a:lnTo>
                  <a:lnTo>
                    <a:pt x="667" y="156"/>
                  </a:lnTo>
                  <a:lnTo>
                    <a:pt x="667" y="156"/>
                  </a:lnTo>
                  <a:lnTo>
                    <a:pt x="669" y="156"/>
                  </a:lnTo>
                  <a:lnTo>
                    <a:pt x="669" y="154"/>
                  </a:lnTo>
                  <a:lnTo>
                    <a:pt x="669" y="156"/>
                  </a:lnTo>
                  <a:lnTo>
                    <a:pt x="669" y="156"/>
                  </a:lnTo>
                  <a:lnTo>
                    <a:pt x="669" y="156"/>
                  </a:lnTo>
                  <a:lnTo>
                    <a:pt x="669" y="156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69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9"/>
                  </a:lnTo>
                  <a:lnTo>
                    <a:pt x="670" y="159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9" y="157"/>
                  </a:lnTo>
                  <a:lnTo>
                    <a:pt x="669" y="157"/>
                  </a:lnTo>
                  <a:lnTo>
                    <a:pt x="669" y="157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7" y="159"/>
                  </a:lnTo>
                  <a:lnTo>
                    <a:pt x="667" y="159"/>
                  </a:lnTo>
                  <a:lnTo>
                    <a:pt x="667" y="159"/>
                  </a:lnTo>
                  <a:lnTo>
                    <a:pt x="665" y="157"/>
                  </a:lnTo>
                  <a:lnTo>
                    <a:pt x="667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7" y="159"/>
                  </a:lnTo>
                  <a:lnTo>
                    <a:pt x="667" y="161"/>
                  </a:lnTo>
                  <a:lnTo>
                    <a:pt x="669" y="159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7" y="161"/>
                  </a:lnTo>
                  <a:lnTo>
                    <a:pt x="667" y="161"/>
                  </a:lnTo>
                  <a:lnTo>
                    <a:pt x="667" y="161"/>
                  </a:lnTo>
                  <a:lnTo>
                    <a:pt x="667" y="161"/>
                  </a:lnTo>
                  <a:lnTo>
                    <a:pt x="665" y="161"/>
                  </a:lnTo>
                  <a:lnTo>
                    <a:pt x="665" y="161"/>
                  </a:lnTo>
                  <a:lnTo>
                    <a:pt x="665" y="163"/>
                  </a:lnTo>
                  <a:lnTo>
                    <a:pt x="665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9" y="163"/>
                  </a:lnTo>
                  <a:lnTo>
                    <a:pt x="669" y="163"/>
                  </a:lnTo>
                  <a:lnTo>
                    <a:pt x="669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5"/>
                  </a:lnTo>
                  <a:lnTo>
                    <a:pt x="672" y="165"/>
                  </a:lnTo>
                  <a:lnTo>
                    <a:pt x="672" y="165"/>
                  </a:lnTo>
                  <a:lnTo>
                    <a:pt x="672" y="165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69" y="167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70"/>
                  </a:lnTo>
                  <a:lnTo>
                    <a:pt x="669" y="170"/>
                  </a:lnTo>
                  <a:lnTo>
                    <a:pt x="667" y="170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5" y="168"/>
                  </a:lnTo>
                  <a:lnTo>
                    <a:pt x="665" y="168"/>
                  </a:lnTo>
                  <a:lnTo>
                    <a:pt x="663" y="168"/>
                  </a:lnTo>
                  <a:lnTo>
                    <a:pt x="663" y="168"/>
                  </a:lnTo>
                  <a:lnTo>
                    <a:pt x="663" y="168"/>
                  </a:lnTo>
                  <a:lnTo>
                    <a:pt x="661" y="168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8"/>
                  </a:lnTo>
                  <a:lnTo>
                    <a:pt x="661" y="168"/>
                  </a:lnTo>
                  <a:lnTo>
                    <a:pt x="659" y="168"/>
                  </a:lnTo>
                  <a:lnTo>
                    <a:pt x="659" y="168"/>
                  </a:lnTo>
                  <a:lnTo>
                    <a:pt x="659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5"/>
                  </a:lnTo>
                  <a:lnTo>
                    <a:pt x="661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8" y="165"/>
                  </a:lnTo>
                  <a:lnTo>
                    <a:pt x="658" y="167"/>
                  </a:lnTo>
                  <a:lnTo>
                    <a:pt x="659" y="167"/>
                  </a:lnTo>
                  <a:lnTo>
                    <a:pt x="659" y="167"/>
                  </a:lnTo>
                  <a:lnTo>
                    <a:pt x="659" y="167"/>
                  </a:lnTo>
                  <a:lnTo>
                    <a:pt x="659" y="168"/>
                  </a:lnTo>
                  <a:lnTo>
                    <a:pt x="658" y="167"/>
                  </a:lnTo>
                  <a:lnTo>
                    <a:pt x="658" y="167"/>
                  </a:lnTo>
                  <a:lnTo>
                    <a:pt x="658" y="167"/>
                  </a:lnTo>
                  <a:lnTo>
                    <a:pt x="658" y="167"/>
                  </a:lnTo>
                  <a:lnTo>
                    <a:pt x="656" y="167"/>
                  </a:lnTo>
                  <a:lnTo>
                    <a:pt x="656" y="165"/>
                  </a:lnTo>
                  <a:lnTo>
                    <a:pt x="656" y="165"/>
                  </a:lnTo>
                  <a:lnTo>
                    <a:pt x="656" y="165"/>
                  </a:lnTo>
                  <a:lnTo>
                    <a:pt x="656" y="165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1"/>
                  </a:lnTo>
                  <a:lnTo>
                    <a:pt x="656" y="161"/>
                  </a:lnTo>
                  <a:lnTo>
                    <a:pt x="656" y="161"/>
                  </a:lnTo>
                  <a:lnTo>
                    <a:pt x="656" y="161"/>
                  </a:lnTo>
                  <a:lnTo>
                    <a:pt x="658" y="159"/>
                  </a:lnTo>
                  <a:lnTo>
                    <a:pt x="658" y="159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6" y="157"/>
                  </a:lnTo>
                  <a:lnTo>
                    <a:pt x="656" y="157"/>
                  </a:lnTo>
                  <a:lnTo>
                    <a:pt x="656" y="157"/>
                  </a:lnTo>
                  <a:lnTo>
                    <a:pt x="656" y="159"/>
                  </a:lnTo>
                  <a:lnTo>
                    <a:pt x="656" y="159"/>
                  </a:lnTo>
                  <a:lnTo>
                    <a:pt x="654" y="159"/>
                  </a:lnTo>
                  <a:lnTo>
                    <a:pt x="654" y="159"/>
                  </a:lnTo>
                  <a:lnTo>
                    <a:pt x="654" y="159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59"/>
                  </a:lnTo>
                  <a:lnTo>
                    <a:pt x="650" y="159"/>
                  </a:lnTo>
                  <a:lnTo>
                    <a:pt x="650" y="159"/>
                  </a:lnTo>
                  <a:lnTo>
                    <a:pt x="650" y="159"/>
                  </a:lnTo>
                  <a:lnTo>
                    <a:pt x="650" y="157"/>
                  </a:lnTo>
                  <a:lnTo>
                    <a:pt x="650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9"/>
                  </a:lnTo>
                  <a:lnTo>
                    <a:pt x="648" y="159"/>
                  </a:lnTo>
                  <a:lnTo>
                    <a:pt x="648" y="159"/>
                  </a:lnTo>
                  <a:lnTo>
                    <a:pt x="648" y="159"/>
                  </a:lnTo>
                  <a:lnTo>
                    <a:pt x="648" y="161"/>
                  </a:lnTo>
                  <a:lnTo>
                    <a:pt x="650" y="159"/>
                  </a:lnTo>
                  <a:lnTo>
                    <a:pt x="650" y="159"/>
                  </a:lnTo>
                  <a:lnTo>
                    <a:pt x="650" y="161"/>
                  </a:lnTo>
                  <a:lnTo>
                    <a:pt x="650" y="161"/>
                  </a:lnTo>
                  <a:lnTo>
                    <a:pt x="650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4" y="163"/>
                  </a:lnTo>
                  <a:lnTo>
                    <a:pt x="654" y="163"/>
                  </a:lnTo>
                  <a:lnTo>
                    <a:pt x="654" y="163"/>
                  </a:lnTo>
                  <a:lnTo>
                    <a:pt x="654" y="163"/>
                  </a:lnTo>
                  <a:lnTo>
                    <a:pt x="652" y="163"/>
                  </a:lnTo>
                  <a:lnTo>
                    <a:pt x="652" y="163"/>
                  </a:lnTo>
                  <a:lnTo>
                    <a:pt x="652" y="163"/>
                  </a:lnTo>
                  <a:lnTo>
                    <a:pt x="654" y="163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2" y="167"/>
                  </a:lnTo>
                  <a:lnTo>
                    <a:pt x="652" y="168"/>
                  </a:lnTo>
                  <a:lnTo>
                    <a:pt x="652" y="168"/>
                  </a:lnTo>
                  <a:lnTo>
                    <a:pt x="652" y="168"/>
                  </a:lnTo>
                  <a:lnTo>
                    <a:pt x="652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70"/>
                  </a:lnTo>
                  <a:lnTo>
                    <a:pt x="654" y="170"/>
                  </a:lnTo>
                  <a:lnTo>
                    <a:pt x="654" y="170"/>
                  </a:lnTo>
                  <a:lnTo>
                    <a:pt x="652" y="170"/>
                  </a:lnTo>
                  <a:lnTo>
                    <a:pt x="652" y="170"/>
                  </a:lnTo>
                  <a:lnTo>
                    <a:pt x="650" y="168"/>
                  </a:lnTo>
                  <a:lnTo>
                    <a:pt x="648" y="168"/>
                  </a:lnTo>
                  <a:lnTo>
                    <a:pt x="648" y="167"/>
                  </a:lnTo>
                  <a:lnTo>
                    <a:pt x="648" y="167"/>
                  </a:lnTo>
                  <a:lnTo>
                    <a:pt x="648" y="167"/>
                  </a:lnTo>
                  <a:lnTo>
                    <a:pt x="648" y="167"/>
                  </a:lnTo>
                  <a:lnTo>
                    <a:pt x="648" y="165"/>
                  </a:lnTo>
                  <a:lnTo>
                    <a:pt x="648" y="165"/>
                  </a:lnTo>
                  <a:lnTo>
                    <a:pt x="648" y="165"/>
                  </a:lnTo>
                  <a:lnTo>
                    <a:pt x="648" y="163"/>
                  </a:lnTo>
                  <a:lnTo>
                    <a:pt x="648" y="163"/>
                  </a:lnTo>
                  <a:lnTo>
                    <a:pt x="648" y="163"/>
                  </a:lnTo>
                  <a:lnTo>
                    <a:pt x="647" y="161"/>
                  </a:lnTo>
                  <a:lnTo>
                    <a:pt x="647" y="163"/>
                  </a:lnTo>
                  <a:lnTo>
                    <a:pt x="647" y="163"/>
                  </a:lnTo>
                  <a:lnTo>
                    <a:pt x="647" y="163"/>
                  </a:lnTo>
                  <a:lnTo>
                    <a:pt x="647" y="163"/>
                  </a:lnTo>
                  <a:lnTo>
                    <a:pt x="645" y="161"/>
                  </a:lnTo>
                  <a:lnTo>
                    <a:pt x="645" y="161"/>
                  </a:lnTo>
                  <a:lnTo>
                    <a:pt x="645" y="161"/>
                  </a:lnTo>
                  <a:lnTo>
                    <a:pt x="643" y="161"/>
                  </a:lnTo>
                  <a:lnTo>
                    <a:pt x="643" y="161"/>
                  </a:lnTo>
                  <a:lnTo>
                    <a:pt x="643" y="161"/>
                  </a:lnTo>
                  <a:lnTo>
                    <a:pt x="643" y="159"/>
                  </a:lnTo>
                  <a:lnTo>
                    <a:pt x="643" y="159"/>
                  </a:lnTo>
                  <a:lnTo>
                    <a:pt x="641" y="157"/>
                  </a:lnTo>
                  <a:lnTo>
                    <a:pt x="641" y="157"/>
                  </a:lnTo>
                  <a:lnTo>
                    <a:pt x="641" y="157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7"/>
                  </a:lnTo>
                  <a:lnTo>
                    <a:pt x="641" y="157"/>
                  </a:lnTo>
                  <a:lnTo>
                    <a:pt x="639" y="157"/>
                  </a:lnTo>
                  <a:lnTo>
                    <a:pt x="639" y="156"/>
                  </a:lnTo>
                  <a:lnTo>
                    <a:pt x="639" y="157"/>
                  </a:lnTo>
                  <a:lnTo>
                    <a:pt x="639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6" y="156"/>
                  </a:lnTo>
                  <a:lnTo>
                    <a:pt x="636" y="156"/>
                  </a:lnTo>
                  <a:lnTo>
                    <a:pt x="636" y="156"/>
                  </a:lnTo>
                  <a:lnTo>
                    <a:pt x="636" y="156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6"/>
                  </a:lnTo>
                  <a:lnTo>
                    <a:pt x="634" y="156"/>
                  </a:lnTo>
                  <a:lnTo>
                    <a:pt x="634" y="156"/>
                  </a:lnTo>
                  <a:lnTo>
                    <a:pt x="634" y="156"/>
                  </a:lnTo>
                  <a:lnTo>
                    <a:pt x="632" y="154"/>
                  </a:lnTo>
                  <a:lnTo>
                    <a:pt x="632" y="154"/>
                  </a:lnTo>
                  <a:lnTo>
                    <a:pt x="632" y="154"/>
                  </a:lnTo>
                  <a:lnTo>
                    <a:pt x="632" y="154"/>
                  </a:lnTo>
                  <a:lnTo>
                    <a:pt x="630" y="154"/>
                  </a:lnTo>
                  <a:lnTo>
                    <a:pt x="630" y="154"/>
                  </a:lnTo>
                  <a:lnTo>
                    <a:pt x="630" y="154"/>
                  </a:lnTo>
                  <a:lnTo>
                    <a:pt x="632" y="152"/>
                  </a:lnTo>
                  <a:lnTo>
                    <a:pt x="632" y="152"/>
                  </a:lnTo>
                  <a:lnTo>
                    <a:pt x="632" y="150"/>
                  </a:lnTo>
                  <a:lnTo>
                    <a:pt x="630" y="150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4"/>
                  </a:lnTo>
                  <a:lnTo>
                    <a:pt x="630" y="154"/>
                  </a:lnTo>
                  <a:lnTo>
                    <a:pt x="628" y="154"/>
                  </a:lnTo>
                  <a:lnTo>
                    <a:pt x="628" y="154"/>
                  </a:lnTo>
                  <a:lnTo>
                    <a:pt x="627" y="154"/>
                  </a:lnTo>
                  <a:lnTo>
                    <a:pt x="627" y="154"/>
                  </a:lnTo>
                  <a:lnTo>
                    <a:pt x="627" y="154"/>
                  </a:lnTo>
                  <a:lnTo>
                    <a:pt x="627" y="154"/>
                  </a:lnTo>
                  <a:lnTo>
                    <a:pt x="627" y="152"/>
                  </a:lnTo>
                  <a:lnTo>
                    <a:pt x="625" y="152"/>
                  </a:lnTo>
                  <a:lnTo>
                    <a:pt x="625" y="154"/>
                  </a:lnTo>
                  <a:lnTo>
                    <a:pt x="625" y="154"/>
                  </a:lnTo>
                  <a:lnTo>
                    <a:pt x="625" y="154"/>
                  </a:lnTo>
                  <a:lnTo>
                    <a:pt x="625" y="152"/>
                  </a:lnTo>
                  <a:lnTo>
                    <a:pt x="625" y="152"/>
                  </a:lnTo>
                  <a:lnTo>
                    <a:pt x="623" y="152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48"/>
                  </a:lnTo>
                  <a:lnTo>
                    <a:pt x="623" y="148"/>
                  </a:lnTo>
                  <a:lnTo>
                    <a:pt x="623" y="148"/>
                  </a:lnTo>
                  <a:lnTo>
                    <a:pt x="623" y="148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5" y="146"/>
                  </a:lnTo>
                  <a:lnTo>
                    <a:pt x="625" y="146"/>
                  </a:lnTo>
                  <a:lnTo>
                    <a:pt x="623" y="145"/>
                  </a:lnTo>
                  <a:lnTo>
                    <a:pt x="623" y="145"/>
                  </a:lnTo>
                  <a:lnTo>
                    <a:pt x="623" y="145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1" y="146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19" y="148"/>
                  </a:lnTo>
                  <a:lnTo>
                    <a:pt x="619" y="148"/>
                  </a:lnTo>
                  <a:lnTo>
                    <a:pt x="619" y="146"/>
                  </a:lnTo>
                  <a:lnTo>
                    <a:pt x="619" y="146"/>
                  </a:lnTo>
                  <a:lnTo>
                    <a:pt x="619" y="146"/>
                  </a:lnTo>
                  <a:lnTo>
                    <a:pt x="619" y="146"/>
                  </a:lnTo>
                  <a:lnTo>
                    <a:pt x="619" y="145"/>
                  </a:lnTo>
                  <a:lnTo>
                    <a:pt x="617" y="145"/>
                  </a:lnTo>
                  <a:lnTo>
                    <a:pt x="617" y="145"/>
                  </a:lnTo>
                  <a:lnTo>
                    <a:pt x="616" y="145"/>
                  </a:lnTo>
                  <a:lnTo>
                    <a:pt x="616" y="145"/>
                  </a:lnTo>
                  <a:lnTo>
                    <a:pt x="616" y="145"/>
                  </a:lnTo>
                  <a:lnTo>
                    <a:pt x="614" y="145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8"/>
                  </a:lnTo>
                  <a:lnTo>
                    <a:pt x="614" y="146"/>
                  </a:lnTo>
                  <a:lnTo>
                    <a:pt x="614" y="148"/>
                  </a:lnTo>
                  <a:lnTo>
                    <a:pt x="614" y="148"/>
                  </a:lnTo>
                  <a:lnTo>
                    <a:pt x="614" y="146"/>
                  </a:lnTo>
                  <a:lnTo>
                    <a:pt x="616" y="146"/>
                  </a:lnTo>
                  <a:lnTo>
                    <a:pt x="616" y="148"/>
                  </a:lnTo>
                  <a:lnTo>
                    <a:pt x="616" y="148"/>
                  </a:lnTo>
                  <a:lnTo>
                    <a:pt x="616" y="148"/>
                  </a:lnTo>
                  <a:lnTo>
                    <a:pt x="616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9" y="150"/>
                  </a:lnTo>
                  <a:lnTo>
                    <a:pt x="619" y="150"/>
                  </a:lnTo>
                  <a:lnTo>
                    <a:pt x="619" y="150"/>
                  </a:lnTo>
                  <a:lnTo>
                    <a:pt x="619" y="152"/>
                  </a:lnTo>
                  <a:lnTo>
                    <a:pt x="619" y="152"/>
                  </a:lnTo>
                  <a:lnTo>
                    <a:pt x="619" y="152"/>
                  </a:lnTo>
                  <a:lnTo>
                    <a:pt x="621" y="152"/>
                  </a:lnTo>
                  <a:lnTo>
                    <a:pt x="621" y="152"/>
                  </a:lnTo>
                  <a:lnTo>
                    <a:pt x="621" y="154"/>
                  </a:lnTo>
                  <a:lnTo>
                    <a:pt x="621" y="154"/>
                  </a:lnTo>
                  <a:lnTo>
                    <a:pt x="621" y="154"/>
                  </a:lnTo>
                  <a:lnTo>
                    <a:pt x="623" y="156"/>
                  </a:lnTo>
                  <a:lnTo>
                    <a:pt x="623" y="156"/>
                  </a:lnTo>
                  <a:lnTo>
                    <a:pt x="625" y="156"/>
                  </a:lnTo>
                  <a:lnTo>
                    <a:pt x="625" y="157"/>
                  </a:lnTo>
                  <a:lnTo>
                    <a:pt x="625" y="157"/>
                  </a:lnTo>
                  <a:lnTo>
                    <a:pt x="627" y="157"/>
                  </a:lnTo>
                  <a:lnTo>
                    <a:pt x="627" y="159"/>
                  </a:lnTo>
                  <a:lnTo>
                    <a:pt x="628" y="159"/>
                  </a:lnTo>
                  <a:lnTo>
                    <a:pt x="628" y="159"/>
                  </a:lnTo>
                  <a:lnTo>
                    <a:pt x="630" y="159"/>
                  </a:lnTo>
                  <a:lnTo>
                    <a:pt x="630" y="157"/>
                  </a:lnTo>
                  <a:lnTo>
                    <a:pt x="630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61"/>
                  </a:lnTo>
                  <a:lnTo>
                    <a:pt x="632" y="161"/>
                  </a:lnTo>
                  <a:lnTo>
                    <a:pt x="634" y="161"/>
                  </a:lnTo>
                  <a:lnTo>
                    <a:pt x="634" y="161"/>
                  </a:lnTo>
                  <a:lnTo>
                    <a:pt x="636" y="161"/>
                  </a:lnTo>
                  <a:lnTo>
                    <a:pt x="638" y="161"/>
                  </a:lnTo>
                  <a:lnTo>
                    <a:pt x="638" y="161"/>
                  </a:lnTo>
                  <a:lnTo>
                    <a:pt x="638" y="161"/>
                  </a:lnTo>
                  <a:lnTo>
                    <a:pt x="638" y="161"/>
                  </a:lnTo>
                  <a:lnTo>
                    <a:pt x="639" y="161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41" y="163"/>
                  </a:lnTo>
                  <a:lnTo>
                    <a:pt x="641" y="163"/>
                  </a:lnTo>
                  <a:lnTo>
                    <a:pt x="641" y="163"/>
                  </a:lnTo>
                  <a:lnTo>
                    <a:pt x="641" y="165"/>
                  </a:lnTo>
                  <a:lnTo>
                    <a:pt x="643" y="165"/>
                  </a:lnTo>
                  <a:lnTo>
                    <a:pt x="643" y="165"/>
                  </a:lnTo>
                  <a:lnTo>
                    <a:pt x="641" y="165"/>
                  </a:lnTo>
                  <a:lnTo>
                    <a:pt x="641" y="167"/>
                  </a:lnTo>
                  <a:lnTo>
                    <a:pt x="641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70"/>
                  </a:lnTo>
                  <a:lnTo>
                    <a:pt x="641" y="170"/>
                  </a:lnTo>
                  <a:lnTo>
                    <a:pt x="641" y="170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3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7" y="172"/>
                  </a:lnTo>
                  <a:lnTo>
                    <a:pt x="647" y="172"/>
                  </a:lnTo>
                  <a:lnTo>
                    <a:pt x="648" y="172"/>
                  </a:lnTo>
                  <a:lnTo>
                    <a:pt x="648" y="172"/>
                  </a:lnTo>
                  <a:lnTo>
                    <a:pt x="650" y="174"/>
                  </a:lnTo>
                  <a:lnTo>
                    <a:pt x="650" y="174"/>
                  </a:lnTo>
                  <a:lnTo>
                    <a:pt x="650" y="174"/>
                  </a:lnTo>
                  <a:lnTo>
                    <a:pt x="650" y="174"/>
                  </a:lnTo>
                  <a:lnTo>
                    <a:pt x="652" y="174"/>
                  </a:lnTo>
                  <a:lnTo>
                    <a:pt x="652" y="174"/>
                  </a:lnTo>
                  <a:lnTo>
                    <a:pt x="652" y="174"/>
                  </a:lnTo>
                  <a:lnTo>
                    <a:pt x="654" y="174"/>
                  </a:lnTo>
                  <a:lnTo>
                    <a:pt x="654" y="174"/>
                  </a:lnTo>
                  <a:lnTo>
                    <a:pt x="654" y="174"/>
                  </a:lnTo>
                  <a:lnTo>
                    <a:pt x="654" y="172"/>
                  </a:lnTo>
                  <a:lnTo>
                    <a:pt x="656" y="172"/>
                  </a:lnTo>
                  <a:lnTo>
                    <a:pt x="656" y="174"/>
                  </a:lnTo>
                  <a:lnTo>
                    <a:pt x="659" y="172"/>
                  </a:lnTo>
                  <a:lnTo>
                    <a:pt x="659" y="172"/>
                  </a:lnTo>
                  <a:lnTo>
                    <a:pt x="659" y="172"/>
                  </a:lnTo>
                  <a:lnTo>
                    <a:pt x="659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3" y="174"/>
                  </a:lnTo>
                  <a:lnTo>
                    <a:pt x="663" y="174"/>
                  </a:lnTo>
                  <a:lnTo>
                    <a:pt x="663" y="174"/>
                  </a:lnTo>
                  <a:lnTo>
                    <a:pt x="663" y="174"/>
                  </a:lnTo>
                  <a:lnTo>
                    <a:pt x="665" y="174"/>
                  </a:lnTo>
                  <a:lnTo>
                    <a:pt x="665" y="174"/>
                  </a:lnTo>
                  <a:lnTo>
                    <a:pt x="665" y="174"/>
                  </a:lnTo>
                  <a:lnTo>
                    <a:pt x="667" y="174"/>
                  </a:lnTo>
                  <a:lnTo>
                    <a:pt x="667" y="176"/>
                  </a:lnTo>
                  <a:lnTo>
                    <a:pt x="667" y="176"/>
                  </a:lnTo>
                  <a:lnTo>
                    <a:pt x="669" y="174"/>
                  </a:lnTo>
                  <a:lnTo>
                    <a:pt x="669" y="174"/>
                  </a:lnTo>
                  <a:lnTo>
                    <a:pt x="669" y="174"/>
                  </a:lnTo>
                  <a:lnTo>
                    <a:pt x="670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4" y="174"/>
                  </a:lnTo>
                  <a:lnTo>
                    <a:pt x="674" y="174"/>
                  </a:lnTo>
                  <a:lnTo>
                    <a:pt x="676" y="174"/>
                  </a:lnTo>
                  <a:lnTo>
                    <a:pt x="676" y="174"/>
                  </a:lnTo>
                  <a:lnTo>
                    <a:pt x="676" y="174"/>
                  </a:lnTo>
                  <a:lnTo>
                    <a:pt x="676" y="174"/>
                  </a:lnTo>
                  <a:lnTo>
                    <a:pt x="676" y="176"/>
                  </a:lnTo>
                  <a:lnTo>
                    <a:pt x="676" y="176"/>
                  </a:lnTo>
                  <a:lnTo>
                    <a:pt x="676" y="176"/>
                  </a:lnTo>
                  <a:lnTo>
                    <a:pt x="674" y="177"/>
                  </a:lnTo>
                  <a:lnTo>
                    <a:pt x="674" y="176"/>
                  </a:lnTo>
                  <a:lnTo>
                    <a:pt x="674" y="176"/>
                  </a:lnTo>
                  <a:lnTo>
                    <a:pt x="672" y="176"/>
                  </a:lnTo>
                  <a:lnTo>
                    <a:pt x="672" y="176"/>
                  </a:lnTo>
                  <a:lnTo>
                    <a:pt x="672" y="176"/>
                  </a:lnTo>
                  <a:lnTo>
                    <a:pt x="672" y="176"/>
                  </a:lnTo>
                  <a:lnTo>
                    <a:pt x="674" y="177"/>
                  </a:lnTo>
                  <a:lnTo>
                    <a:pt x="674" y="177"/>
                  </a:lnTo>
                  <a:lnTo>
                    <a:pt x="674" y="177"/>
                  </a:lnTo>
                  <a:lnTo>
                    <a:pt x="674" y="179"/>
                  </a:lnTo>
                  <a:lnTo>
                    <a:pt x="674" y="179"/>
                  </a:lnTo>
                  <a:lnTo>
                    <a:pt x="674" y="179"/>
                  </a:lnTo>
                  <a:lnTo>
                    <a:pt x="674" y="179"/>
                  </a:lnTo>
                  <a:lnTo>
                    <a:pt x="674" y="177"/>
                  </a:lnTo>
                  <a:lnTo>
                    <a:pt x="674" y="177"/>
                  </a:lnTo>
                  <a:lnTo>
                    <a:pt x="672" y="177"/>
                  </a:lnTo>
                  <a:lnTo>
                    <a:pt x="672" y="177"/>
                  </a:lnTo>
                  <a:lnTo>
                    <a:pt x="672" y="177"/>
                  </a:lnTo>
                  <a:lnTo>
                    <a:pt x="672" y="177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69" y="177"/>
                  </a:lnTo>
                  <a:lnTo>
                    <a:pt x="669" y="177"/>
                  </a:lnTo>
                  <a:lnTo>
                    <a:pt x="669" y="179"/>
                  </a:lnTo>
                  <a:lnTo>
                    <a:pt x="669" y="179"/>
                  </a:lnTo>
                  <a:lnTo>
                    <a:pt x="669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81"/>
                  </a:lnTo>
                  <a:lnTo>
                    <a:pt x="665" y="181"/>
                  </a:lnTo>
                  <a:lnTo>
                    <a:pt x="667" y="183"/>
                  </a:lnTo>
                  <a:lnTo>
                    <a:pt x="665" y="183"/>
                  </a:lnTo>
                  <a:lnTo>
                    <a:pt x="665" y="183"/>
                  </a:lnTo>
                  <a:lnTo>
                    <a:pt x="665" y="181"/>
                  </a:lnTo>
                  <a:lnTo>
                    <a:pt x="665" y="181"/>
                  </a:lnTo>
                  <a:lnTo>
                    <a:pt x="665" y="181"/>
                  </a:lnTo>
                  <a:lnTo>
                    <a:pt x="663" y="181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1" y="181"/>
                  </a:lnTo>
                  <a:lnTo>
                    <a:pt x="661" y="181"/>
                  </a:lnTo>
                  <a:lnTo>
                    <a:pt x="661" y="181"/>
                  </a:lnTo>
                  <a:lnTo>
                    <a:pt x="659" y="181"/>
                  </a:lnTo>
                  <a:lnTo>
                    <a:pt x="659" y="181"/>
                  </a:lnTo>
                  <a:lnTo>
                    <a:pt x="659" y="181"/>
                  </a:lnTo>
                  <a:lnTo>
                    <a:pt x="659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6" y="181"/>
                  </a:lnTo>
                  <a:lnTo>
                    <a:pt x="656" y="179"/>
                  </a:lnTo>
                  <a:lnTo>
                    <a:pt x="656" y="179"/>
                  </a:lnTo>
                  <a:lnTo>
                    <a:pt x="656" y="179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8" y="183"/>
                  </a:lnTo>
                  <a:lnTo>
                    <a:pt x="658" y="183"/>
                  </a:lnTo>
                  <a:lnTo>
                    <a:pt x="658" y="183"/>
                  </a:lnTo>
                  <a:lnTo>
                    <a:pt x="659" y="183"/>
                  </a:lnTo>
                  <a:lnTo>
                    <a:pt x="659" y="181"/>
                  </a:lnTo>
                  <a:lnTo>
                    <a:pt x="659" y="183"/>
                  </a:lnTo>
                  <a:lnTo>
                    <a:pt x="659" y="183"/>
                  </a:lnTo>
                  <a:lnTo>
                    <a:pt x="659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3" y="185"/>
                  </a:lnTo>
                  <a:lnTo>
                    <a:pt x="663" y="185"/>
                  </a:lnTo>
                  <a:lnTo>
                    <a:pt x="665" y="183"/>
                  </a:lnTo>
                  <a:lnTo>
                    <a:pt x="665" y="183"/>
                  </a:lnTo>
                  <a:lnTo>
                    <a:pt x="667" y="183"/>
                  </a:lnTo>
                  <a:lnTo>
                    <a:pt x="667" y="183"/>
                  </a:lnTo>
                  <a:lnTo>
                    <a:pt x="667" y="183"/>
                  </a:lnTo>
                  <a:lnTo>
                    <a:pt x="667" y="183"/>
                  </a:lnTo>
                  <a:lnTo>
                    <a:pt x="669" y="181"/>
                  </a:lnTo>
                  <a:lnTo>
                    <a:pt x="667" y="181"/>
                  </a:lnTo>
                  <a:lnTo>
                    <a:pt x="667" y="181"/>
                  </a:lnTo>
                  <a:lnTo>
                    <a:pt x="667" y="181"/>
                  </a:lnTo>
                  <a:lnTo>
                    <a:pt x="669" y="181"/>
                  </a:lnTo>
                  <a:lnTo>
                    <a:pt x="669" y="181"/>
                  </a:lnTo>
                  <a:lnTo>
                    <a:pt x="669" y="181"/>
                  </a:lnTo>
                  <a:lnTo>
                    <a:pt x="669" y="179"/>
                  </a:lnTo>
                  <a:lnTo>
                    <a:pt x="670" y="181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2" y="181"/>
                  </a:lnTo>
                  <a:lnTo>
                    <a:pt x="670" y="181"/>
                  </a:lnTo>
                  <a:lnTo>
                    <a:pt x="672" y="181"/>
                  </a:lnTo>
                  <a:lnTo>
                    <a:pt x="672" y="181"/>
                  </a:lnTo>
                  <a:lnTo>
                    <a:pt x="672" y="181"/>
                  </a:lnTo>
                  <a:lnTo>
                    <a:pt x="674" y="181"/>
                  </a:lnTo>
                  <a:lnTo>
                    <a:pt x="674" y="181"/>
                  </a:lnTo>
                  <a:lnTo>
                    <a:pt x="674" y="181"/>
                  </a:lnTo>
                  <a:lnTo>
                    <a:pt x="674" y="181"/>
                  </a:lnTo>
                  <a:lnTo>
                    <a:pt x="676" y="183"/>
                  </a:lnTo>
                  <a:lnTo>
                    <a:pt x="676" y="183"/>
                  </a:lnTo>
                  <a:lnTo>
                    <a:pt x="676" y="183"/>
                  </a:lnTo>
                  <a:lnTo>
                    <a:pt x="674" y="183"/>
                  </a:lnTo>
                  <a:lnTo>
                    <a:pt x="674" y="183"/>
                  </a:lnTo>
                  <a:lnTo>
                    <a:pt x="674" y="183"/>
                  </a:lnTo>
                  <a:lnTo>
                    <a:pt x="674" y="185"/>
                  </a:lnTo>
                  <a:lnTo>
                    <a:pt x="674" y="185"/>
                  </a:lnTo>
                  <a:lnTo>
                    <a:pt x="674" y="185"/>
                  </a:lnTo>
                  <a:lnTo>
                    <a:pt x="676" y="185"/>
                  </a:lnTo>
                  <a:lnTo>
                    <a:pt x="676" y="183"/>
                  </a:lnTo>
                  <a:lnTo>
                    <a:pt x="676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1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78" y="187"/>
                  </a:lnTo>
                  <a:lnTo>
                    <a:pt x="678" y="185"/>
                  </a:lnTo>
                  <a:lnTo>
                    <a:pt x="678" y="185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8"/>
                  </a:lnTo>
                  <a:lnTo>
                    <a:pt x="680" y="188"/>
                  </a:lnTo>
                  <a:lnTo>
                    <a:pt x="680" y="187"/>
                  </a:lnTo>
                  <a:lnTo>
                    <a:pt x="680" y="187"/>
                  </a:lnTo>
                  <a:lnTo>
                    <a:pt x="680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5"/>
                  </a:lnTo>
                  <a:lnTo>
                    <a:pt x="681" y="185"/>
                  </a:lnTo>
                  <a:lnTo>
                    <a:pt x="681" y="185"/>
                  </a:lnTo>
                  <a:lnTo>
                    <a:pt x="681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5" y="185"/>
                  </a:lnTo>
                  <a:lnTo>
                    <a:pt x="685" y="187"/>
                  </a:lnTo>
                  <a:lnTo>
                    <a:pt x="685" y="187"/>
                  </a:lnTo>
                  <a:lnTo>
                    <a:pt x="685" y="187"/>
                  </a:lnTo>
                  <a:lnTo>
                    <a:pt x="685" y="188"/>
                  </a:lnTo>
                  <a:lnTo>
                    <a:pt x="685" y="188"/>
                  </a:lnTo>
                  <a:lnTo>
                    <a:pt x="685" y="190"/>
                  </a:lnTo>
                  <a:lnTo>
                    <a:pt x="687" y="190"/>
                  </a:lnTo>
                  <a:lnTo>
                    <a:pt x="687" y="192"/>
                  </a:lnTo>
                  <a:lnTo>
                    <a:pt x="687" y="194"/>
                  </a:lnTo>
                  <a:lnTo>
                    <a:pt x="687" y="194"/>
                  </a:lnTo>
                  <a:lnTo>
                    <a:pt x="687" y="194"/>
                  </a:lnTo>
                  <a:lnTo>
                    <a:pt x="687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3" y="194"/>
                  </a:lnTo>
                  <a:lnTo>
                    <a:pt x="683" y="194"/>
                  </a:lnTo>
                  <a:lnTo>
                    <a:pt x="683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7" y="194"/>
                  </a:lnTo>
                  <a:lnTo>
                    <a:pt x="687" y="196"/>
                  </a:lnTo>
                  <a:lnTo>
                    <a:pt x="687" y="196"/>
                  </a:lnTo>
                  <a:lnTo>
                    <a:pt x="687" y="198"/>
                  </a:lnTo>
                  <a:lnTo>
                    <a:pt x="687" y="198"/>
                  </a:lnTo>
                  <a:lnTo>
                    <a:pt x="687" y="198"/>
                  </a:lnTo>
                  <a:lnTo>
                    <a:pt x="687" y="198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3" y="196"/>
                  </a:lnTo>
                  <a:lnTo>
                    <a:pt x="683" y="196"/>
                  </a:lnTo>
                  <a:lnTo>
                    <a:pt x="683" y="196"/>
                  </a:lnTo>
                  <a:lnTo>
                    <a:pt x="683" y="196"/>
                  </a:lnTo>
                  <a:lnTo>
                    <a:pt x="683" y="198"/>
                  </a:lnTo>
                  <a:lnTo>
                    <a:pt x="683" y="198"/>
                  </a:lnTo>
                  <a:lnTo>
                    <a:pt x="685" y="198"/>
                  </a:lnTo>
                  <a:lnTo>
                    <a:pt x="685" y="198"/>
                  </a:lnTo>
                  <a:lnTo>
                    <a:pt x="687" y="198"/>
                  </a:lnTo>
                  <a:lnTo>
                    <a:pt x="685" y="199"/>
                  </a:lnTo>
                  <a:lnTo>
                    <a:pt x="687" y="199"/>
                  </a:lnTo>
                  <a:lnTo>
                    <a:pt x="687" y="199"/>
                  </a:lnTo>
                  <a:lnTo>
                    <a:pt x="687" y="201"/>
                  </a:lnTo>
                  <a:lnTo>
                    <a:pt x="687" y="201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199"/>
                  </a:lnTo>
                  <a:lnTo>
                    <a:pt x="683" y="199"/>
                  </a:lnTo>
                  <a:lnTo>
                    <a:pt x="683" y="199"/>
                  </a:lnTo>
                  <a:lnTo>
                    <a:pt x="683" y="199"/>
                  </a:lnTo>
                  <a:lnTo>
                    <a:pt x="681" y="199"/>
                  </a:lnTo>
                  <a:lnTo>
                    <a:pt x="681" y="199"/>
                  </a:lnTo>
                  <a:lnTo>
                    <a:pt x="681" y="199"/>
                  </a:lnTo>
                  <a:lnTo>
                    <a:pt x="681" y="199"/>
                  </a:lnTo>
                  <a:lnTo>
                    <a:pt x="680" y="199"/>
                  </a:lnTo>
                  <a:lnTo>
                    <a:pt x="680" y="198"/>
                  </a:lnTo>
                  <a:lnTo>
                    <a:pt x="680" y="198"/>
                  </a:lnTo>
                  <a:lnTo>
                    <a:pt x="680" y="196"/>
                  </a:lnTo>
                  <a:lnTo>
                    <a:pt x="680" y="196"/>
                  </a:lnTo>
                  <a:lnTo>
                    <a:pt x="680" y="196"/>
                  </a:lnTo>
                  <a:lnTo>
                    <a:pt x="680" y="194"/>
                  </a:lnTo>
                  <a:lnTo>
                    <a:pt x="680" y="194"/>
                  </a:lnTo>
                  <a:lnTo>
                    <a:pt x="678" y="194"/>
                  </a:lnTo>
                  <a:lnTo>
                    <a:pt x="678" y="194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8" y="194"/>
                  </a:lnTo>
                  <a:lnTo>
                    <a:pt x="678" y="196"/>
                  </a:lnTo>
                  <a:lnTo>
                    <a:pt x="678" y="196"/>
                  </a:lnTo>
                  <a:lnTo>
                    <a:pt x="678" y="198"/>
                  </a:lnTo>
                  <a:lnTo>
                    <a:pt x="678" y="198"/>
                  </a:lnTo>
                  <a:lnTo>
                    <a:pt x="678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4" y="198"/>
                  </a:lnTo>
                  <a:lnTo>
                    <a:pt x="674" y="198"/>
                  </a:lnTo>
                  <a:lnTo>
                    <a:pt x="674" y="198"/>
                  </a:lnTo>
                  <a:lnTo>
                    <a:pt x="674" y="198"/>
                  </a:lnTo>
                  <a:lnTo>
                    <a:pt x="674" y="196"/>
                  </a:lnTo>
                  <a:lnTo>
                    <a:pt x="672" y="196"/>
                  </a:lnTo>
                  <a:lnTo>
                    <a:pt x="672" y="194"/>
                  </a:lnTo>
                  <a:lnTo>
                    <a:pt x="672" y="194"/>
                  </a:lnTo>
                  <a:lnTo>
                    <a:pt x="672" y="194"/>
                  </a:lnTo>
                  <a:lnTo>
                    <a:pt x="672" y="194"/>
                  </a:lnTo>
                  <a:lnTo>
                    <a:pt x="672" y="192"/>
                  </a:lnTo>
                  <a:lnTo>
                    <a:pt x="670" y="192"/>
                  </a:lnTo>
                  <a:lnTo>
                    <a:pt x="670" y="192"/>
                  </a:lnTo>
                  <a:lnTo>
                    <a:pt x="670" y="192"/>
                  </a:lnTo>
                  <a:lnTo>
                    <a:pt x="670" y="190"/>
                  </a:lnTo>
                  <a:lnTo>
                    <a:pt x="670" y="190"/>
                  </a:lnTo>
                  <a:lnTo>
                    <a:pt x="669" y="192"/>
                  </a:lnTo>
                  <a:lnTo>
                    <a:pt x="669" y="192"/>
                  </a:lnTo>
                  <a:lnTo>
                    <a:pt x="669" y="192"/>
                  </a:lnTo>
                  <a:lnTo>
                    <a:pt x="670" y="192"/>
                  </a:lnTo>
                  <a:lnTo>
                    <a:pt x="670" y="194"/>
                  </a:lnTo>
                  <a:lnTo>
                    <a:pt x="670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7" y="194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0"/>
                  </a:lnTo>
                  <a:lnTo>
                    <a:pt x="667" y="190"/>
                  </a:lnTo>
                  <a:lnTo>
                    <a:pt x="667" y="190"/>
                  </a:lnTo>
                  <a:lnTo>
                    <a:pt x="665" y="190"/>
                  </a:lnTo>
                  <a:lnTo>
                    <a:pt x="665" y="190"/>
                  </a:lnTo>
                  <a:lnTo>
                    <a:pt x="665" y="190"/>
                  </a:lnTo>
                  <a:lnTo>
                    <a:pt x="665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4"/>
                  </a:lnTo>
                  <a:lnTo>
                    <a:pt x="667" y="194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7" y="194"/>
                  </a:lnTo>
                  <a:lnTo>
                    <a:pt x="667" y="194"/>
                  </a:lnTo>
                  <a:lnTo>
                    <a:pt x="667" y="196"/>
                  </a:lnTo>
                  <a:lnTo>
                    <a:pt x="667" y="196"/>
                  </a:lnTo>
                  <a:lnTo>
                    <a:pt x="669" y="196"/>
                  </a:lnTo>
                  <a:lnTo>
                    <a:pt x="669" y="196"/>
                  </a:lnTo>
                  <a:lnTo>
                    <a:pt x="669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8"/>
                  </a:lnTo>
                  <a:lnTo>
                    <a:pt x="670" y="198"/>
                  </a:lnTo>
                  <a:lnTo>
                    <a:pt x="670" y="198"/>
                  </a:lnTo>
                  <a:lnTo>
                    <a:pt x="672" y="198"/>
                  </a:lnTo>
                  <a:lnTo>
                    <a:pt x="672" y="198"/>
                  </a:lnTo>
                  <a:lnTo>
                    <a:pt x="672" y="198"/>
                  </a:lnTo>
                  <a:lnTo>
                    <a:pt x="672" y="199"/>
                  </a:lnTo>
                  <a:lnTo>
                    <a:pt x="672" y="199"/>
                  </a:lnTo>
                  <a:lnTo>
                    <a:pt x="672" y="199"/>
                  </a:lnTo>
                  <a:lnTo>
                    <a:pt x="672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69" y="199"/>
                  </a:lnTo>
                  <a:lnTo>
                    <a:pt x="669" y="199"/>
                  </a:lnTo>
                  <a:lnTo>
                    <a:pt x="669" y="199"/>
                  </a:lnTo>
                  <a:lnTo>
                    <a:pt x="669" y="199"/>
                  </a:lnTo>
                  <a:lnTo>
                    <a:pt x="667" y="199"/>
                  </a:lnTo>
                  <a:lnTo>
                    <a:pt x="667" y="198"/>
                  </a:lnTo>
                  <a:lnTo>
                    <a:pt x="667" y="198"/>
                  </a:lnTo>
                  <a:lnTo>
                    <a:pt x="667" y="198"/>
                  </a:lnTo>
                  <a:lnTo>
                    <a:pt x="667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9"/>
                  </a:lnTo>
                  <a:lnTo>
                    <a:pt x="663" y="199"/>
                  </a:lnTo>
                  <a:lnTo>
                    <a:pt x="663" y="199"/>
                  </a:lnTo>
                  <a:lnTo>
                    <a:pt x="663" y="199"/>
                  </a:lnTo>
                  <a:lnTo>
                    <a:pt x="665" y="199"/>
                  </a:lnTo>
                  <a:lnTo>
                    <a:pt x="665" y="199"/>
                  </a:lnTo>
                  <a:lnTo>
                    <a:pt x="665" y="199"/>
                  </a:lnTo>
                  <a:lnTo>
                    <a:pt x="665" y="199"/>
                  </a:lnTo>
                  <a:lnTo>
                    <a:pt x="667" y="199"/>
                  </a:lnTo>
                  <a:lnTo>
                    <a:pt x="667" y="199"/>
                  </a:lnTo>
                  <a:lnTo>
                    <a:pt x="667" y="199"/>
                  </a:lnTo>
                  <a:lnTo>
                    <a:pt x="667" y="199"/>
                  </a:lnTo>
                  <a:lnTo>
                    <a:pt x="667" y="201"/>
                  </a:lnTo>
                  <a:lnTo>
                    <a:pt x="667" y="201"/>
                  </a:lnTo>
                  <a:lnTo>
                    <a:pt x="665" y="201"/>
                  </a:lnTo>
                  <a:lnTo>
                    <a:pt x="665" y="201"/>
                  </a:lnTo>
                  <a:lnTo>
                    <a:pt x="665" y="201"/>
                  </a:lnTo>
                  <a:lnTo>
                    <a:pt x="665" y="201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7" y="203"/>
                  </a:lnTo>
                  <a:lnTo>
                    <a:pt x="667" y="201"/>
                  </a:lnTo>
                  <a:lnTo>
                    <a:pt x="667" y="201"/>
                  </a:lnTo>
                  <a:lnTo>
                    <a:pt x="667" y="203"/>
                  </a:lnTo>
                  <a:lnTo>
                    <a:pt x="667" y="203"/>
                  </a:lnTo>
                  <a:lnTo>
                    <a:pt x="669" y="203"/>
                  </a:lnTo>
                  <a:lnTo>
                    <a:pt x="669" y="203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70" y="203"/>
                  </a:lnTo>
                  <a:lnTo>
                    <a:pt x="670" y="203"/>
                  </a:lnTo>
                  <a:lnTo>
                    <a:pt x="670" y="203"/>
                  </a:lnTo>
                  <a:lnTo>
                    <a:pt x="670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5"/>
                  </a:lnTo>
                  <a:lnTo>
                    <a:pt x="674" y="205"/>
                  </a:lnTo>
                  <a:lnTo>
                    <a:pt x="674" y="205"/>
                  </a:lnTo>
                  <a:lnTo>
                    <a:pt x="674" y="205"/>
                  </a:lnTo>
                  <a:lnTo>
                    <a:pt x="672" y="205"/>
                  </a:lnTo>
                  <a:lnTo>
                    <a:pt x="672" y="205"/>
                  </a:lnTo>
                  <a:lnTo>
                    <a:pt x="672" y="205"/>
                  </a:lnTo>
                  <a:lnTo>
                    <a:pt x="672" y="205"/>
                  </a:lnTo>
                  <a:lnTo>
                    <a:pt x="670" y="205"/>
                  </a:lnTo>
                  <a:lnTo>
                    <a:pt x="670" y="205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5"/>
                  </a:lnTo>
                  <a:lnTo>
                    <a:pt x="670" y="205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7" y="207"/>
                  </a:lnTo>
                  <a:lnTo>
                    <a:pt x="667" y="205"/>
                  </a:lnTo>
                  <a:lnTo>
                    <a:pt x="667" y="205"/>
                  </a:lnTo>
                  <a:lnTo>
                    <a:pt x="667" y="205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9"/>
                  </a:lnTo>
                  <a:lnTo>
                    <a:pt x="667" y="209"/>
                  </a:lnTo>
                  <a:lnTo>
                    <a:pt x="669" y="209"/>
                  </a:lnTo>
                  <a:lnTo>
                    <a:pt x="669" y="209"/>
                  </a:lnTo>
                  <a:lnTo>
                    <a:pt x="669" y="209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69" y="209"/>
                  </a:lnTo>
                  <a:lnTo>
                    <a:pt x="669" y="209"/>
                  </a:lnTo>
                  <a:lnTo>
                    <a:pt x="669" y="210"/>
                  </a:lnTo>
                  <a:lnTo>
                    <a:pt x="669" y="210"/>
                  </a:lnTo>
                  <a:lnTo>
                    <a:pt x="669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2" y="209"/>
                  </a:lnTo>
                  <a:lnTo>
                    <a:pt x="672" y="209"/>
                  </a:lnTo>
                  <a:lnTo>
                    <a:pt x="672" y="209"/>
                  </a:lnTo>
                  <a:lnTo>
                    <a:pt x="672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6" y="209"/>
                  </a:lnTo>
                  <a:lnTo>
                    <a:pt x="676" y="209"/>
                  </a:lnTo>
                  <a:lnTo>
                    <a:pt x="676" y="209"/>
                  </a:lnTo>
                  <a:lnTo>
                    <a:pt x="678" y="207"/>
                  </a:lnTo>
                  <a:lnTo>
                    <a:pt x="678" y="207"/>
                  </a:lnTo>
                  <a:lnTo>
                    <a:pt x="678" y="207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6" y="210"/>
                  </a:lnTo>
                  <a:lnTo>
                    <a:pt x="676" y="210"/>
                  </a:lnTo>
                  <a:lnTo>
                    <a:pt x="676" y="210"/>
                  </a:lnTo>
                  <a:lnTo>
                    <a:pt x="676" y="212"/>
                  </a:lnTo>
                  <a:lnTo>
                    <a:pt x="676" y="212"/>
                  </a:lnTo>
                  <a:lnTo>
                    <a:pt x="676" y="212"/>
                  </a:lnTo>
                  <a:lnTo>
                    <a:pt x="678" y="212"/>
                  </a:lnTo>
                  <a:lnTo>
                    <a:pt x="678" y="212"/>
                  </a:lnTo>
                  <a:lnTo>
                    <a:pt x="678" y="212"/>
                  </a:lnTo>
                  <a:lnTo>
                    <a:pt x="678" y="212"/>
                  </a:lnTo>
                  <a:lnTo>
                    <a:pt x="676" y="212"/>
                  </a:lnTo>
                  <a:lnTo>
                    <a:pt x="676" y="212"/>
                  </a:lnTo>
                  <a:lnTo>
                    <a:pt x="674" y="212"/>
                  </a:lnTo>
                  <a:lnTo>
                    <a:pt x="674" y="212"/>
                  </a:lnTo>
                  <a:lnTo>
                    <a:pt x="674" y="214"/>
                  </a:lnTo>
                  <a:lnTo>
                    <a:pt x="672" y="214"/>
                  </a:lnTo>
                  <a:lnTo>
                    <a:pt x="672" y="214"/>
                  </a:lnTo>
                  <a:lnTo>
                    <a:pt x="670" y="216"/>
                  </a:lnTo>
                  <a:lnTo>
                    <a:pt x="670" y="216"/>
                  </a:lnTo>
                  <a:lnTo>
                    <a:pt x="670" y="216"/>
                  </a:lnTo>
                  <a:lnTo>
                    <a:pt x="670" y="216"/>
                  </a:lnTo>
                  <a:lnTo>
                    <a:pt x="670" y="214"/>
                  </a:lnTo>
                  <a:lnTo>
                    <a:pt x="670" y="214"/>
                  </a:lnTo>
                  <a:lnTo>
                    <a:pt x="670" y="214"/>
                  </a:lnTo>
                  <a:lnTo>
                    <a:pt x="670" y="214"/>
                  </a:lnTo>
                  <a:lnTo>
                    <a:pt x="669" y="214"/>
                  </a:lnTo>
                  <a:lnTo>
                    <a:pt x="669" y="216"/>
                  </a:lnTo>
                  <a:lnTo>
                    <a:pt x="669" y="216"/>
                  </a:lnTo>
                  <a:lnTo>
                    <a:pt x="669" y="216"/>
                  </a:lnTo>
                  <a:lnTo>
                    <a:pt x="669" y="216"/>
                  </a:lnTo>
                  <a:lnTo>
                    <a:pt x="667" y="216"/>
                  </a:lnTo>
                  <a:lnTo>
                    <a:pt x="667" y="216"/>
                  </a:lnTo>
                  <a:lnTo>
                    <a:pt x="667" y="214"/>
                  </a:lnTo>
                  <a:lnTo>
                    <a:pt x="667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4"/>
                  </a:lnTo>
                  <a:lnTo>
                    <a:pt x="661" y="212"/>
                  </a:lnTo>
                  <a:lnTo>
                    <a:pt x="661" y="212"/>
                  </a:lnTo>
                  <a:lnTo>
                    <a:pt x="659" y="212"/>
                  </a:lnTo>
                  <a:lnTo>
                    <a:pt x="661" y="212"/>
                  </a:lnTo>
                  <a:lnTo>
                    <a:pt x="661" y="212"/>
                  </a:lnTo>
                  <a:lnTo>
                    <a:pt x="661" y="210"/>
                  </a:lnTo>
                  <a:lnTo>
                    <a:pt x="661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8" y="212"/>
                  </a:lnTo>
                  <a:lnTo>
                    <a:pt x="658" y="212"/>
                  </a:lnTo>
                  <a:lnTo>
                    <a:pt x="658" y="210"/>
                  </a:lnTo>
                  <a:lnTo>
                    <a:pt x="658" y="210"/>
                  </a:lnTo>
                  <a:lnTo>
                    <a:pt x="656" y="210"/>
                  </a:lnTo>
                  <a:lnTo>
                    <a:pt x="656" y="209"/>
                  </a:lnTo>
                  <a:lnTo>
                    <a:pt x="656" y="209"/>
                  </a:lnTo>
                  <a:lnTo>
                    <a:pt x="656" y="209"/>
                  </a:lnTo>
                  <a:lnTo>
                    <a:pt x="654" y="209"/>
                  </a:lnTo>
                  <a:lnTo>
                    <a:pt x="654" y="207"/>
                  </a:lnTo>
                  <a:lnTo>
                    <a:pt x="652" y="207"/>
                  </a:lnTo>
                  <a:lnTo>
                    <a:pt x="652" y="207"/>
                  </a:lnTo>
                  <a:lnTo>
                    <a:pt x="652" y="205"/>
                  </a:lnTo>
                  <a:lnTo>
                    <a:pt x="650" y="205"/>
                  </a:lnTo>
                  <a:lnTo>
                    <a:pt x="650" y="205"/>
                  </a:lnTo>
                  <a:lnTo>
                    <a:pt x="648" y="205"/>
                  </a:lnTo>
                  <a:lnTo>
                    <a:pt x="648" y="205"/>
                  </a:lnTo>
                  <a:lnTo>
                    <a:pt x="648" y="203"/>
                  </a:lnTo>
                  <a:lnTo>
                    <a:pt x="648" y="203"/>
                  </a:lnTo>
                  <a:lnTo>
                    <a:pt x="648" y="203"/>
                  </a:lnTo>
                  <a:lnTo>
                    <a:pt x="648" y="203"/>
                  </a:lnTo>
                  <a:lnTo>
                    <a:pt x="648" y="201"/>
                  </a:lnTo>
                  <a:lnTo>
                    <a:pt x="647" y="201"/>
                  </a:lnTo>
                  <a:lnTo>
                    <a:pt x="647" y="203"/>
                  </a:lnTo>
                  <a:lnTo>
                    <a:pt x="645" y="203"/>
                  </a:lnTo>
                  <a:lnTo>
                    <a:pt x="645" y="201"/>
                  </a:lnTo>
                  <a:lnTo>
                    <a:pt x="645" y="201"/>
                  </a:lnTo>
                  <a:lnTo>
                    <a:pt x="645" y="201"/>
                  </a:lnTo>
                  <a:lnTo>
                    <a:pt x="643" y="203"/>
                  </a:lnTo>
                  <a:lnTo>
                    <a:pt x="645" y="205"/>
                  </a:lnTo>
                  <a:lnTo>
                    <a:pt x="647" y="207"/>
                  </a:lnTo>
                  <a:lnTo>
                    <a:pt x="647" y="207"/>
                  </a:lnTo>
                  <a:lnTo>
                    <a:pt x="648" y="207"/>
                  </a:lnTo>
                  <a:lnTo>
                    <a:pt x="648" y="207"/>
                  </a:lnTo>
                  <a:lnTo>
                    <a:pt x="648" y="207"/>
                  </a:lnTo>
                  <a:lnTo>
                    <a:pt x="648" y="209"/>
                  </a:lnTo>
                  <a:lnTo>
                    <a:pt x="650" y="209"/>
                  </a:lnTo>
                  <a:lnTo>
                    <a:pt x="650" y="209"/>
                  </a:lnTo>
                  <a:lnTo>
                    <a:pt x="650" y="209"/>
                  </a:lnTo>
                  <a:lnTo>
                    <a:pt x="652" y="210"/>
                  </a:lnTo>
                  <a:lnTo>
                    <a:pt x="652" y="210"/>
                  </a:lnTo>
                  <a:lnTo>
                    <a:pt x="652" y="210"/>
                  </a:lnTo>
                  <a:lnTo>
                    <a:pt x="654" y="212"/>
                  </a:lnTo>
                  <a:lnTo>
                    <a:pt x="654" y="212"/>
                  </a:lnTo>
                  <a:lnTo>
                    <a:pt x="656" y="212"/>
                  </a:lnTo>
                  <a:lnTo>
                    <a:pt x="656" y="214"/>
                  </a:lnTo>
                  <a:lnTo>
                    <a:pt x="654" y="214"/>
                  </a:lnTo>
                  <a:lnTo>
                    <a:pt x="654" y="214"/>
                  </a:lnTo>
                  <a:lnTo>
                    <a:pt x="654" y="214"/>
                  </a:lnTo>
                  <a:lnTo>
                    <a:pt x="656" y="214"/>
                  </a:lnTo>
                  <a:lnTo>
                    <a:pt x="656" y="214"/>
                  </a:lnTo>
                  <a:lnTo>
                    <a:pt x="656" y="214"/>
                  </a:lnTo>
                  <a:lnTo>
                    <a:pt x="658" y="214"/>
                  </a:lnTo>
                  <a:lnTo>
                    <a:pt x="658" y="214"/>
                  </a:lnTo>
                  <a:lnTo>
                    <a:pt x="659" y="214"/>
                  </a:lnTo>
                  <a:lnTo>
                    <a:pt x="659" y="214"/>
                  </a:lnTo>
                  <a:lnTo>
                    <a:pt x="659" y="216"/>
                  </a:lnTo>
                  <a:lnTo>
                    <a:pt x="659" y="216"/>
                  </a:lnTo>
                  <a:lnTo>
                    <a:pt x="659" y="216"/>
                  </a:lnTo>
                  <a:lnTo>
                    <a:pt x="659" y="216"/>
                  </a:lnTo>
                  <a:lnTo>
                    <a:pt x="661" y="216"/>
                  </a:lnTo>
                  <a:lnTo>
                    <a:pt x="661" y="216"/>
                  </a:lnTo>
                  <a:lnTo>
                    <a:pt x="661" y="216"/>
                  </a:lnTo>
                  <a:lnTo>
                    <a:pt x="663" y="216"/>
                  </a:lnTo>
                  <a:lnTo>
                    <a:pt x="663" y="216"/>
                  </a:lnTo>
                  <a:lnTo>
                    <a:pt x="663" y="216"/>
                  </a:lnTo>
                  <a:lnTo>
                    <a:pt x="665" y="216"/>
                  </a:lnTo>
                  <a:lnTo>
                    <a:pt x="665" y="218"/>
                  </a:lnTo>
                  <a:lnTo>
                    <a:pt x="665" y="218"/>
                  </a:lnTo>
                  <a:lnTo>
                    <a:pt x="665" y="218"/>
                  </a:lnTo>
                  <a:lnTo>
                    <a:pt x="667" y="218"/>
                  </a:lnTo>
                  <a:lnTo>
                    <a:pt x="669" y="218"/>
                  </a:lnTo>
                  <a:lnTo>
                    <a:pt x="670" y="218"/>
                  </a:lnTo>
                  <a:lnTo>
                    <a:pt x="670" y="220"/>
                  </a:lnTo>
                  <a:lnTo>
                    <a:pt x="670" y="220"/>
                  </a:lnTo>
                  <a:lnTo>
                    <a:pt x="672" y="220"/>
                  </a:lnTo>
                  <a:lnTo>
                    <a:pt x="672" y="220"/>
                  </a:lnTo>
                  <a:lnTo>
                    <a:pt x="674" y="220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8" y="218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80" y="220"/>
                  </a:lnTo>
                  <a:lnTo>
                    <a:pt x="680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80" y="218"/>
                  </a:lnTo>
                  <a:lnTo>
                    <a:pt x="680" y="218"/>
                  </a:lnTo>
                  <a:lnTo>
                    <a:pt x="680" y="220"/>
                  </a:lnTo>
                  <a:lnTo>
                    <a:pt x="680" y="220"/>
                  </a:lnTo>
                  <a:lnTo>
                    <a:pt x="680" y="220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81" y="221"/>
                  </a:lnTo>
                  <a:lnTo>
                    <a:pt x="681" y="221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6" y="221"/>
                  </a:lnTo>
                  <a:lnTo>
                    <a:pt x="676" y="221"/>
                  </a:lnTo>
                  <a:lnTo>
                    <a:pt x="676" y="221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8" y="223"/>
                  </a:lnTo>
                  <a:lnTo>
                    <a:pt x="680" y="223"/>
                  </a:lnTo>
                  <a:lnTo>
                    <a:pt x="680" y="223"/>
                  </a:lnTo>
                  <a:lnTo>
                    <a:pt x="680" y="223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6" y="227"/>
                  </a:lnTo>
                  <a:lnTo>
                    <a:pt x="676" y="227"/>
                  </a:lnTo>
                  <a:lnTo>
                    <a:pt x="678" y="229"/>
                  </a:lnTo>
                  <a:lnTo>
                    <a:pt x="678" y="229"/>
                  </a:lnTo>
                  <a:lnTo>
                    <a:pt x="678" y="229"/>
                  </a:lnTo>
                  <a:lnTo>
                    <a:pt x="680" y="229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80" y="223"/>
                  </a:lnTo>
                  <a:lnTo>
                    <a:pt x="680" y="223"/>
                  </a:lnTo>
                  <a:lnTo>
                    <a:pt x="681" y="223"/>
                  </a:lnTo>
                  <a:lnTo>
                    <a:pt x="681" y="223"/>
                  </a:lnTo>
                  <a:lnTo>
                    <a:pt x="681" y="225"/>
                  </a:lnTo>
                  <a:lnTo>
                    <a:pt x="681" y="225"/>
                  </a:lnTo>
                  <a:lnTo>
                    <a:pt x="683" y="223"/>
                  </a:lnTo>
                  <a:lnTo>
                    <a:pt x="683" y="225"/>
                  </a:lnTo>
                  <a:lnTo>
                    <a:pt x="683" y="223"/>
                  </a:lnTo>
                  <a:lnTo>
                    <a:pt x="683" y="225"/>
                  </a:lnTo>
                  <a:lnTo>
                    <a:pt x="683" y="225"/>
                  </a:lnTo>
                  <a:lnTo>
                    <a:pt x="683" y="225"/>
                  </a:lnTo>
                  <a:lnTo>
                    <a:pt x="683" y="227"/>
                  </a:lnTo>
                  <a:lnTo>
                    <a:pt x="683" y="227"/>
                  </a:lnTo>
                  <a:lnTo>
                    <a:pt x="683" y="227"/>
                  </a:lnTo>
                  <a:lnTo>
                    <a:pt x="683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3" y="225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3" y="223"/>
                  </a:lnTo>
                  <a:lnTo>
                    <a:pt x="683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1"/>
                  </a:lnTo>
                  <a:lnTo>
                    <a:pt x="685" y="221"/>
                  </a:lnTo>
                  <a:lnTo>
                    <a:pt x="687" y="221"/>
                  </a:lnTo>
                  <a:lnTo>
                    <a:pt x="687" y="221"/>
                  </a:lnTo>
                  <a:lnTo>
                    <a:pt x="687" y="223"/>
                  </a:lnTo>
                  <a:lnTo>
                    <a:pt x="687" y="223"/>
                  </a:lnTo>
                  <a:lnTo>
                    <a:pt x="687" y="223"/>
                  </a:lnTo>
                  <a:lnTo>
                    <a:pt x="687" y="223"/>
                  </a:lnTo>
                  <a:lnTo>
                    <a:pt x="689" y="223"/>
                  </a:lnTo>
                  <a:lnTo>
                    <a:pt x="689" y="223"/>
                  </a:lnTo>
                  <a:lnTo>
                    <a:pt x="689" y="225"/>
                  </a:lnTo>
                  <a:lnTo>
                    <a:pt x="689" y="225"/>
                  </a:lnTo>
                  <a:lnTo>
                    <a:pt x="689" y="225"/>
                  </a:lnTo>
                  <a:lnTo>
                    <a:pt x="689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89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92" y="225"/>
                  </a:lnTo>
                  <a:lnTo>
                    <a:pt x="692" y="225"/>
                  </a:lnTo>
                  <a:lnTo>
                    <a:pt x="692" y="225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1" y="229"/>
                  </a:lnTo>
                  <a:lnTo>
                    <a:pt x="691" y="229"/>
                  </a:lnTo>
                  <a:lnTo>
                    <a:pt x="691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30"/>
                  </a:lnTo>
                  <a:lnTo>
                    <a:pt x="689" y="230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5" y="229"/>
                  </a:lnTo>
                  <a:lnTo>
                    <a:pt x="685" y="229"/>
                  </a:lnTo>
                  <a:lnTo>
                    <a:pt x="685" y="229"/>
                  </a:lnTo>
                  <a:lnTo>
                    <a:pt x="685" y="229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9" y="230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4"/>
                  </a:lnTo>
                  <a:lnTo>
                    <a:pt x="689" y="234"/>
                  </a:lnTo>
                  <a:lnTo>
                    <a:pt x="689" y="234"/>
                  </a:lnTo>
                  <a:lnTo>
                    <a:pt x="689" y="234"/>
                  </a:lnTo>
                  <a:lnTo>
                    <a:pt x="689" y="236"/>
                  </a:lnTo>
                  <a:lnTo>
                    <a:pt x="689" y="236"/>
                  </a:lnTo>
                  <a:lnTo>
                    <a:pt x="689" y="238"/>
                  </a:lnTo>
                  <a:lnTo>
                    <a:pt x="689" y="238"/>
                  </a:lnTo>
                  <a:lnTo>
                    <a:pt x="689" y="238"/>
                  </a:lnTo>
                  <a:lnTo>
                    <a:pt x="689" y="236"/>
                  </a:lnTo>
                  <a:lnTo>
                    <a:pt x="689" y="236"/>
                  </a:lnTo>
                  <a:lnTo>
                    <a:pt x="689" y="236"/>
                  </a:lnTo>
                  <a:lnTo>
                    <a:pt x="691" y="234"/>
                  </a:lnTo>
                  <a:lnTo>
                    <a:pt x="691" y="234"/>
                  </a:lnTo>
                  <a:lnTo>
                    <a:pt x="691" y="234"/>
                  </a:lnTo>
                  <a:lnTo>
                    <a:pt x="691" y="232"/>
                  </a:lnTo>
                  <a:lnTo>
                    <a:pt x="689" y="232"/>
                  </a:lnTo>
                  <a:lnTo>
                    <a:pt x="691" y="232"/>
                  </a:lnTo>
                  <a:lnTo>
                    <a:pt x="691" y="232"/>
                  </a:lnTo>
                  <a:lnTo>
                    <a:pt x="691" y="232"/>
                  </a:lnTo>
                  <a:lnTo>
                    <a:pt x="691" y="232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4" y="232"/>
                  </a:lnTo>
                  <a:lnTo>
                    <a:pt x="694" y="232"/>
                  </a:lnTo>
                  <a:lnTo>
                    <a:pt x="694" y="230"/>
                  </a:lnTo>
                  <a:lnTo>
                    <a:pt x="692" y="230"/>
                  </a:lnTo>
                  <a:lnTo>
                    <a:pt x="692" y="229"/>
                  </a:lnTo>
                  <a:lnTo>
                    <a:pt x="692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6" y="229"/>
                  </a:lnTo>
                  <a:lnTo>
                    <a:pt x="696" y="230"/>
                  </a:lnTo>
                  <a:lnTo>
                    <a:pt x="696" y="230"/>
                  </a:lnTo>
                  <a:lnTo>
                    <a:pt x="696" y="232"/>
                  </a:lnTo>
                  <a:lnTo>
                    <a:pt x="696" y="232"/>
                  </a:lnTo>
                  <a:lnTo>
                    <a:pt x="696" y="234"/>
                  </a:lnTo>
                  <a:lnTo>
                    <a:pt x="696" y="236"/>
                  </a:lnTo>
                  <a:lnTo>
                    <a:pt x="696" y="236"/>
                  </a:lnTo>
                  <a:lnTo>
                    <a:pt x="696" y="238"/>
                  </a:lnTo>
                  <a:lnTo>
                    <a:pt x="696" y="240"/>
                  </a:lnTo>
                  <a:lnTo>
                    <a:pt x="696" y="240"/>
                  </a:lnTo>
                  <a:lnTo>
                    <a:pt x="696" y="240"/>
                  </a:lnTo>
                  <a:lnTo>
                    <a:pt x="696" y="241"/>
                  </a:lnTo>
                  <a:lnTo>
                    <a:pt x="694" y="241"/>
                  </a:lnTo>
                  <a:lnTo>
                    <a:pt x="694" y="241"/>
                  </a:lnTo>
                  <a:lnTo>
                    <a:pt x="694" y="241"/>
                  </a:lnTo>
                  <a:lnTo>
                    <a:pt x="694" y="240"/>
                  </a:lnTo>
                  <a:lnTo>
                    <a:pt x="696" y="240"/>
                  </a:lnTo>
                  <a:lnTo>
                    <a:pt x="696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40"/>
                  </a:lnTo>
                  <a:lnTo>
                    <a:pt x="694" y="240"/>
                  </a:lnTo>
                  <a:lnTo>
                    <a:pt x="692" y="240"/>
                  </a:lnTo>
                  <a:lnTo>
                    <a:pt x="692" y="240"/>
                  </a:lnTo>
                  <a:lnTo>
                    <a:pt x="692" y="241"/>
                  </a:lnTo>
                  <a:lnTo>
                    <a:pt x="692" y="241"/>
                  </a:lnTo>
                  <a:lnTo>
                    <a:pt x="692" y="241"/>
                  </a:lnTo>
                  <a:lnTo>
                    <a:pt x="692" y="241"/>
                  </a:lnTo>
                  <a:lnTo>
                    <a:pt x="691" y="243"/>
                  </a:lnTo>
                  <a:lnTo>
                    <a:pt x="691" y="243"/>
                  </a:lnTo>
                  <a:lnTo>
                    <a:pt x="691" y="243"/>
                  </a:lnTo>
                  <a:lnTo>
                    <a:pt x="689" y="245"/>
                  </a:lnTo>
                  <a:lnTo>
                    <a:pt x="689" y="245"/>
                  </a:lnTo>
                  <a:lnTo>
                    <a:pt x="687" y="245"/>
                  </a:lnTo>
                  <a:lnTo>
                    <a:pt x="687" y="247"/>
                  </a:lnTo>
                  <a:lnTo>
                    <a:pt x="687" y="247"/>
                  </a:lnTo>
                  <a:lnTo>
                    <a:pt x="687" y="247"/>
                  </a:lnTo>
                  <a:lnTo>
                    <a:pt x="687" y="249"/>
                  </a:lnTo>
                  <a:lnTo>
                    <a:pt x="687" y="249"/>
                  </a:lnTo>
                  <a:lnTo>
                    <a:pt x="687" y="249"/>
                  </a:lnTo>
                  <a:lnTo>
                    <a:pt x="685" y="249"/>
                  </a:lnTo>
                  <a:lnTo>
                    <a:pt x="685" y="249"/>
                  </a:lnTo>
                  <a:lnTo>
                    <a:pt x="685" y="249"/>
                  </a:lnTo>
                  <a:lnTo>
                    <a:pt x="683" y="247"/>
                  </a:lnTo>
                  <a:lnTo>
                    <a:pt x="683" y="247"/>
                  </a:lnTo>
                  <a:lnTo>
                    <a:pt x="683" y="247"/>
                  </a:lnTo>
                  <a:lnTo>
                    <a:pt x="683" y="247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3"/>
                  </a:lnTo>
                  <a:lnTo>
                    <a:pt x="680" y="243"/>
                  </a:lnTo>
                  <a:lnTo>
                    <a:pt x="680" y="243"/>
                  </a:lnTo>
                  <a:lnTo>
                    <a:pt x="680" y="243"/>
                  </a:lnTo>
                  <a:lnTo>
                    <a:pt x="678" y="241"/>
                  </a:lnTo>
                  <a:lnTo>
                    <a:pt x="678" y="241"/>
                  </a:lnTo>
                  <a:lnTo>
                    <a:pt x="678" y="241"/>
                  </a:lnTo>
                  <a:lnTo>
                    <a:pt x="676" y="241"/>
                  </a:lnTo>
                  <a:lnTo>
                    <a:pt x="676" y="241"/>
                  </a:lnTo>
                  <a:lnTo>
                    <a:pt x="674" y="241"/>
                  </a:lnTo>
                  <a:lnTo>
                    <a:pt x="674" y="241"/>
                  </a:lnTo>
                  <a:lnTo>
                    <a:pt x="672" y="240"/>
                  </a:lnTo>
                  <a:lnTo>
                    <a:pt x="672" y="240"/>
                  </a:lnTo>
                  <a:lnTo>
                    <a:pt x="672" y="240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2" y="236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0" y="238"/>
                  </a:lnTo>
                  <a:lnTo>
                    <a:pt x="670" y="238"/>
                  </a:lnTo>
                  <a:lnTo>
                    <a:pt x="670" y="238"/>
                  </a:lnTo>
                  <a:lnTo>
                    <a:pt x="670" y="238"/>
                  </a:lnTo>
                  <a:lnTo>
                    <a:pt x="670" y="236"/>
                  </a:lnTo>
                  <a:lnTo>
                    <a:pt x="670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4"/>
                  </a:lnTo>
                  <a:lnTo>
                    <a:pt x="667" y="234"/>
                  </a:lnTo>
                  <a:lnTo>
                    <a:pt x="667" y="234"/>
                  </a:lnTo>
                  <a:lnTo>
                    <a:pt x="667" y="234"/>
                  </a:lnTo>
                  <a:lnTo>
                    <a:pt x="667" y="236"/>
                  </a:lnTo>
                  <a:lnTo>
                    <a:pt x="667" y="236"/>
                  </a:lnTo>
                  <a:lnTo>
                    <a:pt x="667" y="236"/>
                  </a:lnTo>
                  <a:lnTo>
                    <a:pt x="667" y="238"/>
                  </a:lnTo>
                  <a:lnTo>
                    <a:pt x="669" y="238"/>
                  </a:lnTo>
                  <a:lnTo>
                    <a:pt x="669" y="238"/>
                  </a:lnTo>
                  <a:lnTo>
                    <a:pt x="669" y="238"/>
                  </a:lnTo>
                  <a:lnTo>
                    <a:pt x="669" y="238"/>
                  </a:lnTo>
                  <a:lnTo>
                    <a:pt x="669" y="240"/>
                  </a:lnTo>
                  <a:lnTo>
                    <a:pt x="669" y="240"/>
                  </a:lnTo>
                  <a:lnTo>
                    <a:pt x="669" y="240"/>
                  </a:lnTo>
                  <a:lnTo>
                    <a:pt x="667" y="240"/>
                  </a:lnTo>
                  <a:lnTo>
                    <a:pt x="667" y="238"/>
                  </a:lnTo>
                  <a:lnTo>
                    <a:pt x="667" y="238"/>
                  </a:lnTo>
                  <a:lnTo>
                    <a:pt x="667" y="238"/>
                  </a:lnTo>
                  <a:lnTo>
                    <a:pt x="667" y="238"/>
                  </a:lnTo>
                  <a:lnTo>
                    <a:pt x="665" y="236"/>
                  </a:lnTo>
                  <a:lnTo>
                    <a:pt x="665" y="236"/>
                  </a:lnTo>
                  <a:lnTo>
                    <a:pt x="663" y="236"/>
                  </a:lnTo>
                  <a:lnTo>
                    <a:pt x="663" y="236"/>
                  </a:lnTo>
                  <a:lnTo>
                    <a:pt x="661" y="236"/>
                  </a:lnTo>
                  <a:lnTo>
                    <a:pt x="661" y="236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2"/>
                  </a:lnTo>
                  <a:lnTo>
                    <a:pt x="661" y="232"/>
                  </a:lnTo>
                  <a:lnTo>
                    <a:pt x="661" y="230"/>
                  </a:lnTo>
                  <a:lnTo>
                    <a:pt x="661" y="230"/>
                  </a:lnTo>
                  <a:lnTo>
                    <a:pt x="661" y="230"/>
                  </a:lnTo>
                  <a:lnTo>
                    <a:pt x="661" y="229"/>
                  </a:lnTo>
                  <a:lnTo>
                    <a:pt x="661" y="229"/>
                  </a:lnTo>
                  <a:lnTo>
                    <a:pt x="659" y="229"/>
                  </a:lnTo>
                  <a:lnTo>
                    <a:pt x="659" y="227"/>
                  </a:lnTo>
                  <a:lnTo>
                    <a:pt x="658" y="227"/>
                  </a:lnTo>
                  <a:lnTo>
                    <a:pt x="658" y="227"/>
                  </a:lnTo>
                  <a:lnTo>
                    <a:pt x="658" y="225"/>
                  </a:lnTo>
                  <a:lnTo>
                    <a:pt x="656" y="225"/>
                  </a:lnTo>
                  <a:lnTo>
                    <a:pt x="656" y="225"/>
                  </a:lnTo>
                  <a:lnTo>
                    <a:pt x="654" y="225"/>
                  </a:lnTo>
                  <a:lnTo>
                    <a:pt x="652" y="225"/>
                  </a:lnTo>
                  <a:lnTo>
                    <a:pt x="652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7"/>
                  </a:lnTo>
                  <a:lnTo>
                    <a:pt x="650" y="227"/>
                  </a:lnTo>
                  <a:lnTo>
                    <a:pt x="650" y="227"/>
                  </a:lnTo>
                  <a:lnTo>
                    <a:pt x="648" y="227"/>
                  </a:lnTo>
                  <a:lnTo>
                    <a:pt x="648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8" y="229"/>
                  </a:lnTo>
                  <a:lnTo>
                    <a:pt x="648" y="230"/>
                  </a:lnTo>
                  <a:lnTo>
                    <a:pt x="647" y="230"/>
                  </a:lnTo>
                  <a:lnTo>
                    <a:pt x="647" y="230"/>
                  </a:lnTo>
                  <a:lnTo>
                    <a:pt x="647" y="230"/>
                  </a:lnTo>
                  <a:lnTo>
                    <a:pt x="647" y="230"/>
                  </a:lnTo>
                  <a:lnTo>
                    <a:pt x="645" y="230"/>
                  </a:lnTo>
                  <a:lnTo>
                    <a:pt x="645" y="229"/>
                  </a:lnTo>
                  <a:lnTo>
                    <a:pt x="643" y="229"/>
                  </a:lnTo>
                  <a:lnTo>
                    <a:pt x="643" y="229"/>
                  </a:lnTo>
                  <a:lnTo>
                    <a:pt x="643" y="229"/>
                  </a:lnTo>
                  <a:lnTo>
                    <a:pt x="643" y="227"/>
                  </a:lnTo>
                  <a:lnTo>
                    <a:pt x="641" y="227"/>
                  </a:lnTo>
                  <a:lnTo>
                    <a:pt x="641" y="227"/>
                  </a:lnTo>
                  <a:lnTo>
                    <a:pt x="639" y="227"/>
                  </a:lnTo>
                  <a:lnTo>
                    <a:pt x="638" y="227"/>
                  </a:lnTo>
                  <a:lnTo>
                    <a:pt x="636" y="227"/>
                  </a:lnTo>
                  <a:lnTo>
                    <a:pt x="634" y="229"/>
                  </a:lnTo>
                  <a:lnTo>
                    <a:pt x="634" y="227"/>
                  </a:lnTo>
                  <a:lnTo>
                    <a:pt x="634" y="227"/>
                  </a:lnTo>
                  <a:lnTo>
                    <a:pt x="634" y="227"/>
                  </a:lnTo>
                  <a:lnTo>
                    <a:pt x="634" y="225"/>
                  </a:lnTo>
                  <a:lnTo>
                    <a:pt x="634" y="225"/>
                  </a:lnTo>
                  <a:lnTo>
                    <a:pt x="632" y="225"/>
                  </a:lnTo>
                  <a:lnTo>
                    <a:pt x="632" y="225"/>
                  </a:lnTo>
                  <a:lnTo>
                    <a:pt x="632" y="223"/>
                  </a:lnTo>
                  <a:lnTo>
                    <a:pt x="632" y="223"/>
                  </a:lnTo>
                  <a:lnTo>
                    <a:pt x="632" y="223"/>
                  </a:lnTo>
                  <a:lnTo>
                    <a:pt x="632" y="223"/>
                  </a:lnTo>
                  <a:lnTo>
                    <a:pt x="634" y="221"/>
                  </a:lnTo>
                  <a:lnTo>
                    <a:pt x="632" y="221"/>
                  </a:lnTo>
                  <a:lnTo>
                    <a:pt x="632" y="221"/>
                  </a:lnTo>
                  <a:lnTo>
                    <a:pt x="632" y="221"/>
                  </a:lnTo>
                  <a:lnTo>
                    <a:pt x="632" y="220"/>
                  </a:lnTo>
                  <a:lnTo>
                    <a:pt x="632" y="220"/>
                  </a:lnTo>
                  <a:lnTo>
                    <a:pt x="632" y="220"/>
                  </a:lnTo>
                  <a:lnTo>
                    <a:pt x="630" y="220"/>
                  </a:lnTo>
                  <a:lnTo>
                    <a:pt x="630" y="218"/>
                  </a:lnTo>
                  <a:lnTo>
                    <a:pt x="630" y="220"/>
                  </a:lnTo>
                  <a:lnTo>
                    <a:pt x="630" y="220"/>
                  </a:lnTo>
                  <a:lnTo>
                    <a:pt x="630" y="220"/>
                  </a:lnTo>
                  <a:lnTo>
                    <a:pt x="630" y="220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3"/>
                  </a:lnTo>
                  <a:lnTo>
                    <a:pt x="630" y="223"/>
                  </a:lnTo>
                  <a:lnTo>
                    <a:pt x="630" y="223"/>
                  </a:lnTo>
                  <a:lnTo>
                    <a:pt x="630" y="223"/>
                  </a:lnTo>
                  <a:lnTo>
                    <a:pt x="630" y="225"/>
                  </a:lnTo>
                  <a:lnTo>
                    <a:pt x="632" y="225"/>
                  </a:lnTo>
                  <a:lnTo>
                    <a:pt x="632" y="225"/>
                  </a:lnTo>
                  <a:lnTo>
                    <a:pt x="632" y="227"/>
                  </a:lnTo>
                  <a:lnTo>
                    <a:pt x="632" y="227"/>
                  </a:lnTo>
                  <a:lnTo>
                    <a:pt x="632" y="227"/>
                  </a:lnTo>
                  <a:lnTo>
                    <a:pt x="630" y="229"/>
                  </a:lnTo>
                  <a:lnTo>
                    <a:pt x="630" y="229"/>
                  </a:lnTo>
                  <a:lnTo>
                    <a:pt x="630" y="229"/>
                  </a:lnTo>
                  <a:lnTo>
                    <a:pt x="628" y="229"/>
                  </a:lnTo>
                  <a:lnTo>
                    <a:pt x="630" y="229"/>
                  </a:lnTo>
                  <a:lnTo>
                    <a:pt x="630" y="230"/>
                  </a:lnTo>
                  <a:lnTo>
                    <a:pt x="630" y="230"/>
                  </a:lnTo>
                  <a:lnTo>
                    <a:pt x="630" y="230"/>
                  </a:lnTo>
                  <a:lnTo>
                    <a:pt x="628" y="230"/>
                  </a:lnTo>
                  <a:lnTo>
                    <a:pt x="628" y="230"/>
                  </a:lnTo>
                  <a:lnTo>
                    <a:pt x="627" y="230"/>
                  </a:lnTo>
                  <a:lnTo>
                    <a:pt x="627" y="232"/>
                  </a:lnTo>
                  <a:lnTo>
                    <a:pt x="628" y="232"/>
                  </a:lnTo>
                  <a:lnTo>
                    <a:pt x="628" y="232"/>
                  </a:lnTo>
                  <a:lnTo>
                    <a:pt x="630" y="234"/>
                  </a:lnTo>
                  <a:lnTo>
                    <a:pt x="632" y="234"/>
                  </a:lnTo>
                  <a:lnTo>
                    <a:pt x="632" y="234"/>
                  </a:lnTo>
                  <a:lnTo>
                    <a:pt x="632" y="234"/>
                  </a:lnTo>
                  <a:lnTo>
                    <a:pt x="634" y="234"/>
                  </a:lnTo>
                  <a:lnTo>
                    <a:pt x="634" y="232"/>
                  </a:lnTo>
                  <a:lnTo>
                    <a:pt x="636" y="232"/>
                  </a:lnTo>
                  <a:lnTo>
                    <a:pt x="636" y="232"/>
                  </a:lnTo>
                  <a:lnTo>
                    <a:pt x="638" y="232"/>
                  </a:lnTo>
                  <a:lnTo>
                    <a:pt x="639" y="232"/>
                  </a:lnTo>
                  <a:lnTo>
                    <a:pt x="639" y="232"/>
                  </a:lnTo>
                  <a:lnTo>
                    <a:pt x="641" y="230"/>
                  </a:lnTo>
                  <a:lnTo>
                    <a:pt x="641" y="230"/>
                  </a:lnTo>
                  <a:lnTo>
                    <a:pt x="641" y="230"/>
                  </a:lnTo>
                  <a:lnTo>
                    <a:pt x="641" y="230"/>
                  </a:lnTo>
                  <a:lnTo>
                    <a:pt x="643" y="230"/>
                  </a:lnTo>
                  <a:lnTo>
                    <a:pt x="641" y="232"/>
                  </a:lnTo>
                  <a:lnTo>
                    <a:pt x="643" y="232"/>
                  </a:lnTo>
                  <a:lnTo>
                    <a:pt x="643" y="232"/>
                  </a:lnTo>
                  <a:lnTo>
                    <a:pt x="643" y="232"/>
                  </a:lnTo>
                  <a:lnTo>
                    <a:pt x="643" y="232"/>
                  </a:lnTo>
                  <a:lnTo>
                    <a:pt x="645" y="232"/>
                  </a:lnTo>
                  <a:lnTo>
                    <a:pt x="645" y="234"/>
                  </a:lnTo>
                  <a:lnTo>
                    <a:pt x="645" y="234"/>
                  </a:lnTo>
                  <a:lnTo>
                    <a:pt x="647" y="234"/>
                  </a:lnTo>
                  <a:lnTo>
                    <a:pt x="647" y="234"/>
                  </a:lnTo>
                  <a:lnTo>
                    <a:pt x="648" y="234"/>
                  </a:lnTo>
                  <a:lnTo>
                    <a:pt x="648" y="236"/>
                  </a:lnTo>
                  <a:lnTo>
                    <a:pt x="650" y="236"/>
                  </a:lnTo>
                  <a:lnTo>
                    <a:pt x="650" y="236"/>
                  </a:lnTo>
                  <a:lnTo>
                    <a:pt x="652" y="234"/>
                  </a:lnTo>
                  <a:lnTo>
                    <a:pt x="652" y="234"/>
                  </a:lnTo>
                  <a:lnTo>
                    <a:pt x="652" y="234"/>
                  </a:lnTo>
                  <a:lnTo>
                    <a:pt x="652" y="234"/>
                  </a:lnTo>
                  <a:lnTo>
                    <a:pt x="652" y="232"/>
                  </a:lnTo>
                  <a:lnTo>
                    <a:pt x="652" y="232"/>
                  </a:lnTo>
                  <a:lnTo>
                    <a:pt x="652" y="232"/>
                  </a:lnTo>
                  <a:lnTo>
                    <a:pt x="652" y="232"/>
                  </a:lnTo>
                  <a:lnTo>
                    <a:pt x="652" y="230"/>
                  </a:lnTo>
                  <a:lnTo>
                    <a:pt x="652" y="230"/>
                  </a:lnTo>
                  <a:lnTo>
                    <a:pt x="652" y="230"/>
                  </a:lnTo>
                  <a:lnTo>
                    <a:pt x="652" y="229"/>
                  </a:lnTo>
                  <a:lnTo>
                    <a:pt x="652" y="229"/>
                  </a:lnTo>
                  <a:lnTo>
                    <a:pt x="652" y="229"/>
                  </a:lnTo>
                  <a:lnTo>
                    <a:pt x="652" y="229"/>
                  </a:lnTo>
                  <a:lnTo>
                    <a:pt x="654" y="229"/>
                  </a:lnTo>
                  <a:lnTo>
                    <a:pt x="654" y="230"/>
                  </a:lnTo>
                  <a:lnTo>
                    <a:pt x="654" y="230"/>
                  </a:lnTo>
                  <a:lnTo>
                    <a:pt x="656" y="230"/>
                  </a:lnTo>
                  <a:lnTo>
                    <a:pt x="654" y="232"/>
                  </a:lnTo>
                  <a:lnTo>
                    <a:pt x="656" y="234"/>
                  </a:lnTo>
                  <a:lnTo>
                    <a:pt x="656" y="234"/>
                  </a:lnTo>
                  <a:lnTo>
                    <a:pt x="656" y="234"/>
                  </a:lnTo>
                  <a:lnTo>
                    <a:pt x="658" y="234"/>
                  </a:lnTo>
                  <a:lnTo>
                    <a:pt x="658" y="236"/>
                  </a:lnTo>
                  <a:lnTo>
                    <a:pt x="658" y="238"/>
                  </a:lnTo>
                  <a:lnTo>
                    <a:pt x="658" y="238"/>
                  </a:lnTo>
                  <a:lnTo>
                    <a:pt x="659" y="240"/>
                  </a:lnTo>
                  <a:lnTo>
                    <a:pt x="659" y="240"/>
                  </a:lnTo>
                  <a:lnTo>
                    <a:pt x="659" y="240"/>
                  </a:lnTo>
                  <a:lnTo>
                    <a:pt x="659" y="241"/>
                  </a:lnTo>
                  <a:lnTo>
                    <a:pt x="659" y="243"/>
                  </a:lnTo>
                  <a:lnTo>
                    <a:pt x="659" y="243"/>
                  </a:lnTo>
                  <a:lnTo>
                    <a:pt x="659" y="243"/>
                  </a:lnTo>
                  <a:lnTo>
                    <a:pt x="659" y="245"/>
                  </a:lnTo>
                  <a:lnTo>
                    <a:pt x="659" y="245"/>
                  </a:lnTo>
                  <a:lnTo>
                    <a:pt x="659" y="245"/>
                  </a:lnTo>
                  <a:lnTo>
                    <a:pt x="661" y="245"/>
                  </a:lnTo>
                  <a:lnTo>
                    <a:pt x="661" y="245"/>
                  </a:lnTo>
                  <a:lnTo>
                    <a:pt x="663" y="245"/>
                  </a:lnTo>
                  <a:lnTo>
                    <a:pt x="665" y="245"/>
                  </a:lnTo>
                  <a:lnTo>
                    <a:pt x="665" y="245"/>
                  </a:lnTo>
                  <a:lnTo>
                    <a:pt x="665" y="245"/>
                  </a:lnTo>
                  <a:lnTo>
                    <a:pt x="667" y="245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9"/>
                  </a:lnTo>
                  <a:lnTo>
                    <a:pt x="669" y="249"/>
                  </a:lnTo>
                  <a:lnTo>
                    <a:pt x="669" y="249"/>
                  </a:lnTo>
                  <a:lnTo>
                    <a:pt x="669" y="249"/>
                  </a:lnTo>
                  <a:lnTo>
                    <a:pt x="667" y="249"/>
                  </a:lnTo>
                  <a:lnTo>
                    <a:pt x="667" y="249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9" y="251"/>
                  </a:lnTo>
                  <a:lnTo>
                    <a:pt x="669" y="251"/>
                  </a:lnTo>
                  <a:lnTo>
                    <a:pt x="670" y="249"/>
                  </a:lnTo>
                  <a:lnTo>
                    <a:pt x="670" y="249"/>
                  </a:lnTo>
                  <a:lnTo>
                    <a:pt x="670" y="249"/>
                  </a:lnTo>
                  <a:lnTo>
                    <a:pt x="672" y="249"/>
                  </a:lnTo>
                  <a:lnTo>
                    <a:pt x="672" y="249"/>
                  </a:lnTo>
                  <a:lnTo>
                    <a:pt x="672" y="249"/>
                  </a:lnTo>
                  <a:lnTo>
                    <a:pt x="672" y="249"/>
                  </a:lnTo>
                  <a:lnTo>
                    <a:pt x="674" y="249"/>
                  </a:lnTo>
                  <a:lnTo>
                    <a:pt x="674" y="249"/>
                  </a:lnTo>
                  <a:lnTo>
                    <a:pt x="674" y="249"/>
                  </a:lnTo>
                  <a:lnTo>
                    <a:pt x="676" y="251"/>
                  </a:lnTo>
                  <a:lnTo>
                    <a:pt x="676" y="251"/>
                  </a:lnTo>
                  <a:lnTo>
                    <a:pt x="676" y="251"/>
                  </a:lnTo>
                  <a:lnTo>
                    <a:pt x="676" y="251"/>
                  </a:lnTo>
                  <a:lnTo>
                    <a:pt x="678" y="251"/>
                  </a:lnTo>
                  <a:lnTo>
                    <a:pt x="678" y="251"/>
                  </a:lnTo>
                  <a:lnTo>
                    <a:pt x="680" y="251"/>
                  </a:lnTo>
                  <a:lnTo>
                    <a:pt x="680" y="251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80" y="254"/>
                  </a:lnTo>
                  <a:lnTo>
                    <a:pt x="681" y="254"/>
                  </a:lnTo>
                  <a:lnTo>
                    <a:pt x="681" y="254"/>
                  </a:lnTo>
                  <a:lnTo>
                    <a:pt x="681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78" y="252"/>
                  </a:lnTo>
                  <a:lnTo>
                    <a:pt x="678" y="252"/>
                  </a:lnTo>
                  <a:lnTo>
                    <a:pt x="678" y="254"/>
                  </a:lnTo>
                  <a:lnTo>
                    <a:pt x="678" y="254"/>
                  </a:lnTo>
                  <a:lnTo>
                    <a:pt x="678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6"/>
                  </a:lnTo>
                  <a:lnTo>
                    <a:pt x="680" y="256"/>
                  </a:lnTo>
                  <a:lnTo>
                    <a:pt x="680" y="256"/>
                  </a:lnTo>
                  <a:lnTo>
                    <a:pt x="680" y="256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3" y="258"/>
                  </a:lnTo>
                  <a:lnTo>
                    <a:pt x="681" y="258"/>
                  </a:lnTo>
                  <a:lnTo>
                    <a:pt x="681" y="260"/>
                  </a:lnTo>
                  <a:lnTo>
                    <a:pt x="681" y="260"/>
                  </a:lnTo>
                  <a:lnTo>
                    <a:pt x="681" y="260"/>
                  </a:lnTo>
                  <a:lnTo>
                    <a:pt x="681" y="260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3"/>
                  </a:lnTo>
                  <a:lnTo>
                    <a:pt x="680" y="263"/>
                  </a:lnTo>
                  <a:lnTo>
                    <a:pt x="680" y="265"/>
                  </a:lnTo>
                  <a:lnTo>
                    <a:pt x="680" y="265"/>
                  </a:lnTo>
                  <a:lnTo>
                    <a:pt x="680" y="265"/>
                  </a:lnTo>
                  <a:lnTo>
                    <a:pt x="680" y="265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78" y="267"/>
                  </a:lnTo>
                  <a:lnTo>
                    <a:pt x="678" y="267"/>
                  </a:lnTo>
                  <a:lnTo>
                    <a:pt x="678" y="267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71"/>
                  </a:lnTo>
                  <a:lnTo>
                    <a:pt x="678" y="271"/>
                  </a:lnTo>
                  <a:lnTo>
                    <a:pt x="678" y="271"/>
                  </a:lnTo>
                  <a:lnTo>
                    <a:pt x="678" y="271"/>
                  </a:lnTo>
                  <a:lnTo>
                    <a:pt x="678" y="273"/>
                  </a:lnTo>
                  <a:lnTo>
                    <a:pt x="678" y="273"/>
                  </a:lnTo>
                  <a:lnTo>
                    <a:pt x="678" y="273"/>
                  </a:lnTo>
                  <a:lnTo>
                    <a:pt x="680" y="274"/>
                  </a:lnTo>
                  <a:lnTo>
                    <a:pt x="680" y="273"/>
                  </a:lnTo>
                  <a:lnTo>
                    <a:pt x="680" y="273"/>
                  </a:lnTo>
                  <a:lnTo>
                    <a:pt x="680" y="273"/>
                  </a:lnTo>
                  <a:lnTo>
                    <a:pt x="680" y="273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69"/>
                  </a:lnTo>
                  <a:lnTo>
                    <a:pt x="680" y="269"/>
                  </a:lnTo>
                  <a:lnTo>
                    <a:pt x="680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3" y="263"/>
                  </a:lnTo>
                  <a:lnTo>
                    <a:pt x="683" y="263"/>
                  </a:lnTo>
                  <a:lnTo>
                    <a:pt x="683" y="262"/>
                  </a:lnTo>
                  <a:lnTo>
                    <a:pt x="683" y="262"/>
                  </a:lnTo>
                  <a:lnTo>
                    <a:pt x="683" y="262"/>
                  </a:lnTo>
                  <a:lnTo>
                    <a:pt x="683" y="260"/>
                  </a:lnTo>
                  <a:lnTo>
                    <a:pt x="683" y="262"/>
                  </a:lnTo>
                  <a:lnTo>
                    <a:pt x="683" y="262"/>
                  </a:lnTo>
                  <a:lnTo>
                    <a:pt x="683" y="260"/>
                  </a:lnTo>
                  <a:lnTo>
                    <a:pt x="683" y="260"/>
                  </a:lnTo>
                  <a:lnTo>
                    <a:pt x="685" y="260"/>
                  </a:lnTo>
                  <a:lnTo>
                    <a:pt x="685" y="260"/>
                  </a:lnTo>
                  <a:lnTo>
                    <a:pt x="687" y="260"/>
                  </a:lnTo>
                  <a:lnTo>
                    <a:pt x="687" y="258"/>
                  </a:lnTo>
                  <a:lnTo>
                    <a:pt x="687" y="258"/>
                  </a:lnTo>
                  <a:lnTo>
                    <a:pt x="685" y="258"/>
                  </a:lnTo>
                  <a:lnTo>
                    <a:pt x="685" y="258"/>
                  </a:lnTo>
                  <a:lnTo>
                    <a:pt x="685" y="256"/>
                  </a:lnTo>
                  <a:lnTo>
                    <a:pt x="687" y="256"/>
                  </a:lnTo>
                  <a:lnTo>
                    <a:pt x="687" y="256"/>
                  </a:lnTo>
                  <a:lnTo>
                    <a:pt x="687" y="256"/>
                  </a:lnTo>
                  <a:lnTo>
                    <a:pt x="689" y="256"/>
                  </a:lnTo>
                  <a:lnTo>
                    <a:pt x="689" y="256"/>
                  </a:lnTo>
                  <a:lnTo>
                    <a:pt x="689" y="256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92" y="256"/>
                  </a:lnTo>
                  <a:lnTo>
                    <a:pt x="692" y="256"/>
                  </a:lnTo>
                  <a:lnTo>
                    <a:pt x="692" y="254"/>
                  </a:lnTo>
                  <a:lnTo>
                    <a:pt x="692" y="254"/>
                  </a:lnTo>
                  <a:lnTo>
                    <a:pt x="692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6" y="254"/>
                  </a:lnTo>
                  <a:lnTo>
                    <a:pt x="696" y="254"/>
                  </a:lnTo>
                  <a:lnTo>
                    <a:pt x="696" y="254"/>
                  </a:lnTo>
                  <a:lnTo>
                    <a:pt x="696" y="256"/>
                  </a:lnTo>
                  <a:lnTo>
                    <a:pt x="696" y="256"/>
                  </a:lnTo>
                  <a:lnTo>
                    <a:pt x="696" y="256"/>
                  </a:lnTo>
                  <a:lnTo>
                    <a:pt x="696" y="256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8" y="258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5"/>
                  </a:lnTo>
                  <a:lnTo>
                    <a:pt x="692" y="265"/>
                  </a:lnTo>
                  <a:lnTo>
                    <a:pt x="692" y="265"/>
                  </a:lnTo>
                  <a:lnTo>
                    <a:pt x="692" y="267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6" y="263"/>
                  </a:lnTo>
                  <a:lnTo>
                    <a:pt x="696" y="263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1" y="260"/>
                  </a:lnTo>
                  <a:lnTo>
                    <a:pt x="701" y="260"/>
                  </a:lnTo>
                  <a:lnTo>
                    <a:pt x="701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5" y="260"/>
                  </a:lnTo>
                  <a:lnTo>
                    <a:pt x="705" y="260"/>
                  </a:lnTo>
                  <a:lnTo>
                    <a:pt x="705" y="260"/>
                  </a:lnTo>
                  <a:lnTo>
                    <a:pt x="705" y="260"/>
                  </a:lnTo>
                  <a:lnTo>
                    <a:pt x="707" y="260"/>
                  </a:lnTo>
                  <a:lnTo>
                    <a:pt x="707" y="260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5" y="258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0" y="258"/>
                  </a:lnTo>
                  <a:lnTo>
                    <a:pt x="700" y="258"/>
                  </a:lnTo>
                  <a:lnTo>
                    <a:pt x="698" y="256"/>
                  </a:lnTo>
                  <a:lnTo>
                    <a:pt x="698" y="256"/>
                  </a:lnTo>
                  <a:lnTo>
                    <a:pt x="698" y="256"/>
                  </a:lnTo>
                  <a:lnTo>
                    <a:pt x="700" y="256"/>
                  </a:lnTo>
                  <a:lnTo>
                    <a:pt x="698" y="254"/>
                  </a:lnTo>
                  <a:lnTo>
                    <a:pt x="698" y="254"/>
                  </a:lnTo>
                  <a:lnTo>
                    <a:pt x="698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4"/>
                  </a:lnTo>
                  <a:lnTo>
                    <a:pt x="701" y="254"/>
                  </a:lnTo>
                  <a:lnTo>
                    <a:pt x="701" y="254"/>
                  </a:lnTo>
                  <a:lnTo>
                    <a:pt x="701" y="254"/>
                  </a:lnTo>
                  <a:lnTo>
                    <a:pt x="703" y="254"/>
                  </a:lnTo>
                  <a:lnTo>
                    <a:pt x="703" y="254"/>
                  </a:lnTo>
                  <a:lnTo>
                    <a:pt x="703" y="254"/>
                  </a:lnTo>
                  <a:lnTo>
                    <a:pt x="703" y="252"/>
                  </a:lnTo>
                  <a:lnTo>
                    <a:pt x="703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1"/>
                  </a:lnTo>
                  <a:lnTo>
                    <a:pt x="700" y="251"/>
                  </a:lnTo>
                  <a:lnTo>
                    <a:pt x="700" y="252"/>
                  </a:lnTo>
                  <a:lnTo>
                    <a:pt x="698" y="252"/>
                  </a:lnTo>
                  <a:lnTo>
                    <a:pt x="698" y="252"/>
                  </a:lnTo>
                  <a:lnTo>
                    <a:pt x="698" y="252"/>
                  </a:lnTo>
                  <a:lnTo>
                    <a:pt x="698" y="252"/>
                  </a:lnTo>
                  <a:lnTo>
                    <a:pt x="696" y="252"/>
                  </a:lnTo>
                  <a:lnTo>
                    <a:pt x="696" y="252"/>
                  </a:lnTo>
                  <a:lnTo>
                    <a:pt x="696" y="252"/>
                  </a:lnTo>
                  <a:lnTo>
                    <a:pt x="696" y="252"/>
                  </a:lnTo>
                  <a:lnTo>
                    <a:pt x="696" y="251"/>
                  </a:lnTo>
                  <a:lnTo>
                    <a:pt x="696" y="251"/>
                  </a:lnTo>
                  <a:lnTo>
                    <a:pt x="696" y="251"/>
                  </a:lnTo>
                  <a:lnTo>
                    <a:pt x="696" y="249"/>
                  </a:lnTo>
                  <a:lnTo>
                    <a:pt x="696" y="249"/>
                  </a:lnTo>
                  <a:lnTo>
                    <a:pt x="696" y="249"/>
                  </a:lnTo>
                  <a:lnTo>
                    <a:pt x="694" y="247"/>
                  </a:lnTo>
                  <a:lnTo>
                    <a:pt x="696" y="247"/>
                  </a:lnTo>
                  <a:lnTo>
                    <a:pt x="696" y="247"/>
                  </a:lnTo>
                  <a:lnTo>
                    <a:pt x="698" y="247"/>
                  </a:lnTo>
                  <a:lnTo>
                    <a:pt x="698" y="247"/>
                  </a:lnTo>
                  <a:lnTo>
                    <a:pt x="698" y="247"/>
                  </a:lnTo>
                  <a:lnTo>
                    <a:pt x="698" y="247"/>
                  </a:lnTo>
                  <a:lnTo>
                    <a:pt x="700" y="247"/>
                  </a:lnTo>
                  <a:lnTo>
                    <a:pt x="700" y="247"/>
                  </a:lnTo>
                  <a:lnTo>
                    <a:pt x="700" y="247"/>
                  </a:lnTo>
                  <a:lnTo>
                    <a:pt x="700" y="247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700" y="245"/>
                  </a:lnTo>
                  <a:lnTo>
                    <a:pt x="700" y="243"/>
                  </a:lnTo>
                  <a:lnTo>
                    <a:pt x="700" y="243"/>
                  </a:lnTo>
                  <a:lnTo>
                    <a:pt x="701" y="243"/>
                  </a:lnTo>
                  <a:lnTo>
                    <a:pt x="703" y="245"/>
                  </a:lnTo>
                  <a:lnTo>
                    <a:pt x="705" y="245"/>
                  </a:lnTo>
                  <a:lnTo>
                    <a:pt x="709" y="245"/>
                  </a:lnTo>
                  <a:lnTo>
                    <a:pt x="709" y="245"/>
                  </a:lnTo>
                  <a:lnTo>
                    <a:pt x="711" y="245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7" y="251"/>
                  </a:lnTo>
                  <a:lnTo>
                    <a:pt x="707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2" y="251"/>
                  </a:lnTo>
                  <a:lnTo>
                    <a:pt x="712" y="251"/>
                  </a:lnTo>
                  <a:lnTo>
                    <a:pt x="712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6" y="251"/>
                  </a:lnTo>
                  <a:lnTo>
                    <a:pt x="716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49"/>
                  </a:lnTo>
                  <a:lnTo>
                    <a:pt x="714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5"/>
                  </a:lnTo>
                  <a:lnTo>
                    <a:pt x="711" y="245"/>
                  </a:lnTo>
                  <a:lnTo>
                    <a:pt x="712" y="245"/>
                  </a:lnTo>
                  <a:lnTo>
                    <a:pt x="712" y="245"/>
                  </a:lnTo>
                  <a:lnTo>
                    <a:pt x="712" y="245"/>
                  </a:lnTo>
                  <a:lnTo>
                    <a:pt x="714" y="245"/>
                  </a:lnTo>
                  <a:lnTo>
                    <a:pt x="714" y="245"/>
                  </a:lnTo>
                  <a:lnTo>
                    <a:pt x="714" y="245"/>
                  </a:lnTo>
                  <a:lnTo>
                    <a:pt x="716" y="245"/>
                  </a:lnTo>
                  <a:lnTo>
                    <a:pt x="716" y="245"/>
                  </a:lnTo>
                  <a:lnTo>
                    <a:pt x="718" y="245"/>
                  </a:lnTo>
                  <a:lnTo>
                    <a:pt x="718" y="245"/>
                  </a:lnTo>
                  <a:lnTo>
                    <a:pt x="718" y="245"/>
                  </a:lnTo>
                  <a:lnTo>
                    <a:pt x="720" y="245"/>
                  </a:lnTo>
                  <a:lnTo>
                    <a:pt x="720" y="247"/>
                  </a:lnTo>
                  <a:lnTo>
                    <a:pt x="720" y="247"/>
                  </a:lnTo>
                  <a:lnTo>
                    <a:pt x="718" y="247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1"/>
                  </a:lnTo>
                  <a:lnTo>
                    <a:pt x="720" y="251"/>
                  </a:lnTo>
                  <a:lnTo>
                    <a:pt x="720" y="251"/>
                  </a:lnTo>
                  <a:lnTo>
                    <a:pt x="720" y="251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7"/>
                  </a:lnTo>
                  <a:lnTo>
                    <a:pt x="720" y="247"/>
                  </a:lnTo>
                  <a:lnTo>
                    <a:pt x="720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2"/>
                  </a:lnTo>
                  <a:lnTo>
                    <a:pt x="722" y="252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52"/>
                  </a:lnTo>
                  <a:lnTo>
                    <a:pt x="723" y="252"/>
                  </a:lnTo>
                  <a:lnTo>
                    <a:pt x="725" y="252"/>
                  </a:lnTo>
                  <a:lnTo>
                    <a:pt x="725" y="252"/>
                  </a:lnTo>
                  <a:lnTo>
                    <a:pt x="725" y="251"/>
                  </a:lnTo>
                  <a:lnTo>
                    <a:pt x="725" y="251"/>
                  </a:lnTo>
                  <a:lnTo>
                    <a:pt x="725" y="251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0" y="247"/>
                  </a:lnTo>
                  <a:lnTo>
                    <a:pt x="720" y="247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2" y="245"/>
                  </a:lnTo>
                  <a:lnTo>
                    <a:pt x="722" y="243"/>
                  </a:lnTo>
                  <a:lnTo>
                    <a:pt x="723" y="243"/>
                  </a:lnTo>
                  <a:lnTo>
                    <a:pt x="723" y="243"/>
                  </a:lnTo>
                  <a:lnTo>
                    <a:pt x="723" y="241"/>
                  </a:lnTo>
                  <a:lnTo>
                    <a:pt x="723" y="241"/>
                  </a:lnTo>
                  <a:lnTo>
                    <a:pt x="725" y="241"/>
                  </a:lnTo>
                  <a:lnTo>
                    <a:pt x="727" y="241"/>
                  </a:lnTo>
                  <a:lnTo>
                    <a:pt x="727" y="241"/>
                  </a:lnTo>
                  <a:lnTo>
                    <a:pt x="729" y="241"/>
                  </a:lnTo>
                  <a:lnTo>
                    <a:pt x="729" y="243"/>
                  </a:lnTo>
                  <a:lnTo>
                    <a:pt x="729" y="243"/>
                  </a:lnTo>
                  <a:lnTo>
                    <a:pt x="731" y="245"/>
                  </a:lnTo>
                  <a:lnTo>
                    <a:pt x="731" y="247"/>
                  </a:lnTo>
                  <a:lnTo>
                    <a:pt x="733" y="249"/>
                  </a:lnTo>
                  <a:lnTo>
                    <a:pt x="733" y="251"/>
                  </a:lnTo>
                  <a:lnTo>
                    <a:pt x="734" y="252"/>
                  </a:lnTo>
                  <a:lnTo>
                    <a:pt x="734" y="254"/>
                  </a:lnTo>
                  <a:lnTo>
                    <a:pt x="736" y="256"/>
                  </a:lnTo>
                  <a:lnTo>
                    <a:pt x="736" y="258"/>
                  </a:lnTo>
                  <a:lnTo>
                    <a:pt x="738" y="260"/>
                  </a:lnTo>
                  <a:lnTo>
                    <a:pt x="738" y="260"/>
                  </a:lnTo>
                  <a:lnTo>
                    <a:pt x="740" y="262"/>
                  </a:lnTo>
                  <a:lnTo>
                    <a:pt x="742" y="263"/>
                  </a:lnTo>
                  <a:lnTo>
                    <a:pt x="744" y="265"/>
                  </a:lnTo>
                  <a:lnTo>
                    <a:pt x="744" y="267"/>
                  </a:lnTo>
                  <a:lnTo>
                    <a:pt x="745" y="269"/>
                  </a:lnTo>
                  <a:lnTo>
                    <a:pt x="745" y="271"/>
                  </a:lnTo>
                  <a:lnTo>
                    <a:pt x="747" y="271"/>
                  </a:lnTo>
                  <a:lnTo>
                    <a:pt x="747" y="273"/>
                  </a:lnTo>
                  <a:lnTo>
                    <a:pt x="747" y="273"/>
                  </a:lnTo>
                  <a:lnTo>
                    <a:pt x="749" y="274"/>
                  </a:lnTo>
                  <a:lnTo>
                    <a:pt x="751" y="276"/>
                  </a:lnTo>
                  <a:lnTo>
                    <a:pt x="751" y="276"/>
                  </a:lnTo>
                  <a:lnTo>
                    <a:pt x="751" y="278"/>
                  </a:lnTo>
                  <a:lnTo>
                    <a:pt x="753" y="280"/>
                  </a:lnTo>
                  <a:lnTo>
                    <a:pt x="753" y="280"/>
                  </a:lnTo>
                  <a:lnTo>
                    <a:pt x="753" y="282"/>
                  </a:lnTo>
                  <a:lnTo>
                    <a:pt x="753" y="282"/>
                  </a:lnTo>
                  <a:lnTo>
                    <a:pt x="753" y="283"/>
                  </a:lnTo>
                  <a:lnTo>
                    <a:pt x="754" y="283"/>
                  </a:lnTo>
                  <a:lnTo>
                    <a:pt x="754" y="283"/>
                  </a:lnTo>
                  <a:lnTo>
                    <a:pt x="754" y="285"/>
                  </a:lnTo>
                  <a:lnTo>
                    <a:pt x="754" y="287"/>
                  </a:lnTo>
                  <a:lnTo>
                    <a:pt x="756" y="289"/>
                  </a:lnTo>
                  <a:lnTo>
                    <a:pt x="758" y="291"/>
                  </a:lnTo>
                  <a:lnTo>
                    <a:pt x="758" y="293"/>
                  </a:lnTo>
                  <a:lnTo>
                    <a:pt x="760" y="294"/>
                  </a:lnTo>
                  <a:lnTo>
                    <a:pt x="762" y="298"/>
                  </a:lnTo>
                  <a:lnTo>
                    <a:pt x="764" y="300"/>
                  </a:lnTo>
                  <a:lnTo>
                    <a:pt x="764" y="302"/>
                  </a:lnTo>
                  <a:lnTo>
                    <a:pt x="765" y="305"/>
                  </a:lnTo>
                  <a:lnTo>
                    <a:pt x="767" y="307"/>
                  </a:lnTo>
                  <a:lnTo>
                    <a:pt x="769" y="309"/>
                  </a:lnTo>
                  <a:lnTo>
                    <a:pt x="769" y="311"/>
                  </a:lnTo>
                  <a:lnTo>
                    <a:pt x="771" y="313"/>
                  </a:lnTo>
                  <a:lnTo>
                    <a:pt x="771" y="315"/>
                  </a:lnTo>
                  <a:lnTo>
                    <a:pt x="773" y="316"/>
                  </a:lnTo>
                  <a:lnTo>
                    <a:pt x="773" y="316"/>
                  </a:lnTo>
                  <a:lnTo>
                    <a:pt x="775" y="318"/>
                  </a:lnTo>
                  <a:lnTo>
                    <a:pt x="775" y="318"/>
                  </a:lnTo>
                  <a:lnTo>
                    <a:pt x="776" y="320"/>
                  </a:lnTo>
                  <a:lnTo>
                    <a:pt x="776" y="322"/>
                  </a:lnTo>
                  <a:lnTo>
                    <a:pt x="778" y="324"/>
                  </a:lnTo>
                  <a:lnTo>
                    <a:pt x="780" y="324"/>
                  </a:lnTo>
                  <a:lnTo>
                    <a:pt x="782" y="327"/>
                  </a:lnTo>
                  <a:lnTo>
                    <a:pt x="784" y="329"/>
                  </a:lnTo>
                  <a:lnTo>
                    <a:pt x="784" y="329"/>
                  </a:lnTo>
                  <a:lnTo>
                    <a:pt x="786" y="331"/>
                  </a:lnTo>
                  <a:lnTo>
                    <a:pt x="786" y="333"/>
                  </a:lnTo>
                  <a:lnTo>
                    <a:pt x="787" y="335"/>
                  </a:lnTo>
                  <a:lnTo>
                    <a:pt x="789" y="336"/>
                  </a:lnTo>
                  <a:lnTo>
                    <a:pt x="791" y="338"/>
                  </a:lnTo>
                  <a:lnTo>
                    <a:pt x="793" y="338"/>
                  </a:lnTo>
                  <a:lnTo>
                    <a:pt x="795" y="340"/>
                  </a:lnTo>
                  <a:lnTo>
                    <a:pt x="795" y="340"/>
                  </a:lnTo>
                  <a:lnTo>
                    <a:pt x="796" y="342"/>
                  </a:lnTo>
                  <a:lnTo>
                    <a:pt x="796" y="344"/>
                  </a:lnTo>
                  <a:lnTo>
                    <a:pt x="798" y="346"/>
                  </a:lnTo>
                  <a:lnTo>
                    <a:pt x="800" y="346"/>
                  </a:lnTo>
                  <a:lnTo>
                    <a:pt x="802" y="349"/>
                  </a:lnTo>
                  <a:lnTo>
                    <a:pt x="804" y="351"/>
                  </a:lnTo>
                  <a:lnTo>
                    <a:pt x="806" y="353"/>
                  </a:lnTo>
                  <a:lnTo>
                    <a:pt x="807" y="355"/>
                  </a:lnTo>
                  <a:lnTo>
                    <a:pt x="809" y="357"/>
                  </a:lnTo>
                  <a:lnTo>
                    <a:pt x="811" y="360"/>
                  </a:lnTo>
                  <a:lnTo>
                    <a:pt x="813" y="362"/>
                  </a:lnTo>
                  <a:lnTo>
                    <a:pt x="813" y="362"/>
                  </a:lnTo>
                  <a:lnTo>
                    <a:pt x="813" y="364"/>
                  </a:lnTo>
                  <a:lnTo>
                    <a:pt x="813" y="364"/>
                  </a:lnTo>
                  <a:lnTo>
                    <a:pt x="813" y="364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4"/>
                  </a:lnTo>
                  <a:lnTo>
                    <a:pt x="811" y="364"/>
                  </a:lnTo>
                  <a:lnTo>
                    <a:pt x="811" y="364"/>
                  </a:lnTo>
                  <a:lnTo>
                    <a:pt x="811" y="364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0"/>
                  </a:lnTo>
                  <a:lnTo>
                    <a:pt x="809" y="360"/>
                  </a:lnTo>
                  <a:lnTo>
                    <a:pt x="809" y="360"/>
                  </a:lnTo>
                  <a:lnTo>
                    <a:pt x="809" y="360"/>
                  </a:lnTo>
                  <a:lnTo>
                    <a:pt x="807" y="360"/>
                  </a:lnTo>
                  <a:lnTo>
                    <a:pt x="807" y="360"/>
                  </a:lnTo>
                  <a:lnTo>
                    <a:pt x="807" y="358"/>
                  </a:lnTo>
                  <a:lnTo>
                    <a:pt x="807" y="358"/>
                  </a:lnTo>
                  <a:lnTo>
                    <a:pt x="807" y="358"/>
                  </a:lnTo>
                  <a:lnTo>
                    <a:pt x="807" y="358"/>
                  </a:lnTo>
                  <a:lnTo>
                    <a:pt x="806" y="358"/>
                  </a:lnTo>
                  <a:lnTo>
                    <a:pt x="806" y="358"/>
                  </a:lnTo>
                  <a:lnTo>
                    <a:pt x="804" y="357"/>
                  </a:lnTo>
                  <a:lnTo>
                    <a:pt x="804" y="355"/>
                  </a:lnTo>
                  <a:lnTo>
                    <a:pt x="804" y="355"/>
                  </a:lnTo>
                  <a:lnTo>
                    <a:pt x="804" y="355"/>
                  </a:lnTo>
                  <a:lnTo>
                    <a:pt x="804" y="353"/>
                  </a:lnTo>
                  <a:lnTo>
                    <a:pt x="804" y="353"/>
                  </a:lnTo>
                  <a:lnTo>
                    <a:pt x="804" y="353"/>
                  </a:lnTo>
                  <a:lnTo>
                    <a:pt x="802" y="353"/>
                  </a:lnTo>
                  <a:lnTo>
                    <a:pt x="802" y="353"/>
                  </a:lnTo>
                  <a:lnTo>
                    <a:pt x="802" y="351"/>
                  </a:lnTo>
                  <a:lnTo>
                    <a:pt x="802" y="351"/>
                  </a:lnTo>
                  <a:lnTo>
                    <a:pt x="802" y="351"/>
                  </a:lnTo>
                  <a:lnTo>
                    <a:pt x="802" y="351"/>
                  </a:lnTo>
                  <a:lnTo>
                    <a:pt x="802" y="349"/>
                  </a:lnTo>
                  <a:lnTo>
                    <a:pt x="800" y="349"/>
                  </a:lnTo>
                  <a:lnTo>
                    <a:pt x="800" y="349"/>
                  </a:lnTo>
                  <a:lnTo>
                    <a:pt x="800" y="349"/>
                  </a:lnTo>
                  <a:lnTo>
                    <a:pt x="798" y="347"/>
                  </a:lnTo>
                  <a:lnTo>
                    <a:pt x="798" y="347"/>
                  </a:lnTo>
                  <a:lnTo>
                    <a:pt x="798" y="347"/>
                  </a:lnTo>
                  <a:lnTo>
                    <a:pt x="796" y="346"/>
                  </a:lnTo>
                  <a:lnTo>
                    <a:pt x="796" y="346"/>
                  </a:lnTo>
                  <a:lnTo>
                    <a:pt x="796" y="346"/>
                  </a:lnTo>
                  <a:lnTo>
                    <a:pt x="795" y="346"/>
                  </a:lnTo>
                  <a:lnTo>
                    <a:pt x="795" y="346"/>
                  </a:lnTo>
                  <a:lnTo>
                    <a:pt x="795" y="346"/>
                  </a:lnTo>
                  <a:lnTo>
                    <a:pt x="793" y="346"/>
                  </a:lnTo>
                  <a:lnTo>
                    <a:pt x="793" y="344"/>
                  </a:lnTo>
                  <a:lnTo>
                    <a:pt x="793" y="344"/>
                  </a:lnTo>
                  <a:lnTo>
                    <a:pt x="791" y="344"/>
                  </a:lnTo>
                  <a:lnTo>
                    <a:pt x="791" y="344"/>
                  </a:lnTo>
                  <a:lnTo>
                    <a:pt x="791" y="342"/>
                  </a:lnTo>
                  <a:lnTo>
                    <a:pt x="791" y="342"/>
                  </a:lnTo>
                  <a:lnTo>
                    <a:pt x="791" y="340"/>
                  </a:lnTo>
                  <a:lnTo>
                    <a:pt x="789" y="340"/>
                  </a:lnTo>
                  <a:lnTo>
                    <a:pt x="789" y="338"/>
                  </a:lnTo>
                  <a:lnTo>
                    <a:pt x="787" y="336"/>
                  </a:lnTo>
                  <a:lnTo>
                    <a:pt x="787" y="336"/>
                  </a:lnTo>
                  <a:lnTo>
                    <a:pt x="787" y="336"/>
                  </a:lnTo>
                  <a:lnTo>
                    <a:pt x="787" y="338"/>
                  </a:lnTo>
                  <a:lnTo>
                    <a:pt x="787" y="338"/>
                  </a:lnTo>
                  <a:lnTo>
                    <a:pt x="787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4" y="338"/>
                  </a:lnTo>
                  <a:lnTo>
                    <a:pt x="784" y="338"/>
                  </a:lnTo>
                  <a:lnTo>
                    <a:pt x="784" y="338"/>
                  </a:lnTo>
                  <a:lnTo>
                    <a:pt x="784" y="336"/>
                  </a:lnTo>
                  <a:lnTo>
                    <a:pt x="784" y="336"/>
                  </a:lnTo>
                  <a:lnTo>
                    <a:pt x="784" y="336"/>
                  </a:lnTo>
                  <a:lnTo>
                    <a:pt x="784" y="335"/>
                  </a:lnTo>
                  <a:lnTo>
                    <a:pt x="782" y="335"/>
                  </a:lnTo>
                  <a:lnTo>
                    <a:pt x="782" y="333"/>
                  </a:lnTo>
                  <a:lnTo>
                    <a:pt x="780" y="333"/>
                  </a:lnTo>
                  <a:lnTo>
                    <a:pt x="780" y="331"/>
                  </a:lnTo>
                  <a:lnTo>
                    <a:pt x="780" y="331"/>
                  </a:lnTo>
                  <a:lnTo>
                    <a:pt x="780" y="329"/>
                  </a:lnTo>
                  <a:lnTo>
                    <a:pt x="780" y="329"/>
                  </a:lnTo>
                  <a:lnTo>
                    <a:pt x="780" y="331"/>
                  </a:lnTo>
                  <a:lnTo>
                    <a:pt x="780" y="331"/>
                  </a:lnTo>
                  <a:lnTo>
                    <a:pt x="782" y="331"/>
                  </a:lnTo>
                  <a:lnTo>
                    <a:pt x="782" y="331"/>
                  </a:lnTo>
                  <a:lnTo>
                    <a:pt x="782" y="331"/>
                  </a:lnTo>
                  <a:lnTo>
                    <a:pt x="782" y="331"/>
                  </a:lnTo>
                  <a:lnTo>
                    <a:pt x="780" y="329"/>
                  </a:lnTo>
                  <a:lnTo>
                    <a:pt x="780" y="329"/>
                  </a:lnTo>
                  <a:lnTo>
                    <a:pt x="780" y="327"/>
                  </a:lnTo>
                  <a:lnTo>
                    <a:pt x="778" y="327"/>
                  </a:lnTo>
                  <a:lnTo>
                    <a:pt x="778" y="325"/>
                  </a:lnTo>
                  <a:lnTo>
                    <a:pt x="778" y="324"/>
                  </a:lnTo>
                  <a:lnTo>
                    <a:pt x="776" y="324"/>
                  </a:lnTo>
                  <a:lnTo>
                    <a:pt x="776" y="322"/>
                  </a:lnTo>
                  <a:lnTo>
                    <a:pt x="775" y="320"/>
                  </a:lnTo>
                  <a:lnTo>
                    <a:pt x="775" y="320"/>
                  </a:lnTo>
                  <a:lnTo>
                    <a:pt x="775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1" y="318"/>
                  </a:lnTo>
                  <a:lnTo>
                    <a:pt x="771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3" y="316"/>
                  </a:lnTo>
                  <a:lnTo>
                    <a:pt x="773" y="316"/>
                  </a:lnTo>
                  <a:lnTo>
                    <a:pt x="771" y="316"/>
                  </a:lnTo>
                  <a:lnTo>
                    <a:pt x="771" y="316"/>
                  </a:lnTo>
                  <a:lnTo>
                    <a:pt x="771" y="316"/>
                  </a:lnTo>
                  <a:lnTo>
                    <a:pt x="771" y="315"/>
                  </a:lnTo>
                  <a:lnTo>
                    <a:pt x="771" y="315"/>
                  </a:lnTo>
                  <a:lnTo>
                    <a:pt x="771" y="315"/>
                  </a:lnTo>
                  <a:lnTo>
                    <a:pt x="769" y="313"/>
                  </a:lnTo>
                  <a:lnTo>
                    <a:pt x="769" y="313"/>
                  </a:lnTo>
                  <a:lnTo>
                    <a:pt x="769" y="313"/>
                  </a:lnTo>
                  <a:lnTo>
                    <a:pt x="769" y="313"/>
                  </a:lnTo>
                  <a:lnTo>
                    <a:pt x="767" y="313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09"/>
                  </a:lnTo>
                  <a:lnTo>
                    <a:pt x="767" y="309"/>
                  </a:lnTo>
                  <a:lnTo>
                    <a:pt x="765" y="309"/>
                  </a:lnTo>
                  <a:lnTo>
                    <a:pt x="765" y="307"/>
                  </a:lnTo>
                  <a:lnTo>
                    <a:pt x="765" y="307"/>
                  </a:lnTo>
                  <a:lnTo>
                    <a:pt x="765" y="307"/>
                  </a:lnTo>
                  <a:lnTo>
                    <a:pt x="765" y="305"/>
                  </a:lnTo>
                  <a:lnTo>
                    <a:pt x="765" y="305"/>
                  </a:lnTo>
                  <a:lnTo>
                    <a:pt x="764" y="305"/>
                  </a:lnTo>
                  <a:lnTo>
                    <a:pt x="764" y="305"/>
                  </a:lnTo>
                  <a:lnTo>
                    <a:pt x="764" y="304"/>
                  </a:lnTo>
                  <a:lnTo>
                    <a:pt x="764" y="304"/>
                  </a:lnTo>
                  <a:lnTo>
                    <a:pt x="764" y="304"/>
                  </a:lnTo>
                  <a:lnTo>
                    <a:pt x="762" y="304"/>
                  </a:lnTo>
                  <a:lnTo>
                    <a:pt x="762" y="302"/>
                  </a:lnTo>
                  <a:lnTo>
                    <a:pt x="762" y="302"/>
                  </a:lnTo>
                  <a:lnTo>
                    <a:pt x="762" y="302"/>
                  </a:lnTo>
                  <a:lnTo>
                    <a:pt x="762" y="300"/>
                  </a:lnTo>
                  <a:lnTo>
                    <a:pt x="762" y="300"/>
                  </a:lnTo>
                  <a:lnTo>
                    <a:pt x="762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2" y="300"/>
                  </a:lnTo>
                  <a:lnTo>
                    <a:pt x="762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6"/>
                  </a:lnTo>
                  <a:lnTo>
                    <a:pt x="760" y="296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6"/>
                  </a:lnTo>
                  <a:lnTo>
                    <a:pt x="760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6" y="296"/>
                  </a:lnTo>
                  <a:lnTo>
                    <a:pt x="756" y="294"/>
                  </a:lnTo>
                  <a:lnTo>
                    <a:pt x="756" y="294"/>
                  </a:lnTo>
                  <a:lnTo>
                    <a:pt x="756" y="294"/>
                  </a:lnTo>
                  <a:lnTo>
                    <a:pt x="758" y="294"/>
                  </a:lnTo>
                  <a:lnTo>
                    <a:pt x="758" y="294"/>
                  </a:lnTo>
                  <a:lnTo>
                    <a:pt x="758" y="294"/>
                  </a:lnTo>
                  <a:lnTo>
                    <a:pt x="758" y="294"/>
                  </a:lnTo>
                  <a:lnTo>
                    <a:pt x="756" y="294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4" y="293"/>
                  </a:lnTo>
                  <a:lnTo>
                    <a:pt x="754" y="293"/>
                  </a:lnTo>
                  <a:lnTo>
                    <a:pt x="754" y="291"/>
                  </a:lnTo>
                  <a:lnTo>
                    <a:pt x="754" y="291"/>
                  </a:lnTo>
                  <a:lnTo>
                    <a:pt x="754" y="291"/>
                  </a:lnTo>
                  <a:lnTo>
                    <a:pt x="754" y="291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7"/>
                  </a:lnTo>
                  <a:lnTo>
                    <a:pt x="754" y="287"/>
                  </a:lnTo>
                  <a:lnTo>
                    <a:pt x="754" y="287"/>
                  </a:lnTo>
                  <a:lnTo>
                    <a:pt x="754" y="287"/>
                  </a:lnTo>
                  <a:lnTo>
                    <a:pt x="754" y="285"/>
                  </a:lnTo>
                  <a:lnTo>
                    <a:pt x="753" y="285"/>
                  </a:lnTo>
                  <a:lnTo>
                    <a:pt x="753" y="285"/>
                  </a:lnTo>
                  <a:lnTo>
                    <a:pt x="751" y="285"/>
                  </a:lnTo>
                  <a:lnTo>
                    <a:pt x="751" y="285"/>
                  </a:lnTo>
                  <a:lnTo>
                    <a:pt x="751" y="285"/>
                  </a:lnTo>
                  <a:lnTo>
                    <a:pt x="751" y="283"/>
                  </a:lnTo>
                  <a:lnTo>
                    <a:pt x="751" y="283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49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49" y="278"/>
                  </a:lnTo>
                  <a:lnTo>
                    <a:pt x="749" y="278"/>
                  </a:lnTo>
                  <a:lnTo>
                    <a:pt x="749" y="278"/>
                  </a:lnTo>
                  <a:lnTo>
                    <a:pt x="751" y="278"/>
                  </a:lnTo>
                  <a:lnTo>
                    <a:pt x="751" y="276"/>
                  </a:lnTo>
                  <a:lnTo>
                    <a:pt x="749" y="276"/>
                  </a:lnTo>
                  <a:lnTo>
                    <a:pt x="749" y="276"/>
                  </a:lnTo>
                  <a:lnTo>
                    <a:pt x="747" y="276"/>
                  </a:lnTo>
                  <a:lnTo>
                    <a:pt x="747" y="276"/>
                  </a:lnTo>
                  <a:lnTo>
                    <a:pt x="747" y="274"/>
                  </a:lnTo>
                  <a:lnTo>
                    <a:pt x="747" y="274"/>
                  </a:lnTo>
                  <a:lnTo>
                    <a:pt x="745" y="273"/>
                  </a:lnTo>
                  <a:lnTo>
                    <a:pt x="745" y="271"/>
                  </a:lnTo>
                  <a:lnTo>
                    <a:pt x="745" y="271"/>
                  </a:lnTo>
                  <a:lnTo>
                    <a:pt x="745" y="271"/>
                  </a:lnTo>
                  <a:lnTo>
                    <a:pt x="744" y="269"/>
                  </a:lnTo>
                  <a:lnTo>
                    <a:pt x="744" y="269"/>
                  </a:lnTo>
                  <a:lnTo>
                    <a:pt x="744" y="269"/>
                  </a:lnTo>
                  <a:lnTo>
                    <a:pt x="742" y="267"/>
                  </a:lnTo>
                  <a:lnTo>
                    <a:pt x="742" y="267"/>
                  </a:lnTo>
                  <a:lnTo>
                    <a:pt x="742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3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7"/>
                  </a:lnTo>
                  <a:lnTo>
                    <a:pt x="738" y="267"/>
                  </a:lnTo>
                  <a:lnTo>
                    <a:pt x="738" y="267"/>
                  </a:lnTo>
                  <a:lnTo>
                    <a:pt x="738" y="269"/>
                  </a:lnTo>
                  <a:lnTo>
                    <a:pt x="738" y="269"/>
                  </a:lnTo>
                  <a:lnTo>
                    <a:pt x="738" y="271"/>
                  </a:lnTo>
                  <a:lnTo>
                    <a:pt x="740" y="271"/>
                  </a:lnTo>
                  <a:lnTo>
                    <a:pt x="740" y="271"/>
                  </a:lnTo>
                  <a:lnTo>
                    <a:pt x="740" y="271"/>
                  </a:lnTo>
                  <a:lnTo>
                    <a:pt x="740" y="271"/>
                  </a:lnTo>
                  <a:lnTo>
                    <a:pt x="740" y="273"/>
                  </a:lnTo>
                  <a:lnTo>
                    <a:pt x="740" y="273"/>
                  </a:lnTo>
                  <a:lnTo>
                    <a:pt x="740" y="273"/>
                  </a:lnTo>
                  <a:lnTo>
                    <a:pt x="740" y="273"/>
                  </a:lnTo>
                  <a:lnTo>
                    <a:pt x="740" y="274"/>
                  </a:lnTo>
                  <a:lnTo>
                    <a:pt x="740" y="274"/>
                  </a:lnTo>
                  <a:lnTo>
                    <a:pt x="740" y="274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80"/>
                  </a:lnTo>
                  <a:lnTo>
                    <a:pt x="742" y="280"/>
                  </a:lnTo>
                  <a:lnTo>
                    <a:pt x="742" y="282"/>
                  </a:lnTo>
                  <a:lnTo>
                    <a:pt x="742" y="282"/>
                  </a:lnTo>
                  <a:lnTo>
                    <a:pt x="742" y="282"/>
                  </a:lnTo>
                  <a:lnTo>
                    <a:pt x="742" y="283"/>
                  </a:lnTo>
                  <a:lnTo>
                    <a:pt x="742" y="283"/>
                  </a:lnTo>
                  <a:lnTo>
                    <a:pt x="742" y="283"/>
                  </a:lnTo>
                  <a:lnTo>
                    <a:pt x="738" y="285"/>
                  </a:lnTo>
                  <a:lnTo>
                    <a:pt x="736" y="285"/>
                  </a:lnTo>
                  <a:lnTo>
                    <a:pt x="734" y="285"/>
                  </a:lnTo>
                  <a:lnTo>
                    <a:pt x="725" y="289"/>
                  </a:lnTo>
                  <a:lnTo>
                    <a:pt x="707" y="294"/>
                  </a:lnTo>
                  <a:lnTo>
                    <a:pt x="691" y="300"/>
                  </a:lnTo>
                  <a:lnTo>
                    <a:pt x="685" y="302"/>
                  </a:lnTo>
                  <a:lnTo>
                    <a:pt x="650" y="311"/>
                  </a:lnTo>
                  <a:lnTo>
                    <a:pt x="627" y="318"/>
                  </a:lnTo>
                  <a:lnTo>
                    <a:pt x="612" y="324"/>
                  </a:lnTo>
                  <a:lnTo>
                    <a:pt x="570" y="335"/>
                  </a:lnTo>
                  <a:lnTo>
                    <a:pt x="557" y="338"/>
                  </a:lnTo>
                  <a:lnTo>
                    <a:pt x="543" y="344"/>
                  </a:lnTo>
                  <a:lnTo>
                    <a:pt x="519" y="351"/>
                  </a:lnTo>
                  <a:lnTo>
                    <a:pt x="504" y="357"/>
                  </a:lnTo>
                  <a:lnTo>
                    <a:pt x="479" y="362"/>
                  </a:lnTo>
                  <a:lnTo>
                    <a:pt x="473" y="364"/>
                  </a:lnTo>
                  <a:lnTo>
                    <a:pt x="440" y="373"/>
                  </a:lnTo>
                  <a:lnTo>
                    <a:pt x="433" y="375"/>
                  </a:lnTo>
                  <a:lnTo>
                    <a:pt x="404" y="384"/>
                  </a:lnTo>
                  <a:lnTo>
                    <a:pt x="384" y="388"/>
                  </a:lnTo>
                  <a:lnTo>
                    <a:pt x="354" y="397"/>
                  </a:lnTo>
                  <a:lnTo>
                    <a:pt x="352" y="397"/>
                  </a:lnTo>
                  <a:lnTo>
                    <a:pt x="316" y="406"/>
                  </a:lnTo>
                  <a:lnTo>
                    <a:pt x="298" y="410"/>
                  </a:lnTo>
                  <a:lnTo>
                    <a:pt x="276" y="415"/>
                  </a:lnTo>
                  <a:lnTo>
                    <a:pt x="270" y="417"/>
                  </a:lnTo>
                  <a:lnTo>
                    <a:pt x="226" y="426"/>
                  </a:lnTo>
                  <a:lnTo>
                    <a:pt x="195" y="431"/>
                  </a:lnTo>
                  <a:lnTo>
                    <a:pt x="195" y="431"/>
                  </a:lnTo>
                  <a:lnTo>
                    <a:pt x="195" y="431"/>
                  </a:lnTo>
                  <a:lnTo>
                    <a:pt x="195" y="428"/>
                  </a:lnTo>
                  <a:lnTo>
                    <a:pt x="181" y="431"/>
                  </a:lnTo>
                  <a:lnTo>
                    <a:pt x="170" y="433"/>
                  </a:lnTo>
                  <a:lnTo>
                    <a:pt x="170" y="437"/>
                  </a:lnTo>
                  <a:lnTo>
                    <a:pt x="150" y="442"/>
                  </a:lnTo>
                  <a:lnTo>
                    <a:pt x="142" y="442"/>
                  </a:lnTo>
                  <a:lnTo>
                    <a:pt x="135" y="444"/>
                  </a:lnTo>
                  <a:lnTo>
                    <a:pt x="104" y="452"/>
                  </a:lnTo>
                  <a:lnTo>
                    <a:pt x="86" y="457"/>
                  </a:lnTo>
                  <a:lnTo>
                    <a:pt x="69" y="461"/>
                  </a:lnTo>
                  <a:lnTo>
                    <a:pt x="44" y="468"/>
                  </a:lnTo>
                  <a:lnTo>
                    <a:pt x="40" y="466"/>
                  </a:lnTo>
                  <a:lnTo>
                    <a:pt x="22" y="472"/>
                  </a:lnTo>
                  <a:lnTo>
                    <a:pt x="0" y="475"/>
                  </a:lnTo>
                  <a:lnTo>
                    <a:pt x="2" y="474"/>
                  </a:lnTo>
                  <a:lnTo>
                    <a:pt x="2" y="474"/>
                  </a:lnTo>
                  <a:lnTo>
                    <a:pt x="4" y="472"/>
                  </a:lnTo>
                  <a:lnTo>
                    <a:pt x="4" y="472"/>
                  </a:lnTo>
                  <a:lnTo>
                    <a:pt x="7" y="470"/>
                  </a:lnTo>
                  <a:lnTo>
                    <a:pt x="11" y="468"/>
                  </a:lnTo>
                  <a:lnTo>
                    <a:pt x="13" y="464"/>
                  </a:lnTo>
                  <a:lnTo>
                    <a:pt x="14" y="464"/>
                  </a:lnTo>
                  <a:lnTo>
                    <a:pt x="16" y="464"/>
                  </a:lnTo>
                  <a:lnTo>
                    <a:pt x="18" y="463"/>
                  </a:lnTo>
                  <a:lnTo>
                    <a:pt x="20" y="463"/>
                  </a:lnTo>
                  <a:lnTo>
                    <a:pt x="22" y="463"/>
                  </a:lnTo>
                  <a:lnTo>
                    <a:pt x="25" y="461"/>
                  </a:lnTo>
                  <a:lnTo>
                    <a:pt x="29" y="457"/>
                  </a:lnTo>
                  <a:lnTo>
                    <a:pt x="36" y="452"/>
                  </a:lnTo>
                  <a:lnTo>
                    <a:pt x="38" y="452"/>
                  </a:lnTo>
                  <a:lnTo>
                    <a:pt x="42" y="450"/>
                  </a:lnTo>
                  <a:lnTo>
                    <a:pt x="44" y="448"/>
                  </a:lnTo>
                  <a:lnTo>
                    <a:pt x="47" y="446"/>
                  </a:lnTo>
                  <a:lnTo>
                    <a:pt x="49" y="446"/>
                  </a:lnTo>
                  <a:lnTo>
                    <a:pt x="49" y="444"/>
                  </a:lnTo>
                  <a:lnTo>
                    <a:pt x="49" y="442"/>
                  </a:lnTo>
                  <a:lnTo>
                    <a:pt x="51" y="439"/>
                  </a:lnTo>
                  <a:lnTo>
                    <a:pt x="51" y="437"/>
                  </a:lnTo>
                  <a:lnTo>
                    <a:pt x="51" y="435"/>
                  </a:lnTo>
                  <a:lnTo>
                    <a:pt x="53" y="433"/>
                  </a:lnTo>
                  <a:lnTo>
                    <a:pt x="53" y="433"/>
                  </a:lnTo>
                  <a:lnTo>
                    <a:pt x="53" y="431"/>
                  </a:lnTo>
                  <a:lnTo>
                    <a:pt x="55" y="431"/>
                  </a:lnTo>
                  <a:lnTo>
                    <a:pt x="56" y="430"/>
                  </a:lnTo>
                  <a:lnTo>
                    <a:pt x="56" y="430"/>
                  </a:lnTo>
                  <a:lnTo>
                    <a:pt x="60" y="430"/>
                  </a:lnTo>
                  <a:lnTo>
                    <a:pt x="62" y="428"/>
                  </a:lnTo>
                  <a:lnTo>
                    <a:pt x="66" y="428"/>
                  </a:lnTo>
                  <a:lnTo>
                    <a:pt x="67" y="424"/>
                  </a:lnTo>
                  <a:lnTo>
                    <a:pt x="69" y="422"/>
                  </a:lnTo>
                  <a:lnTo>
                    <a:pt x="69" y="422"/>
                  </a:lnTo>
                  <a:lnTo>
                    <a:pt x="71" y="421"/>
                  </a:lnTo>
                  <a:lnTo>
                    <a:pt x="71" y="417"/>
                  </a:lnTo>
                  <a:lnTo>
                    <a:pt x="71" y="417"/>
                  </a:lnTo>
                  <a:lnTo>
                    <a:pt x="69" y="415"/>
                  </a:lnTo>
                  <a:lnTo>
                    <a:pt x="69" y="411"/>
                  </a:lnTo>
                  <a:lnTo>
                    <a:pt x="69" y="411"/>
                  </a:lnTo>
                  <a:lnTo>
                    <a:pt x="75" y="406"/>
                  </a:lnTo>
                  <a:lnTo>
                    <a:pt x="77" y="404"/>
                  </a:lnTo>
                  <a:lnTo>
                    <a:pt x="80" y="402"/>
                  </a:lnTo>
                  <a:lnTo>
                    <a:pt x="80" y="402"/>
                  </a:lnTo>
                  <a:lnTo>
                    <a:pt x="80" y="400"/>
                  </a:lnTo>
                  <a:lnTo>
                    <a:pt x="78" y="391"/>
                  </a:lnTo>
                  <a:lnTo>
                    <a:pt x="82" y="389"/>
                  </a:lnTo>
                  <a:lnTo>
                    <a:pt x="84" y="388"/>
                  </a:lnTo>
                  <a:lnTo>
                    <a:pt x="86" y="384"/>
                  </a:lnTo>
                  <a:lnTo>
                    <a:pt x="89" y="380"/>
                  </a:lnTo>
                  <a:lnTo>
                    <a:pt x="91" y="378"/>
                  </a:lnTo>
                  <a:lnTo>
                    <a:pt x="93" y="378"/>
                  </a:lnTo>
                  <a:lnTo>
                    <a:pt x="93" y="377"/>
                  </a:lnTo>
                  <a:lnTo>
                    <a:pt x="95" y="377"/>
                  </a:lnTo>
                  <a:lnTo>
                    <a:pt x="97" y="373"/>
                  </a:lnTo>
                  <a:lnTo>
                    <a:pt x="104" y="368"/>
                  </a:lnTo>
                  <a:lnTo>
                    <a:pt x="106" y="368"/>
                  </a:lnTo>
                  <a:lnTo>
                    <a:pt x="109" y="366"/>
                  </a:lnTo>
                  <a:lnTo>
                    <a:pt x="111" y="362"/>
                  </a:lnTo>
                  <a:lnTo>
                    <a:pt x="115" y="358"/>
                  </a:lnTo>
                  <a:lnTo>
                    <a:pt x="139" y="324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55"/>
            <p:cNvSpPr>
              <a:spLocks/>
            </p:cNvSpPr>
            <p:nvPr userDrawn="1"/>
          </p:nvSpPr>
          <p:spPr bwMode="auto">
            <a:xfrm>
              <a:off x="6329363" y="1790700"/>
              <a:ext cx="1290638" cy="754063"/>
            </a:xfrm>
            <a:custGeom>
              <a:avLst/>
              <a:gdLst/>
              <a:ahLst/>
              <a:cxnLst>
                <a:cxn ang="0">
                  <a:pos x="239" y="329"/>
                </a:cxn>
                <a:cxn ang="0">
                  <a:pos x="294" y="283"/>
                </a:cxn>
                <a:cxn ang="0">
                  <a:pos x="316" y="190"/>
                </a:cxn>
                <a:cxn ang="0">
                  <a:pos x="373" y="108"/>
                </a:cxn>
                <a:cxn ang="0">
                  <a:pos x="416" y="33"/>
                </a:cxn>
                <a:cxn ang="0">
                  <a:pos x="504" y="20"/>
                </a:cxn>
                <a:cxn ang="0">
                  <a:pos x="555" y="71"/>
                </a:cxn>
                <a:cxn ang="0">
                  <a:pos x="546" y="82"/>
                </a:cxn>
                <a:cxn ang="0">
                  <a:pos x="555" y="106"/>
                </a:cxn>
                <a:cxn ang="0">
                  <a:pos x="579" y="103"/>
                </a:cxn>
                <a:cxn ang="0">
                  <a:pos x="590" y="114"/>
                </a:cxn>
                <a:cxn ang="0">
                  <a:pos x="616" y="124"/>
                </a:cxn>
                <a:cxn ang="0">
                  <a:pos x="627" y="117"/>
                </a:cxn>
                <a:cxn ang="0">
                  <a:pos x="638" y="124"/>
                </a:cxn>
                <a:cxn ang="0">
                  <a:pos x="647" y="130"/>
                </a:cxn>
                <a:cxn ang="0">
                  <a:pos x="667" y="130"/>
                </a:cxn>
                <a:cxn ang="0">
                  <a:pos x="669" y="132"/>
                </a:cxn>
                <a:cxn ang="0">
                  <a:pos x="659" y="141"/>
                </a:cxn>
                <a:cxn ang="0">
                  <a:pos x="665" y="145"/>
                </a:cxn>
                <a:cxn ang="0">
                  <a:pos x="667" y="154"/>
                </a:cxn>
                <a:cxn ang="0">
                  <a:pos x="667" y="157"/>
                </a:cxn>
                <a:cxn ang="0">
                  <a:pos x="670" y="165"/>
                </a:cxn>
                <a:cxn ang="0">
                  <a:pos x="658" y="167"/>
                </a:cxn>
                <a:cxn ang="0">
                  <a:pos x="648" y="159"/>
                </a:cxn>
                <a:cxn ang="0">
                  <a:pos x="643" y="161"/>
                </a:cxn>
                <a:cxn ang="0">
                  <a:pos x="630" y="152"/>
                </a:cxn>
                <a:cxn ang="0">
                  <a:pos x="614" y="146"/>
                </a:cxn>
                <a:cxn ang="0">
                  <a:pos x="643" y="167"/>
                </a:cxn>
                <a:cxn ang="0">
                  <a:pos x="659" y="172"/>
                </a:cxn>
                <a:cxn ang="0">
                  <a:pos x="669" y="177"/>
                </a:cxn>
                <a:cxn ang="0">
                  <a:pos x="667" y="183"/>
                </a:cxn>
                <a:cxn ang="0">
                  <a:pos x="680" y="187"/>
                </a:cxn>
                <a:cxn ang="0">
                  <a:pos x="685" y="198"/>
                </a:cxn>
                <a:cxn ang="0">
                  <a:pos x="676" y="194"/>
                </a:cxn>
                <a:cxn ang="0">
                  <a:pos x="667" y="194"/>
                </a:cxn>
                <a:cxn ang="0">
                  <a:pos x="665" y="201"/>
                </a:cxn>
                <a:cxn ang="0">
                  <a:pos x="667" y="207"/>
                </a:cxn>
                <a:cxn ang="0">
                  <a:pos x="676" y="212"/>
                </a:cxn>
                <a:cxn ang="0">
                  <a:pos x="650" y="205"/>
                </a:cxn>
                <a:cxn ang="0">
                  <a:pos x="676" y="218"/>
                </a:cxn>
                <a:cxn ang="0">
                  <a:pos x="678" y="227"/>
                </a:cxn>
                <a:cxn ang="0">
                  <a:pos x="689" y="225"/>
                </a:cxn>
                <a:cxn ang="0">
                  <a:pos x="689" y="234"/>
                </a:cxn>
                <a:cxn ang="0">
                  <a:pos x="694" y="240"/>
                </a:cxn>
                <a:cxn ang="0">
                  <a:pos x="667" y="234"/>
                </a:cxn>
                <a:cxn ang="0">
                  <a:pos x="647" y="230"/>
                </a:cxn>
                <a:cxn ang="0">
                  <a:pos x="628" y="232"/>
                </a:cxn>
                <a:cxn ang="0">
                  <a:pos x="659" y="245"/>
                </a:cxn>
                <a:cxn ang="0">
                  <a:pos x="680" y="256"/>
                </a:cxn>
                <a:cxn ang="0">
                  <a:pos x="680" y="267"/>
                </a:cxn>
                <a:cxn ang="0">
                  <a:pos x="696" y="260"/>
                </a:cxn>
                <a:cxn ang="0">
                  <a:pos x="705" y="258"/>
                </a:cxn>
                <a:cxn ang="0">
                  <a:pos x="698" y="247"/>
                </a:cxn>
                <a:cxn ang="0">
                  <a:pos x="714" y="249"/>
                </a:cxn>
                <a:cxn ang="0">
                  <a:pos x="720" y="249"/>
                </a:cxn>
                <a:cxn ang="0">
                  <a:pos x="734" y="252"/>
                </a:cxn>
                <a:cxn ang="0">
                  <a:pos x="807" y="355"/>
                </a:cxn>
                <a:cxn ang="0">
                  <a:pos x="793" y="344"/>
                </a:cxn>
                <a:cxn ang="0">
                  <a:pos x="771" y="315"/>
                </a:cxn>
                <a:cxn ang="0">
                  <a:pos x="756" y="293"/>
                </a:cxn>
                <a:cxn ang="0">
                  <a:pos x="744" y="269"/>
                </a:cxn>
                <a:cxn ang="0">
                  <a:pos x="504" y="357"/>
                </a:cxn>
                <a:cxn ang="0">
                  <a:pos x="69" y="422"/>
                </a:cxn>
              </a:cxnLst>
              <a:rect l="0" t="0" r="r" b="b"/>
              <a:pathLst>
                <a:path w="813" h="475">
                  <a:moveTo>
                    <a:pt x="139" y="324"/>
                  </a:moveTo>
                  <a:lnTo>
                    <a:pt x="142" y="325"/>
                  </a:lnTo>
                  <a:lnTo>
                    <a:pt x="142" y="327"/>
                  </a:lnTo>
                  <a:lnTo>
                    <a:pt x="142" y="329"/>
                  </a:lnTo>
                  <a:lnTo>
                    <a:pt x="139" y="331"/>
                  </a:lnTo>
                  <a:lnTo>
                    <a:pt x="139" y="331"/>
                  </a:lnTo>
                  <a:lnTo>
                    <a:pt x="139" y="333"/>
                  </a:lnTo>
                  <a:lnTo>
                    <a:pt x="139" y="333"/>
                  </a:lnTo>
                  <a:lnTo>
                    <a:pt x="141" y="335"/>
                  </a:lnTo>
                  <a:lnTo>
                    <a:pt x="142" y="335"/>
                  </a:lnTo>
                  <a:lnTo>
                    <a:pt x="146" y="336"/>
                  </a:lnTo>
                  <a:lnTo>
                    <a:pt x="148" y="338"/>
                  </a:lnTo>
                  <a:lnTo>
                    <a:pt x="146" y="340"/>
                  </a:lnTo>
                  <a:lnTo>
                    <a:pt x="146" y="342"/>
                  </a:lnTo>
                  <a:lnTo>
                    <a:pt x="148" y="342"/>
                  </a:lnTo>
                  <a:lnTo>
                    <a:pt x="152" y="346"/>
                  </a:lnTo>
                  <a:lnTo>
                    <a:pt x="153" y="346"/>
                  </a:lnTo>
                  <a:lnTo>
                    <a:pt x="155" y="347"/>
                  </a:lnTo>
                  <a:lnTo>
                    <a:pt x="155" y="347"/>
                  </a:lnTo>
                  <a:lnTo>
                    <a:pt x="155" y="347"/>
                  </a:lnTo>
                  <a:lnTo>
                    <a:pt x="155" y="349"/>
                  </a:lnTo>
                  <a:lnTo>
                    <a:pt x="157" y="349"/>
                  </a:lnTo>
                  <a:lnTo>
                    <a:pt x="159" y="351"/>
                  </a:lnTo>
                  <a:lnTo>
                    <a:pt x="161" y="351"/>
                  </a:lnTo>
                  <a:lnTo>
                    <a:pt x="162" y="351"/>
                  </a:lnTo>
                  <a:lnTo>
                    <a:pt x="162" y="349"/>
                  </a:lnTo>
                  <a:lnTo>
                    <a:pt x="162" y="349"/>
                  </a:lnTo>
                  <a:lnTo>
                    <a:pt x="164" y="351"/>
                  </a:lnTo>
                  <a:lnTo>
                    <a:pt x="168" y="351"/>
                  </a:lnTo>
                  <a:lnTo>
                    <a:pt x="168" y="351"/>
                  </a:lnTo>
                  <a:lnTo>
                    <a:pt x="170" y="353"/>
                  </a:lnTo>
                  <a:lnTo>
                    <a:pt x="173" y="353"/>
                  </a:lnTo>
                  <a:lnTo>
                    <a:pt x="177" y="357"/>
                  </a:lnTo>
                  <a:lnTo>
                    <a:pt x="177" y="357"/>
                  </a:lnTo>
                  <a:lnTo>
                    <a:pt x="179" y="357"/>
                  </a:lnTo>
                  <a:lnTo>
                    <a:pt x="184" y="355"/>
                  </a:lnTo>
                  <a:lnTo>
                    <a:pt x="188" y="355"/>
                  </a:lnTo>
                  <a:lnTo>
                    <a:pt x="190" y="353"/>
                  </a:lnTo>
                  <a:lnTo>
                    <a:pt x="190" y="351"/>
                  </a:lnTo>
                  <a:lnTo>
                    <a:pt x="190" y="351"/>
                  </a:lnTo>
                  <a:lnTo>
                    <a:pt x="192" y="349"/>
                  </a:lnTo>
                  <a:lnTo>
                    <a:pt x="192" y="349"/>
                  </a:lnTo>
                  <a:lnTo>
                    <a:pt x="192" y="349"/>
                  </a:lnTo>
                  <a:lnTo>
                    <a:pt x="192" y="347"/>
                  </a:lnTo>
                  <a:lnTo>
                    <a:pt x="194" y="346"/>
                  </a:lnTo>
                  <a:lnTo>
                    <a:pt x="195" y="346"/>
                  </a:lnTo>
                  <a:lnTo>
                    <a:pt x="195" y="344"/>
                  </a:lnTo>
                  <a:lnTo>
                    <a:pt x="197" y="344"/>
                  </a:lnTo>
                  <a:lnTo>
                    <a:pt x="199" y="344"/>
                  </a:lnTo>
                  <a:lnTo>
                    <a:pt x="201" y="342"/>
                  </a:lnTo>
                  <a:lnTo>
                    <a:pt x="201" y="340"/>
                  </a:lnTo>
                  <a:lnTo>
                    <a:pt x="201" y="336"/>
                  </a:lnTo>
                  <a:lnTo>
                    <a:pt x="201" y="336"/>
                  </a:lnTo>
                  <a:lnTo>
                    <a:pt x="203" y="335"/>
                  </a:lnTo>
                  <a:lnTo>
                    <a:pt x="203" y="335"/>
                  </a:lnTo>
                  <a:lnTo>
                    <a:pt x="203" y="333"/>
                  </a:lnTo>
                  <a:lnTo>
                    <a:pt x="206" y="335"/>
                  </a:lnTo>
                  <a:lnTo>
                    <a:pt x="208" y="338"/>
                  </a:lnTo>
                  <a:lnTo>
                    <a:pt x="215" y="340"/>
                  </a:lnTo>
                  <a:lnTo>
                    <a:pt x="219" y="342"/>
                  </a:lnTo>
                  <a:lnTo>
                    <a:pt x="223" y="338"/>
                  </a:lnTo>
                  <a:lnTo>
                    <a:pt x="225" y="336"/>
                  </a:lnTo>
                  <a:lnTo>
                    <a:pt x="228" y="335"/>
                  </a:lnTo>
                  <a:lnTo>
                    <a:pt x="232" y="333"/>
                  </a:lnTo>
                  <a:lnTo>
                    <a:pt x="236" y="331"/>
                  </a:lnTo>
                  <a:lnTo>
                    <a:pt x="237" y="329"/>
                  </a:lnTo>
                  <a:lnTo>
                    <a:pt x="239" y="329"/>
                  </a:lnTo>
                  <a:lnTo>
                    <a:pt x="239" y="327"/>
                  </a:lnTo>
                  <a:lnTo>
                    <a:pt x="241" y="329"/>
                  </a:lnTo>
                  <a:lnTo>
                    <a:pt x="241" y="329"/>
                  </a:lnTo>
                  <a:lnTo>
                    <a:pt x="241" y="329"/>
                  </a:lnTo>
                  <a:lnTo>
                    <a:pt x="245" y="327"/>
                  </a:lnTo>
                  <a:lnTo>
                    <a:pt x="248" y="325"/>
                  </a:lnTo>
                  <a:lnTo>
                    <a:pt x="250" y="322"/>
                  </a:lnTo>
                  <a:lnTo>
                    <a:pt x="250" y="320"/>
                  </a:lnTo>
                  <a:lnTo>
                    <a:pt x="250" y="320"/>
                  </a:lnTo>
                  <a:lnTo>
                    <a:pt x="250" y="320"/>
                  </a:lnTo>
                  <a:lnTo>
                    <a:pt x="248" y="316"/>
                  </a:lnTo>
                  <a:lnTo>
                    <a:pt x="247" y="315"/>
                  </a:lnTo>
                  <a:lnTo>
                    <a:pt x="248" y="311"/>
                  </a:lnTo>
                  <a:lnTo>
                    <a:pt x="248" y="311"/>
                  </a:lnTo>
                  <a:lnTo>
                    <a:pt x="250" y="311"/>
                  </a:lnTo>
                  <a:lnTo>
                    <a:pt x="252" y="311"/>
                  </a:lnTo>
                  <a:lnTo>
                    <a:pt x="252" y="311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4" y="313"/>
                  </a:lnTo>
                  <a:lnTo>
                    <a:pt x="254" y="313"/>
                  </a:lnTo>
                  <a:lnTo>
                    <a:pt x="254" y="313"/>
                  </a:lnTo>
                  <a:lnTo>
                    <a:pt x="256" y="313"/>
                  </a:lnTo>
                  <a:lnTo>
                    <a:pt x="257" y="313"/>
                  </a:lnTo>
                  <a:lnTo>
                    <a:pt x="257" y="315"/>
                  </a:lnTo>
                  <a:lnTo>
                    <a:pt x="257" y="315"/>
                  </a:lnTo>
                  <a:lnTo>
                    <a:pt x="259" y="315"/>
                  </a:lnTo>
                  <a:lnTo>
                    <a:pt x="259" y="313"/>
                  </a:lnTo>
                  <a:lnTo>
                    <a:pt x="259" y="313"/>
                  </a:lnTo>
                  <a:lnTo>
                    <a:pt x="261" y="311"/>
                  </a:lnTo>
                  <a:lnTo>
                    <a:pt x="263" y="313"/>
                  </a:lnTo>
                  <a:lnTo>
                    <a:pt x="263" y="311"/>
                  </a:lnTo>
                  <a:lnTo>
                    <a:pt x="263" y="311"/>
                  </a:lnTo>
                  <a:lnTo>
                    <a:pt x="268" y="305"/>
                  </a:lnTo>
                  <a:lnTo>
                    <a:pt x="270" y="304"/>
                  </a:lnTo>
                  <a:lnTo>
                    <a:pt x="272" y="302"/>
                  </a:lnTo>
                  <a:lnTo>
                    <a:pt x="274" y="300"/>
                  </a:lnTo>
                  <a:lnTo>
                    <a:pt x="276" y="298"/>
                  </a:lnTo>
                  <a:lnTo>
                    <a:pt x="278" y="296"/>
                  </a:lnTo>
                  <a:lnTo>
                    <a:pt x="279" y="296"/>
                  </a:lnTo>
                  <a:lnTo>
                    <a:pt x="279" y="296"/>
                  </a:lnTo>
                  <a:lnTo>
                    <a:pt x="281" y="298"/>
                  </a:lnTo>
                  <a:lnTo>
                    <a:pt x="281" y="298"/>
                  </a:lnTo>
                  <a:lnTo>
                    <a:pt x="283" y="300"/>
                  </a:lnTo>
                  <a:lnTo>
                    <a:pt x="283" y="302"/>
                  </a:lnTo>
                  <a:lnTo>
                    <a:pt x="285" y="302"/>
                  </a:lnTo>
                  <a:lnTo>
                    <a:pt x="285" y="300"/>
                  </a:lnTo>
                  <a:lnTo>
                    <a:pt x="287" y="300"/>
                  </a:lnTo>
                  <a:lnTo>
                    <a:pt x="289" y="298"/>
                  </a:lnTo>
                  <a:lnTo>
                    <a:pt x="289" y="298"/>
                  </a:lnTo>
                  <a:lnTo>
                    <a:pt x="290" y="294"/>
                  </a:lnTo>
                  <a:lnTo>
                    <a:pt x="292" y="293"/>
                  </a:lnTo>
                  <a:lnTo>
                    <a:pt x="294" y="293"/>
                  </a:lnTo>
                  <a:lnTo>
                    <a:pt x="294" y="293"/>
                  </a:lnTo>
                  <a:lnTo>
                    <a:pt x="294" y="291"/>
                  </a:lnTo>
                  <a:lnTo>
                    <a:pt x="294" y="291"/>
                  </a:lnTo>
                  <a:lnTo>
                    <a:pt x="294" y="291"/>
                  </a:lnTo>
                  <a:lnTo>
                    <a:pt x="300" y="285"/>
                  </a:lnTo>
                  <a:lnTo>
                    <a:pt x="300" y="283"/>
                  </a:lnTo>
                  <a:lnTo>
                    <a:pt x="300" y="283"/>
                  </a:lnTo>
                  <a:lnTo>
                    <a:pt x="300" y="283"/>
                  </a:lnTo>
                  <a:lnTo>
                    <a:pt x="298" y="283"/>
                  </a:lnTo>
                  <a:lnTo>
                    <a:pt x="298" y="283"/>
                  </a:lnTo>
                  <a:lnTo>
                    <a:pt x="298" y="285"/>
                  </a:lnTo>
                  <a:lnTo>
                    <a:pt x="296" y="285"/>
                  </a:lnTo>
                  <a:lnTo>
                    <a:pt x="294" y="283"/>
                  </a:lnTo>
                  <a:lnTo>
                    <a:pt x="294" y="283"/>
                  </a:lnTo>
                  <a:lnTo>
                    <a:pt x="296" y="283"/>
                  </a:lnTo>
                  <a:lnTo>
                    <a:pt x="296" y="283"/>
                  </a:lnTo>
                  <a:lnTo>
                    <a:pt x="294" y="280"/>
                  </a:lnTo>
                  <a:lnTo>
                    <a:pt x="294" y="280"/>
                  </a:lnTo>
                  <a:lnTo>
                    <a:pt x="296" y="278"/>
                  </a:lnTo>
                  <a:lnTo>
                    <a:pt x="298" y="278"/>
                  </a:lnTo>
                  <a:lnTo>
                    <a:pt x="298" y="276"/>
                  </a:lnTo>
                  <a:lnTo>
                    <a:pt x="300" y="276"/>
                  </a:lnTo>
                  <a:lnTo>
                    <a:pt x="300" y="274"/>
                  </a:lnTo>
                  <a:lnTo>
                    <a:pt x="301" y="273"/>
                  </a:lnTo>
                  <a:lnTo>
                    <a:pt x="301" y="271"/>
                  </a:lnTo>
                  <a:lnTo>
                    <a:pt x="292" y="269"/>
                  </a:lnTo>
                  <a:lnTo>
                    <a:pt x="292" y="269"/>
                  </a:lnTo>
                  <a:lnTo>
                    <a:pt x="294" y="267"/>
                  </a:lnTo>
                  <a:lnTo>
                    <a:pt x="294" y="267"/>
                  </a:lnTo>
                  <a:lnTo>
                    <a:pt x="292" y="267"/>
                  </a:lnTo>
                  <a:lnTo>
                    <a:pt x="292" y="265"/>
                  </a:lnTo>
                  <a:lnTo>
                    <a:pt x="292" y="265"/>
                  </a:lnTo>
                  <a:lnTo>
                    <a:pt x="294" y="262"/>
                  </a:lnTo>
                  <a:lnTo>
                    <a:pt x="294" y="262"/>
                  </a:lnTo>
                  <a:lnTo>
                    <a:pt x="296" y="260"/>
                  </a:lnTo>
                  <a:lnTo>
                    <a:pt x="296" y="260"/>
                  </a:lnTo>
                  <a:lnTo>
                    <a:pt x="296" y="258"/>
                  </a:lnTo>
                  <a:lnTo>
                    <a:pt x="294" y="256"/>
                  </a:lnTo>
                  <a:lnTo>
                    <a:pt x="294" y="256"/>
                  </a:lnTo>
                  <a:lnTo>
                    <a:pt x="294" y="254"/>
                  </a:lnTo>
                  <a:lnTo>
                    <a:pt x="296" y="252"/>
                  </a:lnTo>
                  <a:lnTo>
                    <a:pt x="298" y="252"/>
                  </a:lnTo>
                  <a:lnTo>
                    <a:pt x="298" y="252"/>
                  </a:lnTo>
                  <a:lnTo>
                    <a:pt x="296" y="251"/>
                  </a:lnTo>
                  <a:lnTo>
                    <a:pt x="296" y="251"/>
                  </a:lnTo>
                  <a:lnTo>
                    <a:pt x="296" y="249"/>
                  </a:lnTo>
                  <a:lnTo>
                    <a:pt x="298" y="247"/>
                  </a:lnTo>
                  <a:lnTo>
                    <a:pt x="300" y="243"/>
                  </a:lnTo>
                  <a:lnTo>
                    <a:pt x="300" y="243"/>
                  </a:lnTo>
                  <a:lnTo>
                    <a:pt x="300" y="241"/>
                  </a:lnTo>
                  <a:lnTo>
                    <a:pt x="300" y="241"/>
                  </a:lnTo>
                  <a:lnTo>
                    <a:pt x="300" y="240"/>
                  </a:lnTo>
                  <a:lnTo>
                    <a:pt x="300" y="238"/>
                  </a:lnTo>
                  <a:lnTo>
                    <a:pt x="301" y="236"/>
                  </a:lnTo>
                  <a:lnTo>
                    <a:pt x="303" y="236"/>
                  </a:lnTo>
                  <a:lnTo>
                    <a:pt x="303" y="232"/>
                  </a:lnTo>
                  <a:lnTo>
                    <a:pt x="305" y="229"/>
                  </a:lnTo>
                  <a:lnTo>
                    <a:pt x="307" y="227"/>
                  </a:lnTo>
                  <a:lnTo>
                    <a:pt x="307" y="225"/>
                  </a:lnTo>
                  <a:lnTo>
                    <a:pt x="309" y="225"/>
                  </a:lnTo>
                  <a:lnTo>
                    <a:pt x="309" y="225"/>
                  </a:lnTo>
                  <a:lnTo>
                    <a:pt x="310" y="223"/>
                  </a:lnTo>
                  <a:lnTo>
                    <a:pt x="310" y="223"/>
                  </a:lnTo>
                  <a:lnTo>
                    <a:pt x="310" y="221"/>
                  </a:lnTo>
                  <a:lnTo>
                    <a:pt x="310" y="220"/>
                  </a:lnTo>
                  <a:lnTo>
                    <a:pt x="312" y="214"/>
                  </a:lnTo>
                  <a:lnTo>
                    <a:pt x="312" y="212"/>
                  </a:lnTo>
                  <a:lnTo>
                    <a:pt x="312" y="210"/>
                  </a:lnTo>
                  <a:lnTo>
                    <a:pt x="312" y="209"/>
                  </a:lnTo>
                  <a:lnTo>
                    <a:pt x="314" y="205"/>
                  </a:lnTo>
                  <a:lnTo>
                    <a:pt x="314" y="205"/>
                  </a:lnTo>
                  <a:lnTo>
                    <a:pt x="312" y="203"/>
                  </a:lnTo>
                  <a:lnTo>
                    <a:pt x="312" y="203"/>
                  </a:lnTo>
                  <a:lnTo>
                    <a:pt x="314" y="201"/>
                  </a:lnTo>
                  <a:lnTo>
                    <a:pt x="312" y="199"/>
                  </a:lnTo>
                  <a:lnTo>
                    <a:pt x="314" y="198"/>
                  </a:lnTo>
                  <a:lnTo>
                    <a:pt x="312" y="196"/>
                  </a:lnTo>
                  <a:lnTo>
                    <a:pt x="314" y="194"/>
                  </a:lnTo>
                  <a:lnTo>
                    <a:pt x="316" y="192"/>
                  </a:lnTo>
                  <a:lnTo>
                    <a:pt x="316" y="190"/>
                  </a:lnTo>
                  <a:lnTo>
                    <a:pt x="318" y="187"/>
                  </a:lnTo>
                  <a:lnTo>
                    <a:pt x="318" y="185"/>
                  </a:lnTo>
                  <a:lnTo>
                    <a:pt x="320" y="183"/>
                  </a:lnTo>
                  <a:lnTo>
                    <a:pt x="321" y="181"/>
                  </a:lnTo>
                  <a:lnTo>
                    <a:pt x="321" y="181"/>
                  </a:lnTo>
                  <a:lnTo>
                    <a:pt x="321" y="181"/>
                  </a:lnTo>
                  <a:lnTo>
                    <a:pt x="321" y="179"/>
                  </a:lnTo>
                  <a:lnTo>
                    <a:pt x="321" y="179"/>
                  </a:lnTo>
                  <a:lnTo>
                    <a:pt x="320" y="179"/>
                  </a:lnTo>
                  <a:lnTo>
                    <a:pt x="320" y="177"/>
                  </a:lnTo>
                  <a:lnTo>
                    <a:pt x="320" y="177"/>
                  </a:lnTo>
                  <a:lnTo>
                    <a:pt x="321" y="170"/>
                  </a:lnTo>
                  <a:lnTo>
                    <a:pt x="321" y="170"/>
                  </a:lnTo>
                  <a:lnTo>
                    <a:pt x="323" y="170"/>
                  </a:lnTo>
                  <a:lnTo>
                    <a:pt x="323" y="170"/>
                  </a:lnTo>
                  <a:lnTo>
                    <a:pt x="323" y="167"/>
                  </a:lnTo>
                  <a:lnTo>
                    <a:pt x="323" y="165"/>
                  </a:lnTo>
                  <a:lnTo>
                    <a:pt x="325" y="165"/>
                  </a:lnTo>
                  <a:lnTo>
                    <a:pt x="327" y="161"/>
                  </a:lnTo>
                  <a:lnTo>
                    <a:pt x="325" y="159"/>
                  </a:lnTo>
                  <a:lnTo>
                    <a:pt x="325" y="157"/>
                  </a:lnTo>
                  <a:lnTo>
                    <a:pt x="325" y="156"/>
                  </a:lnTo>
                  <a:lnTo>
                    <a:pt x="323" y="152"/>
                  </a:lnTo>
                  <a:lnTo>
                    <a:pt x="323" y="152"/>
                  </a:lnTo>
                  <a:lnTo>
                    <a:pt x="323" y="150"/>
                  </a:lnTo>
                  <a:lnTo>
                    <a:pt x="323" y="150"/>
                  </a:lnTo>
                  <a:lnTo>
                    <a:pt x="325" y="148"/>
                  </a:lnTo>
                  <a:lnTo>
                    <a:pt x="325" y="148"/>
                  </a:lnTo>
                  <a:lnTo>
                    <a:pt x="323" y="146"/>
                  </a:lnTo>
                  <a:lnTo>
                    <a:pt x="323" y="145"/>
                  </a:lnTo>
                  <a:lnTo>
                    <a:pt x="323" y="143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9" y="141"/>
                  </a:lnTo>
                  <a:lnTo>
                    <a:pt x="332" y="141"/>
                  </a:lnTo>
                  <a:lnTo>
                    <a:pt x="334" y="141"/>
                  </a:lnTo>
                  <a:lnTo>
                    <a:pt x="336" y="141"/>
                  </a:lnTo>
                  <a:lnTo>
                    <a:pt x="342" y="146"/>
                  </a:lnTo>
                  <a:lnTo>
                    <a:pt x="343" y="152"/>
                  </a:lnTo>
                  <a:lnTo>
                    <a:pt x="362" y="152"/>
                  </a:lnTo>
                  <a:lnTo>
                    <a:pt x="362" y="152"/>
                  </a:lnTo>
                  <a:lnTo>
                    <a:pt x="362" y="152"/>
                  </a:lnTo>
                  <a:lnTo>
                    <a:pt x="363" y="150"/>
                  </a:lnTo>
                  <a:lnTo>
                    <a:pt x="363" y="148"/>
                  </a:lnTo>
                  <a:lnTo>
                    <a:pt x="365" y="146"/>
                  </a:lnTo>
                  <a:lnTo>
                    <a:pt x="365" y="146"/>
                  </a:lnTo>
                  <a:lnTo>
                    <a:pt x="365" y="145"/>
                  </a:lnTo>
                  <a:lnTo>
                    <a:pt x="365" y="145"/>
                  </a:lnTo>
                  <a:lnTo>
                    <a:pt x="367" y="143"/>
                  </a:lnTo>
                  <a:lnTo>
                    <a:pt x="367" y="143"/>
                  </a:lnTo>
                  <a:lnTo>
                    <a:pt x="367" y="143"/>
                  </a:lnTo>
                  <a:lnTo>
                    <a:pt x="367" y="143"/>
                  </a:lnTo>
                  <a:lnTo>
                    <a:pt x="367" y="141"/>
                  </a:lnTo>
                  <a:lnTo>
                    <a:pt x="367" y="141"/>
                  </a:lnTo>
                  <a:lnTo>
                    <a:pt x="369" y="134"/>
                  </a:lnTo>
                  <a:lnTo>
                    <a:pt x="369" y="132"/>
                  </a:lnTo>
                  <a:lnTo>
                    <a:pt x="369" y="126"/>
                  </a:lnTo>
                  <a:lnTo>
                    <a:pt x="369" y="123"/>
                  </a:lnTo>
                  <a:lnTo>
                    <a:pt x="371" y="119"/>
                  </a:lnTo>
                  <a:lnTo>
                    <a:pt x="371" y="117"/>
                  </a:lnTo>
                  <a:lnTo>
                    <a:pt x="373" y="117"/>
                  </a:lnTo>
                  <a:lnTo>
                    <a:pt x="374" y="117"/>
                  </a:lnTo>
                  <a:lnTo>
                    <a:pt x="374" y="117"/>
                  </a:lnTo>
                  <a:lnTo>
                    <a:pt x="374" y="115"/>
                  </a:lnTo>
                  <a:lnTo>
                    <a:pt x="374" y="115"/>
                  </a:lnTo>
                  <a:lnTo>
                    <a:pt x="373" y="112"/>
                  </a:lnTo>
                  <a:lnTo>
                    <a:pt x="373" y="108"/>
                  </a:lnTo>
                  <a:lnTo>
                    <a:pt x="373" y="106"/>
                  </a:lnTo>
                  <a:lnTo>
                    <a:pt x="374" y="104"/>
                  </a:lnTo>
                  <a:lnTo>
                    <a:pt x="373" y="103"/>
                  </a:lnTo>
                  <a:lnTo>
                    <a:pt x="373" y="101"/>
                  </a:lnTo>
                  <a:lnTo>
                    <a:pt x="374" y="99"/>
                  </a:lnTo>
                  <a:lnTo>
                    <a:pt x="374" y="99"/>
                  </a:lnTo>
                  <a:lnTo>
                    <a:pt x="376" y="95"/>
                  </a:lnTo>
                  <a:lnTo>
                    <a:pt x="376" y="93"/>
                  </a:lnTo>
                  <a:lnTo>
                    <a:pt x="376" y="92"/>
                  </a:lnTo>
                  <a:lnTo>
                    <a:pt x="376" y="92"/>
                  </a:lnTo>
                  <a:lnTo>
                    <a:pt x="378" y="92"/>
                  </a:lnTo>
                  <a:lnTo>
                    <a:pt x="380" y="93"/>
                  </a:lnTo>
                  <a:lnTo>
                    <a:pt x="382" y="95"/>
                  </a:lnTo>
                  <a:lnTo>
                    <a:pt x="389" y="97"/>
                  </a:lnTo>
                  <a:lnTo>
                    <a:pt x="391" y="99"/>
                  </a:lnTo>
                  <a:lnTo>
                    <a:pt x="393" y="93"/>
                  </a:lnTo>
                  <a:lnTo>
                    <a:pt x="393" y="92"/>
                  </a:lnTo>
                  <a:lnTo>
                    <a:pt x="393" y="90"/>
                  </a:lnTo>
                  <a:lnTo>
                    <a:pt x="393" y="88"/>
                  </a:lnTo>
                  <a:lnTo>
                    <a:pt x="393" y="88"/>
                  </a:lnTo>
                  <a:lnTo>
                    <a:pt x="395" y="84"/>
                  </a:lnTo>
                  <a:lnTo>
                    <a:pt x="395" y="82"/>
                  </a:lnTo>
                  <a:lnTo>
                    <a:pt x="396" y="77"/>
                  </a:lnTo>
                  <a:lnTo>
                    <a:pt x="396" y="75"/>
                  </a:lnTo>
                  <a:lnTo>
                    <a:pt x="398" y="75"/>
                  </a:lnTo>
                  <a:lnTo>
                    <a:pt x="398" y="75"/>
                  </a:lnTo>
                  <a:lnTo>
                    <a:pt x="400" y="77"/>
                  </a:lnTo>
                  <a:lnTo>
                    <a:pt x="400" y="77"/>
                  </a:lnTo>
                  <a:lnTo>
                    <a:pt x="402" y="77"/>
                  </a:lnTo>
                  <a:lnTo>
                    <a:pt x="402" y="77"/>
                  </a:lnTo>
                  <a:lnTo>
                    <a:pt x="402" y="75"/>
                  </a:lnTo>
                  <a:lnTo>
                    <a:pt x="404" y="75"/>
                  </a:lnTo>
                  <a:lnTo>
                    <a:pt x="404" y="71"/>
                  </a:lnTo>
                  <a:lnTo>
                    <a:pt x="405" y="70"/>
                  </a:lnTo>
                  <a:lnTo>
                    <a:pt x="405" y="68"/>
                  </a:lnTo>
                  <a:lnTo>
                    <a:pt x="405" y="66"/>
                  </a:lnTo>
                  <a:lnTo>
                    <a:pt x="405" y="66"/>
                  </a:lnTo>
                  <a:lnTo>
                    <a:pt x="407" y="66"/>
                  </a:lnTo>
                  <a:lnTo>
                    <a:pt x="407" y="66"/>
                  </a:lnTo>
                  <a:lnTo>
                    <a:pt x="409" y="68"/>
                  </a:lnTo>
                  <a:lnTo>
                    <a:pt x="409" y="66"/>
                  </a:lnTo>
                  <a:lnTo>
                    <a:pt x="409" y="64"/>
                  </a:lnTo>
                  <a:lnTo>
                    <a:pt x="411" y="62"/>
                  </a:lnTo>
                  <a:lnTo>
                    <a:pt x="411" y="61"/>
                  </a:lnTo>
                  <a:lnTo>
                    <a:pt x="411" y="59"/>
                  </a:lnTo>
                  <a:lnTo>
                    <a:pt x="411" y="59"/>
                  </a:lnTo>
                  <a:lnTo>
                    <a:pt x="409" y="59"/>
                  </a:lnTo>
                  <a:lnTo>
                    <a:pt x="409" y="59"/>
                  </a:lnTo>
                  <a:lnTo>
                    <a:pt x="411" y="55"/>
                  </a:lnTo>
                  <a:lnTo>
                    <a:pt x="415" y="50"/>
                  </a:lnTo>
                  <a:lnTo>
                    <a:pt x="415" y="48"/>
                  </a:lnTo>
                  <a:lnTo>
                    <a:pt x="415" y="46"/>
                  </a:lnTo>
                  <a:lnTo>
                    <a:pt x="416" y="46"/>
                  </a:lnTo>
                  <a:lnTo>
                    <a:pt x="416" y="46"/>
                  </a:lnTo>
                  <a:lnTo>
                    <a:pt x="416" y="46"/>
                  </a:lnTo>
                  <a:lnTo>
                    <a:pt x="418" y="44"/>
                  </a:lnTo>
                  <a:lnTo>
                    <a:pt x="418" y="44"/>
                  </a:lnTo>
                  <a:lnTo>
                    <a:pt x="418" y="40"/>
                  </a:lnTo>
                  <a:lnTo>
                    <a:pt x="418" y="39"/>
                  </a:lnTo>
                  <a:lnTo>
                    <a:pt x="420" y="39"/>
                  </a:lnTo>
                  <a:lnTo>
                    <a:pt x="420" y="37"/>
                  </a:lnTo>
                  <a:lnTo>
                    <a:pt x="420" y="37"/>
                  </a:lnTo>
                  <a:lnTo>
                    <a:pt x="420" y="37"/>
                  </a:lnTo>
                  <a:lnTo>
                    <a:pt x="418" y="35"/>
                  </a:lnTo>
                  <a:lnTo>
                    <a:pt x="418" y="35"/>
                  </a:lnTo>
                  <a:lnTo>
                    <a:pt x="418" y="35"/>
                  </a:lnTo>
                  <a:lnTo>
                    <a:pt x="416" y="33"/>
                  </a:lnTo>
                  <a:lnTo>
                    <a:pt x="416" y="33"/>
                  </a:lnTo>
                  <a:lnTo>
                    <a:pt x="418" y="29"/>
                  </a:lnTo>
                  <a:lnTo>
                    <a:pt x="418" y="28"/>
                  </a:lnTo>
                  <a:lnTo>
                    <a:pt x="418" y="28"/>
                  </a:lnTo>
                  <a:lnTo>
                    <a:pt x="416" y="28"/>
                  </a:lnTo>
                  <a:lnTo>
                    <a:pt x="416" y="24"/>
                  </a:lnTo>
                  <a:lnTo>
                    <a:pt x="416" y="22"/>
                  </a:lnTo>
                  <a:lnTo>
                    <a:pt x="420" y="17"/>
                  </a:lnTo>
                  <a:lnTo>
                    <a:pt x="420" y="15"/>
                  </a:lnTo>
                  <a:lnTo>
                    <a:pt x="420" y="15"/>
                  </a:lnTo>
                  <a:lnTo>
                    <a:pt x="416" y="15"/>
                  </a:lnTo>
                  <a:lnTo>
                    <a:pt x="416" y="13"/>
                  </a:lnTo>
                  <a:lnTo>
                    <a:pt x="416" y="13"/>
                  </a:lnTo>
                  <a:lnTo>
                    <a:pt x="418" y="11"/>
                  </a:lnTo>
                  <a:lnTo>
                    <a:pt x="416" y="9"/>
                  </a:lnTo>
                  <a:lnTo>
                    <a:pt x="416" y="8"/>
                  </a:lnTo>
                  <a:lnTo>
                    <a:pt x="416" y="6"/>
                  </a:lnTo>
                  <a:lnTo>
                    <a:pt x="416" y="4"/>
                  </a:lnTo>
                  <a:lnTo>
                    <a:pt x="415" y="2"/>
                  </a:lnTo>
                  <a:lnTo>
                    <a:pt x="416" y="2"/>
                  </a:lnTo>
                  <a:lnTo>
                    <a:pt x="418" y="2"/>
                  </a:lnTo>
                  <a:lnTo>
                    <a:pt x="422" y="4"/>
                  </a:lnTo>
                  <a:lnTo>
                    <a:pt x="422" y="4"/>
                  </a:lnTo>
                  <a:lnTo>
                    <a:pt x="424" y="4"/>
                  </a:lnTo>
                  <a:lnTo>
                    <a:pt x="429" y="6"/>
                  </a:lnTo>
                  <a:lnTo>
                    <a:pt x="451" y="17"/>
                  </a:lnTo>
                  <a:lnTo>
                    <a:pt x="475" y="28"/>
                  </a:lnTo>
                  <a:lnTo>
                    <a:pt x="475" y="26"/>
                  </a:lnTo>
                  <a:lnTo>
                    <a:pt x="475" y="26"/>
                  </a:lnTo>
                  <a:lnTo>
                    <a:pt x="475" y="22"/>
                  </a:lnTo>
                  <a:lnTo>
                    <a:pt x="475" y="18"/>
                  </a:lnTo>
                  <a:lnTo>
                    <a:pt x="475" y="17"/>
                  </a:lnTo>
                  <a:lnTo>
                    <a:pt x="475" y="11"/>
                  </a:lnTo>
                  <a:lnTo>
                    <a:pt x="475" y="9"/>
                  </a:lnTo>
                  <a:lnTo>
                    <a:pt x="475" y="8"/>
                  </a:lnTo>
                  <a:lnTo>
                    <a:pt x="477" y="4"/>
                  </a:lnTo>
                  <a:lnTo>
                    <a:pt x="477" y="4"/>
                  </a:lnTo>
                  <a:lnTo>
                    <a:pt x="477" y="2"/>
                  </a:lnTo>
                  <a:lnTo>
                    <a:pt x="479" y="2"/>
                  </a:lnTo>
                  <a:lnTo>
                    <a:pt x="482" y="0"/>
                  </a:lnTo>
                  <a:lnTo>
                    <a:pt x="482" y="0"/>
                  </a:lnTo>
                  <a:lnTo>
                    <a:pt x="484" y="0"/>
                  </a:lnTo>
                  <a:lnTo>
                    <a:pt x="488" y="0"/>
                  </a:lnTo>
                  <a:lnTo>
                    <a:pt x="490" y="0"/>
                  </a:lnTo>
                  <a:lnTo>
                    <a:pt x="491" y="0"/>
                  </a:lnTo>
                  <a:lnTo>
                    <a:pt x="493" y="0"/>
                  </a:lnTo>
                  <a:lnTo>
                    <a:pt x="493" y="0"/>
                  </a:lnTo>
                  <a:lnTo>
                    <a:pt x="495" y="2"/>
                  </a:lnTo>
                  <a:lnTo>
                    <a:pt x="497" y="2"/>
                  </a:lnTo>
                  <a:lnTo>
                    <a:pt x="497" y="2"/>
                  </a:lnTo>
                  <a:lnTo>
                    <a:pt x="499" y="4"/>
                  </a:lnTo>
                  <a:lnTo>
                    <a:pt x="499" y="4"/>
                  </a:lnTo>
                  <a:lnTo>
                    <a:pt x="499" y="4"/>
                  </a:lnTo>
                  <a:lnTo>
                    <a:pt x="502" y="4"/>
                  </a:lnTo>
                  <a:lnTo>
                    <a:pt x="502" y="6"/>
                  </a:lnTo>
                  <a:lnTo>
                    <a:pt x="504" y="6"/>
                  </a:lnTo>
                  <a:lnTo>
                    <a:pt x="504" y="6"/>
                  </a:lnTo>
                  <a:lnTo>
                    <a:pt x="506" y="6"/>
                  </a:lnTo>
                  <a:lnTo>
                    <a:pt x="506" y="9"/>
                  </a:lnTo>
                  <a:lnTo>
                    <a:pt x="506" y="11"/>
                  </a:lnTo>
                  <a:lnTo>
                    <a:pt x="504" y="13"/>
                  </a:lnTo>
                  <a:lnTo>
                    <a:pt x="504" y="13"/>
                  </a:lnTo>
                  <a:lnTo>
                    <a:pt x="502" y="13"/>
                  </a:lnTo>
                  <a:lnTo>
                    <a:pt x="502" y="15"/>
                  </a:lnTo>
                  <a:lnTo>
                    <a:pt x="502" y="17"/>
                  </a:lnTo>
                  <a:lnTo>
                    <a:pt x="502" y="17"/>
                  </a:lnTo>
                  <a:lnTo>
                    <a:pt x="504" y="20"/>
                  </a:lnTo>
                  <a:lnTo>
                    <a:pt x="506" y="20"/>
                  </a:lnTo>
                  <a:lnTo>
                    <a:pt x="508" y="20"/>
                  </a:lnTo>
                  <a:lnTo>
                    <a:pt x="510" y="20"/>
                  </a:lnTo>
                  <a:lnTo>
                    <a:pt x="510" y="22"/>
                  </a:lnTo>
                  <a:lnTo>
                    <a:pt x="511" y="24"/>
                  </a:lnTo>
                  <a:lnTo>
                    <a:pt x="511" y="24"/>
                  </a:lnTo>
                  <a:lnTo>
                    <a:pt x="513" y="24"/>
                  </a:lnTo>
                  <a:lnTo>
                    <a:pt x="515" y="22"/>
                  </a:lnTo>
                  <a:lnTo>
                    <a:pt x="515" y="22"/>
                  </a:lnTo>
                  <a:lnTo>
                    <a:pt x="517" y="22"/>
                  </a:lnTo>
                  <a:lnTo>
                    <a:pt x="521" y="22"/>
                  </a:lnTo>
                  <a:lnTo>
                    <a:pt x="522" y="22"/>
                  </a:lnTo>
                  <a:lnTo>
                    <a:pt x="524" y="20"/>
                  </a:lnTo>
                  <a:lnTo>
                    <a:pt x="524" y="22"/>
                  </a:lnTo>
                  <a:lnTo>
                    <a:pt x="526" y="22"/>
                  </a:lnTo>
                  <a:lnTo>
                    <a:pt x="526" y="22"/>
                  </a:lnTo>
                  <a:lnTo>
                    <a:pt x="530" y="22"/>
                  </a:lnTo>
                  <a:lnTo>
                    <a:pt x="530" y="22"/>
                  </a:lnTo>
                  <a:lnTo>
                    <a:pt x="532" y="24"/>
                  </a:lnTo>
                  <a:lnTo>
                    <a:pt x="532" y="26"/>
                  </a:lnTo>
                  <a:lnTo>
                    <a:pt x="533" y="28"/>
                  </a:lnTo>
                  <a:lnTo>
                    <a:pt x="533" y="29"/>
                  </a:lnTo>
                  <a:lnTo>
                    <a:pt x="533" y="29"/>
                  </a:lnTo>
                  <a:lnTo>
                    <a:pt x="535" y="29"/>
                  </a:lnTo>
                  <a:lnTo>
                    <a:pt x="537" y="29"/>
                  </a:lnTo>
                  <a:lnTo>
                    <a:pt x="537" y="29"/>
                  </a:lnTo>
                  <a:lnTo>
                    <a:pt x="539" y="29"/>
                  </a:lnTo>
                  <a:lnTo>
                    <a:pt x="539" y="29"/>
                  </a:lnTo>
                  <a:lnTo>
                    <a:pt x="541" y="28"/>
                  </a:lnTo>
                  <a:lnTo>
                    <a:pt x="543" y="28"/>
                  </a:lnTo>
                  <a:lnTo>
                    <a:pt x="544" y="29"/>
                  </a:lnTo>
                  <a:lnTo>
                    <a:pt x="546" y="31"/>
                  </a:lnTo>
                  <a:lnTo>
                    <a:pt x="548" y="31"/>
                  </a:lnTo>
                  <a:lnTo>
                    <a:pt x="548" y="33"/>
                  </a:lnTo>
                  <a:lnTo>
                    <a:pt x="550" y="31"/>
                  </a:lnTo>
                  <a:lnTo>
                    <a:pt x="552" y="33"/>
                  </a:lnTo>
                  <a:lnTo>
                    <a:pt x="552" y="33"/>
                  </a:lnTo>
                  <a:lnTo>
                    <a:pt x="553" y="35"/>
                  </a:lnTo>
                  <a:lnTo>
                    <a:pt x="555" y="37"/>
                  </a:lnTo>
                  <a:lnTo>
                    <a:pt x="557" y="39"/>
                  </a:lnTo>
                  <a:lnTo>
                    <a:pt x="557" y="39"/>
                  </a:lnTo>
                  <a:lnTo>
                    <a:pt x="559" y="40"/>
                  </a:lnTo>
                  <a:lnTo>
                    <a:pt x="559" y="42"/>
                  </a:lnTo>
                  <a:lnTo>
                    <a:pt x="559" y="44"/>
                  </a:lnTo>
                  <a:lnTo>
                    <a:pt x="559" y="46"/>
                  </a:lnTo>
                  <a:lnTo>
                    <a:pt x="559" y="48"/>
                  </a:lnTo>
                  <a:lnTo>
                    <a:pt x="561" y="51"/>
                  </a:lnTo>
                  <a:lnTo>
                    <a:pt x="563" y="53"/>
                  </a:lnTo>
                  <a:lnTo>
                    <a:pt x="563" y="55"/>
                  </a:lnTo>
                  <a:lnTo>
                    <a:pt x="561" y="57"/>
                  </a:lnTo>
                  <a:lnTo>
                    <a:pt x="561" y="57"/>
                  </a:lnTo>
                  <a:lnTo>
                    <a:pt x="557" y="59"/>
                  </a:lnTo>
                  <a:lnTo>
                    <a:pt x="557" y="61"/>
                  </a:lnTo>
                  <a:lnTo>
                    <a:pt x="555" y="61"/>
                  </a:lnTo>
                  <a:lnTo>
                    <a:pt x="555" y="62"/>
                  </a:lnTo>
                  <a:lnTo>
                    <a:pt x="555" y="64"/>
                  </a:lnTo>
                  <a:lnTo>
                    <a:pt x="555" y="66"/>
                  </a:lnTo>
                  <a:lnTo>
                    <a:pt x="557" y="68"/>
                  </a:lnTo>
                  <a:lnTo>
                    <a:pt x="555" y="68"/>
                  </a:lnTo>
                  <a:lnTo>
                    <a:pt x="555" y="68"/>
                  </a:lnTo>
                  <a:lnTo>
                    <a:pt x="555" y="68"/>
                  </a:lnTo>
                  <a:lnTo>
                    <a:pt x="555" y="68"/>
                  </a:lnTo>
                  <a:lnTo>
                    <a:pt x="555" y="70"/>
                  </a:lnTo>
                  <a:lnTo>
                    <a:pt x="557" y="70"/>
                  </a:lnTo>
                  <a:lnTo>
                    <a:pt x="555" y="70"/>
                  </a:lnTo>
                  <a:lnTo>
                    <a:pt x="555" y="70"/>
                  </a:lnTo>
                  <a:lnTo>
                    <a:pt x="555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0" y="68"/>
                  </a:lnTo>
                  <a:lnTo>
                    <a:pt x="550" y="68"/>
                  </a:lnTo>
                  <a:lnTo>
                    <a:pt x="550" y="68"/>
                  </a:lnTo>
                  <a:lnTo>
                    <a:pt x="548" y="68"/>
                  </a:lnTo>
                  <a:lnTo>
                    <a:pt x="548" y="68"/>
                  </a:lnTo>
                  <a:lnTo>
                    <a:pt x="548" y="70"/>
                  </a:lnTo>
                  <a:lnTo>
                    <a:pt x="548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48" y="71"/>
                  </a:lnTo>
                  <a:lnTo>
                    <a:pt x="548" y="71"/>
                  </a:lnTo>
                  <a:lnTo>
                    <a:pt x="548" y="71"/>
                  </a:lnTo>
                  <a:lnTo>
                    <a:pt x="550" y="73"/>
                  </a:lnTo>
                  <a:lnTo>
                    <a:pt x="550" y="73"/>
                  </a:lnTo>
                  <a:lnTo>
                    <a:pt x="550" y="75"/>
                  </a:lnTo>
                  <a:lnTo>
                    <a:pt x="548" y="75"/>
                  </a:lnTo>
                  <a:lnTo>
                    <a:pt x="548" y="75"/>
                  </a:lnTo>
                  <a:lnTo>
                    <a:pt x="548" y="75"/>
                  </a:lnTo>
                  <a:lnTo>
                    <a:pt x="548" y="75"/>
                  </a:lnTo>
                  <a:lnTo>
                    <a:pt x="550" y="75"/>
                  </a:lnTo>
                  <a:lnTo>
                    <a:pt x="550" y="77"/>
                  </a:lnTo>
                  <a:lnTo>
                    <a:pt x="550" y="77"/>
                  </a:lnTo>
                  <a:lnTo>
                    <a:pt x="550" y="77"/>
                  </a:lnTo>
                  <a:lnTo>
                    <a:pt x="550" y="77"/>
                  </a:lnTo>
                  <a:lnTo>
                    <a:pt x="548" y="77"/>
                  </a:lnTo>
                  <a:lnTo>
                    <a:pt x="548" y="77"/>
                  </a:lnTo>
                  <a:lnTo>
                    <a:pt x="548" y="79"/>
                  </a:lnTo>
                  <a:lnTo>
                    <a:pt x="548" y="79"/>
                  </a:lnTo>
                  <a:lnTo>
                    <a:pt x="548" y="79"/>
                  </a:lnTo>
                  <a:lnTo>
                    <a:pt x="548" y="79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48" y="81"/>
                  </a:lnTo>
                  <a:lnTo>
                    <a:pt x="548" y="82"/>
                  </a:lnTo>
                  <a:lnTo>
                    <a:pt x="548" y="82"/>
                  </a:lnTo>
                  <a:lnTo>
                    <a:pt x="550" y="82"/>
                  </a:lnTo>
                  <a:lnTo>
                    <a:pt x="550" y="82"/>
                  </a:lnTo>
                  <a:lnTo>
                    <a:pt x="548" y="82"/>
                  </a:lnTo>
                  <a:lnTo>
                    <a:pt x="548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6"/>
                  </a:lnTo>
                  <a:lnTo>
                    <a:pt x="548" y="86"/>
                  </a:lnTo>
                  <a:lnTo>
                    <a:pt x="548" y="86"/>
                  </a:lnTo>
                  <a:lnTo>
                    <a:pt x="548" y="88"/>
                  </a:lnTo>
                  <a:lnTo>
                    <a:pt x="548" y="90"/>
                  </a:lnTo>
                  <a:lnTo>
                    <a:pt x="548" y="90"/>
                  </a:lnTo>
                  <a:lnTo>
                    <a:pt x="548" y="90"/>
                  </a:lnTo>
                  <a:lnTo>
                    <a:pt x="548" y="92"/>
                  </a:lnTo>
                  <a:lnTo>
                    <a:pt x="548" y="93"/>
                  </a:lnTo>
                  <a:lnTo>
                    <a:pt x="548" y="93"/>
                  </a:lnTo>
                  <a:lnTo>
                    <a:pt x="548" y="93"/>
                  </a:lnTo>
                  <a:lnTo>
                    <a:pt x="548" y="95"/>
                  </a:lnTo>
                  <a:lnTo>
                    <a:pt x="548" y="95"/>
                  </a:lnTo>
                  <a:lnTo>
                    <a:pt x="548" y="97"/>
                  </a:lnTo>
                  <a:lnTo>
                    <a:pt x="548" y="97"/>
                  </a:lnTo>
                  <a:lnTo>
                    <a:pt x="548" y="97"/>
                  </a:lnTo>
                  <a:lnTo>
                    <a:pt x="548" y="97"/>
                  </a:lnTo>
                  <a:lnTo>
                    <a:pt x="548" y="99"/>
                  </a:lnTo>
                  <a:lnTo>
                    <a:pt x="550" y="99"/>
                  </a:lnTo>
                  <a:lnTo>
                    <a:pt x="550" y="99"/>
                  </a:lnTo>
                  <a:lnTo>
                    <a:pt x="550" y="101"/>
                  </a:lnTo>
                  <a:lnTo>
                    <a:pt x="550" y="101"/>
                  </a:lnTo>
                  <a:lnTo>
                    <a:pt x="552" y="101"/>
                  </a:lnTo>
                  <a:lnTo>
                    <a:pt x="550" y="103"/>
                  </a:lnTo>
                  <a:lnTo>
                    <a:pt x="550" y="103"/>
                  </a:lnTo>
                  <a:lnTo>
                    <a:pt x="550" y="101"/>
                  </a:lnTo>
                  <a:lnTo>
                    <a:pt x="548" y="101"/>
                  </a:lnTo>
                  <a:lnTo>
                    <a:pt x="548" y="101"/>
                  </a:lnTo>
                  <a:lnTo>
                    <a:pt x="548" y="99"/>
                  </a:lnTo>
                  <a:lnTo>
                    <a:pt x="548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4" y="99"/>
                  </a:lnTo>
                  <a:lnTo>
                    <a:pt x="544" y="99"/>
                  </a:lnTo>
                  <a:lnTo>
                    <a:pt x="543" y="99"/>
                  </a:lnTo>
                  <a:lnTo>
                    <a:pt x="544" y="99"/>
                  </a:lnTo>
                  <a:lnTo>
                    <a:pt x="544" y="99"/>
                  </a:lnTo>
                  <a:lnTo>
                    <a:pt x="544" y="99"/>
                  </a:lnTo>
                  <a:lnTo>
                    <a:pt x="546" y="99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8" y="103"/>
                  </a:lnTo>
                  <a:lnTo>
                    <a:pt x="548" y="103"/>
                  </a:lnTo>
                  <a:lnTo>
                    <a:pt x="548" y="103"/>
                  </a:lnTo>
                  <a:lnTo>
                    <a:pt x="548" y="103"/>
                  </a:lnTo>
                  <a:lnTo>
                    <a:pt x="550" y="103"/>
                  </a:lnTo>
                  <a:lnTo>
                    <a:pt x="550" y="103"/>
                  </a:lnTo>
                  <a:lnTo>
                    <a:pt x="552" y="103"/>
                  </a:lnTo>
                  <a:lnTo>
                    <a:pt x="552" y="103"/>
                  </a:lnTo>
                  <a:lnTo>
                    <a:pt x="553" y="104"/>
                  </a:lnTo>
                  <a:lnTo>
                    <a:pt x="553" y="106"/>
                  </a:lnTo>
                  <a:lnTo>
                    <a:pt x="555" y="106"/>
                  </a:lnTo>
                  <a:lnTo>
                    <a:pt x="555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8"/>
                  </a:lnTo>
                  <a:lnTo>
                    <a:pt x="552" y="108"/>
                  </a:lnTo>
                  <a:lnTo>
                    <a:pt x="552" y="108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48" y="108"/>
                  </a:lnTo>
                  <a:lnTo>
                    <a:pt x="548" y="108"/>
                  </a:lnTo>
                  <a:lnTo>
                    <a:pt x="548" y="108"/>
                  </a:lnTo>
                  <a:lnTo>
                    <a:pt x="548" y="110"/>
                  </a:lnTo>
                  <a:lnTo>
                    <a:pt x="548" y="110"/>
                  </a:lnTo>
                  <a:lnTo>
                    <a:pt x="548" y="110"/>
                  </a:lnTo>
                  <a:lnTo>
                    <a:pt x="548" y="110"/>
                  </a:lnTo>
                  <a:lnTo>
                    <a:pt x="550" y="110"/>
                  </a:lnTo>
                  <a:lnTo>
                    <a:pt x="550" y="110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52" y="108"/>
                  </a:lnTo>
                  <a:lnTo>
                    <a:pt x="552" y="108"/>
                  </a:lnTo>
                  <a:lnTo>
                    <a:pt x="553" y="108"/>
                  </a:lnTo>
                  <a:lnTo>
                    <a:pt x="553" y="108"/>
                  </a:lnTo>
                  <a:lnTo>
                    <a:pt x="555" y="108"/>
                  </a:lnTo>
                  <a:lnTo>
                    <a:pt x="557" y="108"/>
                  </a:lnTo>
                  <a:lnTo>
                    <a:pt x="559" y="108"/>
                  </a:lnTo>
                  <a:lnTo>
                    <a:pt x="561" y="108"/>
                  </a:lnTo>
                  <a:lnTo>
                    <a:pt x="561" y="108"/>
                  </a:lnTo>
                  <a:lnTo>
                    <a:pt x="563" y="106"/>
                  </a:lnTo>
                  <a:lnTo>
                    <a:pt x="563" y="106"/>
                  </a:lnTo>
                  <a:lnTo>
                    <a:pt x="564" y="106"/>
                  </a:lnTo>
                  <a:lnTo>
                    <a:pt x="566" y="104"/>
                  </a:lnTo>
                  <a:lnTo>
                    <a:pt x="568" y="104"/>
                  </a:lnTo>
                  <a:lnTo>
                    <a:pt x="568" y="103"/>
                  </a:lnTo>
                  <a:lnTo>
                    <a:pt x="568" y="101"/>
                  </a:lnTo>
                  <a:lnTo>
                    <a:pt x="570" y="101"/>
                  </a:lnTo>
                  <a:lnTo>
                    <a:pt x="570" y="99"/>
                  </a:lnTo>
                  <a:lnTo>
                    <a:pt x="572" y="99"/>
                  </a:lnTo>
                  <a:lnTo>
                    <a:pt x="572" y="99"/>
                  </a:lnTo>
                  <a:lnTo>
                    <a:pt x="572" y="99"/>
                  </a:lnTo>
                  <a:lnTo>
                    <a:pt x="574" y="99"/>
                  </a:lnTo>
                  <a:lnTo>
                    <a:pt x="574" y="97"/>
                  </a:lnTo>
                  <a:lnTo>
                    <a:pt x="574" y="95"/>
                  </a:lnTo>
                  <a:lnTo>
                    <a:pt x="574" y="95"/>
                  </a:lnTo>
                  <a:lnTo>
                    <a:pt x="575" y="93"/>
                  </a:lnTo>
                  <a:lnTo>
                    <a:pt x="575" y="93"/>
                  </a:lnTo>
                  <a:lnTo>
                    <a:pt x="575" y="93"/>
                  </a:lnTo>
                  <a:lnTo>
                    <a:pt x="577" y="95"/>
                  </a:lnTo>
                  <a:lnTo>
                    <a:pt x="577" y="95"/>
                  </a:lnTo>
                  <a:lnTo>
                    <a:pt x="579" y="95"/>
                  </a:lnTo>
                  <a:lnTo>
                    <a:pt x="579" y="95"/>
                  </a:lnTo>
                  <a:lnTo>
                    <a:pt x="579" y="97"/>
                  </a:lnTo>
                  <a:lnTo>
                    <a:pt x="579" y="97"/>
                  </a:lnTo>
                  <a:lnTo>
                    <a:pt x="579" y="99"/>
                  </a:lnTo>
                  <a:lnTo>
                    <a:pt x="579" y="99"/>
                  </a:lnTo>
                  <a:lnTo>
                    <a:pt x="579" y="99"/>
                  </a:lnTo>
                  <a:lnTo>
                    <a:pt x="579" y="101"/>
                  </a:lnTo>
                  <a:lnTo>
                    <a:pt x="581" y="101"/>
                  </a:lnTo>
                  <a:lnTo>
                    <a:pt x="581" y="101"/>
                  </a:lnTo>
                  <a:lnTo>
                    <a:pt x="581" y="101"/>
                  </a:lnTo>
                  <a:lnTo>
                    <a:pt x="581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7" y="103"/>
                  </a:lnTo>
                  <a:lnTo>
                    <a:pt x="577" y="103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6"/>
                  </a:lnTo>
                  <a:lnTo>
                    <a:pt x="577" y="106"/>
                  </a:lnTo>
                  <a:lnTo>
                    <a:pt x="577" y="106"/>
                  </a:lnTo>
                  <a:lnTo>
                    <a:pt x="577" y="106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9" y="104"/>
                  </a:lnTo>
                  <a:lnTo>
                    <a:pt x="579" y="104"/>
                  </a:lnTo>
                  <a:lnTo>
                    <a:pt x="579" y="104"/>
                  </a:lnTo>
                  <a:lnTo>
                    <a:pt x="581" y="104"/>
                  </a:lnTo>
                  <a:lnTo>
                    <a:pt x="581" y="104"/>
                  </a:lnTo>
                  <a:lnTo>
                    <a:pt x="581" y="106"/>
                  </a:lnTo>
                  <a:lnTo>
                    <a:pt x="583" y="106"/>
                  </a:lnTo>
                  <a:lnTo>
                    <a:pt x="583" y="106"/>
                  </a:lnTo>
                  <a:lnTo>
                    <a:pt x="585" y="106"/>
                  </a:lnTo>
                  <a:lnTo>
                    <a:pt x="585" y="108"/>
                  </a:lnTo>
                  <a:lnTo>
                    <a:pt x="585" y="108"/>
                  </a:lnTo>
                  <a:lnTo>
                    <a:pt x="585" y="108"/>
                  </a:lnTo>
                  <a:lnTo>
                    <a:pt x="585" y="108"/>
                  </a:lnTo>
                  <a:lnTo>
                    <a:pt x="586" y="108"/>
                  </a:lnTo>
                  <a:lnTo>
                    <a:pt x="586" y="108"/>
                  </a:lnTo>
                  <a:lnTo>
                    <a:pt x="588" y="108"/>
                  </a:lnTo>
                  <a:lnTo>
                    <a:pt x="588" y="108"/>
                  </a:lnTo>
                  <a:lnTo>
                    <a:pt x="588" y="110"/>
                  </a:lnTo>
                  <a:lnTo>
                    <a:pt x="590" y="110"/>
                  </a:lnTo>
                  <a:lnTo>
                    <a:pt x="590" y="112"/>
                  </a:lnTo>
                  <a:lnTo>
                    <a:pt x="590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88" y="114"/>
                  </a:lnTo>
                  <a:lnTo>
                    <a:pt x="588" y="114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6" y="115"/>
                  </a:lnTo>
                  <a:lnTo>
                    <a:pt x="586" y="115"/>
                  </a:lnTo>
                  <a:lnTo>
                    <a:pt x="586" y="117"/>
                  </a:lnTo>
                  <a:lnTo>
                    <a:pt x="586" y="117"/>
                  </a:lnTo>
                  <a:lnTo>
                    <a:pt x="588" y="117"/>
                  </a:lnTo>
                  <a:lnTo>
                    <a:pt x="588" y="117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90" y="115"/>
                  </a:lnTo>
                  <a:lnTo>
                    <a:pt x="590" y="115"/>
                  </a:lnTo>
                  <a:lnTo>
                    <a:pt x="590" y="115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92" y="114"/>
                  </a:lnTo>
                  <a:lnTo>
                    <a:pt x="592" y="115"/>
                  </a:lnTo>
                  <a:lnTo>
                    <a:pt x="594" y="115"/>
                  </a:lnTo>
                  <a:lnTo>
                    <a:pt x="594" y="115"/>
                  </a:lnTo>
                  <a:lnTo>
                    <a:pt x="594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7" y="115"/>
                  </a:lnTo>
                  <a:lnTo>
                    <a:pt x="597" y="115"/>
                  </a:lnTo>
                  <a:lnTo>
                    <a:pt x="597" y="117"/>
                  </a:lnTo>
                  <a:lnTo>
                    <a:pt x="597" y="117"/>
                  </a:lnTo>
                  <a:lnTo>
                    <a:pt x="599" y="117"/>
                  </a:lnTo>
                  <a:lnTo>
                    <a:pt x="601" y="117"/>
                  </a:lnTo>
                  <a:lnTo>
                    <a:pt x="603" y="117"/>
                  </a:lnTo>
                  <a:lnTo>
                    <a:pt x="603" y="115"/>
                  </a:lnTo>
                  <a:lnTo>
                    <a:pt x="603" y="115"/>
                  </a:lnTo>
                  <a:lnTo>
                    <a:pt x="605" y="115"/>
                  </a:lnTo>
                  <a:lnTo>
                    <a:pt x="605" y="115"/>
                  </a:lnTo>
                  <a:lnTo>
                    <a:pt x="606" y="115"/>
                  </a:lnTo>
                  <a:lnTo>
                    <a:pt x="608" y="115"/>
                  </a:lnTo>
                  <a:lnTo>
                    <a:pt x="608" y="114"/>
                  </a:lnTo>
                  <a:lnTo>
                    <a:pt x="608" y="114"/>
                  </a:lnTo>
                  <a:lnTo>
                    <a:pt x="610" y="114"/>
                  </a:lnTo>
                  <a:lnTo>
                    <a:pt x="608" y="115"/>
                  </a:lnTo>
                  <a:lnTo>
                    <a:pt x="608" y="115"/>
                  </a:lnTo>
                  <a:lnTo>
                    <a:pt x="610" y="115"/>
                  </a:lnTo>
                  <a:lnTo>
                    <a:pt x="610" y="115"/>
                  </a:lnTo>
                  <a:lnTo>
                    <a:pt x="610" y="115"/>
                  </a:lnTo>
                  <a:lnTo>
                    <a:pt x="610" y="115"/>
                  </a:lnTo>
                  <a:lnTo>
                    <a:pt x="610" y="117"/>
                  </a:lnTo>
                  <a:lnTo>
                    <a:pt x="610" y="117"/>
                  </a:lnTo>
                  <a:lnTo>
                    <a:pt x="610" y="117"/>
                  </a:lnTo>
                  <a:lnTo>
                    <a:pt x="612" y="117"/>
                  </a:lnTo>
                  <a:lnTo>
                    <a:pt x="612" y="117"/>
                  </a:lnTo>
                  <a:lnTo>
                    <a:pt x="612" y="117"/>
                  </a:lnTo>
                  <a:lnTo>
                    <a:pt x="612" y="117"/>
                  </a:lnTo>
                  <a:lnTo>
                    <a:pt x="614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9"/>
                  </a:lnTo>
                  <a:lnTo>
                    <a:pt x="616" y="119"/>
                  </a:lnTo>
                  <a:lnTo>
                    <a:pt x="616" y="119"/>
                  </a:lnTo>
                  <a:lnTo>
                    <a:pt x="616" y="121"/>
                  </a:lnTo>
                  <a:lnTo>
                    <a:pt x="616" y="121"/>
                  </a:lnTo>
                  <a:lnTo>
                    <a:pt x="614" y="121"/>
                  </a:lnTo>
                  <a:lnTo>
                    <a:pt x="614" y="121"/>
                  </a:lnTo>
                  <a:lnTo>
                    <a:pt x="614" y="121"/>
                  </a:lnTo>
                  <a:lnTo>
                    <a:pt x="614" y="121"/>
                  </a:lnTo>
                  <a:lnTo>
                    <a:pt x="614" y="123"/>
                  </a:lnTo>
                  <a:lnTo>
                    <a:pt x="616" y="121"/>
                  </a:lnTo>
                  <a:lnTo>
                    <a:pt x="616" y="123"/>
                  </a:lnTo>
                  <a:lnTo>
                    <a:pt x="616" y="123"/>
                  </a:lnTo>
                  <a:lnTo>
                    <a:pt x="616" y="123"/>
                  </a:lnTo>
                  <a:lnTo>
                    <a:pt x="616" y="124"/>
                  </a:lnTo>
                  <a:lnTo>
                    <a:pt x="616" y="124"/>
                  </a:lnTo>
                  <a:lnTo>
                    <a:pt x="617" y="124"/>
                  </a:lnTo>
                  <a:lnTo>
                    <a:pt x="617" y="124"/>
                  </a:lnTo>
                  <a:lnTo>
                    <a:pt x="617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7" y="124"/>
                  </a:lnTo>
                  <a:lnTo>
                    <a:pt x="616" y="123"/>
                  </a:lnTo>
                  <a:lnTo>
                    <a:pt x="616" y="123"/>
                  </a:lnTo>
                  <a:lnTo>
                    <a:pt x="616" y="121"/>
                  </a:lnTo>
                  <a:lnTo>
                    <a:pt x="617" y="121"/>
                  </a:lnTo>
                  <a:lnTo>
                    <a:pt x="617" y="121"/>
                  </a:lnTo>
                  <a:lnTo>
                    <a:pt x="617" y="119"/>
                  </a:lnTo>
                  <a:lnTo>
                    <a:pt x="617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5"/>
                  </a:lnTo>
                  <a:lnTo>
                    <a:pt x="617" y="117"/>
                  </a:lnTo>
                  <a:lnTo>
                    <a:pt x="617" y="117"/>
                  </a:lnTo>
                  <a:lnTo>
                    <a:pt x="617" y="117"/>
                  </a:lnTo>
                  <a:lnTo>
                    <a:pt x="619" y="117"/>
                  </a:lnTo>
                  <a:lnTo>
                    <a:pt x="617" y="117"/>
                  </a:lnTo>
                  <a:lnTo>
                    <a:pt x="617" y="115"/>
                  </a:lnTo>
                  <a:lnTo>
                    <a:pt x="617" y="115"/>
                  </a:lnTo>
                  <a:lnTo>
                    <a:pt x="617" y="115"/>
                  </a:lnTo>
                  <a:lnTo>
                    <a:pt x="617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4"/>
                  </a:lnTo>
                  <a:lnTo>
                    <a:pt x="617" y="114"/>
                  </a:lnTo>
                  <a:lnTo>
                    <a:pt x="617" y="114"/>
                  </a:lnTo>
                  <a:lnTo>
                    <a:pt x="617" y="114"/>
                  </a:lnTo>
                  <a:lnTo>
                    <a:pt x="619" y="114"/>
                  </a:lnTo>
                  <a:lnTo>
                    <a:pt x="621" y="114"/>
                  </a:lnTo>
                  <a:lnTo>
                    <a:pt x="621" y="114"/>
                  </a:lnTo>
                  <a:lnTo>
                    <a:pt x="621" y="115"/>
                  </a:lnTo>
                  <a:lnTo>
                    <a:pt x="623" y="115"/>
                  </a:lnTo>
                  <a:lnTo>
                    <a:pt x="623" y="115"/>
                  </a:lnTo>
                  <a:lnTo>
                    <a:pt x="623" y="115"/>
                  </a:lnTo>
                  <a:lnTo>
                    <a:pt x="625" y="115"/>
                  </a:lnTo>
                  <a:lnTo>
                    <a:pt x="623" y="114"/>
                  </a:lnTo>
                  <a:lnTo>
                    <a:pt x="623" y="114"/>
                  </a:lnTo>
                  <a:lnTo>
                    <a:pt x="621" y="114"/>
                  </a:lnTo>
                  <a:lnTo>
                    <a:pt x="621" y="114"/>
                  </a:lnTo>
                  <a:lnTo>
                    <a:pt x="621" y="112"/>
                  </a:lnTo>
                  <a:lnTo>
                    <a:pt x="623" y="112"/>
                  </a:lnTo>
                  <a:lnTo>
                    <a:pt x="623" y="112"/>
                  </a:lnTo>
                  <a:lnTo>
                    <a:pt x="625" y="112"/>
                  </a:lnTo>
                  <a:lnTo>
                    <a:pt x="625" y="112"/>
                  </a:lnTo>
                  <a:lnTo>
                    <a:pt x="625" y="112"/>
                  </a:lnTo>
                  <a:lnTo>
                    <a:pt x="627" y="112"/>
                  </a:lnTo>
                  <a:lnTo>
                    <a:pt x="625" y="112"/>
                  </a:lnTo>
                  <a:lnTo>
                    <a:pt x="625" y="114"/>
                  </a:lnTo>
                  <a:lnTo>
                    <a:pt x="627" y="114"/>
                  </a:lnTo>
                  <a:lnTo>
                    <a:pt x="627" y="114"/>
                  </a:lnTo>
                  <a:lnTo>
                    <a:pt x="627" y="115"/>
                  </a:lnTo>
                  <a:lnTo>
                    <a:pt x="627" y="115"/>
                  </a:lnTo>
                  <a:lnTo>
                    <a:pt x="627" y="115"/>
                  </a:lnTo>
                  <a:lnTo>
                    <a:pt x="625" y="115"/>
                  </a:lnTo>
                  <a:lnTo>
                    <a:pt x="627" y="117"/>
                  </a:lnTo>
                  <a:lnTo>
                    <a:pt x="627" y="117"/>
                  </a:lnTo>
                  <a:lnTo>
                    <a:pt x="627" y="115"/>
                  </a:lnTo>
                  <a:lnTo>
                    <a:pt x="628" y="115"/>
                  </a:lnTo>
                  <a:lnTo>
                    <a:pt x="628" y="117"/>
                  </a:lnTo>
                  <a:lnTo>
                    <a:pt x="630" y="117"/>
                  </a:lnTo>
                  <a:lnTo>
                    <a:pt x="630" y="117"/>
                  </a:lnTo>
                  <a:lnTo>
                    <a:pt x="632" y="117"/>
                  </a:lnTo>
                  <a:lnTo>
                    <a:pt x="634" y="119"/>
                  </a:lnTo>
                  <a:lnTo>
                    <a:pt x="634" y="117"/>
                  </a:lnTo>
                  <a:lnTo>
                    <a:pt x="636" y="119"/>
                  </a:lnTo>
                  <a:lnTo>
                    <a:pt x="636" y="119"/>
                  </a:lnTo>
                  <a:lnTo>
                    <a:pt x="636" y="121"/>
                  </a:lnTo>
                  <a:lnTo>
                    <a:pt x="636" y="121"/>
                  </a:lnTo>
                  <a:lnTo>
                    <a:pt x="636" y="123"/>
                  </a:lnTo>
                  <a:lnTo>
                    <a:pt x="636" y="123"/>
                  </a:lnTo>
                  <a:lnTo>
                    <a:pt x="636" y="123"/>
                  </a:lnTo>
                  <a:lnTo>
                    <a:pt x="636" y="123"/>
                  </a:lnTo>
                  <a:lnTo>
                    <a:pt x="634" y="123"/>
                  </a:lnTo>
                  <a:lnTo>
                    <a:pt x="634" y="121"/>
                  </a:lnTo>
                  <a:lnTo>
                    <a:pt x="634" y="121"/>
                  </a:lnTo>
                  <a:lnTo>
                    <a:pt x="634" y="121"/>
                  </a:lnTo>
                  <a:lnTo>
                    <a:pt x="634" y="121"/>
                  </a:lnTo>
                  <a:lnTo>
                    <a:pt x="634" y="123"/>
                  </a:lnTo>
                  <a:lnTo>
                    <a:pt x="634" y="123"/>
                  </a:lnTo>
                  <a:lnTo>
                    <a:pt x="634" y="123"/>
                  </a:lnTo>
                  <a:lnTo>
                    <a:pt x="632" y="123"/>
                  </a:lnTo>
                  <a:lnTo>
                    <a:pt x="634" y="124"/>
                  </a:lnTo>
                  <a:lnTo>
                    <a:pt x="634" y="123"/>
                  </a:lnTo>
                  <a:lnTo>
                    <a:pt x="634" y="124"/>
                  </a:lnTo>
                  <a:lnTo>
                    <a:pt x="634" y="124"/>
                  </a:lnTo>
                  <a:lnTo>
                    <a:pt x="634" y="124"/>
                  </a:lnTo>
                  <a:lnTo>
                    <a:pt x="634" y="124"/>
                  </a:lnTo>
                  <a:lnTo>
                    <a:pt x="634" y="126"/>
                  </a:lnTo>
                  <a:lnTo>
                    <a:pt x="634" y="126"/>
                  </a:lnTo>
                  <a:lnTo>
                    <a:pt x="636" y="126"/>
                  </a:lnTo>
                  <a:lnTo>
                    <a:pt x="636" y="124"/>
                  </a:lnTo>
                  <a:lnTo>
                    <a:pt x="636" y="124"/>
                  </a:lnTo>
                  <a:lnTo>
                    <a:pt x="636" y="126"/>
                  </a:lnTo>
                  <a:lnTo>
                    <a:pt x="636" y="126"/>
                  </a:lnTo>
                  <a:lnTo>
                    <a:pt x="636" y="126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6" y="128"/>
                  </a:lnTo>
                  <a:lnTo>
                    <a:pt x="636" y="126"/>
                  </a:lnTo>
                  <a:lnTo>
                    <a:pt x="636" y="128"/>
                  </a:lnTo>
                  <a:lnTo>
                    <a:pt x="636" y="128"/>
                  </a:lnTo>
                  <a:lnTo>
                    <a:pt x="636" y="128"/>
                  </a:lnTo>
                  <a:lnTo>
                    <a:pt x="636" y="128"/>
                  </a:lnTo>
                  <a:lnTo>
                    <a:pt x="638" y="128"/>
                  </a:lnTo>
                  <a:lnTo>
                    <a:pt x="638" y="130"/>
                  </a:lnTo>
                  <a:lnTo>
                    <a:pt x="638" y="128"/>
                  </a:lnTo>
                  <a:lnTo>
                    <a:pt x="638" y="128"/>
                  </a:lnTo>
                  <a:lnTo>
                    <a:pt x="638" y="128"/>
                  </a:lnTo>
                  <a:lnTo>
                    <a:pt x="638" y="128"/>
                  </a:lnTo>
                  <a:lnTo>
                    <a:pt x="638" y="126"/>
                  </a:lnTo>
                  <a:lnTo>
                    <a:pt x="638" y="126"/>
                  </a:lnTo>
                  <a:lnTo>
                    <a:pt x="638" y="126"/>
                  </a:lnTo>
                  <a:lnTo>
                    <a:pt x="638" y="126"/>
                  </a:lnTo>
                  <a:lnTo>
                    <a:pt x="638" y="124"/>
                  </a:lnTo>
                  <a:lnTo>
                    <a:pt x="636" y="124"/>
                  </a:lnTo>
                  <a:lnTo>
                    <a:pt x="636" y="124"/>
                  </a:lnTo>
                  <a:lnTo>
                    <a:pt x="636" y="124"/>
                  </a:lnTo>
                  <a:lnTo>
                    <a:pt x="638" y="124"/>
                  </a:lnTo>
                  <a:lnTo>
                    <a:pt x="638" y="124"/>
                  </a:lnTo>
                  <a:lnTo>
                    <a:pt x="639" y="124"/>
                  </a:lnTo>
                  <a:lnTo>
                    <a:pt x="639" y="124"/>
                  </a:lnTo>
                  <a:lnTo>
                    <a:pt x="639" y="124"/>
                  </a:lnTo>
                  <a:lnTo>
                    <a:pt x="641" y="124"/>
                  </a:lnTo>
                  <a:lnTo>
                    <a:pt x="641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5" y="124"/>
                  </a:lnTo>
                  <a:lnTo>
                    <a:pt x="645" y="124"/>
                  </a:lnTo>
                  <a:lnTo>
                    <a:pt x="645" y="126"/>
                  </a:lnTo>
                  <a:lnTo>
                    <a:pt x="645" y="126"/>
                  </a:lnTo>
                  <a:lnTo>
                    <a:pt x="643" y="126"/>
                  </a:lnTo>
                  <a:lnTo>
                    <a:pt x="643" y="126"/>
                  </a:lnTo>
                  <a:lnTo>
                    <a:pt x="643" y="126"/>
                  </a:lnTo>
                  <a:lnTo>
                    <a:pt x="641" y="126"/>
                  </a:lnTo>
                  <a:lnTo>
                    <a:pt x="641" y="128"/>
                  </a:lnTo>
                  <a:lnTo>
                    <a:pt x="639" y="128"/>
                  </a:lnTo>
                  <a:lnTo>
                    <a:pt x="639" y="128"/>
                  </a:lnTo>
                  <a:lnTo>
                    <a:pt x="641" y="128"/>
                  </a:lnTo>
                  <a:lnTo>
                    <a:pt x="641" y="128"/>
                  </a:lnTo>
                  <a:lnTo>
                    <a:pt x="641" y="130"/>
                  </a:lnTo>
                  <a:lnTo>
                    <a:pt x="641" y="130"/>
                  </a:lnTo>
                  <a:lnTo>
                    <a:pt x="641" y="130"/>
                  </a:lnTo>
                  <a:lnTo>
                    <a:pt x="641" y="130"/>
                  </a:lnTo>
                  <a:lnTo>
                    <a:pt x="641" y="128"/>
                  </a:lnTo>
                  <a:lnTo>
                    <a:pt x="641" y="128"/>
                  </a:lnTo>
                  <a:lnTo>
                    <a:pt x="643" y="128"/>
                  </a:lnTo>
                  <a:lnTo>
                    <a:pt x="643" y="128"/>
                  </a:lnTo>
                  <a:lnTo>
                    <a:pt x="643" y="128"/>
                  </a:lnTo>
                  <a:lnTo>
                    <a:pt x="645" y="128"/>
                  </a:lnTo>
                  <a:lnTo>
                    <a:pt x="645" y="128"/>
                  </a:lnTo>
                  <a:lnTo>
                    <a:pt x="645" y="130"/>
                  </a:lnTo>
                  <a:lnTo>
                    <a:pt x="643" y="130"/>
                  </a:lnTo>
                  <a:lnTo>
                    <a:pt x="643" y="130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4"/>
                  </a:lnTo>
                  <a:lnTo>
                    <a:pt x="645" y="134"/>
                  </a:lnTo>
                  <a:lnTo>
                    <a:pt x="645" y="134"/>
                  </a:lnTo>
                  <a:lnTo>
                    <a:pt x="645" y="132"/>
                  </a:lnTo>
                  <a:lnTo>
                    <a:pt x="645" y="132"/>
                  </a:lnTo>
                  <a:lnTo>
                    <a:pt x="645" y="132"/>
                  </a:lnTo>
                  <a:lnTo>
                    <a:pt x="645" y="132"/>
                  </a:lnTo>
                  <a:lnTo>
                    <a:pt x="645" y="130"/>
                  </a:lnTo>
                  <a:lnTo>
                    <a:pt x="645" y="130"/>
                  </a:lnTo>
                  <a:lnTo>
                    <a:pt x="647" y="128"/>
                  </a:lnTo>
                  <a:lnTo>
                    <a:pt x="645" y="128"/>
                  </a:lnTo>
                  <a:lnTo>
                    <a:pt x="645" y="128"/>
                  </a:lnTo>
                  <a:lnTo>
                    <a:pt x="645" y="126"/>
                  </a:lnTo>
                  <a:lnTo>
                    <a:pt x="645" y="126"/>
                  </a:lnTo>
                  <a:lnTo>
                    <a:pt x="645" y="126"/>
                  </a:lnTo>
                  <a:lnTo>
                    <a:pt x="647" y="126"/>
                  </a:lnTo>
                  <a:lnTo>
                    <a:pt x="647" y="126"/>
                  </a:lnTo>
                  <a:lnTo>
                    <a:pt x="647" y="128"/>
                  </a:lnTo>
                  <a:lnTo>
                    <a:pt x="647" y="128"/>
                  </a:lnTo>
                  <a:lnTo>
                    <a:pt x="647" y="128"/>
                  </a:lnTo>
                  <a:lnTo>
                    <a:pt x="647" y="130"/>
                  </a:lnTo>
                  <a:lnTo>
                    <a:pt x="647" y="130"/>
                  </a:lnTo>
                  <a:lnTo>
                    <a:pt x="647" y="130"/>
                  </a:lnTo>
                  <a:lnTo>
                    <a:pt x="647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50" y="128"/>
                  </a:lnTo>
                  <a:lnTo>
                    <a:pt x="650" y="128"/>
                  </a:lnTo>
                  <a:lnTo>
                    <a:pt x="650" y="128"/>
                  </a:lnTo>
                  <a:lnTo>
                    <a:pt x="652" y="128"/>
                  </a:lnTo>
                  <a:lnTo>
                    <a:pt x="652" y="128"/>
                  </a:lnTo>
                  <a:lnTo>
                    <a:pt x="652" y="128"/>
                  </a:lnTo>
                  <a:lnTo>
                    <a:pt x="652" y="128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2"/>
                  </a:lnTo>
                  <a:lnTo>
                    <a:pt x="652" y="132"/>
                  </a:lnTo>
                  <a:lnTo>
                    <a:pt x="652" y="132"/>
                  </a:lnTo>
                  <a:lnTo>
                    <a:pt x="654" y="130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4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0"/>
                  </a:lnTo>
                  <a:lnTo>
                    <a:pt x="654" y="130"/>
                  </a:lnTo>
                  <a:lnTo>
                    <a:pt x="654" y="130"/>
                  </a:lnTo>
                  <a:lnTo>
                    <a:pt x="654" y="130"/>
                  </a:lnTo>
                  <a:lnTo>
                    <a:pt x="654" y="128"/>
                  </a:lnTo>
                  <a:lnTo>
                    <a:pt x="654" y="128"/>
                  </a:lnTo>
                  <a:lnTo>
                    <a:pt x="654" y="128"/>
                  </a:lnTo>
                  <a:lnTo>
                    <a:pt x="654" y="128"/>
                  </a:lnTo>
                  <a:lnTo>
                    <a:pt x="656" y="128"/>
                  </a:lnTo>
                  <a:lnTo>
                    <a:pt x="656" y="128"/>
                  </a:lnTo>
                  <a:lnTo>
                    <a:pt x="656" y="128"/>
                  </a:lnTo>
                  <a:lnTo>
                    <a:pt x="656" y="128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30"/>
                  </a:lnTo>
                  <a:lnTo>
                    <a:pt x="659" y="130"/>
                  </a:lnTo>
                  <a:lnTo>
                    <a:pt x="659" y="130"/>
                  </a:lnTo>
                  <a:lnTo>
                    <a:pt x="659" y="128"/>
                  </a:lnTo>
                  <a:lnTo>
                    <a:pt x="659" y="130"/>
                  </a:lnTo>
                  <a:lnTo>
                    <a:pt x="661" y="130"/>
                  </a:lnTo>
                  <a:lnTo>
                    <a:pt x="663" y="130"/>
                  </a:lnTo>
                  <a:lnTo>
                    <a:pt x="665" y="130"/>
                  </a:lnTo>
                  <a:lnTo>
                    <a:pt x="667" y="130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5" y="132"/>
                  </a:lnTo>
                  <a:lnTo>
                    <a:pt x="665" y="132"/>
                  </a:lnTo>
                  <a:lnTo>
                    <a:pt x="667" y="132"/>
                  </a:lnTo>
                  <a:lnTo>
                    <a:pt x="667" y="134"/>
                  </a:lnTo>
                  <a:lnTo>
                    <a:pt x="667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3" y="132"/>
                  </a:lnTo>
                  <a:lnTo>
                    <a:pt x="663" y="132"/>
                  </a:lnTo>
                  <a:lnTo>
                    <a:pt x="663" y="134"/>
                  </a:lnTo>
                  <a:lnTo>
                    <a:pt x="663" y="132"/>
                  </a:lnTo>
                  <a:lnTo>
                    <a:pt x="663" y="132"/>
                  </a:lnTo>
                  <a:lnTo>
                    <a:pt x="663" y="132"/>
                  </a:lnTo>
                  <a:lnTo>
                    <a:pt x="661" y="132"/>
                  </a:lnTo>
                  <a:lnTo>
                    <a:pt x="661" y="132"/>
                  </a:lnTo>
                  <a:lnTo>
                    <a:pt x="661" y="132"/>
                  </a:lnTo>
                  <a:lnTo>
                    <a:pt x="659" y="132"/>
                  </a:lnTo>
                  <a:lnTo>
                    <a:pt x="661" y="132"/>
                  </a:lnTo>
                  <a:lnTo>
                    <a:pt x="661" y="132"/>
                  </a:lnTo>
                  <a:lnTo>
                    <a:pt x="661" y="134"/>
                  </a:lnTo>
                  <a:lnTo>
                    <a:pt x="661" y="134"/>
                  </a:lnTo>
                  <a:lnTo>
                    <a:pt x="661" y="134"/>
                  </a:lnTo>
                  <a:lnTo>
                    <a:pt x="661" y="134"/>
                  </a:lnTo>
                  <a:lnTo>
                    <a:pt x="663" y="134"/>
                  </a:lnTo>
                  <a:lnTo>
                    <a:pt x="663" y="134"/>
                  </a:lnTo>
                  <a:lnTo>
                    <a:pt x="663" y="134"/>
                  </a:lnTo>
                  <a:lnTo>
                    <a:pt x="663" y="134"/>
                  </a:lnTo>
                  <a:lnTo>
                    <a:pt x="663" y="135"/>
                  </a:lnTo>
                  <a:lnTo>
                    <a:pt x="663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7" y="135"/>
                  </a:lnTo>
                  <a:lnTo>
                    <a:pt x="667" y="135"/>
                  </a:lnTo>
                  <a:lnTo>
                    <a:pt x="667" y="134"/>
                  </a:lnTo>
                  <a:lnTo>
                    <a:pt x="667" y="134"/>
                  </a:lnTo>
                  <a:lnTo>
                    <a:pt x="667" y="134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2"/>
                  </a:lnTo>
                  <a:lnTo>
                    <a:pt x="669" y="132"/>
                  </a:lnTo>
                  <a:lnTo>
                    <a:pt x="669" y="132"/>
                  </a:lnTo>
                  <a:lnTo>
                    <a:pt x="669" y="132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70" y="135"/>
                  </a:lnTo>
                  <a:lnTo>
                    <a:pt x="670" y="137"/>
                  </a:lnTo>
                  <a:lnTo>
                    <a:pt x="669" y="139"/>
                  </a:lnTo>
                  <a:lnTo>
                    <a:pt x="670" y="139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3"/>
                  </a:lnTo>
                  <a:lnTo>
                    <a:pt x="669" y="143"/>
                  </a:lnTo>
                  <a:lnTo>
                    <a:pt x="667" y="143"/>
                  </a:lnTo>
                  <a:lnTo>
                    <a:pt x="667" y="143"/>
                  </a:lnTo>
                  <a:lnTo>
                    <a:pt x="667" y="143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7" y="141"/>
                  </a:lnTo>
                  <a:lnTo>
                    <a:pt x="667" y="139"/>
                  </a:lnTo>
                  <a:lnTo>
                    <a:pt x="669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37"/>
                  </a:lnTo>
                  <a:lnTo>
                    <a:pt x="665" y="137"/>
                  </a:lnTo>
                  <a:lnTo>
                    <a:pt x="665" y="139"/>
                  </a:lnTo>
                  <a:lnTo>
                    <a:pt x="665" y="139"/>
                  </a:lnTo>
                  <a:lnTo>
                    <a:pt x="665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41"/>
                  </a:lnTo>
                  <a:lnTo>
                    <a:pt x="667" y="141"/>
                  </a:lnTo>
                  <a:lnTo>
                    <a:pt x="667" y="141"/>
                  </a:lnTo>
                  <a:lnTo>
                    <a:pt x="667" y="143"/>
                  </a:lnTo>
                  <a:lnTo>
                    <a:pt x="667" y="143"/>
                  </a:lnTo>
                  <a:lnTo>
                    <a:pt x="667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3" y="141"/>
                  </a:lnTo>
                  <a:lnTo>
                    <a:pt x="663" y="141"/>
                  </a:lnTo>
                  <a:lnTo>
                    <a:pt x="663" y="141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1" y="139"/>
                  </a:lnTo>
                  <a:lnTo>
                    <a:pt x="661" y="139"/>
                  </a:lnTo>
                  <a:lnTo>
                    <a:pt x="661" y="139"/>
                  </a:lnTo>
                  <a:lnTo>
                    <a:pt x="661" y="141"/>
                  </a:lnTo>
                  <a:lnTo>
                    <a:pt x="661" y="139"/>
                  </a:lnTo>
                  <a:lnTo>
                    <a:pt x="661" y="139"/>
                  </a:lnTo>
                  <a:lnTo>
                    <a:pt x="659" y="139"/>
                  </a:lnTo>
                  <a:lnTo>
                    <a:pt x="659" y="139"/>
                  </a:lnTo>
                  <a:lnTo>
                    <a:pt x="659" y="141"/>
                  </a:lnTo>
                  <a:lnTo>
                    <a:pt x="659" y="141"/>
                  </a:lnTo>
                  <a:lnTo>
                    <a:pt x="659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6" y="139"/>
                  </a:lnTo>
                  <a:lnTo>
                    <a:pt x="656" y="139"/>
                  </a:lnTo>
                  <a:lnTo>
                    <a:pt x="656" y="137"/>
                  </a:lnTo>
                  <a:lnTo>
                    <a:pt x="654" y="139"/>
                  </a:lnTo>
                  <a:lnTo>
                    <a:pt x="654" y="139"/>
                  </a:lnTo>
                  <a:lnTo>
                    <a:pt x="652" y="139"/>
                  </a:lnTo>
                  <a:lnTo>
                    <a:pt x="652" y="139"/>
                  </a:lnTo>
                  <a:lnTo>
                    <a:pt x="650" y="139"/>
                  </a:lnTo>
                  <a:lnTo>
                    <a:pt x="650" y="139"/>
                  </a:lnTo>
                  <a:lnTo>
                    <a:pt x="650" y="139"/>
                  </a:lnTo>
                  <a:lnTo>
                    <a:pt x="650" y="141"/>
                  </a:lnTo>
                  <a:lnTo>
                    <a:pt x="650" y="141"/>
                  </a:lnTo>
                  <a:lnTo>
                    <a:pt x="652" y="141"/>
                  </a:lnTo>
                  <a:lnTo>
                    <a:pt x="654" y="141"/>
                  </a:lnTo>
                  <a:lnTo>
                    <a:pt x="656" y="141"/>
                  </a:lnTo>
                  <a:lnTo>
                    <a:pt x="656" y="139"/>
                  </a:lnTo>
                  <a:lnTo>
                    <a:pt x="656" y="141"/>
                  </a:lnTo>
                  <a:lnTo>
                    <a:pt x="656" y="141"/>
                  </a:lnTo>
                  <a:lnTo>
                    <a:pt x="656" y="141"/>
                  </a:lnTo>
                  <a:lnTo>
                    <a:pt x="656" y="141"/>
                  </a:lnTo>
                  <a:lnTo>
                    <a:pt x="656" y="143"/>
                  </a:lnTo>
                  <a:lnTo>
                    <a:pt x="656" y="143"/>
                  </a:lnTo>
                  <a:lnTo>
                    <a:pt x="656" y="143"/>
                  </a:lnTo>
                  <a:lnTo>
                    <a:pt x="658" y="143"/>
                  </a:lnTo>
                  <a:lnTo>
                    <a:pt x="658" y="141"/>
                  </a:lnTo>
                  <a:lnTo>
                    <a:pt x="658" y="141"/>
                  </a:lnTo>
                  <a:lnTo>
                    <a:pt x="659" y="141"/>
                  </a:lnTo>
                  <a:lnTo>
                    <a:pt x="659" y="141"/>
                  </a:lnTo>
                  <a:lnTo>
                    <a:pt x="659" y="143"/>
                  </a:lnTo>
                  <a:lnTo>
                    <a:pt x="659" y="143"/>
                  </a:lnTo>
                  <a:lnTo>
                    <a:pt x="659" y="143"/>
                  </a:lnTo>
                  <a:lnTo>
                    <a:pt x="659" y="141"/>
                  </a:lnTo>
                  <a:lnTo>
                    <a:pt x="659" y="141"/>
                  </a:lnTo>
                  <a:lnTo>
                    <a:pt x="661" y="141"/>
                  </a:lnTo>
                  <a:lnTo>
                    <a:pt x="661" y="143"/>
                  </a:lnTo>
                  <a:lnTo>
                    <a:pt x="661" y="143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3" y="141"/>
                  </a:lnTo>
                  <a:lnTo>
                    <a:pt x="661" y="141"/>
                  </a:lnTo>
                  <a:lnTo>
                    <a:pt x="661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5"/>
                  </a:lnTo>
                  <a:lnTo>
                    <a:pt x="665" y="145"/>
                  </a:lnTo>
                  <a:lnTo>
                    <a:pt x="665" y="143"/>
                  </a:lnTo>
                  <a:lnTo>
                    <a:pt x="665" y="143"/>
                  </a:lnTo>
                  <a:lnTo>
                    <a:pt x="665" y="143"/>
                  </a:lnTo>
                  <a:lnTo>
                    <a:pt x="665" y="145"/>
                  </a:lnTo>
                  <a:lnTo>
                    <a:pt x="665" y="145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5"/>
                  </a:lnTo>
                  <a:lnTo>
                    <a:pt x="661" y="145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9" y="146"/>
                  </a:lnTo>
                  <a:lnTo>
                    <a:pt x="669" y="146"/>
                  </a:lnTo>
                  <a:lnTo>
                    <a:pt x="669" y="146"/>
                  </a:lnTo>
                  <a:lnTo>
                    <a:pt x="669" y="148"/>
                  </a:lnTo>
                  <a:lnTo>
                    <a:pt x="669" y="148"/>
                  </a:lnTo>
                  <a:lnTo>
                    <a:pt x="669" y="146"/>
                  </a:lnTo>
                  <a:lnTo>
                    <a:pt x="667" y="146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5" y="148"/>
                  </a:lnTo>
                  <a:lnTo>
                    <a:pt x="665" y="148"/>
                  </a:lnTo>
                  <a:lnTo>
                    <a:pt x="665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2"/>
                  </a:lnTo>
                  <a:lnTo>
                    <a:pt x="667" y="152"/>
                  </a:lnTo>
                  <a:lnTo>
                    <a:pt x="669" y="152"/>
                  </a:lnTo>
                  <a:lnTo>
                    <a:pt x="669" y="152"/>
                  </a:lnTo>
                  <a:lnTo>
                    <a:pt x="669" y="154"/>
                  </a:lnTo>
                  <a:lnTo>
                    <a:pt x="669" y="154"/>
                  </a:lnTo>
                  <a:lnTo>
                    <a:pt x="667" y="154"/>
                  </a:lnTo>
                  <a:lnTo>
                    <a:pt x="667" y="152"/>
                  </a:lnTo>
                  <a:lnTo>
                    <a:pt x="667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0"/>
                  </a:lnTo>
                  <a:lnTo>
                    <a:pt x="665" y="150"/>
                  </a:lnTo>
                  <a:lnTo>
                    <a:pt x="665" y="150"/>
                  </a:lnTo>
                  <a:lnTo>
                    <a:pt x="663" y="148"/>
                  </a:lnTo>
                  <a:lnTo>
                    <a:pt x="663" y="150"/>
                  </a:lnTo>
                  <a:lnTo>
                    <a:pt x="663" y="150"/>
                  </a:lnTo>
                  <a:lnTo>
                    <a:pt x="663" y="150"/>
                  </a:lnTo>
                  <a:lnTo>
                    <a:pt x="665" y="150"/>
                  </a:lnTo>
                  <a:lnTo>
                    <a:pt x="665" y="150"/>
                  </a:lnTo>
                  <a:lnTo>
                    <a:pt x="663" y="152"/>
                  </a:lnTo>
                  <a:lnTo>
                    <a:pt x="663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7" y="154"/>
                  </a:lnTo>
                  <a:lnTo>
                    <a:pt x="667" y="154"/>
                  </a:lnTo>
                  <a:lnTo>
                    <a:pt x="667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7" y="156"/>
                  </a:lnTo>
                  <a:lnTo>
                    <a:pt x="667" y="154"/>
                  </a:lnTo>
                  <a:lnTo>
                    <a:pt x="667" y="156"/>
                  </a:lnTo>
                  <a:lnTo>
                    <a:pt x="667" y="154"/>
                  </a:lnTo>
                  <a:lnTo>
                    <a:pt x="667" y="154"/>
                  </a:lnTo>
                  <a:lnTo>
                    <a:pt x="667" y="156"/>
                  </a:lnTo>
                  <a:lnTo>
                    <a:pt x="667" y="156"/>
                  </a:lnTo>
                  <a:lnTo>
                    <a:pt x="669" y="156"/>
                  </a:lnTo>
                  <a:lnTo>
                    <a:pt x="669" y="154"/>
                  </a:lnTo>
                  <a:lnTo>
                    <a:pt x="669" y="156"/>
                  </a:lnTo>
                  <a:lnTo>
                    <a:pt x="669" y="156"/>
                  </a:lnTo>
                  <a:lnTo>
                    <a:pt x="669" y="156"/>
                  </a:lnTo>
                  <a:lnTo>
                    <a:pt x="669" y="156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69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9"/>
                  </a:lnTo>
                  <a:lnTo>
                    <a:pt x="670" y="159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9" y="157"/>
                  </a:lnTo>
                  <a:lnTo>
                    <a:pt x="669" y="157"/>
                  </a:lnTo>
                  <a:lnTo>
                    <a:pt x="669" y="157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7" y="159"/>
                  </a:lnTo>
                  <a:lnTo>
                    <a:pt x="667" y="159"/>
                  </a:lnTo>
                  <a:lnTo>
                    <a:pt x="667" y="159"/>
                  </a:lnTo>
                  <a:lnTo>
                    <a:pt x="665" y="157"/>
                  </a:lnTo>
                  <a:lnTo>
                    <a:pt x="667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7" y="159"/>
                  </a:lnTo>
                  <a:lnTo>
                    <a:pt x="667" y="161"/>
                  </a:lnTo>
                  <a:lnTo>
                    <a:pt x="669" y="159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7" y="161"/>
                  </a:lnTo>
                  <a:lnTo>
                    <a:pt x="667" y="161"/>
                  </a:lnTo>
                  <a:lnTo>
                    <a:pt x="667" y="161"/>
                  </a:lnTo>
                  <a:lnTo>
                    <a:pt x="667" y="161"/>
                  </a:lnTo>
                  <a:lnTo>
                    <a:pt x="665" y="161"/>
                  </a:lnTo>
                  <a:lnTo>
                    <a:pt x="665" y="161"/>
                  </a:lnTo>
                  <a:lnTo>
                    <a:pt x="665" y="163"/>
                  </a:lnTo>
                  <a:lnTo>
                    <a:pt x="665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9" y="163"/>
                  </a:lnTo>
                  <a:lnTo>
                    <a:pt x="669" y="163"/>
                  </a:lnTo>
                  <a:lnTo>
                    <a:pt x="669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5"/>
                  </a:lnTo>
                  <a:lnTo>
                    <a:pt x="672" y="165"/>
                  </a:lnTo>
                  <a:lnTo>
                    <a:pt x="672" y="165"/>
                  </a:lnTo>
                  <a:lnTo>
                    <a:pt x="672" y="165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69" y="167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70"/>
                  </a:lnTo>
                  <a:lnTo>
                    <a:pt x="669" y="170"/>
                  </a:lnTo>
                  <a:lnTo>
                    <a:pt x="667" y="170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5" y="168"/>
                  </a:lnTo>
                  <a:lnTo>
                    <a:pt x="665" y="168"/>
                  </a:lnTo>
                  <a:lnTo>
                    <a:pt x="663" y="168"/>
                  </a:lnTo>
                  <a:lnTo>
                    <a:pt x="663" y="168"/>
                  </a:lnTo>
                  <a:lnTo>
                    <a:pt x="663" y="168"/>
                  </a:lnTo>
                  <a:lnTo>
                    <a:pt x="661" y="168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8"/>
                  </a:lnTo>
                  <a:lnTo>
                    <a:pt x="661" y="168"/>
                  </a:lnTo>
                  <a:lnTo>
                    <a:pt x="659" y="168"/>
                  </a:lnTo>
                  <a:lnTo>
                    <a:pt x="659" y="168"/>
                  </a:lnTo>
                  <a:lnTo>
                    <a:pt x="659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5"/>
                  </a:lnTo>
                  <a:lnTo>
                    <a:pt x="661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8" y="165"/>
                  </a:lnTo>
                  <a:lnTo>
                    <a:pt x="658" y="167"/>
                  </a:lnTo>
                  <a:lnTo>
                    <a:pt x="659" y="167"/>
                  </a:lnTo>
                  <a:lnTo>
                    <a:pt x="659" y="167"/>
                  </a:lnTo>
                  <a:lnTo>
                    <a:pt x="659" y="167"/>
                  </a:lnTo>
                  <a:lnTo>
                    <a:pt x="659" y="168"/>
                  </a:lnTo>
                  <a:lnTo>
                    <a:pt x="658" y="167"/>
                  </a:lnTo>
                  <a:lnTo>
                    <a:pt x="658" y="167"/>
                  </a:lnTo>
                  <a:lnTo>
                    <a:pt x="658" y="167"/>
                  </a:lnTo>
                  <a:lnTo>
                    <a:pt x="658" y="167"/>
                  </a:lnTo>
                  <a:lnTo>
                    <a:pt x="656" y="167"/>
                  </a:lnTo>
                  <a:lnTo>
                    <a:pt x="656" y="165"/>
                  </a:lnTo>
                  <a:lnTo>
                    <a:pt x="656" y="165"/>
                  </a:lnTo>
                  <a:lnTo>
                    <a:pt x="656" y="165"/>
                  </a:lnTo>
                  <a:lnTo>
                    <a:pt x="656" y="165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1"/>
                  </a:lnTo>
                  <a:lnTo>
                    <a:pt x="656" y="161"/>
                  </a:lnTo>
                  <a:lnTo>
                    <a:pt x="656" y="161"/>
                  </a:lnTo>
                  <a:lnTo>
                    <a:pt x="656" y="161"/>
                  </a:lnTo>
                  <a:lnTo>
                    <a:pt x="658" y="159"/>
                  </a:lnTo>
                  <a:lnTo>
                    <a:pt x="658" y="159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6" y="157"/>
                  </a:lnTo>
                  <a:lnTo>
                    <a:pt x="656" y="157"/>
                  </a:lnTo>
                  <a:lnTo>
                    <a:pt x="656" y="157"/>
                  </a:lnTo>
                  <a:lnTo>
                    <a:pt x="656" y="159"/>
                  </a:lnTo>
                  <a:lnTo>
                    <a:pt x="656" y="159"/>
                  </a:lnTo>
                  <a:lnTo>
                    <a:pt x="654" y="159"/>
                  </a:lnTo>
                  <a:lnTo>
                    <a:pt x="654" y="159"/>
                  </a:lnTo>
                  <a:lnTo>
                    <a:pt x="654" y="159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59"/>
                  </a:lnTo>
                  <a:lnTo>
                    <a:pt x="650" y="159"/>
                  </a:lnTo>
                  <a:lnTo>
                    <a:pt x="650" y="159"/>
                  </a:lnTo>
                  <a:lnTo>
                    <a:pt x="650" y="159"/>
                  </a:lnTo>
                  <a:lnTo>
                    <a:pt x="650" y="157"/>
                  </a:lnTo>
                  <a:lnTo>
                    <a:pt x="650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9"/>
                  </a:lnTo>
                  <a:lnTo>
                    <a:pt x="648" y="159"/>
                  </a:lnTo>
                  <a:lnTo>
                    <a:pt x="648" y="159"/>
                  </a:lnTo>
                  <a:lnTo>
                    <a:pt x="648" y="159"/>
                  </a:lnTo>
                  <a:lnTo>
                    <a:pt x="648" y="161"/>
                  </a:lnTo>
                  <a:lnTo>
                    <a:pt x="650" y="159"/>
                  </a:lnTo>
                  <a:lnTo>
                    <a:pt x="650" y="159"/>
                  </a:lnTo>
                  <a:lnTo>
                    <a:pt x="650" y="161"/>
                  </a:lnTo>
                  <a:lnTo>
                    <a:pt x="650" y="161"/>
                  </a:lnTo>
                  <a:lnTo>
                    <a:pt x="650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4" y="163"/>
                  </a:lnTo>
                  <a:lnTo>
                    <a:pt x="654" y="163"/>
                  </a:lnTo>
                  <a:lnTo>
                    <a:pt x="654" y="163"/>
                  </a:lnTo>
                  <a:lnTo>
                    <a:pt x="654" y="163"/>
                  </a:lnTo>
                  <a:lnTo>
                    <a:pt x="652" y="163"/>
                  </a:lnTo>
                  <a:lnTo>
                    <a:pt x="652" y="163"/>
                  </a:lnTo>
                  <a:lnTo>
                    <a:pt x="652" y="163"/>
                  </a:lnTo>
                  <a:lnTo>
                    <a:pt x="654" y="163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2" y="167"/>
                  </a:lnTo>
                  <a:lnTo>
                    <a:pt x="652" y="168"/>
                  </a:lnTo>
                  <a:lnTo>
                    <a:pt x="652" y="168"/>
                  </a:lnTo>
                  <a:lnTo>
                    <a:pt x="652" y="168"/>
                  </a:lnTo>
                  <a:lnTo>
                    <a:pt x="652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70"/>
                  </a:lnTo>
                  <a:lnTo>
                    <a:pt x="654" y="170"/>
                  </a:lnTo>
                  <a:lnTo>
                    <a:pt x="654" y="170"/>
                  </a:lnTo>
                  <a:lnTo>
                    <a:pt x="652" y="170"/>
                  </a:lnTo>
                  <a:lnTo>
                    <a:pt x="652" y="170"/>
                  </a:lnTo>
                  <a:lnTo>
                    <a:pt x="650" y="168"/>
                  </a:lnTo>
                  <a:lnTo>
                    <a:pt x="648" y="168"/>
                  </a:lnTo>
                  <a:lnTo>
                    <a:pt x="648" y="167"/>
                  </a:lnTo>
                  <a:lnTo>
                    <a:pt x="648" y="167"/>
                  </a:lnTo>
                  <a:lnTo>
                    <a:pt x="648" y="167"/>
                  </a:lnTo>
                  <a:lnTo>
                    <a:pt x="648" y="167"/>
                  </a:lnTo>
                  <a:lnTo>
                    <a:pt x="648" y="165"/>
                  </a:lnTo>
                  <a:lnTo>
                    <a:pt x="648" y="165"/>
                  </a:lnTo>
                  <a:lnTo>
                    <a:pt x="648" y="165"/>
                  </a:lnTo>
                  <a:lnTo>
                    <a:pt x="648" y="163"/>
                  </a:lnTo>
                  <a:lnTo>
                    <a:pt x="648" y="163"/>
                  </a:lnTo>
                  <a:lnTo>
                    <a:pt x="648" y="163"/>
                  </a:lnTo>
                  <a:lnTo>
                    <a:pt x="647" y="161"/>
                  </a:lnTo>
                  <a:lnTo>
                    <a:pt x="647" y="163"/>
                  </a:lnTo>
                  <a:lnTo>
                    <a:pt x="647" y="163"/>
                  </a:lnTo>
                  <a:lnTo>
                    <a:pt x="647" y="163"/>
                  </a:lnTo>
                  <a:lnTo>
                    <a:pt x="647" y="163"/>
                  </a:lnTo>
                  <a:lnTo>
                    <a:pt x="645" y="161"/>
                  </a:lnTo>
                  <a:lnTo>
                    <a:pt x="645" y="161"/>
                  </a:lnTo>
                  <a:lnTo>
                    <a:pt x="645" y="161"/>
                  </a:lnTo>
                  <a:lnTo>
                    <a:pt x="643" y="161"/>
                  </a:lnTo>
                  <a:lnTo>
                    <a:pt x="643" y="161"/>
                  </a:lnTo>
                  <a:lnTo>
                    <a:pt x="643" y="161"/>
                  </a:lnTo>
                  <a:lnTo>
                    <a:pt x="643" y="159"/>
                  </a:lnTo>
                  <a:lnTo>
                    <a:pt x="643" y="159"/>
                  </a:lnTo>
                  <a:lnTo>
                    <a:pt x="641" y="157"/>
                  </a:lnTo>
                  <a:lnTo>
                    <a:pt x="641" y="157"/>
                  </a:lnTo>
                  <a:lnTo>
                    <a:pt x="641" y="157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7"/>
                  </a:lnTo>
                  <a:lnTo>
                    <a:pt x="641" y="157"/>
                  </a:lnTo>
                  <a:lnTo>
                    <a:pt x="639" y="157"/>
                  </a:lnTo>
                  <a:lnTo>
                    <a:pt x="639" y="156"/>
                  </a:lnTo>
                  <a:lnTo>
                    <a:pt x="639" y="157"/>
                  </a:lnTo>
                  <a:lnTo>
                    <a:pt x="639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6" y="156"/>
                  </a:lnTo>
                  <a:lnTo>
                    <a:pt x="636" y="156"/>
                  </a:lnTo>
                  <a:lnTo>
                    <a:pt x="636" y="156"/>
                  </a:lnTo>
                  <a:lnTo>
                    <a:pt x="636" y="156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6"/>
                  </a:lnTo>
                  <a:lnTo>
                    <a:pt x="634" y="156"/>
                  </a:lnTo>
                  <a:lnTo>
                    <a:pt x="634" y="156"/>
                  </a:lnTo>
                  <a:lnTo>
                    <a:pt x="634" y="156"/>
                  </a:lnTo>
                  <a:lnTo>
                    <a:pt x="632" y="154"/>
                  </a:lnTo>
                  <a:lnTo>
                    <a:pt x="632" y="154"/>
                  </a:lnTo>
                  <a:lnTo>
                    <a:pt x="632" y="154"/>
                  </a:lnTo>
                  <a:lnTo>
                    <a:pt x="632" y="154"/>
                  </a:lnTo>
                  <a:lnTo>
                    <a:pt x="630" y="154"/>
                  </a:lnTo>
                  <a:lnTo>
                    <a:pt x="630" y="154"/>
                  </a:lnTo>
                  <a:lnTo>
                    <a:pt x="630" y="154"/>
                  </a:lnTo>
                  <a:lnTo>
                    <a:pt x="632" y="152"/>
                  </a:lnTo>
                  <a:lnTo>
                    <a:pt x="632" y="152"/>
                  </a:lnTo>
                  <a:lnTo>
                    <a:pt x="632" y="150"/>
                  </a:lnTo>
                  <a:lnTo>
                    <a:pt x="630" y="150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4"/>
                  </a:lnTo>
                  <a:lnTo>
                    <a:pt x="630" y="154"/>
                  </a:lnTo>
                  <a:lnTo>
                    <a:pt x="628" y="154"/>
                  </a:lnTo>
                  <a:lnTo>
                    <a:pt x="628" y="154"/>
                  </a:lnTo>
                  <a:lnTo>
                    <a:pt x="627" y="154"/>
                  </a:lnTo>
                  <a:lnTo>
                    <a:pt x="627" y="154"/>
                  </a:lnTo>
                  <a:lnTo>
                    <a:pt x="627" y="154"/>
                  </a:lnTo>
                  <a:lnTo>
                    <a:pt x="627" y="154"/>
                  </a:lnTo>
                  <a:lnTo>
                    <a:pt x="627" y="152"/>
                  </a:lnTo>
                  <a:lnTo>
                    <a:pt x="625" y="152"/>
                  </a:lnTo>
                  <a:lnTo>
                    <a:pt x="625" y="154"/>
                  </a:lnTo>
                  <a:lnTo>
                    <a:pt x="625" y="154"/>
                  </a:lnTo>
                  <a:lnTo>
                    <a:pt x="625" y="154"/>
                  </a:lnTo>
                  <a:lnTo>
                    <a:pt x="625" y="152"/>
                  </a:lnTo>
                  <a:lnTo>
                    <a:pt x="625" y="152"/>
                  </a:lnTo>
                  <a:lnTo>
                    <a:pt x="623" y="152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48"/>
                  </a:lnTo>
                  <a:lnTo>
                    <a:pt x="623" y="148"/>
                  </a:lnTo>
                  <a:lnTo>
                    <a:pt x="623" y="148"/>
                  </a:lnTo>
                  <a:lnTo>
                    <a:pt x="623" y="148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5" y="146"/>
                  </a:lnTo>
                  <a:lnTo>
                    <a:pt x="625" y="146"/>
                  </a:lnTo>
                  <a:lnTo>
                    <a:pt x="623" y="145"/>
                  </a:lnTo>
                  <a:lnTo>
                    <a:pt x="623" y="145"/>
                  </a:lnTo>
                  <a:lnTo>
                    <a:pt x="623" y="145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1" y="146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19" y="148"/>
                  </a:lnTo>
                  <a:lnTo>
                    <a:pt x="619" y="148"/>
                  </a:lnTo>
                  <a:lnTo>
                    <a:pt x="619" y="146"/>
                  </a:lnTo>
                  <a:lnTo>
                    <a:pt x="619" y="146"/>
                  </a:lnTo>
                  <a:lnTo>
                    <a:pt x="619" y="146"/>
                  </a:lnTo>
                  <a:lnTo>
                    <a:pt x="619" y="146"/>
                  </a:lnTo>
                  <a:lnTo>
                    <a:pt x="619" y="145"/>
                  </a:lnTo>
                  <a:lnTo>
                    <a:pt x="617" y="145"/>
                  </a:lnTo>
                  <a:lnTo>
                    <a:pt x="617" y="145"/>
                  </a:lnTo>
                  <a:lnTo>
                    <a:pt x="616" y="145"/>
                  </a:lnTo>
                  <a:lnTo>
                    <a:pt x="616" y="145"/>
                  </a:lnTo>
                  <a:lnTo>
                    <a:pt x="616" y="145"/>
                  </a:lnTo>
                  <a:lnTo>
                    <a:pt x="614" y="145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8"/>
                  </a:lnTo>
                  <a:lnTo>
                    <a:pt x="614" y="146"/>
                  </a:lnTo>
                  <a:lnTo>
                    <a:pt x="614" y="148"/>
                  </a:lnTo>
                  <a:lnTo>
                    <a:pt x="614" y="148"/>
                  </a:lnTo>
                  <a:lnTo>
                    <a:pt x="614" y="146"/>
                  </a:lnTo>
                  <a:lnTo>
                    <a:pt x="616" y="146"/>
                  </a:lnTo>
                  <a:lnTo>
                    <a:pt x="616" y="148"/>
                  </a:lnTo>
                  <a:lnTo>
                    <a:pt x="616" y="148"/>
                  </a:lnTo>
                  <a:lnTo>
                    <a:pt x="616" y="148"/>
                  </a:lnTo>
                  <a:lnTo>
                    <a:pt x="616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9" y="150"/>
                  </a:lnTo>
                  <a:lnTo>
                    <a:pt x="619" y="150"/>
                  </a:lnTo>
                  <a:lnTo>
                    <a:pt x="619" y="150"/>
                  </a:lnTo>
                  <a:lnTo>
                    <a:pt x="619" y="152"/>
                  </a:lnTo>
                  <a:lnTo>
                    <a:pt x="619" y="152"/>
                  </a:lnTo>
                  <a:lnTo>
                    <a:pt x="619" y="152"/>
                  </a:lnTo>
                  <a:lnTo>
                    <a:pt x="621" y="152"/>
                  </a:lnTo>
                  <a:lnTo>
                    <a:pt x="621" y="152"/>
                  </a:lnTo>
                  <a:lnTo>
                    <a:pt x="621" y="154"/>
                  </a:lnTo>
                  <a:lnTo>
                    <a:pt x="621" y="154"/>
                  </a:lnTo>
                  <a:lnTo>
                    <a:pt x="621" y="154"/>
                  </a:lnTo>
                  <a:lnTo>
                    <a:pt x="623" y="156"/>
                  </a:lnTo>
                  <a:lnTo>
                    <a:pt x="623" y="156"/>
                  </a:lnTo>
                  <a:lnTo>
                    <a:pt x="625" y="156"/>
                  </a:lnTo>
                  <a:lnTo>
                    <a:pt x="625" y="157"/>
                  </a:lnTo>
                  <a:lnTo>
                    <a:pt x="625" y="157"/>
                  </a:lnTo>
                  <a:lnTo>
                    <a:pt x="627" y="157"/>
                  </a:lnTo>
                  <a:lnTo>
                    <a:pt x="627" y="159"/>
                  </a:lnTo>
                  <a:lnTo>
                    <a:pt x="628" y="159"/>
                  </a:lnTo>
                  <a:lnTo>
                    <a:pt x="628" y="159"/>
                  </a:lnTo>
                  <a:lnTo>
                    <a:pt x="630" y="159"/>
                  </a:lnTo>
                  <a:lnTo>
                    <a:pt x="630" y="157"/>
                  </a:lnTo>
                  <a:lnTo>
                    <a:pt x="630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61"/>
                  </a:lnTo>
                  <a:lnTo>
                    <a:pt x="632" y="161"/>
                  </a:lnTo>
                  <a:lnTo>
                    <a:pt x="634" y="161"/>
                  </a:lnTo>
                  <a:lnTo>
                    <a:pt x="634" y="161"/>
                  </a:lnTo>
                  <a:lnTo>
                    <a:pt x="636" y="161"/>
                  </a:lnTo>
                  <a:lnTo>
                    <a:pt x="638" y="161"/>
                  </a:lnTo>
                  <a:lnTo>
                    <a:pt x="638" y="161"/>
                  </a:lnTo>
                  <a:lnTo>
                    <a:pt x="638" y="161"/>
                  </a:lnTo>
                  <a:lnTo>
                    <a:pt x="638" y="161"/>
                  </a:lnTo>
                  <a:lnTo>
                    <a:pt x="639" y="161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41" y="163"/>
                  </a:lnTo>
                  <a:lnTo>
                    <a:pt x="641" y="163"/>
                  </a:lnTo>
                  <a:lnTo>
                    <a:pt x="641" y="163"/>
                  </a:lnTo>
                  <a:lnTo>
                    <a:pt x="641" y="165"/>
                  </a:lnTo>
                  <a:lnTo>
                    <a:pt x="643" y="165"/>
                  </a:lnTo>
                  <a:lnTo>
                    <a:pt x="643" y="165"/>
                  </a:lnTo>
                  <a:lnTo>
                    <a:pt x="641" y="165"/>
                  </a:lnTo>
                  <a:lnTo>
                    <a:pt x="641" y="167"/>
                  </a:lnTo>
                  <a:lnTo>
                    <a:pt x="641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70"/>
                  </a:lnTo>
                  <a:lnTo>
                    <a:pt x="641" y="170"/>
                  </a:lnTo>
                  <a:lnTo>
                    <a:pt x="641" y="170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3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7" y="172"/>
                  </a:lnTo>
                  <a:lnTo>
                    <a:pt x="647" y="172"/>
                  </a:lnTo>
                  <a:lnTo>
                    <a:pt x="648" y="172"/>
                  </a:lnTo>
                  <a:lnTo>
                    <a:pt x="648" y="172"/>
                  </a:lnTo>
                  <a:lnTo>
                    <a:pt x="650" y="174"/>
                  </a:lnTo>
                  <a:lnTo>
                    <a:pt x="650" y="174"/>
                  </a:lnTo>
                  <a:lnTo>
                    <a:pt x="650" y="174"/>
                  </a:lnTo>
                  <a:lnTo>
                    <a:pt x="650" y="174"/>
                  </a:lnTo>
                  <a:lnTo>
                    <a:pt x="652" y="174"/>
                  </a:lnTo>
                  <a:lnTo>
                    <a:pt x="652" y="174"/>
                  </a:lnTo>
                  <a:lnTo>
                    <a:pt x="652" y="174"/>
                  </a:lnTo>
                  <a:lnTo>
                    <a:pt x="654" y="174"/>
                  </a:lnTo>
                  <a:lnTo>
                    <a:pt x="654" y="174"/>
                  </a:lnTo>
                  <a:lnTo>
                    <a:pt x="654" y="174"/>
                  </a:lnTo>
                  <a:lnTo>
                    <a:pt x="654" y="172"/>
                  </a:lnTo>
                  <a:lnTo>
                    <a:pt x="656" y="172"/>
                  </a:lnTo>
                  <a:lnTo>
                    <a:pt x="656" y="174"/>
                  </a:lnTo>
                  <a:lnTo>
                    <a:pt x="659" y="172"/>
                  </a:lnTo>
                  <a:lnTo>
                    <a:pt x="659" y="172"/>
                  </a:lnTo>
                  <a:lnTo>
                    <a:pt x="659" y="172"/>
                  </a:lnTo>
                  <a:lnTo>
                    <a:pt x="659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3" y="174"/>
                  </a:lnTo>
                  <a:lnTo>
                    <a:pt x="663" y="174"/>
                  </a:lnTo>
                  <a:lnTo>
                    <a:pt x="663" y="174"/>
                  </a:lnTo>
                  <a:lnTo>
                    <a:pt x="663" y="174"/>
                  </a:lnTo>
                  <a:lnTo>
                    <a:pt x="665" y="174"/>
                  </a:lnTo>
                  <a:lnTo>
                    <a:pt x="665" y="174"/>
                  </a:lnTo>
                  <a:lnTo>
                    <a:pt x="665" y="174"/>
                  </a:lnTo>
                  <a:lnTo>
                    <a:pt x="667" y="174"/>
                  </a:lnTo>
                  <a:lnTo>
                    <a:pt x="667" y="176"/>
                  </a:lnTo>
                  <a:lnTo>
                    <a:pt x="667" y="176"/>
                  </a:lnTo>
                  <a:lnTo>
                    <a:pt x="669" y="174"/>
                  </a:lnTo>
                  <a:lnTo>
                    <a:pt x="669" y="174"/>
                  </a:lnTo>
                  <a:lnTo>
                    <a:pt x="669" y="174"/>
                  </a:lnTo>
                  <a:lnTo>
                    <a:pt x="670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4" y="174"/>
                  </a:lnTo>
                  <a:lnTo>
                    <a:pt x="674" y="174"/>
                  </a:lnTo>
                  <a:lnTo>
                    <a:pt x="676" y="174"/>
                  </a:lnTo>
                  <a:lnTo>
                    <a:pt x="676" y="174"/>
                  </a:lnTo>
                  <a:lnTo>
                    <a:pt x="676" y="174"/>
                  </a:lnTo>
                  <a:lnTo>
                    <a:pt x="676" y="174"/>
                  </a:lnTo>
                  <a:lnTo>
                    <a:pt x="676" y="176"/>
                  </a:lnTo>
                  <a:lnTo>
                    <a:pt x="676" y="176"/>
                  </a:lnTo>
                  <a:lnTo>
                    <a:pt x="676" y="176"/>
                  </a:lnTo>
                  <a:lnTo>
                    <a:pt x="674" y="177"/>
                  </a:lnTo>
                  <a:lnTo>
                    <a:pt x="674" y="176"/>
                  </a:lnTo>
                  <a:lnTo>
                    <a:pt x="674" y="176"/>
                  </a:lnTo>
                  <a:lnTo>
                    <a:pt x="672" y="176"/>
                  </a:lnTo>
                  <a:lnTo>
                    <a:pt x="672" y="176"/>
                  </a:lnTo>
                  <a:lnTo>
                    <a:pt x="672" y="176"/>
                  </a:lnTo>
                  <a:lnTo>
                    <a:pt x="672" y="176"/>
                  </a:lnTo>
                  <a:lnTo>
                    <a:pt x="674" y="177"/>
                  </a:lnTo>
                  <a:lnTo>
                    <a:pt x="674" y="177"/>
                  </a:lnTo>
                  <a:lnTo>
                    <a:pt x="674" y="177"/>
                  </a:lnTo>
                  <a:lnTo>
                    <a:pt x="674" y="179"/>
                  </a:lnTo>
                  <a:lnTo>
                    <a:pt x="674" y="179"/>
                  </a:lnTo>
                  <a:lnTo>
                    <a:pt x="674" y="179"/>
                  </a:lnTo>
                  <a:lnTo>
                    <a:pt x="674" y="179"/>
                  </a:lnTo>
                  <a:lnTo>
                    <a:pt x="674" y="177"/>
                  </a:lnTo>
                  <a:lnTo>
                    <a:pt x="674" y="177"/>
                  </a:lnTo>
                  <a:lnTo>
                    <a:pt x="672" y="177"/>
                  </a:lnTo>
                  <a:lnTo>
                    <a:pt x="672" y="177"/>
                  </a:lnTo>
                  <a:lnTo>
                    <a:pt x="672" y="177"/>
                  </a:lnTo>
                  <a:lnTo>
                    <a:pt x="672" y="177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69" y="177"/>
                  </a:lnTo>
                  <a:lnTo>
                    <a:pt x="669" y="177"/>
                  </a:lnTo>
                  <a:lnTo>
                    <a:pt x="669" y="179"/>
                  </a:lnTo>
                  <a:lnTo>
                    <a:pt x="669" y="179"/>
                  </a:lnTo>
                  <a:lnTo>
                    <a:pt x="669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81"/>
                  </a:lnTo>
                  <a:lnTo>
                    <a:pt x="665" y="181"/>
                  </a:lnTo>
                  <a:lnTo>
                    <a:pt x="667" y="183"/>
                  </a:lnTo>
                  <a:lnTo>
                    <a:pt x="665" y="183"/>
                  </a:lnTo>
                  <a:lnTo>
                    <a:pt x="665" y="183"/>
                  </a:lnTo>
                  <a:lnTo>
                    <a:pt x="665" y="181"/>
                  </a:lnTo>
                  <a:lnTo>
                    <a:pt x="665" y="181"/>
                  </a:lnTo>
                  <a:lnTo>
                    <a:pt x="665" y="181"/>
                  </a:lnTo>
                  <a:lnTo>
                    <a:pt x="663" y="181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1" y="181"/>
                  </a:lnTo>
                  <a:lnTo>
                    <a:pt x="661" y="181"/>
                  </a:lnTo>
                  <a:lnTo>
                    <a:pt x="661" y="181"/>
                  </a:lnTo>
                  <a:lnTo>
                    <a:pt x="659" y="181"/>
                  </a:lnTo>
                  <a:lnTo>
                    <a:pt x="659" y="181"/>
                  </a:lnTo>
                  <a:lnTo>
                    <a:pt x="659" y="181"/>
                  </a:lnTo>
                  <a:lnTo>
                    <a:pt x="659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6" y="181"/>
                  </a:lnTo>
                  <a:lnTo>
                    <a:pt x="656" y="179"/>
                  </a:lnTo>
                  <a:lnTo>
                    <a:pt x="656" y="179"/>
                  </a:lnTo>
                  <a:lnTo>
                    <a:pt x="656" y="179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8" y="183"/>
                  </a:lnTo>
                  <a:lnTo>
                    <a:pt x="658" y="183"/>
                  </a:lnTo>
                  <a:lnTo>
                    <a:pt x="658" y="183"/>
                  </a:lnTo>
                  <a:lnTo>
                    <a:pt x="659" y="183"/>
                  </a:lnTo>
                  <a:lnTo>
                    <a:pt x="659" y="181"/>
                  </a:lnTo>
                  <a:lnTo>
                    <a:pt x="659" y="183"/>
                  </a:lnTo>
                  <a:lnTo>
                    <a:pt x="659" y="183"/>
                  </a:lnTo>
                  <a:lnTo>
                    <a:pt x="659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3" y="185"/>
                  </a:lnTo>
                  <a:lnTo>
                    <a:pt x="663" y="185"/>
                  </a:lnTo>
                  <a:lnTo>
                    <a:pt x="665" y="183"/>
                  </a:lnTo>
                  <a:lnTo>
                    <a:pt x="665" y="183"/>
                  </a:lnTo>
                  <a:lnTo>
                    <a:pt x="667" y="183"/>
                  </a:lnTo>
                  <a:lnTo>
                    <a:pt x="667" y="183"/>
                  </a:lnTo>
                  <a:lnTo>
                    <a:pt x="667" y="183"/>
                  </a:lnTo>
                  <a:lnTo>
                    <a:pt x="667" y="183"/>
                  </a:lnTo>
                  <a:lnTo>
                    <a:pt x="669" y="181"/>
                  </a:lnTo>
                  <a:lnTo>
                    <a:pt x="667" y="181"/>
                  </a:lnTo>
                  <a:lnTo>
                    <a:pt x="667" y="181"/>
                  </a:lnTo>
                  <a:lnTo>
                    <a:pt x="667" y="181"/>
                  </a:lnTo>
                  <a:lnTo>
                    <a:pt x="669" y="181"/>
                  </a:lnTo>
                  <a:lnTo>
                    <a:pt x="669" y="181"/>
                  </a:lnTo>
                  <a:lnTo>
                    <a:pt x="669" y="181"/>
                  </a:lnTo>
                  <a:lnTo>
                    <a:pt x="669" y="179"/>
                  </a:lnTo>
                  <a:lnTo>
                    <a:pt x="670" y="181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2" y="181"/>
                  </a:lnTo>
                  <a:lnTo>
                    <a:pt x="670" y="181"/>
                  </a:lnTo>
                  <a:lnTo>
                    <a:pt x="672" y="181"/>
                  </a:lnTo>
                  <a:lnTo>
                    <a:pt x="672" y="181"/>
                  </a:lnTo>
                  <a:lnTo>
                    <a:pt x="672" y="181"/>
                  </a:lnTo>
                  <a:lnTo>
                    <a:pt x="674" y="181"/>
                  </a:lnTo>
                  <a:lnTo>
                    <a:pt x="674" y="181"/>
                  </a:lnTo>
                  <a:lnTo>
                    <a:pt x="674" y="181"/>
                  </a:lnTo>
                  <a:lnTo>
                    <a:pt x="674" y="181"/>
                  </a:lnTo>
                  <a:lnTo>
                    <a:pt x="676" y="183"/>
                  </a:lnTo>
                  <a:lnTo>
                    <a:pt x="676" y="183"/>
                  </a:lnTo>
                  <a:lnTo>
                    <a:pt x="676" y="183"/>
                  </a:lnTo>
                  <a:lnTo>
                    <a:pt x="674" y="183"/>
                  </a:lnTo>
                  <a:lnTo>
                    <a:pt x="674" y="183"/>
                  </a:lnTo>
                  <a:lnTo>
                    <a:pt x="674" y="183"/>
                  </a:lnTo>
                  <a:lnTo>
                    <a:pt x="674" y="185"/>
                  </a:lnTo>
                  <a:lnTo>
                    <a:pt x="674" y="185"/>
                  </a:lnTo>
                  <a:lnTo>
                    <a:pt x="674" y="185"/>
                  </a:lnTo>
                  <a:lnTo>
                    <a:pt x="676" y="185"/>
                  </a:lnTo>
                  <a:lnTo>
                    <a:pt x="676" y="183"/>
                  </a:lnTo>
                  <a:lnTo>
                    <a:pt x="676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1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78" y="187"/>
                  </a:lnTo>
                  <a:lnTo>
                    <a:pt x="678" y="185"/>
                  </a:lnTo>
                  <a:lnTo>
                    <a:pt x="678" y="185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8"/>
                  </a:lnTo>
                  <a:lnTo>
                    <a:pt x="680" y="188"/>
                  </a:lnTo>
                  <a:lnTo>
                    <a:pt x="680" y="187"/>
                  </a:lnTo>
                  <a:lnTo>
                    <a:pt x="680" y="187"/>
                  </a:lnTo>
                  <a:lnTo>
                    <a:pt x="680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5"/>
                  </a:lnTo>
                  <a:lnTo>
                    <a:pt x="681" y="185"/>
                  </a:lnTo>
                  <a:lnTo>
                    <a:pt x="681" y="185"/>
                  </a:lnTo>
                  <a:lnTo>
                    <a:pt x="681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5" y="185"/>
                  </a:lnTo>
                  <a:lnTo>
                    <a:pt x="685" y="187"/>
                  </a:lnTo>
                  <a:lnTo>
                    <a:pt x="685" y="187"/>
                  </a:lnTo>
                  <a:lnTo>
                    <a:pt x="685" y="187"/>
                  </a:lnTo>
                  <a:lnTo>
                    <a:pt x="685" y="188"/>
                  </a:lnTo>
                  <a:lnTo>
                    <a:pt x="685" y="188"/>
                  </a:lnTo>
                  <a:lnTo>
                    <a:pt x="685" y="190"/>
                  </a:lnTo>
                  <a:lnTo>
                    <a:pt x="687" y="190"/>
                  </a:lnTo>
                  <a:lnTo>
                    <a:pt x="687" y="192"/>
                  </a:lnTo>
                  <a:lnTo>
                    <a:pt x="687" y="194"/>
                  </a:lnTo>
                  <a:lnTo>
                    <a:pt x="687" y="194"/>
                  </a:lnTo>
                  <a:lnTo>
                    <a:pt x="687" y="194"/>
                  </a:lnTo>
                  <a:lnTo>
                    <a:pt x="687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3" y="194"/>
                  </a:lnTo>
                  <a:lnTo>
                    <a:pt x="683" y="194"/>
                  </a:lnTo>
                  <a:lnTo>
                    <a:pt x="683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7" y="194"/>
                  </a:lnTo>
                  <a:lnTo>
                    <a:pt x="687" y="196"/>
                  </a:lnTo>
                  <a:lnTo>
                    <a:pt x="687" y="196"/>
                  </a:lnTo>
                  <a:lnTo>
                    <a:pt x="687" y="198"/>
                  </a:lnTo>
                  <a:lnTo>
                    <a:pt x="687" y="198"/>
                  </a:lnTo>
                  <a:lnTo>
                    <a:pt x="687" y="198"/>
                  </a:lnTo>
                  <a:lnTo>
                    <a:pt x="687" y="198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3" y="196"/>
                  </a:lnTo>
                  <a:lnTo>
                    <a:pt x="683" y="196"/>
                  </a:lnTo>
                  <a:lnTo>
                    <a:pt x="683" y="196"/>
                  </a:lnTo>
                  <a:lnTo>
                    <a:pt x="683" y="196"/>
                  </a:lnTo>
                  <a:lnTo>
                    <a:pt x="683" y="198"/>
                  </a:lnTo>
                  <a:lnTo>
                    <a:pt x="683" y="198"/>
                  </a:lnTo>
                  <a:lnTo>
                    <a:pt x="685" y="198"/>
                  </a:lnTo>
                  <a:lnTo>
                    <a:pt x="685" y="198"/>
                  </a:lnTo>
                  <a:lnTo>
                    <a:pt x="687" y="198"/>
                  </a:lnTo>
                  <a:lnTo>
                    <a:pt x="685" y="199"/>
                  </a:lnTo>
                  <a:lnTo>
                    <a:pt x="687" y="199"/>
                  </a:lnTo>
                  <a:lnTo>
                    <a:pt x="687" y="199"/>
                  </a:lnTo>
                  <a:lnTo>
                    <a:pt x="687" y="201"/>
                  </a:lnTo>
                  <a:lnTo>
                    <a:pt x="687" y="201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199"/>
                  </a:lnTo>
                  <a:lnTo>
                    <a:pt x="683" y="199"/>
                  </a:lnTo>
                  <a:lnTo>
                    <a:pt x="683" y="199"/>
                  </a:lnTo>
                  <a:lnTo>
                    <a:pt x="683" y="199"/>
                  </a:lnTo>
                  <a:lnTo>
                    <a:pt x="681" y="199"/>
                  </a:lnTo>
                  <a:lnTo>
                    <a:pt x="681" y="199"/>
                  </a:lnTo>
                  <a:lnTo>
                    <a:pt x="681" y="199"/>
                  </a:lnTo>
                  <a:lnTo>
                    <a:pt x="681" y="199"/>
                  </a:lnTo>
                  <a:lnTo>
                    <a:pt x="680" y="199"/>
                  </a:lnTo>
                  <a:lnTo>
                    <a:pt x="680" y="198"/>
                  </a:lnTo>
                  <a:lnTo>
                    <a:pt x="680" y="198"/>
                  </a:lnTo>
                  <a:lnTo>
                    <a:pt x="680" y="196"/>
                  </a:lnTo>
                  <a:lnTo>
                    <a:pt x="680" y="196"/>
                  </a:lnTo>
                  <a:lnTo>
                    <a:pt x="680" y="196"/>
                  </a:lnTo>
                  <a:lnTo>
                    <a:pt x="680" y="194"/>
                  </a:lnTo>
                  <a:lnTo>
                    <a:pt x="680" y="194"/>
                  </a:lnTo>
                  <a:lnTo>
                    <a:pt x="678" y="194"/>
                  </a:lnTo>
                  <a:lnTo>
                    <a:pt x="678" y="194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8" y="194"/>
                  </a:lnTo>
                  <a:lnTo>
                    <a:pt x="678" y="196"/>
                  </a:lnTo>
                  <a:lnTo>
                    <a:pt x="678" y="196"/>
                  </a:lnTo>
                  <a:lnTo>
                    <a:pt x="678" y="198"/>
                  </a:lnTo>
                  <a:lnTo>
                    <a:pt x="678" y="198"/>
                  </a:lnTo>
                  <a:lnTo>
                    <a:pt x="678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4" y="198"/>
                  </a:lnTo>
                  <a:lnTo>
                    <a:pt x="674" y="198"/>
                  </a:lnTo>
                  <a:lnTo>
                    <a:pt x="674" y="198"/>
                  </a:lnTo>
                  <a:lnTo>
                    <a:pt x="674" y="198"/>
                  </a:lnTo>
                  <a:lnTo>
                    <a:pt x="674" y="196"/>
                  </a:lnTo>
                  <a:lnTo>
                    <a:pt x="672" y="196"/>
                  </a:lnTo>
                  <a:lnTo>
                    <a:pt x="672" y="194"/>
                  </a:lnTo>
                  <a:lnTo>
                    <a:pt x="672" y="194"/>
                  </a:lnTo>
                  <a:lnTo>
                    <a:pt x="672" y="194"/>
                  </a:lnTo>
                  <a:lnTo>
                    <a:pt x="672" y="194"/>
                  </a:lnTo>
                  <a:lnTo>
                    <a:pt x="672" y="192"/>
                  </a:lnTo>
                  <a:lnTo>
                    <a:pt x="670" y="192"/>
                  </a:lnTo>
                  <a:lnTo>
                    <a:pt x="670" y="192"/>
                  </a:lnTo>
                  <a:lnTo>
                    <a:pt x="670" y="192"/>
                  </a:lnTo>
                  <a:lnTo>
                    <a:pt x="670" y="190"/>
                  </a:lnTo>
                  <a:lnTo>
                    <a:pt x="670" y="190"/>
                  </a:lnTo>
                  <a:lnTo>
                    <a:pt x="669" y="192"/>
                  </a:lnTo>
                  <a:lnTo>
                    <a:pt x="669" y="192"/>
                  </a:lnTo>
                  <a:lnTo>
                    <a:pt x="669" y="192"/>
                  </a:lnTo>
                  <a:lnTo>
                    <a:pt x="670" y="192"/>
                  </a:lnTo>
                  <a:lnTo>
                    <a:pt x="670" y="194"/>
                  </a:lnTo>
                  <a:lnTo>
                    <a:pt x="670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7" y="194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0"/>
                  </a:lnTo>
                  <a:lnTo>
                    <a:pt x="667" y="190"/>
                  </a:lnTo>
                  <a:lnTo>
                    <a:pt x="667" y="190"/>
                  </a:lnTo>
                  <a:lnTo>
                    <a:pt x="665" y="190"/>
                  </a:lnTo>
                  <a:lnTo>
                    <a:pt x="665" y="190"/>
                  </a:lnTo>
                  <a:lnTo>
                    <a:pt x="665" y="190"/>
                  </a:lnTo>
                  <a:lnTo>
                    <a:pt x="665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4"/>
                  </a:lnTo>
                  <a:lnTo>
                    <a:pt x="667" y="194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7" y="194"/>
                  </a:lnTo>
                  <a:lnTo>
                    <a:pt x="667" y="194"/>
                  </a:lnTo>
                  <a:lnTo>
                    <a:pt x="667" y="196"/>
                  </a:lnTo>
                  <a:lnTo>
                    <a:pt x="667" y="196"/>
                  </a:lnTo>
                  <a:lnTo>
                    <a:pt x="669" y="196"/>
                  </a:lnTo>
                  <a:lnTo>
                    <a:pt x="669" y="196"/>
                  </a:lnTo>
                  <a:lnTo>
                    <a:pt x="669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8"/>
                  </a:lnTo>
                  <a:lnTo>
                    <a:pt x="670" y="198"/>
                  </a:lnTo>
                  <a:lnTo>
                    <a:pt x="670" y="198"/>
                  </a:lnTo>
                  <a:lnTo>
                    <a:pt x="672" y="198"/>
                  </a:lnTo>
                  <a:lnTo>
                    <a:pt x="672" y="198"/>
                  </a:lnTo>
                  <a:lnTo>
                    <a:pt x="672" y="198"/>
                  </a:lnTo>
                  <a:lnTo>
                    <a:pt x="672" y="199"/>
                  </a:lnTo>
                  <a:lnTo>
                    <a:pt x="672" y="199"/>
                  </a:lnTo>
                  <a:lnTo>
                    <a:pt x="672" y="199"/>
                  </a:lnTo>
                  <a:lnTo>
                    <a:pt x="672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69" y="199"/>
                  </a:lnTo>
                  <a:lnTo>
                    <a:pt x="669" y="199"/>
                  </a:lnTo>
                  <a:lnTo>
                    <a:pt x="669" y="199"/>
                  </a:lnTo>
                  <a:lnTo>
                    <a:pt x="669" y="199"/>
                  </a:lnTo>
                  <a:lnTo>
                    <a:pt x="667" y="199"/>
                  </a:lnTo>
                  <a:lnTo>
                    <a:pt x="667" y="198"/>
                  </a:lnTo>
                  <a:lnTo>
                    <a:pt x="667" y="198"/>
                  </a:lnTo>
                  <a:lnTo>
                    <a:pt x="667" y="198"/>
                  </a:lnTo>
                  <a:lnTo>
                    <a:pt x="667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9"/>
                  </a:lnTo>
                  <a:lnTo>
                    <a:pt x="663" y="199"/>
                  </a:lnTo>
                  <a:lnTo>
                    <a:pt x="663" y="199"/>
                  </a:lnTo>
                  <a:lnTo>
                    <a:pt x="663" y="199"/>
                  </a:lnTo>
                  <a:lnTo>
                    <a:pt x="665" y="199"/>
                  </a:lnTo>
                  <a:lnTo>
                    <a:pt x="665" y="199"/>
                  </a:lnTo>
                  <a:lnTo>
                    <a:pt x="665" y="199"/>
                  </a:lnTo>
                  <a:lnTo>
                    <a:pt x="665" y="199"/>
                  </a:lnTo>
                  <a:lnTo>
                    <a:pt x="667" y="199"/>
                  </a:lnTo>
                  <a:lnTo>
                    <a:pt x="667" y="199"/>
                  </a:lnTo>
                  <a:lnTo>
                    <a:pt x="667" y="199"/>
                  </a:lnTo>
                  <a:lnTo>
                    <a:pt x="667" y="199"/>
                  </a:lnTo>
                  <a:lnTo>
                    <a:pt x="667" y="201"/>
                  </a:lnTo>
                  <a:lnTo>
                    <a:pt x="667" y="201"/>
                  </a:lnTo>
                  <a:lnTo>
                    <a:pt x="665" y="201"/>
                  </a:lnTo>
                  <a:lnTo>
                    <a:pt x="665" y="201"/>
                  </a:lnTo>
                  <a:lnTo>
                    <a:pt x="665" y="201"/>
                  </a:lnTo>
                  <a:lnTo>
                    <a:pt x="665" y="201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7" y="203"/>
                  </a:lnTo>
                  <a:lnTo>
                    <a:pt x="667" y="201"/>
                  </a:lnTo>
                  <a:lnTo>
                    <a:pt x="667" y="201"/>
                  </a:lnTo>
                  <a:lnTo>
                    <a:pt x="667" y="203"/>
                  </a:lnTo>
                  <a:lnTo>
                    <a:pt x="667" y="203"/>
                  </a:lnTo>
                  <a:lnTo>
                    <a:pt x="669" y="203"/>
                  </a:lnTo>
                  <a:lnTo>
                    <a:pt x="669" y="203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70" y="203"/>
                  </a:lnTo>
                  <a:lnTo>
                    <a:pt x="670" y="203"/>
                  </a:lnTo>
                  <a:lnTo>
                    <a:pt x="670" y="203"/>
                  </a:lnTo>
                  <a:lnTo>
                    <a:pt x="670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5"/>
                  </a:lnTo>
                  <a:lnTo>
                    <a:pt x="674" y="205"/>
                  </a:lnTo>
                  <a:lnTo>
                    <a:pt x="674" y="205"/>
                  </a:lnTo>
                  <a:lnTo>
                    <a:pt x="674" y="205"/>
                  </a:lnTo>
                  <a:lnTo>
                    <a:pt x="672" y="205"/>
                  </a:lnTo>
                  <a:lnTo>
                    <a:pt x="672" y="205"/>
                  </a:lnTo>
                  <a:lnTo>
                    <a:pt x="672" y="205"/>
                  </a:lnTo>
                  <a:lnTo>
                    <a:pt x="672" y="205"/>
                  </a:lnTo>
                  <a:lnTo>
                    <a:pt x="670" y="205"/>
                  </a:lnTo>
                  <a:lnTo>
                    <a:pt x="670" y="205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5"/>
                  </a:lnTo>
                  <a:lnTo>
                    <a:pt x="670" y="205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7" y="207"/>
                  </a:lnTo>
                  <a:lnTo>
                    <a:pt x="667" y="205"/>
                  </a:lnTo>
                  <a:lnTo>
                    <a:pt x="667" y="205"/>
                  </a:lnTo>
                  <a:lnTo>
                    <a:pt x="667" y="205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9"/>
                  </a:lnTo>
                  <a:lnTo>
                    <a:pt x="667" y="209"/>
                  </a:lnTo>
                  <a:lnTo>
                    <a:pt x="669" y="209"/>
                  </a:lnTo>
                  <a:lnTo>
                    <a:pt x="669" y="209"/>
                  </a:lnTo>
                  <a:lnTo>
                    <a:pt x="669" y="209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69" y="209"/>
                  </a:lnTo>
                  <a:lnTo>
                    <a:pt x="669" y="209"/>
                  </a:lnTo>
                  <a:lnTo>
                    <a:pt x="669" y="210"/>
                  </a:lnTo>
                  <a:lnTo>
                    <a:pt x="669" y="210"/>
                  </a:lnTo>
                  <a:lnTo>
                    <a:pt x="669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2" y="209"/>
                  </a:lnTo>
                  <a:lnTo>
                    <a:pt x="672" y="209"/>
                  </a:lnTo>
                  <a:lnTo>
                    <a:pt x="672" y="209"/>
                  </a:lnTo>
                  <a:lnTo>
                    <a:pt x="672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6" y="209"/>
                  </a:lnTo>
                  <a:lnTo>
                    <a:pt x="676" y="209"/>
                  </a:lnTo>
                  <a:lnTo>
                    <a:pt x="676" y="209"/>
                  </a:lnTo>
                  <a:lnTo>
                    <a:pt x="678" y="207"/>
                  </a:lnTo>
                  <a:lnTo>
                    <a:pt x="678" y="207"/>
                  </a:lnTo>
                  <a:lnTo>
                    <a:pt x="678" y="207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6" y="210"/>
                  </a:lnTo>
                  <a:lnTo>
                    <a:pt x="676" y="210"/>
                  </a:lnTo>
                  <a:lnTo>
                    <a:pt x="676" y="210"/>
                  </a:lnTo>
                  <a:lnTo>
                    <a:pt x="676" y="212"/>
                  </a:lnTo>
                  <a:lnTo>
                    <a:pt x="676" y="212"/>
                  </a:lnTo>
                  <a:lnTo>
                    <a:pt x="676" y="212"/>
                  </a:lnTo>
                  <a:lnTo>
                    <a:pt x="678" y="212"/>
                  </a:lnTo>
                  <a:lnTo>
                    <a:pt x="678" y="212"/>
                  </a:lnTo>
                  <a:lnTo>
                    <a:pt x="678" y="212"/>
                  </a:lnTo>
                  <a:lnTo>
                    <a:pt x="678" y="212"/>
                  </a:lnTo>
                  <a:lnTo>
                    <a:pt x="676" y="212"/>
                  </a:lnTo>
                  <a:lnTo>
                    <a:pt x="676" y="212"/>
                  </a:lnTo>
                  <a:lnTo>
                    <a:pt x="674" y="212"/>
                  </a:lnTo>
                  <a:lnTo>
                    <a:pt x="674" y="212"/>
                  </a:lnTo>
                  <a:lnTo>
                    <a:pt x="674" y="214"/>
                  </a:lnTo>
                  <a:lnTo>
                    <a:pt x="672" y="214"/>
                  </a:lnTo>
                  <a:lnTo>
                    <a:pt x="672" y="214"/>
                  </a:lnTo>
                  <a:lnTo>
                    <a:pt x="670" y="216"/>
                  </a:lnTo>
                  <a:lnTo>
                    <a:pt x="670" y="216"/>
                  </a:lnTo>
                  <a:lnTo>
                    <a:pt x="670" y="216"/>
                  </a:lnTo>
                  <a:lnTo>
                    <a:pt x="670" y="216"/>
                  </a:lnTo>
                  <a:lnTo>
                    <a:pt x="670" y="214"/>
                  </a:lnTo>
                  <a:lnTo>
                    <a:pt x="670" y="214"/>
                  </a:lnTo>
                  <a:lnTo>
                    <a:pt x="670" y="214"/>
                  </a:lnTo>
                  <a:lnTo>
                    <a:pt x="670" y="214"/>
                  </a:lnTo>
                  <a:lnTo>
                    <a:pt x="669" y="214"/>
                  </a:lnTo>
                  <a:lnTo>
                    <a:pt x="669" y="216"/>
                  </a:lnTo>
                  <a:lnTo>
                    <a:pt x="669" y="216"/>
                  </a:lnTo>
                  <a:lnTo>
                    <a:pt x="669" y="216"/>
                  </a:lnTo>
                  <a:lnTo>
                    <a:pt x="669" y="216"/>
                  </a:lnTo>
                  <a:lnTo>
                    <a:pt x="667" y="216"/>
                  </a:lnTo>
                  <a:lnTo>
                    <a:pt x="667" y="216"/>
                  </a:lnTo>
                  <a:lnTo>
                    <a:pt x="667" y="214"/>
                  </a:lnTo>
                  <a:lnTo>
                    <a:pt x="667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4"/>
                  </a:lnTo>
                  <a:lnTo>
                    <a:pt x="661" y="212"/>
                  </a:lnTo>
                  <a:lnTo>
                    <a:pt x="661" y="212"/>
                  </a:lnTo>
                  <a:lnTo>
                    <a:pt x="659" y="212"/>
                  </a:lnTo>
                  <a:lnTo>
                    <a:pt x="661" y="212"/>
                  </a:lnTo>
                  <a:lnTo>
                    <a:pt x="661" y="212"/>
                  </a:lnTo>
                  <a:lnTo>
                    <a:pt x="661" y="210"/>
                  </a:lnTo>
                  <a:lnTo>
                    <a:pt x="661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8" y="212"/>
                  </a:lnTo>
                  <a:lnTo>
                    <a:pt x="658" y="212"/>
                  </a:lnTo>
                  <a:lnTo>
                    <a:pt x="658" y="210"/>
                  </a:lnTo>
                  <a:lnTo>
                    <a:pt x="658" y="210"/>
                  </a:lnTo>
                  <a:lnTo>
                    <a:pt x="656" y="210"/>
                  </a:lnTo>
                  <a:lnTo>
                    <a:pt x="656" y="209"/>
                  </a:lnTo>
                  <a:lnTo>
                    <a:pt x="656" y="209"/>
                  </a:lnTo>
                  <a:lnTo>
                    <a:pt x="656" y="209"/>
                  </a:lnTo>
                  <a:lnTo>
                    <a:pt x="654" y="209"/>
                  </a:lnTo>
                  <a:lnTo>
                    <a:pt x="654" y="207"/>
                  </a:lnTo>
                  <a:lnTo>
                    <a:pt x="652" y="207"/>
                  </a:lnTo>
                  <a:lnTo>
                    <a:pt x="652" y="207"/>
                  </a:lnTo>
                  <a:lnTo>
                    <a:pt x="652" y="205"/>
                  </a:lnTo>
                  <a:lnTo>
                    <a:pt x="650" y="205"/>
                  </a:lnTo>
                  <a:lnTo>
                    <a:pt x="650" y="205"/>
                  </a:lnTo>
                  <a:lnTo>
                    <a:pt x="648" y="205"/>
                  </a:lnTo>
                  <a:lnTo>
                    <a:pt x="648" y="205"/>
                  </a:lnTo>
                  <a:lnTo>
                    <a:pt x="648" y="203"/>
                  </a:lnTo>
                  <a:lnTo>
                    <a:pt x="648" y="203"/>
                  </a:lnTo>
                  <a:lnTo>
                    <a:pt x="648" y="203"/>
                  </a:lnTo>
                  <a:lnTo>
                    <a:pt x="648" y="203"/>
                  </a:lnTo>
                  <a:lnTo>
                    <a:pt x="648" y="201"/>
                  </a:lnTo>
                  <a:lnTo>
                    <a:pt x="647" y="201"/>
                  </a:lnTo>
                  <a:lnTo>
                    <a:pt x="647" y="203"/>
                  </a:lnTo>
                  <a:lnTo>
                    <a:pt x="645" y="203"/>
                  </a:lnTo>
                  <a:lnTo>
                    <a:pt x="645" y="201"/>
                  </a:lnTo>
                  <a:lnTo>
                    <a:pt x="645" y="201"/>
                  </a:lnTo>
                  <a:lnTo>
                    <a:pt x="645" y="201"/>
                  </a:lnTo>
                  <a:lnTo>
                    <a:pt x="643" y="203"/>
                  </a:lnTo>
                  <a:lnTo>
                    <a:pt x="645" y="205"/>
                  </a:lnTo>
                  <a:lnTo>
                    <a:pt x="647" y="207"/>
                  </a:lnTo>
                  <a:lnTo>
                    <a:pt x="647" y="207"/>
                  </a:lnTo>
                  <a:lnTo>
                    <a:pt x="648" y="207"/>
                  </a:lnTo>
                  <a:lnTo>
                    <a:pt x="648" y="207"/>
                  </a:lnTo>
                  <a:lnTo>
                    <a:pt x="648" y="207"/>
                  </a:lnTo>
                  <a:lnTo>
                    <a:pt x="648" y="209"/>
                  </a:lnTo>
                  <a:lnTo>
                    <a:pt x="650" y="209"/>
                  </a:lnTo>
                  <a:lnTo>
                    <a:pt x="650" y="209"/>
                  </a:lnTo>
                  <a:lnTo>
                    <a:pt x="650" y="209"/>
                  </a:lnTo>
                  <a:lnTo>
                    <a:pt x="652" y="210"/>
                  </a:lnTo>
                  <a:lnTo>
                    <a:pt x="652" y="210"/>
                  </a:lnTo>
                  <a:lnTo>
                    <a:pt x="652" y="210"/>
                  </a:lnTo>
                  <a:lnTo>
                    <a:pt x="654" y="212"/>
                  </a:lnTo>
                  <a:lnTo>
                    <a:pt x="654" y="212"/>
                  </a:lnTo>
                  <a:lnTo>
                    <a:pt x="656" y="212"/>
                  </a:lnTo>
                  <a:lnTo>
                    <a:pt x="656" y="214"/>
                  </a:lnTo>
                  <a:lnTo>
                    <a:pt x="654" y="214"/>
                  </a:lnTo>
                  <a:lnTo>
                    <a:pt x="654" y="214"/>
                  </a:lnTo>
                  <a:lnTo>
                    <a:pt x="654" y="214"/>
                  </a:lnTo>
                  <a:lnTo>
                    <a:pt x="656" y="214"/>
                  </a:lnTo>
                  <a:lnTo>
                    <a:pt x="656" y="214"/>
                  </a:lnTo>
                  <a:lnTo>
                    <a:pt x="656" y="214"/>
                  </a:lnTo>
                  <a:lnTo>
                    <a:pt x="658" y="214"/>
                  </a:lnTo>
                  <a:lnTo>
                    <a:pt x="658" y="214"/>
                  </a:lnTo>
                  <a:lnTo>
                    <a:pt x="659" y="214"/>
                  </a:lnTo>
                  <a:lnTo>
                    <a:pt x="659" y="214"/>
                  </a:lnTo>
                  <a:lnTo>
                    <a:pt x="659" y="216"/>
                  </a:lnTo>
                  <a:lnTo>
                    <a:pt x="659" y="216"/>
                  </a:lnTo>
                  <a:lnTo>
                    <a:pt x="659" y="216"/>
                  </a:lnTo>
                  <a:lnTo>
                    <a:pt x="659" y="216"/>
                  </a:lnTo>
                  <a:lnTo>
                    <a:pt x="661" y="216"/>
                  </a:lnTo>
                  <a:lnTo>
                    <a:pt x="661" y="216"/>
                  </a:lnTo>
                  <a:lnTo>
                    <a:pt x="661" y="216"/>
                  </a:lnTo>
                  <a:lnTo>
                    <a:pt x="663" y="216"/>
                  </a:lnTo>
                  <a:lnTo>
                    <a:pt x="663" y="216"/>
                  </a:lnTo>
                  <a:lnTo>
                    <a:pt x="663" y="216"/>
                  </a:lnTo>
                  <a:lnTo>
                    <a:pt x="665" y="216"/>
                  </a:lnTo>
                  <a:lnTo>
                    <a:pt x="665" y="218"/>
                  </a:lnTo>
                  <a:lnTo>
                    <a:pt x="665" y="218"/>
                  </a:lnTo>
                  <a:lnTo>
                    <a:pt x="665" y="218"/>
                  </a:lnTo>
                  <a:lnTo>
                    <a:pt x="667" y="218"/>
                  </a:lnTo>
                  <a:lnTo>
                    <a:pt x="669" y="218"/>
                  </a:lnTo>
                  <a:lnTo>
                    <a:pt x="670" y="218"/>
                  </a:lnTo>
                  <a:lnTo>
                    <a:pt x="670" y="220"/>
                  </a:lnTo>
                  <a:lnTo>
                    <a:pt x="670" y="220"/>
                  </a:lnTo>
                  <a:lnTo>
                    <a:pt x="672" y="220"/>
                  </a:lnTo>
                  <a:lnTo>
                    <a:pt x="672" y="220"/>
                  </a:lnTo>
                  <a:lnTo>
                    <a:pt x="674" y="220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8" y="218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80" y="220"/>
                  </a:lnTo>
                  <a:lnTo>
                    <a:pt x="680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80" y="218"/>
                  </a:lnTo>
                  <a:lnTo>
                    <a:pt x="680" y="218"/>
                  </a:lnTo>
                  <a:lnTo>
                    <a:pt x="680" y="220"/>
                  </a:lnTo>
                  <a:lnTo>
                    <a:pt x="680" y="220"/>
                  </a:lnTo>
                  <a:lnTo>
                    <a:pt x="680" y="220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81" y="221"/>
                  </a:lnTo>
                  <a:lnTo>
                    <a:pt x="681" y="221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6" y="221"/>
                  </a:lnTo>
                  <a:lnTo>
                    <a:pt x="676" y="221"/>
                  </a:lnTo>
                  <a:lnTo>
                    <a:pt x="676" y="221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8" y="223"/>
                  </a:lnTo>
                  <a:lnTo>
                    <a:pt x="680" y="223"/>
                  </a:lnTo>
                  <a:lnTo>
                    <a:pt x="680" y="223"/>
                  </a:lnTo>
                  <a:lnTo>
                    <a:pt x="680" y="223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6" y="227"/>
                  </a:lnTo>
                  <a:lnTo>
                    <a:pt x="676" y="227"/>
                  </a:lnTo>
                  <a:lnTo>
                    <a:pt x="678" y="229"/>
                  </a:lnTo>
                  <a:lnTo>
                    <a:pt x="678" y="229"/>
                  </a:lnTo>
                  <a:lnTo>
                    <a:pt x="678" y="229"/>
                  </a:lnTo>
                  <a:lnTo>
                    <a:pt x="680" y="229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80" y="223"/>
                  </a:lnTo>
                  <a:lnTo>
                    <a:pt x="680" y="223"/>
                  </a:lnTo>
                  <a:lnTo>
                    <a:pt x="681" y="223"/>
                  </a:lnTo>
                  <a:lnTo>
                    <a:pt x="681" y="223"/>
                  </a:lnTo>
                  <a:lnTo>
                    <a:pt x="681" y="225"/>
                  </a:lnTo>
                  <a:lnTo>
                    <a:pt x="681" y="225"/>
                  </a:lnTo>
                  <a:lnTo>
                    <a:pt x="683" y="223"/>
                  </a:lnTo>
                  <a:lnTo>
                    <a:pt x="683" y="225"/>
                  </a:lnTo>
                  <a:lnTo>
                    <a:pt x="683" y="223"/>
                  </a:lnTo>
                  <a:lnTo>
                    <a:pt x="683" y="225"/>
                  </a:lnTo>
                  <a:lnTo>
                    <a:pt x="683" y="225"/>
                  </a:lnTo>
                  <a:lnTo>
                    <a:pt x="683" y="225"/>
                  </a:lnTo>
                  <a:lnTo>
                    <a:pt x="683" y="227"/>
                  </a:lnTo>
                  <a:lnTo>
                    <a:pt x="683" y="227"/>
                  </a:lnTo>
                  <a:lnTo>
                    <a:pt x="683" y="227"/>
                  </a:lnTo>
                  <a:lnTo>
                    <a:pt x="683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3" y="225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3" y="223"/>
                  </a:lnTo>
                  <a:lnTo>
                    <a:pt x="683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1"/>
                  </a:lnTo>
                  <a:lnTo>
                    <a:pt x="685" y="221"/>
                  </a:lnTo>
                  <a:lnTo>
                    <a:pt x="687" y="221"/>
                  </a:lnTo>
                  <a:lnTo>
                    <a:pt x="687" y="221"/>
                  </a:lnTo>
                  <a:lnTo>
                    <a:pt x="687" y="223"/>
                  </a:lnTo>
                  <a:lnTo>
                    <a:pt x="687" y="223"/>
                  </a:lnTo>
                  <a:lnTo>
                    <a:pt x="687" y="223"/>
                  </a:lnTo>
                  <a:lnTo>
                    <a:pt x="687" y="223"/>
                  </a:lnTo>
                  <a:lnTo>
                    <a:pt x="689" y="223"/>
                  </a:lnTo>
                  <a:lnTo>
                    <a:pt x="689" y="223"/>
                  </a:lnTo>
                  <a:lnTo>
                    <a:pt x="689" y="225"/>
                  </a:lnTo>
                  <a:lnTo>
                    <a:pt x="689" y="225"/>
                  </a:lnTo>
                  <a:lnTo>
                    <a:pt x="689" y="225"/>
                  </a:lnTo>
                  <a:lnTo>
                    <a:pt x="689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89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92" y="225"/>
                  </a:lnTo>
                  <a:lnTo>
                    <a:pt x="692" y="225"/>
                  </a:lnTo>
                  <a:lnTo>
                    <a:pt x="692" y="225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1" y="229"/>
                  </a:lnTo>
                  <a:lnTo>
                    <a:pt x="691" y="229"/>
                  </a:lnTo>
                  <a:lnTo>
                    <a:pt x="691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30"/>
                  </a:lnTo>
                  <a:lnTo>
                    <a:pt x="689" y="230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5" y="229"/>
                  </a:lnTo>
                  <a:lnTo>
                    <a:pt x="685" y="229"/>
                  </a:lnTo>
                  <a:lnTo>
                    <a:pt x="685" y="229"/>
                  </a:lnTo>
                  <a:lnTo>
                    <a:pt x="685" y="229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9" y="230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4"/>
                  </a:lnTo>
                  <a:lnTo>
                    <a:pt x="689" y="234"/>
                  </a:lnTo>
                  <a:lnTo>
                    <a:pt x="689" y="234"/>
                  </a:lnTo>
                  <a:lnTo>
                    <a:pt x="689" y="234"/>
                  </a:lnTo>
                  <a:lnTo>
                    <a:pt x="689" y="236"/>
                  </a:lnTo>
                  <a:lnTo>
                    <a:pt x="689" y="236"/>
                  </a:lnTo>
                  <a:lnTo>
                    <a:pt x="689" y="238"/>
                  </a:lnTo>
                  <a:lnTo>
                    <a:pt x="689" y="238"/>
                  </a:lnTo>
                  <a:lnTo>
                    <a:pt x="689" y="238"/>
                  </a:lnTo>
                  <a:lnTo>
                    <a:pt x="689" y="236"/>
                  </a:lnTo>
                  <a:lnTo>
                    <a:pt x="689" y="236"/>
                  </a:lnTo>
                  <a:lnTo>
                    <a:pt x="689" y="236"/>
                  </a:lnTo>
                  <a:lnTo>
                    <a:pt x="691" y="234"/>
                  </a:lnTo>
                  <a:lnTo>
                    <a:pt x="691" y="234"/>
                  </a:lnTo>
                  <a:lnTo>
                    <a:pt x="691" y="234"/>
                  </a:lnTo>
                  <a:lnTo>
                    <a:pt x="691" y="232"/>
                  </a:lnTo>
                  <a:lnTo>
                    <a:pt x="689" y="232"/>
                  </a:lnTo>
                  <a:lnTo>
                    <a:pt x="691" y="232"/>
                  </a:lnTo>
                  <a:lnTo>
                    <a:pt x="691" y="232"/>
                  </a:lnTo>
                  <a:lnTo>
                    <a:pt x="691" y="232"/>
                  </a:lnTo>
                  <a:lnTo>
                    <a:pt x="691" y="232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4" y="232"/>
                  </a:lnTo>
                  <a:lnTo>
                    <a:pt x="694" y="232"/>
                  </a:lnTo>
                  <a:lnTo>
                    <a:pt x="694" y="230"/>
                  </a:lnTo>
                  <a:lnTo>
                    <a:pt x="692" y="230"/>
                  </a:lnTo>
                  <a:lnTo>
                    <a:pt x="692" y="229"/>
                  </a:lnTo>
                  <a:lnTo>
                    <a:pt x="692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6" y="229"/>
                  </a:lnTo>
                  <a:lnTo>
                    <a:pt x="696" y="230"/>
                  </a:lnTo>
                  <a:lnTo>
                    <a:pt x="696" y="230"/>
                  </a:lnTo>
                  <a:lnTo>
                    <a:pt x="696" y="232"/>
                  </a:lnTo>
                  <a:lnTo>
                    <a:pt x="696" y="232"/>
                  </a:lnTo>
                  <a:lnTo>
                    <a:pt x="696" y="234"/>
                  </a:lnTo>
                  <a:lnTo>
                    <a:pt x="696" y="236"/>
                  </a:lnTo>
                  <a:lnTo>
                    <a:pt x="696" y="236"/>
                  </a:lnTo>
                  <a:lnTo>
                    <a:pt x="696" y="238"/>
                  </a:lnTo>
                  <a:lnTo>
                    <a:pt x="696" y="240"/>
                  </a:lnTo>
                  <a:lnTo>
                    <a:pt x="696" y="240"/>
                  </a:lnTo>
                  <a:lnTo>
                    <a:pt x="696" y="240"/>
                  </a:lnTo>
                  <a:lnTo>
                    <a:pt x="696" y="241"/>
                  </a:lnTo>
                  <a:lnTo>
                    <a:pt x="694" y="241"/>
                  </a:lnTo>
                  <a:lnTo>
                    <a:pt x="694" y="241"/>
                  </a:lnTo>
                  <a:lnTo>
                    <a:pt x="694" y="241"/>
                  </a:lnTo>
                  <a:lnTo>
                    <a:pt x="694" y="240"/>
                  </a:lnTo>
                  <a:lnTo>
                    <a:pt x="696" y="240"/>
                  </a:lnTo>
                  <a:lnTo>
                    <a:pt x="696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40"/>
                  </a:lnTo>
                  <a:lnTo>
                    <a:pt x="694" y="240"/>
                  </a:lnTo>
                  <a:lnTo>
                    <a:pt x="692" y="240"/>
                  </a:lnTo>
                  <a:lnTo>
                    <a:pt x="692" y="240"/>
                  </a:lnTo>
                  <a:lnTo>
                    <a:pt x="692" y="241"/>
                  </a:lnTo>
                  <a:lnTo>
                    <a:pt x="692" y="241"/>
                  </a:lnTo>
                  <a:lnTo>
                    <a:pt x="692" y="241"/>
                  </a:lnTo>
                  <a:lnTo>
                    <a:pt x="692" y="241"/>
                  </a:lnTo>
                  <a:lnTo>
                    <a:pt x="691" y="243"/>
                  </a:lnTo>
                  <a:lnTo>
                    <a:pt x="691" y="243"/>
                  </a:lnTo>
                  <a:lnTo>
                    <a:pt x="691" y="243"/>
                  </a:lnTo>
                  <a:lnTo>
                    <a:pt x="689" y="245"/>
                  </a:lnTo>
                  <a:lnTo>
                    <a:pt x="689" y="245"/>
                  </a:lnTo>
                  <a:lnTo>
                    <a:pt x="687" y="245"/>
                  </a:lnTo>
                  <a:lnTo>
                    <a:pt x="687" y="247"/>
                  </a:lnTo>
                  <a:lnTo>
                    <a:pt x="687" y="247"/>
                  </a:lnTo>
                  <a:lnTo>
                    <a:pt x="687" y="247"/>
                  </a:lnTo>
                  <a:lnTo>
                    <a:pt x="687" y="249"/>
                  </a:lnTo>
                  <a:lnTo>
                    <a:pt x="687" y="249"/>
                  </a:lnTo>
                  <a:lnTo>
                    <a:pt x="687" y="249"/>
                  </a:lnTo>
                  <a:lnTo>
                    <a:pt x="685" y="249"/>
                  </a:lnTo>
                  <a:lnTo>
                    <a:pt x="685" y="249"/>
                  </a:lnTo>
                  <a:lnTo>
                    <a:pt x="685" y="249"/>
                  </a:lnTo>
                  <a:lnTo>
                    <a:pt x="683" y="247"/>
                  </a:lnTo>
                  <a:lnTo>
                    <a:pt x="683" y="247"/>
                  </a:lnTo>
                  <a:lnTo>
                    <a:pt x="683" y="247"/>
                  </a:lnTo>
                  <a:lnTo>
                    <a:pt x="683" y="247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3"/>
                  </a:lnTo>
                  <a:lnTo>
                    <a:pt x="680" y="243"/>
                  </a:lnTo>
                  <a:lnTo>
                    <a:pt x="680" y="243"/>
                  </a:lnTo>
                  <a:lnTo>
                    <a:pt x="680" y="243"/>
                  </a:lnTo>
                  <a:lnTo>
                    <a:pt x="678" y="241"/>
                  </a:lnTo>
                  <a:lnTo>
                    <a:pt x="678" y="241"/>
                  </a:lnTo>
                  <a:lnTo>
                    <a:pt x="678" y="241"/>
                  </a:lnTo>
                  <a:lnTo>
                    <a:pt x="676" y="241"/>
                  </a:lnTo>
                  <a:lnTo>
                    <a:pt x="676" y="241"/>
                  </a:lnTo>
                  <a:lnTo>
                    <a:pt x="674" y="241"/>
                  </a:lnTo>
                  <a:lnTo>
                    <a:pt x="674" y="241"/>
                  </a:lnTo>
                  <a:lnTo>
                    <a:pt x="672" y="240"/>
                  </a:lnTo>
                  <a:lnTo>
                    <a:pt x="672" y="240"/>
                  </a:lnTo>
                  <a:lnTo>
                    <a:pt x="672" y="240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2" y="236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0" y="238"/>
                  </a:lnTo>
                  <a:lnTo>
                    <a:pt x="670" y="238"/>
                  </a:lnTo>
                  <a:lnTo>
                    <a:pt x="670" y="238"/>
                  </a:lnTo>
                  <a:lnTo>
                    <a:pt x="670" y="238"/>
                  </a:lnTo>
                  <a:lnTo>
                    <a:pt x="670" y="236"/>
                  </a:lnTo>
                  <a:lnTo>
                    <a:pt x="670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4"/>
                  </a:lnTo>
                  <a:lnTo>
                    <a:pt x="667" y="234"/>
                  </a:lnTo>
                  <a:lnTo>
                    <a:pt x="667" y="234"/>
                  </a:lnTo>
                  <a:lnTo>
                    <a:pt x="667" y="234"/>
                  </a:lnTo>
                  <a:lnTo>
                    <a:pt x="667" y="236"/>
                  </a:lnTo>
                  <a:lnTo>
                    <a:pt x="667" y="236"/>
                  </a:lnTo>
                  <a:lnTo>
                    <a:pt x="667" y="236"/>
                  </a:lnTo>
                  <a:lnTo>
                    <a:pt x="667" y="238"/>
                  </a:lnTo>
                  <a:lnTo>
                    <a:pt x="669" y="238"/>
                  </a:lnTo>
                  <a:lnTo>
                    <a:pt x="669" y="238"/>
                  </a:lnTo>
                  <a:lnTo>
                    <a:pt x="669" y="238"/>
                  </a:lnTo>
                  <a:lnTo>
                    <a:pt x="669" y="238"/>
                  </a:lnTo>
                  <a:lnTo>
                    <a:pt x="669" y="240"/>
                  </a:lnTo>
                  <a:lnTo>
                    <a:pt x="669" y="240"/>
                  </a:lnTo>
                  <a:lnTo>
                    <a:pt x="669" y="240"/>
                  </a:lnTo>
                  <a:lnTo>
                    <a:pt x="667" y="240"/>
                  </a:lnTo>
                  <a:lnTo>
                    <a:pt x="667" y="238"/>
                  </a:lnTo>
                  <a:lnTo>
                    <a:pt x="667" y="238"/>
                  </a:lnTo>
                  <a:lnTo>
                    <a:pt x="667" y="238"/>
                  </a:lnTo>
                  <a:lnTo>
                    <a:pt x="667" y="238"/>
                  </a:lnTo>
                  <a:lnTo>
                    <a:pt x="665" y="236"/>
                  </a:lnTo>
                  <a:lnTo>
                    <a:pt x="665" y="236"/>
                  </a:lnTo>
                  <a:lnTo>
                    <a:pt x="663" y="236"/>
                  </a:lnTo>
                  <a:lnTo>
                    <a:pt x="663" y="236"/>
                  </a:lnTo>
                  <a:lnTo>
                    <a:pt x="661" y="236"/>
                  </a:lnTo>
                  <a:lnTo>
                    <a:pt x="661" y="236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2"/>
                  </a:lnTo>
                  <a:lnTo>
                    <a:pt x="661" y="232"/>
                  </a:lnTo>
                  <a:lnTo>
                    <a:pt x="661" y="230"/>
                  </a:lnTo>
                  <a:lnTo>
                    <a:pt x="661" y="230"/>
                  </a:lnTo>
                  <a:lnTo>
                    <a:pt x="661" y="230"/>
                  </a:lnTo>
                  <a:lnTo>
                    <a:pt x="661" y="229"/>
                  </a:lnTo>
                  <a:lnTo>
                    <a:pt x="661" y="229"/>
                  </a:lnTo>
                  <a:lnTo>
                    <a:pt x="659" y="229"/>
                  </a:lnTo>
                  <a:lnTo>
                    <a:pt x="659" y="227"/>
                  </a:lnTo>
                  <a:lnTo>
                    <a:pt x="658" y="227"/>
                  </a:lnTo>
                  <a:lnTo>
                    <a:pt x="658" y="227"/>
                  </a:lnTo>
                  <a:lnTo>
                    <a:pt x="658" y="225"/>
                  </a:lnTo>
                  <a:lnTo>
                    <a:pt x="656" y="225"/>
                  </a:lnTo>
                  <a:lnTo>
                    <a:pt x="656" y="225"/>
                  </a:lnTo>
                  <a:lnTo>
                    <a:pt x="654" y="225"/>
                  </a:lnTo>
                  <a:lnTo>
                    <a:pt x="652" y="225"/>
                  </a:lnTo>
                  <a:lnTo>
                    <a:pt x="652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7"/>
                  </a:lnTo>
                  <a:lnTo>
                    <a:pt x="650" y="227"/>
                  </a:lnTo>
                  <a:lnTo>
                    <a:pt x="650" y="227"/>
                  </a:lnTo>
                  <a:lnTo>
                    <a:pt x="648" y="227"/>
                  </a:lnTo>
                  <a:lnTo>
                    <a:pt x="648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8" y="229"/>
                  </a:lnTo>
                  <a:lnTo>
                    <a:pt x="648" y="230"/>
                  </a:lnTo>
                  <a:lnTo>
                    <a:pt x="647" y="230"/>
                  </a:lnTo>
                  <a:lnTo>
                    <a:pt x="647" y="230"/>
                  </a:lnTo>
                  <a:lnTo>
                    <a:pt x="647" y="230"/>
                  </a:lnTo>
                  <a:lnTo>
                    <a:pt x="647" y="230"/>
                  </a:lnTo>
                  <a:lnTo>
                    <a:pt x="645" y="230"/>
                  </a:lnTo>
                  <a:lnTo>
                    <a:pt x="645" y="229"/>
                  </a:lnTo>
                  <a:lnTo>
                    <a:pt x="643" y="229"/>
                  </a:lnTo>
                  <a:lnTo>
                    <a:pt x="643" y="229"/>
                  </a:lnTo>
                  <a:lnTo>
                    <a:pt x="643" y="229"/>
                  </a:lnTo>
                  <a:lnTo>
                    <a:pt x="643" y="227"/>
                  </a:lnTo>
                  <a:lnTo>
                    <a:pt x="641" y="227"/>
                  </a:lnTo>
                  <a:lnTo>
                    <a:pt x="641" y="227"/>
                  </a:lnTo>
                  <a:lnTo>
                    <a:pt x="639" y="227"/>
                  </a:lnTo>
                  <a:lnTo>
                    <a:pt x="638" y="227"/>
                  </a:lnTo>
                  <a:lnTo>
                    <a:pt x="636" y="227"/>
                  </a:lnTo>
                  <a:lnTo>
                    <a:pt x="634" y="229"/>
                  </a:lnTo>
                  <a:lnTo>
                    <a:pt x="634" y="227"/>
                  </a:lnTo>
                  <a:lnTo>
                    <a:pt x="634" y="227"/>
                  </a:lnTo>
                  <a:lnTo>
                    <a:pt x="634" y="227"/>
                  </a:lnTo>
                  <a:lnTo>
                    <a:pt x="634" y="225"/>
                  </a:lnTo>
                  <a:lnTo>
                    <a:pt x="634" y="225"/>
                  </a:lnTo>
                  <a:lnTo>
                    <a:pt x="632" y="225"/>
                  </a:lnTo>
                  <a:lnTo>
                    <a:pt x="632" y="225"/>
                  </a:lnTo>
                  <a:lnTo>
                    <a:pt x="632" y="223"/>
                  </a:lnTo>
                  <a:lnTo>
                    <a:pt x="632" y="223"/>
                  </a:lnTo>
                  <a:lnTo>
                    <a:pt x="632" y="223"/>
                  </a:lnTo>
                  <a:lnTo>
                    <a:pt x="632" y="223"/>
                  </a:lnTo>
                  <a:lnTo>
                    <a:pt x="634" y="221"/>
                  </a:lnTo>
                  <a:lnTo>
                    <a:pt x="632" y="221"/>
                  </a:lnTo>
                  <a:lnTo>
                    <a:pt x="632" y="221"/>
                  </a:lnTo>
                  <a:lnTo>
                    <a:pt x="632" y="221"/>
                  </a:lnTo>
                  <a:lnTo>
                    <a:pt x="632" y="220"/>
                  </a:lnTo>
                  <a:lnTo>
                    <a:pt x="632" y="220"/>
                  </a:lnTo>
                  <a:lnTo>
                    <a:pt x="632" y="220"/>
                  </a:lnTo>
                  <a:lnTo>
                    <a:pt x="630" y="220"/>
                  </a:lnTo>
                  <a:lnTo>
                    <a:pt x="630" y="218"/>
                  </a:lnTo>
                  <a:lnTo>
                    <a:pt x="630" y="220"/>
                  </a:lnTo>
                  <a:lnTo>
                    <a:pt x="630" y="220"/>
                  </a:lnTo>
                  <a:lnTo>
                    <a:pt x="630" y="220"/>
                  </a:lnTo>
                  <a:lnTo>
                    <a:pt x="630" y="220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3"/>
                  </a:lnTo>
                  <a:lnTo>
                    <a:pt x="630" y="223"/>
                  </a:lnTo>
                  <a:lnTo>
                    <a:pt x="630" y="223"/>
                  </a:lnTo>
                  <a:lnTo>
                    <a:pt x="630" y="223"/>
                  </a:lnTo>
                  <a:lnTo>
                    <a:pt x="630" y="225"/>
                  </a:lnTo>
                  <a:lnTo>
                    <a:pt x="632" y="225"/>
                  </a:lnTo>
                  <a:lnTo>
                    <a:pt x="632" y="225"/>
                  </a:lnTo>
                  <a:lnTo>
                    <a:pt x="632" y="227"/>
                  </a:lnTo>
                  <a:lnTo>
                    <a:pt x="632" y="227"/>
                  </a:lnTo>
                  <a:lnTo>
                    <a:pt x="632" y="227"/>
                  </a:lnTo>
                  <a:lnTo>
                    <a:pt x="630" y="229"/>
                  </a:lnTo>
                  <a:lnTo>
                    <a:pt x="630" y="229"/>
                  </a:lnTo>
                  <a:lnTo>
                    <a:pt x="630" y="229"/>
                  </a:lnTo>
                  <a:lnTo>
                    <a:pt x="628" y="229"/>
                  </a:lnTo>
                  <a:lnTo>
                    <a:pt x="630" y="229"/>
                  </a:lnTo>
                  <a:lnTo>
                    <a:pt x="630" y="230"/>
                  </a:lnTo>
                  <a:lnTo>
                    <a:pt x="630" y="230"/>
                  </a:lnTo>
                  <a:lnTo>
                    <a:pt x="630" y="230"/>
                  </a:lnTo>
                  <a:lnTo>
                    <a:pt x="628" y="230"/>
                  </a:lnTo>
                  <a:lnTo>
                    <a:pt x="628" y="230"/>
                  </a:lnTo>
                  <a:lnTo>
                    <a:pt x="627" y="230"/>
                  </a:lnTo>
                  <a:lnTo>
                    <a:pt x="627" y="232"/>
                  </a:lnTo>
                  <a:lnTo>
                    <a:pt x="628" y="232"/>
                  </a:lnTo>
                  <a:lnTo>
                    <a:pt x="628" y="232"/>
                  </a:lnTo>
                  <a:lnTo>
                    <a:pt x="630" y="234"/>
                  </a:lnTo>
                  <a:lnTo>
                    <a:pt x="632" y="234"/>
                  </a:lnTo>
                  <a:lnTo>
                    <a:pt x="632" y="234"/>
                  </a:lnTo>
                  <a:lnTo>
                    <a:pt x="632" y="234"/>
                  </a:lnTo>
                  <a:lnTo>
                    <a:pt x="634" y="234"/>
                  </a:lnTo>
                  <a:lnTo>
                    <a:pt x="634" y="232"/>
                  </a:lnTo>
                  <a:lnTo>
                    <a:pt x="636" y="232"/>
                  </a:lnTo>
                  <a:lnTo>
                    <a:pt x="636" y="232"/>
                  </a:lnTo>
                  <a:lnTo>
                    <a:pt x="638" y="232"/>
                  </a:lnTo>
                  <a:lnTo>
                    <a:pt x="639" y="232"/>
                  </a:lnTo>
                  <a:lnTo>
                    <a:pt x="639" y="232"/>
                  </a:lnTo>
                  <a:lnTo>
                    <a:pt x="641" y="230"/>
                  </a:lnTo>
                  <a:lnTo>
                    <a:pt x="641" y="230"/>
                  </a:lnTo>
                  <a:lnTo>
                    <a:pt x="641" y="230"/>
                  </a:lnTo>
                  <a:lnTo>
                    <a:pt x="641" y="230"/>
                  </a:lnTo>
                  <a:lnTo>
                    <a:pt x="643" y="230"/>
                  </a:lnTo>
                  <a:lnTo>
                    <a:pt x="641" y="232"/>
                  </a:lnTo>
                  <a:lnTo>
                    <a:pt x="643" y="232"/>
                  </a:lnTo>
                  <a:lnTo>
                    <a:pt x="643" y="232"/>
                  </a:lnTo>
                  <a:lnTo>
                    <a:pt x="643" y="232"/>
                  </a:lnTo>
                  <a:lnTo>
                    <a:pt x="643" y="232"/>
                  </a:lnTo>
                  <a:lnTo>
                    <a:pt x="645" y="232"/>
                  </a:lnTo>
                  <a:lnTo>
                    <a:pt x="645" y="234"/>
                  </a:lnTo>
                  <a:lnTo>
                    <a:pt x="645" y="234"/>
                  </a:lnTo>
                  <a:lnTo>
                    <a:pt x="647" y="234"/>
                  </a:lnTo>
                  <a:lnTo>
                    <a:pt x="647" y="234"/>
                  </a:lnTo>
                  <a:lnTo>
                    <a:pt x="648" y="234"/>
                  </a:lnTo>
                  <a:lnTo>
                    <a:pt x="648" y="236"/>
                  </a:lnTo>
                  <a:lnTo>
                    <a:pt x="650" y="236"/>
                  </a:lnTo>
                  <a:lnTo>
                    <a:pt x="650" y="236"/>
                  </a:lnTo>
                  <a:lnTo>
                    <a:pt x="652" y="234"/>
                  </a:lnTo>
                  <a:lnTo>
                    <a:pt x="652" y="234"/>
                  </a:lnTo>
                  <a:lnTo>
                    <a:pt x="652" y="234"/>
                  </a:lnTo>
                  <a:lnTo>
                    <a:pt x="652" y="234"/>
                  </a:lnTo>
                  <a:lnTo>
                    <a:pt x="652" y="232"/>
                  </a:lnTo>
                  <a:lnTo>
                    <a:pt x="652" y="232"/>
                  </a:lnTo>
                  <a:lnTo>
                    <a:pt x="652" y="232"/>
                  </a:lnTo>
                  <a:lnTo>
                    <a:pt x="652" y="232"/>
                  </a:lnTo>
                  <a:lnTo>
                    <a:pt x="652" y="230"/>
                  </a:lnTo>
                  <a:lnTo>
                    <a:pt x="652" y="230"/>
                  </a:lnTo>
                  <a:lnTo>
                    <a:pt x="652" y="230"/>
                  </a:lnTo>
                  <a:lnTo>
                    <a:pt x="652" y="229"/>
                  </a:lnTo>
                  <a:lnTo>
                    <a:pt x="652" y="229"/>
                  </a:lnTo>
                  <a:lnTo>
                    <a:pt x="652" y="229"/>
                  </a:lnTo>
                  <a:lnTo>
                    <a:pt x="652" y="229"/>
                  </a:lnTo>
                  <a:lnTo>
                    <a:pt x="654" y="229"/>
                  </a:lnTo>
                  <a:lnTo>
                    <a:pt x="654" y="230"/>
                  </a:lnTo>
                  <a:lnTo>
                    <a:pt x="654" y="230"/>
                  </a:lnTo>
                  <a:lnTo>
                    <a:pt x="656" y="230"/>
                  </a:lnTo>
                  <a:lnTo>
                    <a:pt x="654" y="232"/>
                  </a:lnTo>
                  <a:lnTo>
                    <a:pt x="656" y="234"/>
                  </a:lnTo>
                  <a:lnTo>
                    <a:pt x="656" y="234"/>
                  </a:lnTo>
                  <a:lnTo>
                    <a:pt x="656" y="234"/>
                  </a:lnTo>
                  <a:lnTo>
                    <a:pt x="658" y="234"/>
                  </a:lnTo>
                  <a:lnTo>
                    <a:pt x="658" y="236"/>
                  </a:lnTo>
                  <a:lnTo>
                    <a:pt x="658" y="238"/>
                  </a:lnTo>
                  <a:lnTo>
                    <a:pt x="658" y="238"/>
                  </a:lnTo>
                  <a:lnTo>
                    <a:pt x="659" y="240"/>
                  </a:lnTo>
                  <a:lnTo>
                    <a:pt x="659" y="240"/>
                  </a:lnTo>
                  <a:lnTo>
                    <a:pt x="659" y="240"/>
                  </a:lnTo>
                  <a:lnTo>
                    <a:pt x="659" y="241"/>
                  </a:lnTo>
                  <a:lnTo>
                    <a:pt x="659" y="243"/>
                  </a:lnTo>
                  <a:lnTo>
                    <a:pt x="659" y="243"/>
                  </a:lnTo>
                  <a:lnTo>
                    <a:pt x="659" y="243"/>
                  </a:lnTo>
                  <a:lnTo>
                    <a:pt x="659" y="245"/>
                  </a:lnTo>
                  <a:lnTo>
                    <a:pt x="659" y="245"/>
                  </a:lnTo>
                  <a:lnTo>
                    <a:pt x="659" y="245"/>
                  </a:lnTo>
                  <a:lnTo>
                    <a:pt x="661" y="245"/>
                  </a:lnTo>
                  <a:lnTo>
                    <a:pt x="661" y="245"/>
                  </a:lnTo>
                  <a:lnTo>
                    <a:pt x="663" y="245"/>
                  </a:lnTo>
                  <a:lnTo>
                    <a:pt x="665" y="245"/>
                  </a:lnTo>
                  <a:lnTo>
                    <a:pt x="665" y="245"/>
                  </a:lnTo>
                  <a:lnTo>
                    <a:pt x="665" y="245"/>
                  </a:lnTo>
                  <a:lnTo>
                    <a:pt x="667" y="245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9"/>
                  </a:lnTo>
                  <a:lnTo>
                    <a:pt x="669" y="249"/>
                  </a:lnTo>
                  <a:lnTo>
                    <a:pt x="669" y="249"/>
                  </a:lnTo>
                  <a:lnTo>
                    <a:pt x="669" y="249"/>
                  </a:lnTo>
                  <a:lnTo>
                    <a:pt x="667" y="249"/>
                  </a:lnTo>
                  <a:lnTo>
                    <a:pt x="667" y="249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9" y="251"/>
                  </a:lnTo>
                  <a:lnTo>
                    <a:pt x="669" y="251"/>
                  </a:lnTo>
                  <a:lnTo>
                    <a:pt x="670" y="249"/>
                  </a:lnTo>
                  <a:lnTo>
                    <a:pt x="670" y="249"/>
                  </a:lnTo>
                  <a:lnTo>
                    <a:pt x="670" y="249"/>
                  </a:lnTo>
                  <a:lnTo>
                    <a:pt x="672" y="249"/>
                  </a:lnTo>
                  <a:lnTo>
                    <a:pt x="672" y="249"/>
                  </a:lnTo>
                  <a:lnTo>
                    <a:pt x="672" y="249"/>
                  </a:lnTo>
                  <a:lnTo>
                    <a:pt x="672" y="249"/>
                  </a:lnTo>
                  <a:lnTo>
                    <a:pt x="674" y="249"/>
                  </a:lnTo>
                  <a:lnTo>
                    <a:pt x="674" y="249"/>
                  </a:lnTo>
                  <a:lnTo>
                    <a:pt x="674" y="249"/>
                  </a:lnTo>
                  <a:lnTo>
                    <a:pt x="676" y="251"/>
                  </a:lnTo>
                  <a:lnTo>
                    <a:pt x="676" y="251"/>
                  </a:lnTo>
                  <a:lnTo>
                    <a:pt x="676" y="251"/>
                  </a:lnTo>
                  <a:lnTo>
                    <a:pt x="676" y="251"/>
                  </a:lnTo>
                  <a:lnTo>
                    <a:pt x="678" y="251"/>
                  </a:lnTo>
                  <a:lnTo>
                    <a:pt x="678" y="251"/>
                  </a:lnTo>
                  <a:lnTo>
                    <a:pt x="680" y="251"/>
                  </a:lnTo>
                  <a:lnTo>
                    <a:pt x="680" y="251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80" y="254"/>
                  </a:lnTo>
                  <a:lnTo>
                    <a:pt x="681" y="254"/>
                  </a:lnTo>
                  <a:lnTo>
                    <a:pt x="681" y="254"/>
                  </a:lnTo>
                  <a:lnTo>
                    <a:pt x="681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78" y="252"/>
                  </a:lnTo>
                  <a:lnTo>
                    <a:pt x="678" y="252"/>
                  </a:lnTo>
                  <a:lnTo>
                    <a:pt x="678" y="254"/>
                  </a:lnTo>
                  <a:lnTo>
                    <a:pt x="678" y="254"/>
                  </a:lnTo>
                  <a:lnTo>
                    <a:pt x="678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6"/>
                  </a:lnTo>
                  <a:lnTo>
                    <a:pt x="680" y="256"/>
                  </a:lnTo>
                  <a:lnTo>
                    <a:pt x="680" y="256"/>
                  </a:lnTo>
                  <a:lnTo>
                    <a:pt x="680" y="256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3" y="258"/>
                  </a:lnTo>
                  <a:lnTo>
                    <a:pt x="681" y="258"/>
                  </a:lnTo>
                  <a:lnTo>
                    <a:pt x="681" y="260"/>
                  </a:lnTo>
                  <a:lnTo>
                    <a:pt x="681" y="260"/>
                  </a:lnTo>
                  <a:lnTo>
                    <a:pt x="681" y="260"/>
                  </a:lnTo>
                  <a:lnTo>
                    <a:pt x="681" y="260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3"/>
                  </a:lnTo>
                  <a:lnTo>
                    <a:pt x="680" y="263"/>
                  </a:lnTo>
                  <a:lnTo>
                    <a:pt x="680" y="265"/>
                  </a:lnTo>
                  <a:lnTo>
                    <a:pt x="680" y="265"/>
                  </a:lnTo>
                  <a:lnTo>
                    <a:pt x="680" y="265"/>
                  </a:lnTo>
                  <a:lnTo>
                    <a:pt x="680" y="265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78" y="267"/>
                  </a:lnTo>
                  <a:lnTo>
                    <a:pt x="678" y="267"/>
                  </a:lnTo>
                  <a:lnTo>
                    <a:pt x="678" y="267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71"/>
                  </a:lnTo>
                  <a:lnTo>
                    <a:pt x="678" y="271"/>
                  </a:lnTo>
                  <a:lnTo>
                    <a:pt x="678" y="271"/>
                  </a:lnTo>
                  <a:lnTo>
                    <a:pt x="678" y="271"/>
                  </a:lnTo>
                  <a:lnTo>
                    <a:pt x="678" y="273"/>
                  </a:lnTo>
                  <a:lnTo>
                    <a:pt x="678" y="273"/>
                  </a:lnTo>
                  <a:lnTo>
                    <a:pt x="678" y="273"/>
                  </a:lnTo>
                  <a:lnTo>
                    <a:pt x="680" y="274"/>
                  </a:lnTo>
                  <a:lnTo>
                    <a:pt x="680" y="273"/>
                  </a:lnTo>
                  <a:lnTo>
                    <a:pt x="680" y="273"/>
                  </a:lnTo>
                  <a:lnTo>
                    <a:pt x="680" y="273"/>
                  </a:lnTo>
                  <a:lnTo>
                    <a:pt x="680" y="273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69"/>
                  </a:lnTo>
                  <a:lnTo>
                    <a:pt x="680" y="269"/>
                  </a:lnTo>
                  <a:lnTo>
                    <a:pt x="680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3" y="263"/>
                  </a:lnTo>
                  <a:lnTo>
                    <a:pt x="683" y="263"/>
                  </a:lnTo>
                  <a:lnTo>
                    <a:pt x="683" y="262"/>
                  </a:lnTo>
                  <a:lnTo>
                    <a:pt x="683" y="262"/>
                  </a:lnTo>
                  <a:lnTo>
                    <a:pt x="683" y="262"/>
                  </a:lnTo>
                  <a:lnTo>
                    <a:pt x="683" y="260"/>
                  </a:lnTo>
                  <a:lnTo>
                    <a:pt x="683" y="262"/>
                  </a:lnTo>
                  <a:lnTo>
                    <a:pt x="683" y="262"/>
                  </a:lnTo>
                  <a:lnTo>
                    <a:pt x="683" y="260"/>
                  </a:lnTo>
                  <a:lnTo>
                    <a:pt x="683" y="260"/>
                  </a:lnTo>
                  <a:lnTo>
                    <a:pt x="685" y="260"/>
                  </a:lnTo>
                  <a:lnTo>
                    <a:pt x="685" y="260"/>
                  </a:lnTo>
                  <a:lnTo>
                    <a:pt x="687" y="260"/>
                  </a:lnTo>
                  <a:lnTo>
                    <a:pt x="687" y="258"/>
                  </a:lnTo>
                  <a:lnTo>
                    <a:pt x="687" y="258"/>
                  </a:lnTo>
                  <a:lnTo>
                    <a:pt x="685" y="258"/>
                  </a:lnTo>
                  <a:lnTo>
                    <a:pt x="685" y="258"/>
                  </a:lnTo>
                  <a:lnTo>
                    <a:pt x="685" y="256"/>
                  </a:lnTo>
                  <a:lnTo>
                    <a:pt x="687" y="256"/>
                  </a:lnTo>
                  <a:lnTo>
                    <a:pt x="687" y="256"/>
                  </a:lnTo>
                  <a:lnTo>
                    <a:pt x="687" y="256"/>
                  </a:lnTo>
                  <a:lnTo>
                    <a:pt x="689" y="256"/>
                  </a:lnTo>
                  <a:lnTo>
                    <a:pt x="689" y="256"/>
                  </a:lnTo>
                  <a:lnTo>
                    <a:pt x="689" y="256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92" y="256"/>
                  </a:lnTo>
                  <a:lnTo>
                    <a:pt x="692" y="256"/>
                  </a:lnTo>
                  <a:lnTo>
                    <a:pt x="692" y="254"/>
                  </a:lnTo>
                  <a:lnTo>
                    <a:pt x="692" y="254"/>
                  </a:lnTo>
                  <a:lnTo>
                    <a:pt x="692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6" y="254"/>
                  </a:lnTo>
                  <a:lnTo>
                    <a:pt x="696" y="254"/>
                  </a:lnTo>
                  <a:lnTo>
                    <a:pt x="696" y="254"/>
                  </a:lnTo>
                  <a:lnTo>
                    <a:pt x="696" y="256"/>
                  </a:lnTo>
                  <a:lnTo>
                    <a:pt x="696" y="256"/>
                  </a:lnTo>
                  <a:lnTo>
                    <a:pt x="696" y="256"/>
                  </a:lnTo>
                  <a:lnTo>
                    <a:pt x="696" y="256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8" y="258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5"/>
                  </a:lnTo>
                  <a:lnTo>
                    <a:pt x="692" y="265"/>
                  </a:lnTo>
                  <a:lnTo>
                    <a:pt x="692" y="265"/>
                  </a:lnTo>
                  <a:lnTo>
                    <a:pt x="692" y="267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6" y="263"/>
                  </a:lnTo>
                  <a:lnTo>
                    <a:pt x="696" y="263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1" y="260"/>
                  </a:lnTo>
                  <a:lnTo>
                    <a:pt x="701" y="260"/>
                  </a:lnTo>
                  <a:lnTo>
                    <a:pt x="701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5" y="260"/>
                  </a:lnTo>
                  <a:lnTo>
                    <a:pt x="705" y="260"/>
                  </a:lnTo>
                  <a:lnTo>
                    <a:pt x="705" y="260"/>
                  </a:lnTo>
                  <a:lnTo>
                    <a:pt x="705" y="260"/>
                  </a:lnTo>
                  <a:lnTo>
                    <a:pt x="707" y="260"/>
                  </a:lnTo>
                  <a:lnTo>
                    <a:pt x="707" y="260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5" y="258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0" y="258"/>
                  </a:lnTo>
                  <a:lnTo>
                    <a:pt x="700" y="258"/>
                  </a:lnTo>
                  <a:lnTo>
                    <a:pt x="698" y="256"/>
                  </a:lnTo>
                  <a:lnTo>
                    <a:pt x="698" y="256"/>
                  </a:lnTo>
                  <a:lnTo>
                    <a:pt x="698" y="256"/>
                  </a:lnTo>
                  <a:lnTo>
                    <a:pt x="700" y="256"/>
                  </a:lnTo>
                  <a:lnTo>
                    <a:pt x="698" y="254"/>
                  </a:lnTo>
                  <a:lnTo>
                    <a:pt x="698" y="254"/>
                  </a:lnTo>
                  <a:lnTo>
                    <a:pt x="698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4"/>
                  </a:lnTo>
                  <a:lnTo>
                    <a:pt x="701" y="254"/>
                  </a:lnTo>
                  <a:lnTo>
                    <a:pt x="701" y="254"/>
                  </a:lnTo>
                  <a:lnTo>
                    <a:pt x="701" y="254"/>
                  </a:lnTo>
                  <a:lnTo>
                    <a:pt x="703" y="254"/>
                  </a:lnTo>
                  <a:lnTo>
                    <a:pt x="703" y="254"/>
                  </a:lnTo>
                  <a:lnTo>
                    <a:pt x="703" y="254"/>
                  </a:lnTo>
                  <a:lnTo>
                    <a:pt x="703" y="252"/>
                  </a:lnTo>
                  <a:lnTo>
                    <a:pt x="703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1"/>
                  </a:lnTo>
                  <a:lnTo>
                    <a:pt x="700" y="251"/>
                  </a:lnTo>
                  <a:lnTo>
                    <a:pt x="700" y="252"/>
                  </a:lnTo>
                  <a:lnTo>
                    <a:pt x="698" y="252"/>
                  </a:lnTo>
                  <a:lnTo>
                    <a:pt x="698" y="252"/>
                  </a:lnTo>
                  <a:lnTo>
                    <a:pt x="698" y="252"/>
                  </a:lnTo>
                  <a:lnTo>
                    <a:pt x="698" y="252"/>
                  </a:lnTo>
                  <a:lnTo>
                    <a:pt x="696" y="252"/>
                  </a:lnTo>
                  <a:lnTo>
                    <a:pt x="696" y="252"/>
                  </a:lnTo>
                  <a:lnTo>
                    <a:pt x="696" y="252"/>
                  </a:lnTo>
                  <a:lnTo>
                    <a:pt x="696" y="252"/>
                  </a:lnTo>
                  <a:lnTo>
                    <a:pt x="696" y="251"/>
                  </a:lnTo>
                  <a:lnTo>
                    <a:pt x="696" y="251"/>
                  </a:lnTo>
                  <a:lnTo>
                    <a:pt x="696" y="251"/>
                  </a:lnTo>
                  <a:lnTo>
                    <a:pt x="696" y="249"/>
                  </a:lnTo>
                  <a:lnTo>
                    <a:pt x="696" y="249"/>
                  </a:lnTo>
                  <a:lnTo>
                    <a:pt x="696" y="249"/>
                  </a:lnTo>
                  <a:lnTo>
                    <a:pt x="694" y="247"/>
                  </a:lnTo>
                  <a:lnTo>
                    <a:pt x="696" y="247"/>
                  </a:lnTo>
                  <a:lnTo>
                    <a:pt x="696" y="247"/>
                  </a:lnTo>
                  <a:lnTo>
                    <a:pt x="698" y="247"/>
                  </a:lnTo>
                  <a:lnTo>
                    <a:pt x="698" y="247"/>
                  </a:lnTo>
                  <a:lnTo>
                    <a:pt x="698" y="247"/>
                  </a:lnTo>
                  <a:lnTo>
                    <a:pt x="698" y="247"/>
                  </a:lnTo>
                  <a:lnTo>
                    <a:pt x="700" y="247"/>
                  </a:lnTo>
                  <a:lnTo>
                    <a:pt x="700" y="247"/>
                  </a:lnTo>
                  <a:lnTo>
                    <a:pt x="700" y="247"/>
                  </a:lnTo>
                  <a:lnTo>
                    <a:pt x="700" y="247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700" y="245"/>
                  </a:lnTo>
                  <a:lnTo>
                    <a:pt x="700" y="243"/>
                  </a:lnTo>
                  <a:lnTo>
                    <a:pt x="700" y="243"/>
                  </a:lnTo>
                  <a:lnTo>
                    <a:pt x="701" y="243"/>
                  </a:lnTo>
                  <a:lnTo>
                    <a:pt x="703" y="245"/>
                  </a:lnTo>
                  <a:lnTo>
                    <a:pt x="705" y="245"/>
                  </a:lnTo>
                  <a:lnTo>
                    <a:pt x="709" y="245"/>
                  </a:lnTo>
                  <a:lnTo>
                    <a:pt x="709" y="245"/>
                  </a:lnTo>
                  <a:lnTo>
                    <a:pt x="711" y="245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7" y="251"/>
                  </a:lnTo>
                  <a:lnTo>
                    <a:pt x="707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2" y="251"/>
                  </a:lnTo>
                  <a:lnTo>
                    <a:pt x="712" y="251"/>
                  </a:lnTo>
                  <a:lnTo>
                    <a:pt x="712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6" y="251"/>
                  </a:lnTo>
                  <a:lnTo>
                    <a:pt x="716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49"/>
                  </a:lnTo>
                  <a:lnTo>
                    <a:pt x="714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5"/>
                  </a:lnTo>
                  <a:lnTo>
                    <a:pt x="711" y="245"/>
                  </a:lnTo>
                  <a:lnTo>
                    <a:pt x="712" y="245"/>
                  </a:lnTo>
                  <a:lnTo>
                    <a:pt x="712" y="245"/>
                  </a:lnTo>
                  <a:lnTo>
                    <a:pt x="712" y="245"/>
                  </a:lnTo>
                  <a:lnTo>
                    <a:pt x="714" y="245"/>
                  </a:lnTo>
                  <a:lnTo>
                    <a:pt x="714" y="245"/>
                  </a:lnTo>
                  <a:lnTo>
                    <a:pt x="714" y="245"/>
                  </a:lnTo>
                  <a:lnTo>
                    <a:pt x="716" y="245"/>
                  </a:lnTo>
                  <a:lnTo>
                    <a:pt x="716" y="245"/>
                  </a:lnTo>
                  <a:lnTo>
                    <a:pt x="718" y="245"/>
                  </a:lnTo>
                  <a:lnTo>
                    <a:pt x="718" y="245"/>
                  </a:lnTo>
                  <a:lnTo>
                    <a:pt x="718" y="245"/>
                  </a:lnTo>
                  <a:lnTo>
                    <a:pt x="720" y="245"/>
                  </a:lnTo>
                  <a:lnTo>
                    <a:pt x="720" y="247"/>
                  </a:lnTo>
                  <a:lnTo>
                    <a:pt x="720" y="247"/>
                  </a:lnTo>
                  <a:lnTo>
                    <a:pt x="718" y="247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1"/>
                  </a:lnTo>
                  <a:lnTo>
                    <a:pt x="720" y="251"/>
                  </a:lnTo>
                  <a:lnTo>
                    <a:pt x="720" y="251"/>
                  </a:lnTo>
                  <a:lnTo>
                    <a:pt x="720" y="251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7"/>
                  </a:lnTo>
                  <a:lnTo>
                    <a:pt x="720" y="247"/>
                  </a:lnTo>
                  <a:lnTo>
                    <a:pt x="720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2"/>
                  </a:lnTo>
                  <a:lnTo>
                    <a:pt x="722" y="252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52"/>
                  </a:lnTo>
                  <a:lnTo>
                    <a:pt x="723" y="252"/>
                  </a:lnTo>
                  <a:lnTo>
                    <a:pt x="725" y="252"/>
                  </a:lnTo>
                  <a:lnTo>
                    <a:pt x="725" y="252"/>
                  </a:lnTo>
                  <a:lnTo>
                    <a:pt x="725" y="251"/>
                  </a:lnTo>
                  <a:lnTo>
                    <a:pt x="725" y="251"/>
                  </a:lnTo>
                  <a:lnTo>
                    <a:pt x="725" y="251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0" y="247"/>
                  </a:lnTo>
                  <a:lnTo>
                    <a:pt x="720" y="247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2" y="245"/>
                  </a:lnTo>
                  <a:lnTo>
                    <a:pt x="722" y="243"/>
                  </a:lnTo>
                  <a:lnTo>
                    <a:pt x="723" y="243"/>
                  </a:lnTo>
                  <a:lnTo>
                    <a:pt x="723" y="243"/>
                  </a:lnTo>
                  <a:lnTo>
                    <a:pt x="723" y="241"/>
                  </a:lnTo>
                  <a:lnTo>
                    <a:pt x="723" y="241"/>
                  </a:lnTo>
                  <a:lnTo>
                    <a:pt x="725" y="241"/>
                  </a:lnTo>
                  <a:lnTo>
                    <a:pt x="727" y="241"/>
                  </a:lnTo>
                  <a:lnTo>
                    <a:pt x="727" y="241"/>
                  </a:lnTo>
                  <a:lnTo>
                    <a:pt x="729" y="241"/>
                  </a:lnTo>
                  <a:lnTo>
                    <a:pt x="729" y="243"/>
                  </a:lnTo>
                  <a:lnTo>
                    <a:pt x="729" y="243"/>
                  </a:lnTo>
                  <a:lnTo>
                    <a:pt x="731" y="245"/>
                  </a:lnTo>
                  <a:lnTo>
                    <a:pt x="731" y="247"/>
                  </a:lnTo>
                  <a:lnTo>
                    <a:pt x="733" y="249"/>
                  </a:lnTo>
                  <a:lnTo>
                    <a:pt x="733" y="251"/>
                  </a:lnTo>
                  <a:lnTo>
                    <a:pt x="734" y="252"/>
                  </a:lnTo>
                  <a:lnTo>
                    <a:pt x="734" y="254"/>
                  </a:lnTo>
                  <a:lnTo>
                    <a:pt x="736" y="256"/>
                  </a:lnTo>
                  <a:lnTo>
                    <a:pt x="736" y="258"/>
                  </a:lnTo>
                  <a:lnTo>
                    <a:pt x="738" y="260"/>
                  </a:lnTo>
                  <a:lnTo>
                    <a:pt x="738" y="260"/>
                  </a:lnTo>
                  <a:lnTo>
                    <a:pt x="740" y="262"/>
                  </a:lnTo>
                  <a:lnTo>
                    <a:pt x="742" y="263"/>
                  </a:lnTo>
                  <a:lnTo>
                    <a:pt x="744" y="265"/>
                  </a:lnTo>
                  <a:lnTo>
                    <a:pt x="744" y="267"/>
                  </a:lnTo>
                  <a:lnTo>
                    <a:pt x="745" y="269"/>
                  </a:lnTo>
                  <a:lnTo>
                    <a:pt x="745" y="271"/>
                  </a:lnTo>
                  <a:lnTo>
                    <a:pt x="747" y="271"/>
                  </a:lnTo>
                  <a:lnTo>
                    <a:pt x="747" y="273"/>
                  </a:lnTo>
                  <a:lnTo>
                    <a:pt x="747" y="273"/>
                  </a:lnTo>
                  <a:lnTo>
                    <a:pt x="749" y="274"/>
                  </a:lnTo>
                  <a:lnTo>
                    <a:pt x="751" y="276"/>
                  </a:lnTo>
                  <a:lnTo>
                    <a:pt x="751" y="276"/>
                  </a:lnTo>
                  <a:lnTo>
                    <a:pt x="751" y="278"/>
                  </a:lnTo>
                  <a:lnTo>
                    <a:pt x="753" y="280"/>
                  </a:lnTo>
                  <a:lnTo>
                    <a:pt x="753" y="280"/>
                  </a:lnTo>
                  <a:lnTo>
                    <a:pt x="753" y="282"/>
                  </a:lnTo>
                  <a:lnTo>
                    <a:pt x="753" y="282"/>
                  </a:lnTo>
                  <a:lnTo>
                    <a:pt x="753" y="283"/>
                  </a:lnTo>
                  <a:lnTo>
                    <a:pt x="754" y="283"/>
                  </a:lnTo>
                  <a:lnTo>
                    <a:pt x="754" y="283"/>
                  </a:lnTo>
                  <a:lnTo>
                    <a:pt x="754" y="285"/>
                  </a:lnTo>
                  <a:lnTo>
                    <a:pt x="754" y="287"/>
                  </a:lnTo>
                  <a:lnTo>
                    <a:pt x="756" y="289"/>
                  </a:lnTo>
                  <a:lnTo>
                    <a:pt x="758" y="291"/>
                  </a:lnTo>
                  <a:lnTo>
                    <a:pt x="758" y="293"/>
                  </a:lnTo>
                  <a:lnTo>
                    <a:pt x="760" y="294"/>
                  </a:lnTo>
                  <a:lnTo>
                    <a:pt x="762" y="298"/>
                  </a:lnTo>
                  <a:lnTo>
                    <a:pt x="764" y="300"/>
                  </a:lnTo>
                  <a:lnTo>
                    <a:pt x="764" y="302"/>
                  </a:lnTo>
                  <a:lnTo>
                    <a:pt x="765" y="305"/>
                  </a:lnTo>
                  <a:lnTo>
                    <a:pt x="767" y="307"/>
                  </a:lnTo>
                  <a:lnTo>
                    <a:pt x="769" y="309"/>
                  </a:lnTo>
                  <a:lnTo>
                    <a:pt x="769" y="311"/>
                  </a:lnTo>
                  <a:lnTo>
                    <a:pt x="771" y="313"/>
                  </a:lnTo>
                  <a:lnTo>
                    <a:pt x="771" y="315"/>
                  </a:lnTo>
                  <a:lnTo>
                    <a:pt x="773" y="316"/>
                  </a:lnTo>
                  <a:lnTo>
                    <a:pt x="773" y="316"/>
                  </a:lnTo>
                  <a:lnTo>
                    <a:pt x="775" y="318"/>
                  </a:lnTo>
                  <a:lnTo>
                    <a:pt x="775" y="318"/>
                  </a:lnTo>
                  <a:lnTo>
                    <a:pt x="776" y="320"/>
                  </a:lnTo>
                  <a:lnTo>
                    <a:pt x="776" y="322"/>
                  </a:lnTo>
                  <a:lnTo>
                    <a:pt x="778" y="324"/>
                  </a:lnTo>
                  <a:lnTo>
                    <a:pt x="780" y="324"/>
                  </a:lnTo>
                  <a:lnTo>
                    <a:pt x="782" y="327"/>
                  </a:lnTo>
                  <a:lnTo>
                    <a:pt x="784" y="329"/>
                  </a:lnTo>
                  <a:lnTo>
                    <a:pt x="784" y="329"/>
                  </a:lnTo>
                  <a:lnTo>
                    <a:pt x="786" y="331"/>
                  </a:lnTo>
                  <a:lnTo>
                    <a:pt x="786" y="333"/>
                  </a:lnTo>
                  <a:lnTo>
                    <a:pt x="787" y="335"/>
                  </a:lnTo>
                  <a:lnTo>
                    <a:pt x="789" y="336"/>
                  </a:lnTo>
                  <a:lnTo>
                    <a:pt x="791" y="338"/>
                  </a:lnTo>
                  <a:lnTo>
                    <a:pt x="793" y="338"/>
                  </a:lnTo>
                  <a:lnTo>
                    <a:pt x="795" y="340"/>
                  </a:lnTo>
                  <a:lnTo>
                    <a:pt x="795" y="340"/>
                  </a:lnTo>
                  <a:lnTo>
                    <a:pt x="796" y="342"/>
                  </a:lnTo>
                  <a:lnTo>
                    <a:pt x="796" y="344"/>
                  </a:lnTo>
                  <a:lnTo>
                    <a:pt x="798" y="346"/>
                  </a:lnTo>
                  <a:lnTo>
                    <a:pt x="800" y="346"/>
                  </a:lnTo>
                  <a:lnTo>
                    <a:pt x="802" y="349"/>
                  </a:lnTo>
                  <a:lnTo>
                    <a:pt x="804" y="351"/>
                  </a:lnTo>
                  <a:lnTo>
                    <a:pt x="806" y="353"/>
                  </a:lnTo>
                  <a:lnTo>
                    <a:pt x="807" y="355"/>
                  </a:lnTo>
                  <a:lnTo>
                    <a:pt x="809" y="357"/>
                  </a:lnTo>
                  <a:lnTo>
                    <a:pt x="811" y="360"/>
                  </a:lnTo>
                  <a:lnTo>
                    <a:pt x="813" y="362"/>
                  </a:lnTo>
                  <a:lnTo>
                    <a:pt x="813" y="362"/>
                  </a:lnTo>
                  <a:lnTo>
                    <a:pt x="813" y="364"/>
                  </a:lnTo>
                  <a:lnTo>
                    <a:pt x="813" y="364"/>
                  </a:lnTo>
                  <a:lnTo>
                    <a:pt x="813" y="364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4"/>
                  </a:lnTo>
                  <a:lnTo>
                    <a:pt x="811" y="364"/>
                  </a:lnTo>
                  <a:lnTo>
                    <a:pt x="811" y="364"/>
                  </a:lnTo>
                  <a:lnTo>
                    <a:pt x="811" y="364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0"/>
                  </a:lnTo>
                  <a:lnTo>
                    <a:pt x="809" y="360"/>
                  </a:lnTo>
                  <a:lnTo>
                    <a:pt x="809" y="360"/>
                  </a:lnTo>
                  <a:lnTo>
                    <a:pt x="809" y="360"/>
                  </a:lnTo>
                  <a:lnTo>
                    <a:pt x="807" y="360"/>
                  </a:lnTo>
                  <a:lnTo>
                    <a:pt x="807" y="360"/>
                  </a:lnTo>
                  <a:lnTo>
                    <a:pt x="807" y="358"/>
                  </a:lnTo>
                  <a:lnTo>
                    <a:pt x="807" y="358"/>
                  </a:lnTo>
                  <a:lnTo>
                    <a:pt x="807" y="358"/>
                  </a:lnTo>
                  <a:lnTo>
                    <a:pt x="807" y="358"/>
                  </a:lnTo>
                  <a:lnTo>
                    <a:pt x="806" y="358"/>
                  </a:lnTo>
                  <a:lnTo>
                    <a:pt x="806" y="358"/>
                  </a:lnTo>
                  <a:lnTo>
                    <a:pt x="804" y="357"/>
                  </a:lnTo>
                  <a:lnTo>
                    <a:pt x="804" y="355"/>
                  </a:lnTo>
                  <a:lnTo>
                    <a:pt x="804" y="355"/>
                  </a:lnTo>
                  <a:lnTo>
                    <a:pt x="804" y="355"/>
                  </a:lnTo>
                  <a:lnTo>
                    <a:pt x="804" y="353"/>
                  </a:lnTo>
                  <a:lnTo>
                    <a:pt x="804" y="353"/>
                  </a:lnTo>
                  <a:lnTo>
                    <a:pt x="804" y="353"/>
                  </a:lnTo>
                  <a:lnTo>
                    <a:pt x="802" y="353"/>
                  </a:lnTo>
                  <a:lnTo>
                    <a:pt x="802" y="353"/>
                  </a:lnTo>
                  <a:lnTo>
                    <a:pt x="802" y="351"/>
                  </a:lnTo>
                  <a:lnTo>
                    <a:pt x="802" y="351"/>
                  </a:lnTo>
                  <a:lnTo>
                    <a:pt x="802" y="351"/>
                  </a:lnTo>
                  <a:lnTo>
                    <a:pt x="802" y="351"/>
                  </a:lnTo>
                  <a:lnTo>
                    <a:pt x="802" y="349"/>
                  </a:lnTo>
                  <a:lnTo>
                    <a:pt x="800" y="349"/>
                  </a:lnTo>
                  <a:lnTo>
                    <a:pt x="800" y="349"/>
                  </a:lnTo>
                  <a:lnTo>
                    <a:pt x="800" y="349"/>
                  </a:lnTo>
                  <a:lnTo>
                    <a:pt x="798" y="347"/>
                  </a:lnTo>
                  <a:lnTo>
                    <a:pt x="798" y="347"/>
                  </a:lnTo>
                  <a:lnTo>
                    <a:pt x="798" y="347"/>
                  </a:lnTo>
                  <a:lnTo>
                    <a:pt x="796" y="346"/>
                  </a:lnTo>
                  <a:lnTo>
                    <a:pt x="796" y="346"/>
                  </a:lnTo>
                  <a:lnTo>
                    <a:pt x="796" y="346"/>
                  </a:lnTo>
                  <a:lnTo>
                    <a:pt x="795" y="346"/>
                  </a:lnTo>
                  <a:lnTo>
                    <a:pt x="795" y="346"/>
                  </a:lnTo>
                  <a:lnTo>
                    <a:pt x="795" y="346"/>
                  </a:lnTo>
                  <a:lnTo>
                    <a:pt x="793" y="346"/>
                  </a:lnTo>
                  <a:lnTo>
                    <a:pt x="793" y="344"/>
                  </a:lnTo>
                  <a:lnTo>
                    <a:pt x="793" y="344"/>
                  </a:lnTo>
                  <a:lnTo>
                    <a:pt x="791" y="344"/>
                  </a:lnTo>
                  <a:lnTo>
                    <a:pt x="791" y="344"/>
                  </a:lnTo>
                  <a:lnTo>
                    <a:pt x="791" y="342"/>
                  </a:lnTo>
                  <a:lnTo>
                    <a:pt x="791" y="342"/>
                  </a:lnTo>
                  <a:lnTo>
                    <a:pt x="791" y="340"/>
                  </a:lnTo>
                  <a:lnTo>
                    <a:pt x="789" y="340"/>
                  </a:lnTo>
                  <a:lnTo>
                    <a:pt x="789" y="338"/>
                  </a:lnTo>
                  <a:lnTo>
                    <a:pt x="787" y="336"/>
                  </a:lnTo>
                  <a:lnTo>
                    <a:pt x="787" y="336"/>
                  </a:lnTo>
                  <a:lnTo>
                    <a:pt x="787" y="336"/>
                  </a:lnTo>
                  <a:lnTo>
                    <a:pt x="787" y="338"/>
                  </a:lnTo>
                  <a:lnTo>
                    <a:pt x="787" y="338"/>
                  </a:lnTo>
                  <a:lnTo>
                    <a:pt x="787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4" y="338"/>
                  </a:lnTo>
                  <a:lnTo>
                    <a:pt x="784" y="338"/>
                  </a:lnTo>
                  <a:lnTo>
                    <a:pt x="784" y="338"/>
                  </a:lnTo>
                  <a:lnTo>
                    <a:pt x="784" y="336"/>
                  </a:lnTo>
                  <a:lnTo>
                    <a:pt x="784" y="336"/>
                  </a:lnTo>
                  <a:lnTo>
                    <a:pt x="784" y="336"/>
                  </a:lnTo>
                  <a:lnTo>
                    <a:pt x="784" y="335"/>
                  </a:lnTo>
                  <a:lnTo>
                    <a:pt x="782" y="335"/>
                  </a:lnTo>
                  <a:lnTo>
                    <a:pt x="782" y="333"/>
                  </a:lnTo>
                  <a:lnTo>
                    <a:pt x="780" y="333"/>
                  </a:lnTo>
                  <a:lnTo>
                    <a:pt x="780" y="331"/>
                  </a:lnTo>
                  <a:lnTo>
                    <a:pt x="780" y="331"/>
                  </a:lnTo>
                  <a:lnTo>
                    <a:pt x="780" y="329"/>
                  </a:lnTo>
                  <a:lnTo>
                    <a:pt x="780" y="329"/>
                  </a:lnTo>
                  <a:lnTo>
                    <a:pt x="780" y="331"/>
                  </a:lnTo>
                  <a:lnTo>
                    <a:pt x="780" y="331"/>
                  </a:lnTo>
                  <a:lnTo>
                    <a:pt x="782" y="331"/>
                  </a:lnTo>
                  <a:lnTo>
                    <a:pt x="782" y="331"/>
                  </a:lnTo>
                  <a:lnTo>
                    <a:pt x="782" y="331"/>
                  </a:lnTo>
                  <a:lnTo>
                    <a:pt x="782" y="331"/>
                  </a:lnTo>
                  <a:lnTo>
                    <a:pt x="780" y="329"/>
                  </a:lnTo>
                  <a:lnTo>
                    <a:pt x="780" y="329"/>
                  </a:lnTo>
                  <a:lnTo>
                    <a:pt x="780" y="327"/>
                  </a:lnTo>
                  <a:lnTo>
                    <a:pt x="778" y="327"/>
                  </a:lnTo>
                  <a:lnTo>
                    <a:pt x="778" y="325"/>
                  </a:lnTo>
                  <a:lnTo>
                    <a:pt x="778" y="324"/>
                  </a:lnTo>
                  <a:lnTo>
                    <a:pt x="776" y="324"/>
                  </a:lnTo>
                  <a:lnTo>
                    <a:pt x="776" y="322"/>
                  </a:lnTo>
                  <a:lnTo>
                    <a:pt x="775" y="320"/>
                  </a:lnTo>
                  <a:lnTo>
                    <a:pt x="775" y="320"/>
                  </a:lnTo>
                  <a:lnTo>
                    <a:pt x="775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1" y="318"/>
                  </a:lnTo>
                  <a:lnTo>
                    <a:pt x="771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3" y="316"/>
                  </a:lnTo>
                  <a:lnTo>
                    <a:pt x="773" y="316"/>
                  </a:lnTo>
                  <a:lnTo>
                    <a:pt x="771" y="316"/>
                  </a:lnTo>
                  <a:lnTo>
                    <a:pt x="771" y="316"/>
                  </a:lnTo>
                  <a:lnTo>
                    <a:pt x="771" y="316"/>
                  </a:lnTo>
                  <a:lnTo>
                    <a:pt x="771" y="315"/>
                  </a:lnTo>
                  <a:lnTo>
                    <a:pt x="771" y="315"/>
                  </a:lnTo>
                  <a:lnTo>
                    <a:pt x="771" y="315"/>
                  </a:lnTo>
                  <a:lnTo>
                    <a:pt x="769" y="313"/>
                  </a:lnTo>
                  <a:lnTo>
                    <a:pt x="769" y="313"/>
                  </a:lnTo>
                  <a:lnTo>
                    <a:pt x="769" y="313"/>
                  </a:lnTo>
                  <a:lnTo>
                    <a:pt x="769" y="313"/>
                  </a:lnTo>
                  <a:lnTo>
                    <a:pt x="767" y="313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09"/>
                  </a:lnTo>
                  <a:lnTo>
                    <a:pt x="767" y="309"/>
                  </a:lnTo>
                  <a:lnTo>
                    <a:pt x="765" y="309"/>
                  </a:lnTo>
                  <a:lnTo>
                    <a:pt x="765" y="307"/>
                  </a:lnTo>
                  <a:lnTo>
                    <a:pt x="765" y="307"/>
                  </a:lnTo>
                  <a:lnTo>
                    <a:pt x="765" y="307"/>
                  </a:lnTo>
                  <a:lnTo>
                    <a:pt x="765" y="305"/>
                  </a:lnTo>
                  <a:lnTo>
                    <a:pt x="765" y="305"/>
                  </a:lnTo>
                  <a:lnTo>
                    <a:pt x="764" y="305"/>
                  </a:lnTo>
                  <a:lnTo>
                    <a:pt x="764" y="305"/>
                  </a:lnTo>
                  <a:lnTo>
                    <a:pt x="764" y="304"/>
                  </a:lnTo>
                  <a:lnTo>
                    <a:pt x="764" y="304"/>
                  </a:lnTo>
                  <a:lnTo>
                    <a:pt x="764" y="304"/>
                  </a:lnTo>
                  <a:lnTo>
                    <a:pt x="762" y="304"/>
                  </a:lnTo>
                  <a:lnTo>
                    <a:pt x="762" y="302"/>
                  </a:lnTo>
                  <a:lnTo>
                    <a:pt x="762" y="302"/>
                  </a:lnTo>
                  <a:lnTo>
                    <a:pt x="762" y="302"/>
                  </a:lnTo>
                  <a:lnTo>
                    <a:pt x="762" y="300"/>
                  </a:lnTo>
                  <a:lnTo>
                    <a:pt x="762" y="300"/>
                  </a:lnTo>
                  <a:lnTo>
                    <a:pt x="762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2" y="300"/>
                  </a:lnTo>
                  <a:lnTo>
                    <a:pt x="762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6"/>
                  </a:lnTo>
                  <a:lnTo>
                    <a:pt x="760" y="296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6"/>
                  </a:lnTo>
                  <a:lnTo>
                    <a:pt x="760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6" y="296"/>
                  </a:lnTo>
                  <a:lnTo>
                    <a:pt x="756" y="294"/>
                  </a:lnTo>
                  <a:lnTo>
                    <a:pt x="756" y="294"/>
                  </a:lnTo>
                  <a:lnTo>
                    <a:pt x="756" y="294"/>
                  </a:lnTo>
                  <a:lnTo>
                    <a:pt x="758" y="294"/>
                  </a:lnTo>
                  <a:lnTo>
                    <a:pt x="758" y="294"/>
                  </a:lnTo>
                  <a:lnTo>
                    <a:pt x="758" y="294"/>
                  </a:lnTo>
                  <a:lnTo>
                    <a:pt x="758" y="294"/>
                  </a:lnTo>
                  <a:lnTo>
                    <a:pt x="756" y="294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4" y="293"/>
                  </a:lnTo>
                  <a:lnTo>
                    <a:pt x="754" y="293"/>
                  </a:lnTo>
                  <a:lnTo>
                    <a:pt x="754" y="291"/>
                  </a:lnTo>
                  <a:lnTo>
                    <a:pt x="754" y="291"/>
                  </a:lnTo>
                  <a:lnTo>
                    <a:pt x="754" y="291"/>
                  </a:lnTo>
                  <a:lnTo>
                    <a:pt x="754" y="291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7"/>
                  </a:lnTo>
                  <a:lnTo>
                    <a:pt x="754" y="287"/>
                  </a:lnTo>
                  <a:lnTo>
                    <a:pt x="754" y="287"/>
                  </a:lnTo>
                  <a:lnTo>
                    <a:pt x="754" y="287"/>
                  </a:lnTo>
                  <a:lnTo>
                    <a:pt x="754" y="285"/>
                  </a:lnTo>
                  <a:lnTo>
                    <a:pt x="753" y="285"/>
                  </a:lnTo>
                  <a:lnTo>
                    <a:pt x="753" y="285"/>
                  </a:lnTo>
                  <a:lnTo>
                    <a:pt x="751" y="285"/>
                  </a:lnTo>
                  <a:lnTo>
                    <a:pt x="751" y="285"/>
                  </a:lnTo>
                  <a:lnTo>
                    <a:pt x="751" y="285"/>
                  </a:lnTo>
                  <a:lnTo>
                    <a:pt x="751" y="283"/>
                  </a:lnTo>
                  <a:lnTo>
                    <a:pt x="751" y="283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49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49" y="278"/>
                  </a:lnTo>
                  <a:lnTo>
                    <a:pt x="749" y="278"/>
                  </a:lnTo>
                  <a:lnTo>
                    <a:pt x="749" y="278"/>
                  </a:lnTo>
                  <a:lnTo>
                    <a:pt x="751" y="278"/>
                  </a:lnTo>
                  <a:lnTo>
                    <a:pt x="751" y="276"/>
                  </a:lnTo>
                  <a:lnTo>
                    <a:pt x="749" y="276"/>
                  </a:lnTo>
                  <a:lnTo>
                    <a:pt x="749" y="276"/>
                  </a:lnTo>
                  <a:lnTo>
                    <a:pt x="747" y="276"/>
                  </a:lnTo>
                  <a:lnTo>
                    <a:pt x="747" y="276"/>
                  </a:lnTo>
                  <a:lnTo>
                    <a:pt x="747" y="274"/>
                  </a:lnTo>
                  <a:lnTo>
                    <a:pt x="747" y="274"/>
                  </a:lnTo>
                  <a:lnTo>
                    <a:pt x="745" y="273"/>
                  </a:lnTo>
                  <a:lnTo>
                    <a:pt x="745" y="271"/>
                  </a:lnTo>
                  <a:lnTo>
                    <a:pt x="745" y="271"/>
                  </a:lnTo>
                  <a:lnTo>
                    <a:pt x="745" y="271"/>
                  </a:lnTo>
                  <a:lnTo>
                    <a:pt x="744" y="269"/>
                  </a:lnTo>
                  <a:lnTo>
                    <a:pt x="744" y="269"/>
                  </a:lnTo>
                  <a:lnTo>
                    <a:pt x="744" y="269"/>
                  </a:lnTo>
                  <a:lnTo>
                    <a:pt x="742" y="267"/>
                  </a:lnTo>
                  <a:lnTo>
                    <a:pt x="742" y="267"/>
                  </a:lnTo>
                  <a:lnTo>
                    <a:pt x="742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3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7"/>
                  </a:lnTo>
                  <a:lnTo>
                    <a:pt x="738" y="267"/>
                  </a:lnTo>
                  <a:lnTo>
                    <a:pt x="738" y="267"/>
                  </a:lnTo>
                  <a:lnTo>
                    <a:pt x="738" y="269"/>
                  </a:lnTo>
                  <a:lnTo>
                    <a:pt x="738" y="269"/>
                  </a:lnTo>
                  <a:lnTo>
                    <a:pt x="738" y="271"/>
                  </a:lnTo>
                  <a:lnTo>
                    <a:pt x="740" y="271"/>
                  </a:lnTo>
                  <a:lnTo>
                    <a:pt x="740" y="271"/>
                  </a:lnTo>
                  <a:lnTo>
                    <a:pt x="740" y="271"/>
                  </a:lnTo>
                  <a:lnTo>
                    <a:pt x="740" y="271"/>
                  </a:lnTo>
                  <a:lnTo>
                    <a:pt x="740" y="273"/>
                  </a:lnTo>
                  <a:lnTo>
                    <a:pt x="740" y="273"/>
                  </a:lnTo>
                  <a:lnTo>
                    <a:pt x="740" y="273"/>
                  </a:lnTo>
                  <a:lnTo>
                    <a:pt x="740" y="273"/>
                  </a:lnTo>
                  <a:lnTo>
                    <a:pt x="740" y="274"/>
                  </a:lnTo>
                  <a:lnTo>
                    <a:pt x="740" y="274"/>
                  </a:lnTo>
                  <a:lnTo>
                    <a:pt x="740" y="274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80"/>
                  </a:lnTo>
                  <a:lnTo>
                    <a:pt x="742" y="280"/>
                  </a:lnTo>
                  <a:lnTo>
                    <a:pt x="742" y="282"/>
                  </a:lnTo>
                  <a:lnTo>
                    <a:pt x="742" y="282"/>
                  </a:lnTo>
                  <a:lnTo>
                    <a:pt x="742" y="282"/>
                  </a:lnTo>
                  <a:lnTo>
                    <a:pt x="742" y="283"/>
                  </a:lnTo>
                  <a:lnTo>
                    <a:pt x="742" y="283"/>
                  </a:lnTo>
                  <a:lnTo>
                    <a:pt x="742" y="283"/>
                  </a:lnTo>
                  <a:lnTo>
                    <a:pt x="738" y="285"/>
                  </a:lnTo>
                  <a:lnTo>
                    <a:pt x="736" y="285"/>
                  </a:lnTo>
                  <a:lnTo>
                    <a:pt x="734" y="285"/>
                  </a:lnTo>
                  <a:lnTo>
                    <a:pt x="725" y="289"/>
                  </a:lnTo>
                  <a:lnTo>
                    <a:pt x="707" y="294"/>
                  </a:lnTo>
                  <a:lnTo>
                    <a:pt x="691" y="300"/>
                  </a:lnTo>
                  <a:lnTo>
                    <a:pt x="685" y="302"/>
                  </a:lnTo>
                  <a:lnTo>
                    <a:pt x="650" y="311"/>
                  </a:lnTo>
                  <a:lnTo>
                    <a:pt x="627" y="318"/>
                  </a:lnTo>
                  <a:lnTo>
                    <a:pt x="612" y="324"/>
                  </a:lnTo>
                  <a:lnTo>
                    <a:pt x="570" y="335"/>
                  </a:lnTo>
                  <a:lnTo>
                    <a:pt x="557" y="338"/>
                  </a:lnTo>
                  <a:lnTo>
                    <a:pt x="543" y="344"/>
                  </a:lnTo>
                  <a:lnTo>
                    <a:pt x="519" y="351"/>
                  </a:lnTo>
                  <a:lnTo>
                    <a:pt x="504" y="357"/>
                  </a:lnTo>
                  <a:lnTo>
                    <a:pt x="479" y="362"/>
                  </a:lnTo>
                  <a:lnTo>
                    <a:pt x="473" y="364"/>
                  </a:lnTo>
                  <a:lnTo>
                    <a:pt x="440" y="373"/>
                  </a:lnTo>
                  <a:lnTo>
                    <a:pt x="433" y="375"/>
                  </a:lnTo>
                  <a:lnTo>
                    <a:pt x="404" y="384"/>
                  </a:lnTo>
                  <a:lnTo>
                    <a:pt x="384" y="388"/>
                  </a:lnTo>
                  <a:lnTo>
                    <a:pt x="354" y="397"/>
                  </a:lnTo>
                  <a:lnTo>
                    <a:pt x="352" y="397"/>
                  </a:lnTo>
                  <a:lnTo>
                    <a:pt x="316" y="406"/>
                  </a:lnTo>
                  <a:lnTo>
                    <a:pt x="298" y="410"/>
                  </a:lnTo>
                  <a:lnTo>
                    <a:pt x="276" y="415"/>
                  </a:lnTo>
                  <a:lnTo>
                    <a:pt x="270" y="417"/>
                  </a:lnTo>
                  <a:lnTo>
                    <a:pt x="226" y="426"/>
                  </a:lnTo>
                  <a:lnTo>
                    <a:pt x="195" y="431"/>
                  </a:lnTo>
                  <a:lnTo>
                    <a:pt x="195" y="431"/>
                  </a:lnTo>
                  <a:lnTo>
                    <a:pt x="195" y="431"/>
                  </a:lnTo>
                  <a:lnTo>
                    <a:pt x="195" y="428"/>
                  </a:lnTo>
                  <a:lnTo>
                    <a:pt x="181" y="431"/>
                  </a:lnTo>
                  <a:lnTo>
                    <a:pt x="170" y="433"/>
                  </a:lnTo>
                  <a:lnTo>
                    <a:pt x="170" y="437"/>
                  </a:lnTo>
                  <a:lnTo>
                    <a:pt x="150" y="442"/>
                  </a:lnTo>
                  <a:lnTo>
                    <a:pt x="142" y="442"/>
                  </a:lnTo>
                  <a:lnTo>
                    <a:pt x="135" y="444"/>
                  </a:lnTo>
                  <a:lnTo>
                    <a:pt x="104" y="452"/>
                  </a:lnTo>
                  <a:lnTo>
                    <a:pt x="86" y="457"/>
                  </a:lnTo>
                  <a:lnTo>
                    <a:pt x="69" y="461"/>
                  </a:lnTo>
                  <a:lnTo>
                    <a:pt x="44" y="468"/>
                  </a:lnTo>
                  <a:lnTo>
                    <a:pt x="40" y="466"/>
                  </a:lnTo>
                  <a:lnTo>
                    <a:pt x="22" y="472"/>
                  </a:lnTo>
                  <a:lnTo>
                    <a:pt x="0" y="475"/>
                  </a:lnTo>
                  <a:lnTo>
                    <a:pt x="2" y="474"/>
                  </a:lnTo>
                  <a:lnTo>
                    <a:pt x="2" y="474"/>
                  </a:lnTo>
                  <a:lnTo>
                    <a:pt x="4" y="472"/>
                  </a:lnTo>
                  <a:lnTo>
                    <a:pt x="4" y="472"/>
                  </a:lnTo>
                  <a:lnTo>
                    <a:pt x="7" y="470"/>
                  </a:lnTo>
                  <a:lnTo>
                    <a:pt x="11" y="468"/>
                  </a:lnTo>
                  <a:lnTo>
                    <a:pt x="13" y="464"/>
                  </a:lnTo>
                  <a:lnTo>
                    <a:pt x="14" y="464"/>
                  </a:lnTo>
                  <a:lnTo>
                    <a:pt x="16" y="464"/>
                  </a:lnTo>
                  <a:lnTo>
                    <a:pt x="18" y="463"/>
                  </a:lnTo>
                  <a:lnTo>
                    <a:pt x="20" y="463"/>
                  </a:lnTo>
                  <a:lnTo>
                    <a:pt x="22" y="463"/>
                  </a:lnTo>
                  <a:lnTo>
                    <a:pt x="25" y="461"/>
                  </a:lnTo>
                  <a:lnTo>
                    <a:pt x="29" y="457"/>
                  </a:lnTo>
                  <a:lnTo>
                    <a:pt x="36" y="452"/>
                  </a:lnTo>
                  <a:lnTo>
                    <a:pt x="38" y="452"/>
                  </a:lnTo>
                  <a:lnTo>
                    <a:pt x="42" y="450"/>
                  </a:lnTo>
                  <a:lnTo>
                    <a:pt x="44" y="448"/>
                  </a:lnTo>
                  <a:lnTo>
                    <a:pt x="47" y="446"/>
                  </a:lnTo>
                  <a:lnTo>
                    <a:pt x="49" y="446"/>
                  </a:lnTo>
                  <a:lnTo>
                    <a:pt x="49" y="444"/>
                  </a:lnTo>
                  <a:lnTo>
                    <a:pt x="49" y="442"/>
                  </a:lnTo>
                  <a:lnTo>
                    <a:pt x="51" y="439"/>
                  </a:lnTo>
                  <a:lnTo>
                    <a:pt x="51" y="437"/>
                  </a:lnTo>
                  <a:lnTo>
                    <a:pt x="51" y="435"/>
                  </a:lnTo>
                  <a:lnTo>
                    <a:pt x="53" y="433"/>
                  </a:lnTo>
                  <a:lnTo>
                    <a:pt x="53" y="433"/>
                  </a:lnTo>
                  <a:lnTo>
                    <a:pt x="53" y="431"/>
                  </a:lnTo>
                  <a:lnTo>
                    <a:pt x="55" y="431"/>
                  </a:lnTo>
                  <a:lnTo>
                    <a:pt x="56" y="430"/>
                  </a:lnTo>
                  <a:lnTo>
                    <a:pt x="56" y="430"/>
                  </a:lnTo>
                  <a:lnTo>
                    <a:pt x="60" y="430"/>
                  </a:lnTo>
                  <a:lnTo>
                    <a:pt x="62" y="428"/>
                  </a:lnTo>
                  <a:lnTo>
                    <a:pt x="66" y="428"/>
                  </a:lnTo>
                  <a:lnTo>
                    <a:pt x="67" y="424"/>
                  </a:lnTo>
                  <a:lnTo>
                    <a:pt x="69" y="422"/>
                  </a:lnTo>
                  <a:lnTo>
                    <a:pt x="69" y="422"/>
                  </a:lnTo>
                  <a:lnTo>
                    <a:pt x="71" y="421"/>
                  </a:lnTo>
                  <a:lnTo>
                    <a:pt x="71" y="417"/>
                  </a:lnTo>
                  <a:lnTo>
                    <a:pt x="71" y="417"/>
                  </a:lnTo>
                  <a:lnTo>
                    <a:pt x="69" y="415"/>
                  </a:lnTo>
                  <a:lnTo>
                    <a:pt x="69" y="411"/>
                  </a:lnTo>
                  <a:lnTo>
                    <a:pt x="69" y="411"/>
                  </a:lnTo>
                  <a:lnTo>
                    <a:pt x="75" y="406"/>
                  </a:lnTo>
                  <a:lnTo>
                    <a:pt x="77" y="404"/>
                  </a:lnTo>
                  <a:lnTo>
                    <a:pt x="80" y="402"/>
                  </a:lnTo>
                  <a:lnTo>
                    <a:pt x="80" y="402"/>
                  </a:lnTo>
                  <a:lnTo>
                    <a:pt x="80" y="400"/>
                  </a:lnTo>
                  <a:lnTo>
                    <a:pt x="78" y="391"/>
                  </a:lnTo>
                  <a:lnTo>
                    <a:pt x="82" y="389"/>
                  </a:lnTo>
                  <a:lnTo>
                    <a:pt x="84" y="388"/>
                  </a:lnTo>
                  <a:lnTo>
                    <a:pt x="86" y="384"/>
                  </a:lnTo>
                  <a:lnTo>
                    <a:pt x="89" y="380"/>
                  </a:lnTo>
                  <a:lnTo>
                    <a:pt x="91" y="378"/>
                  </a:lnTo>
                  <a:lnTo>
                    <a:pt x="93" y="378"/>
                  </a:lnTo>
                  <a:lnTo>
                    <a:pt x="93" y="377"/>
                  </a:lnTo>
                  <a:lnTo>
                    <a:pt x="95" y="377"/>
                  </a:lnTo>
                  <a:lnTo>
                    <a:pt x="97" y="373"/>
                  </a:lnTo>
                  <a:lnTo>
                    <a:pt x="104" y="368"/>
                  </a:lnTo>
                  <a:lnTo>
                    <a:pt x="106" y="368"/>
                  </a:lnTo>
                  <a:lnTo>
                    <a:pt x="109" y="366"/>
                  </a:lnTo>
                  <a:lnTo>
                    <a:pt x="111" y="362"/>
                  </a:lnTo>
                  <a:lnTo>
                    <a:pt x="115" y="358"/>
                  </a:lnTo>
                  <a:lnTo>
                    <a:pt x="139" y="324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56"/>
            <p:cNvSpPr>
              <a:spLocks/>
            </p:cNvSpPr>
            <p:nvPr userDrawn="1"/>
          </p:nvSpPr>
          <p:spPr bwMode="auto">
            <a:xfrm>
              <a:off x="3141663" y="422275"/>
              <a:ext cx="1028700" cy="635000"/>
            </a:xfrm>
            <a:custGeom>
              <a:avLst/>
              <a:gdLst/>
              <a:ahLst/>
              <a:cxnLst>
                <a:cxn ang="0">
                  <a:pos x="215" y="396"/>
                </a:cxn>
                <a:cxn ang="0">
                  <a:pos x="524" y="382"/>
                </a:cxn>
                <a:cxn ang="0">
                  <a:pos x="647" y="360"/>
                </a:cxn>
                <a:cxn ang="0">
                  <a:pos x="648" y="351"/>
                </a:cxn>
                <a:cxn ang="0">
                  <a:pos x="645" y="338"/>
                </a:cxn>
                <a:cxn ang="0">
                  <a:pos x="643" y="330"/>
                </a:cxn>
                <a:cxn ang="0">
                  <a:pos x="641" y="323"/>
                </a:cxn>
                <a:cxn ang="0">
                  <a:pos x="630" y="310"/>
                </a:cxn>
                <a:cxn ang="0">
                  <a:pos x="628" y="303"/>
                </a:cxn>
                <a:cxn ang="0">
                  <a:pos x="625" y="290"/>
                </a:cxn>
                <a:cxn ang="0">
                  <a:pos x="621" y="279"/>
                </a:cxn>
                <a:cxn ang="0">
                  <a:pos x="619" y="265"/>
                </a:cxn>
                <a:cxn ang="0">
                  <a:pos x="621" y="254"/>
                </a:cxn>
                <a:cxn ang="0">
                  <a:pos x="621" y="250"/>
                </a:cxn>
                <a:cxn ang="0">
                  <a:pos x="619" y="248"/>
                </a:cxn>
                <a:cxn ang="0">
                  <a:pos x="617" y="245"/>
                </a:cxn>
                <a:cxn ang="0">
                  <a:pos x="616" y="243"/>
                </a:cxn>
                <a:cxn ang="0">
                  <a:pos x="616" y="235"/>
                </a:cxn>
                <a:cxn ang="0">
                  <a:pos x="614" y="224"/>
                </a:cxn>
                <a:cxn ang="0">
                  <a:pos x="612" y="219"/>
                </a:cxn>
                <a:cxn ang="0">
                  <a:pos x="612" y="213"/>
                </a:cxn>
                <a:cxn ang="0">
                  <a:pos x="612" y="204"/>
                </a:cxn>
                <a:cxn ang="0">
                  <a:pos x="610" y="195"/>
                </a:cxn>
                <a:cxn ang="0">
                  <a:pos x="608" y="184"/>
                </a:cxn>
                <a:cxn ang="0">
                  <a:pos x="608" y="181"/>
                </a:cxn>
                <a:cxn ang="0">
                  <a:pos x="608" y="175"/>
                </a:cxn>
                <a:cxn ang="0">
                  <a:pos x="605" y="164"/>
                </a:cxn>
                <a:cxn ang="0">
                  <a:pos x="601" y="153"/>
                </a:cxn>
                <a:cxn ang="0">
                  <a:pos x="594" y="144"/>
                </a:cxn>
                <a:cxn ang="0">
                  <a:pos x="590" y="135"/>
                </a:cxn>
                <a:cxn ang="0">
                  <a:pos x="586" y="126"/>
                </a:cxn>
                <a:cxn ang="0">
                  <a:pos x="584" y="118"/>
                </a:cxn>
                <a:cxn ang="0">
                  <a:pos x="581" y="107"/>
                </a:cxn>
                <a:cxn ang="0">
                  <a:pos x="577" y="102"/>
                </a:cxn>
                <a:cxn ang="0">
                  <a:pos x="577" y="100"/>
                </a:cxn>
                <a:cxn ang="0">
                  <a:pos x="579" y="95"/>
                </a:cxn>
                <a:cxn ang="0">
                  <a:pos x="577" y="89"/>
                </a:cxn>
                <a:cxn ang="0">
                  <a:pos x="577" y="86"/>
                </a:cxn>
                <a:cxn ang="0">
                  <a:pos x="577" y="82"/>
                </a:cxn>
                <a:cxn ang="0">
                  <a:pos x="577" y="78"/>
                </a:cxn>
                <a:cxn ang="0">
                  <a:pos x="574" y="76"/>
                </a:cxn>
                <a:cxn ang="0">
                  <a:pos x="574" y="75"/>
                </a:cxn>
                <a:cxn ang="0">
                  <a:pos x="575" y="71"/>
                </a:cxn>
                <a:cxn ang="0">
                  <a:pos x="575" y="69"/>
                </a:cxn>
                <a:cxn ang="0">
                  <a:pos x="574" y="64"/>
                </a:cxn>
                <a:cxn ang="0">
                  <a:pos x="575" y="60"/>
                </a:cxn>
                <a:cxn ang="0">
                  <a:pos x="574" y="56"/>
                </a:cxn>
                <a:cxn ang="0">
                  <a:pos x="572" y="54"/>
                </a:cxn>
                <a:cxn ang="0">
                  <a:pos x="572" y="53"/>
                </a:cxn>
                <a:cxn ang="0">
                  <a:pos x="572" y="49"/>
                </a:cxn>
                <a:cxn ang="0">
                  <a:pos x="574" y="45"/>
                </a:cxn>
                <a:cxn ang="0">
                  <a:pos x="574" y="44"/>
                </a:cxn>
                <a:cxn ang="0">
                  <a:pos x="575" y="40"/>
                </a:cxn>
                <a:cxn ang="0">
                  <a:pos x="574" y="34"/>
                </a:cxn>
                <a:cxn ang="0">
                  <a:pos x="572" y="29"/>
                </a:cxn>
                <a:cxn ang="0">
                  <a:pos x="570" y="25"/>
                </a:cxn>
                <a:cxn ang="0">
                  <a:pos x="566" y="14"/>
                </a:cxn>
                <a:cxn ang="0">
                  <a:pos x="564" y="9"/>
                </a:cxn>
                <a:cxn ang="0">
                  <a:pos x="563" y="0"/>
                </a:cxn>
                <a:cxn ang="0">
                  <a:pos x="309" y="14"/>
                </a:cxn>
                <a:cxn ang="0">
                  <a:pos x="53" y="22"/>
                </a:cxn>
              </a:cxnLst>
              <a:rect l="0" t="0" r="r" b="b"/>
              <a:pathLst>
                <a:path w="648" h="400">
                  <a:moveTo>
                    <a:pt x="0" y="400"/>
                  </a:moveTo>
                  <a:lnTo>
                    <a:pt x="42" y="400"/>
                  </a:lnTo>
                  <a:lnTo>
                    <a:pt x="91" y="398"/>
                  </a:lnTo>
                  <a:lnTo>
                    <a:pt x="97" y="398"/>
                  </a:lnTo>
                  <a:lnTo>
                    <a:pt x="179" y="396"/>
                  </a:lnTo>
                  <a:lnTo>
                    <a:pt x="215" y="396"/>
                  </a:lnTo>
                  <a:lnTo>
                    <a:pt x="307" y="393"/>
                  </a:lnTo>
                  <a:lnTo>
                    <a:pt x="362" y="389"/>
                  </a:lnTo>
                  <a:lnTo>
                    <a:pt x="376" y="389"/>
                  </a:lnTo>
                  <a:lnTo>
                    <a:pt x="438" y="385"/>
                  </a:lnTo>
                  <a:lnTo>
                    <a:pt x="462" y="383"/>
                  </a:lnTo>
                  <a:lnTo>
                    <a:pt x="524" y="382"/>
                  </a:lnTo>
                  <a:lnTo>
                    <a:pt x="526" y="380"/>
                  </a:lnTo>
                  <a:lnTo>
                    <a:pt x="592" y="374"/>
                  </a:lnTo>
                  <a:lnTo>
                    <a:pt x="648" y="371"/>
                  </a:lnTo>
                  <a:lnTo>
                    <a:pt x="648" y="369"/>
                  </a:lnTo>
                  <a:lnTo>
                    <a:pt x="648" y="367"/>
                  </a:lnTo>
                  <a:lnTo>
                    <a:pt x="647" y="360"/>
                  </a:lnTo>
                  <a:lnTo>
                    <a:pt x="647" y="360"/>
                  </a:lnTo>
                  <a:lnTo>
                    <a:pt x="647" y="358"/>
                  </a:lnTo>
                  <a:lnTo>
                    <a:pt x="647" y="358"/>
                  </a:lnTo>
                  <a:lnTo>
                    <a:pt x="647" y="356"/>
                  </a:lnTo>
                  <a:lnTo>
                    <a:pt x="648" y="352"/>
                  </a:lnTo>
                  <a:lnTo>
                    <a:pt x="648" y="351"/>
                  </a:lnTo>
                  <a:lnTo>
                    <a:pt x="648" y="349"/>
                  </a:lnTo>
                  <a:lnTo>
                    <a:pt x="647" y="349"/>
                  </a:lnTo>
                  <a:lnTo>
                    <a:pt x="645" y="341"/>
                  </a:lnTo>
                  <a:lnTo>
                    <a:pt x="645" y="341"/>
                  </a:lnTo>
                  <a:lnTo>
                    <a:pt x="645" y="340"/>
                  </a:lnTo>
                  <a:lnTo>
                    <a:pt x="645" y="338"/>
                  </a:lnTo>
                  <a:lnTo>
                    <a:pt x="643" y="336"/>
                  </a:lnTo>
                  <a:lnTo>
                    <a:pt x="643" y="336"/>
                  </a:lnTo>
                  <a:lnTo>
                    <a:pt x="643" y="332"/>
                  </a:lnTo>
                  <a:lnTo>
                    <a:pt x="643" y="332"/>
                  </a:lnTo>
                  <a:lnTo>
                    <a:pt x="643" y="330"/>
                  </a:lnTo>
                  <a:lnTo>
                    <a:pt x="643" y="330"/>
                  </a:lnTo>
                  <a:lnTo>
                    <a:pt x="643" y="330"/>
                  </a:lnTo>
                  <a:lnTo>
                    <a:pt x="641" y="327"/>
                  </a:lnTo>
                  <a:lnTo>
                    <a:pt x="643" y="325"/>
                  </a:lnTo>
                  <a:lnTo>
                    <a:pt x="643" y="323"/>
                  </a:lnTo>
                  <a:lnTo>
                    <a:pt x="641" y="323"/>
                  </a:lnTo>
                  <a:lnTo>
                    <a:pt x="641" y="323"/>
                  </a:lnTo>
                  <a:lnTo>
                    <a:pt x="641" y="321"/>
                  </a:lnTo>
                  <a:lnTo>
                    <a:pt x="639" y="319"/>
                  </a:lnTo>
                  <a:lnTo>
                    <a:pt x="637" y="319"/>
                  </a:lnTo>
                  <a:lnTo>
                    <a:pt x="634" y="314"/>
                  </a:lnTo>
                  <a:lnTo>
                    <a:pt x="632" y="310"/>
                  </a:lnTo>
                  <a:lnTo>
                    <a:pt x="630" y="310"/>
                  </a:lnTo>
                  <a:lnTo>
                    <a:pt x="630" y="307"/>
                  </a:lnTo>
                  <a:lnTo>
                    <a:pt x="630" y="307"/>
                  </a:lnTo>
                  <a:lnTo>
                    <a:pt x="628" y="305"/>
                  </a:lnTo>
                  <a:lnTo>
                    <a:pt x="628" y="305"/>
                  </a:lnTo>
                  <a:lnTo>
                    <a:pt x="628" y="305"/>
                  </a:lnTo>
                  <a:lnTo>
                    <a:pt x="628" y="303"/>
                  </a:lnTo>
                  <a:lnTo>
                    <a:pt x="628" y="299"/>
                  </a:lnTo>
                  <a:lnTo>
                    <a:pt x="627" y="298"/>
                  </a:lnTo>
                  <a:lnTo>
                    <a:pt x="627" y="294"/>
                  </a:lnTo>
                  <a:lnTo>
                    <a:pt x="627" y="292"/>
                  </a:lnTo>
                  <a:lnTo>
                    <a:pt x="625" y="290"/>
                  </a:lnTo>
                  <a:lnTo>
                    <a:pt x="625" y="290"/>
                  </a:lnTo>
                  <a:lnTo>
                    <a:pt x="625" y="288"/>
                  </a:lnTo>
                  <a:lnTo>
                    <a:pt x="623" y="288"/>
                  </a:lnTo>
                  <a:lnTo>
                    <a:pt x="623" y="287"/>
                  </a:lnTo>
                  <a:lnTo>
                    <a:pt x="621" y="285"/>
                  </a:lnTo>
                  <a:lnTo>
                    <a:pt x="621" y="283"/>
                  </a:lnTo>
                  <a:lnTo>
                    <a:pt x="621" y="279"/>
                  </a:lnTo>
                  <a:lnTo>
                    <a:pt x="621" y="276"/>
                  </a:lnTo>
                  <a:lnTo>
                    <a:pt x="621" y="276"/>
                  </a:lnTo>
                  <a:lnTo>
                    <a:pt x="621" y="272"/>
                  </a:lnTo>
                  <a:lnTo>
                    <a:pt x="621" y="270"/>
                  </a:lnTo>
                  <a:lnTo>
                    <a:pt x="621" y="266"/>
                  </a:lnTo>
                  <a:lnTo>
                    <a:pt x="619" y="265"/>
                  </a:lnTo>
                  <a:lnTo>
                    <a:pt x="621" y="263"/>
                  </a:lnTo>
                  <a:lnTo>
                    <a:pt x="621" y="261"/>
                  </a:lnTo>
                  <a:lnTo>
                    <a:pt x="621" y="261"/>
                  </a:lnTo>
                  <a:lnTo>
                    <a:pt x="619" y="257"/>
                  </a:lnTo>
                  <a:lnTo>
                    <a:pt x="621" y="256"/>
                  </a:lnTo>
                  <a:lnTo>
                    <a:pt x="621" y="254"/>
                  </a:lnTo>
                  <a:lnTo>
                    <a:pt x="621" y="254"/>
                  </a:lnTo>
                  <a:lnTo>
                    <a:pt x="621" y="252"/>
                  </a:lnTo>
                  <a:lnTo>
                    <a:pt x="621" y="252"/>
                  </a:lnTo>
                  <a:lnTo>
                    <a:pt x="621" y="250"/>
                  </a:lnTo>
                  <a:lnTo>
                    <a:pt x="621" y="250"/>
                  </a:lnTo>
                  <a:lnTo>
                    <a:pt x="621" y="250"/>
                  </a:lnTo>
                  <a:lnTo>
                    <a:pt x="621" y="250"/>
                  </a:lnTo>
                  <a:lnTo>
                    <a:pt x="621" y="250"/>
                  </a:lnTo>
                  <a:lnTo>
                    <a:pt x="619" y="250"/>
                  </a:lnTo>
                  <a:lnTo>
                    <a:pt x="619" y="250"/>
                  </a:lnTo>
                  <a:lnTo>
                    <a:pt x="619" y="250"/>
                  </a:lnTo>
                  <a:lnTo>
                    <a:pt x="619" y="248"/>
                  </a:lnTo>
                  <a:lnTo>
                    <a:pt x="619" y="248"/>
                  </a:lnTo>
                  <a:lnTo>
                    <a:pt x="619" y="248"/>
                  </a:lnTo>
                  <a:lnTo>
                    <a:pt x="617" y="248"/>
                  </a:lnTo>
                  <a:lnTo>
                    <a:pt x="619" y="246"/>
                  </a:lnTo>
                  <a:lnTo>
                    <a:pt x="617" y="246"/>
                  </a:lnTo>
                  <a:lnTo>
                    <a:pt x="617" y="245"/>
                  </a:lnTo>
                  <a:lnTo>
                    <a:pt x="617" y="246"/>
                  </a:lnTo>
                  <a:lnTo>
                    <a:pt x="617" y="246"/>
                  </a:lnTo>
                  <a:lnTo>
                    <a:pt x="616" y="245"/>
                  </a:lnTo>
                  <a:lnTo>
                    <a:pt x="616" y="245"/>
                  </a:lnTo>
                  <a:lnTo>
                    <a:pt x="616" y="243"/>
                  </a:lnTo>
                  <a:lnTo>
                    <a:pt x="616" y="243"/>
                  </a:lnTo>
                  <a:lnTo>
                    <a:pt x="616" y="241"/>
                  </a:lnTo>
                  <a:lnTo>
                    <a:pt x="616" y="241"/>
                  </a:lnTo>
                  <a:lnTo>
                    <a:pt x="614" y="239"/>
                  </a:lnTo>
                  <a:lnTo>
                    <a:pt x="614" y="239"/>
                  </a:lnTo>
                  <a:lnTo>
                    <a:pt x="616" y="235"/>
                  </a:lnTo>
                  <a:lnTo>
                    <a:pt x="616" y="235"/>
                  </a:lnTo>
                  <a:lnTo>
                    <a:pt x="614" y="234"/>
                  </a:lnTo>
                  <a:lnTo>
                    <a:pt x="616" y="232"/>
                  </a:lnTo>
                  <a:lnTo>
                    <a:pt x="614" y="228"/>
                  </a:lnTo>
                  <a:lnTo>
                    <a:pt x="614" y="228"/>
                  </a:lnTo>
                  <a:lnTo>
                    <a:pt x="614" y="226"/>
                  </a:lnTo>
                  <a:lnTo>
                    <a:pt x="614" y="224"/>
                  </a:lnTo>
                  <a:lnTo>
                    <a:pt x="614" y="224"/>
                  </a:lnTo>
                  <a:lnTo>
                    <a:pt x="612" y="223"/>
                  </a:lnTo>
                  <a:lnTo>
                    <a:pt x="612" y="223"/>
                  </a:lnTo>
                  <a:lnTo>
                    <a:pt x="614" y="221"/>
                  </a:lnTo>
                  <a:lnTo>
                    <a:pt x="614" y="221"/>
                  </a:lnTo>
                  <a:lnTo>
                    <a:pt x="612" y="219"/>
                  </a:lnTo>
                  <a:lnTo>
                    <a:pt x="612" y="217"/>
                  </a:lnTo>
                  <a:lnTo>
                    <a:pt x="612" y="217"/>
                  </a:lnTo>
                  <a:lnTo>
                    <a:pt x="612" y="215"/>
                  </a:lnTo>
                  <a:lnTo>
                    <a:pt x="612" y="215"/>
                  </a:lnTo>
                  <a:lnTo>
                    <a:pt x="612" y="215"/>
                  </a:lnTo>
                  <a:lnTo>
                    <a:pt x="612" y="213"/>
                  </a:lnTo>
                  <a:lnTo>
                    <a:pt x="612" y="212"/>
                  </a:lnTo>
                  <a:lnTo>
                    <a:pt x="612" y="212"/>
                  </a:lnTo>
                  <a:lnTo>
                    <a:pt x="612" y="208"/>
                  </a:lnTo>
                  <a:lnTo>
                    <a:pt x="612" y="206"/>
                  </a:lnTo>
                  <a:lnTo>
                    <a:pt x="612" y="206"/>
                  </a:lnTo>
                  <a:lnTo>
                    <a:pt x="612" y="204"/>
                  </a:lnTo>
                  <a:lnTo>
                    <a:pt x="610" y="204"/>
                  </a:lnTo>
                  <a:lnTo>
                    <a:pt x="610" y="203"/>
                  </a:lnTo>
                  <a:lnTo>
                    <a:pt x="612" y="203"/>
                  </a:lnTo>
                  <a:lnTo>
                    <a:pt x="610" y="197"/>
                  </a:lnTo>
                  <a:lnTo>
                    <a:pt x="610" y="197"/>
                  </a:lnTo>
                  <a:lnTo>
                    <a:pt x="610" y="195"/>
                  </a:lnTo>
                  <a:lnTo>
                    <a:pt x="608" y="192"/>
                  </a:lnTo>
                  <a:lnTo>
                    <a:pt x="608" y="192"/>
                  </a:lnTo>
                  <a:lnTo>
                    <a:pt x="608" y="190"/>
                  </a:lnTo>
                  <a:lnTo>
                    <a:pt x="608" y="190"/>
                  </a:lnTo>
                  <a:lnTo>
                    <a:pt x="608" y="186"/>
                  </a:lnTo>
                  <a:lnTo>
                    <a:pt x="608" y="184"/>
                  </a:lnTo>
                  <a:lnTo>
                    <a:pt x="608" y="184"/>
                  </a:lnTo>
                  <a:lnTo>
                    <a:pt x="608" y="182"/>
                  </a:lnTo>
                  <a:lnTo>
                    <a:pt x="608" y="182"/>
                  </a:lnTo>
                  <a:lnTo>
                    <a:pt x="608" y="181"/>
                  </a:lnTo>
                  <a:lnTo>
                    <a:pt x="608" y="181"/>
                  </a:lnTo>
                  <a:lnTo>
                    <a:pt x="608" y="181"/>
                  </a:lnTo>
                  <a:lnTo>
                    <a:pt x="608" y="179"/>
                  </a:lnTo>
                  <a:lnTo>
                    <a:pt x="608" y="179"/>
                  </a:lnTo>
                  <a:lnTo>
                    <a:pt x="606" y="179"/>
                  </a:lnTo>
                  <a:lnTo>
                    <a:pt x="606" y="177"/>
                  </a:lnTo>
                  <a:lnTo>
                    <a:pt x="606" y="177"/>
                  </a:lnTo>
                  <a:lnTo>
                    <a:pt x="608" y="175"/>
                  </a:lnTo>
                  <a:lnTo>
                    <a:pt x="608" y="175"/>
                  </a:lnTo>
                  <a:lnTo>
                    <a:pt x="606" y="173"/>
                  </a:lnTo>
                  <a:lnTo>
                    <a:pt x="606" y="168"/>
                  </a:lnTo>
                  <a:lnTo>
                    <a:pt x="606" y="168"/>
                  </a:lnTo>
                  <a:lnTo>
                    <a:pt x="605" y="166"/>
                  </a:lnTo>
                  <a:lnTo>
                    <a:pt x="605" y="164"/>
                  </a:lnTo>
                  <a:lnTo>
                    <a:pt x="605" y="162"/>
                  </a:lnTo>
                  <a:lnTo>
                    <a:pt x="603" y="160"/>
                  </a:lnTo>
                  <a:lnTo>
                    <a:pt x="603" y="159"/>
                  </a:lnTo>
                  <a:lnTo>
                    <a:pt x="603" y="157"/>
                  </a:lnTo>
                  <a:lnTo>
                    <a:pt x="603" y="157"/>
                  </a:lnTo>
                  <a:lnTo>
                    <a:pt x="601" y="153"/>
                  </a:lnTo>
                  <a:lnTo>
                    <a:pt x="599" y="153"/>
                  </a:lnTo>
                  <a:lnTo>
                    <a:pt x="599" y="148"/>
                  </a:lnTo>
                  <a:lnTo>
                    <a:pt x="597" y="146"/>
                  </a:lnTo>
                  <a:lnTo>
                    <a:pt x="595" y="144"/>
                  </a:lnTo>
                  <a:lnTo>
                    <a:pt x="595" y="144"/>
                  </a:lnTo>
                  <a:lnTo>
                    <a:pt x="594" y="144"/>
                  </a:lnTo>
                  <a:lnTo>
                    <a:pt x="594" y="144"/>
                  </a:lnTo>
                  <a:lnTo>
                    <a:pt x="594" y="140"/>
                  </a:lnTo>
                  <a:lnTo>
                    <a:pt x="594" y="139"/>
                  </a:lnTo>
                  <a:lnTo>
                    <a:pt x="592" y="137"/>
                  </a:lnTo>
                  <a:lnTo>
                    <a:pt x="590" y="135"/>
                  </a:lnTo>
                  <a:lnTo>
                    <a:pt x="590" y="135"/>
                  </a:lnTo>
                  <a:lnTo>
                    <a:pt x="590" y="133"/>
                  </a:lnTo>
                  <a:lnTo>
                    <a:pt x="590" y="133"/>
                  </a:lnTo>
                  <a:lnTo>
                    <a:pt x="590" y="129"/>
                  </a:lnTo>
                  <a:lnTo>
                    <a:pt x="590" y="128"/>
                  </a:lnTo>
                  <a:lnTo>
                    <a:pt x="588" y="128"/>
                  </a:lnTo>
                  <a:lnTo>
                    <a:pt x="586" y="126"/>
                  </a:lnTo>
                  <a:lnTo>
                    <a:pt x="586" y="126"/>
                  </a:lnTo>
                  <a:lnTo>
                    <a:pt x="586" y="122"/>
                  </a:lnTo>
                  <a:lnTo>
                    <a:pt x="586" y="120"/>
                  </a:lnTo>
                  <a:lnTo>
                    <a:pt x="586" y="120"/>
                  </a:lnTo>
                  <a:lnTo>
                    <a:pt x="584" y="118"/>
                  </a:lnTo>
                  <a:lnTo>
                    <a:pt x="584" y="118"/>
                  </a:lnTo>
                  <a:lnTo>
                    <a:pt x="584" y="117"/>
                  </a:lnTo>
                  <a:lnTo>
                    <a:pt x="584" y="115"/>
                  </a:lnTo>
                  <a:lnTo>
                    <a:pt x="584" y="115"/>
                  </a:lnTo>
                  <a:lnTo>
                    <a:pt x="583" y="111"/>
                  </a:lnTo>
                  <a:lnTo>
                    <a:pt x="581" y="107"/>
                  </a:lnTo>
                  <a:lnTo>
                    <a:pt x="581" y="107"/>
                  </a:lnTo>
                  <a:lnTo>
                    <a:pt x="579" y="107"/>
                  </a:lnTo>
                  <a:lnTo>
                    <a:pt x="579" y="107"/>
                  </a:lnTo>
                  <a:lnTo>
                    <a:pt x="579" y="106"/>
                  </a:lnTo>
                  <a:lnTo>
                    <a:pt x="579" y="106"/>
                  </a:lnTo>
                  <a:lnTo>
                    <a:pt x="579" y="104"/>
                  </a:lnTo>
                  <a:lnTo>
                    <a:pt x="577" y="102"/>
                  </a:lnTo>
                  <a:lnTo>
                    <a:pt x="577" y="102"/>
                  </a:lnTo>
                  <a:lnTo>
                    <a:pt x="577" y="102"/>
                  </a:lnTo>
                  <a:lnTo>
                    <a:pt x="579" y="102"/>
                  </a:lnTo>
                  <a:lnTo>
                    <a:pt x="579" y="100"/>
                  </a:lnTo>
                  <a:lnTo>
                    <a:pt x="577" y="100"/>
                  </a:lnTo>
                  <a:lnTo>
                    <a:pt x="577" y="100"/>
                  </a:lnTo>
                  <a:lnTo>
                    <a:pt x="577" y="98"/>
                  </a:lnTo>
                  <a:lnTo>
                    <a:pt x="577" y="97"/>
                  </a:lnTo>
                  <a:lnTo>
                    <a:pt x="577" y="97"/>
                  </a:lnTo>
                  <a:lnTo>
                    <a:pt x="579" y="95"/>
                  </a:lnTo>
                  <a:lnTo>
                    <a:pt x="579" y="95"/>
                  </a:lnTo>
                  <a:lnTo>
                    <a:pt x="579" y="95"/>
                  </a:lnTo>
                  <a:lnTo>
                    <a:pt x="577" y="93"/>
                  </a:lnTo>
                  <a:lnTo>
                    <a:pt x="577" y="93"/>
                  </a:lnTo>
                  <a:lnTo>
                    <a:pt x="577" y="93"/>
                  </a:lnTo>
                  <a:lnTo>
                    <a:pt x="577" y="93"/>
                  </a:lnTo>
                  <a:lnTo>
                    <a:pt x="577" y="91"/>
                  </a:lnTo>
                  <a:lnTo>
                    <a:pt x="577" y="89"/>
                  </a:lnTo>
                  <a:lnTo>
                    <a:pt x="577" y="89"/>
                  </a:lnTo>
                  <a:lnTo>
                    <a:pt x="577" y="89"/>
                  </a:lnTo>
                  <a:lnTo>
                    <a:pt x="577" y="87"/>
                  </a:lnTo>
                  <a:lnTo>
                    <a:pt x="577" y="87"/>
                  </a:lnTo>
                  <a:lnTo>
                    <a:pt x="577" y="86"/>
                  </a:lnTo>
                  <a:lnTo>
                    <a:pt x="577" y="86"/>
                  </a:lnTo>
                  <a:lnTo>
                    <a:pt x="577" y="86"/>
                  </a:lnTo>
                  <a:lnTo>
                    <a:pt x="577" y="84"/>
                  </a:lnTo>
                  <a:lnTo>
                    <a:pt x="579" y="84"/>
                  </a:lnTo>
                  <a:lnTo>
                    <a:pt x="577" y="84"/>
                  </a:lnTo>
                  <a:lnTo>
                    <a:pt x="577" y="82"/>
                  </a:lnTo>
                  <a:lnTo>
                    <a:pt x="577" y="82"/>
                  </a:lnTo>
                  <a:lnTo>
                    <a:pt x="577" y="82"/>
                  </a:lnTo>
                  <a:lnTo>
                    <a:pt x="577" y="82"/>
                  </a:lnTo>
                  <a:lnTo>
                    <a:pt x="577" y="82"/>
                  </a:lnTo>
                  <a:lnTo>
                    <a:pt x="575" y="80"/>
                  </a:lnTo>
                  <a:lnTo>
                    <a:pt x="575" y="80"/>
                  </a:lnTo>
                  <a:lnTo>
                    <a:pt x="577" y="78"/>
                  </a:lnTo>
                  <a:lnTo>
                    <a:pt x="575" y="78"/>
                  </a:lnTo>
                  <a:lnTo>
                    <a:pt x="575" y="76"/>
                  </a:lnTo>
                  <a:lnTo>
                    <a:pt x="575" y="76"/>
                  </a:lnTo>
                  <a:lnTo>
                    <a:pt x="575" y="76"/>
                  </a:lnTo>
                  <a:lnTo>
                    <a:pt x="575" y="76"/>
                  </a:lnTo>
                  <a:lnTo>
                    <a:pt x="574" y="76"/>
                  </a:lnTo>
                  <a:lnTo>
                    <a:pt x="574" y="76"/>
                  </a:lnTo>
                  <a:lnTo>
                    <a:pt x="574" y="75"/>
                  </a:lnTo>
                  <a:lnTo>
                    <a:pt x="575" y="75"/>
                  </a:lnTo>
                  <a:lnTo>
                    <a:pt x="575" y="73"/>
                  </a:lnTo>
                  <a:lnTo>
                    <a:pt x="575" y="73"/>
                  </a:lnTo>
                  <a:lnTo>
                    <a:pt x="574" y="75"/>
                  </a:lnTo>
                  <a:lnTo>
                    <a:pt x="574" y="73"/>
                  </a:lnTo>
                  <a:lnTo>
                    <a:pt x="574" y="73"/>
                  </a:lnTo>
                  <a:lnTo>
                    <a:pt x="574" y="73"/>
                  </a:lnTo>
                  <a:lnTo>
                    <a:pt x="575" y="71"/>
                  </a:lnTo>
                  <a:lnTo>
                    <a:pt x="575" y="71"/>
                  </a:lnTo>
                  <a:lnTo>
                    <a:pt x="575" y="71"/>
                  </a:lnTo>
                  <a:lnTo>
                    <a:pt x="574" y="69"/>
                  </a:lnTo>
                  <a:lnTo>
                    <a:pt x="574" y="69"/>
                  </a:lnTo>
                  <a:lnTo>
                    <a:pt x="575" y="69"/>
                  </a:lnTo>
                  <a:lnTo>
                    <a:pt x="575" y="69"/>
                  </a:lnTo>
                  <a:lnTo>
                    <a:pt x="575" y="69"/>
                  </a:lnTo>
                  <a:lnTo>
                    <a:pt x="575" y="69"/>
                  </a:lnTo>
                  <a:lnTo>
                    <a:pt x="575" y="67"/>
                  </a:lnTo>
                  <a:lnTo>
                    <a:pt x="574" y="67"/>
                  </a:lnTo>
                  <a:lnTo>
                    <a:pt x="574" y="65"/>
                  </a:lnTo>
                  <a:lnTo>
                    <a:pt x="575" y="65"/>
                  </a:lnTo>
                  <a:lnTo>
                    <a:pt x="575" y="64"/>
                  </a:lnTo>
                  <a:lnTo>
                    <a:pt x="574" y="64"/>
                  </a:lnTo>
                  <a:lnTo>
                    <a:pt x="574" y="64"/>
                  </a:lnTo>
                  <a:lnTo>
                    <a:pt x="574" y="62"/>
                  </a:lnTo>
                  <a:lnTo>
                    <a:pt x="574" y="62"/>
                  </a:lnTo>
                  <a:lnTo>
                    <a:pt x="574" y="60"/>
                  </a:lnTo>
                  <a:lnTo>
                    <a:pt x="575" y="62"/>
                  </a:lnTo>
                  <a:lnTo>
                    <a:pt x="575" y="60"/>
                  </a:lnTo>
                  <a:lnTo>
                    <a:pt x="574" y="58"/>
                  </a:lnTo>
                  <a:lnTo>
                    <a:pt x="574" y="58"/>
                  </a:lnTo>
                  <a:lnTo>
                    <a:pt x="574" y="58"/>
                  </a:lnTo>
                  <a:lnTo>
                    <a:pt x="574" y="58"/>
                  </a:lnTo>
                  <a:lnTo>
                    <a:pt x="574" y="56"/>
                  </a:lnTo>
                  <a:lnTo>
                    <a:pt x="574" y="56"/>
                  </a:lnTo>
                  <a:lnTo>
                    <a:pt x="574" y="56"/>
                  </a:lnTo>
                  <a:lnTo>
                    <a:pt x="572" y="56"/>
                  </a:lnTo>
                  <a:lnTo>
                    <a:pt x="572" y="56"/>
                  </a:lnTo>
                  <a:lnTo>
                    <a:pt x="574" y="54"/>
                  </a:lnTo>
                  <a:lnTo>
                    <a:pt x="574" y="54"/>
                  </a:lnTo>
                  <a:lnTo>
                    <a:pt x="572" y="54"/>
                  </a:lnTo>
                  <a:lnTo>
                    <a:pt x="572" y="54"/>
                  </a:lnTo>
                  <a:lnTo>
                    <a:pt x="572" y="54"/>
                  </a:lnTo>
                  <a:lnTo>
                    <a:pt x="572" y="54"/>
                  </a:lnTo>
                  <a:lnTo>
                    <a:pt x="572" y="53"/>
                  </a:lnTo>
                  <a:lnTo>
                    <a:pt x="572" y="53"/>
                  </a:lnTo>
                  <a:lnTo>
                    <a:pt x="572" y="53"/>
                  </a:lnTo>
                  <a:lnTo>
                    <a:pt x="572" y="51"/>
                  </a:lnTo>
                  <a:lnTo>
                    <a:pt x="572" y="51"/>
                  </a:lnTo>
                  <a:lnTo>
                    <a:pt x="572" y="51"/>
                  </a:lnTo>
                  <a:lnTo>
                    <a:pt x="572" y="49"/>
                  </a:lnTo>
                  <a:lnTo>
                    <a:pt x="572" y="49"/>
                  </a:lnTo>
                  <a:lnTo>
                    <a:pt x="572" y="49"/>
                  </a:lnTo>
                  <a:lnTo>
                    <a:pt x="572" y="49"/>
                  </a:lnTo>
                  <a:lnTo>
                    <a:pt x="572" y="49"/>
                  </a:lnTo>
                  <a:lnTo>
                    <a:pt x="572" y="47"/>
                  </a:lnTo>
                  <a:lnTo>
                    <a:pt x="572" y="45"/>
                  </a:lnTo>
                  <a:lnTo>
                    <a:pt x="572" y="45"/>
                  </a:lnTo>
                  <a:lnTo>
                    <a:pt x="574" y="45"/>
                  </a:lnTo>
                  <a:lnTo>
                    <a:pt x="574" y="45"/>
                  </a:lnTo>
                  <a:lnTo>
                    <a:pt x="574" y="45"/>
                  </a:lnTo>
                  <a:lnTo>
                    <a:pt x="574" y="44"/>
                  </a:lnTo>
                  <a:lnTo>
                    <a:pt x="574" y="44"/>
                  </a:lnTo>
                  <a:lnTo>
                    <a:pt x="574" y="44"/>
                  </a:lnTo>
                  <a:lnTo>
                    <a:pt x="574" y="44"/>
                  </a:lnTo>
                  <a:lnTo>
                    <a:pt x="574" y="44"/>
                  </a:lnTo>
                  <a:lnTo>
                    <a:pt x="575" y="44"/>
                  </a:lnTo>
                  <a:lnTo>
                    <a:pt x="574" y="42"/>
                  </a:lnTo>
                  <a:lnTo>
                    <a:pt x="575" y="42"/>
                  </a:lnTo>
                  <a:lnTo>
                    <a:pt x="575" y="40"/>
                  </a:lnTo>
                  <a:lnTo>
                    <a:pt x="575" y="40"/>
                  </a:lnTo>
                  <a:lnTo>
                    <a:pt x="575" y="38"/>
                  </a:lnTo>
                  <a:lnTo>
                    <a:pt x="575" y="36"/>
                  </a:lnTo>
                  <a:lnTo>
                    <a:pt x="575" y="36"/>
                  </a:lnTo>
                  <a:lnTo>
                    <a:pt x="574" y="36"/>
                  </a:lnTo>
                  <a:lnTo>
                    <a:pt x="574" y="36"/>
                  </a:lnTo>
                  <a:lnTo>
                    <a:pt x="574" y="34"/>
                  </a:lnTo>
                  <a:lnTo>
                    <a:pt x="574" y="34"/>
                  </a:lnTo>
                  <a:lnTo>
                    <a:pt x="574" y="33"/>
                  </a:lnTo>
                  <a:lnTo>
                    <a:pt x="574" y="33"/>
                  </a:lnTo>
                  <a:lnTo>
                    <a:pt x="572" y="33"/>
                  </a:lnTo>
                  <a:lnTo>
                    <a:pt x="572" y="31"/>
                  </a:lnTo>
                  <a:lnTo>
                    <a:pt x="572" y="29"/>
                  </a:lnTo>
                  <a:lnTo>
                    <a:pt x="572" y="29"/>
                  </a:lnTo>
                  <a:lnTo>
                    <a:pt x="572" y="29"/>
                  </a:lnTo>
                  <a:lnTo>
                    <a:pt x="570" y="29"/>
                  </a:lnTo>
                  <a:lnTo>
                    <a:pt x="570" y="27"/>
                  </a:lnTo>
                  <a:lnTo>
                    <a:pt x="570" y="27"/>
                  </a:lnTo>
                  <a:lnTo>
                    <a:pt x="570" y="25"/>
                  </a:lnTo>
                  <a:lnTo>
                    <a:pt x="568" y="23"/>
                  </a:lnTo>
                  <a:lnTo>
                    <a:pt x="568" y="22"/>
                  </a:lnTo>
                  <a:lnTo>
                    <a:pt x="568" y="22"/>
                  </a:lnTo>
                  <a:lnTo>
                    <a:pt x="568" y="22"/>
                  </a:lnTo>
                  <a:lnTo>
                    <a:pt x="568" y="20"/>
                  </a:lnTo>
                  <a:lnTo>
                    <a:pt x="566" y="14"/>
                  </a:lnTo>
                  <a:lnTo>
                    <a:pt x="566" y="14"/>
                  </a:lnTo>
                  <a:lnTo>
                    <a:pt x="566" y="12"/>
                  </a:lnTo>
                  <a:lnTo>
                    <a:pt x="566" y="11"/>
                  </a:lnTo>
                  <a:lnTo>
                    <a:pt x="564" y="11"/>
                  </a:lnTo>
                  <a:lnTo>
                    <a:pt x="564" y="9"/>
                  </a:lnTo>
                  <a:lnTo>
                    <a:pt x="564" y="9"/>
                  </a:lnTo>
                  <a:lnTo>
                    <a:pt x="563" y="7"/>
                  </a:lnTo>
                  <a:lnTo>
                    <a:pt x="563" y="5"/>
                  </a:lnTo>
                  <a:lnTo>
                    <a:pt x="563" y="3"/>
                  </a:lnTo>
                  <a:lnTo>
                    <a:pt x="563" y="3"/>
                  </a:lnTo>
                  <a:lnTo>
                    <a:pt x="563" y="2"/>
                  </a:lnTo>
                  <a:lnTo>
                    <a:pt x="563" y="0"/>
                  </a:lnTo>
                  <a:lnTo>
                    <a:pt x="504" y="3"/>
                  </a:lnTo>
                  <a:lnTo>
                    <a:pt x="418" y="9"/>
                  </a:lnTo>
                  <a:lnTo>
                    <a:pt x="373" y="11"/>
                  </a:lnTo>
                  <a:lnTo>
                    <a:pt x="331" y="12"/>
                  </a:lnTo>
                  <a:lnTo>
                    <a:pt x="320" y="14"/>
                  </a:lnTo>
                  <a:lnTo>
                    <a:pt x="309" y="14"/>
                  </a:lnTo>
                  <a:lnTo>
                    <a:pt x="221" y="18"/>
                  </a:lnTo>
                  <a:lnTo>
                    <a:pt x="212" y="18"/>
                  </a:lnTo>
                  <a:lnTo>
                    <a:pt x="168" y="20"/>
                  </a:lnTo>
                  <a:lnTo>
                    <a:pt x="120" y="20"/>
                  </a:lnTo>
                  <a:lnTo>
                    <a:pt x="91" y="22"/>
                  </a:lnTo>
                  <a:lnTo>
                    <a:pt x="53" y="22"/>
                  </a:lnTo>
                  <a:lnTo>
                    <a:pt x="0" y="22"/>
                  </a:lnTo>
                  <a:lnTo>
                    <a:pt x="0" y="40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57"/>
            <p:cNvSpPr>
              <a:spLocks/>
            </p:cNvSpPr>
            <p:nvPr userDrawn="1"/>
          </p:nvSpPr>
          <p:spPr bwMode="auto">
            <a:xfrm>
              <a:off x="1539875" y="369888"/>
              <a:ext cx="1601788" cy="950913"/>
            </a:xfrm>
            <a:custGeom>
              <a:avLst/>
              <a:gdLst/>
              <a:ahLst/>
              <a:cxnLst>
                <a:cxn ang="0">
                  <a:pos x="505" y="539"/>
                </a:cxn>
                <a:cxn ang="0">
                  <a:pos x="384" y="594"/>
                </a:cxn>
                <a:cxn ang="0">
                  <a:pos x="377" y="585"/>
                </a:cxn>
                <a:cxn ang="0">
                  <a:pos x="373" y="572"/>
                </a:cxn>
                <a:cxn ang="0">
                  <a:pos x="364" y="561"/>
                </a:cxn>
                <a:cxn ang="0">
                  <a:pos x="353" y="566"/>
                </a:cxn>
                <a:cxn ang="0">
                  <a:pos x="351" y="577"/>
                </a:cxn>
                <a:cxn ang="0">
                  <a:pos x="353" y="586"/>
                </a:cxn>
                <a:cxn ang="0">
                  <a:pos x="342" y="585"/>
                </a:cxn>
                <a:cxn ang="0">
                  <a:pos x="322" y="588"/>
                </a:cxn>
                <a:cxn ang="0">
                  <a:pos x="305" y="585"/>
                </a:cxn>
                <a:cxn ang="0">
                  <a:pos x="291" y="583"/>
                </a:cxn>
                <a:cxn ang="0">
                  <a:pos x="276" y="588"/>
                </a:cxn>
                <a:cxn ang="0">
                  <a:pos x="258" y="586"/>
                </a:cxn>
                <a:cxn ang="0">
                  <a:pos x="238" y="585"/>
                </a:cxn>
                <a:cxn ang="0">
                  <a:pos x="232" y="599"/>
                </a:cxn>
                <a:cxn ang="0">
                  <a:pos x="218" y="588"/>
                </a:cxn>
                <a:cxn ang="0">
                  <a:pos x="216" y="574"/>
                </a:cxn>
                <a:cxn ang="0">
                  <a:pos x="212" y="557"/>
                </a:cxn>
                <a:cxn ang="0">
                  <a:pos x="203" y="541"/>
                </a:cxn>
                <a:cxn ang="0">
                  <a:pos x="190" y="543"/>
                </a:cxn>
                <a:cxn ang="0">
                  <a:pos x="179" y="522"/>
                </a:cxn>
                <a:cxn ang="0">
                  <a:pos x="183" y="510"/>
                </a:cxn>
                <a:cxn ang="0">
                  <a:pos x="177" y="500"/>
                </a:cxn>
                <a:cxn ang="0">
                  <a:pos x="170" y="490"/>
                </a:cxn>
                <a:cxn ang="0">
                  <a:pos x="163" y="469"/>
                </a:cxn>
                <a:cxn ang="0">
                  <a:pos x="161" y="448"/>
                </a:cxn>
                <a:cxn ang="0">
                  <a:pos x="159" y="438"/>
                </a:cxn>
                <a:cxn ang="0">
                  <a:pos x="150" y="427"/>
                </a:cxn>
                <a:cxn ang="0">
                  <a:pos x="143" y="429"/>
                </a:cxn>
                <a:cxn ang="0">
                  <a:pos x="124" y="444"/>
                </a:cxn>
                <a:cxn ang="0">
                  <a:pos x="112" y="451"/>
                </a:cxn>
                <a:cxn ang="0">
                  <a:pos x="99" y="438"/>
                </a:cxn>
                <a:cxn ang="0">
                  <a:pos x="95" y="427"/>
                </a:cxn>
                <a:cxn ang="0">
                  <a:pos x="97" y="416"/>
                </a:cxn>
                <a:cxn ang="0">
                  <a:pos x="104" y="402"/>
                </a:cxn>
                <a:cxn ang="0">
                  <a:pos x="110" y="391"/>
                </a:cxn>
                <a:cxn ang="0">
                  <a:pos x="106" y="378"/>
                </a:cxn>
                <a:cxn ang="0">
                  <a:pos x="106" y="363"/>
                </a:cxn>
                <a:cxn ang="0">
                  <a:pos x="110" y="352"/>
                </a:cxn>
                <a:cxn ang="0">
                  <a:pos x="119" y="334"/>
                </a:cxn>
                <a:cxn ang="0">
                  <a:pos x="124" y="316"/>
                </a:cxn>
                <a:cxn ang="0">
                  <a:pos x="123" y="301"/>
                </a:cxn>
                <a:cxn ang="0">
                  <a:pos x="103" y="303"/>
                </a:cxn>
                <a:cxn ang="0">
                  <a:pos x="99" y="290"/>
                </a:cxn>
                <a:cxn ang="0">
                  <a:pos x="90" y="285"/>
                </a:cxn>
                <a:cxn ang="0">
                  <a:pos x="79" y="278"/>
                </a:cxn>
                <a:cxn ang="0">
                  <a:pos x="79" y="265"/>
                </a:cxn>
                <a:cxn ang="0">
                  <a:pos x="68" y="250"/>
                </a:cxn>
                <a:cxn ang="0">
                  <a:pos x="57" y="234"/>
                </a:cxn>
                <a:cxn ang="0">
                  <a:pos x="50" y="219"/>
                </a:cxn>
                <a:cxn ang="0">
                  <a:pos x="31" y="204"/>
                </a:cxn>
                <a:cxn ang="0">
                  <a:pos x="18" y="193"/>
                </a:cxn>
                <a:cxn ang="0">
                  <a:pos x="20" y="183"/>
                </a:cxn>
                <a:cxn ang="0">
                  <a:pos x="22" y="162"/>
                </a:cxn>
                <a:cxn ang="0">
                  <a:pos x="15" y="148"/>
                </a:cxn>
                <a:cxn ang="0">
                  <a:pos x="2" y="126"/>
                </a:cxn>
                <a:cxn ang="0">
                  <a:pos x="515" y="44"/>
                </a:cxn>
                <a:cxn ang="0">
                  <a:pos x="1009" y="55"/>
                </a:cxn>
              </a:cxnLst>
              <a:rect l="0" t="0" r="r" b="b"/>
              <a:pathLst>
                <a:path w="1009" h="599">
                  <a:moveTo>
                    <a:pt x="1009" y="550"/>
                  </a:moveTo>
                  <a:lnTo>
                    <a:pt x="923" y="550"/>
                  </a:lnTo>
                  <a:lnTo>
                    <a:pt x="919" y="550"/>
                  </a:lnTo>
                  <a:lnTo>
                    <a:pt x="837" y="550"/>
                  </a:lnTo>
                  <a:lnTo>
                    <a:pt x="815" y="550"/>
                  </a:lnTo>
                  <a:lnTo>
                    <a:pt x="779" y="548"/>
                  </a:lnTo>
                  <a:lnTo>
                    <a:pt x="733" y="548"/>
                  </a:lnTo>
                  <a:lnTo>
                    <a:pt x="700" y="546"/>
                  </a:lnTo>
                  <a:lnTo>
                    <a:pt x="673" y="546"/>
                  </a:lnTo>
                  <a:lnTo>
                    <a:pt x="640" y="544"/>
                  </a:lnTo>
                  <a:lnTo>
                    <a:pt x="607" y="543"/>
                  </a:lnTo>
                  <a:lnTo>
                    <a:pt x="505" y="539"/>
                  </a:lnTo>
                  <a:lnTo>
                    <a:pt x="486" y="537"/>
                  </a:lnTo>
                  <a:lnTo>
                    <a:pt x="452" y="535"/>
                  </a:lnTo>
                  <a:lnTo>
                    <a:pt x="448" y="535"/>
                  </a:lnTo>
                  <a:lnTo>
                    <a:pt x="435" y="535"/>
                  </a:lnTo>
                  <a:lnTo>
                    <a:pt x="424" y="535"/>
                  </a:lnTo>
                  <a:lnTo>
                    <a:pt x="422" y="533"/>
                  </a:lnTo>
                  <a:lnTo>
                    <a:pt x="417" y="533"/>
                  </a:lnTo>
                  <a:lnTo>
                    <a:pt x="393" y="532"/>
                  </a:lnTo>
                  <a:lnTo>
                    <a:pt x="391" y="574"/>
                  </a:lnTo>
                  <a:lnTo>
                    <a:pt x="389" y="597"/>
                  </a:lnTo>
                  <a:lnTo>
                    <a:pt x="386" y="596"/>
                  </a:lnTo>
                  <a:lnTo>
                    <a:pt x="384" y="594"/>
                  </a:lnTo>
                  <a:lnTo>
                    <a:pt x="384" y="594"/>
                  </a:lnTo>
                  <a:lnTo>
                    <a:pt x="382" y="592"/>
                  </a:lnTo>
                  <a:lnTo>
                    <a:pt x="384" y="590"/>
                  </a:lnTo>
                  <a:lnTo>
                    <a:pt x="384" y="590"/>
                  </a:lnTo>
                  <a:lnTo>
                    <a:pt x="382" y="590"/>
                  </a:lnTo>
                  <a:lnTo>
                    <a:pt x="382" y="588"/>
                  </a:lnTo>
                  <a:lnTo>
                    <a:pt x="382" y="588"/>
                  </a:lnTo>
                  <a:lnTo>
                    <a:pt x="380" y="588"/>
                  </a:lnTo>
                  <a:lnTo>
                    <a:pt x="380" y="588"/>
                  </a:lnTo>
                  <a:lnTo>
                    <a:pt x="378" y="585"/>
                  </a:lnTo>
                  <a:lnTo>
                    <a:pt x="378" y="585"/>
                  </a:lnTo>
                  <a:lnTo>
                    <a:pt x="377" y="585"/>
                  </a:lnTo>
                  <a:lnTo>
                    <a:pt x="377" y="583"/>
                  </a:lnTo>
                  <a:lnTo>
                    <a:pt x="375" y="581"/>
                  </a:lnTo>
                  <a:lnTo>
                    <a:pt x="375" y="579"/>
                  </a:lnTo>
                  <a:lnTo>
                    <a:pt x="375" y="579"/>
                  </a:lnTo>
                  <a:lnTo>
                    <a:pt x="377" y="577"/>
                  </a:lnTo>
                  <a:lnTo>
                    <a:pt x="377" y="577"/>
                  </a:lnTo>
                  <a:lnTo>
                    <a:pt x="375" y="575"/>
                  </a:lnTo>
                  <a:lnTo>
                    <a:pt x="373" y="575"/>
                  </a:lnTo>
                  <a:lnTo>
                    <a:pt x="371" y="575"/>
                  </a:lnTo>
                  <a:lnTo>
                    <a:pt x="371" y="574"/>
                  </a:lnTo>
                  <a:lnTo>
                    <a:pt x="371" y="572"/>
                  </a:lnTo>
                  <a:lnTo>
                    <a:pt x="373" y="572"/>
                  </a:lnTo>
                  <a:lnTo>
                    <a:pt x="373" y="570"/>
                  </a:lnTo>
                  <a:lnTo>
                    <a:pt x="373" y="570"/>
                  </a:lnTo>
                  <a:lnTo>
                    <a:pt x="369" y="570"/>
                  </a:lnTo>
                  <a:lnTo>
                    <a:pt x="369" y="568"/>
                  </a:lnTo>
                  <a:lnTo>
                    <a:pt x="367" y="566"/>
                  </a:lnTo>
                  <a:lnTo>
                    <a:pt x="367" y="564"/>
                  </a:lnTo>
                  <a:lnTo>
                    <a:pt x="369" y="564"/>
                  </a:lnTo>
                  <a:lnTo>
                    <a:pt x="369" y="564"/>
                  </a:lnTo>
                  <a:lnTo>
                    <a:pt x="367" y="564"/>
                  </a:lnTo>
                  <a:lnTo>
                    <a:pt x="366" y="564"/>
                  </a:lnTo>
                  <a:lnTo>
                    <a:pt x="366" y="564"/>
                  </a:lnTo>
                  <a:lnTo>
                    <a:pt x="364" y="561"/>
                  </a:lnTo>
                  <a:lnTo>
                    <a:pt x="364" y="561"/>
                  </a:lnTo>
                  <a:lnTo>
                    <a:pt x="362" y="563"/>
                  </a:lnTo>
                  <a:lnTo>
                    <a:pt x="362" y="563"/>
                  </a:lnTo>
                  <a:lnTo>
                    <a:pt x="362" y="564"/>
                  </a:lnTo>
                  <a:lnTo>
                    <a:pt x="362" y="566"/>
                  </a:lnTo>
                  <a:lnTo>
                    <a:pt x="360" y="566"/>
                  </a:lnTo>
                  <a:lnTo>
                    <a:pt x="358" y="564"/>
                  </a:lnTo>
                  <a:lnTo>
                    <a:pt x="357" y="564"/>
                  </a:lnTo>
                  <a:lnTo>
                    <a:pt x="357" y="564"/>
                  </a:lnTo>
                  <a:lnTo>
                    <a:pt x="355" y="564"/>
                  </a:lnTo>
                  <a:lnTo>
                    <a:pt x="355" y="566"/>
                  </a:lnTo>
                  <a:lnTo>
                    <a:pt x="353" y="566"/>
                  </a:lnTo>
                  <a:lnTo>
                    <a:pt x="355" y="568"/>
                  </a:lnTo>
                  <a:lnTo>
                    <a:pt x="355" y="570"/>
                  </a:lnTo>
                  <a:lnTo>
                    <a:pt x="357" y="572"/>
                  </a:lnTo>
                  <a:lnTo>
                    <a:pt x="355" y="572"/>
                  </a:lnTo>
                  <a:lnTo>
                    <a:pt x="355" y="574"/>
                  </a:lnTo>
                  <a:lnTo>
                    <a:pt x="355" y="574"/>
                  </a:lnTo>
                  <a:lnTo>
                    <a:pt x="353" y="574"/>
                  </a:lnTo>
                  <a:lnTo>
                    <a:pt x="351" y="574"/>
                  </a:lnTo>
                  <a:lnTo>
                    <a:pt x="351" y="574"/>
                  </a:lnTo>
                  <a:lnTo>
                    <a:pt x="351" y="575"/>
                  </a:lnTo>
                  <a:lnTo>
                    <a:pt x="351" y="575"/>
                  </a:lnTo>
                  <a:lnTo>
                    <a:pt x="351" y="577"/>
                  </a:lnTo>
                  <a:lnTo>
                    <a:pt x="349" y="579"/>
                  </a:lnTo>
                  <a:lnTo>
                    <a:pt x="349" y="579"/>
                  </a:lnTo>
                  <a:lnTo>
                    <a:pt x="351" y="581"/>
                  </a:lnTo>
                  <a:lnTo>
                    <a:pt x="351" y="581"/>
                  </a:lnTo>
                  <a:lnTo>
                    <a:pt x="351" y="585"/>
                  </a:lnTo>
                  <a:lnTo>
                    <a:pt x="351" y="585"/>
                  </a:lnTo>
                  <a:lnTo>
                    <a:pt x="353" y="585"/>
                  </a:lnTo>
                  <a:lnTo>
                    <a:pt x="355" y="585"/>
                  </a:lnTo>
                  <a:lnTo>
                    <a:pt x="355" y="586"/>
                  </a:lnTo>
                  <a:lnTo>
                    <a:pt x="355" y="586"/>
                  </a:lnTo>
                  <a:lnTo>
                    <a:pt x="355" y="586"/>
                  </a:lnTo>
                  <a:lnTo>
                    <a:pt x="353" y="586"/>
                  </a:lnTo>
                  <a:lnTo>
                    <a:pt x="353" y="586"/>
                  </a:lnTo>
                  <a:lnTo>
                    <a:pt x="351" y="586"/>
                  </a:lnTo>
                  <a:lnTo>
                    <a:pt x="351" y="588"/>
                  </a:lnTo>
                  <a:lnTo>
                    <a:pt x="351" y="586"/>
                  </a:lnTo>
                  <a:lnTo>
                    <a:pt x="347" y="585"/>
                  </a:lnTo>
                  <a:lnTo>
                    <a:pt x="346" y="585"/>
                  </a:lnTo>
                  <a:lnTo>
                    <a:pt x="346" y="585"/>
                  </a:lnTo>
                  <a:lnTo>
                    <a:pt x="346" y="585"/>
                  </a:lnTo>
                  <a:lnTo>
                    <a:pt x="344" y="585"/>
                  </a:lnTo>
                  <a:lnTo>
                    <a:pt x="344" y="585"/>
                  </a:lnTo>
                  <a:lnTo>
                    <a:pt x="342" y="585"/>
                  </a:lnTo>
                  <a:lnTo>
                    <a:pt x="342" y="585"/>
                  </a:lnTo>
                  <a:lnTo>
                    <a:pt x="335" y="583"/>
                  </a:lnTo>
                  <a:lnTo>
                    <a:pt x="335" y="583"/>
                  </a:lnTo>
                  <a:lnTo>
                    <a:pt x="333" y="585"/>
                  </a:lnTo>
                  <a:lnTo>
                    <a:pt x="331" y="585"/>
                  </a:lnTo>
                  <a:lnTo>
                    <a:pt x="329" y="585"/>
                  </a:lnTo>
                  <a:lnTo>
                    <a:pt x="327" y="586"/>
                  </a:lnTo>
                  <a:lnTo>
                    <a:pt x="327" y="586"/>
                  </a:lnTo>
                  <a:lnTo>
                    <a:pt x="325" y="586"/>
                  </a:lnTo>
                  <a:lnTo>
                    <a:pt x="324" y="586"/>
                  </a:lnTo>
                  <a:lnTo>
                    <a:pt x="324" y="588"/>
                  </a:lnTo>
                  <a:lnTo>
                    <a:pt x="324" y="588"/>
                  </a:lnTo>
                  <a:lnTo>
                    <a:pt x="322" y="588"/>
                  </a:lnTo>
                  <a:lnTo>
                    <a:pt x="322" y="586"/>
                  </a:lnTo>
                  <a:lnTo>
                    <a:pt x="320" y="585"/>
                  </a:lnTo>
                  <a:lnTo>
                    <a:pt x="318" y="583"/>
                  </a:lnTo>
                  <a:lnTo>
                    <a:pt x="318" y="581"/>
                  </a:lnTo>
                  <a:lnTo>
                    <a:pt x="314" y="583"/>
                  </a:lnTo>
                  <a:lnTo>
                    <a:pt x="313" y="583"/>
                  </a:lnTo>
                  <a:lnTo>
                    <a:pt x="311" y="583"/>
                  </a:lnTo>
                  <a:lnTo>
                    <a:pt x="309" y="585"/>
                  </a:lnTo>
                  <a:lnTo>
                    <a:pt x="307" y="585"/>
                  </a:lnTo>
                  <a:lnTo>
                    <a:pt x="305" y="583"/>
                  </a:lnTo>
                  <a:lnTo>
                    <a:pt x="305" y="583"/>
                  </a:lnTo>
                  <a:lnTo>
                    <a:pt x="305" y="585"/>
                  </a:lnTo>
                  <a:lnTo>
                    <a:pt x="304" y="585"/>
                  </a:lnTo>
                  <a:lnTo>
                    <a:pt x="302" y="583"/>
                  </a:lnTo>
                  <a:lnTo>
                    <a:pt x="302" y="585"/>
                  </a:lnTo>
                  <a:lnTo>
                    <a:pt x="300" y="585"/>
                  </a:lnTo>
                  <a:lnTo>
                    <a:pt x="298" y="585"/>
                  </a:lnTo>
                  <a:lnTo>
                    <a:pt x="296" y="585"/>
                  </a:lnTo>
                  <a:lnTo>
                    <a:pt x="296" y="583"/>
                  </a:lnTo>
                  <a:lnTo>
                    <a:pt x="296" y="583"/>
                  </a:lnTo>
                  <a:lnTo>
                    <a:pt x="294" y="583"/>
                  </a:lnTo>
                  <a:lnTo>
                    <a:pt x="293" y="583"/>
                  </a:lnTo>
                  <a:lnTo>
                    <a:pt x="293" y="583"/>
                  </a:lnTo>
                  <a:lnTo>
                    <a:pt x="291" y="583"/>
                  </a:lnTo>
                  <a:lnTo>
                    <a:pt x="289" y="583"/>
                  </a:lnTo>
                  <a:lnTo>
                    <a:pt x="287" y="581"/>
                  </a:lnTo>
                  <a:lnTo>
                    <a:pt x="287" y="579"/>
                  </a:lnTo>
                  <a:lnTo>
                    <a:pt x="287" y="579"/>
                  </a:lnTo>
                  <a:lnTo>
                    <a:pt x="285" y="579"/>
                  </a:lnTo>
                  <a:lnTo>
                    <a:pt x="283" y="579"/>
                  </a:lnTo>
                  <a:lnTo>
                    <a:pt x="282" y="581"/>
                  </a:lnTo>
                  <a:lnTo>
                    <a:pt x="280" y="581"/>
                  </a:lnTo>
                  <a:lnTo>
                    <a:pt x="276" y="583"/>
                  </a:lnTo>
                  <a:lnTo>
                    <a:pt x="276" y="583"/>
                  </a:lnTo>
                  <a:lnTo>
                    <a:pt x="276" y="586"/>
                  </a:lnTo>
                  <a:lnTo>
                    <a:pt x="276" y="588"/>
                  </a:lnTo>
                  <a:lnTo>
                    <a:pt x="272" y="592"/>
                  </a:lnTo>
                  <a:lnTo>
                    <a:pt x="272" y="592"/>
                  </a:lnTo>
                  <a:lnTo>
                    <a:pt x="271" y="592"/>
                  </a:lnTo>
                  <a:lnTo>
                    <a:pt x="269" y="590"/>
                  </a:lnTo>
                  <a:lnTo>
                    <a:pt x="267" y="588"/>
                  </a:lnTo>
                  <a:lnTo>
                    <a:pt x="265" y="588"/>
                  </a:lnTo>
                  <a:lnTo>
                    <a:pt x="263" y="588"/>
                  </a:lnTo>
                  <a:lnTo>
                    <a:pt x="261" y="588"/>
                  </a:lnTo>
                  <a:lnTo>
                    <a:pt x="261" y="588"/>
                  </a:lnTo>
                  <a:lnTo>
                    <a:pt x="260" y="588"/>
                  </a:lnTo>
                  <a:lnTo>
                    <a:pt x="260" y="586"/>
                  </a:lnTo>
                  <a:lnTo>
                    <a:pt x="258" y="586"/>
                  </a:lnTo>
                  <a:lnTo>
                    <a:pt x="258" y="586"/>
                  </a:lnTo>
                  <a:lnTo>
                    <a:pt x="254" y="586"/>
                  </a:lnTo>
                  <a:lnTo>
                    <a:pt x="252" y="586"/>
                  </a:lnTo>
                  <a:lnTo>
                    <a:pt x="251" y="585"/>
                  </a:lnTo>
                  <a:lnTo>
                    <a:pt x="249" y="585"/>
                  </a:lnTo>
                  <a:lnTo>
                    <a:pt x="247" y="585"/>
                  </a:lnTo>
                  <a:lnTo>
                    <a:pt x="243" y="583"/>
                  </a:lnTo>
                  <a:lnTo>
                    <a:pt x="243" y="583"/>
                  </a:lnTo>
                  <a:lnTo>
                    <a:pt x="241" y="583"/>
                  </a:lnTo>
                  <a:lnTo>
                    <a:pt x="241" y="585"/>
                  </a:lnTo>
                  <a:lnTo>
                    <a:pt x="240" y="585"/>
                  </a:lnTo>
                  <a:lnTo>
                    <a:pt x="238" y="585"/>
                  </a:lnTo>
                  <a:lnTo>
                    <a:pt x="236" y="586"/>
                  </a:lnTo>
                  <a:lnTo>
                    <a:pt x="236" y="586"/>
                  </a:lnTo>
                  <a:lnTo>
                    <a:pt x="236" y="588"/>
                  </a:lnTo>
                  <a:lnTo>
                    <a:pt x="234" y="588"/>
                  </a:lnTo>
                  <a:lnTo>
                    <a:pt x="234" y="588"/>
                  </a:lnTo>
                  <a:lnTo>
                    <a:pt x="232" y="592"/>
                  </a:lnTo>
                  <a:lnTo>
                    <a:pt x="232" y="592"/>
                  </a:lnTo>
                  <a:lnTo>
                    <a:pt x="232" y="594"/>
                  </a:lnTo>
                  <a:lnTo>
                    <a:pt x="232" y="594"/>
                  </a:lnTo>
                  <a:lnTo>
                    <a:pt x="232" y="594"/>
                  </a:lnTo>
                  <a:lnTo>
                    <a:pt x="232" y="596"/>
                  </a:lnTo>
                  <a:lnTo>
                    <a:pt x="232" y="599"/>
                  </a:lnTo>
                  <a:lnTo>
                    <a:pt x="232" y="599"/>
                  </a:lnTo>
                  <a:lnTo>
                    <a:pt x="232" y="599"/>
                  </a:lnTo>
                  <a:lnTo>
                    <a:pt x="230" y="599"/>
                  </a:lnTo>
                  <a:lnTo>
                    <a:pt x="229" y="599"/>
                  </a:lnTo>
                  <a:lnTo>
                    <a:pt x="229" y="597"/>
                  </a:lnTo>
                  <a:lnTo>
                    <a:pt x="227" y="596"/>
                  </a:lnTo>
                  <a:lnTo>
                    <a:pt x="227" y="594"/>
                  </a:lnTo>
                  <a:lnTo>
                    <a:pt x="225" y="594"/>
                  </a:lnTo>
                  <a:lnTo>
                    <a:pt x="221" y="592"/>
                  </a:lnTo>
                  <a:lnTo>
                    <a:pt x="221" y="592"/>
                  </a:lnTo>
                  <a:lnTo>
                    <a:pt x="219" y="590"/>
                  </a:lnTo>
                  <a:lnTo>
                    <a:pt x="218" y="588"/>
                  </a:lnTo>
                  <a:lnTo>
                    <a:pt x="218" y="588"/>
                  </a:lnTo>
                  <a:lnTo>
                    <a:pt x="216" y="588"/>
                  </a:lnTo>
                  <a:lnTo>
                    <a:pt x="216" y="586"/>
                  </a:lnTo>
                  <a:lnTo>
                    <a:pt x="216" y="583"/>
                  </a:lnTo>
                  <a:lnTo>
                    <a:pt x="216" y="581"/>
                  </a:lnTo>
                  <a:lnTo>
                    <a:pt x="218" y="579"/>
                  </a:lnTo>
                  <a:lnTo>
                    <a:pt x="216" y="577"/>
                  </a:lnTo>
                  <a:lnTo>
                    <a:pt x="216" y="577"/>
                  </a:lnTo>
                  <a:lnTo>
                    <a:pt x="214" y="575"/>
                  </a:lnTo>
                  <a:lnTo>
                    <a:pt x="214" y="574"/>
                  </a:lnTo>
                  <a:lnTo>
                    <a:pt x="216" y="574"/>
                  </a:lnTo>
                  <a:lnTo>
                    <a:pt x="216" y="574"/>
                  </a:lnTo>
                  <a:lnTo>
                    <a:pt x="214" y="572"/>
                  </a:lnTo>
                  <a:lnTo>
                    <a:pt x="212" y="570"/>
                  </a:lnTo>
                  <a:lnTo>
                    <a:pt x="210" y="570"/>
                  </a:lnTo>
                  <a:lnTo>
                    <a:pt x="210" y="568"/>
                  </a:lnTo>
                  <a:lnTo>
                    <a:pt x="212" y="568"/>
                  </a:lnTo>
                  <a:lnTo>
                    <a:pt x="214" y="566"/>
                  </a:lnTo>
                  <a:lnTo>
                    <a:pt x="214" y="564"/>
                  </a:lnTo>
                  <a:lnTo>
                    <a:pt x="214" y="564"/>
                  </a:lnTo>
                  <a:lnTo>
                    <a:pt x="214" y="557"/>
                  </a:lnTo>
                  <a:lnTo>
                    <a:pt x="212" y="557"/>
                  </a:lnTo>
                  <a:lnTo>
                    <a:pt x="212" y="557"/>
                  </a:lnTo>
                  <a:lnTo>
                    <a:pt x="212" y="557"/>
                  </a:lnTo>
                  <a:lnTo>
                    <a:pt x="210" y="555"/>
                  </a:lnTo>
                  <a:lnTo>
                    <a:pt x="210" y="553"/>
                  </a:lnTo>
                  <a:lnTo>
                    <a:pt x="212" y="553"/>
                  </a:lnTo>
                  <a:lnTo>
                    <a:pt x="210" y="552"/>
                  </a:lnTo>
                  <a:lnTo>
                    <a:pt x="209" y="550"/>
                  </a:lnTo>
                  <a:lnTo>
                    <a:pt x="209" y="548"/>
                  </a:lnTo>
                  <a:lnTo>
                    <a:pt x="209" y="546"/>
                  </a:lnTo>
                  <a:lnTo>
                    <a:pt x="205" y="544"/>
                  </a:lnTo>
                  <a:lnTo>
                    <a:pt x="205" y="543"/>
                  </a:lnTo>
                  <a:lnTo>
                    <a:pt x="203" y="543"/>
                  </a:lnTo>
                  <a:lnTo>
                    <a:pt x="203" y="541"/>
                  </a:lnTo>
                  <a:lnTo>
                    <a:pt x="203" y="541"/>
                  </a:lnTo>
                  <a:lnTo>
                    <a:pt x="201" y="541"/>
                  </a:lnTo>
                  <a:lnTo>
                    <a:pt x="199" y="541"/>
                  </a:lnTo>
                  <a:lnTo>
                    <a:pt x="199" y="539"/>
                  </a:lnTo>
                  <a:lnTo>
                    <a:pt x="198" y="541"/>
                  </a:lnTo>
                  <a:lnTo>
                    <a:pt x="198" y="541"/>
                  </a:lnTo>
                  <a:lnTo>
                    <a:pt x="196" y="543"/>
                  </a:lnTo>
                  <a:lnTo>
                    <a:pt x="194" y="543"/>
                  </a:lnTo>
                  <a:lnTo>
                    <a:pt x="194" y="543"/>
                  </a:lnTo>
                  <a:lnTo>
                    <a:pt x="192" y="543"/>
                  </a:lnTo>
                  <a:lnTo>
                    <a:pt x="192" y="543"/>
                  </a:lnTo>
                  <a:lnTo>
                    <a:pt x="190" y="543"/>
                  </a:lnTo>
                  <a:lnTo>
                    <a:pt x="190" y="543"/>
                  </a:lnTo>
                  <a:lnTo>
                    <a:pt x="190" y="541"/>
                  </a:lnTo>
                  <a:lnTo>
                    <a:pt x="190" y="539"/>
                  </a:lnTo>
                  <a:lnTo>
                    <a:pt x="190" y="539"/>
                  </a:lnTo>
                  <a:lnTo>
                    <a:pt x="188" y="537"/>
                  </a:lnTo>
                  <a:lnTo>
                    <a:pt x="185" y="535"/>
                  </a:lnTo>
                  <a:lnTo>
                    <a:pt x="183" y="533"/>
                  </a:lnTo>
                  <a:lnTo>
                    <a:pt x="181" y="530"/>
                  </a:lnTo>
                  <a:lnTo>
                    <a:pt x="181" y="528"/>
                  </a:lnTo>
                  <a:lnTo>
                    <a:pt x="181" y="526"/>
                  </a:lnTo>
                  <a:lnTo>
                    <a:pt x="179" y="524"/>
                  </a:lnTo>
                  <a:lnTo>
                    <a:pt x="179" y="522"/>
                  </a:lnTo>
                  <a:lnTo>
                    <a:pt x="179" y="522"/>
                  </a:lnTo>
                  <a:lnTo>
                    <a:pt x="179" y="522"/>
                  </a:lnTo>
                  <a:lnTo>
                    <a:pt x="181" y="522"/>
                  </a:lnTo>
                  <a:lnTo>
                    <a:pt x="183" y="521"/>
                  </a:lnTo>
                  <a:lnTo>
                    <a:pt x="183" y="521"/>
                  </a:lnTo>
                  <a:lnTo>
                    <a:pt x="183" y="519"/>
                  </a:lnTo>
                  <a:lnTo>
                    <a:pt x="185" y="517"/>
                  </a:lnTo>
                  <a:lnTo>
                    <a:pt x="185" y="515"/>
                  </a:lnTo>
                  <a:lnTo>
                    <a:pt x="185" y="513"/>
                  </a:lnTo>
                  <a:lnTo>
                    <a:pt x="185" y="513"/>
                  </a:lnTo>
                  <a:lnTo>
                    <a:pt x="185" y="511"/>
                  </a:lnTo>
                  <a:lnTo>
                    <a:pt x="183" y="511"/>
                  </a:lnTo>
                  <a:lnTo>
                    <a:pt x="183" y="510"/>
                  </a:lnTo>
                  <a:lnTo>
                    <a:pt x="183" y="508"/>
                  </a:lnTo>
                  <a:lnTo>
                    <a:pt x="181" y="508"/>
                  </a:lnTo>
                  <a:lnTo>
                    <a:pt x="181" y="508"/>
                  </a:lnTo>
                  <a:lnTo>
                    <a:pt x="181" y="506"/>
                  </a:lnTo>
                  <a:lnTo>
                    <a:pt x="179" y="504"/>
                  </a:lnTo>
                  <a:lnTo>
                    <a:pt x="179" y="504"/>
                  </a:lnTo>
                  <a:lnTo>
                    <a:pt x="179" y="502"/>
                  </a:lnTo>
                  <a:lnTo>
                    <a:pt x="179" y="502"/>
                  </a:lnTo>
                  <a:lnTo>
                    <a:pt x="179" y="500"/>
                  </a:lnTo>
                  <a:lnTo>
                    <a:pt x="179" y="500"/>
                  </a:lnTo>
                  <a:lnTo>
                    <a:pt x="179" y="500"/>
                  </a:lnTo>
                  <a:lnTo>
                    <a:pt x="177" y="500"/>
                  </a:lnTo>
                  <a:lnTo>
                    <a:pt x="176" y="500"/>
                  </a:lnTo>
                  <a:lnTo>
                    <a:pt x="176" y="500"/>
                  </a:lnTo>
                  <a:lnTo>
                    <a:pt x="174" y="499"/>
                  </a:lnTo>
                  <a:lnTo>
                    <a:pt x="174" y="499"/>
                  </a:lnTo>
                  <a:lnTo>
                    <a:pt x="174" y="497"/>
                  </a:lnTo>
                  <a:lnTo>
                    <a:pt x="174" y="497"/>
                  </a:lnTo>
                  <a:lnTo>
                    <a:pt x="174" y="497"/>
                  </a:lnTo>
                  <a:lnTo>
                    <a:pt x="172" y="495"/>
                  </a:lnTo>
                  <a:lnTo>
                    <a:pt x="174" y="495"/>
                  </a:lnTo>
                  <a:lnTo>
                    <a:pt x="174" y="493"/>
                  </a:lnTo>
                  <a:lnTo>
                    <a:pt x="172" y="491"/>
                  </a:lnTo>
                  <a:lnTo>
                    <a:pt x="170" y="490"/>
                  </a:lnTo>
                  <a:lnTo>
                    <a:pt x="168" y="488"/>
                  </a:lnTo>
                  <a:lnTo>
                    <a:pt x="168" y="488"/>
                  </a:lnTo>
                  <a:lnTo>
                    <a:pt x="168" y="486"/>
                  </a:lnTo>
                  <a:lnTo>
                    <a:pt x="166" y="480"/>
                  </a:lnTo>
                  <a:lnTo>
                    <a:pt x="166" y="480"/>
                  </a:lnTo>
                  <a:lnTo>
                    <a:pt x="166" y="479"/>
                  </a:lnTo>
                  <a:lnTo>
                    <a:pt x="166" y="479"/>
                  </a:lnTo>
                  <a:lnTo>
                    <a:pt x="163" y="475"/>
                  </a:lnTo>
                  <a:lnTo>
                    <a:pt x="163" y="473"/>
                  </a:lnTo>
                  <a:lnTo>
                    <a:pt x="163" y="473"/>
                  </a:lnTo>
                  <a:lnTo>
                    <a:pt x="163" y="471"/>
                  </a:lnTo>
                  <a:lnTo>
                    <a:pt x="163" y="469"/>
                  </a:lnTo>
                  <a:lnTo>
                    <a:pt x="163" y="468"/>
                  </a:lnTo>
                  <a:lnTo>
                    <a:pt x="163" y="466"/>
                  </a:lnTo>
                  <a:lnTo>
                    <a:pt x="163" y="466"/>
                  </a:lnTo>
                  <a:lnTo>
                    <a:pt x="163" y="464"/>
                  </a:lnTo>
                  <a:lnTo>
                    <a:pt x="161" y="460"/>
                  </a:lnTo>
                  <a:lnTo>
                    <a:pt x="161" y="458"/>
                  </a:lnTo>
                  <a:lnTo>
                    <a:pt x="159" y="457"/>
                  </a:lnTo>
                  <a:lnTo>
                    <a:pt x="159" y="455"/>
                  </a:lnTo>
                  <a:lnTo>
                    <a:pt x="161" y="455"/>
                  </a:lnTo>
                  <a:lnTo>
                    <a:pt x="161" y="453"/>
                  </a:lnTo>
                  <a:lnTo>
                    <a:pt x="161" y="449"/>
                  </a:lnTo>
                  <a:lnTo>
                    <a:pt x="161" y="448"/>
                  </a:lnTo>
                  <a:lnTo>
                    <a:pt x="161" y="448"/>
                  </a:lnTo>
                  <a:lnTo>
                    <a:pt x="159" y="448"/>
                  </a:lnTo>
                  <a:lnTo>
                    <a:pt x="157" y="448"/>
                  </a:lnTo>
                  <a:lnTo>
                    <a:pt x="156" y="448"/>
                  </a:lnTo>
                  <a:lnTo>
                    <a:pt x="156" y="448"/>
                  </a:lnTo>
                  <a:lnTo>
                    <a:pt x="157" y="448"/>
                  </a:lnTo>
                  <a:lnTo>
                    <a:pt x="157" y="444"/>
                  </a:lnTo>
                  <a:lnTo>
                    <a:pt x="157" y="444"/>
                  </a:lnTo>
                  <a:lnTo>
                    <a:pt x="157" y="442"/>
                  </a:lnTo>
                  <a:lnTo>
                    <a:pt x="159" y="440"/>
                  </a:lnTo>
                  <a:lnTo>
                    <a:pt x="159" y="440"/>
                  </a:lnTo>
                  <a:lnTo>
                    <a:pt x="159" y="438"/>
                  </a:lnTo>
                  <a:lnTo>
                    <a:pt x="157" y="437"/>
                  </a:lnTo>
                  <a:lnTo>
                    <a:pt x="156" y="437"/>
                  </a:lnTo>
                  <a:lnTo>
                    <a:pt x="156" y="437"/>
                  </a:lnTo>
                  <a:lnTo>
                    <a:pt x="154" y="435"/>
                  </a:lnTo>
                  <a:lnTo>
                    <a:pt x="154" y="435"/>
                  </a:lnTo>
                  <a:lnTo>
                    <a:pt x="152" y="435"/>
                  </a:lnTo>
                  <a:lnTo>
                    <a:pt x="152" y="435"/>
                  </a:lnTo>
                  <a:lnTo>
                    <a:pt x="152" y="431"/>
                  </a:lnTo>
                  <a:lnTo>
                    <a:pt x="150" y="429"/>
                  </a:lnTo>
                  <a:lnTo>
                    <a:pt x="150" y="429"/>
                  </a:lnTo>
                  <a:lnTo>
                    <a:pt x="150" y="427"/>
                  </a:lnTo>
                  <a:lnTo>
                    <a:pt x="150" y="427"/>
                  </a:lnTo>
                  <a:lnTo>
                    <a:pt x="148" y="427"/>
                  </a:lnTo>
                  <a:lnTo>
                    <a:pt x="148" y="427"/>
                  </a:lnTo>
                  <a:lnTo>
                    <a:pt x="146" y="427"/>
                  </a:lnTo>
                  <a:lnTo>
                    <a:pt x="146" y="424"/>
                  </a:lnTo>
                  <a:lnTo>
                    <a:pt x="146" y="424"/>
                  </a:lnTo>
                  <a:lnTo>
                    <a:pt x="145" y="426"/>
                  </a:lnTo>
                  <a:lnTo>
                    <a:pt x="143" y="426"/>
                  </a:lnTo>
                  <a:lnTo>
                    <a:pt x="143" y="427"/>
                  </a:lnTo>
                  <a:lnTo>
                    <a:pt x="141" y="427"/>
                  </a:lnTo>
                  <a:lnTo>
                    <a:pt x="143" y="429"/>
                  </a:lnTo>
                  <a:lnTo>
                    <a:pt x="143" y="429"/>
                  </a:lnTo>
                  <a:lnTo>
                    <a:pt x="143" y="429"/>
                  </a:lnTo>
                  <a:lnTo>
                    <a:pt x="143" y="431"/>
                  </a:lnTo>
                  <a:lnTo>
                    <a:pt x="139" y="433"/>
                  </a:lnTo>
                  <a:lnTo>
                    <a:pt x="137" y="433"/>
                  </a:lnTo>
                  <a:lnTo>
                    <a:pt x="135" y="437"/>
                  </a:lnTo>
                  <a:lnTo>
                    <a:pt x="132" y="438"/>
                  </a:lnTo>
                  <a:lnTo>
                    <a:pt x="132" y="440"/>
                  </a:lnTo>
                  <a:lnTo>
                    <a:pt x="130" y="440"/>
                  </a:lnTo>
                  <a:lnTo>
                    <a:pt x="130" y="442"/>
                  </a:lnTo>
                  <a:lnTo>
                    <a:pt x="128" y="442"/>
                  </a:lnTo>
                  <a:lnTo>
                    <a:pt x="128" y="442"/>
                  </a:lnTo>
                  <a:lnTo>
                    <a:pt x="126" y="442"/>
                  </a:lnTo>
                  <a:lnTo>
                    <a:pt x="124" y="444"/>
                  </a:lnTo>
                  <a:lnTo>
                    <a:pt x="124" y="444"/>
                  </a:lnTo>
                  <a:lnTo>
                    <a:pt x="124" y="444"/>
                  </a:lnTo>
                  <a:lnTo>
                    <a:pt x="123" y="442"/>
                  </a:lnTo>
                  <a:lnTo>
                    <a:pt x="121" y="442"/>
                  </a:lnTo>
                  <a:lnTo>
                    <a:pt x="121" y="442"/>
                  </a:lnTo>
                  <a:lnTo>
                    <a:pt x="121" y="442"/>
                  </a:lnTo>
                  <a:lnTo>
                    <a:pt x="121" y="444"/>
                  </a:lnTo>
                  <a:lnTo>
                    <a:pt x="121" y="446"/>
                  </a:lnTo>
                  <a:lnTo>
                    <a:pt x="119" y="448"/>
                  </a:lnTo>
                  <a:lnTo>
                    <a:pt x="117" y="449"/>
                  </a:lnTo>
                  <a:lnTo>
                    <a:pt x="115" y="449"/>
                  </a:lnTo>
                  <a:lnTo>
                    <a:pt x="112" y="451"/>
                  </a:lnTo>
                  <a:lnTo>
                    <a:pt x="112" y="451"/>
                  </a:lnTo>
                  <a:lnTo>
                    <a:pt x="112" y="449"/>
                  </a:lnTo>
                  <a:lnTo>
                    <a:pt x="110" y="448"/>
                  </a:lnTo>
                  <a:lnTo>
                    <a:pt x="108" y="446"/>
                  </a:lnTo>
                  <a:lnTo>
                    <a:pt x="106" y="446"/>
                  </a:lnTo>
                  <a:lnTo>
                    <a:pt x="104" y="444"/>
                  </a:lnTo>
                  <a:lnTo>
                    <a:pt x="104" y="444"/>
                  </a:lnTo>
                  <a:lnTo>
                    <a:pt x="104" y="440"/>
                  </a:lnTo>
                  <a:lnTo>
                    <a:pt x="103" y="440"/>
                  </a:lnTo>
                  <a:lnTo>
                    <a:pt x="103" y="438"/>
                  </a:lnTo>
                  <a:lnTo>
                    <a:pt x="101" y="438"/>
                  </a:lnTo>
                  <a:lnTo>
                    <a:pt x="99" y="438"/>
                  </a:lnTo>
                  <a:lnTo>
                    <a:pt x="97" y="437"/>
                  </a:lnTo>
                  <a:lnTo>
                    <a:pt x="97" y="437"/>
                  </a:lnTo>
                  <a:lnTo>
                    <a:pt x="95" y="437"/>
                  </a:lnTo>
                  <a:lnTo>
                    <a:pt x="93" y="437"/>
                  </a:lnTo>
                  <a:lnTo>
                    <a:pt x="93" y="437"/>
                  </a:lnTo>
                  <a:lnTo>
                    <a:pt x="95" y="433"/>
                  </a:lnTo>
                  <a:lnTo>
                    <a:pt x="95" y="431"/>
                  </a:lnTo>
                  <a:lnTo>
                    <a:pt x="95" y="431"/>
                  </a:lnTo>
                  <a:lnTo>
                    <a:pt x="95" y="429"/>
                  </a:lnTo>
                  <a:lnTo>
                    <a:pt x="93" y="429"/>
                  </a:lnTo>
                  <a:lnTo>
                    <a:pt x="93" y="427"/>
                  </a:lnTo>
                  <a:lnTo>
                    <a:pt x="95" y="427"/>
                  </a:lnTo>
                  <a:lnTo>
                    <a:pt x="97" y="427"/>
                  </a:lnTo>
                  <a:lnTo>
                    <a:pt x="99" y="426"/>
                  </a:lnTo>
                  <a:lnTo>
                    <a:pt x="99" y="426"/>
                  </a:lnTo>
                  <a:lnTo>
                    <a:pt x="101" y="426"/>
                  </a:lnTo>
                  <a:lnTo>
                    <a:pt x="101" y="424"/>
                  </a:lnTo>
                  <a:lnTo>
                    <a:pt x="101" y="424"/>
                  </a:lnTo>
                  <a:lnTo>
                    <a:pt x="101" y="422"/>
                  </a:lnTo>
                  <a:lnTo>
                    <a:pt x="99" y="422"/>
                  </a:lnTo>
                  <a:lnTo>
                    <a:pt x="101" y="420"/>
                  </a:lnTo>
                  <a:lnTo>
                    <a:pt x="101" y="418"/>
                  </a:lnTo>
                  <a:lnTo>
                    <a:pt x="99" y="418"/>
                  </a:lnTo>
                  <a:lnTo>
                    <a:pt x="97" y="416"/>
                  </a:lnTo>
                  <a:lnTo>
                    <a:pt x="97" y="415"/>
                  </a:lnTo>
                  <a:lnTo>
                    <a:pt x="97" y="413"/>
                  </a:lnTo>
                  <a:lnTo>
                    <a:pt x="97" y="411"/>
                  </a:lnTo>
                  <a:lnTo>
                    <a:pt x="97" y="411"/>
                  </a:lnTo>
                  <a:lnTo>
                    <a:pt x="97" y="409"/>
                  </a:lnTo>
                  <a:lnTo>
                    <a:pt x="97" y="409"/>
                  </a:lnTo>
                  <a:lnTo>
                    <a:pt x="101" y="405"/>
                  </a:lnTo>
                  <a:lnTo>
                    <a:pt x="101" y="404"/>
                  </a:lnTo>
                  <a:lnTo>
                    <a:pt x="103" y="402"/>
                  </a:lnTo>
                  <a:lnTo>
                    <a:pt x="103" y="402"/>
                  </a:lnTo>
                  <a:lnTo>
                    <a:pt x="103" y="402"/>
                  </a:lnTo>
                  <a:lnTo>
                    <a:pt x="104" y="402"/>
                  </a:lnTo>
                  <a:lnTo>
                    <a:pt x="106" y="402"/>
                  </a:lnTo>
                  <a:lnTo>
                    <a:pt x="108" y="402"/>
                  </a:lnTo>
                  <a:lnTo>
                    <a:pt x="108" y="400"/>
                  </a:lnTo>
                  <a:lnTo>
                    <a:pt x="110" y="402"/>
                  </a:lnTo>
                  <a:lnTo>
                    <a:pt x="110" y="402"/>
                  </a:lnTo>
                  <a:lnTo>
                    <a:pt x="112" y="400"/>
                  </a:lnTo>
                  <a:lnTo>
                    <a:pt x="112" y="398"/>
                  </a:lnTo>
                  <a:lnTo>
                    <a:pt x="112" y="398"/>
                  </a:lnTo>
                  <a:lnTo>
                    <a:pt x="112" y="395"/>
                  </a:lnTo>
                  <a:lnTo>
                    <a:pt x="110" y="395"/>
                  </a:lnTo>
                  <a:lnTo>
                    <a:pt x="110" y="393"/>
                  </a:lnTo>
                  <a:lnTo>
                    <a:pt x="110" y="391"/>
                  </a:lnTo>
                  <a:lnTo>
                    <a:pt x="112" y="389"/>
                  </a:lnTo>
                  <a:lnTo>
                    <a:pt x="112" y="389"/>
                  </a:lnTo>
                  <a:lnTo>
                    <a:pt x="112" y="389"/>
                  </a:lnTo>
                  <a:lnTo>
                    <a:pt x="112" y="385"/>
                  </a:lnTo>
                  <a:lnTo>
                    <a:pt x="108" y="384"/>
                  </a:lnTo>
                  <a:lnTo>
                    <a:pt x="106" y="384"/>
                  </a:lnTo>
                  <a:lnTo>
                    <a:pt x="106" y="384"/>
                  </a:lnTo>
                  <a:lnTo>
                    <a:pt x="106" y="382"/>
                  </a:lnTo>
                  <a:lnTo>
                    <a:pt x="106" y="382"/>
                  </a:lnTo>
                  <a:lnTo>
                    <a:pt x="106" y="382"/>
                  </a:lnTo>
                  <a:lnTo>
                    <a:pt x="106" y="380"/>
                  </a:lnTo>
                  <a:lnTo>
                    <a:pt x="106" y="378"/>
                  </a:lnTo>
                  <a:lnTo>
                    <a:pt x="108" y="376"/>
                  </a:lnTo>
                  <a:lnTo>
                    <a:pt x="108" y="376"/>
                  </a:lnTo>
                  <a:lnTo>
                    <a:pt x="108" y="374"/>
                  </a:lnTo>
                  <a:lnTo>
                    <a:pt x="108" y="374"/>
                  </a:lnTo>
                  <a:lnTo>
                    <a:pt x="110" y="373"/>
                  </a:lnTo>
                  <a:lnTo>
                    <a:pt x="110" y="373"/>
                  </a:lnTo>
                  <a:lnTo>
                    <a:pt x="108" y="369"/>
                  </a:lnTo>
                  <a:lnTo>
                    <a:pt x="108" y="369"/>
                  </a:lnTo>
                  <a:lnTo>
                    <a:pt x="106" y="369"/>
                  </a:lnTo>
                  <a:lnTo>
                    <a:pt x="106" y="367"/>
                  </a:lnTo>
                  <a:lnTo>
                    <a:pt x="104" y="365"/>
                  </a:lnTo>
                  <a:lnTo>
                    <a:pt x="106" y="363"/>
                  </a:lnTo>
                  <a:lnTo>
                    <a:pt x="106" y="363"/>
                  </a:lnTo>
                  <a:lnTo>
                    <a:pt x="108" y="363"/>
                  </a:lnTo>
                  <a:lnTo>
                    <a:pt x="108" y="363"/>
                  </a:lnTo>
                  <a:lnTo>
                    <a:pt x="110" y="363"/>
                  </a:lnTo>
                  <a:lnTo>
                    <a:pt x="112" y="362"/>
                  </a:lnTo>
                  <a:lnTo>
                    <a:pt x="112" y="358"/>
                  </a:lnTo>
                  <a:lnTo>
                    <a:pt x="112" y="358"/>
                  </a:lnTo>
                  <a:lnTo>
                    <a:pt x="112" y="356"/>
                  </a:lnTo>
                  <a:lnTo>
                    <a:pt x="113" y="356"/>
                  </a:lnTo>
                  <a:lnTo>
                    <a:pt x="112" y="354"/>
                  </a:lnTo>
                  <a:lnTo>
                    <a:pt x="112" y="354"/>
                  </a:lnTo>
                  <a:lnTo>
                    <a:pt x="110" y="352"/>
                  </a:lnTo>
                  <a:lnTo>
                    <a:pt x="110" y="351"/>
                  </a:lnTo>
                  <a:lnTo>
                    <a:pt x="112" y="351"/>
                  </a:lnTo>
                  <a:lnTo>
                    <a:pt x="112" y="349"/>
                  </a:lnTo>
                  <a:lnTo>
                    <a:pt x="113" y="349"/>
                  </a:lnTo>
                  <a:lnTo>
                    <a:pt x="113" y="347"/>
                  </a:lnTo>
                  <a:lnTo>
                    <a:pt x="113" y="345"/>
                  </a:lnTo>
                  <a:lnTo>
                    <a:pt x="115" y="342"/>
                  </a:lnTo>
                  <a:lnTo>
                    <a:pt x="115" y="342"/>
                  </a:lnTo>
                  <a:lnTo>
                    <a:pt x="117" y="338"/>
                  </a:lnTo>
                  <a:lnTo>
                    <a:pt x="117" y="338"/>
                  </a:lnTo>
                  <a:lnTo>
                    <a:pt x="117" y="334"/>
                  </a:lnTo>
                  <a:lnTo>
                    <a:pt x="119" y="334"/>
                  </a:lnTo>
                  <a:lnTo>
                    <a:pt x="119" y="332"/>
                  </a:lnTo>
                  <a:lnTo>
                    <a:pt x="121" y="331"/>
                  </a:lnTo>
                  <a:lnTo>
                    <a:pt x="121" y="329"/>
                  </a:lnTo>
                  <a:lnTo>
                    <a:pt x="119" y="329"/>
                  </a:lnTo>
                  <a:lnTo>
                    <a:pt x="119" y="327"/>
                  </a:lnTo>
                  <a:lnTo>
                    <a:pt x="119" y="325"/>
                  </a:lnTo>
                  <a:lnTo>
                    <a:pt x="119" y="325"/>
                  </a:lnTo>
                  <a:lnTo>
                    <a:pt x="119" y="323"/>
                  </a:lnTo>
                  <a:lnTo>
                    <a:pt x="119" y="323"/>
                  </a:lnTo>
                  <a:lnTo>
                    <a:pt x="123" y="321"/>
                  </a:lnTo>
                  <a:lnTo>
                    <a:pt x="124" y="320"/>
                  </a:lnTo>
                  <a:lnTo>
                    <a:pt x="124" y="316"/>
                  </a:lnTo>
                  <a:lnTo>
                    <a:pt x="124" y="316"/>
                  </a:lnTo>
                  <a:lnTo>
                    <a:pt x="124" y="314"/>
                  </a:lnTo>
                  <a:lnTo>
                    <a:pt x="124" y="312"/>
                  </a:lnTo>
                  <a:lnTo>
                    <a:pt x="126" y="310"/>
                  </a:lnTo>
                  <a:lnTo>
                    <a:pt x="126" y="309"/>
                  </a:lnTo>
                  <a:lnTo>
                    <a:pt x="128" y="309"/>
                  </a:lnTo>
                  <a:lnTo>
                    <a:pt x="128" y="307"/>
                  </a:lnTo>
                  <a:lnTo>
                    <a:pt x="128" y="305"/>
                  </a:lnTo>
                  <a:lnTo>
                    <a:pt x="128" y="303"/>
                  </a:lnTo>
                  <a:lnTo>
                    <a:pt x="124" y="301"/>
                  </a:lnTo>
                  <a:lnTo>
                    <a:pt x="123" y="301"/>
                  </a:lnTo>
                  <a:lnTo>
                    <a:pt x="123" y="301"/>
                  </a:lnTo>
                  <a:lnTo>
                    <a:pt x="117" y="303"/>
                  </a:lnTo>
                  <a:lnTo>
                    <a:pt x="115" y="305"/>
                  </a:lnTo>
                  <a:lnTo>
                    <a:pt x="113" y="305"/>
                  </a:lnTo>
                  <a:lnTo>
                    <a:pt x="113" y="305"/>
                  </a:lnTo>
                  <a:lnTo>
                    <a:pt x="113" y="305"/>
                  </a:lnTo>
                  <a:lnTo>
                    <a:pt x="112" y="303"/>
                  </a:lnTo>
                  <a:lnTo>
                    <a:pt x="110" y="303"/>
                  </a:lnTo>
                  <a:lnTo>
                    <a:pt x="110" y="303"/>
                  </a:lnTo>
                  <a:lnTo>
                    <a:pt x="108" y="303"/>
                  </a:lnTo>
                  <a:lnTo>
                    <a:pt x="106" y="303"/>
                  </a:lnTo>
                  <a:lnTo>
                    <a:pt x="104" y="303"/>
                  </a:lnTo>
                  <a:lnTo>
                    <a:pt x="103" y="303"/>
                  </a:lnTo>
                  <a:lnTo>
                    <a:pt x="103" y="303"/>
                  </a:lnTo>
                  <a:lnTo>
                    <a:pt x="103" y="303"/>
                  </a:lnTo>
                  <a:lnTo>
                    <a:pt x="103" y="303"/>
                  </a:lnTo>
                  <a:lnTo>
                    <a:pt x="101" y="301"/>
                  </a:lnTo>
                  <a:lnTo>
                    <a:pt x="101" y="299"/>
                  </a:lnTo>
                  <a:lnTo>
                    <a:pt x="101" y="298"/>
                  </a:lnTo>
                  <a:lnTo>
                    <a:pt x="103" y="298"/>
                  </a:lnTo>
                  <a:lnTo>
                    <a:pt x="103" y="296"/>
                  </a:lnTo>
                  <a:lnTo>
                    <a:pt x="103" y="296"/>
                  </a:lnTo>
                  <a:lnTo>
                    <a:pt x="101" y="292"/>
                  </a:lnTo>
                  <a:lnTo>
                    <a:pt x="101" y="290"/>
                  </a:lnTo>
                  <a:lnTo>
                    <a:pt x="99" y="290"/>
                  </a:lnTo>
                  <a:lnTo>
                    <a:pt x="97" y="290"/>
                  </a:lnTo>
                  <a:lnTo>
                    <a:pt x="95" y="292"/>
                  </a:lnTo>
                  <a:lnTo>
                    <a:pt x="93" y="292"/>
                  </a:lnTo>
                  <a:lnTo>
                    <a:pt x="92" y="294"/>
                  </a:lnTo>
                  <a:lnTo>
                    <a:pt x="90" y="294"/>
                  </a:lnTo>
                  <a:lnTo>
                    <a:pt x="90" y="292"/>
                  </a:lnTo>
                  <a:lnTo>
                    <a:pt x="90" y="292"/>
                  </a:lnTo>
                  <a:lnTo>
                    <a:pt x="90" y="290"/>
                  </a:lnTo>
                  <a:lnTo>
                    <a:pt x="90" y="289"/>
                  </a:lnTo>
                  <a:lnTo>
                    <a:pt x="92" y="289"/>
                  </a:lnTo>
                  <a:lnTo>
                    <a:pt x="92" y="287"/>
                  </a:lnTo>
                  <a:lnTo>
                    <a:pt x="90" y="285"/>
                  </a:lnTo>
                  <a:lnTo>
                    <a:pt x="88" y="285"/>
                  </a:lnTo>
                  <a:lnTo>
                    <a:pt x="88" y="285"/>
                  </a:lnTo>
                  <a:lnTo>
                    <a:pt x="86" y="283"/>
                  </a:lnTo>
                  <a:lnTo>
                    <a:pt x="86" y="283"/>
                  </a:lnTo>
                  <a:lnTo>
                    <a:pt x="84" y="283"/>
                  </a:lnTo>
                  <a:lnTo>
                    <a:pt x="84" y="281"/>
                  </a:lnTo>
                  <a:lnTo>
                    <a:pt x="82" y="281"/>
                  </a:lnTo>
                  <a:lnTo>
                    <a:pt x="81" y="279"/>
                  </a:lnTo>
                  <a:lnTo>
                    <a:pt x="81" y="279"/>
                  </a:lnTo>
                  <a:lnTo>
                    <a:pt x="81" y="279"/>
                  </a:lnTo>
                  <a:lnTo>
                    <a:pt x="81" y="278"/>
                  </a:lnTo>
                  <a:lnTo>
                    <a:pt x="79" y="278"/>
                  </a:lnTo>
                  <a:lnTo>
                    <a:pt x="79" y="276"/>
                  </a:lnTo>
                  <a:lnTo>
                    <a:pt x="79" y="274"/>
                  </a:lnTo>
                  <a:lnTo>
                    <a:pt x="77" y="274"/>
                  </a:lnTo>
                  <a:lnTo>
                    <a:pt x="77" y="272"/>
                  </a:lnTo>
                  <a:lnTo>
                    <a:pt x="77" y="272"/>
                  </a:lnTo>
                  <a:lnTo>
                    <a:pt x="79" y="270"/>
                  </a:lnTo>
                  <a:lnTo>
                    <a:pt x="79" y="270"/>
                  </a:lnTo>
                  <a:lnTo>
                    <a:pt x="79" y="268"/>
                  </a:lnTo>
                  <a:lnTo>
                    <a:pt x="81" y="267"/>
                  </a:lnTo>
                  <a:lnTo>
                    <a:pt x="81" y="267"/>
                  </a:lnTo>
                  <a:lnTo>
                    <a:pt x="79" y="267"/>
                  </a:lnTo>
                  <a:lnTo>
                    <a:pt x="79" y="265"/>
                  </a:lnTo>
                  <a:lnTo>
                    <a:pt x="77" y="265"/>
                  </a:lnTo>
                  <a:lnTo>
                    <a:pt x="77" y="265"/>
                  </a:lnTo>
                  <a:lnTo>
                    <a:pt x="77" y="263"/>
                  </a:lnTo>
                  <a:lnTo>
                    <a:pt x="75" y="263"/>
                  </a:lnTo>
                  <a:lnTo>
                    <a:pt x="75" y="261"/>
                  </a:lnTo>
                  <a:lnTo>
                    <a:pt x="75" y="259"/>
                  </a:lnTo>
                  <a:lnTo>
                    <a:pt x="73" y="259"/>
                  </a:lnTo>
                  <a:lnTo>
                    <a:pt x="71" y="259"/>
                  </a:lnTo>
                  <a:lnTo>
                    <a:pt x="70" y="257"/>
                  </a:lnTo>
                  <a:lnTo>
                    <a:pt x="68" y="254"/>
                  </a:lnTo>
                  <a:lnTo>
                    <a:pt x="68" y="252"/>
                  </a:lnTo>
                  <a:lnTo>
                    <a:pt x="68" y="250"/>
                  </a:lnTo>
                  <a:lnTo>
                    <a:pt x="66" y="248"/>
                  </a:lnTo>
                  <a:lnTo>
                    <a:pt x="66" y="246"/>
                  </a:lnTo>
                  <a:lnTo>
                    <a:pt x="64" y="245"/>
                  </a:lnTo>
                  <a:lnTo>
                    <a:pt x="64" y="241"/>
                  </a:lnTo>
                  <a:lnTo>
                    <a:pt x="62" y="241"/>
                  </a:lnTo>
                  <a:lnTo>
                    <a:pt x="62" y="241"/>
                  </a:lnTo>
                  <a:lnTo>
                    <a:pt x="61" y="241"/>
                  </a:lnTo>
                  <a:lnTo>
                    <a:pt x="61" y="237"/>
                  </a:lnTo>
                  <a:lnTo>
                    <a:pt x="61" y="237"/>
                  </a:lnTo>
                  <a:lnTo>
                    <a:pt x="59" y="237"/>
                  </a:lnTo>
                  <a:lnTo>
                    <a:pt x="59" y="236"/>
                  </a:lnTo>
                  <a:lnTo>
                    <a:pt x="57" y="234"/>
                  </a:lnTo>
                  <a:lnTo>
                    <a:pt x="55" y="234"/>
                  </a:lnTo>
                  <a:lnTo>
                    <a:pt x="55" y="232"/>
                  </a:lnTo>
                  <a:lnTo>
                    <a:pt x="55" y="230"/>
                  </a:lnTo>
                  <a:lnTo>
                    <a:pt x="53" y="230"/>
                  </a:lnTo>
                  <a:lnTo>
                    <a:pt x="51" y="230"/>
                  </a:lnTo>
                  <a:lnTo>
                    <a:pt x="51" y="228"/>
                  </a:lnTo>
                  <a:lnTo>
                    <a:pt x="51" y="226"/>
                  </a:lnTo>
                  <a:lnTo>
                    <a:pt x="51" y="226"/>
                  </a:lnTo>
                  <a:lnTo>
                    <a:pt x="51" y="225"/>
                  </a:lnTo>
                  <a:lnTo>
                    <a:pt x="51" y="223"/>
                  </a:lnTo>
                  <a:lnTo>
                    <a:pt x="51" y="221"/>
                  </a:lnTo>
                  <a:lnTo>
                    <a:pt x="50" y="219"/>
                  </a:lnTo>
                  <a:lnTo>
                    <a:pt x="44" y="219"/>
                  </a:lnTo>
                  <a:lnTo>
                    <a:pt x="44" y="217"/>
                  </a:lnTo>
                  <a:lnTo>
                    <a:pt x="42" y="217"/>
                  </a:lnTo>
                  <a:lnTo>
                    <a:pt x="40" y="217"/>
                  </a:lnTo>
                  <a:lnTo>
                    <a:pt x="39" y="215"/>
                  </a:lnTo>
                  <a:lnTo>
                    <a:pt x="37" y="215"/>
                  </a:lnTo>
                  <a:lnTo>
                    <a:pt x="35" y="214"/>
                  </a:lnTo>
                  <a:lnTo>
                    <a:pt x="33" y="212"/>
                  </a:lnTo>
                  <a:lnTo>
                    <a:pt x="33" y="208"/>
                  </a:lnTo>
                  <a:lnTo>
                    <a:pt x="31" y="206"/>
                  </a:lnTo>
                  <a:lnTo>
                    <a:pt x="31" y="206"/>
                  </a:lnTo>
                  <a:lnTo>
                    <a:pt x="31" y="204"/>
                  </a:lnTo>
                  <a:lnTo>
                    <a:pt x="29" y="203"/>
                  </a:lnTo>
                  <a:lnTo>
                    <a:pt x="29" y="203"/>
                  </a:lnTo>
                  <a:lnTo>
                    <a:pt x="28" y="203"/>
                  </a:lnTo>
                  <a:lnTo>
                    <a:pt x="26" y="201"/>
                  </a:lnTo>
                  <a:lnTo>
                    <a:pt x="24" y="199"/>
                  </a:lnTo>
                  <a:lnTo>
                    <a:pt x="20" y="197"/>
                  </a:lnTo>
                  <a:lnTo>
                    <a:pt x="18" y="197"/>
                  </a:lnTo>
                  <a:lnTo>
                    <a:pt x="17" y="195"/>
                  </a:lnTo>
                  <a:lnTo>
                    <a:pt x="17" y="195"/>
                  </a:lnTo>
                  <a:lnTo>
                    <a:pt x="17" y="193"/>
                  </a:lnTo>
                  <a:lnTo>
                    <a:pt x="18" y="193"/>
                  </a:lnTo>
                  <a:lnTo>
                    <a:pt x="18" y="193"/>
                  </a:lnTo>
                  <a:lnTo>
                    <a:pt x="20" y="192"/>
                  </a:lnTo>
                  <a:lnTo>
                    <a:pt x="22" y="193"/>
                  </a:lnTo>
                  <a:lnTo>
                    <a:pt x="24" y="193"/>
                  </a:lnTo>
                  <a:lnTo>
                    <a:pt x="26" y="193"/>
                  </a:lnTo>
                  <a:lnTo>
                    <a:pt x="28" y="192"/>
                  </a:lnTo>
                  <a:lnTo>
                    <a:pt x="28" y="190"/>
                  </a:lnTo>
                  <a:lnTo>
                    <a:pt x="28" y="190"/>
                  </a:lnTo>
                  <a:lnTo>
                    <a:pt x="24" y="188"/>
                  </a:lnTo>
                  <a:lnTo>
                    <a:pt x="22" y="188"/>
                  </a:lnTo>
                  <a:lnTo>
                    <a:pt x="24" y="184"/>
                  </a:lnTo>
                  <a:lnTo>
                    <a:pt x="22" y="184"/>
                  </a:lnTo>
                  <a:lnTo>
                    <a:pt x="20" y="183"/>
                  </a:lnTo>
                  <a:lnTo>
                    <a:pt x="20" y="181"/>
                  </a:lnTo>
                  <a:lnTo>
                    <a:pt x="20" y="179"/>
                  </a:lnTo>
                  <a:lnTo>
                    <a:pt x="24" y="177"/>
                  </a:lnTo>
                  <a:lnTo>
                    <a:pt x="24" y="175"/>
                  </a:lnTo>
                  <a:lnTo>
                    <a:pt x="24" y="173"/>
                  </a:lnTo>
                  <a:lnTo>
                    <a:pt x="24" y="173"/>
                  </a:lnTo>
                  <a:lnTo>
                    <a:pt x="24" y="172"/>
                  </a:lnTo>
                  <a:lnTo>
                    <a:pt x="22" y="170"/>
                  </a:lnTo>
                  <a:lnTo>
                    <a:pt x="22" y="168"/>
                  </a:lnTo>
                  <a:lnTo>
                    <a:pt x="22" y="166"/>
                  </a:lnTo>
                  <a:lnTo>
                    <a:pt x="22" y="164"/>
                  </a:lnTo>
                  <a:lnTo>
                    <a:pt x="22" y="162"/>
                  </a:lnTo>
                  <a:lnTo>
                    <a:pt x="22" y="162"/>
                  </a:lnTo>
                  <a:lnTo>
                    <a:pt x="22" y="161"/>
                  </a:lnTo>
                  <a:lnTo>
                    <a:pt x="18" y="161"/>
                  </a:lnTo>
                  <a:lnTo>
                    <a:pt x="18" y="159"/>
                  </a:lnTo>
                  <a:lnTo>
                    <a:pt x="18" y="157"/>
                  </a:lnTo>
                  <a:lnTo>
                    <a:pt x="18" y="155"/>
                  </a:lnTo>
                  <a:lnTo>
                    <a:pt x="17" y="155"/>
                  </a:lnTo>
                  <a:lnTo>
                    <a:pt x="15" y="155"/>
                  </a:lnTo>
                  <a:lnTo>
                    <a:pt x="15" y="153"/>
                  </a:lnTo>
                  <a:lnTo>
                    <a:pt x="15" y="151"/>
                  </a:lnTo>
                  <a:lnTo>
                    <a:pt x="15" y="150"/>
                  </a:lnTo>
                  <a:lnTo>
                    <a:pt x="15" y="148"/>
                  </a:lnTo>
                  <a:lnTo>
                    <a:pt x="13" y="146"/>
                  </a:lnTo>
                  <a:lnTo>
                    <a:pt x="13" y="144"/>
                  </a:lnTo>
                  <a:lnTo>
                    <a:pt x="13" y="144"/>
                  </a:lnTo>
                  <a:lnTo>
                    <a:pt x="11" y="142"/>
                  </a:lnTo>
                  <a:lnTo>
                    <a:pt x="11" y="142"/>
                  </a:lnTo>
                  <a:lnTo>
                    <a:pt x="9" y="142"/>
                  </a:lnTo>
                  <a:lnTo>
                    <a:pt x="8" y="139"/>
                  </a:lnTo>
                  <a:lnTo>
                    <a:pt x="8" y="137"/>
                  </a:lnTo>
                  <a:lnTo>
                    <a:pt x="6" y="133"/>
                  </a:lnTo>
                  <a:lnTo>
                    <a:pt x="4" y="131"/>
                  </a:lnTo>
                  <a:lnTo>
                    <a:pt x="2" y="128"/>
                  </a:lnTo>
                  <a:lnTo>
                    <a:pt x="2" y="126"/>
                  </a:lnTo>
                  <a:lnTo>
                    <a:pt x="0" y="126"/>
                  </a:lnTo>
                  <a:lnTo>
                    <a:pt x="0" y="124"/>
                  </a:lnTo>
                  <a:lnTo>
                    <a:pt x="4" y="97"/>
                  </a:lnTo>
                  <a:lnTo>
                    <a:pt x="8" y="60"/>
                  </a:lnTo>
                  <a:lnTo>
                    <a:pt x="17" y="0"/>
                  </a:lnTo>
                  <a:lnTo>
                    <a:pt x="126" y="13"/>
                  </a:lnTo>
                  <a:lnTo>
                    <a:pt x="179" y="18"/>
                  </a:lnTo>
                  <a:lnTo>
                    <a:pt x="218" y="22"/>
                  </a:lnTo>
                  <a:lnTo>
                    <a:pt x="335" y="33"/>
                  </a:lnTo>
                  <a:lnTo>
                    <a:pt x="409" y="36"/>
                  </a:lnTo>
                  <a:lnTo>
                    <a:pt x="455" y="40"/>
                  </a:lnTo>
                  <a:lnTo>
                    <a:pt x="515" y="44"/>
                  </a:lnTo>
                  <a:lnTo>
                    <a:pt x="557" y="45"/>
                  </a:lnTo>
                  <a:lnTo>
                    <a:pt x="629" y="49"/>
                  </a:lnTo>
                  <a:lnTo>
                    <a:pt x="662" y="51"/>
                  </a:lnTo>
                  <a:lnTo>
                    <a:pt x="733" y="53"/>
                  </a:lnTo>
                  <a:lnTo>
                    <a:pt x="733" y="53"/>
                  </a:lnTo>
                  <a:lnTo>
                    <a:pt x="748" y="53"/>
                  </a:lnTo>
                  <a:lnTo>
                    <a:pt x="749" y="53"/>
                  </a:lnTo>
                  <a:lnTo>
                    <a:pt x="780" y="55"/>
                  </a:lnTo>
                  <a:lnTo>
                    <a:pt x="804" y="55"/>
                  </a:lnTo>
                  <a:lnTo>
                    <a:pt x="837" y="55"/>
                  </a:lnTo>
                  <a:lnTo>
                    <a:pt x="925" y="55"/>
                  </a:lnTo>
                  <a:lnTo>
                    <a:pt x="1009" y="55"/>
                  </a:lnTo>
                  <a:lnTo>
                    <a:pt x="1009" y="55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58"/>
            <p:cNvSpPr>
              <a:spLocks/>
            </p:cNvSpPr>
            <p:nvPr userDrawn="1"/>
          </p:nvSpPr>
          <p:spPr bwMode="auto">
            <a:xfrm>
              <a:off x="1258888" y="355600"/>
              <a:ext cx="898525" cy="1452563"/>
            </a:xfrm>
            <a:custGeom>
              <a:avLst/>
              <a:gdLst/>
              <a:ahLst/>
              <a:cxnLst>
                <a:cxn ang="0">
                  <a:pos x="554" y="594"/>
                </a:cxn>
                <a:cxn ang="0">
                  <a:pos x="546" y="579"/>
                </a:cxn>
                <a:cxn ang="0">
                  <a:pos x="537" y="575"/>
                </a:cxn>
                <a:cxn ang="0">
                  <a:pos x="528" y="583"/>
                </a:cxn>
                <a:cxn ang="0">
                  <a:pos x="530" y="595"/>
                </a:cxn>
                <a:cxn ang="0">
                  <a:pos x="510" y="594"/>
                </a:cxn>
                <a:cxn ang="0">
                  <a:pos x="490" y="592"/>
                </a:cxn>
                <a:cxn ang="0">
                  <a:pos x="471" y="592"/>
                </a:cxn>
                <a:cxn ang="0">
                  <a:pos x="453" y="597"/>
                </a:cxn>
                <a:cxn ang="0">
                  <a:pos x="429" y="595"/>
                </a:cxn>
                <a:cxn ang="0">
                  <a:pos x="409" y="601"/>
                </a:cxn>
                <a:cxn ang="0">
                  <a:pos x="398" y="601"/>
                </a:cxn>
                <a:cxn ang="0">
                  <a:pos x="393" y="583"/>
                </a:cxn>
                <a:cxn ang="0">
                  <a:pos x="389" y="562"/>
                </a:cxn>
                <a:cxn ang="0">
                  <a:pos x="373" y="552"/>
                </a:cxn>
                <a:cxn ang="0">
                  <a:pos x="358" y="535"/>
                </a:cxn>
                <a:cxn ang="0">
                  <a:pos x="360" y="519"/>
                </a:cxn>
                <a:cxn ang="0">
                  <a:pos x="351" y="508"/>
                </a:cxn>
                <a:cxn ang="0">
                  <a:pos x="343" y="488"/>
                </a:cxn>
                <a:cxn ang="0">
                  <a:pos x="338" y="464"/>
                </a:cxn>
                <a:cxn ang="0">
                  <a:pos x="336" y="447"/>
                </a:cxn>
                <a:cxn ang="0">
                  <a:pos x="323" y="436"/>
                </a:cxn>
                <a:cxn ang="0">
                  <a:pos x="309" y="449"/>
                </a:cxn>
                <a:cxn ang="0">
                  <a:pos x="296" y="457"/>
                </a:cxn>
                <a:cxn ang="0">
                  <a:pos x="276" y="447"/>
                </a:cxn>
                <a:cxn ang="0">
                  <a:pos x="276" y="435"/>
                </a:cxn>
                <a:cxn ang="0">
                  <a:pos x="274" y="418"/>
                </a:cxn>
                <a:cxn ang="0">
                  <a:pos x="289" y="404"/>
                </a:cxn>
                <a:cxn ang="0">
                  <a:pos x="283" y="387"/>
                </a:cxn>
                <a:cxn ang="0">
                  <a:pos x="285" y="372"/>
                </a:cxn>
                <a:cxn ang="0">
                  <a:pos x="290" y="354"/>
                </a:cxn>
                <a:cxn ang="0">
                  <a:pos x="296" y="332"/>
                </a:cxn>
                <a:cxn ang="0">
                  <a:pos x="300" y="310"/>
                </a:cxn>
                <a:cxn ang="0">
                  <a:pos x="280" y="312"/>
                </a:cxn>
                <a:cxn ang="0">
                  <a:pos x="267" y="301"/>
                </a:cxn>
                <a:cxn ang="0">
                  <a:pos x="258" y="288"/>
                </a:cxn>
                <a:cxn ang="0">
                  <a:pos x="256" y="274"/>
                </a:cxn>
                <a:cxn ang="0">
                  <a:pos x="241" y="254"/>
                </a:cxn>
                <a:cxn ang="0">
                  <a:pos x="228" y="237"/>
                </a:cxn>
                <a:cxn ang="0">
                  <a:pos x="210" y="217"/>
                </a:cxn>
                <a:cxn ang="0">
                  <a:pos x="195" y="202"/>
                </a:cxn>
                <a:cxn ang="0">
                  <a:pos x="201" y="186"/>
                </a:cxn>
                <a:cxn ang="0">
                  <a:pos x="195" y="164"/>
                </a:cxn>
                <a:cxn ang="0">
                  <a:pos x="183" y="142"/>
                </a:cxn>
                <a:cxn ang="0">
                  <a:pos x="106" y="34"/>
                </a:cxn>
                <a:cxn ang="0">
                  <a:pos x="66" y="323"/>
                </a:cxn>
                <a:cxn ang="0">
                  <a:pos x="73" y="343"/>
                </a:cxn>
                <a:cxn ang="0">
                  <a:pos x="73" y="367"/>
                </a:cxn>
                <a:cxn ang="0">
                  <a:pos x="82" y="387"/>
                </a:cxn>
                <a:cxn ang="0">
                  <a:pos x="102" y="407"/>
                </a:cxn>
                <a:cxn ang="0">
                  <a:pos x="93" y="440"/>
                </a:cxn>
                <a:cxn ang="0">
                  <a:pos x="77" y="473"/>
                </a:cxn>
                <a:cxn ang="0">
                  <a:pos x="62" y="493"/>
                </a:cxn>
                <a:cxn ang="0">
                  <a:pos x="58" y="509"/>
                </a:cxn>
                <a:cxn ang="0">
                  <a:pos x="40" y="524"/>
                </a:cxn>
                <a:cxn ang="0">
                  <a:pos x="26" y="548"/>
                </a:cxn>
                <a:cxn ang="0">
                  <a:pos x="20" y="575"/>
                </a:cxn>
                <a:cxn ang="0">
                  <a:pos x="35" y="581"/>
                </a:cxn>
                <a:cxn ang="0">
                  <a:pos x="44" y="597"/>
                </a:cxn>
                <a:cxn ang="0">
                  <a:pos x="38" y="615"/>
                </a:cxn>
                <a:cxn ang="0">
                  <a:pos x="31" y="630"/>
                </a:cxn>
                <a:cxn ang="0">
                  <a:pos x="0" y="860"/>
                </a:cxn>
                <a:cxn ang="0">
                  <a:pos x="446" y="906"/>
                </a:cxn>
              </a:cxnLst>
              <a:rect l="0" t="0" r="r" b="b"/>
              <a:pathLst>
                <a:path w="566" h="915">
                  <a:moveTo>
                    <a:pt x="566" y="606"/>
                  </a:moveTo>
                  <a:lnTo>
                    <a:pt x="563" y="605"/>
                  </a:lnTo>
                  <a:lnTo>
                    <a:pt x="561" y="603"/>
                  </a:lnTo>
                  <a:lnTo>
                    <a:pt x="561" y="603"/>
                  </a:lnTo>
                  <a:lnTo>
                    <a:pt x="559" y="601"/>
                  </a:lnTo>
                  <a:lnTo>
                    <a:pt x="561" y="599"/>
                  </a:lnTo>
                  <a:lnTo>
                    <a:pt x="561" y="599"/>
                  </a:lnTo>
                  <a:lnTo>
                    <a:pt x="559" y="599"/>
                  </a:lnTo>
                  <a:lnTo>
                    <a:pt x="559" y="597"/>
                  </a:lnTo>
                  <a:lnTo>
                    <a:pt x="559" y="597"/>
                  </a:lnTo>
                  <a:lnTo>
                    <a:pt x="557" y="597"/>
                  </a:lnTo>
                  <a:lnTo>
                    <a:pt x="557" y="597"/>
                  </a:lnTo>
                  <a:lnTo>
                    <a:pt x="555" y="594"/>
                  </a:lnTo>
                  <a:lnTo>
                    <a:pt x="555" y="594"/>
                  </a:lnTo>
                  <a:lnTo>
                    <a:pt x="554" y="594"/>
                  </a:lnTo>
                  <a:lnTo>
                    <a:pt x="554" y="592"/>
                  </a:lnTo>
                  <a:lnTo>
                    <a:pt x="552" y="590"/>
                  </a:lnTo>
                  <a:lnTo>
                    <a:pt x="552" y="588"/>
                  </a:lnTo>
                  <a:lnTo>
                    <a:pt x="552" y="588"/>
                  </a:lnTo>
                  <a:lnTo>
                    <a:pt x="554" y="586"/>
                  </a:lnTo>
                  <a:lnTo>
                    <a:pt x="554" y="586"/>
                  </a:lnTo>
                  <a:lnTo>
                    <a:pt x="552" y="584"/>
                  </a:lnTo>
                  <a:lnTo>
                    <a:pt x="550" y="584"/>
                  </a:lnTo>
                  <a:lnTo>
                    <a:pt x="548" y="584"/>
                  </a:lnTo>
                  <a:lnTo>
                    <a:pt x="548" y="583"/>
                  </a:lnTo>
                  <a:lnTo>
                    <a:pt x="548" y="581"/>
                  </a:lnTo>
                  <a:lnTo>
                    <a:pt x="550" y="581"/>
                  </a:lnTo>
                  <a:lnTo>
                    <a:pt x="550" y="579"/>
                  </a:lnTo>
                  <a:lnTo>
                    <a:pt x="550" y="579"/>
                  </a:lnTo>
                  <a:lnTo>
                    <a:pt x="546" y="579"/>
                  </a:lnTo>
                  <a:lnTo>
                    <a:pt x="546" y="577"/>
                  </a:lnTo>
                  <a:lnTo>
                    <a:pt x="544" y="575"/>
                  </a:lnTo>
                  <a:lnTo>
                    <a:pt x="544" y="573"/>
                  </a:lnTo>
                  <a:lnTo>
                    <a:pt x="546" y="573"/>
                  </a:lnTo>
                  <a:lnTo>
                    <a:pt x="546" y="573"/>
                  </a:lnTo>
                  <a:lnTo>
                    <a:pt x="544" y="573"/>
                  </a:lnTo>
                  <a:lnTo>
                    <a:pt x="543" y="573"/>
                  </a:lnTo>
                  <a:lnTo>
                    <a:pt x="543" y="573"/>
                  </a:lnTo>
                  <a:lnTo>
                    <a:pt x="541" y="570"/>
                  </a:lnTo>
                  <a:lnTo>
                    <a:pt x="541" y="570"/>
                  </a:lnTo>
                  <a:lnTo>
                    <a:pt x="539" y="572"/>
                  </a:lnTo>
                  <a:lnTo>
                    <a:pt x="539" y="572"/>
                  </a:lnTo>
                  <a:lnTo>
                    <a:pt x="539" y="573"/>
                  </a:lnTo>
                  <a:lnTo>
                    <a:pt x="539" y="575"/>
                  </a:lnTo>
                  <a:lnTo>
                    <a:pt x="537" y="575"/>
                  </a:lnTo>
                  <a:lnTo>
                    <a:pt x="535" y="573"/>
                  </a:lnTo>
                  <a:lnTo>
                    <a:pt x="534" y="573"/>
                  </a:lnTo>
                  <a:lnTo>
                    <a:pt x="534" y="573"/>
                  </a:lnTo>
                  <a:lnTo>
                    <a:pt x="532" y="573"/>
                  </a:lnTo>
                  <a:lnTo>
                    <a:pt x="532" y="575"/>
                  </a:lnTo>
                  <a:lnTo>
                    <a:pt x="530" y="575"/>
                  </a:lnTo>
                  <a:lnTo>
                    <a:pt x="532" y="577"/>
                  </a:lnTo>
                  <a:lnTo>
                    <a:pt x="532" y="579"/>
                  </a:lnTo>
                  <a:lnTo>
                    <a:pt x="534" y="581"/>
                  </a:lnTo>
                  <a:lnTo>
                    <a:pt x="532" y="581"/>
                  </a:lnTo>
                  <a:lnTo>
                    <a:pt x="532" y="583"/>
                  </a:lnTo>
                  <a:lnTo>
                    <a:pt x="532" y="583"/>
                  </a:lnTo>
                  <a:lnTo>
                    <a:pt x="530" y="583"/>
                  </a:lnTo>
                  <a:lnTo>
                    <a:pt x="528" y="583"/>
                  </a:lnTo>
                  <a:lnTo>
                    <a:pt x="528" y="583"/>
                  </a:lnTo>
                  <a:lnTo>
                    <a:pt x="528" y="584"/>
                  </a:lnTo>
                  <a:lnTo>
                    <a:pt x="528" y="584"/>
                  </a:lnTo>
                  <a:lnTo>
                    <a:pt x="528" y="586"/>
                  </a:lnTo>
                  <a:lnTo>
                    <a:pt x="526" y="588"/>
                  </a:lnTo>
                  <a:lnTo>
                    <a:pt x="526" y="588"/>
                  </a:lnTo>
                  <a:lnTo>
                    <a:pt x="528" y="590"/>
                  </a:lnTo>
                  <a:lnTo>
                    <a:pt x="528" y="590"/>
                  </a:lnTo>
                  <a:lnTo>
                    <a:pt x="528" y="594"/>
                  </a:lnTo>
                  <a:lnTo>
                    <a:pt x="528" y="594"/>
                  </a:lnTo>
                  <a:lnTo>
                    <a:pt x="530" y="594"/>
                  </a:lnTo>
                  <a:lnTo>
                    <a:pt x="532" y="594"/>
                  </a:lnTo>
                  <a:lnTo>
                    <a:pt x="532" y="595"/>
                  </a:lnTo>
                  <a:lnTo>
                    <a:pt x="532" y="595"/>
                  </a:lnTo>
                  <a:lnTo>
                    <a:pt x="532" y="595"/>
                  </a:lnTo>
                  <a:lnTo>
                    <a:pt x="530" y="595"/>
                  </a:lnTo>
                  <a:lnTo>
                    <a:pt x="530" y="595"/>
                  </a:lnTo>
                  <a:lnTo>
                    <a:pt x="528" y="595"/>
                  </a:lnTo>
                  <a:lnTo>
                    <a:pt x="528" y="597"/>
                  </a:lnTo>
                  <a:lnTo>
                    <a:pt x="528" y="595"/>
                  </a:lnTo>
                  <a:lnTo>
                    <a:pt x="524" y="594"/>
                  </a:lnTo>
                  <a:lnTo>
                    <a:pt x="523" y="594"/>
                  </a:lnTo>
                  <a:lnTo>
                    <a:pt x="523" y="594"/>
                  </a:lnTo>
                  <a:lnTo>
                    <a:pt x="523" y="594"/>
                  </a:lnTo>
                  <a:lnTo>
                    <a:pt x="521" y="594"/>
                  </a:lnTo>
                  <a:lnTo>
                    <a:pt x="521" y="594"/>
                  </a:lnTo>
                  <a:lnTo>
                    <a:pt x="519" y="594"/>
                  </a:lnTo>
                  <a:lnTo>
                    <a:pt x="519" y="594"/>
                  </a:lnTo>
                  <a:lnTo>
                    <a:pt x="512" y="592"/>
                  </a:lnTo>
                  <a:lnTo>
                    <a:pt x="512" y="592"/>
                  </a:lnTo>
                  <a:lnTo>
                    <a:pt x="510" y="594"/>
                  </a:lnTo>
                  <a:lnTo>
                    <a:pt x="508" y="594"/>
                  </a:lnTo>
                  <a:lnTo>
                    <a:pt x="506" y="594"/>
                  </a:lnTo>
                  <a:lnTo>
                    <a:pt x="504" y="595"/>
                  </a:lnTo>
                  <a:lnTo>
                    <a:pt x="504" y="595"/>
                  </a:lnTo>
                  <a:lnTo>
                    <a:pt x="502" y="595"/>
                  </a:lnTo>
                  <a:lnTo>
                    <a:pt x="501" y="595"/>
                  </a:lnTo>
                  <a:lnTo>
                    <a:pt x="501" y="597"/>
                  </a:lnTo>
                  <a:lnTo>
                    <a:pt x="501" y="597"/>
                  </a:lnTo>
                  <a:lnTo>
                    <a:pt x="499" y="597"/>
                  </a:lnTo>
                  <a:lnTo>
                    <a:pt x="499" y="595"/>
                  </a:lnTo>
                  <a:lnTo>
                    <a:pt x="497" y="594"/>
                  </a:lnTo>
                  <a:lnTo>
                    <a:pt x="495" y="592"/>
                  </a:lnTo>
                  <a:lnTo>
                    <a:pt x="495" y="590"/>
                  </a:lnTo>
                  <a:lnTo>
                    <a:pt x="491" y="592"/>
                  </a:lnTo>
                  <a:lnTo>
                    <a:pt x="490" y="592"/>
                  </a:lnTo>
                  <a:lnTo>
                    <a:pt x="488" y="592"/>
                  </a:lnTo>
                  <a:lnTo>
                    <a:pt x="486" y="594"/>
                  </a:lnTo>
                  <a:lnTo>
                    <a:pt x="484" y="594"/>
                  </a:lnTo>
                  <a:lnTo>
                    <a:pt x="482" y="592"/>
                  </a:lnTo>
                  <a:lnTo>
                    <a:pt x="482" y="592"/>
                  </a:lnTo>
                  <a:lnTo>
                    <a:pt x="482" y="594"/>
                  </a:lnTo>
                  <a:lnTo>
                    <a:pt x="481" y="594"/>
                  </a:lnTo>
                  <a:lnTo>
                    <a:pt x="479" y="592"/>
                  </a:lnTo>
                  <a:lnTo>
                    <a:pt x="479" y="594"/>
                  </a:lnTo>
                  <a:lnTo>
                    <a:pt x="477" y="594"/>
                  </a:lnTo>
                  <a:lnTo>
                    <a:pt x="475" y="594"/>
                  </a:lnTo>
                  <a:lnTo>
                    <a:pt x="473" y="594"/>
                  </a:lnTo>
                  <a:lnTo>
                    <a:pt x="473" y="592"/>
                  </a:lnTo>
                  <a:lnTo>
                    <a:pt x="473" y="592"/>
                  </a:lnTo>
                  <a:lnTo>
                    <a:pt x="471" y="592"/>
                  </a:lnTo>
                  <a:lnTo>
                    <a:pt x="470" y="592"/>
                  </a:lnTo>
                  <a:lnTo>
                    <a:pt x="470" y="592"/>
                  </a:lnTo>
                  <a:lnTo>
                    <a:pt x="468" y="592"/>
                  </a:lnTo>
                  <a:lnTo>
                    <a:pt x="466" y="592"/>
                  </a:lnTo>
                  <a:lnTo>
                    <a:pt x="464" y="590"/>
                  </a:lnTo>
                  <a:lnTo>
                    <a:pt x="464" y="588"/>
                  </a:lnTo>
                  <a:lnTo>
                    <a:pt x="464" y="588"/>
                  </a:lnTo>
                  <a:lnTo>
                    <a:pt x="462" y="588"/>
                  </a:lnTo>
                  <a:lnTo>
                    <a:pt x="460" y="588"/>
                  </a:lnTo>
                  <a:lnTo>
                    <a:pt x="459" y="590"/>
                  </a:lnTo>
                  <a:lnTo>
                    <a:pt x="457" y="590"/>
                  </a:lnTo>
                  <a:lnTo>
                    <a:pt x="453" y="592"/>
                  </a:lnTo>
                  <a:lnTo>
                    <a:pt x="453" y="592"/>
                  </a:lnTo>
                  <a:lnTo>
                    <a:pt x="453" y="595"/>
                  </a:lnTo>
                  <a:lnTo>
                    <a:pt x="453" y="597"/>
                  </a:lnTo>
                  <a:lnTo>
                    <a:pt x="449" y="601"/>
                  </a:lnTo>
                  <a:lnTo>
                    <a:pt x="449" y="601"/>
                  </a:lnTo>
                  <a:lnTo>
                    <a:pt x="448" y="601"/>
                  </a:lnTo>
                  <a:lnTo>
                    <a:pt x="446" y="599"/>
                  </a:lnTo>
                  <a:lnTo>
                    <a:pt x="444" y="597"/>
                  </a:lnTo>
                  <a:lnTo>
                    <a:pt x="442" y="597"/>
                  </a:lnTo>
                  <a:lnTo>
                    <a:pt x="440" y="597"/>
                  </a:lnTo>
                  <a:lnTo>
                    <a:pt x="438" y="597"/>
                  </a:lnTo>
                  <a:lnTo>
                    <a:pt x="438" y="597"/>
                  </a:lnTo>
                  <a:lnTo>
                    <a:pt x="437" y="597"/>
                  </a:lnTo>
                  <a:lnTo>
                    <a:pt x="437" y="595"/>
                  </a:lnTo>
                  <a:lnTo>
                    <a:pt x="435" y="595"/>
                  </a:lnTo>
                  <a:lnTo>
                    <a:pt x="435" y="595"/>
                  </a:lnTo>
                  <a:lnTo>
                    <a:pt x="431" y="595"/>
                  </a:lnTo>
                  <a:lnTo>
                    <a:pt x="429" y="595"/>
                  </a:lnTo>
                  <a:lnTo>
                    <a:pt x="428" y="594"/>
                  </a:lnTo>
                  <a:lnTo>
                    <a:pt x="426" y="594"/>
                  </a:lnTo>
                  <a:lnTo>
                    <a:pt x="424" y="594"/>
                  </a:lnTo>
                  <a:lnTo>
                    <a:pt x="420" y="592"/>
                  </a:lnTo>
                  <a:lnTo>
                    <a:pt x="420" y="592"/>
                  </a:lnTo>
                  <a:lnTo>
                    <a:pt x="418" y="592"/>
                  </a:lnTo>
                  <a:lnTo>
                    <a:pt x="418" y="594"/>
                  </a:lnTo>
                  <a:lnTo>
                    <a:pt x="417" y="594"/>
                  </a:lnTo>
                  <a:lnTo>
                    <a:pt x="415" y="594"/>
                  </a:lnTo>
                  <a:lnTo>
                    <a:pt x="413" y="595"/>
                  </a:lnTo>
                  <a:lnTo>
                    <a:pt x="413" y="595"/>
                  </a:lnTo>
                  <a:lnTo>
                    <a:pt x="413" y="597"/>
                  </a:lnTo>
                  <a:lnTo>
                    <a:pt x="411" y="597"/>
                  </a:lnTo>
                  <a:lnTo>
                    <a:pt x="411" y="597"/>
                  </a:lnTo>
                  <a:lnTo>
                    <a:pt x="409" y="601"/>
                  </a:lnTo>
                  <a:lnTo>
                    <a:pt x="409" y="601"/>
                  </a:lnTo>
                  <a:lnTo>
                    <a:pt x="409" y="603"/>
                  </a:lnTo>
                  <a:lnTo>
                    <a:pt x="409" y="603"/>
                  </a:lnTo>
                  <a:lnTo>
                    <a:pt x="409" y="603"/>
                  </a:lnTo>
                  <a:lnTo>
                    <a:pt x="409" y="605"/>
                  </a:lnTo>
                  <a:lnTo>
                    <a:pt x="409" y="608"/>
                  </a:lnTo>
                  <a:lnTo>
                    <a:pt x="409" y="608"/>
                  </a:lnTo>
                  <a:lnTo>
                    <a:pt x="409" y="608"/>
                  </a:lnTo>
                  <a:lnTo>
                    <a:pt x="407" y="608"/>
                  </a:lnTo>
                  <a:lnTo>
                    <a:pt x="406" y="608"/>
                  </a:lnTo>
                  <a:lnTo>
                    <a:pt x="406" y="606"/>
                  </a:lnTo>
                  <a:lnTo>
                    <a:pt x="404" y="605"/>
                  </a:lnTo>
                  <a:lnTo>
                    <a:pt x="404" y="603"/>
                  </a:lnTo>
                  <a:lnTo>
                    <a:pt x="402" y="603"/>
                  </a:lnTo>
                  <a:lnTo>
                    <a:pt x="398" y="601"/>
                  </a:lnTo>
                  <a:lnTo>
                    <a:pt x="398" y="601"/>
                  </a:lnTo>
                  <a:lnTo>
                    <a:pt x="396" y="599"/>
                  </a:lnTo>
                  <a:lnTo>
                    <a:pt x="395" y="597"/>
                  </a:lnTo>
                  <a:lnTo>
                    <a:pt x="395" y="597"/>
                  </a:lnTo>
                  <a:lnTo>
                    <a:pt x="393" y="597"/>
                  </a:lnTo>
                  <a:lnTo>
                    <a:pt x="393" y="595"/>
                  </a:lnTo>
                  <a:lnTo>
                    <a:pt x="393" y="592"/>
                  </a:lnTo>
                  <a:lnTo>
                    <a:pt x="393" y="590"/>
                  </a:lnTo>
                  <a:lnTo>
                    <a:pt x="395" y="588"/>
                  </a:lnTo>
                  <a:lnTo>
                    <a:pt x="393" y="586"/>
                  </a:lnTo>
                  <a:lnTo>
                    <a:pt x="393" y="586"/>
                  </a:lnTo>
                  <a:lnTo>
                    <a:pt x="391" y="584"/>
                  </a:lnTo>
                  <a:lnTo>
                    <a:pt x="391" y="583"/>
                  </a:lnTo>
                  <a:lnTo>
                    <a:pt x="393" y="583"/>
                  </a:lnTo>
                  <a:lnTo>
                    <a:pt x="393" y="583"/>
                  </a:lnTo>
                  <a:lnTo>
                    <a:pt x="391" y="581"/>
                  </a:lnTo>
                  <a:lnTo>
                    <a:pt x="389" y="579"/>
                  </a:lnTo>
                  <a:lnTo>
                    <a:pt x="387" y="579"/>
                  </a:lnTo>
                  <a:lnTo>
                    <a:pt x="387" y="577"/>
                  </a:lnTo>
                  <a:lnTo>
                    <a:pt x="389" y="577"/>
                  </a:lnTo>
                  <a:lnTo>
                    <a:pt x="391" y="575"/>
                  </a:lnTo>
                  <a:lnTo>
                    <a:pt x="391" y="573"/>
                  </a:lnTo>
                  <a:lnTo>
                    <a:pt x="391" y="573"/>
                  </a:lnTo>
                  <a:lnTo>
                    <a:pt x="391" y="566"/>
                  </a:lnTo>
                  <a:lnTo>
                    <a:pt x="389" y="566"/>
                  </a:lnTo>
                  <a:lnTo>
                    <a:pt x="389" y="566"/>
                  </a:lnTo>
                  <a:lnTo>
                    <a:pt x="389" y="566"/>
                  </a:lnTo>
                  <a:lnTo>
                    <a:pt x="387" y="564"/>
                  </a:lnTo>
                  <a:lnTo>
                    <a:pt x="387" y="562"/>
                  </a:lnTo>
                  <a:lnTo>
                    <a:pt x="389" y="562"/>
                  </a:lnTo>
                  <a:lnTo>
                    <a:pt x="387" y="561"/>
                  </a:lnTo>
                  <a:lnTo>
                    <a:pt x="386" y="559"/>
                  </a:lnTo>
                  <a:lnTo>
                    <a:pt x="386" y="557"/>
                  </a:lnTo>
                  <a:lnTo>
                    <a:pt x="386" y="555"/>
                  </a:lnTo>
                  <a:lnTo>
                    <a:pt x="382" y="553"/>
                  </a:lnTo>
                  <a:lnTo>
                    <a:pt x="382" y="552"/>
                  </a:lnTo>
                  <a:lnTo>
                    <a:pt x="380" y="552"/>
                  </a:lnTo>
                  <a:lnTo>
                    <a:pt x="380" y="550"/>
                  </a:lnTo>
                  <a:lnTo>
                    <a:pt x="380" y="550"/>
                  </a:lnTo>
                  <a:lnTo>
                    <a:pt x="378" y="550"/>
                  </a:lnTo>
                  <a:lnTo>
                    <a:pt x="376" y="550"/>
                  </a:lnTo>
                  <a:lnTo>
                    <a:pt x="376" y="548"/>
                  </a:lnTo>
                  <a:lnTo>
                    <a:pt x="375" y="550"/>
                  </a:lnTo>
                  <a:lnTo>
                    <a:pt x="375" y="550"/>
                  </a:lnTo>
                  <a:lnTo>
                    <a:pt x="373" y="552"/>
                  </a:lnTo>
                  <a:lnTo>
                    <a:pt x="371" y="552"/>
                  </a:lnTo>
                  <a:lnTo>
                    <a:pt x="371" y="552"/>
                  </a:lnTo>
                  <a:lnTo>
                    <a:pt x="369" y="552"/>
                  </a:lnTo>
                  <a:lnTo>
                    <a:pt x="369" y="552"/>
                  </a:lnTo>
                  <a:lnTo>
                    <a:pt x="367" y="552"/>
                  </a:lnTo>
                  <a:lnTo>
                    <a:pt x="367" y="552"/>
                  </a:lnTo>
                  <a:lnTo>
                    <a:pt x="367" y="550"/>
                  </a:lnTo>
                  <a:lnTo>
                    <a:pt x="367" y="548"/>
                  </a:lnTo>
                  <a:lnTo>
                    <a:pt x="367" y="548"/>
                  </a:lnTo>
                  <a:lnTo>
                    <a:pt x="365" y="546"/>
                  </a:lnTo>
                  <a:lnTo>
                    <a:pt x="362" y="544"/>
                  </a:lnTo>
                  <a:lnTo>
                    <a:pt x="360" y="542"/>
                  </a:lnTo>
                  <a:lnTo>
                    <a:pt x="358" y="539"/>
                  </a:lnTo>
                  <a:lnTo>
                    <a:pt x="358" y="537"/>
                  </a:lnTo>
                  <a:lnTo>
                    <a:pt x="358" y="535"/>
                  </a:lnTo>
                  <a:lnTo>
                    <a:pt x="356" y="533"/>
                  </a:lnTo>
                  <a:lnTo>
                    <a:pt x="356" y="531"/>
                  </a:lnTo>
                  <a:lnTo>
                    <a:pt x="356" y="531"/>
                  </a:lnTo>
                  <a:lnTo>
                    <a:pt x="356" y="531"/>
                  </a:lnTo>
                  <a:lnTo>
                    <a:pt x="358" y="531"/>
                  </a:lnTo>
                  <a:lnTo>
                    <a:pt x="360" y="530"/>
                  </a:lnTo>
                  <a:lnTo>
                    <a:pt x="360" y="530"/>
                  </a:lnTo>
                  <a:lnTo>
                    <a:pt x="360" y="528"/>
                  </a:lnTo>
                  <a:lnTo>
                    <a:pt x="362" y="526"/>
                  </a:lnTo>
                  <a:lnTo>
                    <a:pt x="362" y="524"/>
                  </a:lnTo>
                  <a:lnTo>
                    <a:pt x="362" y="522"/>
                  </a:lnTo>
                  <a:lnTo>
                    <a:pt x="362" y="522"/>
                  </a:lnTo>
                  <a:lnTo>
                    <a:pt x="362" y="520"/>
                  </a:lnTo>
                  <a:lnTo>
                    <a:pt x="360" y="520"/>
                  </a:lnTo>
                  <a:lnTo>
                    <a:pt x="360" y="519"/>
                  </a:lnTo>
                  <a:lnTo>
                    <a:pt x="360" y="517"/>
                  </a:lnTo>
                  <a:lnTo>
                    <a:pt x="358" y="517"/>
                  </a:lnTo>
                  <a:lnTo>
                    <a:pt x="358" y="517"/>
                  </a:lnTo>
                  <a:lnTo>
                    <a:pt x="358" y="515"/>
                  </a:lnTo>
                  <a:lnTo>
                    <a:pt x="356" y="513"/>
                  </a:lnTo>
                  <a:lnTo>
                    <a:pt x="356" y="513"/>
                  </a:lnTo>
                  <a:lnTo>
                    <a:pt x="356" y="511"/>
                  </a:lnTo>
                  <a:lnTo>
                    <a:pt x="356" y="511"/>
                  </a:lnTo>
                  <a:lnTo>
                    <a:pt x="356" y="509"/>
                  </a:lnTo>
                  <a:lnTo>
                    <a:pt x="356" y="509"/>
                  </a:lnTo>
                  <a:lnTo>
                    <a:pt x="356" y="509"/>
                  </a:lnTo>
                  <a:lnTo>
                    <a:pt x="354" y="509"/>
                  </a:lnTo>
                  <a:lnTo>
                    <a:pt x="353" y="509"/>
                  </a:lnTo>
                  <a:lnTo>
                    <a:pt x="353" y="509"/>
                  </a:lnTo>
                  <a:lnTo>
                    <a:pt x="351" y="508"/>
                  </a:lnTo>
                  <a:lnTo>
                    <a:pt x="351" y="508"/>
                  </a:lnTo>
                  <a:lnTo>
                    <a:pt x="351" y="506"/>
                  </a:lnTo>
                  <a:lnTo>
                    <a:pt x="351" y="506"/>
                  </a:lnTo>
                  <a:lnTo>
                    <a:pt x="351" y="506"/>
                  </a:lnTo>
                  <a:lnTo>
                    <a:pt x="349" y="504"/>
                  </a:lnTo>
                  <a:lnTo>
                    <a:pt x="351" y="504"/>
                  </a:lnTo>
                  <a:lnTo>
                    <a:pt x="351" y="502"/>
                  </a:lnTo>
                  <a:lnTo>
                    <a:pt x="349" y="500"/>
                  </a:lnTo>
                  <a:lnTo>
                    <a:pt x="347" y="499"/>
                  </a:lnTo>
                  <a:lnTo>
                    <a:pt x="345" y="497"/>
                  </a:lnTo>
                  <a:lnTo>
                    <a:pt x="345" y="497"/>
                  </a:lnTo>
                  <a:lnTo>
                    <a:pt x="345" y="495"/>
                  </a:lnTo>
                  <a:lnTo>
                    <a:pt x="343" y="489"/>
                  </a:lnTo>
                  <a:lnTo>
                    <a:pt x="343" y="489"/>
                  </a:lnTo>
                  <a:lnTo>
                    <a:pt x="343" y="488"/>
                  </a:lnTo>
                  <a:lnTo>
                    <a:pt x="343" y="488"/>
                  </a:lnTo>
                  <a:lnTo>
                    <a:pt x="340" y="484"/>
                  </a:lnTo>
                  <a:lnTo>
                    <a:pt x="340" y="482"/>
                  </a:lnTo>
                  <a:lnTo>
                    <a:pt x="340" y="482"/>
                  </a:lnTo>
                  <a:lnTo>
                    <a:pt x="340" y="480"/>
                  </a:lnTo>
                  <a:lnTo>
                    <a:pt x="340" y="478"/>
                  </a:lnTo>
                  <a:lnTo>
                    <a:pt x="340" y="477"/>
                  </a:lnTo>
                  <a:lnTo>
                    <a:pt x="340" y="475"/>
                  </a:lnTo>
                  <a:lnTo>
                    <a:pt x="340" y="475"/>
                  </a:lnTo>
                  <a:lnTo>
                    <a:pt x="340" y="473"/>
                  </a:lnTo>
                  <a:lnTo>
                    <a:pt x="338" y="469"/>
                  </a:lnTo>
                  <a:lnTo>
                    <a:pt x="338" y="467"/>
                  </a:lnTo>
                  <a:lnTo>
                    <a:pt x="336" y="466"/>
                  </a:lnTo>
                  <a:lnTo>
                    <a:pt x="336" y="464"/>
                  </a:lnTo>
                  <a:lnTo>
                    <a:pt x="338" y="464"/>
                  </a:lnTo>
                  <a:lnTo>
                    <a:pt x="338" y="462"/>
                  </a:lnTo>
                  <a:lnTo>
                    <a:pt x="338" y="458"/>
                  </a:lnTo>
                  <a:lnTo>
                    <a:pt x="338" y="457"/>
                  </a:lnTo>
                  <a:lnTo>
                    <a:pt x="338" y="457"/>
                  </a:lnTo>
                  <a:lnTo>
                    <a:pt x="336" y="457"/>
                  </a:lnTo>
                  <a:lnTo>
                    <a:pt x="334" y="457"/>
                  </a:lnTo>
                  <a:lnTo>
                    <a:pt x="333" y="457"/>
                  </a:lnTo>
                  <a:lnTo>
                    <a:pt x="333" y="457"/>
                  </a:lnTo>
                  <a:lnTo>
                    <a:pt x="334" y="457"/>
                  </a:lnTo>
                  <a:lnTo>
                    <a:pt x="334" y="453"/>
                  </a:lnTo>
                  <a:lnTo>
                    <a:pt x="334" y="453"/>
                  </a:lnTo>
                  <a:lnTo>
                    <a:pt x="334" y="451"/>
                  </a:lnTo>
                  <a:lnTo>
                    <a:pt x="336" y="449"/>
                  </a:lnTo>
                  <a:lnTo>
                    <a:pt x="336" y="449"/>
                  </a:lnTo>
                  <a:lnTo>
                    <a:pt x="336" y="447"/>
                  </a:lnTo>
                  <a:lnTo>
                    <a:pt x="334" y="446"/>
                  </a:lnTo>
                  <a:lnTo>
                    <a:pt x="333" y="446"/>
                  </a:lnTo>
                  <a:lnTo>
                    <a:pt x="333" y="446"/>
                  </a:lnTo>
                  <a:lnTo>
                    <a:pt x="331" y="444"/>
                  </a:lnTo>
                  <a:lnTo>
                    <a:pt x="331" y="444"/>
                  </a:lnTo>
                  <a:lnTo>
                    <a:pt x="329" y="444"/>
                  </a:lnTo>
                  <a:lnTo>
                    <a:pt x="329" y="444"/>
                  </a:lnTo>
                  <a:lnTo>
                    <a:pt x="329" y="440"/>
                  </a:lnTo>
                  <a:lnTo>
                    <a:pt x="327" y="438"/>
                  </a:lnTo>
                  <a:lnTo>
                    <a:pt x="327" y="438"/>
                  </a:lnTo>
                  <a:lnTo>
                    <a:pt x="327" y="436"/>
                  </a:lnTo>
                  <a:lnTo>
                    <a:pt x="327" y="436"/>
                  </a:lnTo>
                  <a:lnTo>
                    <a:pt x="325" y="436"/>
                  </a:lnTo>
                  <a:lnTo>
                    <a:pt x="325" y="436"/>
                  </a:lnTo>
                  <a:lnTo>
                    <a:pt x="323" y="436"/>
                  </a:lnTo>
                  <a:lnTo>
                    <a:pt x="323" y="433"/>
                  </a:lnTo>
                  <a:lnTo>
                    <a:pt x="323" y="433"/>
                  </a:lnTo>
                  <a:lnTo>
                    <a:pt x="322" y="435"/>
                  </a:lnTo>
                  <a:lnTo>
                    <a:pt x="320" y="435"/>
                  </a:lnTo>
                  <a:lnTo>
                    <a:pt x="320" y="436"/>
                  </a:lnTo>
                  <a:lnTo>
                    <a:pt x="318" y="436"/>
                  </a:lnTo>
                  <a:lnTo>
                    <a:pt x="320" y="438"/>
                  </a:lnTo>
                  <a:lnTo>
                    <a:pt x="320" y="438"/>
                  </a:lnTo>
                  <a:lnTo>
                    <a:pt x="320" y="438"/>
                  </a:lnTo>
                  <a:lnTo>
                    <a:pt x="320" y="440"/>
                  </a:lnTo>
                  <a:lnTo>
                    <a:pt x="316" y="442"/>
                  </a:lnTo>
                  <a:lnTo>
                    <a:pt x="314" y="442"/>
                  </a:lnTo>
                  <a:lnTo>
                    <a:pt x="312" y="446"/>
                  </a:lnTo>
                  <a:lnTo>
                    <a:pt x="309" y="447"/>
                  </a:lnTo>
                  <a:lnTo>
                    <a:pt x="309" y="449"/>
                  </a:lnTo>
                  <a:lnTo>
                    <a:pt x="307" y="449"/>
                  </a:lnTo>
                  <a:lnTo>
                    <a:pt x="307" y="451"/>
                  </a:lnTo>
                  <a:lnTo>
                    <a:pt x="305" y="451"/>
                  </a:lnTo>
                  <a:lnTo>
                    <a:pt x="305" y="451"/>
                  </a:lnTo>
                  <a:lnTo>
                    <a:pt x="303" y="451"/>
                  </a:lnTo>
                  <a:lnTo>
                    <a:pt x="301" y="453"/>
                  </a:lnTo>
                  <a:lnTo>
                    <a:pt x="301" y="453"/>
                  </a:lnTo>
                  <a:lnTo>
                    <a:pt x="301" y="453"/>
                  </a:lnTo>
                  <a:lnTo>
                    <a:pt x="300" y="451"/>
                  </a:lnTo>
                  <a:lnTo>
                    <a:pt x="298" y="451"/>
                  </a:lnTo>
                  <a:lnTo>
                    <a:pt x="298" y="451"/>
                  </a:lnTo>
                  <a:lnTo>
                    <a:pt x="298" y="451"/>
                  </a:lnTo>
                  <a:lnTo>
                    <a:pt x="298" y="453"/>
                  </a:lnTo>
                  <a:lnTo>
                    <a:pt x="298" y="455"/>
                  </a:lnTo>
                  <a:lnTo>
                    <a:pt x="296" y="457"/>
                  </a:lnTo>
                  <a:lnTo>
                    <a:pt x="294" y="458"/>
                  </a:lnTo>
                  <a:lnTo>
                    <a:pt x="292" y="458"/>
                  </a:lnTo>
                  <a:lnTo>
                    <a:pt x="289" y="460"/>
                  </a:lnTo>
                  <a:lnTo>
                    <a:pt x="289" y="460"/>
                  </a:lnTo>
                  <a:lnTo>
                    <a:pt x="289" y="458"/>
                  </a:lnTo>
                  <a:lnTo>
                    <a:pt x="287" y="457"/>
                  </a:lnTo>
                  <a:lnTo>
                    <a:pt x="285" y="455"/>
                  </a:lnTo>
                  <a:lnTo>
                    <a:pt x="283" y="455"/>
                  </a:lnTo>
                  <a:lnTo>
                    <a:pt x="281" y="453"/>
                  </a:lnTo>
                  <a:lnTo>
                    <a:pt x="281" y="453"/>
                  </a:lnTo>
                  <a:lnTo>
                    <a:pt x="281" y="449"/>
                  </a:lnTo>
                  <a:lnTo>
                    <a:pt x="280" y="449"/>
                  </a:lnTo>
                  <a:lnTo>
                    <a:pt x="280" y="447"/>
                  </a:lnTo>
                  <a:lnTo>
                    <a:pt x="278" y="447"/>
                  </a:lnTo>
                  <a:lnTo>
                    <a:pt x="276" y="447"/>
                  </a:lnTo>
                  <a:lnTo>
                    <a:pt x="274" y="446"/>
                  </a:lnTo>
                  <a:lnTo>
                    <a:pt x="274" y="446"/>
                  </a:lnTo>
                  <a:lnTo>
                    <a:pt x="272" y="446"/>
                  </a:lnTo>
                  <a:lnTo>
                    <a:pt x="270" y="446"/>
                  </a:lnTo>
                  <a:lnTo>
                    <a:pt x="270" y="446"/>
                  </a:lnTo>
                  <a:lnTo>
                    <a:pt x="272" y="442"/>
                  </a:lnTo>
                  <a:lnTo>
                    <a:pt x="272" y="440"/>
                  </a:lnTo>
                  <a:lnTo>
                    <a:pt x="272" y="440"/>
                  </a:lnTo>
                  <a:lnTo>
                    <a:pt x="272" y="438"/>
                  </a:lnTo>
                  <a:lnTo>
                    <a:pt x="270" y="438"/>
                  </a:lnTo>
                  <a:lnTo>
                    <a:pt x="270" y="436"/>
                  </a:lnTo>
                  <a:lnTo>
                    <a:pt x="272" y="436"/>
                  </a:lnTo>
                  <a:lnTo>
                    <a:pt x="274" y="436"/>
                  </a:lnTo>
                  <a:lnTo>
                    <a:pt x="276" y="435"/>
                  </a:lnTo>
                  <a:lnTo>
                    <a:pt x="276" y="435"/>
                  </a:lnTo>
                  <a:lnTo>
                    <a:pt x="278" y="435"/>
                  </a:lnTo>
                  <a:lnTo>
                    <a:pt x="278" y="433"/>
                  </a:lnTo>
                  <a:lnTo>
                    <a:pt x="278" y="433"/>
                  </a:lnTo>
                  <a:lnTo>
                    <a:pt x="278" y="431"/>
                  </a:lnTo>
                  <a:lnTo>
                    <a:pt x="276" y="431"/>
                  </a:lnTo>
                  <a:lnTo>
                    <a:pt x="278" y="429"/>
                  </a:lnTo>
                  <a:lnTo>
                    <a:pt x="278" y="427"/>
                  </a:lnTo>
                  <a:lnTo>
                    <a:pt x="276" y="427"/>
                  </a:lnTo>
                  <a:lnTo>
                    <a:pt x="274" y="425"/>
                  </a:lnTo>
                  <a:lnTo>
                    <a:pt x="274" y="424"/>
                  </a:lnTo>
                  <a:lnTo>
                    <a:pt x="274" y="422"/>
                  </a:lnTo>
                  <a:lnTo>
                    <a:pt x="274" y="420"/>
                  </a:lnTo>
                  <a:lnTo>
                    <a:pt x="274" y="420"/>
                  </a:lnTo>
                  <a:lnTo>
                    <a:pt x="274" y="418"/>
                  </a:lnTo>
                  <a:lnTo>
                    <a:pt x="274" y="418"/>
                  </a:lnTo>
                  <a:lnTo>
                    <a:pt x="278" y="414"/>
                  </a:lnTo>
                  <a:lnTo>
                    <a:pt x="278" y="413"/>
                  </a:lnTo>
                  <a:lnTo>
                    <a:pt x="280" y="411"/>
                  </a:lnTo>
                  <a:lnTo>
                    <a:pt x="280" y="411"/>
                  </a:lnTo>
                  <a:lnTo>
                    <a:pt x="280" y="411"/>
                  </a:lnTo>
                  <a:lnTo>
                    <a:pt x="281" y="411"/>
                  </a:lnTo>
                  <a:lnTo>
                    <a:pt x="283" y="411"/>
                  </a:lnTo>
                  <a:lnTo>
                    <a:pt x="285" y="411"/>
                  </a:lnTo>
                  <a:lnTo>
                    <a:pt x="285" y="409"/>
                  </a:lnTo>
                  <a:lnTo>
                    <a:pt x="287" y="411"/>
                  </a:lnTo>
                  <a:lnTo>
                    <a:pt x="287" y="411"/>
                  </a:lnTo>
                  <a:lnTo>
                    <a:pt x="289" y="409"/>
                  </a:lnTo>
                  <a:lnTo>
                    <a:pt x="289" y="407"/>
                  </a:lnTo>
                  <a:lnTo>
                    <a:pt x="289" y="407"/>
                  </a:lnTo>
                  <a:lnTo>
                    <a:pt x="289" y="404"/>
                  </a:lnTo>
                  <a:lnTo>
                    <a:pt x="287" y="404"/>
                  </a:lnTo>
                  <a:lnTo>
                    <a:pt x="287" y="402"/>
                  </a:lnTo>
                  <a:lnTo>
                    <a:pt x="287" y="400"/>
                  </a:lnTo>
                  <a:lnTo>
                    <a:pt x="289" y="398"/>
                  </a:lnTo>
                  <a:lnTo>
                    <a:pt x="289" y="398"/>
                  </a:lnTo>
                  <a:lnTo>
                    <a:pt x="289" y="398"/>
                  </a:lnTo>
                  <a:lnTo>
                    <a:pt x="289" y="394"/>
                  </a:lnTo>
                  <a:lnTo>
                    <a:pt x="285" y="393"/>
                  </a:lnTo>
                  <a:lnTo>
                    <a:pt x="283" y="393"/>
                  </a:lnTo>
                  <a:lnTo>
                    <a:pt x="283" y="393"/>
                  </a:lnTo>
                  <a:lnTo>
                    <a:pt x="283" y="391"/>
                  </a:lnTo>
                  <a:lnTo>
                    <a:pt x="283" y="391"/>
                  </a:lnTo>
                  <a:lnTo>
                    <a:pt x="283" y="391"/>
                  </a:lnTo>
                  <a:lnTo>
                    <a:pt x="283" y="389"/>
                  </a:lnTo>
                  <a:lnTo>
                    <a:pt x="283" y="387"/>
                  </a:lnTo>
                  <a:lnTo>
                    <a:pt x="285" y="385"/>
                  </a:lnTo>
                  <a:lnTo>
                    <a:pt x="285" y="385"/>
                  </a:lnTo>
                  <a:lnTo>
                    <a:pt x="285" y="383"/>
                  </a:lnTo>
                  <a:lnTo>
                    <a:pt x="285" y="383"/>
                  </a:lnTo>
                  <a:lnTo>
                    <a:pt x="287" y="382"/>
                  </a:lnTo>
                  <a:lnTo>
                    <a:pt x="287" y="382"/>
                  </a:lnTo>
                  <a:lnTo>
                    <a:pt x="285" y="378"/>
                  </a:lnTo>
                  <a:lnTo>
                    <a:pt x="285" y="378"/>
                  </a:lnTo>
                  <a:lnTo>
                    <a:pt x="283" y="378"/>
                  </a:lnTo>
                  <a:lnTo>
                    <a:pt x="283" y="376"/>
                  </a:lnTo>
                  <a:lnTo>
                    <a:pt x="281" y="374"/>
                  </a:lnTo>
                  <a:lnTo>
                    <a:pt x="283" y="372"/>
                  </a:lnTo>
                  <a:lnTo>
                    <a:pt x="283" y="372"/>
                  </a:lnTo>
                  <a:lnTo>
                    <a:pt x="285" y="372"/>
                  </a:lnTo>
                  <a:lnTo>
                    <a:pt x="285" y="372"/>
                  </a:lnTo>
                  <a:lnTo>
                    <a:pt x="287" y="372"/>
                  </a:lnTo>
                  <a:lnTo>
                    <a:pt x="289" y="371"/>
                  </a:lnTo>
                  <a:lnTo>
                    <a:pt x="289" y="367"/>
                  </a:lnTo>
                  <a:lnTo>
                    <a:pt x="289" y="367"/>
                  </a:lnTo>
                  <a:lnTo>
                    <a:pt x="289" y="365"/>
                  </a:lnTo>
                  <a:lnTo>
                    <a:pt x="290" y="365"/>
                  </a:lnTo>
                  <a:lnTo>
                    <a:pt x="289" y="363"/>
                  </a:lnTo>
                  <a:lnTo>
                    <a:pt x="289" y="363"/>
                  </a:lnTo>
                  <a:lnTo>
                    <a:pt x="287" y="361"/>
                  </a:lnTo>
                  <a:lnTo>
                    <a:pt x="287" y="360"/>
                  </a:lnTo>
                  <a:lnTo>
                    <a:pt x="289" y="360"/>
                  </a:lnTo>
                  <a:lnTo>
                    <a:pt x="289" y="358"/>
                  </a:lnTo>
                  <a:lnTo>
                    <a:pt x="290" y="358"/>
                  </a:lnTo>
                  <a:lnTo>
                    <a:pt x="290" y="356"/>
                  </a:lnTo>
                  <a:lnTo>
                    <a:pt x="290" y="354"/>
                  </a:lnTo>
                  <a:lnTo>
                    <a:pt x="292" y="351"/>
                  </a:lnTo>
                  <a:lnTo>
                    <a:pt x="292" y="351"/>
                  </a:lnTo>
                  <a:lnTo>
                    <a:pt x="294" y="347"/>
                  </a:lnTo>
                  <a:lnTo>
                    <a:pt x="294" y="347"/>
                  </a:lnTo>
                  <a:lnTo>
                    <a:pt x="294" y="343"/>
                  </a:lnTo>
                  <a:lnTo>
                    <a:pt x="296" y="343"/>
                  </a:lnTo>
                  <a:lnTo>
                    <a:pt x="296" y="341"/>
                  </a:lnTo>
                  <a:lnTo>
                    <a:pt x="298" y="340"/>
                  </a:lnTo>
                  <a:lnTo>
                    <a:pt x="298" y="338"/>
                  </a:lnTo>
                  <a:lnTo>
                    <a:pt x="296" y="338"/>
                  </a:lnTo>
                  <a:lnTo>
                    <a:pt x="296" y="336"/>
                  </a:lnTo>
                  <a:lnTo>
                    <a:pt x="296" y="334"/>
                  </a:lnTo>
                  <a:lnTo>
                    <a:pt x="296" y="334"/>
                  </a:lnTo>
                  <a:lnTo>
                    <a:pt x="296" y="332"/>
                  </a:lnTo>
                  <a:lnTo>
                    <a:pt x="296" y="332"/>
                  </a:lnTo>
                  <a:lnTo>
                    <a:pt x="300" y="330"/>
                  </a:lnTo>
                  <a:lnTo>
                    <a:pt x="301" y="329"/>
                  </a:lnTo>
                  <a:lnTo>
                    <a:pt x="301" y="325"/>
                  </a:lnTo>
                  <a:lnTo>
                    <a:pt x="301" y="325"/>
                  </a:lnTo>
                  <a:lnTo>
                    <a:pt x="301" y="323"/>
                  </a:lnTo>
                  <a:lnTo>
                    <a:pt x="301" y="321"/>
                  </a:lnTo>
                  <a:lnTo>
                    <a:pt x="303" y="319"/>
                  </a:lnTo>
                  <a:lnTo>
                    <a:pt x="303" y="318"/>
                  </a:lnTo>
                  <a:lnTo>
                    <a:pt x="305" y="318"/>
                  </a:lnTo>
                  <a:lnTo>
                    <a:pt x="305" y="316"/>
                  </a:lnTo>
                  <a:lnTo>
                    <a:pt x="305" y="314"/>
                  </a:lnTo>
                  <a:lnTo>
                    <a:pt x="305" y="312"/>
                  </a:lnTo>
                  <a:lnTo>
                    <a:pt x="301" y="310"/>
                  </a:lnTo>
                  <a:lnTo>
                    <a:pt x="300" y="310"/>
                  </a:lnTo>
                  <a:lnTo>
                    <a:pt x="300" y="310"/>
                  </a:lnTo>
                  <a:lnTo>
                    <a:pt x="294" y="312"/>
                  </a:lnTo>
                  <a:lnTo>
                    <a:pt x="292" y="314"/>
                  </a:lnTo>
                  <a:lnTo>
                    <a:pt x="290" y="314"/>
                  </a:lnTo>
                  <a:lnTo>
                    <a:pt x="290" y="314"/>
                  </a:lnTo>
                  <a:lnTo>
                    <a:pt x="290" y="314"/>
                  </a:lnTo>
                  <a:lnTo>
                    <a:pt x="289" y="312"/>
                  </a:lnTo>
                  <a:lnTo>
                    <a:pt x="287" y="312"/>
                  </a:lnTo>
                  <a:lnTo>
                    <a:pt x="287" y="312"/>
                  </a:lnTo>
                  <a:lnTo>
                    <a:pt x="285" y="312"/>
                  </a:lnTo>
                  <a:lnTo>
                    <a:pt x="283" y="312"/>
                  </a:lnTo>
                  <a:lnTo>
                    <a:pt x="281" y="312"/>
                  </a:lnTo>
                  <a:lnTo>
                    <a:pt x="280" y="312"/>
                  </a:lnTo>
                  <a:lnTo>
                    <a:pt x="280" y="312"/>
                  </a:lnTo>
                  <a:lnTo>
                    <a:pt x="280" y="312"/>
                  </a:lnTo>
                  <a:lnTo>
                    <a:pt x="280" y="312"/>
                  </a:lnTo>
                  <a:lnTo>
                    <a:pt x="278" y="310"/>
                  </a:lnTo>
                  <a:lnTo>
                    <a:pt x="278" y="308"/>
                  </a:lnTo>
                  <a:lnTo>
                    <a:pt x="278" y="307"/>
                  </a:lnTo>
                  <a:lnTo>
                    <a:pt x="280" y="307"/>
                  </a:lnTo>
                  <a:lnTo>
                    <a:pt x="280" y="305"/>
                  </a:lnTo>
                  <a:lnTo>
                    <a:pt x="280" y="305"/>
                  </a:lnTo>
                  <a:lnTo>
                    <a:pt x="278" y="301"/>
                  </a:lnTo>
                  <a:lnTo>
                    <a:pt x="278" y="299"/>
                  </a:lnTo>
                  <a:lnTo>
                    <a:pt x="276" y="299"/>
                  </a:lnTo>
                  <a:lnTo>
                    <a:pt x="274" y="299"/>
                  </a:lnTo>
                  <a:lnTo>
                    <a:pt x="272" y="301"/>
                  </a:lnTo>
                  <a:lnTo>
                    <a:pt x="270" y="301"/>
                  </a:lnTo>
                  <a:lnTo>
                    <a:pt x="269" y="303"/>
                  </a:lnTo>
                  <a:lnTo>
                    <a:pt x="267" y="303"/>
                  </a:lnTo>
                  <a:lnTo>
                    <a:pt x="267" y="301"/>
                  </a:lnTo>
                  <a:lnTo>
                    <a:pt x="267" y="301"/>
                  </a:lnTo>
                  <a:lnTo>
                    <a:pt x="267" y="299"/>
                  </a:lnTo>
                  <a:lnTo>
                    <a:pt x="267" y="298"/>
                  </a:lnTo>
                  <a:lnTo>
                    <a:pt x="269" y="298"/>
                  </a:lnTo>
                  <a:lnTo>
                    <a:pt x="269" y="296"/>
                  </a:lnTo>
                  <a:lnTo>
                    <a:pt x="267" y="294"/>
                  </a:lnTo>
                  <a:lnTo>
                    <a:pt x="265" y="294"/>
                  </a:lnTo>
                  <a:lnTo>
                    <a:pt x="265" y="294"/>
                  </a:lnTo>
                  <a:lnTo>
                    <a:pt x="263" y="292"/>
                  </a:lnTo>
                  <a:lnTo>
                    <a:pt x="263" y="292"/>
                  </a:lnTo>
                  <a:lnTo>
                    <a:pt x="261" y="292"/>
                  </a:lnTo>
                  <a:lnTo>
                    <a:pt x="261" y="290"/>
                  </a:lnTo>
                  <a:lnTo>
                    <a:pt x="259" y="290"/>
                  </a:lnTo>
                  <a:lnTo>
                    <a:pt x="258" y="288"/>
                  </a:lnTo>
                  <a:lnTo>
                    <a:pt x="258" y="288"/>
                  </a:lnTo>
                  <a:lnTo>
                    <a:pt x="258" y="288"/>
                  </a:lnTo>
                  <a:lnTo>
                    <a:pt x="258" y="287"/>
                  </a:lnTo>
                  <a:lnTo>
                    <a:pt x="256" y="287"/>
                  </a:lnTo>
                  <a:lnTo>
                    <a:pt x="256" y="285"/>
                  </a:lnTo>
                  <a:lnTo>
                    <a:pt x="256" y="283"/>
                  </a:lnTo>
                  <a:lnTo>
                    <a:pt x="254" y="283"/>
                  </a:lnTo>
                  <a:lnTo>
                    <a:pt x="254" y="281"/>
                  </a:lnTo>
                  <a:lnTo>
                    <a:pt x="254" y="281"/>
                  </a:lnTo>
                  <a:lnTo>
                    <a:pt x="256" y="279"/>
                  </a:lnTo>
                  <a:lnTo>
                    <a:pt x="256" y="279"/>
                  </a:lnTo>
                  <a:lnTo>
                    <a:pt x="256" y="277"/>
                  </a:lnTo>
                  <a:lnTo>
                    <a:pt x="258" y="276"/>
                  </a:lnTo>
                  <a:lnTo>
                    <a:pt x="258" y="276"/>
                  </a:lnTo>
                  <a:lnTo>
                    <a:pt x="256" y="276"/>
                  </a:lnTo>
                  <a:lnTo>
                    <a:pt x="256" y="274"/>
                  </a:lnTo>
                  <a:lnTo>
                    <a:pt x="254" y="274"/>
                  </a:lnTo>
                  <a:lnTo>
                    <a:pt x="254" y="274"/>
                  </a:lnTo>
                  <a:lnTo>
                    <a:pt x="254" y="272"/>
                  </a:lnTo>
                  <a:lnTo>
                    <a:pt x="252" y="272"/>
                  </a:lnTo>
                  <a:lnTo>
                    <a:pt x="252" y="270"/>
                  </a:lnTo>
                  <a:lnTo>
                    <a:pt x="252" y="268"/>
                  </a:lnTo>
                  <a:lnTo>
                    <a:pt x="250" y="268"/>
                  </a:lnTo>
                  <a:lnTo>
                    <a:pt x="248" y="268"/>
                  </a:lnTo>
                  <a:lnTo>
                    <a:pt x="247" y="266"/>
                  </a:lnTo>
                  <a:lnTo>
                    <a:pt x="245" y="263"/>
                  </a:lnTo>
                  <a:lnTo>
                    <a:pt x="245" y="261"/>
                  </a:lnTo>
                  <a:lnTo>
                    <a:pt x="245" y="259"/>
                  </a:lnTo>
                  <a:lnTo>
                    <a:pt x="243" y="257"/>
                  </a:lnTo>
                  <a:lnTo>
                    <a:pt x="243" y="255"/>
                  </a:lnTo>
                  <a:lnTo>
                    <a:pt x="241" y="254"/>
                  </a:lnTo>
                  <a:lnTo>
                    <a:pt x="241" y="250"/>
                  </a:lnTo>
                  <a:lnTo>
                    <a:pt x="239" y="250"/>
                  </a:lnTo>
                  <a:lnTo>
                    <a:pt x="239" y="250"/>
                  </a:lnTo>
                  <a:lnTo>
                    <a:pt x="238" y="250"/>
                  </a:lnTo>
                  <a:lnTo>
                    <a:pt x="238" y="246"/>
                  </a:lnTo>
                  <a:lnTo>
                    <a:pt x="238" y="246"/>
                  </a:lnTo>
                  <a:lnTo>
                    <a:pt x="236" y="246"/>
                  </a:lnTo>
                  <a:lnTo>
                    <a:pt x="236" y="245"/>
                  </a:lnTo>
                  <a:lnTo>
                    <a:pt x="234" y="243"/>
                  </a:lnTo>
                  <a:lnTo>
                    <a:pt x="232" y="243"/>
                  </a:lnTo>
                  <a:lnTo>
                    <a:pt x="232" y="241"/>
                  </a:lnTo>
                  <a:lnTo>
                    <a:pt x="232" y="239"/>
                  </a:lnTo>
                  <a:lnTo>
                    <a:pt x="230" y="239"/>
                  </a:lnTo>
                  <a:lnTo>
                    <a:pt x="228" y="239"/>
                  </a:lnTo>
                  <a:lnTo>
                    <a:pt x="228" y="237"/>
                  </a:lnTo>
                  <a:lnTo>
                    <a:pt x="228" y="235"/>
                  </a:lnTo>
                  <a:lnTo>
                    <a:pt x="228" y="235"/>
                  </a:lnTo>
                  <a:lnTo>
                    <a:pt x="228" y="234"/>
                  </a:lnTo>
                  <a:lnTo>
                    <a:pt x="228" y="232"/>
                  </a:lnTo>
                  <a:lnTo>
                    <a:pt x="228" y="230"/>
                  </a:lnTo>
                  <a:lnTo>
                    <a:pt x="227" y="228"/>
                  </a:lnTo>
                  <a:lnTo>
                    <a:pt x="221" y="228"/>
                  </a:lnTo>
                  <a:lnTo>
                    <a:pt x="221" y="226"/>
                  </a:lnTo>
                  <a:lnTo>
                    <a:pt x="219" y="226"/>
                  </a:lnTo>
                  <a:lnTo>
                    <a:pt x="217" y="226"/>
                  </a:lnTo>
                  <a:lnTo>
                    <a:pt x="216" y="224"/>
                  </a:lnTo>
                  <a:lnTo>
                    <a:pt x="214" y="224"/>
                  </a:lnTo>
                  <a:lnTo>
                    <a:pt x="212" y="223"/>
                  </a:lnTo>
                  <a:lnTo>
                    <a:pt x="210" y="221"/>
                  </a:lnTo>
                  <a:lnTo>
                    <a:pt x="210" y="217"/>
                  </a:lnTo>
                  <a:lnTo>
                    <a:pt x="208" y="215"/>
                  </a:lnTo>
                  <a:lnTo>
                    <a:pt x="208" y="215"/>
                  </a:lnTo>
                  <a:lnTo>
                    <a:pt x="208" y="213"/>
                  </a:lnTo>
                  <a:lnTo>
                    <a:pt x="206" y="212"/>
                  </a:lnTo>
                  <a:lnTo>
                    <a:pt x="206" y="212"/>
                  </a:lnTo>
                  <a:lnTo>
                    <a:pt x="205" y="212"/>
                  </a:lnTo>
                  <a:lnTo>
                    <a:pt x="203" y="210"/>
                  </a:lnTo>
                  <a:lnTo>
                    <a:pt x="201" y="208"/>
                  </a:lnTo>
                  <a:lnTo>
                    <a:pt x="197" y="206"/>
                  </a:lnTo>
                  <a:lnTo>
                    <a:pt x="195" y="206"/>
                  </a:lnTo>
                  <a:lnTo>
                    <a:pt x="194" y="204"/>
                  </a:lnTo>
                  <a:lnTo>
                    <a:pt x="194" y="204"/>
                  </a:lnTo>
                  <a:lnTo>
                    <a:pt x="194" y="202"/>
                  </a:lnTo>
                  <a:lnTo>
                    <a:pt x="195" y="202"/>
                  </a:lnTo>
                  <a:lnTo>
                    <a:pt x="195" y="202"/>
                  </a:lnTo>
                  <a:lnTo>
                    <a:pt x="197" y="201"/>
                  </a:lnTo>
                  <a:lnTo>
                    <a:pt x="199" y="202"/>
                  </a:lnTo>
                  <a:lnTo>
                    <a:pt x="201" y="202"/>
                  </a:lnTo>
                  <a:lnTo>
                    <a:pt x="203" y="202"/>
                  </a:lnTo>
                  <a:lnTo>
                    <a:pt x="205" y="201"/>
                  </a:lnTo>
                  <a:lnTo>
                    <a:pt x="205" y="199"/>
                  </a:lnTo>
                  <a:lnTo>
                    <a:pt x="205" y="199"/>
                  </a:lnTo>
                  <a:lnTo>
                    <a:pt x="201" y="197"/>
                  </a:lnTo>
                  <a:lnTo>
                    <a:pt x="199" y="197"/>
                  </a:lnTo>
                  <a:lnTo>
                    <a:pt x="201" y="193"/>
                  </a:lnTo>
                  <a:lnTo>
                    <a:pt x="199" y="193"/>
                  </a:lnTo>
                  <a:lnTo>
                    <a:pt x="197" y="192"/>
                  </a:lnTo>
                  <a:lnTo>
                    <a:pt x="197" y="190"/>
                  </a:lnTo>
                  <a:lnTo>
                    <a:pt x="197" y="188"/>
                  </a:lnTo>
                  <a:lnTo>
                    <a:pt x="201" y="186"/>
                  </a:lnTo>
                  <a:lnTo>
                    <a:pt x="201" y="184"/>
                  </a:lnTo>
                  <a:lnTo>
                    <a:pt x="201" y="182"/>
                  </a:lnTo>
                  <a:lnTo>
                    <a:pt x="201" y="182"/>
                  </a:lnTo>
                  <a:lnTo>
                    <a:pt x="201" y="181"/>
                  </a:lnTo>
                  <a:lnTo>
                    <a:pt x="199" y="179"/>
                  </a:lnTo>
                  <a:lnTo>
                    <a:pt x="199" y="177"/>
                  </a:lnTo>
                  <a:lnTo>
                    <a:pt x="199" y="175"/>
                  </a:lnTo>
                  <a:lnTo>
                    <a:pt x="199" y="173"/>
                  </a:lnTo>
                  <a:lnTo>
                    <a:pt x="199" y="171"/>
                  </a:lnTo>
                  <a:lnTo>
                    <a:pt x="199" y="171"/>
                  </a:lnTo>
                  <a:lnTo>
                    <a:pt x="199" y="170"/>
                  </a:lnTo>
                  <a:lnTo>
                    <a:pt x="195" y="170"/>
                  </a:lnTo>
                  <a:lnTo>
                    <a:pt x="195" y="168"/>
                  </a:lnTo>
                  <a:lnTo>
                    <a:pt x="195" y="166"/>
                  </a:lnTo>
                  <a:lnTo>
                    <a:pt x="195" y="164"/>
                  </a:lnTo>
                  <a:lnTo>
                    <a:pt x="194" y="164"/>
                  </a:lnTo>
                  <a:lnTo>
                    <a:pt x="192" y="164"/>
                  </a:lnTo>
                  <a:lnTo>
                    <a:pt x="192" y="162"/>
                  </a:lnTo>
                  <a:lnTo>
                    <a:pt x="192" y="160"/>
                  </a:lnTo>
                  <a:lnTo>
                    <a:pt x="192" y="159"/>
                  </a:lnTo>
                  <a:lnTo>
                    <a:pt x="192" y="157"/>
                  </a:lnTo>
                  <a:lnTo>
                    <a:pt x="190" y="155"/>
                  </a:lnTo>
                  <a:lnTo>
                    <a:pt x="190" y="153"/>
                  </a:lnTo>
                  <a:lnTo>
                    <a:pt x="190" y="153"/>
                  </a:lnTo>
                  <a:lnTo>
                    <a:pt x="188" y="151"/>
                  </a:lnTo>
                  <a:lnTo>
                    <a:pt x="188" y="151"/>
                  </a:lnTo>
                  <a:lnTo>
                    <a:pt x="186" y="151"/>
                  </a:lnTo>
                  <a:lnTo>
                    <a:pt x="185" y="148"/>
                  </a:lnTo>
                  <a:lnTo>
                    <a:pt x="185" y="146"/>
                  </a:lnTo>
                  <a:lnTo>
                    <a:pt x="183" y="142"/>
                  </a:lnTo>
                  <a:lnTo>
                    <a:pt x="181" y="140"/>
                  </a:lnTo>
                  <a:lnTo>
                    <a:pt x="179" y="137"/>
                  </a:lnTo>
                  <a:lnTo>
                    <a:pt x="179" y="135"/>
                  </a:lnTo>
                  <a:lnTo>
                    <a:pt x="177" y="135"/>
                  </a:lnTo>
                  <a:lnTo>
                    <a:pt x="177" y="133"/>
                  </a:lnTo>
                  <a:lnTo>
                    <a:pt x="181" y="106"/>
                  </a:lnTo>
                  <a:lnTo>
                    <a:pt x="185" y="69"/>
                  </a:lnTo>
                  <a:lnTo>
                    <a:pt x="194" y="9"/>
                  </a:lnTo>
                  <a:lnTo>
                    <a:pt x="111" y="0"/>
                  </a:lnTo>
                  <a:lnTo>
                    <a:pt x="110" y="18"/>
                  </a:lnTo>
                  <a:lnTo>
                    <a:pt x="108" y="23"/>
                  </a:lnTo>
                  <a:lnTo>
                    <a:pt x="108" y="29"/>
                  </a:lnTo>
                  <a:lnTo>
                    <a:pt x="108" y="33"/>
                  </a:lnTo>
                  <a:lnTo>
                    <a:pt x="108" y="34"/>
                  </a:lnTo>
                  <a:lnTo>
                    <a:pt x="106" y="34"/>
                  </a:lnTo>
                  <a:lnTo>
                    <a:pt x="95" y="115"/>
                  </a:lnTo>
                  <a:lnTo>
                    <a:pt x="95" y="124"/>
                  </a:lnTo>
                  <a:lnTo>
                    <a:pt x="90" y="159"/>
                  </a:lnTo>
                  <a:lnTo>
                    <a:pt x="84" y="199"/>
                  </a:lnTo>
                  <a:lnTo>
                    <a:pt x="82" y="212"/>
                  </a:lnTo>
                  <a:lnTo>
                    <a:pt x="80" y="228"/>
                  </a:lnTo>
                  <a:lnTo>
                    <a:pt x="73" y="285"/>
                  </a:lnTo>
                  <a:lnTo>
                    <a:pt x="71" y="299"/>
                  </a:lnTo>
                  <a:lnTo>
                    <a:pt x="69" y="312"/>
                  </a:lnTo>
                  <a:lnTo>
                    <a:pt x="69" y="314"/>
                  </a:lnTo>
                  <a:lnTo>
                    <a:pt x="69" y="316"/>
                  </a:lnTo>
                  <a:lnTo>
                    <a:pt x="68" y="318"/>
                  </a:lnTo>
                  <a:lnTo>
                    <a:pt x="68" y="319"/>
                  </a:lnTo>
                  <a:lnTo>
                    <a:pt x="68" y="319"/>
                  </a:lnTo>
                  <a:lnTo>
                    <a:pt x="66" y="323"/>
                  </a:lnTo>
                  <a:lnTo>
                    <a:pt x="68" y="323"/>
                  </a:lnTo>
                  <a:lnTo>
                    <a:pt x="69" y="323"/>
                  </a:lnTo>
                  <a:lnTo>
                    <a:pt x="69" y="325"/>
                  </a:lnTo>
                  <a:lnTo>
                    <a:pt x="69" y="327"/>
                  </a:lnTo>
                  <a:lnTo>
                    <a:pt x="69" y="329"/>
                  </a:lnTo>
                  <a:lnTo>
                    <a:pt x="71" y="329"/>
                  </a:lnTo>
                  <a:lnTo>
                    <a:pt x="71" y="330"/>
                  </a:lnTo>
                  <a:lnTo>
                    <a:pt x="71" y="332"/>
                  </a:lnTo>
                  <a:lnTo>
                    <a:pt x="71" y="334"/>
                  </a:lnTo>
                  <a:lnTo>
                    <a:pt x="71" y="334"/>
                  </a:lnTo>
                  <a:lnTo>
                    <a:pt x="73" y="336"/>
                  </a:lnTo>
                  <a:lnTo>
                    <a:pt x="73" y="338"/>
                  </a:lnTo>
                  <a:lnTo>
                    <a:pt x="73" y="341"/>
                  </a:lnTo>
                  <a:lnTo>
                    <a:pt x="73" y="341"/>
                  </a:lnTo>
                  <a:lnTo>
                    <a:pt x="73" y="343"/>
                  </a:lnTo>
                  <a:lnTo>
                    <a:pt x="73" y="343"/>
                  </a:lnTo>
                  <a:lnTo>
                    <a:pt x="75" y="347"/>
                  </a:lnTo>
                  <a:lnTo>
                    <a:pt x="75" y="347"/>
                  </a:lnTo>
                  <a:lnTo>
                    <a:pt x="73" y="349"/>
                  </a:lnTo>
                  <a:lnTo>
                    <a:pt x="73" y="351"/>
                  </a:lnTo>
                  <a:lnTo>
                    <a:pt x="73" y="351"/>
                  </a:lnTo>
                  <a:lnTo>
                    <a:pt x="71" y="354"/>
                  </a:lnTo>
                  <a:lnTo>
                    <a:pt x="69" y="356"/>
                  </a:lnTo>
                  <a:lnTo>
                    <a:pt x="69" y="356"/>
                  </a:lnTo>
                  <a:lnTo>
                    <a:pt x="69" y="358"/>
                  </a:lnTo>
                  <a:lnTo>
                    <a:pt x="71" y="358"/>
                  </a:lnTo>
                  <a:lnTo>
                    <a:pt x="71" y="361"/>
                  </a:lnTo>
                  <a:lnTo>
                    <a:pt x="73" y="363"/>
                  </a:lnTo>
                  <a:lnTo>
                    <a:pt x="73" y="365"/>
                  </a:lnTo>
                  <a:lnTo>
                    <a:pt x="73" y="367"/>
                  </a:lnTo>
                  <a:lnTo>
                    <a:pt x="73" y="367"/>
                  </a:lnTo>
                  <a:lnTo>
                    <a:pt x="73" y="369"/>
                  </a:lnTo>
                  <a:lnTo>
                    <a:pt x="75" y="369"/>
                  </a:lnTo>
                  <a:lnTo>
                    <a:pt x="75" y="372"/>
                  </a:lnTo>
                  <a:lnTo>
                    <a:pt x="75" y="372"/>
                  </a:lnTo>
                  <a:lnTo>
                    <a:pt x="77" y="374"/>
                  </a:lnTo>
                  <a:lnTo>
                    <a:pt x="77" y="378"/>
                  </a:lnTo>
                  <a:lnTo>
                    <a:pt x="77" y="380"/>
                  </a:lnTo>
                  <a:lnTo>
                    <a:pt x="77" y="380"/>
                  </a:lnTo>
                  <a:lnTo>
                    <a:pt x="79" y="382"/>
                  </a:lnTo>
                  <a:lnTo>
                    <a:pt x="80" y="383"/>
                  </a:lnTo>
                  <a:lnTo>
                    <a:pt x="80" y="385"/>
                  </a:lnTo>
                  <a:lnTo>
                    <a:pt x="80" y="385"/>
                  </a:lnTo>
                  <a:lnTo>
                    <a:pt x="82" y="387"/>
                  </a:lnTo>
                  <a:lnTo>
                    <a:pt x="82" y="387"/>
                  </a:lnTo>
                  <a:lnTo>
                    <a:pt x="82" y="389"/>
                  </a:lnTo>
                  <a:lnTo>
                    <a:pt x="82" y="389"/>
                  </a:lnTo>
                  <a:lnTo>
                    <a:pt x="82" y="391"/>
                  </a:lnTo>
                  <a:lnTo>
                    <a:pt x="84" y="391"/>
                  </a:lnTo>
                  <a:lnTo>
                    <a:pt x="86" y="391"/>
                  </a:lnTo>
                  <a:lnTo>
                    <a:pt x="88" y="391"/>
                  </a:lnTo>
                  <a:lnTo>
                    <a:pt x="90" y="393"/>
                  </a:lnTo>
                  <a:lnTo>
                    <a:pt x="93" y="396"/>
                  </a:lnTo>
                  <a:lnTo>
                    <a:pt x="95" y="398"/>
                  </a:lnTo>
                  <a:lnTo>
                    <a:pt x="97" y="400"/>
                  </a:lnTo>
                  <a:lnTo>
                    <a:pt x="99" y="402"/>
                  </a:lnTo>
                  <a:lnTo>
                    <a:pt x="99" y="402"/>
                  </a:lnTo>
                  <a:lnTo>
                    <a:pt x="100" y="402"/>
                  </a:lnTo>
                  <a:lnTo>
                    <a:pt x="100" y="404"/>
                  </a:lnTo>
                  <a:lnTo>
                    <a:pt x="102" y="407"/>
                  </a:lnTo>
                  <a:lnTo>
                    <a:pt x="102" y="409"/>
                  </a:lnTo>
                  <a:lnTo>
                    <a:pt x="102" y="411"/>
                  </a:lnTo>
                  <a:lnTo>
                    <a:pt x="102" y="413"/>
                  </a:lnTo>
                  <a:lnTo>
                    <a:pt x="104" y="414"/>
                  </a:lnTo>
                  <a:lnTo>
                    <a:pt x="106" y="420"/>
                  </a:lnTo>
                  <a:lnTo>
                    <a:pt x="106" y="424"/>
                  </a:lnTo>
                  <a:lnTo>
                    <a:pt x="104" y="425"/>
                  </a:lnTo>
                  <a:lnTo>
                    <a:pt x="102" y="429"/>
                  </a:lnTo>
                  <a:lnTo>
                    <a:pt x="99" y="431"/>
                  </a:lnTo>
                  <a:lnTo>
                    <a:pt x="97" y="433"/>
                  </a:lnTo>
                  <a:lnTo>
                    <a:pt x="97" y="435"/>
                  </a:lnTo>
                  <a:lnTo>
                    <a:pt x="95" y="436"/>
                  </a:lnTo>
                  <a:lnTo>
                    <a:pt x="95" y="438"/>
                  </a:lnTo>
                  <a:lnTo>
                    <a:pt x="93" y="438"/>
                  </a:lnTo>
                  <a:lnTo>
                    <a:pt x="93" y="440"/>
                  </a:lnTo>
                  <a:lnTo>
                    <a:pt x="91" y="440"/>
                  </a:lnTo>
                  <a:lnTo>
                    <a:pt x="91" y="442"/>
                  </a:lnTo>
                  <a:lnTo>
                    <a:pt x="91" y="442"/>
                  </a:lnTo>
                  <a:lnTo>
                    <a:pt x="88" y="446"/>
                  </a:lnTo>
                  <a:lnTo>
                    <a:pt x="88" y="449"/>
                  </a:lnTo>
                  <a:lnTo>
                    <a:pt x="86" y="449"/>
                  </a:lnTo>
                  <a:lnTo>
                    <a:pt x="84" y="451"/>
                  </a:lnTo>
                  <a:lnTo>
                    <a:pt x="84" y="451"/>
                  </a:lnTo>
                  <a:lnTo>
                    <a:pt x="82" y="455"/>
                  </a:lnTo>
                  <a:lnTo>
                    <a:pt x="82" y="458"/>
                  </a:lnTo>
                  <a:lnTo>
                    <a:pt x="82" y="460"/>
                  </a:lnTo>
                  <a:lnTo>
                    <a:pt x="80" y="462"/>
                  </a:lnTo>
                  <a:lnTo>
                    <a:pt x="79" y="466"/>
                  </a:lnTo>
                  <a:lnTo>
                    <a:pt x="79" y="469"/>
                  </a:lnTo>
                  <a:lnTo>
                    <a:pt x="77" y="473"/>
                  </a:lnTo>
                  <a:lnTo>
                    <a:pt x="77" y="473"/>
                  </a:lnTo>
                  <a:lnTo>
                    <a:pt x="75" y="475"/>
                  </a:lnTo>
                  <a:lnTo>
                    <a:pt x="73" y="477"/>
                  </a:lnTo>
                  <a:lnTo>
                    <a:pt x="73" y="478"/>
                  </a:lnTo>
                  <a:lnTo>
                    <a:pt x="71" y="480"/>
                  </a:lnTo>
                  <a:lnTo>
                    <a:pt x="71" y="480"/>
                  </a:lnTo>
                  <a:lnTo>
                    <a:pt x="69" y="482"/>
                  </a:lnTo>
                  <a:lnTo>
                    <a:pt x="69" y="484"/>
                  </a:lnTo>
                  <a:lnTo>
                    <a:pt x="68" y="486"/>
                  </a:lnTo>
                  <a:lnTo>
                    <a:pt x="66" y="486"/>
                  </a:lnTo>
                  <a:lnTo>
                    <a:pt x="66" y="486"/>
                  </a:lnTo>
                  <a:lnTo>
                    <a:pt x="64" y="488"/>
                  </a:lnTo>
                  <a:lnTo>
                    <a:pt x="64" y="489"/>
                  </a:lnTo>
                  <a:lnTo>
                    <a:pt x="64" y="491"/>
                  </a:lnTo>
                  <a:lnTo>
                    <a:pt x="62" y="493"/>
                  </a:lnTo>
                  <a:lnTo>
                    <a:pt x="62" y="495"/>
                  </a:lnTo>
                  <a:lnTo>
                    <a:pt x="64" y="495"/>
                  </a:lnTo>
                  <a:lnTo>
                    <a:pt x="64" y="495"/>
                  </a:lnTo>
                  <a:lnTo>
                    <a:pt x="64" y="495"/>
                  </a:lnTo>
                  <a:lnTo>
                    <a:pt x="64" y="493"/>
                  </a:lnTo>
                  <a:lnTo>
                    <a:pt x="64" y="495"/>
                  </a:lnTo>
                  <a:lnTo>
                    <a:pt x="64" y="495"/>
                  </a:lnTo>
                  <a:lnTo>
                    <a:pt x="64" y="495"/>
                  </a:lnTo>
                  <a:lnTo>
                    <a:pt x="62" y="497"/>
                  </a:lnTo>
                  <a:lnTo>
                    <a:pt x="64" y="500"/>
                  </a:lnTo>
                  <a:lnTo>
                    <a:pt x="64" y="500"/>
                  </a:lnTo>
                  <a:lnTo>
                    <a:pt x="64" y="502"/>
                  </a:lnTo>
                  <a:lnTo>
                    <a:pt x="60" y="504"/>
                  </a:lnTo>
                  <a:lnTo>
                    <a:pt x="60" y="508"/>
                  </a:lnTo>
                  <a:lnTo>
                    <a:pt x="58" y="509"/>
                  </a:lnTo>
                  <a:lnTo>
                    <a:pt x="57" y="509"/>
                  </a:lnTo>
                  <a:lnTo>
                    <a:pt x="57" y="509"/>
                  </a:lnTo>
                  <a:lnTo>
                    <a:pt x="57" y="511"/>
                  </a:lnTo>
                  <a:lnTo>
                    <a:pt x="55" y="511"/>
                  </a:lnTo>
                  <a:lnTo>
                    <a:pt x="55" y="511"/>
                  </a:lnTo>
                  <a:lnTo>
                    <a:pt x="53" y="513"/>
                  </a:lnTo>
                  <a:lnTo>
                    <a:pt x="53" y="515"/>
                  </a:lnTo>
                  <a:lnTo>
                    <a:pt x="53" y="517"/>
                  </a:lnTo>
                  <a:lnTo>
                    <a:pt x="51" y="517"/>
                  </a:lnTo>
                  <a:lnTo>
                    <a:pt x="49" y="517"/>
                  </a:lnTo>
                  <a:lnTo>
                    <a:pt x="47" y="519"/>
                  </a:lnTo>
                  <a:lnTo>
                    <a:pt x="46" y="519"/>
                  </a:lnTo>
                  <a:lnTo>
                    <a:pt x="42" y="520"/>
                  </a:lnTo>
                  <a:lnTo>
                    <a:pt x="42" y="520"/>
                  </a:lnTo>
                  <a:lnTo>
                    <a:pt x="40" y="524"/>
                  </a:lnTo>
                  <a:lnTo>
                    <a:pt x="40" y="526"/>
                  </a:lnTo>
                  <a:lnTo>
                    <a:pt x="38" y="526"/>
                  </a:lnTo>
                  <a:lnTo>
                    <a:pt x="37" y="530"/>
                  </a:lnTo>
                  <a:lnTo>
                    <a:pt x="37" y="530"/>
                  </a:lnTo>
                  <a:lnTo>
                    <a:pt x="35" y="533"/>
                  </a:lnTo>
                  <a:lnTo>
                    <a:pt x="35" y="535"/>
                  </a:lnTo>
                  <a:lnTo>
                    <a:pt x="33" y="537"/>
                  </a:lnTo>
                  <a:lnTo>
                    <a:pt x="31" y="541"/>
                  </a:lnTo>
                  <a:lnTo>
                    <a:pt x="31" y="541"/>
                  </a:lnTo>
                  <a:lnTo>
                    <a:pt x="31" y="542"/>
                  </a:lnTo>
                  <a:lnTo>
                    <a:pt x="31" y="542"/>
                  </a:lnTo>
                  <a:lnTo>
                    <a:pt x="31" y="544"/>
                  </a:lnTo>
                  <a:lnTo>
                    <a:pt x="29" y="544"/>
                  </a:lnTo>
                  <a:lnTo>
                    <a:pt x="27" y="546"/>
                  </a:lnTo>
                  <a:lnTo>
                    <a:pt x="26" y="548"/>
                  </a:lnTo>
                  <a:lnTo>
                    <a:pt x="26" y="550"/>
                  </a:lnTo>
                  <a:lnTo>
                    <a:pt x="24" y="550"/>
                  </a:lnTo>
                  <a:lnTo>
                    <a:pt x="24" y="552"/>
                  </a:lnTo>
                  <a:lnTo>
                    <a:pt x="22" y="552"/>
                  </a:lnTo>
                  <a:lnTo>
                    <a:pt x="22" y="553"/>
                  </a:lnTo>
                  <a:lnTo>
                    <a:pt x="22" y="555"/>
                  </a:lnTo>
                  <a:lnTo>
                    <a:pt x="22" y="557"/>
                  </a:lnTo>
                  <a:lnTo>
                    <a:pt x="20" y="562"/>
                  </a:lnTo>
                  <a:lnTo>
                    <a:pt x="20" y="564"/>
                  </a:lnTo>
                  <a:lnTo>
                    <a:pt x="20" y="564"/>
                  </a:lnTo>
                  <a:lnTo>
                    <a:pt x="22" y="568"/>
                  </a:lnTo>
                  <a:lnTo>
                    <a:pt x="22" y="568"/>
                  </a:lnTo>
                  <a:lnTo>
                    <a:pt x="22" y="570"/>
                  </a:lnTo>
                  <a:lnTo>
                    <a:pt x="20" y="573"/>
                  </a:lnTo>
                  <a:lnTo>
                    <a:pt x="20" y="575"/>
                  </a:lnTo>
                  <a:lnTo>
                    <a:pt x="20" y="575"/>
                  </a:lnTo>
                  <a:lnTo>
                    <a:pt x="24" y="579"/>
                  </a:lnTo>
                  <a:lnTo>
                    <a:pt x="24" y="581"/>
                  </a:lnTo>
                  <a:lnTo>
                    <a:pt x="26" y="581"/>
                  </a:lnTo>
                  <a:lnTo>
                    <a:pt x="27" y="579"/>
                  </a:lnTo>
                  <a:lnTo>
                    <a:pt x="27" y="579"/>
                  </a:lnTo>
                  <a:lnTo>
                    <a:pt x="29" y="579"/>
                  </a:lnTo>
                  <a:lnTo>
                    <a:pt x="29" y="579"/>
                  </a:lnTo>
                  <a:lnTo>
                    <a:pt x="29" y="579"/>
                  </a:lnTo>
                  <a:lnTo>
                    <a:pt x="31" y="581"/>
                  </a:lnTo>
                  <a:lnTo>
                    <a:pt x="31" y="583"/>
                  </a:lnTo>
                  <a:lnTo>
                    <a:pt x="33" y="583"/>
                  </a:lnTo>
                  <a:lnTo>
                    <a:pt x="33" y="583"/>
                  </a:lnTo>
                  <a:lnTo>
                    <a:pt x="33" y="583"/>
                  </a:lnTo>
                  <a:lnTo>
                    <a:pt x="35" y="581"/>
                  </a:lnTo>
                  <a:lnTo>
                    <a:pt x="38" y="583"/>
                  </a:lnTo>
                  <a:lnTo>
                    <a:pt x="38" y="583"/>
                  </a:lnTo>
                  <a:lnTo>
                    <a:pt x="40" y="583"/>
                  </a:lnTo>
                  <a:lnTo>
                    <a:pt x="40" y="583"/>
                  </a:lnTo>
                  <a:lnTo>
                    <a:pt x="40" y="584"/>
                  </a:lnTo>
                  <a:lnTo>
                    <a:pt x="38" y="588"/>
                  </a:lnTo>
                  <a:lnTo>
                    <a:pt x="38" y="588"/>
                  </a:lnTo>
                  <a:lnTo>
                    <a:pt x="40" y="590"/>
                  </a:lnTo>
                  <a:lnTo>
                    <a:pt x="42" y="590"/>
                  </a:lnTo>
                  <a:lnTo>
                    <a:pt x="44" y="592"/>
                  </a:lnTo>
                  <a:lnTo>
                    <a:pt x="44" y="592"/>
                  </a:lnTo>
                  <a:lnTo>
                    <a:pt x="46" y="594"/>
                  </a:lnTo>
                  <a:lnTo>
                    <a:pt x="46" y="594"/>
                  </a:lnTo>
                  <a:lnTo>
                    <a:pt x="46" y="595"/>
                  </a:lnTo>
                  <a:lnTo>
                    <a:pt x="44" y="597"/>
                  </a:lnTo>
                  <a:lnTo>
                    <a:pt x="42" y="599"/>
                  </a:lnTo>
                  <a:lnTo>
                    <a:pt x="40" y="601"/>
                  </a:lnTo>
                  <a:lnTo>
                    <a:pt x="38" y="603"/>
                  </a:lnTo>
                  <a:lnTo>
                    <a:pt x="38" y="603"/>
                  </a:lnTo>
                  <a:lnTo>
                    <a:pt x="37" y="605"/>
                  </a:lnTo>
                  <a:lnTo>
                    <a:pt x="37" y="605"/>
                  </a:lnTo>
                  <a:lnTo>
                    <a:pt x="38" y="606"/>
                  </a:lnTo>
                  <a:lnTo>
                    <a:pt x="38" y="608"/>
                  </a:lnTo>
                  <a:lnTo>
                    <a:pt x="40" y="608"/>
                  </a:lnTo>
                  <a:lnTo>
                    <a:pt x="40" y="610"/>
                  </a:lnTo>
                  <a:lnTo>
                    <a:pt x="40" y="612"/>
                  </a:lnTo>
                  <a:lnTo>
                    <a:pt x="40" y="614"/>
                  </a:lnTo>
                  <a:lnTo>
                    <a:pt x="38" y="614"/>
                  </a:lnTo>
                  <a:lnTo>
                    <a:pt x="38" y="614"/>
                  </a:lnTo>
                  <a:lnTo>
                    <a:pt x="38" y="615"/>
                  </a:lnTo>
                  <a:lnTo>
                    <a:pt x="37" y="615"/>
                  </a:lnTo>
                  <a:lnTo>
                    <a:pt x="37" y="617"/>
                  </a:lnTo>
                  <a:lnTo>
                    <a:pt x="37" y="619"/>
                  </a:lnTo>
                  <a:lnTo>
                    <a:pt x="37" y="621"/>
                  </a:lnTo>
                  <a:lnTo>
                    <a:pt x="37" y="621"/>
                  </a:lnTo>
                  <a:lnTo>
                    <a:pt x="37" y="623"/>
                  </a:lnTo>
                  <a:lnTo>
                    <a:pt x="35" y="625"/>
                  </a:lnTo>
                  <a:lnTo>
                    <a:pt x="35" y="625"/>
                  </a:lnTo>
                  <a:lnTo>
                    <a:pt x="35" y="626"/>
                  </a:lnTo>
                  <a:lnTo>
                    <a:pt x="35" y="628"/>
                  </a:lnTo>
                  <a:lnTo>
                    <a:pt x="35" y="630"/>
                  </a:lnTo>
                  <a:lnTo>
                    <a:pt x="35" y="630"/>
                  </a:lnTo>
                  <a:lnTo>
                    <a:pt x="33" y="630"/>
                  </a:lnTo>
                  <a:lnTo>
                    <a:pt x="33" y="630"/>
                  </a:lnTo>
                  <a:lnTo>
                    <a:pt x="31" y="630"/>
                  </a:lnTo>
                  <a:lnTo>
                    <a:pt x="31" y="630"/>
                  </a:lnTo>
                  <a:lnTo>
                    <a:pt x="31" y="632"/>
                  </a:lnTo>
                  <a:lnTo>
                    <a:pt x="31" y="632"/>
                  </a:lnTo>
                  <a:lnTo>
                    <a:pt x="31" y="632"/>
                  </a:lnTo>
                  <a:lnTo>
                    <a:pt x="31" y="632"/>
                  </a:lnTo>
                  <a:lnTo>
                    <a:pt x="29" y="632"/>
                  </a:lnTo>
                  <a:lnTo>
                    <a:pt x="29" y="634"/>
                  </a:lnTo>
                  <a:lnTo>
                    <a:pt x="29" y="636"/>
                  </a:lnTo>
                  <a:lnTo>
                    <a:pt x="27" y="636"/>
                  </a:lnTo>
                  <a:lnTo>
                    <a:pt x="27" y="637"/>
                  </a:lnTo>
                  <a:lnTo>
                    <a:pt x="27" y="637"/>
                  </a:lnTo>
                  <a:lnTo>
                    <a:pt x="27" y="643"/>
                  </a:lnTo>
                  <a:lnTo>
                    <a:pt x="27" y="652"/>
                  </a:lnTo>
                  <a:lnTo>
                    <a:pt x="15" y="747"/>
                  </a:lnTo>
                  <a:lnTo>
                    <a:pt x="0" y="860"/>
                  </a:lnTo>
                  <a:lnTo>
                    <a:pt x="4" y="862"/>
                  </a:lnTo>
                  <a:lnTo>
                    <a:pt x="18" y="864"/>
                  </a:lnTo>
                  <a:lnTo>
                    <a:pt x="99" y="873"/>
                  </a:lnTo>
                  <a:lnTo>
                    <a:pt x="115" y="875"/>
                  </a:lnTo>
                  <a:lnTo>
                    <a:pt x="128" y="877"/>
                  </a:lnTo>
                  <a:lnTo>
                    <a:pt x="183" y="882"/>
                  </a:lnTo>
                  <a:lnTo>
                    <a:pt x="225" y="888"/>
                  </a:lnTo>
                  <a:lnTo>
                    <a:pt x="252" y="890"/>
                  </a:lnTo>
                  <a:lnTo>
                    <a:pt x="272" y="891"/>
                  </a:lnTo>
                  <a:lnTo>
                    <a:pt x="294" y="893"/>
                  </a:lnTo>
                  <a:lnTo>
                    <a:pt x="318" y="895"/>
                  </a:lnTo>
                  <a:lnTo>
                    <a:pt x="338" y="897"/>
                  </a:lnTo>
                  <a:lnTo>
                    <a:pt x="369" y="901"/>
                  </a:lnTo>
                  <a:lnTo>
                    <a:pt x="440" y="906"/>
                  </a:lnTo>
                  <a:lnTo>
                    <a:pt x="446" y="906"/>
                  </a:lnTo>
                  <a:lnTo>
                    <a:pt x="449" y="906"/>
                  </a:lnTo>
                  <a:lnTo>
                    <a:pt x="477" y="910"/>
                  </a:lnTo>
                  <a:lnTo>
                    <a:pt x="506" y="912"/>
                  </a:lnTo>
                  <a:lnTo>
                    <a:pt x="508" y="912"/>
                  </a:lnTo>
                  <a:lnTo>
                    <a:pt x="546" y="915"/>
                  </a:lnTo>
                  <a:lnTo>
                    <a:pt x="566" y="60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59"/>
            <p:cNvSpPr>
              <a:spLocks/>
            </p:cNvSpPr>
            <p:nvPr userDrawn="1"/>
          </p:nvSpPr>
          <p:spPr bwMode="auto">
            <a:xfrm>
              <a:off x="5926138" y="3595688"/>
              <a:ext cx="1484313" cy="1049338"/>
            </a:xfrm>
            <a:custGeom>
              <a:avLst/>
              <a:gdLst/>
              <a:ahLst/>
              <a:cxnLst>
                <a:cxn ang="0">
                  <a:pos x="837" y="318"/>
                </a:cxn>
                <a:cxn ang="0">
                  <a:pos x="875" y="374"/>
                </a:cxn>
                <a:cxn ang="0">
                  <a:pos x="888" y="391"/>
                </a:cxn>
                <a:cxn ang="0">
                  <a:pos x="919" y="440"/>
                </a:cxn>
                <a:cxn ang="0">
                  <a:pos x="932" y="519"/>
                </a:cxn>
                <a:cxn ang="0">
                  <a:pos x="928" y="585"/>
                </a:cxn>
                <a:cxn ang="0">
                  <a:pos x="924" y="627"/>
                </a:cxn>
                <a:cxn ang="0">
                  <a:pos x="917" y="632"/>
                </a:cxn>
                <a:cxn ang="0">
                  <a:pos x="901" y="643"/>
                </a:cxn>
                <a:cxn ang="0">
                  <a:pos x="842" y="650"/>
                </a:cxn>
                <a:cxn ang="0">
                  <a:pos x="853" y="634"/>
                </a:cxn>
                <a:cxn ang="0">
                  <a:pos x="846" y="608"/>
                </a:cxn>
                <a:cxn ang="0">
                  <a:pos x="818" y="597"/>
                </a:cxn>
                <a:cxn ang="0">
                  <a:pos x="795" y="583"/>
                </a:cxn>
                <a:cxn ang="0">
                  <a:pos x="771" y="581"/>
                </a:cxn>
                <a:cxn ang="0">
                  <a:pos x="758" y="572"/>
                </a:cxn>
                <a:cxn ang="0">
                  <a:pos x="738" y="541"/>
                </a:cxn>
                <a:cxn ang="0">
                  <a:pos x="714" y="524"/>
                </a:cxn>
                <a:cxn ang="0">
                  <a:pos x="720" y="510"/>
                </a:cxn>
                <a:cxn ang="0">
                  <a:pos x="692" y="477"/>
                </a:cxn>
                <a:cxn ang="0">
                  <a:pos x="680" y="470"/>
                </a:cxn>
                <a:cxn ang="0">
                  <a:pos x="680" y="491"/>
                </a:cxn>
                <a:cxn ang="0">
                  <a:pos x="658" y="475"/>
                </a:cxn>
                <a:cxn ang="0">
                  <a:pos x="634" y="442"/>
                </a:cxn>
                <a:cxn ang="0">
                  <a:pos x="630" y="415"/>
                </a:cxn>
                <a:cxn ang="0">
                  <a:pos x="619" y="409"/>
                </a:cxn>
                <a:cxn ang="0">
                  <a:pos x="634" y="376"/>
                </a:cxn>
                <a:cxn ang="0">
                  <a:pos x="614" y="362"/>
                </a:cxn>
                <a:cxn ang="0">
                  <a:pos x="608" y="373"/>
                </a:cxn>
                <a:cxn ang="0">
                  <a:pos x="594" y="382"/>
                </a:cxn>
                <a:cxn ang="0">
                  <a:pos x="585" y="369"/>
                </a:cxn>
                <a:cxn ang="0">
                  <a:pos x="583" y="325"/>
                </a:cxn>
                <a:cxn ang="0">
                  <a:pos x="583" y="283"/>
                </a:cxn>
                <a:cxn ang="0">
                  <a:pos x="579" y="265"/>
                </a:cxn>
                <a:cxn ang="0">
                  <a:pos x="561" y="234"/>
                </a:cxn>
                <a:cxn ang="0">
                  <a:pos x="524" y="225"/>
                </a:cxn>
                <a:cxn ang="0">
                  <a:pos x="504" y="205"/>
                </a:cxn>
                <a:cxn ang="0">
                  <a:pos x="462" y="173"/>
                </a:cxn>
                <a:cxn ang="0">
                  <a:pos x="409" y="142"/>
                </a:cxn>
                <a:cxn ang="0">
                  <a:pos x="371" y="150"/>
                </a:cxn>
                <a:cxn ang="0">
                  <a:pos x="360" y="164"/>
                </a:cxn>
                <a:cxn ang="0">
                  <a:pos x="318" y="195"/>
                </a:cxn>
                <a:cxn ang="0">
                  <a:pos x="267" y="221"/>
                </a:cxn>
                <a:cxn ang="0">
                  <a:pos x="247" y="188"/>
                </a:cxn>
                <a:cxn ang="0">
                  <a:pos x="247" y="183"/>
                </a:cxn>
                <a:cxn ang="0">
                  <a:pos x="232" y="172"/>
                </a:cxn>
                <a:cxn ang="0">
                  <a:pos x="226" y="150"/>
                </a:cxn>
                <a:cxn ang="0">
                  <a:pos x="214" y="163"/>
                </a:cxn>
                <a:cxn ang="0">
                  <a:pos x="153" y="152"/>
                </a:cxn>
                <a:cxn ang="0">
                  <a:pos x="152" y="141"/>
                </a:cxn>
                <a:cxn ang="0">
                  <a:pos x="120" y="152"/>
                </a:cxn>
                <a:cxn ang="0">
                  <a:pos x="95" y="161"/>
                </a:cxn>
                <a:cxn ang="0">
                  <a:pos x="82" y="159"/>
                </a:cxn>
                <a:cxn ang="0">
                  <a:pos x="69" y="144"/>
                </a:cxn>
                <a:cxn ang="0">
                  <a:pos x="60" y="150"/>
                </a:cxn>
                <a:cxn ang="0">
                  <a:pos x="51" y="175"/>
                </a:cxn>
                <a:cxn ang="0">
                  <a:pos x="18" y="135"/>
                </a:cxn>
                <a:cxn ang="0">
                  <a:pos x="588" y="7"/>
                </a:cxn>
                <a:cxn ang="0">
                  <a:pos x="647" y="14"/>
                </a:cxn>
                <a:cxn ang="0">
                  <a:pos x="674" y="73"/>
                </a:cxn>
                <a:cxn ang="0">
                  <a:pos x="702" y="124"/>
                </a:cxn>
                <a:cxn ang="0">
                  <a:pos x="744" y="177"/>
                </a:cxn>
                <a:cxn ang="0">
                  <a:pos x="780" y="219"/>
                </a:cxn>
              </a:cxnLst>
              <a:rect l="0" t="0" r="r" b="b"/>
              <a:pathLst>
                <a:path w="935" h="661">
                  <a:moveTo>
                    <a:pt x="791" y="258"/>
                  </a:moveTo>
                  <a:lnTo>
                    <a:pt x="791" y="258"/>
                  </a:lnTo>
                  <a:lnTo>
                    <a:pt x="791" y="259"/>
                  </a:lnTo>
                  <a:lnTo>
                    <a:pt x="791" y="259"/>
                  </a:lnTo>
                  <a:lnTo>
                    <a:pt x="791" y="259"/>
                  </a:lnTo>
                  <a:lnTo>
                    <a:pt x="793" y="259"/>
                  </a:lnTo>
                  <a:lnTo>
                    <a:pt x="793" y="261"/>
                  </a:lnTo>
                  <a:lnTo>
                    <a:pt x="793" y="261"/>
                  </a:lnTo>
                  <a:lnTo>
                    <a:pt x="793" y="261"/>
                  </a:lnTo>
                  <a:lnTo>
                    <a:pt x="793" y="261"/>
                  </a:lnTo>
                  <a:lnTo>
                    <a:pt x="793" y="261"/>
                  </a:lnTo>
                  <a:lnTo>
                    <a:pt x="795" y="263"/>
                  </a:lnTo>
                  <a:lnTo>
                    <a:pt x="795" y="263"/>
                  </a:lnTo>
                  <a:lnTo>
                    <a:pt x="795" y="263"/>
                  </a:lnTo>
                  <a:lnTo>
                    <a:pt x="795" y="263"/>
                  </a:lnTo>
                  <a:lnTo>
                    <a:pt x="795" y="265"/>
                  </a:lnTo>
                  <a:lnTo>
                    <a:pt x="795" y="265"/>
                  </a:lnTo>
                  <a:lnTo>
                    <a:pt x="797" y="265"/>
                  </a:lnTo>
                  <a:lnTo>
                    <a:pt x="797" y="265"/>
                  </a:lnTo>
                  <a:lnTo>
                    <a:pt x="797" y="267"/>
                  </a:lnTo>
                  <a:lnTo>
                    <a:pt x="797" y="267"/>
                  </a:lnTo>
                  <a:lnTo>
                    <a:pt x="797" y="267"/>
                  </a:lnTo>
                  <a:lnTo>
                    <a:pt x="797" y="267"/>
                  </a:lnTo>
                  <a:lnTo>
                    <a:pt x="797" y="269"/>
                  </a:lnTo>
                  <a:lnTo>
                    <a:pt x="797" y="269"/>
                  </a:lnTo>
                  <a:lnTo>
                    <a:pt x="798" y="269"/>
                  </a:lnTo>
                  <a:lnTo>
                    <a:pt x="798" y="270"/>
                  </a:lnTo>
                  <a:lnTo>
                    <a:pt x="798" y="270"/>
                  </a:lnTo>
                  <a:lnTo>
                    <a:pt x="798" y="270"/>
                  </a:lnTo>
                  <a:lnTo>
                    <a:pt x="798" y="270"/>
                  </a:lnTo>
                  <a:lnTo>
                    <a:pt x="800" y="270"/>
                  </a:lnTo>
                  <a:lnTo>
                    <a:pt x="800" y="272"/>
                  </a:lnTo>
                  <a:lnTo>
                    <a:pt x="800" y="272"/>
                  </a:lnTo>
                  <a:lnTo>
                    <a:pt x="800" y="272"/>
                  </a:lnTo>
                  <a:lnTo>
                    <a:pt x="800" y="272"/>
                  </a:lnTo>
                  <a:lnTo>
                    <a:pt x="800" y="274"/>
                  </a:lnTo>
                  <a:lnTo>
                    <a:pt x="802" y="274"/>
                  </a:lnTo>
                  <a:lnTo>
                    <a:pt x="802" y="274"/>
                  </a:lnTo>
                  <a:lnTo>
                    <a:pt x="802" y="276"/>
                  </a:lnTo>
                  <a:lnTo>
                    <a:pt x="802" y="276"/>
                  </a:lnTo>
                  <a:lnTo>
                    <a:pt x="804" y="276"/>
                  </a:lnTo>
                  <a:lnTo>
                    <a:pt x="804" y="278"/>
                  </a:lnTo>
                  <a:lnTo>
                    <a:pt x="804" y="278"/>
                  </a:lnTo>
                  <a:lnTo>
                    <a:pt x="804" y="278"/>
                  </a:lnTo>
                  <a:lnTo>
                    <a:pt x="804" y="278"/>
                  </a:lnTo>
                  <a:lnTo>
                    <a:pt x="806" y="279"/>
                  </a:lnTo>
                  <a:lnTo>
                    <a:pt x="806" y="279"/>
                  </a:lnTo>
                  <a:lnTo>
                    <a:pt x="806" y="279"/>
                  </a:lnTo>
                  <a:lnTo>
                    <a:pt x="806" y="279"/>
                  </a:lnTo>
                  <a:lnTo>
                    <a:pt x="806" y="279"/>
                  </a:lnTo>
                  <a:lnTo>
                    <a:pt x="807" y="281"/>
                  </a:lnTo>
                  <a:lnTo>
                    <a:pt x="807" y="281"/>
                  </a:lnTo>
                  <a:lnTo>
                    <a:pt x="807" y="281"/>
                  </a:lnTo>
                  <a:lnTo>
                    <a:pt x="807" y="283"/>
                  </a:lnTo>
                  <a:lnTo>
                    <a:pt x="807" y="283"/>
                  </a:lnTo>
                  <a:lnTo>
                    <a:pt x="807" y="283"/>
                  </a:lnTo>
                  <a:lnTo>
                    <a:pt x="809" y="283"/>
                  </a:lnTo>
                  <a:lnTo>
                    <a:pt x="809" y="285"/>
                  </a:lnTo>
                  <a:lnTo>
                    <a:pt x="809" y="285"/>
                  </a:lnTo>
                  <a:lnTo>
                    <a:pt x="809" y="285"/>
                  </a:lnTo>
                  <a:lnTo>
                    <a:pt x="809" y="285"/>
                  </a:lnTo>
                  <a:lnTo>
                    <a:pt x="809" y="285"/>
                  </a:lnTo>
                  <a:lnTo>
                    <a:pt x="811" y="287"/>
                  </a:lnTo>
                  <a:lnTo>
                    <a:pt x="811" y="287"/>
                  </a:lnTo>
                  <a:lnTo>
                    <a:pt x="811" y="287"/>
                  </a:lnTo>
                  <a:lnTo>
                    <a:pt x="811" y="287"/>
                  </a:lnTo>
                  <a:lnTo>
                    <a:pt x="811" y="287"/>
                  </a:lnTo>
                  <a:lnTo>
                    <a:pt x="813" y="289"/>
                  </a:lnTo>
                  <a:lnTo>
                    <a:pt x="813" y="290"/>
                  </a:lnTo>
                  <a:lnTo>
                    <a:pt x="815" y="290"/>
                  </a:lnTo>
                  <a:lnTo>
                    <a:pt x="815" y="290"/>
                  </a:lnTo>
                  <a:lnTo>
                    <a:pt x="815" y="290"/>
                  </a:lnTo>
                  <a:lnTo>
                    <a:pt x="815" y="290"/>
                  </a:lnTo>
                  <a:lnTo>
                    <a:pt x="815" y="292"/>
                  </a:lnTo>
                  <a:lnTo>
                    <a:pt x="815" y="292"/>
                  </a:lnTo>
                  <a:lnTo>
                    <a:pt x="815" y="292"/>
                  </a:lnTo>
                  <a:lnTo>
                    <a:pt x="817" y="294"/>
                  </a:lnTo>
                  <a:lnTo>
                    <a:pt x="817" y="294"/>
                  </a:lnTo>
                  <a:lnTo>
                    <a:pt x="817" y="294"/>
                  </a:lnTo>
                  <a:lnTo>
                    <a:pt x="817" y="294"/>
                  </a:lnTo>
                  <a:lnTo>
                    <a:pt x="817" y="294"/>
                  </a:lnTo>
                  <a:lnTo>
                    <a:pt x="817" y="296"/>
                  </a:lnTo>
                  <a:lnTo>
                    <a:pt x="818" y="296"/>
                  </a:lnTo>
                  <a:lnTo>
                    <a:pt x="818" y="296"/>
                  </a:lnTo>
                  <a:lnTo>
                    <a:pt x="818" y="298"/>
                  </a:lnTo>
                  <a:lnTo>
                    <a:pt x="818" y="298"/>
                  </a:lnTo>
                  <a:lnTo>
                    <a:pt x="820" y="298"/>
                  </a:lnTo>
                  <a:lnTo>
                    <a:pt x="820" y="298"/>
                  </a:lnTo>
                  <a:lnTo>
                    <a:pt x="820" y="298"/>
                  </a:lnTo>
                  <a:lnTo>
                    <a:pt x="820" y="300"/>
                  </a:lnTo>
                  <a:lnTo>
                    <a:pt x="820" y="300"/>
                  </a:lnTo>
                  <a:lnTo>
                    <a:pt x="822" y="301"/>
                  </a:lnTo>
                  <a:lnTo>
                    <a:pt x="822" y="301"/>
                  </a:lnTo>
                  <a:lnTo>
                    <a:pt x="822" y="301"/>
                  </a:lnTo>
                  <a:lnTo>
                    <a:pt x="824" y="301"/>
                  </a:lnTo>
                  <a:lnTo>
                    <a:pt x="824" y="301"/>
                  </a:lnTo>
                  <a:lnTo>
                    <a:pt x="824" y="303"/>
                  </a:lnTo>
                  <a:lnTo>
                    <a:pt x="824" y="303"/>
                  </a:lnTo>
                  <a:lnTo>
                    <a:pt x="826" y="303"/>
                  </a:lnTo>
                  <a:lnTo>
                    <a:pt x="826" y="303"/>
                  </a:lnTo>
                  <a:lnTo>
                    <a:pt x="826" y="305"/>
                  </a:lnTo>
                  <a:lnTo>
                    <a:pt x="828" y="307"/>
                  </a:lnTo>
                  <a:lnTo>
                    <a:pt x="828" y="307"/>
                  </a:lnTo>
                  <a:lnTo>
                    <a:pt x="828" y="307"/>
                  </a:lnTo>
                  <a:lnTo>
                    <a:pt x="829" y="309"/>
                  </a:lnTo>
                  <a:lnTo>
                    <a:pt x="829" y="309"/>
                  </a:lnTo>
                  <a:lnTo>
                    <a:pt x="829" y="309"/>
                  </a:lnTo>
                  <a:lnTo>
                    <a:pt x="829" y="311"/>
                  </a:lnTo>
                  <a:lnTo>
                    <a:pt x="829" y="311"/>
                  </a:lnTo>
                  <a:lnTo>
                    <a:pt x="829" y="311"/>
                  </a:lnTo>
                  <a:lnTo>
                    <a:pt x="831" y="312"/>
                  </a:lnTo>
                  <a:lnTo>
                    <a:pt x="831" y="312"/>
                  </a:lnTo>
                  <a:lnTo>
                    <a:pt x="831" y="312"/>
                  </a:lnTo>
                  <a:lnTo>
                    <a:pt x="831" y="312"/>
                  </a:lnTo>
                  <a:lnTo>
                    <a:pt x="833" y="314"/>
                  </a:lnTo>
                  <a:lnTo>
                    <a:pt x="833" y="314"/>
                  </a:lnTo>
                  <a:lnTo>
                    <a:pt x="833" y="314"/>
                  </a:lnTo>
                  <a:lnTo>
                    <a:pt x="833" y="314"/>
                  </a:lnTo>
                  <a:lnTo>
                    <a:pt x="833" y="316"/>
                  </a:lnTo>
                  <a:lnTo>
                    <a:pt x="835" y="316"/>
                  </a:lnTo>
                  <a:lnTo>
                    <a:pt x="835" y="316"/>
                  </a:lnTo>
                  <a:lnTo>
                    <a:pt x="835" y="316"/>
                  </a:lnTo>
                  <a:lnTo>
                    <a:pt x="837" y="318"/>
                  </a:lnTo>
                  <a:lnTo>
                    <a:pt x="837" y="318"/>
                  </a:lnTo>
                  <a:lnTo>
                    <a:pt x="837" y="318"/>
                  </a:lnTo>
                  <a:lnTo>
                    <a:pt x="837" y="318"/>
                  </a:lnTo>
                  <a:lnTo>
                    <a:pt x="837" y="320"/>
                  </a:lnTo>
                  <a:lnTo>
                    <a:pt x="837" y="320"/>
                  </a:lnTo>
                  <a:lnTo>
                    <a:pt x="837" y="320"/>
                  </a:lnTo>
                  <a:lnTo>
                    <a:pt x="837" y="321"/>
                  </a:lnTo>
                  <a:lnTo>
                    <a:pt x="837" y="321"/>
                  </a:lnTo>
                  <a:lnTo>
                    <a:pt x="837" y="321"/>
                  </a:lnTo>
                  <a:lnTo>
                    <a:pt x="837" y="323"/>
                  </a:lnTo>
                  <a:lnTo>
                    <a:pt x="835" y="323"/>
                  </a:lnTo>
                  <a:lnTo>
                    <a:pt x="835" y="323"/>
                  </a:lnTo>
                  <a:lnTo>
                    <a:pt x="837" y="323"/>
                  </a:lnTo>
                  <a:lnTo>
                    <a:pt x="837" y="323"/>
                  </a:lnTo>
                  <a:lnTo>
                    <a:pt x="837" y="323"/>
                  </a:lnTo>
                  <a:lnTo>
                    <a:pt x="837" y="321"/>
                  </a:lnTo>
                  <a:lnTo>
                    <a:pt x="837" y="321"/>
                  </a:lnTo>
                  <a:lnTo>
                    <a:pt x="837" y="321"/>
                  </a:lnTo>
                  <a:lnTo>
                    <a:pt x="837" y="320"/>
                  </a:lnTo>
                  <a:lnTo>
                    <a:pt x="839" y="320"/>
                  </a:lnTo>
                  <a:lnTo>
                    <a:pt x="839" y="320"/>
                  </a:lnTo>
                  <a:lnTo>
                    <a:pt x="839" y="321"/>
                  </a:lnTo>
                  <a:lnTo>
                    <a:pt x="839" y="321"/>
                  </a:lnTo>
                  <a:lnTo>
                    <a:pt x="839" y="321"/>
                  </a:lnTo>
                  <a:lnTo>
                    <a:pt x="840" y="321"/>
                  </a:lnTo>
                  <a:lnTo>
                    <a:pt x="840" y="321"/>
                  </a:lnTo>
                  <a:lnTo>
                    <a:pt x="840" y="323"/>
                  </a:lnTo>
                  <a:lnTo>
                    <a:pt x="840" y="323"/>
                  </a:lnTo>
                  <a:lnTo>
                    <a:pt x="840" y="323"/>
                  </a:lnTo>
                  <a:lnTo>
                    <a:pt x="842" y="325"/>
                  </a:lnTo>
                  <a:lnTo>
                    <a:pt x="842" y="325"/>
                  </a:lnTo>
                  <a:lnTo>
                    <a:pt x="842" y="325"/>
                  </a:lnTo>
                  <a:lnTo>
                    <a:pt x="842" y="327"/>
                  </a:lnTo>
                  <a:lnTo>
                    <a:pt x="844" y="327"/>
                  </a:lnTo>
                  <a:lnTo>
                    <a:pt x="844" y="327"/>
                  </a:lnTo>
                  <a:lnTo>
                    <a:pt x="844" y="327"/>
                  </a:lnTo>
                  <a:lnTo>
                    <a:pt x="844" y="329"/>
                  </a:lnTo>
                  <a:lnTo>
                    <a:pt x="846" y="329"/>
                  </a:lnTo>
                  <a:lnTo>
                    <a:pt x="846" y="329"/>
                  </a:lnTo>
                  <a:lnTo>
                    <a:pt x="846" y="329"/>
                  </a:lnTo>
                  <a:lnTo>
                    <a:pt x="846" y="331"/>
                  </a:lnTo>
                  <a:lnTo>
                    <a:pt x="848" y="331"/>
                  </a:lnTo>
                  <a:lnTo>
                    <a:pt x="848" y="331"/>
                  </a:lnTo>
                  <a:lnTo>
                    <a:pt x="848" y="331"/>
                  </a:lnTo>
                  <a:lnTo>
                    <a:pt x="848" y="332"/>
                  </a:lnTo>
                  <a:lnTo>
                    <a:pt x="850" y="332"/>
                  </a:lnTo>
                  <a:lnTo>
                    <a:pt x="850" y="332"/>
                  </a:lnTo>
                  <a:lnTo>
                    <a:pt x="850" y="332"/>
                  </a:lnTo>
                  <a:lnTo>
                    <a:pt x="850" y="332"/>
                  </a:lnTo>
                  <a:lnTo>
                    <a:pt x="850" y="334"/>
                  </a:lnTo>
                  <a:lnTo>
                    <a:pt x="851" y="334"/>
                  </a:lnTo>
                  <a:lnTo>
                    <a:pt x="851" y="334"/>
                  </a:lnTo>
                  <a:lnTo>
                    <a:pt x="851" y="334"/>
                  </a:lnTo>
                  <a:lnTo>
                    <a:pt x="851" y="336"/>
                  </a:lnTo>
                  <a:lnTo>
                    <a:pt x="853" y="336"/>
                  </a:lnTo>
                  <a:lnTo>
                    <a:pt x="853" y="338"/>
                  </a:lnTo>
                  <a:lnTo>
                    <a:pt x="853" y="338"/>
                  </a:lnTo>
                  <a:lnTo>
                    <a:pt x="853" y="338"/>
                  </a:lnTo>
                  <a:lnTo>
                    <a:pt x="853" y="338"/>
                  </a:lnTo>
                  <a:lnTo>
                    <a:pt x="853" y="338"/>
                  </a:lnTo>
                  <a:lnTo>
                    <a:pt x="853" y="340"/>
                  </a:lnTo>
                  <a:lnTo>
                    <a:pt x="855" y="340"/>
                  </a:lnTo>
                  <a:lnTo>
                    <a:pt x="855" y="342"/>
                  </a:lnTo>
                  <a:lnTo>
                    <a:pt x="855" y="342"/>
                  </a:lnTo>
                  <a:lnTo>
                    <a:pt x="855" y="342"/>
                  </a:lnTo>
                  <a:lnTo>
                    <a:pt x="855" y="342"/>
                  </a:lnTo>
                  <a:lnTo>
                    <a:pt x="857" y="343"/>
                  </a:lnTo>
                  <a:lnTo>
                    <a:pt x="857" y="343"/>
                  </a:lnTo>
                  <a:lnTo>
                    <a:pt x="857" y="343"/>
                  </a:lnTo>
                  <a:lnTo>
                    <a:pt x="857" y="343"/>
                  </a:lnTo>
                  <a:lnTo>
                    <a:pt x="857" y="345"/>
                  </a:lnTo>
                  <a:lnTo>
                    <a:pt x="857" y="345"/>
                  </a:lnTo>
                  <a:lnTo>
                    <a:pt x="857" y="347"/>
                  </a:lnTo>
                  <a:lnTo>
                    <a:pt x="859" y="347"/>
                  </a:lnTo>
                  <a:lnTo>
                    <a:pt x="859" y="347"/>
                  </a:lnTo>
                  <a:lnTo>
                    <a:pt x="859" y="347"/>
                  </a:lnTo>
                  <a:lnTo>
                    <a:pt x="859" y="349"/>
                  </a:lnTo>
                  <a:lnTo>
                    <a:pt x="859" y="349"/>
                  </a:lnTo>
                  <a:lnTo>
                    <a:pt x="860" y="349"/>
                  </a:lnTo>
                  <a:lnTo>
                    <a:pt x="860" y="349"/>
                  </a:lnTo>
                  <a:lnTo>
                    <a:pt x="860" y="351"/>
                  </a:lnTo>
                  <a:lnTo>
                    <a:pt x="860" y="351"/>
                  </a:lnTo>
                  <a:lnTo>
                    <a:pt x="860" y="351"/>
                  </a:lnTo>
                  <a:lnTo>
                    <a:pt x="860" y="351"/>
                  </a:lnTo>
                  <a:lnTo>
                    <a:pt x="860" y="353"/>
                  </a:lnTo>
                  <a:lnTo>
                    <a:pt x="862" y="353"/>
                  </a:lnTo>
                  <a:lnTo>
                    <a:pt x="862" y="353"/>
                  </a:lnTo>
                  <a:lnTo>
                    <a:pt x="862" y="354"/>
                  </a:lnTo>
                  <a:lnTo>
                    <a:pt x="862" y="354"/>
                  </a:lnTo>
                  <a:lnTo>
                    <a:pt x="862" y="354"/>
                  </a:lnTo>
                  <a:lnTo>
                    <a:pt x="862" y="354"/>
                  </a:lnTo>
                  <a:lnTo>
                    <a:pt x="862" y="356"/>
                  </a:lnTo>
                  <a:lnTo>
                    <a:pt x="862" y="356"/>
                  </a:lnTo>
                  <a:lnTo>
                    <a:pt x="864" y="356"/>
                  </a:lnTo>
                  <a:lnTo>
                    <a:pt x="864" y="356"/>
                  </a:lnTo>
                  <a:lnTo>
                    <a:pt x="864" y="356"/>
                  </a:lnTo>
                  <a:lnTo>
                    <a:pt x="864" y="358"/>
                  </a:lnTo>
                  <a:lnTo>
                    <a:pt x="864" y="358"/>
                  </a:lnTo>
                  <a:lnTo>
                    <a:pt x="864" y="358"/>
                  </a:lnTo>
                  <a:lnTo>
                    <a:pt x="864" y="360"/>
                  </a:lnTo>
                  <a:lnTo>
                    <a:pt x="866" y="360"/>
                  </a:lnTo>
                  <a:lnTo>
                    <a:pt x="866" y="360"/>
                  </a:lnTo>
                  <a:lnTo>
                    <a:pt x="866" y="360"/>
                  </a:lnTo>
                  <a:lnTo>
                    <a:pt x="866" y="360"/>
                  </a:lnTo>
                  <a:lnTo>
                    <a:pt x="866" y="362"/>
                  </a:lnTo>
                  <a:lnTo>
                    <a:pt x="866" y="362"/>
                  </a:lnTo>
                  <a:lnTo>
                    <a:pt x="868" y="362"/>
                  </a:lnTo>
                  <a:lnTo>
                    <a:pt x="868" y="364"/>
                  </a:lnTo>
                  <a:lnTo>
                    <a:pt x="868" y="364"/>
                  </a:lnTo>
                  <a:lnTo>
                    <a:pt x="868" y="364"/>
                  </a:lnTo>
                  <a:lnTo>
                    <a:pt x="870" y="365"/>
                  </a:lnTo>
                  <a:lnTo>
                    <a:pt x="870" y="367"/>
                  </a:lnTo>
                  <a:lnTo>
                    <a:pt x="870" y="367"/>
                  </a:lnTo>
                  <a:lnTo>
                    <a:pt x="870" y="367"/>
                  </a:lnTo>
                  <a:lnTo>
                    <a:pt x="871" y="367"/>
                  </a:lnTo>
                  <a:lnTo>
                    <a:pt x="871" y="367"/>
                  </a:lnTo>
                  <a:lnTo>
                    <a:pt x="871" y="369"/>
                  </a:lnTo>
                  <a:lnTo>
                    <a:pt x="871" y="369"/>
                  </a:lnTo>
                  <a:lnTo>
                    <a:pt x="873" y="371"/>
                  </a:lnTo>
                  <a:lnTo>
                    <a:pt x="873" y="371"/>
                  </a:lnTo>
                  <a:lnTo>
                    <a:pt x="873" y="371"/>
                  </a:lnTo>
                  <a:lnTo>
                    <a:pt x="875" y="373"/>
                  </a:lnTo>
                  <a:lnTo>
                    <a:pt x="875" y="373"/>
                  </a:lnTo>
                  <a:lnTo>
                    <a:pt x="875" y="373"/>
                  </a:lnTo>
                  <a:lnTo>
                    <a:pt x="875" y="373"/>
                  </a:lnTo>
                  <a:lnTo>
                    <a:pt x="875" y="374"/>
                  </a:lnTo>
                  <a:lnTo>
                    <a:pt x="875" y="374"/>
                  </a:lnTo>
                  <a:lnTo>
                    <a:pt x="877" y="374"/>
                  </a:lnTo>
                  <a:lnTo>
                    <a:pt x="877" y="374"/>
                  </a:lnTo>
                  <a:lnTo>
                    <a:pt x="877" y="374"/>
                  </a:lnTo>
                  <a:lnTo>
                    <a:pt x="877" y="376"/>
                  </a:lnTo>
                  <a:lnTo>
                    <a:pt x="877" y="376"/>
                  </a:lnTo>
                  <a:lnTo>
                    <a:pt x="877" y="376"/>
                  </a:lnTo>
                  <a:lnTo>
                    <a:pt x="877" y="378"/>
                  </a:lnTo>
                  <a:lnTo>
                    <a:pt x="879" y="378"/>
                  </a:lnTo>
                  <a:lnTo>
                    <a:pt x="879" y="378"/>
                  </a:lnTo>
                  <a:lnTo>
                    <a:pt x="879" y="380"/>
                  </a:lnTo>
                  <a:lnTo>
                    <a:pt x="879" y="380"/>
                  </a:lnTo>
                  <a:lnTo>
                    <a:pt x="881" y="380"/>
                  </a:lnTo>
                  <a:lnTo>
                    <a:pt x="881" y="380"/>
                  </a:lnTo>
                  <a:lnTo>
                    <a:pt x="881" y="380"/>
                  </a:lnTo>
                  <a:lnTo>
                    <a:pt x="881" y="382"/>
                  </a:lnTo>
                  <a:lnTo>
                    <a:pt x="881" y="382"/>
                  </a:lnTo>
                  <a:lnTo>
                    <a:pt x="882" y="382"/>
                  </a:lnTo>
                  <a:lnTo>
                    <a:pt x="882" y="382"/>
                  </a:lnTo>
                  <a:lnTo>
                    <a:pt x="882" y="384"/>
                  </a:lnTo>
                  <a:lnTo>
                    <a:pt x="884" y="384"/>
                  </a:lnTo>
                  <a:lnTo>
                    <a:pt x="884" y="384"/>
                  </a:lnTo>
                  <a:lnTo>
                    <a:pt x="884" y="385"/>
                  </a:lnTo>
                  <a:lnTo>
                    <a:pt x="884" y="385"/>
                  </a:lnTo>
                  <a:lnTo>
                    <a:pt x="884" y="385"/>
                  </a:lnTo>
                  <a:lnTo>
                    <a:pt x="886" y="385"/>
                  </a:lnTo>
                  <a:lnTo>
                    <a:pt x="886" y="387"/>
                  </a:lnTo>
                  <a:lnTo>
                    <a:pt x="886" y="387"/>
                  </a:lnTo>
                  <a:lnTo>
                    <a:pt x="886" y="387"/>
                  </a:lnTo>
                  <a:lnTo>
                    <a:pt x="888" y="387"/>
                  </a:lnTo>
                  <a:lnTo>
                    <a:pt x="888" y="387"/>
                  </a:lnTo>
                  <a:lnTo>
                    <a:pt x="888" y="389"/>
                  </a:lnTo>
                  <a:lnTo>
                    <a:pt x="888" y="389"/>
                  </a:lnTo>
                  <a:lnTo>
                    <a:pt x="890" y="389"/>
                  </a:lnTo>
                  <a:lnTo>
                    <a:pt x="890" y="391"/>
                  </a:lnTo>
                  <a:lnTo>
                    <a:pt x="890" y="391"/>
                  </a:lnTo>
                  <a:lnTo>
                    <a:pt x="890" y="391"/>
                  </a:lnTo>
                  <a:lnTo>
                    <a:pt x="890" y="391"/>
                  </a:lnTo>
                  <a:lnTo>
                    <a:pt x="890" y="393"/>
                  </a:lnTo>
                  <a:lnTo>
                    <a:pt x="890" y="393"/>
                  </a:lnTo>
                  <a:lnTo>
                    <a:pt x="890" y="393"/>
                  </a:lnTo>
                  <a:lnTo>
                    <a:pt x="890" y="391"/>
                  </a:lnTo>
                  <a:lnTo>
                    <a:pt x="890" y="391"/>
                  </a:lnTo>
                  <a:lnTo>
                    <a:pt x="888" y="391"/>
                  </a:lnTo>
                  <a:lnTo>
                    <a:pt x="888" y="391"/>
                  </a:lnTo>
                  <a:lnTo>
                    <a:pt x="888" y="389"/>
                  </a:lnTo>
                  <a:lnTo>
                    <a:pt x="888" y="389"/>
                  </a:lnTo>
                  <a:lnTo>
                    <a:pt x="888" y="389"/>
                  </a:lnTo>
                  <a:lnTo>
                    <a:pt x="886" y="389"/>
                  </a:lnTo>
                  <a:lnTo>
                    <a:pt x="886" y="389"/>
                  </a:lnTo>
                  <a:lnTo>
                    <a:pt x="886" y="387"/>
                  </a:lnTo>
                  <a:lnTo>
                    <a:pt x="884" y="387"/>
                  </a:lnTo>
                  <a:lnTo>
                    <a:pt x="884" y="387"/>
                  </a:lnTo>
                  <a:lnTo>
                    <a:pt x="884" y="389"/>
                  </a:lnTo>
                  <a:lnTo>
                    <a:pt x="884" y="389"/>
                  </a:lnTo>
                  <a:lnTo>
                    <a:pt x="882" y="389"/>
                  </a:lnTo>
                  <a:lnTo>
                    <a:pt x="882" y="389"/>
                  </a:lnTo>
                  <a:lnTo>
                    <a:pt x="882" y="389"/>
                  </a:lnTo>
                  <a:lnTo>
                    <a:pt x="882" y="389"/>
                  </a:lnTo>
                  <a:lnTo>
                    <a:pt x="881" y="389"/>
                  </a:lnTo>
                  <a:lnTo>
                    <a:pt x="881" y="389"/>
                  </a:lnTo>
                  <a:lnTo>
                    <a:pt x="881" y="389"/>
                  </a:lnTo>
                  <a:lnTo>
                    <a:pt x="881" y="389"/>
                  </a:lnTo>
                  <a:lnTo>
                    <a:pt x="879" y="389"/>
                  </a:lnTo>
                  <a:lnTo>
                    <a:pt x="879" y="389"/>
                  </a:lnTo>
                  <a:lnTo>
                    <a:pt x="879" y="389"/>
                  </a:lnTo>
                  <a:lnTo>
                    <a:pt x="879" y="387"/>
                  </a:lnTo>
                  <a:lnTo>
                    <a:pt x="879" y="387"/>
                  </a:lnTo>
                  <a:lnTo>
                    <a:pt x="877" y="387"/>
                  </a:lnTo>
                  <a:lnTo>
                    <a:pt x="877" y="385"/>
                  </a:lnTo>
                  <a:lnTo>
                    <a:pt x="877" y="387"/>
                  </a:lnTo>
                  <a:lnTo>
                    <a:pt x="875" y="387"/>
                  </a:lnTo>
                  <a:lnTo>
                    <a:pt x="875" y="387"/>
                  </a:lnTo>
                  <a:lnTo>
                    <a:pt x="875" y="387"/>
                  </a:lnTo>
                  <a:lnTo>
                    <a:pt x="873" y="387"/>
                  </a:lnTo>
                  <a:lnTo>
                    <a:pt x="873" y="387"/>
                  </a:lnTo>
                  <a:lnTo>
                    <a:pt x="873" y="387"/>
                  </a:lnTo>
                  <a:lnTo>
                    <a:pt x="873" y="387"/>
                  </a:lnTo>
                  <a:lnTo>
                    <a:pt x="873" y="387"/>
                  </a:lnTo>
                  <a:lnTo>
                    <a:pt x="875" y="389"/>
                  </a:lnTo>
                  <a:lnTo>
                    <a:pt x="875" y="389"/>
                  </a:lnTo>
                  <a:lnTo>
                    <a:pt x="875" y="389"/>
                  </a:lnTo>
                  <a:lnTo>
                    <a:pt x="877" y="389"/>
                  </a:lnTo>
                  <a:lnTo>
                    <a:pt x="877" y="389"/>
                  </a:lnTo>
                  <a:lnTo>
                    <a:pt x="877" y="389"/>
                  </a:lnTo>
                  <a:lnTo>
                    <a:pt x="877" y="389"/>
                  </a:lnTo>
                  <a:lnTo>
                    <a:pt x="879" y="389"/>
                  </a:lnTo>
                  <a:lnTo>
                    <a:pt x="879" y="389"/>
                  </a:lnTo>
                  <a:lnTo>
                    <a:pt x="879" y="391"/>
                  </a:lnTo>
                  <a:lnTo>
                    <a:pt x="879" y="391"/>
                  </a:lnTo>
                  <a:lnTo>
                    <a:pt x="881" y="391"/>
                  </a:lnTo>
                  <a:lnTo>
                    <a:pt x="881" y="391"/>
                  </a:lnTo>
                  <a:lnTo>
                    <a:pt x="881" y="391"/>
                  </a:lnTo>
                  <a:lnTo>
                    <a:pt x="881" y="393"/>
                  </a:lnTo>
                  <a:lnTo>
                    <a:pt x="881" y="393"/>
                  </a:lnTo>
                  <a:lnTo>
                    <a:pt x="881" y="393"/>
                  </a:lnTo>
                  <a:lnTo>
                    <a:pt x="881" y="393"/>
                  </a:lnTo>
                  <a:lnTo>
                    <a:pt x="882" y="395"/>
                  </a:lnTo>
                  <a:lnTo>
                    <a:pt x="882" y="395"/>
                  </a:lnTo>
                  <a:lnTo>
                    <a:pt x="882" y="395"/>
                  </a:lnTo>
                  <a:lnTo>
                    <a:pt x="882" y="395"/>
                  </a:lnTo>
                  <a:lnTo>
                    <a:pt x="882" y="395"/>
                  </a:lnTo>
                  <a:lnTo>
                    <a:pt x="884" y="396"/>
                  </a:lnTo>
                  <a:lnTo>
                    <a:pt x="884" y="395"/>
                  </a:lnTo>
                  <a:lnTo>
                    <a:pt x="884" y="395"/>
                  </a:lnTo>
                  <a:lnTo>
                    <a:pt x="884" y="395"/>
                  </a:lnTo>
                  <a:lnTo>
                    <a:pt x="882" y="395"/>
                  </a:lnTo>
                  <a:lnTo>
                    <a:pt x="882" y="393"/>
                  </a:lnTo>
                  <a:lnTo>
                    <a:pt x="882" y="393"/>
                  </a:lnTo>
                  <a:lnTo>
                    <a:pt x="882" y="393"/>
                  </a:lnTo>
                  <a:lnTo>
                    <a:pt x="882" y="391"/>
                  </a:lnTo>
                  <a:lnTo>
                    <a:pt x="882" y="391"/>
                  </a:lnTo>
                  <a:lnTo>
                    <a:pt x="882" y="391"/>
                  </a:lnTo>
                  <a:lnTo>
                    <a:pt x="884" y="391"/>
                  </a:lnTo>
                  <a:lnTo>
                    <a:pt x="884" y="389"/>
                  </a:lnTo>
                  <a:lnTo>
                    <a:pt x="884" y="389"/>
                  </a:lnTo>
                  <a:lnTo>
                    <a:pt x="884" y="391"/>
                  </a:lnTo>
                  <a:lnTo>
                    <a:pt x="884" y="389"/>
                  </a:lnTo>
                  <a:lnTo>
                    <a:pt x="884" y="389"/>
                  </a:lnTo>
                  <a:lnTo>
                    <a:pt x="886" y="389"/>
                  </a:lnTo>
                  <a:lnTo>
                    <a:pt x="886" y="389"/>
                  </a:lnTo>
                  <a:lnTo>
                    <a:pt x="886" y="391"/>
                  </a:lnTo>
                  <a:lnTo>
                    <a:pt x="886" y="391"/>
                  </a:lnTo>
                  <a:lnTo>
                    <a:pt x="886" y="391"/>
                  </a:lnTo>
                  <a:lnTo>
                    <a:pt x="888" y="391"/>
                  </a:lnTo>
                  <a:lnTo>
                    <a:pt x="888" y="391"/>
                  </a:lnTo>
                  <a:lnTo>
                    <a:pt x="888" y="393"/>
                  </a:lnTo>
                  <a:lnTo>
                    <a:pt x="888" y="393"/>
                  </a:lnTo>
                  <a:lnTo>
                    <a:pt x="890" y="393"/>
                  </a:lnTo>
                  <a:lnTo>
                    <a:pt x="890" y="393"/>
                  </a:lnTo>
                  <a:lnTo>
                    <a:pt x="890" y="393"/>
                  </a:lnTo>
                  <a:lnTo>
                    <a:pt x="890" y="393"/>
                  </a:lnTo>
                  <a:lnTo>
                    <a:pt x="892" y="395"/>
                  </a:lnTo>
                  <a:lnTo>
                    <a:pt x="892" y="395"/>
                  </a:lnTo>
                  <a:lnTo>
                    <a:pt x="892" y="395"/>
                  </a:lnTo>
                  <a:lnTo>
                    <a:pt x="892" y="395"/>
                  </a:lnTo>
                  <a:lnTo>
                    <a:pt x="893" y="395"/>
                  </a:lnTo>
                  <a:lnTo>
                    <a:pt x="893" y="396"/>
                  </a:lnTo>
                  <a:lnTo>
                    <a:pt x="893" y="396"/>
                  </a:lnTo>
                  <a:lnTo>
                    <a:pt x="893" y="396"/>
                  </a:lnTo>
                  <a:lnTo>
                    <a:pt x="895" y="396"/>
                  </a:lnTo>
                  <a:lnTo>
                    <a:pt x="895" y="396"/>
                  </a:lnTo>
                  <a:lnTo>
                    <a:pt x="895" y="396"/>
                  </a:lnTo>
                  <a:lnTo>
                    <a:pt x="895" y="398"/>
                  </a:lnTo>
                  <a:lnTo>
                    <a:pt x="895" y="398"/>
                  </a:lnTo>
                  <a:lnTo>
                    <a:pt x="897" y="398"/>
                  </a:lnTo>
                  <a:lnTo>
                    <a:pt x="897" y="398"/>
                  </a:lnTo>
                  <a:lnTo>
                    <a:pt x="897" y="400"/>
                  </a:lnTo>
                  <a:lnTo>
                    <a:pt x="897" y="400"/>
                  </a:lnTo>
                  <a:lnTo>
                    <a:pt x="897" y="400"/>
                  </a:lnTo>
                  <a:lnTo>
                    <a:pt x="897" y="400"/>
                  </a:lnTo>
                  <a:lnTo>
                    <a:pt x="899" y="400"/>
                  </a:lnTo>
                  <a:lnTo>
                    <a:pt x="899" y="402"/>
                  </a:lnTo>
                  <a:lnTo>
                    <a:pt x="899" y="402"/>
                  </a:lnTo>
                  <a:lnTo>
                    <a:pt x="901" y="402"/>
                  </a:lnTo>
                  <a:lnTo>
                    <a:pt x="901" y="404"/>
                  </a:lnTo>
                  <a:lnTo>
                    <a:pt x="901" y="404"/>
                  </a:lnTo>
                  <a:lnTo>
                    <a:pt x="901" y="406"/>
                  </a:lnTo>
                  <a:lnTo>
                    <a:pt x="901" y="406"/>
                  </a:lnTo>
                  <a:lnTo>
                    <a:pt x="902" y="406"/>
                  </a:lnTo>
                  <a:lnTo>
                    <a:pt x="902" y="407"/>
                  </a:lnTo>
                  <a:lnTo>
                    <a:pt x="902" y="407"/>
                  </a:lnTo>
                  <a:lnTo>
                    <a:pt x="904" y="407"/>
                  </a:lnTo>
                  <a:lnTo>
                    <a:pt x="904" y="409"/>
                  </a:lnTo>
                  <a:lnTo>
                    <a:pt x="904" y="409"/>
                  </a:lnTo>
                  <a:lnTo>
                    <a:pt x="906" y="411"/>
                  </a:lnTo>
                  <a:lnTo>
                    <a:pt x="906" y="411"/>
                  </a:lnTo>
                  <a:lnTo>
                    <a:pt x="906" y="411"/>
                  </a:lnTo>
                  <a:lnTo>
                    <a:pt x="906" y="411"/>
                  </a:lnTo>
                  <a:lnTo>
                    <a:pt x="906" y="411"/>
                  </a:lnTo>
                  <a:lnTo>
                    <a:pt x="908" y="413"/>
                  </a:lnTo>
                  <a:lnTo>
                    <a:pt x="908" y="413"/>
                  </a:lnTo>
                  <a:lnTo>
                    <a:pt x="908" y="415"/>
                  </a:lnTo>
                  <a:lnTo>
                    <a:pt x="908" y="415"/>
                  </a:lnTo>
                  <a:lnTo>
                    <a:pt x="908" y="415"/>
                  </a:lnTo>
                  <a:lnTo>
                    <a:pt x="908" y="415"/>
                  </a:lnTo>
                  <a:lnTo>
                    <a:pt x="910" y="415"/>
                  </a:lnTo>
                  <a:lnTo>
                    <a:pt x="908" y="417"/>
                  </a:lnTo>
                  <a:lnTo>
                    <a:pt x="908" y="415"/>
                  </a:lnTo>
                  <a:lnTo>
                    <a:pt x="908" y="415"/>
                  </a:lnTo>
                  <a:lnTo>
                    <a:pt x="906" y="415"/>
                  </a:lnTo>
                  <a:lnTo>
                    <a:pt x="906" y="415"/>
                  </a:lnTo>
                  <a:lnTo>
                    <a:pt x="906" y="413"/>
                  </a:lnTo>
                  <a:lnTo>
                    <a:pt x="906" y="413"/>
                  </a:lnTo>
                  <a:lnTo>
                    <a:pt x="906" y="413"/>
                  </a:lnTo>
                  <a:lnTo>
                    <a:pt x="904" y="413"/>
                  </a:lnTo>
                  <a:lnTo>
                    <a:pt x="904" y="413"/>
                  </a:lnTo>
                  <a:lnTo>
                    <a:pt x="904" y="413"/>
                  </a:lnTo>
                  <a:lnTo>
                    <a:pt x="904" y="413"/>
                  </a:lnTo>
                  <a:lnTo>
                    <a:pt x="906" y="415"/>
                  </a:lnTo>
                  <a:lnTo>
                    <a:pt x="906" y="415"/>
                  </a:lnTo>
                  <a:lnTo>
                    <a:pt x="906" y="415"/>
                  </a:lnTo>
                  <a:lnTo>
                    <a:pt x="906" y="415"/>
                  </a:lnTo>
                  <a:lnTo>
                    <a:pt x="906" y="417"/>
                  </a:lnTo>
                  <a:lnTo>
                    <a:pt x="906" y="415"/>
                  </a:lnTo>
                  <a:lnTo>
                    <a:pt x="904" y="415"/>
                  </a:lnTo>
                  <a:lnTo>
                    <a:pt x="904" y="415"/>
                  </a:lnTo>
                  <a:lnTo>
                    <a:pt x="904" y="415"/>
                  </a:lnTo>
                  <a:lnTo>
                    <a:pt x="904" y="415"/>
                  </a:lnTo>
                  <a:lnTo>
                    <a:pt x="904" y="415"/>
                  </a:lnTo>
                  <a:lnTo>
                    <a:pt x="904" y="415"/>
                  </a:lnTo>
                  <a:lnTo>
                    <a:pt x="904" y="417"/>
                  </a:lnTo>
                  <a:lnTo>
                    <a:pt x="904" y="417"/>
                  </a:lnTo>
                  <a:lnTo>
                    <a:pt x="906" y="417"/>
                  </a:lnTo>
                  <a:lnTo>
                    <a:pt x="906" y="417"/>
                  </a:lnTo>
                  <a:lnTo>
                    <a:pt x="906" y="417"/>
                  </a:lnTo>
                  <a:lnTo>
                    <a:pt x="906" y="417"/>
                  </a:lnTo>
                  <a:lnTo>
                    <a:pt x="906" y="417"/>
                  </a:lnTo>
                  <a:lnTo>
                    <a:pt x="906" y="417"/>
                  </a:lnTo>
                  <a:lnTo>
                    <a:pt x="908" y="417"/>
                  </a:lnTo>
                  <a:lnTo>
                    <a:pt x="908" y="417"/>
                  </a:lnTo>
                  <a:lnTo>
                    <a:pt x="908" y="417"/>
                  </a:lnTo>
                  <a:lnTo>
                    <a:pt x="908" y="418"/>
                  </a:lnTo>
                  <a:lnTo>
                    <a:pt x="908" y="418"/>
                  </a:lnTo>
                  <a:lnTo>
                    <a:pt x="910" y="418"/>
                  </a:lnTo>
                  <a:lnTo>
                    <a:pt x="910" y="418"/>
                  </a:lnTo>
                  <a:lnTo>
                    <a:pt x="910" y="418"/>
                  </a:lnTo>
                  <a:lnTo>
                    <a:pt x="910" y="420"/>
                  </a:lnTo>
                  <a:lnTo>
                    <a:pt x="910" y="420"/>
                  </a:lnTo>
                  <a:lnTo>
                    <a:pt x="910" y="420"/>
                  </a:lnTo>
                  <a:lnTo>
                    <a:pt x="912" y="422"/>
                  </a:lnTo>
                  <a:lnTo>
                    <a:pt x="912" y="422"/>
                  </a:lnTo>
                  <a:lnTo>
                    <a:pt x="912" y="422"/>
                  </a:lnTo>
                  <a:lnTo>
                    <a:pt x="912" y="422"/>
                  </a:lnTo>
                  <a:lnTo>
                    <a:pt x="912" y="424"/>
                  </a:lnTo>
                  <a:lnTo>
                    <a:pt x="912" y="424"/>
                  </a:lnTo>
                  <a:lnTo>
                    <a:pt x="912" y="424"/>
                  </a:lnTo>
                  <a:lnTo>
                    <a:pt x="912" y="426"/>
                  </a:lnTo>
                  <a:lnTo>
                    <a:pt x="912" y="426"/>
                  </a:lnTo>
                  <a:lnTo>
                    <a:pt x="912" y="426"/>
                  </a:lnTo>
                  <a:lnTo>
                    <a:pt x="913" y="426"/>
                  </a:lnTo>
                  <a:lnTo>
                    <a:pt x="913" y="427"/>
                  </a:lnTo>
                  <a:lnTo>
                    <a:pt x="913" y="427"/>
                  </a:lnTo>
                  <a:lnTo>
                    <a:pt x="913" y="427"/>
                  </a:lnTo>
                  <a:lnTo>
                    <a:pt x="915" y="429"/>
                  </a:lnTo>
                  <a:lnTo>
                    <a:pt x="915" y="429"/>
                  </a:lnTo>
                  <a:lnTo>
                    <a:pt x="915" y="429"/>
                  </a:lnTo>
                  <a:lnTo>
                    <a:pt x="915" y="429"/>
                  </a:lnTo>
                  <a:lnTo>
                    <a:pt x="915" y="431"/>
                  </a:lnTo>
                  <a:lnTo>
                    <a:pt x="915" y="431"/>
                  </a:lnTo>
                  <a:lnTo>
                    <a:pt x="917" y="431"/>
                  </a:lnTo>
                  <a:lnTo>
                    <a:pt x="917" y="431"/>
                  </a:lnTo>
                  <a:lnTo>
                    <a:pt x="917" y="433"/>
                  </a:lnTo>
                  <a:lnTo>
                    <a:pt x="917" y="435"/>
                  </a:lnTo>
                  <a:lnTo>
                    <a:pt x="917" y="435"/>
                  </a:lnTo>
                  <a:lnTo>
                    <a:pt x="919" y="437"/>
                  </a:lnTo>
                  <a:lnTo>
                    <a:pt x="919" y="437"/>
                  </a:lnTo>
                  <a:lnTo>
                    <a:pt x="919" y="438"/>
                  </a:lnTo>
                  <a:lnTo>
                    <a:pt x="919" y="438"/>
                  </a:lnTo>
                  <a:lnTo>
                    <a:pt x="919" y="440"/>
                  </a:lnTo>
                  <a:lnTo>
                    <a:pt x="919" y="440"/>
                  </a:lnTo>
                  <a:lnTo>
                    <a:pt x="919" y="442"/>
                  </a:lnTo>
                  <a:lnTo>
                    <a:pt x="919" y="442"/>
                  </a:lnTo>
                  <a:lnTo>
                    <a:pt x="919" y="442"/>
                  </a:lnTo>
                  <a:lnTo>
                    <a:pt x="919" y="444"/>
                  </a:lnTo>
                  <a:lnTo>
                    <a:pt x="921" y="444"/>
                  </a:lnTo>
                  <a:lnTo>
                    <a:pt x="921" y="444"/>
                  </a:lnTo>
                  <a:lnTo>
                    <a:pt x="921" y="446"/>
                  </a:lnTo>
                  <a:lnTo>
                    <a:pt x="921" y="448"/>
                  </a:lnTo>
                  <a:lnTo>
                    <a:pt x="921" y="448"/>
                  </a:lnTo>
                  <a:lnTo>
                    <a:pt x="921" y="448"/>
                  </a:lnTo>
                  <a:lnTo>
                    <a:pt x="921" y="449"/>
                  </a:lnTo>
                  <a:lnTo>
                    <a:pt x="921" y="449"/>
                  </a:lnTo>
                  <a:lnTo>
                    <a:pt x="921" y="449"/>
                  </a:lnTo>
                  <a:lnTo>
                    <a:pt x="921" y="449"/>
                  </a:lnTo>
                  <a:lnTo>
                    <a:pt x="923" y="451"/>
                  </a:lnTo>
                  <a:lnTo>
                    <a:pt x="923" y="453"/>
                  </a:lnTo>
                  <a:lnTo>
                    <a:pt x="923" y="453"/>
                  </a:lnTo>
                  <a:lnTo>
                    <a:pt x="923" y="453"/>
                  </a:lnTo>
                  <a:lnTo>
                    <a:pt x="923" y="455"/>
                  </a:lnTo>
                  <a:lnTo>
                    <a:pt x="923" y="455"/>
                  </a:lnTo>
                  <a:lnTo>
                    <a:pt x="923" y="455"/>
                  </a:lnTo>
                  <a:lnTo>
                    <a:pt x="923" y="457"/>
                  </a:lnTo>
                  <a:lnTo>
                    <a:pt x="923" y="457"/>
                  </a:lnTo>
                  <a:lnTo>
                    <a:pt x="924" y="457"/>
                  </a:lnTo>
                  <a:lnTo>
                    <a:pt x="924" y="457"/>
                  </a:lnTo>
                  <a:lnTo>
                    <a:pt x="924" y="457"/>
                  </a:lnTo>
                  <a:lnTo>
                    <a:pt x="924" y="459"/>
                  </a:lnTo>
                  <a:lnTo>
                    <a:pt x="924" y="460"/>
                  </a:lnTo>
                  <a:lnTo>
                    <a:pt x="924" y="462"/>
                  </a:lnTo>
                  <a:lnTo>
                    <a:pt x="924" y="462"/>
                  </a:lnTo>
                  <a:lnTo>
                    <a:pt x="924" y="462"/>
                  </a:lnTo>
                  <a:lnTo>
                    <a:pt x="924" y="464"/>
                  </a:lnTo>
                  <a:lnTo>
                    <a:pt x="924" y="464"/>
                  </a:lnTo>
                  <a:lnTo>
                    <a:pt x="924" y="464"/>
                  </a:lnTo>
                  <a:lnTo>
                    <a:pt x="924" y="466"/>
                  </a:lnTo>
                  <a:lnTo>
                    <a:pt x="924" y="466"/>
                  </a:lnTo>
                  <a:lnTo>
                    <a:pt x="924" y="466"/>
                  </a:lnTo>
                  <a:lnTo>
                    <a:pt x="924" y="466"/>
                  </a:lnTo>
                  <a:lnTo>
                    <a:pt x="924" y="468"/>
                  </a:lnTo>
                  <a:lnTo>
                    <a:pt x="926" y="468"/>
                  </a:lnTo>
                  <a:lnTo>
                    <a:pt x="926" y="468"/>
                  </a:lnTo>
                  <a:lnTo>
                    <a:pt x="926" y="470"/>
                  </a:lnTo>
                  <a:lnTo>
                    <a:pt x="926" y="470"/>
                  </a:lnTo>
                  <a:lnTo>
                    <a:pt x="926" y="470"/>
                  </a:lnTo>
                  <a:lnTo>
                    <a:pt x="926" y="471"/>
                  </a:lnTo>
                  <a:lnTo>
                    <a:pt x="926" y="471"/>
                  </a:lnTo>
                  <a:lnTo>
                    <a:pt x="926" y="473"/>
                  </a:lnTo>
                  <a:lnTo>
                    <a:pt x="926" y="473"/>
                  </a:lnTo>
                  <a:lnTo>
                    <a:pt x="926" y="473"/>
                  </a:lnTo>
                  <a:lnTo>
                    <a:pt x="926" y="473"/>
                  </a:lnTo>
                  <a:lnTo>
                    <a:pt x="926" y="475"/>
                  </a:lnTo>
                  <a:lnTo>
                    <a:pt x="926" y="475"/>
                  </a:lnTo>
                  <a:lnTo>
                    <a:pt x="926" y="475"/>
                  </a:lnTo>
                  <a:lnTo>
                    <a:pt x="926" y="475"/>
                  </a:lnTo>
                  <a:lnTo>
                    <a:pt x="926" y="477"/>
                  </a:lnTo>
                  <a:lnTo>
                    <a:pt x="926" y="477"/>
                  </a:lnTo>
                  <a:lnTo>
                    <a:pt x="926" y="477"/>
                  </a:lnTo>
                  <a:lnTo>
                    <a:pt x="926" y="479"/>
                  </a:lnTo>
                  <a:lnTo>
                    <a:pt x="926" y="479"/>
                  </a:lnTo>
                  <a:lnTo>
                    <a:pt x="926" y="479"/>
                  </a:lnTo>
                  <a:lnTo>
                    <a:pt x="928" y="480"/>
                  </a:lnTo>
                  <a:lnTo>
                    <a:pt x="926" y="482"/>
                  </a:lnTo>
                  <a:lnTo>
                    <a:pt x="928" y="482"/>
                  </a:lnTo>
                  <a:lnTo>
                    <a:pt x="926" y="484"/>
                  </a:lnTo>
                  <a:lnTo>
                    <a:pt x="928" y="484"/>
                  </a:lnTo>
                  <a:lnTo>
                    <a:pt x="928" y="484"/>
                  </a:lnTo>
                  <a:lnTo>
                    <a:pt x="928" y="486"/>
                  </a:lnTo>
                  <a:lnTo>
                    <a:pt x="928" y="486"/>
                  </a:lnTo>
                  <a:lnTo>
                    <a:pt x="928" y="486"/>
                  </a:lnTo>
                  <a:lnTo>
                    <a:pt x="928" y="486"/>
                  </a:lnTo>
                  <a:lnTo>
                    <a:pt x="928" y="488"/>
                  </a:lnTo>
                  <a:lnTo>
                    <a:pt x="928" y="488"/>
                  </a:lnTo>
                  <a:lnTo>
                    <a:pt x="928" y="488"/>
                  </a:lnTo>
                  <a:lnTo>
                    <a:pt x="928" y="490"/>
                  </a:lnTo>
                  <a:lnTo>
                    <a:pt x="928" y="490"/>
                  </a:lnTo>
                  <a:lnTo>
                    <a:pt x="928" y="491"/>
                  </a:lnTo>
                  <a:lnTo>
                    <a:pt x="928" y="491"/>
                  </a:lnTo>
                  <a:lnTo>
                    <a:pt x="928" y="491"/>
                  </a:lnTo>
                  <a:lnTo>
                    <a:pt x="928" y="493"/>
                  </a:lnTo>
                  <a:lnTo>
                    <a:pt x="930" y="495"/>
                  </a:lnTo>
                  <a:lnTo>
                    <a:pt x="930" y="495"/>
                  </a:lnTo>
                  <a:lnTo>
                    <a:pt x="930" y="495"/>
                  </a:lnTo>
                  <a:lnTo>
                    <a:pt x="930" y="497"/>
                  </a:lnTo>
                  <a:lnTo>
                    <a:pt x="930" y="497"/>
                  </a:lnTo>
                  <a:lnTo>
                    <a:pt x="930" y="499"/>
                  </a:lnTo>
                  <a:lnTo>
                    <a:pt x="930" y="499"/>
                  </a:lnTo>
                  <a:lnTo>
                    <a:pt x="930" y="499"/>
                  </a:lnTo>
                  <a:lnTo>
                    <a:pt x="930" y="499"/>
                  </a:lnTo>
                  <a:lnTo>
                    <a:pt x="930" y="501"/>
                  </a:lnTo>
                  <a:lnTo>
                    <a:pt x="930" y="501"/>
                  </a:lnTo>
                  <a:lnTo>
                    <a:pt x="930" y="501"/>
                  </a:lnTo>
                  <a:lnTo>
                    <a:pt x="930" y="502"/>
                  </a:lnTo>
                  <a:lnTo>
                    <a:pt x="930" y="502"/>
                  </a:lnTo>
                  <a:lnTo>
                    <a:pt x="930" y="502"/>
                  </a:lnTo>
                  <a:lnTo>
                    <a:pt x="930" y="504"/>
                  </a:lnTo>
                  <a:lnTo>
                    <a:pt x="930" y="504"/>
                  </a:lnTo>
                  <a:lnTo>
                    <a:pt x="930" y="504"/>
                  </a:lnTo>
                  <a:lnTo>
                    <a:pt x="930" y="504"/>
                  </a:lnTo>
                  <a:lnTo>
                    <a:pt x="930" y="504"/>
                  </a:lnTo>
                  <a:lnTo>
                    <a:pt x="930" y="506"/>
                  </a:lnTo>
                  <a:lnTo>
                    <a:pt x="930" y="506"/>
                  </a:lnTo>
                  <a:lnTo>
                    <a:pt x="930" y="508"/>
                  </a:lnTo>
                  <a:lnTo>
                    <a:pt x="930" y="508"/>
                  </a:lnTo>
                  <a:lnTo>
                    <a:pt x="930" y="508"/>
                  </a:lnTo>
                  <a:lnTo>
                    <a:pt x="930" y="510"/>
                  </a:lnTo>
                  <a:lnTo>
                    <a:pt x="930" y="510"/>
                  </a:lnTo>
                  <a:lnTo>
                    <a:pt x="930" y="510"/>
                  </a:lnTo>
                  <a:lnTo>
                    <a:pt x="930" y="512"/>
                  </a:lnTo>
                  <a:lnTo>
                    <a:pt x="930" y="513"/>
                  </a:lnTo>
                  <a:lnTo>
                    <a:pt x="930" y="513"/>
                  </a:lnTo>
                  <a:lnTo>
                    <a:pt x="932" y="513"/>
                  </a:lnTo>
                  <a:lnTo>
                    <a:pt x="932" y="513"/>
                  </a:lnTo>
                  <a:lnTo>
                    <a:pt x="932" y="515"/>
                  </a:lnTo>
                  <a:lnTo>
                    <a:pt x="932" y="515"/>
                  </a:lnTo>
                  <a:lnTo>
                    <a:pt x="932" y="517"/>
                  </a:lnTo>
                  <a:lnTo>
                    <a:pt x="932" y="517"/>
                  </a:lnTo>
                  <a:lnTo>
                    <a:pt x="932" y="517"/>
                  </a:lnTo>
                  <a:lnTo>
                    <a:pt x="932" y="517"/>
                  </a:lnTo>
                  <a:lnTo>
                    <a:pt x="932" y="517"/>
                  </a:lnTo>
                  <a:lnTo>
                    <a:pt x="932" y="517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4" y="523"/>
                  </a:lnTo>
                  <a:lnTo>
                    <a:pt x="934" y="523"/>
                  </a:lnTo>
                  <a:lnTo>
                    <a:pt x="934" y="524"/>
                  </a:lnTo>
                  <a:lnTo>
                    <a:pt x="934" y="524"/>
                  </a:lnTo>
                  <a:lnTo>
                    <a:pt x="934" y="526"/>
                  </a:lnTo>
                  <a:lnTo>
                    <a:pt x="934" y="528"/>
                  </a:lnTo>
                  <a:lnTo>
                    <a:pt x="934" y="528"/>
                  </a:lnTo>
                  <a:lnTo>
                    <a:pt x="934" y="530"/>
                  </a:lnTo>
                  <a:lnTo>
                    <a:pt x="934" y="530"/>
                  </a:lnTo>
                  <a:lnTo>
                    <a:pt x="934" y="532"/>
                  </a:lnTo>
                  <a:lnTo>
                    <a:pt x="935" y="532"/>
                  </a:lnTo>
                  <a:lnTo>
                    <a:pt x="935" y="533"/>
                  </a:lnTo>
                  <a:lnTo>
                    <a:pt x="935" y="535"/>
                  </a:lnTo>
                  <a:lnTo>
                    <a:pt x="935" y="535"/>
                  </a:lnTo>
                  <a:lnTo>
                    <a:pt x="935" y="535"/>
                  </a:lnTo>
                  <a:lnTo>
                    <a:pt x="935" y="535"/>
                  </a:lnTo>
                  <a:lnTo>
                    <a:pt x="935" y="535"/>
                  </a:lnTo>
                  <a:lnTo>
                    <a:pt x="935" y="537"/>
                  </a:lnTo>
                  <a:lnTo>
                    <a:pt x="935" y="537"/>
                  </a:lnTo>
                  <a:lnTo>
                    <a:pt x="935" y="537"/>
                  </a:lnTo>
                  <a:lnTo>
                    <a:pt x="935" y="537"/>
                  </a:lnTo>
                  <a:lnTo>
                    <a:pt x="935" y="537"/>
                  </a:lnTo>
                  <a:lnTo>
                    <a:pt x="935" y="537"/>
                  </a:lnTo>
                  <a:lnTo>
                    <a:pt x="935" y="539"/>
                  </a:lnTo>
                  <a:lnTo>
                    <a:pt x="935" y="539"/>
                  </a:lnTo>
                  <a:lnTo>
                    <a:pt x="935" y="541"/>
                  </a:lnTo>
                  <a:lnTo>
                    <a:pt x="935" y="541"/>
                  </a:lnTo>
                  <a:lnTo>
                    <a:pt x="935" y="541"/>
                  </a:lnTo>
                  <a:lnTo>
                    <a:pt x="935" y="543"/>
                  </a:lnTo>
                  <a:lnTo>
                    <a:pt x="935" y="543"/>
                  </a:lnTo>
                  <a:lnTo>
                    <a:pt x="935" y="543"/>
                  </a:lnTo>
                  <a:lnTo>
                    <a:pt x="935" y="544"/>
                  </a:lnTo>
                  <a:lnTo>
                    <a:pt x="934" y="544"/>
                  </a:lnTo>
                  <a:lnTo>
                    <a:pt x="934" y="546"/>
                  </a:lnTo>
                  <a:lnTo>
                    <a:pt x="934" y="546"/>
                  </a:lnTo>
                  <a:lnTo>
                    <a:pt x="934" y="548"/>
                  </a:lnTo>
                  <a:lnTo>
                    <a:pt x="934" y="550"/>
                  </a:lnTo>
                  <a:lnTo>
                    <a:pt x="934" y="550"/>
                  </a:lnTo>
                  <a:lnTo>
                    <a:pt x="934" y="552"/>
                  </a:lnTo>
                  <a:lnTo>
                    <a:pt x="934" y="552"/>
                  </a:lnTo>
                  <a:lnTo>
                    <a:pt x="934" y="554"/>
                  </a:lnTo>
                  <a:lnTo>
                    <a:pt x="934" y="555"/>
                  </a:lnTo>
                  <a:lnTo>
                    <a:pt x="934" y="555"/>
                  </a:lnTo>
                  <a:lnTo>
                    <a:pt x="935" y="557"/>
                  </a:lnTo>
                  <a:lnTo>
                    <a:pt x="935" y="557"/>
                  </a:lnTo>
                  <a:lnTo>
                    <a:pt x="935" y="557"/>
                  </a:lnTo>
                  <a:lnTo>
                    <a:pt x="935" y="559"/>
                  </a:lnTo>
                  <a:lnTo>
                    <a:pt x="935" y="559"/>
                  </a:lnTo>
                  <a:lnTo>
                    <a:pt x="935" y="559"/>
                  </a:lnTo>
                  <a:lnTo>
                    <a:pt x="935" y="559"/>
                  </a:lnTo>
                  <a:lnTo>
                    <a:pt x="935" y="561"/>
                  </a:lnTo>
                  <a:lnTo>
                    <a:pt x="934" y="561"/>
                  </a:lnTo>
                  <a:lnTo>
                    <a:pt x="934" y="561"/>
                  </a:lnTo>
                  <a:lnTo>
                    <a:pt x="934" y="561"/>
                  </a:lnTo>
                  <a:lnTo>
                    <a:pt x="934" y="563"/>
                  </a:lnTo>
                  <a:lnTo>
                    <a:pt x="934" y="563"/>
                  </a:lnTo>
                  <a:lnTo>
                    <a:pt x="934" y="563"/>
                  </a:lnTo>
                  <a:lnTo>
                    <a:pt x="934" y="563"/>
                  </a:lnTo>
                  <a:lnTo>
                    <a:pt x="932" y="563"/>
                  </a:lnTo>
                  <a:lnTo>
                    <a:pt x="932" y="565"/>
                  </a:lnTo>
                  <a:lnTo>
                    <a:pt x="932" y="565"/>
                  </a:lnTo>
                  <a:lnTo>
                    <a:pt x="930" y="565"/>
                  </a:lnTo>
                  <a:lnTo>
                    <a:pt x="930" y="565"/>
                  </a:lnTo>
                  <a:lnTo>
                    <a:pt x="930" y="565"/>
                  </a:lnTo>
                  <a:lnTo>
                    <a:pt x="930" y="566"/>
                  </a:lnTo>
                  <a:lnTo>
                    <a:pt x="930" y="566"/>
                  </a:lnTo>
                  <a:lnTo>
                    <a:pt x="930" y="566"/>
                  </a:lnTo>
                  <a:lnTo>
                    <a:pt x="930" y="568"/>
                  </a:lnTo>
                  <a:lnTo>
                    <a:pt x="930" y="568"/>
                  </a:lnTo>
                  <a:lnTo>
                    <a:pt x="930" y="568"/>
                  </a:lnTo>
                  <a:lnTo>
                    <a:pt x="930" y="568"/>
                  </a:lnTo>
                  <a:lnTo>
                    <a:pt x="930" y="570"/>
                  </a:lnTo>
                  <a:lnTo>
                    <a:pt x="930" y="570"/>
                  </a:lnTo>
                  <a:lnTo>
                    <a:pt x="930" y="570"/>
                  </a:lnTo>
                  <a:lnTo>
                    <a:pt x="930" y="570"/>
                  </a:lnTo>
                  <a:lnTo>
                    <a:pt x="928" y="570"/>
                  </a:lnTo>
                  <a:lnTo>
                    <a:pt x="928" y="570"/>
                  </a:lnTo>
                  <a:lnTo>
                    <a:pt x="928" y="570"/>
                  </a:lnTo>
                  <a:lnTo>
                    <a:pt x="928" y="570"/>
                  </a:lnTo>
                  <a:lnTo>
                    <a:pt x="928" y="570"/>
                  </a:lnTo>
                  <a:lnTo>
                    <a:pt x="928" y="570"/>
                  </a:lnTo>
                  <a:lnTo>
                    <a:pt x="930" y="570"/>
                  </a:lnTo>
                  <a:lnTo>
                    <a:pt x="930" y="570"/>
                  </a:lnTo>
                  <a:lnTo>
                    <a:pt x="930" y="570"/>
                  </a:lnTo>
                  <a:lnTo>
                    <a:pt x="930" y="570"/>
                  </a:lnTo>
                  <a:lnTo>
                    <a:pt x="930" y="572"/>
                  </a:lnTo>
                  <a:lnTo>
                    <a:pt x="930" y="572"/>
                  </a:lnTo>
                  <a:lnTo>
                    <a:pt x="930" y="572"/>
                  </a:lnTo>
                  <a:lnTo>
                    <a:pt x="930" y="574"/>
                  </a:lnTo>
                  <a:lnTo>
                    <a:pt x="930" y="574"/>
                  </a:lnTo>
                  <a:lnTo>
                    <a:pt x="930" y="576"/>
                  </a:lnTo>
                  <a:lnTo>
                    <a:pt x="930" y="576"/>
                  </a:lnTo>
                  <a:lnTo>
                    <a:pt x="928" y="576"/>
                  </a:lnTo>
                  <a:lnTo>
                    <a:pt x="928" y="577"/>
                  </a:lnTo>
                  <a:lnTo>
                    <a:pt x="928" y="577"/>
                  </a:lnTo>
                  <a:lnTo>
                    <a:pt x="930" y="577"/>
                  </a:lnTo>
                  <a:lnTo>
                    <a:pt x="930" y="577"/>
                  </a:lnTo>
                  <a:lnTo>
                    <a:pt x="928" y="579"/>
                  </a:lnTo>
                  <a:lnTo>
                    <a:pt x="928" y="579"/>
                  </a:lnTo>
                  <a:lnTo>
                    <a:pt x="928" y="577"/>
                  </a:lnTo>
                  <a:lnTo>
                    <a:pt x="928" y="577"/>
                  </a:lnTo>
                  <a:lnTo>
                    <a:pt x="928" y="577"/>
                  </a:lnTo>
                  <a:lnTo>
                    <a:pt x="928" y="577"/>
                  </a:lnTo>
                  <a:lnTo>
                    <a:pt x="928" y="577"/>
                  </a:lnTo>
                  <a:lnTo>
                    <a:pt x="928" y="577"/>
                  </a:lnTo>
                  <a:lnTo>
                    <a:pt x="928" y="579"/>
                  </a:lnTo>
                  <a:lnTo>
                    <a:pt x="928" y="579"/>
                  </a:lnTo>
                  <a:lnTo>
                    <a:pt x="926" y="579"/>
                  </a:lnTo>
                  <a:lnTo>
                    <a:pt x="926" y="579"/>
                  </a:lnTo>
                  <a:lnTo>
                    <a:pt x="928" y="579"/>
                  </a:lnTo>
                  <a:lnTo>
                    <a:pt x="926" y="579"/>
                  </a:lnTo>
                  <a:lnTo>
                    <a:pt x="926" y="579"/>
                  </a:lnTo>
                  <a:lnTo>
                    <a:pt x="926" y="579"/>
                  </a:lnTo>
                  <a:lnTo>
                    <a:pt x="926" y="581"/>
                  </a:lnTo>
                  <a:lnTo>
                    <a:pt x="926" y="581"/>
                  </a:lnTo>
                  <a:lnTo>
                    <a:pt x="926" y="581"/>
                  </a:lnTo>
                  <a:lnTo>
                    <a:pt x="926" y="581"/>
                  </a:lnTo>
                  <a:lnTo>
                    <a:pt x="926" y="583"/>
                  </a:lnTo>
                  <a:lnTo>
                    <a:pt x="926" y="583"/>
                  </a:lnTo>
                  <a:lnTo>
                    <a:pt x="926" y="585"/>
                  </a:lnTo>
                  <a:lnTo>
                    <a:pt x="928" y="585"/>
                  </a:lnTo>
                  <a:lnTo>
                    <a:pt x="928" y="585"/>
                  </a:lnTo>
                  <a:lnTo>
                    <a:pt x="928" y="585"/>
                  </a:lnTo>
                  <a:lnTo>
                    <a:pt x="928" y="585"/>
                  </a:lnTo>
                  <a:lnTo>
                    <a:pt x="928" y="586"/>
                  </a:lnTo>
                  <a:lnTo>
                    <a:pt x="928" y="586"/>
                  </a:lnTo>
                  <a:lnTo>
                    <a:pt x="928" y="586"/>
                  </a:lnTo>
                  <a:lnTo>
                    <a:pt x="928" y="588"/>
                  </a:lnTo>
                  <a:lnTo>
                    <a:pt x="928" y="588"/>
                  </a:lnTo>
                  <a:lnTo>
                    <a:pt x="928" y="588"/>
                  </a:lnTo>
                  <a:lnTo>
                    <a:pt x="928" y="588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2"/>
                  </a:lnTo>
                  <a:lnTo>
                    <a:pt x="926" y="592"/>
                  </a:lnTo>
                  <a:lnTo>
                    <a:pt x="926" y="592"/>
                  </a:lnTo>
                  <a:lnTo>
                    <a:pt x="926" y="592"/>
                  </a:lnTo>
                  <a:lnTo>
                    <a:pt x="926" y="592"/>
                  </a:lnTo>
                  <a:lnTo>
                    <a:pt x="926" y="594"/>
                  </a:lnTo>
                  <a:lnTo>
                    <a:pt x="926" y="594"/>
                  </a:lnTo>
                  <a:lnTo>
                    <a:pt x="926" y="594"/>
                  </a:lnTo>
                  <a:lnTo>
                    <a:pt x="926" y="594"/>
                  </a:lnTo>
                  <a:lnTo>
                    <a:pt x="926" y="594"/>
                  </a:lnTo>
                  <a:lnTo>
                    <a:pt x="926" y="594"/>
                  </a:lnTo>
                  <a:lnTo>
                    <a:pt x="926" y="594"/>
                  </a:lnTo>
                  <a:lnTo>
                    <a:pt x="926" y="596"/>
                  </a:lnTo>
                  <a:lnTo>
                    <a:pt x="926" y="596"/>
                  </a:lnTo>
                  <a:lnTo>
                    <a:pt x="926" y="596"/>
                  </a:lnTo>
                  <a:lnTo>
                    <a:pt x="928" y="596"/>
                  </a:lnTo>
                  <a:lnTo>
                    <a:pt x="928" y="597"/>
                  </a:lnTo>
                  <a:lnTo>
                    <a:pt x="928" y="597"/>
                  </a:lnTo>
                  <a:lnTo>
                    <a:pt x="928" y="597"/>
                  </a:lnTo>
                  <a:lnTo>
                    <a:pt x="928" y="599"/>
                  </a:lnTo>
                  <a:lnTo>
                    <a:pt x="928" y="599"/>
                  </a:lnTo>
                  <a:lnTo>
                    <a:pt x="928" y="599"/>
                  </a:lnTo>
                  <a:lnTo>
                    <a:pt x="928" y="599"/>
                  </a:lnTo>
                  <a:lnTo>
                    <a:pt x="928" y="599"/>
                  </a:lnTo>
                  <a:lnTo>
                    <a:pt x="930" y="601"/>
                  </a:lnTo>
                  <a:lnTo>
                    <a:pt x="930" y="601"/>
                  </a:lnTo>
                  <a:lnTo>
                    <a:pt x="930" y="601"/>
                  </a:lnTo>
                  <a:lnTo>
                    <a:pt x="930" y="601"/>
                  </a:lnTo>
                  <a:lnTo>
                    <a:pt x="930" y="601"/>
                  </a:lnTo>
                  <a:lnTo>
                    <a:pt x="930" y="601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5"/>
                  </a:lnTo>
                  <a:lnTo>
                    <a:pt x="930" y="605"/>
                  </a:lnTo>
                  <a:lnTo>
                    <a:pt x="930" y="607"/>
                  </a:lnTo>
                  <a:lnTo>
                    <a:pt x="930" y="607"/>
                  </a:lnTo>
                  <a:lnTo>
                    <a:pt x="932" y="607"/>
                  </a:lnTo>
                  <a:lnTo>
                    <a:pt x="932" y="607"/>
                  </a:lnTo>
                  <a:lnTo>
                    <a:pt x="932" y="607"/>
                  </a:lnTo>
                  <a:lnTo>
                    <a:pt x="932" y="607"/>
                  </a:lnTo>
                  <a:lnTo>
                    <a:pt x="934" y="607"/>
                  </a:lnTo>
                  <a:lnTo>
                    <a:pt x="934" y="607"/>
                  </a:lnTo>
                  <a:lnTo>
                    <a:pt x="934" y="607"/>
                  </a:lnTo>
                  <a:lnTo>
                    <a:pt x="934" y="607"/>
                  </a:lnTo>
                  <a:lnTo>
                    <a:pt x="934" y="607"/>
                  </a:lnTo>
                  <a:lnTo>
                    <a:pt x="934" y="607"/>
                  </a:lnTo>
                  <a:lnTo>
                    <a:pt x="934" y="608"/>
                  </a:lnTo>
                  <a:lnTo>
                    <a:pt x="934" y="608"/>
                  </a:lnTo>
                  <a:lnTo>
                    <a:pt x="934" y="608"/>
                  </a:lnTo>
                  <a:lnTo>
                    <a:pt x="934" y="610"/>
                  </a:lnTo>
                  <a:lnTo>
                    <a:pt x="934" y="610"/>
                  </a:lnTo>
                  <a:lnTo>
                    <a:pt x="934" y="612"/>
                  </a:lnTo>
                  <a:lnTo>
                    <a:pt x="934" y="612"/>
                  </a:lnTo>
                  <a:lnTo>
                    <a:pt x="934" y="612"/>
                  </a:lnTo>
                  <a:lnTo>
                    <a:pt x="934" y="612"/>
                  </a:lnTo>
                  <a:lnTo>
                    <a:pt x="932" y="612"/>
                  </a:lnTo>
                  <a:lnTo>
                    <a:pt x="932" y="614"/>
                  </a:lnTo>
                  <a:lnTo>
                    <a:pt x="932" y="614"/>
                  </a:lnTo>
                  <a:lnTo>
                    <a:pt x="932" y="614"/>
                  </a:lnTo>
                  <a:lnTo>
                    <a:pt x="932" y="614"/>
                  </a:lnTo>
                  <a:lnTo>
                    <a:pt x="932" y="614"/>
                  </a:lnTo>
                  <a:lnTo>
                    <a:pt x="930" y="616"/>
                  </a:lnTo>
                  <a:lnTo>
                    <a:pt x="930" y="616"/>
                  </a:lnTo>
                  <a:lnTo>
                    <a:pt x="930" y="616"/>
                  </a:lnTo>
                  <a:lnTo>
                    <a:pt x="930" y="616"/>
                  </a:lnTo>
                  <a:lnTo>
                    <a:pt x="930" y="618"/>
                  </a:lnTo>
                  <a:lnTo>
                    <a:pt x="930" y="618"/>
                  </a:lnTo>
                  <a:lnTo>
                    <a:pt x="928" y="618"/>
                  </a:lnTo>
                  <a:lnTo>
                    <a:pt x="928" y="618"/>
                  </a:lnTo>
                  <a:lnTo>
                    <a:pt x="928" y="619"/>
                  </a:lnTo>
                  <a:lnTo>
                    <a:pt x="928" y="619"/>
                  </a:lnTo>
                  <a:lnTo>
                    <a:pt x="930" y="619"/>
                  </a:lnTo>
                  <a:lnTo>
                    <a:pt x="930" y="619"/>
                  </a:lnTo>
                  <a:lnTo>
                    <a:pt x="928" y="621"/>
                  </a:lnTo>
                  <a:lnTo>
                    <a:pt x="928" y="621"/>
                  </a:lnTo>
                  <a:lnTo>
                    <a:pt x="928" y="621"/>
                  </a:lnTo>
                  <a:lnTo>
                    <a:pt x="928" y="621"/>
                  </a:lnTo>
                  <a:lnTo>
                    <a:pt x="928" y="621"/>
                  </a:lnTo>
                  <a:lnTo>
                    <a:pt x="926" y="621"/>
                  </a:lnTo>
                  <a:lnTo>
                    <a:pt x="926" y="621"/>
                  </a:lnTo>
                  <a:lnTo>
                    <a:pt x="926" y="621"/>
                  </a:lnTo>
                  <a:lnTo>
                    <a:pt x="926" y="623"/>
                  </a:lnTo>
                  <a:lnTo>
                    <a:pt x="926" y="623"/>
                  </a:lnTo>
                  <a:lnTo>
                    <a:pt x="928" y="623"/>
                  </a:lnTo>
                  <a:lnTo>
                    <a:pt x="928" y="623"/>
                  </a:lnTo>
                  <a:lnTo>
                    <a:pt x="928" y="625"/>
                  </a:lnTo>
                  <a:lnTo>
                    <a:pt x="926" y="625"/>
                  </a:lnTo>
                  <a:lnTo>
                    <a:pt x="926" y="625"/>
                  </a:lnTo>
                  <a:lnTo>
                    <a:pt x="926" y="625"/>
                  </a:lnTo>
                  <a:lnTo>
                    <a:pt x="926" y="625"/>
                  </a:lnTo>
                  <a:lnTo>
                    <a:pt x="926" y="625"/>
                  </a:lnTo>
                  <a:lnTo>
                    <a:pt x="924" y="625"/>
                  </a:lnTo>
                  <a:lnTo>
                    <a:pt x="924" y="625"/>
                  </a:lnTo>
                  <a:lnTo>
                    <a:pt x="924" y="625"/>
                  </a:lnTo>
                  <a:lnTo>
                    <a:pt x="924" y="625"/>
                  </a:lnTo>
                  <a:lnTo>
                    <a:pt x="924" y="627"/>
                  </a:lnTo>
                  <a:lnTo>
                    <a:pt x="924" y="627"/>
                  </a:lnTo>
                  <a:lnTo>
                    <a:pt x="924" y="627"/>
                  </a:lnTo>
                  <a:lnTo>
                    <a:pt x="924" y="627"/>
                  </a:lnTo>
                  <a:lnTo>
                    <a:pt x="926" y="629"/>
                  </a:lnTo>
                  <a:lnTo>
                    <a:pt x="926" y="629"/>
                  </a:lnTo>
                  <a:lnTo>
                    <a:pt x="926" y="629"/>
                  </a:lnTo>
                  <a:lnTo>
                    <a:pt x="924" y="629"/>
                  </a:lnTo>
                  <a:lnTo>
                    <a:pt x="924" y="629"/>
                  </a:lnTo>
                  <a:lnTo>
                    <a:pt x="924" y="629"/>
                  </a:lnTo>
                  <a:lnTo>
                    <a:pt x="924" y="630"/>
                  </a:lnTo>
                  <a:lnTo>
                    <a:pt x="926" y="630"/>
                  </a:lnTo>
                  <a:lnTo>
                    <a:pt x="926" y="630"/>
                  </a:lnTo>
                  <a:lnTo>
                    <a:pt x="926" y="630"/>
                  </a:lnTo>
                  <a:lnTo>
                    <a:pt x="926" y="630"/>
                  </a:lnTo>
                  <a:lnTo>
                    <a:pt x="926" y="630"/>
                  </a:lnTo>
                  <a:lnTo>
                    <a:pt x="926" y="630"/>
                  </a:lnTo>
                  <a:lnTo>
                    <a:pt x="926" y="630"/>
                  </a:lnTo>
                  <a:lnTo>
                    <a:pt x="928" y="632"/>
                  </a:lnTo>
                  <a:lnTo>
                    <a:pt x="928" y="632"/>
                  </a:lnTo>
                  <a:lnTo>
                    <a:pt x="928" y="632"/>
                  </a:lnTo>
                  <a:lnTo>
                    <a:pt x="928" y="632"/>
                  </a:lnTo>
                  <a:lnTo>
                    <a:pt x="930" y="632"/>
                  </a:lnTo>
                  <a:lnTo>
                    <a:pt x="930" y="632"/>
                  </a:lnTo>
                  <a:lnTo>
                    <a:pt x="930" y="632"/>
                  </a:lnTo>
                  <a:lnTo>
                    <a:pt x="930" y="632"/>
                  </a:lnTo>
                  <a:lnTo>
                    <a:pt x="930" y="632"/>
                  </a:lnTo>
                  <a:lnTo>
                    <a:pt x="930" y="632"/>
                  </a:lnTo>
                  <a:lnTo>
                    <a:pt x="930" y="632"/>
                  </a:lnTo>
                  <a:lnTo>
                    <a:pt x="930" y="634"/>
                  </a:lnTo>
                  <a:lnTo>
                    <a:pt x="930" y="634"/>
                  </a:lnTo>
                  <a:lnTo>
                    <a:pt x="930" y="634"/>
                  </a:lnTo>
                  <a:lnTo>
                    <a:pt x="930" y="634"/>
                  </a:lnTo>
                  <a:lnTo>
                    <a:pt x="930" y="634"/>
                  </a:lnTo>
                  <a:lnTo>
                    <a:pt x="928" y="634"/>
                  </a:lnTo>
                  <a:lnTo>
                    <a:pt x="928" y="634"/>
                  </a:lnTo>
                  <a:lnTo>
                    <a:pt x="928" y="634"/>
                  </a:lnTo>
                  <a:lnTo>
                    <a:pt x="926" y="632"/>
                  </a:lnTo>
                  <a:lnTo>
                    <a:pt x="926" y="632"/>
                  </a:lnTo>
                  <a:lnTo>
                    <a:pt x="926" y="632"/>
                  </a:lnTo>
                  <a:lnTo>
                    <a:pt x="926" y="632"/>
                  </a:lnTo>
                  <a:lnTo>
                    <a:pt x="926" y="632"/>
                  </a:lnTo>
                  <a:lnTo>
                    <a:pt x="924" y="630"/>
                  </a:lnTo>
                  <a:lnTo>
                    <a:pt x="924" y="630"/>
                  </a:lnTo>
                  <a:lnTo>
                    <a:pt x="924" y="630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23" y="629"/>
                  </a:lnTo>
                  <a:lnTo>
                    <a:pt x="924" y="629"/>
                  </a:lnTo>
                  <a:lnTo>
                    <a:pt x="924" y="629"/>
                  </a:lnTo>
                  <a:lnTo>
                    <a:pt x="923" y="629"/>
                  </a:lnTo>
                  <a:lnTo>
                    <a:pt x="923" y="629"/>
                  </a:lnTo>
                  <a:lnTo>
                    <a:pt x="923" y="629"/>
                  </a:lnTo>
                  <a:lnTo>
                    <a:pt x="923" y="629"/>
                  </a:lnTo>
                  <a:lnTo>
                    <a:pt x="921" y="630"/>
                  </a:lnTo>
                  <a:lnTo>
                    <a:pt x="921" y="630"/>
                  </a:lnTo>
                  <a:lnTo>
                    <a:pt x="921" y="630"/>
                  </a:lnTo>
                  <a:lnTo>
                    <a:pt x="921" y="630"/>
                  </a:lnTo>
                  <a:lnTo>
                    <a:pt x="921" y="630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21" y="632"/>
                  </a:lnTo>
                  <a:lnTo>
                    <a:pt x="921" y="632"/>
                  </a:lnTo>
                  <a:lnTo>
                    <a:pt x="923" y="632"/>
                  </a:lnTo>
                  <a:lnTo>
                    <a:pt x="923" y="632"/>
                  </a:lnTo>
                  <a:lnTo>
                    <a:pt x="923" y="632"/>
                  </a:lnTo>
                  <a:lnTo>
                    <a:pt x="923" y="632"/>
                  </a:lnTo>
                  <a:lnTo>
                    <a:pt x="923" y="632"/>
                  </a:lnTo>
                  <a:lnTo>
                    <a:pt x="923" y="634"/>
                  </a:lnTo>
                  <a:lnTo>
                    <a:pt x="924" y="634"/>
                  </a:lnTo>
                  <a:lnTo>
                    <a:pt x="924" y="634"/>
                  </a:lnTo>
                  <a:lnTo>
                    <a:pt x="924" y="634"/>
                  </a:lnTo>
                  <a:lnTo>
                    <a:pt x="924" y="634"/>
                  </a:lnTo>
                  <a:lnTo>
                    <a:pt x="924" y="634"/>
                  </a:lnTo>
                  <a:lnTo>
                    <a:pt x="924" y="634"/>
                  </a:lnTo>
                  <a:lnTo>
                    <a:pt x="924" y="634"/>
                  </a:lnTo>
                  <a:lnTo>
                    <a:pt x="926" y="634"/>
                  </a:lnTo>
                  <a:lnTo>
                    <a:pt x="926" y="634"/>
                  </a:lnTo>
                  <a:lnTo>
                    <a:pt x="926" y="636"/>
                  </a:lnTo>
                  <a:lnTo>
                    <a:pt x="926" y="636"/>
                  </a:lnTo>
                  <a:lnTo>
                    <a:pt x="926" y="636"/>
                  </a:lnTo>
                  <a:lnTo>
                    <a:pt x="924" y="636"/>
                  </a:lnTo>
                  <a:lnTo>
                    <a:pt x="924" y="636"/>
                  </a:lnTo>
                  <a:lnTo>
                    <a:pt x="924" y="636"/>
                  </a:lnTo>
                  <a:lnTo>
                    <a:pt x="924" y="636"/>
                  </a:lnTo>
                  <a:lnTo>
                    <a:pt x="924" y="636"/>
                  </a:lnTo>
                  <a:lnTo>
                    <a:pt x="924" y="636"/>
                  </a:lnTo>
                  <a:lnTo>
                    <a:pt x="924" y="634"/>
                  </a:lnTo>
                  <a:lnTo>
                    <a:pt x="924" y="634"/>
                  </a:lnTo>
                  <a:lnTo>
                    <a:pt x="923" y="634"/>
                  </a:lnTo>
                  <a:lnTo>
                    <a:pt x="923" y="634"/>
                  </a:lnTo>
                  <a:lnTo>
                    <a:pt x="923" y="634"/>
                  </a:lnTo>
                  <a:lnTo>
                    <a:pt x="921" y="634"/>
                  </a:lnTo>
                  <a:lnTo>
                    <a:pt x="921" y="632"/>
                  </a:lnTo>
                  <a:lnTo>
                    <a:pt x="921" y="632"/>
                  </a:lnTo>
                  <a:lnTo>
                    <a:pt x="921" y="632"/>
                  </a:lnTo>
                  <a:lnTo>
                    <a:pt x="921" y="632"/>
                  </a:lnTo>
                  <a:lnTo>
                    <a:pt x="919" y="634"/>
                  </a:lnTo>
                  <a:lnTo>
                    <a:pt x="919" y="634"/>
                  </a:lnTo>
                  <a:lnTo>
                    <a:pt x="919" y="634"/>
                  </a:lnTo>
                  <a:lnTo>
                    <a:pt x="919" y="634"/>
                  </a:lnTo>
                  <a:lnTo>
                    <a:pt x="919" y="634"/>
                  </a:lnTo>
                  <a:lnTo>
                    <a:pt x="919" y="634"/>
                  </a:lnTo>
                  <a:lnTo>
                    <a:pt x="919" y="634"/>
                  </a:lnTo>
                  <a:lnTo>
                    <a:pt x="917" y="636"/>
                  </a:lnTo>
                  <a:lnTo>
                    <a:pt x="917" y="634"/>
                  </a:lnTo>
                  <a:lnTo>
                    <a:pt x="917" y="634"/>
                  </a:lnTo>
                  <a:lnTo>
                    <a:pt x="917" y="634"/>
                  </a:lnTo>
                  <a:lnTo>
                    <a:pt x="917" y="634"/>
                  </a:lnTo>
                  <a:lnTo>
                    <a:pt x="915" y="632"/>
                  </a:lnTo>
                  <a:lnTo>
                    <a:pt x="915" y="634"/>
                  </a:lnTo>
                  <a:lnTo>
                    <a:pt x="913" y="634"/>
                  </a:lnTo>
                  <a:lnTo>
                    <a:pt x="913" y="634"/>
                  </a:lnTo>
                  <a:lnTo>
                    <a:pt x="913" y="632"/>
                  </a:lnTo>
                  <a:lnTo>
                    <a:pt x="915" y="632"/>
                  </a:lnTo>
                  <a:lnTo>
                    <a:pt x="915" y="632"/>
                  </a:lnTo>
                  <a:lnTo>
                    <a:pt x="917" y="632"/>
                  </a:lnTo>
                  <a:lnTo>
                    <a:pt x="917" y="632"/>
                  </a:lnTo>
                  <a:lnTo>
                    <a:pt x="917" y="632"/>
                  </a:lnTo>
                  <a:lnTo>
                    <a:pt x="917" y="630"/>
                  </a:lnTo>
                  <a:lnTo>
                    <a:pt x="917" y="630"/>
                  </a:lnTo>
                  <a:lnTo>
                    <a:pt x="917" y="630"/>
                  </a:lnTo>
                  <a:lnTo>
                    <a:pt x="915" y="630"/>
                  </a:lnTo>
                  <a:lnTo>
                    <a:pt x="915" y="632"/>
                  </a:lnTo>
                  <a:lnTo>
                    <a:pt x="915" y="632"/>
                  </a:lnTo>
                  <a:lnTo>
                    <a:pt x="915" y="630"/>
                  </a:lnTo>
                  <a:lnTo>
                    <a:pt x="915" y="630"/>
                  </a:lnTo>
                  <a:lnTo>
                    <a:pt x="915" y="632"/>
                  </a:lnTo>
                  <a:lnTo>
                    <a:pt x="913" y="632"/>
                  </a:lnTo>
                  <a:lnTo>
                    <a:pt x="913" y="632"/>
                  </a:lnTo>
                  <a:lnTo>
                    <a:pt x="913" y="632"/>
                  </a:lnTo>
                  <a:lnTo>
                    <a:pt x="913" y="632"/>
                  </a:lnTo>
                  <a:lnTo>
                    <a:pt x="913" y="630"/>
                  </a:lnTo>
                  <a:lnTo>
                    <a:pt x="913" y="630"/>
                  </a:lnTo>
                  <a:lnTo>
                    <a:pt x="912" y="630"/>
                  </a:lnTo>
                  <a:lnTo>
                    <a:pt x="912" y="632"/>
                  </a:lnTo>
                  <a:lnTo>
                    <a:pt x="912" y="632"/>
                  </a:lnTo>
                  <a:lnTo>
                    <a:pt x="912" y="632"/>
                  </a:lnTo>
                  <a:lnTo>
                    <a:pt x="912" y="632"/>
                  </a:lnTo>
                  <a:lnTo>
                    <a:pt x="910" y="632"/>
                  </a:lnTo>
                  <a:lnTo>
                    <a:pt x="910" y="632"/>
                  </a:lnTo>
                  <a:lnTo>
                    <a:pt x="910" y="632"/>
                  </a:lnTo>
                  <a:lnTo>
                    <a:pt x="908" y="632"/>
                  </a:lnTo>
                  <a:lnTo>
                    <a:pt x="908" y="632"/>
                  </a:lnTo>
                  <a:lnTo>
                    <a:pt x="908" y="634"/>
                  </a:lnTo>
                  <a:lnTo>
                    <a:pt x="908" y="634"/>
                  </a:lnTo>
                  <a:lnTo>
                    <a:pt x="908" y="634"/>
                  </a:lnTo>
                  <a:lnTo>
                    <a:pt x="908" y="636"/>
                  </a:lnTo>
                  <a:lnTo>
                    <a:pt x="908" y="636"/>
                  </a:lnTo>
                  <a:lnTo>
                    <a:pt x="910" y="636"/>
                  </a:lnTo>
                  <a:lnTo>
                    <a:pt x="910" y="636"/>
                  </a:lnTo>
                  <a:lnTo>
                    <a:pt x="910" y="634"/>
                  </a:lnTo>
                  <a:lnTo>
                    <a:pt x="910" y="634"/>
                  </a:lnTo>
                  <a:lnTo>
                    <a:pt x="912" y="634"/>
                  </a:lnTo>
                  <a:lnTo>
                    <a:pt x="912" y="634"/>
                  </a:lnTo>
                  <a:lnTo>
                    <a:pt x="912" y="634"/>
                  </a:lnTo>
                  <a:lnTo>
                    <a:pt x="912" y="634"/>
                  </a:lnTo>
                  <a:lnTo>
                    <a:pt x="912" y="634"/>
                  </a:lnTo>
                  <a:lnTo>
                    <a:pt x="912" y="634"/>
                  </a:lnTo>
                  <a:lnTo>
                    <a:pt x="913" y="634"/>
                  </a:lnTo>
                  <a:lnTo>
                    <a:pt x="913" y="634"/>
                  </a:lnTo>
                  <a:lnTo>
                    <a:pt x="913" y="634"/>
                  </a:lnTo>
                  <a:lnTo>
                    <a:pt x="913" y="636"/>
                  </a:lnTo>
                  <a:lnTo>
                    <a:pt x="913" y="636"/>
                  </a:lnTo>
                  <a:lnTo>
                    <a:pt x="913" y="636"/>
                  </a:lnTo>
                  <a:lnTo>
                    <a:pt x="915" y="636"/>
                  </a:lnTo>
                  <a:lnTo>
                    <a:pt x="915" y="636"/>
                  </a:lnTo>
                  <a:lnTo>
                    <a:pt x="913" y="636"/>
                  </a:lnTo>
                  <a:lnTo>
                    <a:pt x="913" y="636"/>
                  </a:lnTo>
                  <a:lnTo>
                    <a:pt x="913" y="636"/>
                  </a:lnTo>
                  <a:lnTo>
                    <a:pt x="912" y="636"/>
                  </a:lnTo>
                  <a:lnTo>
                    <a:pt x="912" y="636"/>
                  </a:lnTo>
                  <a:lnTo>
                    <a:pt x="912" y="636"/>
                  </a:lnTo>
                  <a:lnTo>
                    <a:pt x="912" y="636"/>
                  </a:lnTo>
                  <a:lnTo>
                    <a:pt x="912" y="636"/>
                  </a:lnTo>
                  <a:lnTo>
                    <a:pt x="912" y="636"/>
                  </a:lnTo>
                  <a:lnTo>
                    <a:pt x="912" y="638"/>
                  </a:lnTo>
                  <a:lnTo>
                    <a:pt x="912" y="638"/>
                  </a:lnTo>
                  <a:lnTo>
                    <a:pt x="912" y="638"/>
                  </a:lnTo>
                  <a:lnTo>
                    <a:pt x="912" y="638"/>
                  </a:lnTo>
                  <a:lnTo>
                    <a:pt x="910" y="638"/>
                  </a:lnTo>
                  <a:lnTo>
                    <a:pt x="910" y="638"/>
                  </a:lnTo>
                  <a:lnTo>
                    <a:pt x="910" y="638"/>
                  </a:lnTo>
                  <a:lnTo>
                    <a:pt x="910" y="638"/>
                  </a:lnTo>
                  <a:lnTo>
                    <a:pt x="910" y="638"/>
                  </a:lnTo>
                  <a:lnTo>
                    <a:pt x="910" y="638"/>
                  </a:lnTo>
                  <a:lnTo>
                    <a:pt x="910" y="636"/>
                  </a:lnTo>
                  <a:lnTo>
                    <a:pt x="910" y="636"/>
                  </a:lnTo>
                  <a:lnTo>
                    <a:pt x="910" y="636"/>
                  </a:lnTo>
                  <a:lnTo>
                    <a:pt x="910" y="636"/>
                  </a:lnTo>
                  <a:lnTo>
                    <a:pt x="910" y="636"/>
                  </a:lnTo>
                  <a:lnTo>
                    <a:pt x="910" y="638"/>
                  </a:lnTo>
                  <a:lnTo>
                    <a:pt x="908" y="638"/>
                  </a:lnTo>
                  <a:lnTo>
                    <a:pt x="908" y="638"/>
                  </a:lnTo>
                  <a:lnTo>
                    <a:pt x="908" y="639"/>
                  </a:lnTo>
                  <a:lnTo>
                    <a:pt x="908" y="639"/>
                  </a:lnTo>
                  <a:lnTo>
                    <a:pt x="906" y="639"/>
                  </a:lnTo>
                  <a:lnTo>
                    <a:pt x="906" y="639"/>
                  </a:lnTo>
                  <a:lnTo>
                    <a:pt x="906" y="641"/>
                  </a:lnTo>
                  <a:lnTo>
                    <a:pt x="904" y="639"/>
                  </a:lnTo>
                  <a:lnTo>
                    <a:pt x="904" y="639"/>
                  </a:lnTo>
                  <a:lnTo>
                    <a:pt x="906" y="639"/>
                  </a:lnTo>
                  <a:lnTo>
                    <a:pt x="906" y="639"/>
                  </a:lnTo>
                  <a:lnTo>
                    <a:pt x="906" y="639"/>
                  </a:lnTo>
                  <a:lnTo>
                    <a:pt x="906" y="638"/>
                  </a:lnTo>
                  <a:lnTo>
                    <a:pt x="906" y="638"/>
                  </a:lnTo>
                  <a:lnTo>
                    <a:pt x="906" y="638"/>
                  </a:lnTo>
                  <a:lnTo>
                    <a:pt x="906" y="638"/>
                  </a:lnTo>
                  <a:lnTo>
                    <a:pt x="906" y="638"/>
                  </a:lnTo>
                  <a:lnTo>
                    <a:pt x="904" y="639"/>
                  </a:lnTo>
                  <a:lnTo>
                    <a:pt x="904" y="639"/>
                  </a:lnTo>
                  <a:lnTo>
                    <a:pt x="904" y="639"/>
                  </a:lnTo>
                  <a:lnTo>
                    <a:pt x="902" y="639"/>
                  </a:lnTo>
                  <a:lnTo>
                    <a:pt x="901" y="639"/>
                  </a:lnTo>
                  <a:lnTo>
                    <a:pt x="901" y="639"/>
                  </a:lnTo>
                  <a:lnTo>
                    <a:pt x="901" y="641"/>
                  </a:lnTo>
                  <a:lnTo>
                    <a:pt x="901" y="641"/>
                  </a:lnTo>
                  <a:lnTo>
                    <a:pt x="901" y="641"/>
                  </a:lnTo>
                  <a:lnTo>
                    <a:pt x="901" y="643"/>
                  </a:lnTo>
                  <a:lnTo>
                    <a:pt x="901" y="643"/>
                  </a:lnTo>
                  <a:lnTo>
                    <a:pt x="901" y="641"/>
                  </a:lnTo>
                  <a:lnTo>
                    <a:pt x="902" y="641"/>
                  </a:lnTo>
                  <a:lnTo>
                    <a:pt x="902" y="641"/>
                  </a:lnTo>
                  <a:lnTo>
                    <a:pt x="902" y="641"/>
                  </a:lnTo>
                  <a:lnTo>
                    <a:pt x="904" y="641"/>
                  </a:lnTo>
                  <a:lnTo>
                    <a:pt x="904" y="641"/>
                  </a:lnTo>
                  <a:lnTo>
                    <a:pt x="904" y="643"/>
                  </a:lnTo>
                  <a:lnTo>
                    <a:pt x="902" y="643"/>
                  </a:lnTo>
                  <a:lnTo>
                    <a:pt x="902" y="643"/>
                  </a:lnTo>
                  <a:lnTo>
                    <a:pt x="902" y="643"/>
                  </a:lnTo>
                  <a:lnTo>
                    <a:pt x="902" y="645"/>
                  </a:lnTo>
                  <a:lnTo>
                    <a:pt x="902" y="645"/>
                  </a:lnTo>
                  <a:lnTo>
                    <a:pt x="902" y="647"/>
                  </a:lnTo>
                  <a:lnTo>
                    <a:pt x="902" y="647"/>
                  </a:lnTo>
                  <a:lnTo>
                    <a:pt x="901" y="647"/>
                  </a:lnTo>
                  <a:lnTo>
                    <a:pt x="901" y="647"/>
                  </a:lnTo>
                  <a:lnTo>
                    <a:pt x="901" y="647"/>
                  </a:lnTo>
                  <a:lnTo>
                    <a:pt x="901" y="645"/>
                  </a:lnTo>
                  <a:lnTo>
                    <a:pt x="901" y="645"/>
                  </a:lnTo>
                  <a:lnTo>
                    <a:pt x="902" y="645"/>
                  </a:lnTo>
                  <a:lnTo>
                    <a:pt x="902" y="643"/>
                  </a:lnTo>
                  <a:lnTo>
                    <a:pt x="901" y="643"/>
                  </a:lnTo>
                  <a:lnTo>
                    <a:pt x="901" y="643"/>
                  </a:lnTo>
                  <a:lnTo>
                    <a:pt x="901" y="643"/>
                  </a:lnTo>
                  <a:lnTo>
                    <a:pt x="901" y="643"/>
                  </a:lnTo>
                  <a:lnTo>
                    <a:pt x="899" y="643"/>
                  </a:lnTo>
                  <a:lnTo>
                    <a:pt x="899" y="643"/>
                  </a:lnTo>
                  <a:lnTo>
                    <a:pt x="899" y="643"/>
                  </a:lnTo>
                  <a:lnTo>
                    <a:pt x="899" y="643"/>
                  </a:lnTo>
                  <a:lnTo>
                    <a:pt x="899" y="645"/>
                  </a:lnTo>
                  <a:lnTo>
                    <a:pt x="899" y="645"/>
                  </a:lnTo>
                  <a:lnTo>
                    <a:pt x="897" y="645"/>
                  </a:lnTo>
                  <a:lnTo>
                    <a:pt x="897" y="645"/>
                  </a:lnTo>
                  <a:lnTo>
                    <a:pt x="897" y="645"/>
                  </a:lnTo>
                  <a:lnTo>
                    <a:pt x="897" y="647"/>
                  </a:lnTo>
                  <a:lnTo>
                    <a:pt x="897" y="647"/>
                  </a:lnTo>
                  <a:lnTo>
                    <a:pt x="897" y="647"/>
                  </a:lnTo>
                  <a:lnTo>
                    <a:pt x="897" y="647"/>
                  </a:lnTo>
                  <a:lnTo>
                    <a:pt x="897" y="649"/>
                  </a:lnTo>
                  <a:lnTo>
                    <a:pt x="897" y="649"/>
                  </a:lnTo>
                  <a:lnTo>
                    <a:pt x="897" y="647"/>
                  </a:lnTo>
                  <a:lnTo>
                    <a:pt x="897" y="647"/>
                  </a:lnTo>
                  <a:lnTo>
                    <a:pt x="897" y="647"/>
                  </a:lnTo>
                  <a:lnTo>
                    <a:pt x="895" y="647"/>
                  </a:lnTo>
                  <a:lnTo>
                    <a:pt x="895" y="647"/>
                  </a:lnTo>
                  <a:lnTo>
                    <a:pt x="895" y="645"/>
                  </a:lnTo>
                  <a:lnTo>
                    <a:pt x="893" y="645"/>
                  </a:lnTo>
                  <a:lnTo>
                    <a:pt x="893" y="645"/>
                  </a:lnTo>
                  <a:lnTo>
                    <a:pt x="893" y="647"/>
                  </a:lnTo>
                  <a:lnTo>
                    <a:pt x="892" y="647"/>
                  </a:lnTo>
                  <a:lnTo>
                    <a:pt x="892" y="647"/>
                  </a:lnTo>
                  <a:lnTo>
                    <a:pt x="892" y="647"/>
                  </a:lnTo>
                  <a:lnTo>
                    <a:pt x="893" y="647"/>
                  </a:lnTo>
                  <a:lnTo>
                    <a:pt x="893" y="647"/>
                  </a:lnTo>
                  <a:lnTo>
                    <a:pt x="893" y="647"/>
                  </a:lnTo>
                  <a:lnTo>
                    <a:pt x="895" y="647"/>
                  </a:lnTo>
                  <a:lnTo>
                    <a:pt x="895" y="647"/>
                  </a:lnTo>
                  <a:lnTo>
                    <a:pt x="895" y="647"/>
                  </a:lnTo>
                  <a:lnTo>
                    <a:pt x="895" y="649"/>
                  </a:lnTo>
                  <a:lnTo>
                    <a:pt x="893" y="649"/>
                  </a:lnTo>
                  <a:lnTo>
                    <a:pt x="892" y="649"/>
                  </a:lnTo>
                  <a:lnTo>
                    <a:pt x="892" y="649"/>
                  </a:lnTo>
                  <a:lnTo>
                    <a:pt x="892" y="647"/>
                  </a:lnTo>
                  <a:lnTo>
                    <a:pt x="892" y="647"/>
                  </a:lnTo>
                  <a:lnTo>
                    <a:pt x="890" y="647"/>
                  </a:lnTo>
                  <a:lnTo>
                    <a:pt x="890" y="647"/>
                  </a:lnTo>
                  <a:lnTo>
                    <a:pt x="890" y="647"/>
                  </a:lnTo>
                  <a:lnTo>
                    <a:pt x="890" y="647"/>
                  </a:lnTo>
                  <a:lnTo>
                    <a:pt x="890" y="649"/>
                  </a:lnTo>
                  <a:lnTo>
                    <a:pt x="890" y="649"/>
                  </a:lnTo>
                  <a:lnTo>
                    <a:pt x="890" y="650"/>
                  </a:lnTo>
                  <a:lnTo>
                    <a:pt x="890" y="650"/>
                  </a:lnTo>
                  <a:lnTo>
                    <a:pt x="890" y="649"/>
                  </a:lnTo>
                  <a:lnTo>
                    <a:pt x="890" y="649"/>
                  </a:lnTo>
                  <a:lnTo>
                    <a:pt x="890" y="649"/>
                  </a:lnTo>
                  <a:lnTo>
                    <a:pt x="890" y="649"/>
                  </a:lnTo>
                  <a:lnTo>
                    <a:pt x="888" y="647"/>
                  </a:lnTo>
                  <a:lnTo>
                    <a:pt x="888" y="649"/>
                  </a:lnTo>
                  <a:lnTo>
                    <a:pt x="886" y="649"/>
                  </a:lnTo>
                  <a:lnTo>
                    <a:pt x="888" y="649"/>
                  </a:lnTo>
                  <a:lnTo>
                    <a:pt x="886" y="650"/>
                  </a:lnTo>
                  <a:lnTo>
                    <a:pt x="886" y="649"/>
                  </a:lnTo>
                  <a:lnTo>
                    <a:pt x="886" y="647"/>
                  </a:lnTo>
                  <a:lnTo>
                    <a:pt x="886" y="647"/>
                  </a:lnTo>
                  <a:lnTo>
                    <a:pt x="886" y="647"/>
                  </a:lnTo>
                  <a:lnTo>
                    <a:pt x="886" y="647"/>
                  </a:lnTo>
                  <a:lnTo>
                    <a:pt x="886" y="647"/>
                  </a:lnTo>
                  <a:lnTo>
                    <a:pt x="884" y="647"/>
                  </a:lnTo>
                  <a:lnTo>
                    <a:pt x="884" y="647"/>
                  </a:lnTo>
                  <a:lnTo>
                    <a:pt x="884" y="647"/>
                  </a:lnTo>
                  <a:lnTo>
                    <a:pt x="884" y="647"/>
                  </a:lnTo>
                  <a:lnTo>
                    <a:pt x="884" y="647"/>
                  </a:lnTo>
                  <a:lnTo>
                    <a:pt x="884" y="647"/>
                  </a:lnTo>
                  <a:lnTo>
                    <a:pt x="884" y="647"/>
                  </a:lnTo>
                  <a:lnTo>
                    <a:pt x="884" y="649"/>
                  </a:lnTo>
                  <a:lnTo>
                    <a:pt x="884" y="649"/>
                  </a:lnTo>
                  <a:lnTo>
                    <a:pt x="882" y="649"/>
                  </a:lnTo>
                  <a:lnTo>
                    <a:pt x="882" y="647"/>
                  </a:lnTo>
                  <a:lnTo>
                    <a:pt x="881" y="647"/>
                  </a:lnTo>
                  <a:lnTo>
                    <a:pt x="879" y="647"/>
                  </a:lnTo>
                  <a:lnTo>
                    <a:pt x="879" y="649"/>
                  </a:lnTo>
                  <a:lnTo>
                    <a:pt x="877" y="649"/>
                  </a:lnTo>
                  <a:lnTo>
                    <a:pt x="877" y="650"/>
                  </a:lnTo>
                  <a:lnTo>
                    <a:pt x="877" y="650"/>
                  </a:lnTo>
                  <a:lnTo>
                    <a:pt x="875" y="650"/>
                  </a:lnTo>
                  <a:lnTo>
                    <a:pt x="875" y="650"/>
                  </a:lnTo>
                  <a:lnTo>
                    <a:pt x="875" y="650"/>
                  </a:lnTo>
                  <a:lnTo>
                    <a:pt x="875" y="650"/>
                  </a:lnTo>
                  <a:lnTo>
                    <a:pt x="875" y="652"/>
                  </a:lnTo>
                  <a:lnTo>
                    <a:pt x="875" y="652"/>
                  </a:lnTo>
                  <a:lnTo>
                    <a:pt x="875" y="654"/>
                  </a:lnTo>
                  <a:lnTo>
                    <a:pt x="873" y="654"/>
                  </a:lnTo>
                  <a:lnTo>
                    <a:pt x="873" y="654"/>
                  </a:lnTo>
                  <a:lnTo>
                    <a:pt x="871" y="654"/>
                  </a:lnTo>
                  <a:lnTo>
                    <a:pt x="871" y="654"/>
                  </a:lnTo>
                  <a:lnTo>
                    <a:pt x="871" y="656"/>
                  </a:lnTo>
                  <a:lnTo>
                    <a:pt x="870" y="656"/>
                  </a:lnTo>
                  <a:lnTo>
                    <a:pt x="870" y="656"/>
                  </a:lnTo>
                  <a:lnTo>
                    <a:pt x="868" y="656"/>
                  </a:lnTo>
                  <a:lnTo>
                    <a:pt x="868" y="656"/>
                  </a:lnTo>
                  <a:lnTo>
                    <a:pt x="866" y="656"/>
                  </a:lnTo>
                  <a:lnTo>
                    <a:pt x="866" y="658"/>
                  </a:lnTo>
                  <a:lnTo>
                    <a:pt x="866" y="658"/>
                  </a:lnTo>
                  <a:lnTo>
                    <a:pt x="864" y="660"/>
                  </a:lnTo>
                  <a:lnTo>
                    <a:pt x="862" y="660"/>
                  </a:lnTo>
                  <a:lnTo>
                    <a:pt x="862" y="660"/>
                  </a:lnTo>
                  <a:lnTo>
                    <a:pt x="860" y="660"/>
                  </a:lnTo>
                  <a:lnTo>
                    <a:pt x="859" y="660"/>
                  </a:lnTo>
                  <a:lnTo>
                    <a:pt x="859" y="660"/>
                  </a:lnTo>
                  <a:lnTo>
                    <a:pt x="857" y="661"/>
                  </a:lnTo>
                  <a:lnTo>
                    <a:pt x="855" y="661"/>
                  </a:lnTo>
                  <a:lnTo>
                    <a:pt x="855" y="661"/>
                  </a:lnTo>
                  <a:lnTo>
                    <a:pt x="853" y="661"/>
                  </a:lnTo>
                  <a:lnTo>
                    <a:pt x="853" y="660"/>
                  </a:lnTo>
                  <a:lnTo>
                    <a:pt x="851" y="660"/>
                  </a:lnTo>
                  <a:lnTo>
                    <a:pt x="851" y="658"/>
                  </a:lnTo>
                  <a:lnTo>
                    <a:pt x="850" y="658"/>
                  </a:lnTo>
                  <a:lnTo>
                    <a:pt x="848" y="658"/>
                  </a:lnTo>
                  <a:lnTo>
                    <a:pt x="848" y="658"/>
                  </a:lnTo>
                  <a:lnTo>
                    <a:pt x="848" y="658"/>
                  </a:lnTo>
                  <a:lnTo>
                    <a:pt x="848" y="656"/>
                  </a:lnTo>
                  <a:lnTo>
                    <a:pt x="848" y="656"/>
                  </a:lnTo>
                  <a:lnTo>
                    <a:pt x="848" y="654"/>
                  </a:lnTo>
                  <a:lnTo>
                    <a:pt x="846" y="654"/>
                  </a:lnTo>
                  <a:lnTo>
                    <a:pt x="846" y="652"/>
                  </a:lnTo>
                  <a:lnTo>
                    <a:pt x="844" y="652"/>
                  </a:lnTo>
                  <a:lnTo>
                    <a:pt x="842" y="650"/>
                  </a:lnTo>
                  <a:lnTo>
                    <a:pt x="842" y="650"/>
                  </a:lnTo>
                  <a:lnTo>
                    <a:pt x="842" y="650"/>
                  </a:lnTo>
                  <a:lnTo>
                    <a:pt x="842" y="649"/>
                  </a:lnTo>
                  <a:lnTo>
                    <a:pt x="842" y="649"/>
                  </a:lnTo>
                  <a:lnTo>
                    <a:pt x="842" y="647"/>
                  </a:lnTo>
                  <a:lnTo>
                    <a:pt x="842" y="647"/>
                  </a:lnTo>
                  <a:lnTo>
                    <a:pt x="842" y="645"/>
                  </a:lnTo>
                  <a:lnTo>
                    <a:pt x="844" y="645"/>
                  </a:lnTo>
                  <a:lnTo>
                    <a:pt x="844" y="645"/>
                  </a:lnTo>
                  <a:lnTo>
                    <a:pt x="842" y="645"/>
                  </a:lnTo>
                  <a:lnTo>
                    <a:pt x="842" y="645"/>
                  </a:lnTo>
                  <a:lnTo>
                    <a:pt x="842" y="643"/>
                  </a:lnTo>
                  <a:lnTo>
                    <a:pt x="842" y="643"/>
                  </a:lnTo>
                  <a:lnTo>
                    <a:pt x="842" y="643"/>
                  </a:lnTo>
                  <a:lnTo>
                    <a:pt x="842" y="639"/>
                  </a:lnTo>
                  <a:lnTo>
                    <a:pt x="844" y="639"/>
                  </a:lnTo>
                  <a:lnTo>
                    <a:pt x="844" y="639"/>
                  </a:lnTo>
                  <a:lnTo>
                    <a:pt x="844" y="639"/>
                  </a:lnTo>
                  <a:lnTo>
                    <a:pt x="844" y="638"/>
                  </a:lnTo>
                  <a:lnTo>
                    <a:pt x="844" y="638"/>
                  </a:lnTo>
                  <a:lnTo>
                    <a:pt x="846" y="638"/>
                  </a:lnTo>
                  <a:lnTo>
                    <a:pt x="846" y="638"/>
                  </a:lnTo>
                  <a:lnTo>
                    <a:pt x="846" y="638"/>
                  </a:lnTo>
                  <a:lnTo>
                    <a:pt x="846" y="639"/>
                  </a:lnTo>
                  <a:lnTo>
                    <a:pt x="848" y="639"/>
                  </a:lnTo>
                  <a:lnTo>
                    <a:pt x="848" y="639"/>
                  </a:lnTo>
                  <a:lnTo>
                    <a:pt x="848" y="639"/>
                  </a:lnTo>
                  <a:lnTo>
                    <a:pt x="850" y="639"/>
                  </a:lnTo>
                  <a:lnTo>
                    <a:pt x="850" y="641"/>
                  </a:lnTo>
                  <a:lnTo>
                    <a:pt x="851" y="641"/>
                  </a:lnTo>
                  <a:lnTo>
                    <a:pt x="851" y="641"/>
                  </a:lnTo>
                  <a:lnTo>
                    <a:pt x="851" y="643"/>
                  </a:lnTo>
                  <a:lnTo>
                    <a:pt x="851" y="643"/>
                  </a:lnTo>
                  <a:lnTo>
                    <a:pt x="851" y="643"/>
                  </a:lnTo>
                  <a:lnTo>
                    <a:pt x="851" y="643"/>
                  </a:lnTo>
                  <a:lnTo>
                    <a:pt x="851" y="643"/>
                  </a:lnTo>
                  <a:lnTo>
                    <a:pt x="853" y="643"/>
                  </a:lnTo>
                  <a:lnTo>
                    <a:pt x="853" y="645"/>
                  </a:lnTo>
                  <a:lnTo>
                    <a:pt x="853" y="645"/>
                  </a:lnTo>
                  <a:lnTo>
                    <a:pt x="853" y="647"/>
                  </a:lnTo>
                  <a:lnTo>
                    <a:pt x="855" y="647"/>
                  </a:lnTo>
                  <a:lnTo>
                    <a:pt x="855" y="647"/>
                  </a:lnTo>
                  <a:lnTo>
                    <a:pt x="857" y="647"/>
                  </a:lnTo>
                  <a:lnTo>
                    <a:pt x="857" y="647"/>
                  </a:lnTo>
                  <a:lnTo>
                    <a:pt x="859" y="647"/>
                  </a:lnTo>
                  <a:lnTo>
                    <a:pt x="860" y="647"/>
                  </a:lnTo>
                  <a:lnTo>
                    <a:pt x="860" y="647"/>
                  </a:lnTo>
                  <a:lnTo>
                    <a:pt x="862" y="647"/>
                  </a:lnTo>
                  <a:lnTo>
                    <a:pt x="862" y="647"/>
                  </a:lnTo>
                  <a:lnTo>
                    <a:pt x="862" y="647"/>
                  </a:lnTo>
                  <a:lnTo>
                    <a:pt x="864" y="647"/>
                  </a:lnTo>
                  <a:lnTo>
                    <a:pt x="864" y="647"/>
                  </a:lnTo>
                  <a:lnTo>
                    <a:pt x="864" y="649"/>
                  </a:lnTo>
                  <a:lnTo>
                    <a:pt x="866" y="647"/>
                  </a:lnTo>
                  <a:lnTo>
                    <a:pt x="868" y="647"/>
                  </a:lnTo>
                  <a:lnTo>
                    <a:pt x="868" y="647"/>
                  </a:lnTo>
                  <a:lnTo>
                    <a:pt x="868" y="647"/>
                  </a:lnTo>
                  <a:lnTo>
                    <a:pt x="868" y="647"/>
                  </a:lnTo>
                  <a:lnTo>
                    <a:pt x="868" y="647"/>
                  </a:lnTo>
                  <a:lnTo>
                    <a:pt x="868" y="645"/>
                  </a:lnTo>
                  <a:lnTo>
                    <a:pt x="868" y="645"/>
                  </a:lnTo>
                  <a:lnTo>
                    <a:pt x="870" y="645"/>
                  </a:lnTo>
                  <a:lnTo>
                    <a:pt x="870" y="645"/>
                  </a:lnTo>
                  <a:lnTo>
                    <a:pt x="871" y="645"/>
                  </a:lnTo>
                  <a:lnTo>
                    <a:pt x="871" y="645"/>
                  </a:lnTo>
                  <a:lnTo>
                    <a:pt x="871" y="645"/>
                  </a:lnTo>
                  <a:lnTo>
                    <a:pt x="871" y="643"/>
                  </a:lnTo>
                  <a:lnTo>
                    <a:pt x="871" y="643"/>
                  </a:lnTo>
                  <a:lnTo>
                    <a:pt x="871" y="643"/>
                  </a:lnTo>
                  <a:lnTo>
                    <a:pt x="871" y="643"/>
                  </a:lnTo>
                  <a:lnTo>
                    <a:pt x="871" y="641"/>
                  </a:lnTo>
                  <a:lnTo>
                    <a:pt x="871" y="641"/>
                  </a:lnTo>
                  <a:lnTo>
                    <a:pt x="871" y="641"/>
                  </a:lnTo>
                  <a:lnTo>
                    <a:pt x="871" y="639"/>
                  </a:lnTo>
                  <a:lnTo>
                    <a:pt x="871" y="639"/>
                  </a:lnTo>
                  <a:lnTo>
                    <a:pt x="871" y="639"/>
                  </a:lnTo>
                  <a:lnTo>
                    <a:pt x="871" y="639"/>
                  </a:lnTo>
                  <a:lnTo>
                    <a:pt x="871" y="639"/>
                  </a:lnTo>
                  <a:lnTo>
                    <a:pt x="871" y="639"/>
                  </a:lnTo>
                  <a:lnTo>
                    <a:pt x="870" y="638"/>
                  </a:lnTo>
                  <a:lnTo>
                    <a:pt x="870" y="639"/>
                  </a:lnTo>
                  <a:lnTo>
                    <a:pt x="870" y="639"/>
                  </a:lnTo>
                  <a:lnTo>
                    <a:pt x="870" y="639"/>
                  </a:lnTo>
                  <a:lnTo>
                    <a:pt x="870" y="639"/>
                  </a:lnTo>
                  <a:lnTo>
                    <a:pt x="868" y="639"/>
                  </a:lnTo>
                  <a:lnTo>
                    <a:pt x="868" y="638"/>
                  </a:lnTo>
                  <a:lnTo>
                    <a:pt x="868" y="638"/>
                  </a:lnTo>
                  <a:lnTo>
                    <a:pt x="868" y="638"/>
                  </a:lnTo>
                  <a:lnTo>
                    <a:pt x="868" y="638"/>
                  </a:lnTo>
                  <a:lnTo>
                    <a:pt x="868" y="638"/>
                  </a:lnTo>
                  <a:lnTo>
                    <a:pt x="868" y="638"/>
                  </a:lnTo>
                  <a:lnTo>
                    <a:pt x="868" y="638"/>
                  </a:lnTo>
                  <a:lnTo>
                    <a:pt x="866" y="638"/>
                  </a:lnTo>
                  <a:lnTo>
                    <a:pt x="866" y="638"/>
                  </a:lnTo>
                  <a:lnTo>
                    <a:pt x="866" y="638"/>
                  </a:lnTo>
                  <a:lnTo>
                    <a:pt x="866" y="638"/>
                  </a:lnTo>
                  <a:lnTo>
                    <a:pt x="866" y="638"/>
                  </a:lnTo>
                  <a:lnTo>
                    <a:pt x="864" y="636"/>
                  </a:lnTo>
                  <a:lnTo>
                    <a:pt x="864" y="636"/>
                  </a:lnTo>
                  <a:lnTo>
                    <a:pt x="864" y="636"/>
                  </a:lnTo>
                  <a:lnTo>
                    <a:pt x="864" y="636"/>
                  </a:lnTo>
                  <a:lnTo>
                    <a:pt x="864" y="636"/>
                  </a:lnTo>
                  <a:lnTo>
                    <a:pt x="864" y="634"/>
                  </a:lnTo>
                  <a:lnTo>
                    <a:pt x="862" y="634"/>
                  </a:lnTo>
                  <a:lnTo>
                    <a:pt x="862" y="634"/>
                  </a:lnTo>
                  <a:lnTo>
                    <a:pt x="862" y="634"/>
                  </a:lnTo>
                  <a:lnTo>
                    <a:pt x="862" y="634"/>
                  </a:lnTo>
                  <a:lnTo>
                    <a:pt x="860" y="632"/>
                  </a:lnTo>
                  <a:lnTo>
                    <a:pt x="860" y="632"/>
                  </a:lnTo>
                  <a:lnTo>
                    <a:pt x="860" y="632"/>
                  </a:lnTo>
                  <a:lnTo>
                    <a:pt x="860" y="632"/>
                  </a:lnTo>
                  <a:lnTo>
                    <a:pt x="859" y="632"/>
                  </a:lnTo>
                  <a:lnTo>
                    <a:pt x="859" y="632"/>
                  </a:lnTo>
                  <a:lnTo>
                    <a:pt x="859" y="632"/>
                  </a:lnTo>
                  <a:lnTo>
                    <a:pt x="859" y="634"/>
                  </a:lnTo>
                  <a:lnTo>
                    <a:pt x="857" y="634"/>
                  </a:lnTo>
                  <a:lnTo>
                    <a:pt x="857" y="634"/>
                  </a:lnTo>
                  <a:lnTo>
                    <a:pt x="857" y="634"/>
                  </a:lnTo>
                  <a:lnTo>
                    <a:pt x="857" y="634"/>
                  </a:lnTo>
                  <a:lnTo>
                    <a:pt x="857" y="634"/>
                  </a:lnTo>
                  <a:lnTo>
                    <a:pt x="855" y="634"/>
                  </a:lnTo>
                  <a:lnTo>
                    <a:pt x="855" y="634"/>
                  </a:lnTo>
                  <a:lnTo>
                    <a:pt x="855" y="634"/>
                  </a:lnTo>
                  <a:lnTo>
                    <a:pt x="855" y="634"/>
                  </a:lnTo>
                  <a:lnTo>
                    <a:pt x="853" y="634"/>
                  </a:lnTo>
                  <a:lnTo>
                    <a:pt x="853" y="634"/>
                  </a:lnTo>
                  <a:lnTo>
                    <a:pt x="853" y="634"/>
                  </a:lnTo>
                  <a:lnTo>
                    <a:pt x="853" y="634"/>
                  </a:lnTo>
                  <a:lnTo>
                    <a:pt x="851" y="632"/>
                  </a:lnTo>
                  <a:lnTo>
                    <a:pt x="851" y="632"/>
                  </a:lnTo>
                  <a:lnTo>
                    <a:pt x="851" y="632"/>
                  </a:lnTo>
                  <a:lnTo>
                    <a:pt x="850" y="632"/>
                  </a:lnTo>
                  <a:lnTo>
                    <a:pt x="850" y="632"/>
                  </a:lnTo>
                  <a:lnTo>
                    <a:pt x="850" y="632"/>
                  </a:lnTo>
                  <a:lnTo>
                    <a:pt x="848" y="632"/>
                  </a:lnTo>
                  <a:lnTo>
                    <a:pt x="848" y="632"/>
                  </a:lnTo>
                  <a:lnTo>
                    <a:pt x="848" y="632"/>
                  </a:lnTo>
                  <a:lnTo>
                    <a:pt x="848" y="632"/>
                  </a:lnTo>
                  <a:lnTo>
                    <a:pt x="846" y="632"/>
                  </a:lnTo>
                  <a:lnTo>
                    <a:pt x="846" y="632"/>
                  </a:lnTo>
                  <a:lnTo>
                    <a:pt x="846" y="632"/>
                  </a:lnTo>
                  <a:lnTo>
                    <a:pt x="846" y="632"/>
                  </a:lnTo>
                  <a:lnTo>
                    <a:pt x="844" y="630"/>
                  </a:lnTo>
                  <a:lnTo>
                    <a:pt x="844" y="630"/>
                  </a:lnTo>
                  <a:lnTo>
                    <a:pt x="844" y="630"/>
                  </a:lnTo>
                  <a:lnTo>
                    <a:pt x="844" y="632"/>
                  </a:lnTo>
                  <a:lnTo>
                    <a:pt x="842" y="632"/>
                  </a:lnTo>
                  <a:lnTo>
                    <a:pt x="842" y="632"/>
                  </a:lnTo>
                  <a:lnTo>
                    <a:pt x="842" y="632"/>
                  </a:lnTo>
                  <a:lnTo>
                    <a:pt x="840" y="630"/>
                  </a:lnTo>
                  <a:lnTo>
                    <a:pt x="840" y="630"/>
                  </a:lnTo>
                  <a:lnTo>
                    <a:pt x="840" y="629"/>
                  </a:lnTo>
                  <a:lnTo>
                    <a:pt x="840" y="629"/>
                  </a:lnTo>
                  <a:lnTo>
                    <a:pt x="840" y="629"/>
                  </a:lnTo>
                  <a:lnTo>
                    <a:pt x="842" y="629"/>
                  </a:lnTo>
                  <a:lnTo>
                    <a:pt x="840" y="629"/>
                  </a:lnTo>
                  <a:lnTo>
                    <a:pt x="840" y="627"/>
                  </a:lnTo>
                  <a:lnTo>
                    <a:pt x="840" y="627"/>
                  </a:lnTo>
                  <a:lnTo>
                    <a:pt x="839" y="627"/>
                  </a:lnTo>
                  <a:lnTo>
                    <a:pt x="840" y="627"/>
                  </a:lnTo>
                  <a:lnTo>
                    <a:pt x="839" y="627"/>
                  </a:lnTo>
                  <a:lnTo>
                    <a:pt x="839" y="627"/>
                  </a:lnTo>
                  <a:lnTo>
                    <a:pt x="839" y="625"/>
                  </a:lnTo>
                  <a:lnTo>
                    <a:pt x="839" y="625"/>
                  </a:lnTo>
                  <a:lnTo>
                    <a:pt x="839" y="625"/>
                  </a:lnTo>
                  <a:lnTo>
                    <a:pt x="837" y="625"/>
                  </a:lnTo>
                  <a:lnTo>
                    <a:pt x="837" y="623"/>
                  </a:lnTo>
                  <a:lnTo>
                    <a:pt x="837" y="623"/>
                  </a:lnTo>
                  <a:lnTo>
                    <a:pt x="837" y="621"/>
                  </a:lnTo>
                  <a:lnTo>
                    <a:pt x="837" y="621"/>
                  </a:lnTo>
                  <a:lnTo>
                    <a:pt x="837" y="621"/>
                  </a:lnTo>
                  <a:lnTo>
                    <a:pt x="837" y="621"/>
                  </a:lnTo>
                  <a:lnTo>
                    <a:pt x="837" y="619"/>
                  </a:lnTo>
                  <a:lnTo>
                    <a:pt x="837" y="619"/>
                  </a:lnTo>
                  <a:lnTo>
                    <a:pt x="837" y="619"/>
                  </a:lnTo>
                  <a:lnTo>
                    <a:pt x="835" y="619"/>
                  </a:lnTo>
                  <a:lnTo>
                    <a:pt x="835" y="619"/>
                  </a:lnTo>
                  <a:lnTo>
                    <a:pt x="835" y="619"/>
                  </a:lnTo>
                  <a:lnTo>
                    <a:pt x="835" y="619"/>
                  </a:lnTo>
                  <a:lnTo>
                    <a:pt x="833" y="621"/>
                  </a:lnTo>
                  <a:lnTo>
                    <a:pt x="833" y="621"/>
                  </a:lnTo>
                  <a:lnTo>
                    <a:pt x="831" y="619"/>
                  </a:lnTo>
                  <a:lnTo>
                    <a:pt x="831" y="619"/>
                  </a:lnTo>
                  <a:lnTo>
                    <a:pt x="829" y="619"/>
                  </a:lnTo>
                  <a:lnTo>
                    <a:pt x="829" y="618"/>
                  </a:lnTo>
                  <a:lnTo>
                    <a:pt x="829" y="616"/>
                  </a:lnTo>
                  <a:lnTo>
                    <a:pt x="829" y="616"/>
                  </a:lnTo>
                  <a:lnTo>
                    <a:pt x="831" y="616"/>
                  </a:lnTo>
                  <a:lnTo>
                    <a:pt x="831" y="616"/>
                  </a:lnTo>
                  <a:lnTo>
                    <a:pt x="831" y="616"/>
                  </a:lnTo>
                  <a:lnTo>
                    <a:pt x="831" y="614"/>
                  </a:lnTo>
                  <a:lnTo>
                    <a:pt x="831" y="614"/>
                  </a:lnTo>
                  <a:lnTo>
                    <a:pt x="831" y="614"/>
                  </a:lnTo>
                  <a:lnTo>
                    <a:pt x="831" y="612"/>
                  </a:lnTo>
                  <a:lnTo>
                    <a:pt x="833" y="612"/>
                  </a:lnTo>
                  <a:lnTo>
                    <a:pt x="833" y="612"/>
                  </a:lnTo>
                  <a:lnTo>
                    <a:pt x="833" y="612"/>
                  </a:lnTo>
                  <a:lnTo>
                    <a:pt x="835" y="610"/>
                  </a:lnTo>
                  <a:lnTo>
                    <a:pt x="835" y="610"/>
                  </a:lnTo>
                  <a:lnTo>
                    <a:pt x="835" y="610"/>
                  </a:lnTo>
                  <a:lnTo>
                    <a:pt x="837" y="610"/>
                  </a:lnTo>
                  <a:lnTo>
                    <a:pt x="837" y="610"/>
                  </a:lnTo>
                  <a:lnTo>
                    <a:pt x="837" y="612"/>
                  </a:lnTo>
                  <a:lnTo>
                    <a:pt x="837" y="612"/>
                  </a:lnTo>
                  <a:lnTo>
                    <a:pt x="837" y="612"/>
                  </a:lnTo>
                  <a:lnTo>
                    <a:pt x="837" y="610"/>
                  </a:lnTo>
                  <a:lnTo>
                    <a:pt x="839" y="610"/>
                  </a:lnTo>
                  <a:lnTo>
                    <a:pt x="839" y="610"/>
                  </a:lnTo>
                  <a:lnTo>
                    <a:pt x="840" y="610"/>
                  </a:lnTo>
                  <a:lnTo>
                    <a:pt x="840" y="610"/>
                  </a:lnTo>
                  <a:lnTo>
                    <a:pt x="840" y="610"/>
                  </a:lnTo>
                  <a:lnTo>
                    <a:pt x="842" y="610"/>
                  </a:lnTo>
                  <a:lnTo>
                    <a:pt x="842" y="610"/>
                  </a:lnTo>
                  <a:lnTo>
                    <a:pt x="842" y="610"/>
                  </a:lnTo>
                  <a:lnTo>
                    <a:pt x="842" y="610"/>
                  </a:lnTo>
                  <a:lnTo>
                    <a:pt x="842" y="612"/>
                  </a:lnTo>
                  <a:lnTo>
                    <a:pt x="844" y="612"/>
                  </a:lnTo>
                  <a:lnTo>
                    <a:pt x="844" y="612"/>
                  </a:lnTo>
                  <a:lnTo>
                    <a:pt x="844" y="610"/>
                  </a:lnTo>
                  <a:lnTo>
                    <a:pt x="844" y="610"/>
                  </a:lnTo>
                  <a:lnTo>
                    <a:pt x="844" y="610"/>
                  </a:lnTo>
                  <a:lnTo>
                    <a:pt x="846" y="610"/>
                  </a:lnTo>
                  <a:lnTo>
                    <a:pt x="846" y="608"/>
                  </a:lnTo>
                  <a:lnTo>
                    <a:pt x="846" y="608"/>
                  </a:lnTo>
                  <a:lnTo>
                    <a:pt x="846" y="610"/>
                  </a:lnTo>
                  <a:lnTo>
                    <a:pt x="846" y="610"/>
                  </a:lnTo>
                  <a:lnTo>
                    <a:pt x="846" y="610"/>
                  </a:lnTo>
                  <a:lnTo>
                    <a:pt x="846" y="610"/>
                  </a:lnTo>
                  <a:lnTo>
                    <a:pt x="846" y="612"/>
                  </a:lnTo>
                  <a:lnTo>
                    <a:pt x="844" y="612"/>
                  </a:lnTo>
                  <a:lnTo>
                    <a:pt x="844" y="612"/>
                  </a:lnTo>
                  <a:lnTo>
                    <a:pt x="844" y="612"/>
                  </a:lnTo>
                  <a:lnTo>
                    <a:pt x="846" y="612"/>
                  </a:lnTo>
                  <a:lnTo>
                    <a:pt x="848" y="612"/>
                  </a:lnTo>
                  <a:lnTo>
                    <a:pt x="848" y="612"/>
                  </a:lnTo>
                  <a:lnTo>
                    <a:pt x="848" y="612"/>
                  </a:lnTo>
                  <a:lnTo>
                    <a:pt x="848" y="612"/>
                  </a:lnTo>
                  <a:lnTo>
                    <a:pt x="848" y="612"/>
                  </a:lnTo>
                  <a:lnTo>
                    <a:pt x="850" y="612"/>
                  </a:lnTo>
                  <a:lnTo>
                    <a:pt x="850" y="612"/>
                  </a:lnTo>
                  <a:lnTo>
                    <a:pt x="850" y="612"/>
                  </a:lnTo>
                  <a:lnTo>
                    <a:pt x="850" y="612"/>
                  </a:lnTo>
                  <a:lnTo>
                    <a:pt x="850" y="610"/>
                  </a:lnTo>
                  <a:lnTo>
                    <a:pt x="850" y="610"/>
                  </a:lnTo>
                  <a:lnTo>
                    <a:pt x="848" y="610"/>
                  </a:lnTo>
                  <a:lnTo>
                    <a:pt x="848" y="610"/>
                  </a:lnTo>
                  <a:lnTo>
                    <a:pt x="848" y="610"/>
                  </a:lnTo>
                  <a:lnTo>
                    <a:pt x="848" y="608"/>
                  </a:lnTo>
                  <a:lnTo>
                    <a:pt x="848" y="608"/>
                  </a:lnTo>
                  <a:lnTo>
                    <a:pt x="848" y="608"/>
                  </a:lnTo>
                  <a:lnTo>
                    <a:pt x="846" y="608"/>
                  </a:lnTo>
                  <a:lnTo>
                    <a:pt x="846" y="608"/>
                  </a:lnTo>
                  <a:lnTo>
                    <a:pt x="846" y="608"/>
                  </a:lnTo>
                  <a:lnTo>
                    <a:pt x="846" y="607"/>
                  </a:lnTo>
                  <a:lnTo>
                    <a:pt x="848" y="608"/>
                  </a:lnTo>
                  <a:lnTo>
                    <a:pt x="848" y="608"/>
                  </a:lnTo>
                  <a:lnTo>
                    <a:pt x="850" y="608"/>
                  </a:lnTo>
                  <a:lnTo>
                    <a:pt x="850" y="607"/>
                  </a:lnTo>
                  <a:lnTo>
                    <a:pt x="850" y="607"/>
                  </a:lnTo>
                  <a:lnTo>
                    <a:pt x="848" y="607"/>
                  </a:lnTo>
                  <a:lnTo>
                    <a:pt x="848" y="607"/>
                  </a:lnTo>
                  <a:lnTo>
                    <a:pt x="848" y="607"/>
                  </a:lnTo>
                  <a:lnTo>
                    <a:pt x="846" y="607"/>
                  </a:lnTo>
                  <a:lnTo>
                    <a:pt x="846" y="607"/>
                  </a:lnTo>
                  <a:lnTo>
                    <a:pt x="846" y="607"/>
                  </a:lnTo>
                  <a:lnTo>
                    <a:pt x="846" y="607"/>
                  </a:lnTo>
                  <a:lnTo>
                    <a:pt x="844" y="607"/>
                  </a:lnTo>
                  <a:lnTo>
                    <a:pt x="844" y="607"/>
                  </a:lnTo>
                  <a:lnTo>
                    <a:pt x="844" y="607"/>
                  </a:lnTo>
                  <a:lnTo>
                    <a:pt x="844" y="608"/>
                  </a:lnTo>
                  <a:lnTo>
                    <a:pt x="844" y="608"/>
                  </a:lnTo>
                  <a:lnTo>
                    <a:pt x="842" y="607"/>
                  </a:lnTo>
                  <a:lnTo>
                    <a:pt x="842" y="607"/>
                  </a:lnTo>
                  <a:lnTo>
                    <a:pt x="842" y="607"/>
                  </a:lnTo>
                  <a:lnTo>
                    <a:pt x="840" y="607"/>
                  </a:lnTo>
                  <a:lnTo>
                    <a:pt x="840" y="607"/>
                  </a:lnTo>
                  <a:lnTo>
                    <a:pt x="840" y="607"/>
                  </a:lnTo>
                  <a:lnTo>
                    <a:pt x="839" y="607"/>
                  </a:lnTo>
                  <a:lnTo>
                    <a:pt x="839" y="607"/>
                  </a:lnTo>
                  <a:lnTo>
                    <a:pt x="839" y="605"/>
                  </a:lnTo>
                  <a:lnTo>
                    <a:pt x="839" y="605"/>
                  </a:lnTo>
                  <a:lnTo>
                    <a:pt x="839" y="605"/>
                  </a:lnTo>
                  <a:lnTo>
                    <a:pt x="839" y="605"/>
                  </a:lnTo>
                  <a:lnTo>
                    <a:pt x="837" y="605"/>
                  </a:lnTo>
                  <a:lnTo>
                    <a:pt x="837" y="605"/>
                  </a:lnTo>
                  <a:lnTo>
                    <a:pt x="837" y="605"/>
                  </a:lnTo>
                  <a:lnTo>
                    <a:pt x="837" y="605"/>
                  </a:lnTo>
                  <a:lnTo>
                    <a:pt x="837" y="605"/>
                  </a:lnTo>
                  <a:lnTo>
                    <a:pt x="837" y="605"/>
                  </a:lnTo>
                  <a:lnTo>
                    <a:pt x="839" y="605"/>
                  </a:lnTo>
                  <a:lnTo>
                    <a:pt x="839" y="605"/>
                  </a:lnTo>
                  <a:lnTo>
                    <a:pt x="839" y="603"/>
                  </a:lnTo>
                  <a:lnTo>
                    <a:pt x="839" y="603"/>
                  </a:lnTo>
                  <a:lnTo>
                    <a:pt x="839" y="603"/>
                  </a:lnTo>
                  <a:lnTo>
                    <a:pt x="839" y="603"/>
                  </a:lnTo>
                  <a:lnTo>
                    <a:pt x="837" y="603"/>
                  </a:lnTo>
                  <a:lnTo>
                    <a:pt x="837" y="603"/>
                  </a:lnTo>
                  <a:lnTo>
                    <a:pt x="837" y="603"/>
                  </a:lnTo>
                  <a:lnTo>
                    <a:pt x="835" y="605"/>
                  </a:lnTo>
                  <a:lnTo>
                    <a:pt x="835" y="605"/>
                  </a:lnTo>
                  <a:lnTo>
                    <a:pt x="835" y="605"/>
                  </a:lnTo>
                  <a:lnTo>
                    <a:pt x="835" y="605"/>
                  </a:lnTo>
                  <a:lnTo>
                    <a:pt x="835" y="607"/>
                  </a:lnTo>
                  <a:lnTo>
                    <a:pt x="835" y="607"/>
                  </a:lnTo>
                  <a:lnTo>
                    <a:pt x="835" y="607"/>
                  </a:lnTo>
                  <a:lnTo>
                    <a:pt x="835" y="608"/>
                  </a:lnTo>
                  <a:lnTo>
                    <a:pt x="835" y="608"/>
                  </a:lnTo>
                  <a:lnTo>
                    <a:pt x="835" y="610"/>
                  </a:lnTo>
                  <a:lnTo>
                    <a:pt x="835" y="610"/>
                  </a:lnTo>
                  <a:lnTo>
                    <a:pt x="833" y="610"/>
                  </a:lnTo>
                  <a:lnTo>
                    <a:pt x="833" y="610"/>
                  </a:lnTo>
                  <a:lnTo>
                    <a:pt x="833" y="610"/>
                  </a:lnTo>
                  <a:lnTo>
                    <a:pt x="831" y="612"/>
                  </a:lnTo>
                  <a:lnTo>
                    <a:pt x="831" y="612"/>
                  </a:lnTo>
                  <a:lnTo>
                    <a:pt x="829" y="612"/>
                  </a:lnTo>
                  <a:lnTo>
                    <a:pt x="829" y="612"/>
                  </a:lnTo>
                  <a:lnTo>
                    <a:pt x="829" y="612"/>
                  </a:lnTo>
                  <a:lnTo>
                    <a:pt x="829" y="612"/>
                  </a:lnTo>
                  <a:lnTo>
                    <a:pt x="829" y="612"/>
                  </a:lnTo>
                  <a:lnTo>
                    <a:pt x="828" y="612"/>
                  </a:lnTo>
                  <a:lnTo>
                    <a:pt x="828" y="612"/>
                  </a:lnTo>
                  <a:lnTo>
                    <a:pt x="828" y="612"/>
                  </a:lnTo>
                  <a:lnTo>
                    <a:pt x="828" y="612"/>
                  </a:lnTo>
                  <a:lnTo>
                    <a:pt x="826" y="612"/>
                  </a:lnTo>
                  <a:lnTo>
                    <a:pt x="826" y="612"/>
                  </a:lnTo>
                  <a:lnTo>
                    <a:pt x="826" y="612"/>
                  </a:lnTo>
                  <a:lnTo>
                    <a:pt x="826" y="612"/>
                  </a:lnTo>
                  <a:lnTo>
                    <a:pt x="826" y="612"/>
                  </a:lnTo>
                  <a:lnTo>
                    <a:pt x="826" y="612"/>
                  </a:lnTo>
                  <a:lnTo>
                    <a:pt x="826" y="610"/>
                  </a:lnTo>
                  <a:lnTo>
                    <a:pt x="828" y="610"/>
                  </a:lnTo>
                  <a:lnTo>
                    <a:pt x="828" y="610"/>
                  </a:lnTo>
                  <a:lnTo>
                    <a:pt x="828" y="610"/>
                  </a:lnTo>
                  <a:lnTo>
                    <a:pt x="826" y="610"/>
                  </a:lnTo>
                  <a:lnTo>
                    <a:pt x="826" y="610"/>
                  </a:lnTo>
                  <a:lnTo>
                    <a:pt x="826" y="608"/>
                  </a:lnTo>
                  <a:lnTo>
                    <a:pt x="826" y="608"/>
                  </a:lnTo>
                  <a:lnTo>
                    <a:pt x="826" y="608"/>
                  </a:lnTo>
                  <a:lnTo>
                    <a:pt x="824" y="608"/>
                  </a:lnTo>
                  <a:lnTo>
                    <a:pt x="824" y="608"/>
                  </a:lnTo>
                  <a:lnTo>
                    <a:pt x="824" y="608"/>
                  </a:lnTo>
                  <a:lnTo>
                    <a:pt x="824" y="608"/>
                  </a:lnTo>
                  <a:lnTo>
                    <a:pt x="824" y="608"/>
                  </a:lnTo>
                  <a:lnTo>
                    <a:pt x="826" y="607"/>
                  </a:lnTo>
                  <a:lnTo>
                    <a:pt x="824" y="607"/>
                  </a:lnTo>
                  <a:lnTo>
                    <a:pt x="824" y="607"/>
                  </a:lnTo>
                  <a:lnTo>
                    <a:pt x="824" y="607"/>
                  </a:lnTo>
                  <a:lnTo>
                    <a:pt x="824" y="607"/>
                  </a:lnTo>
                  <a:lnTo>
                    <a:pt x="824" y="607"/>
                  </a:lnTo>
                  <a:lnTo>
                    <a:pt x="824" y="605"/>
                  </a:lnTo>
                  <a:lnTo>
                    <a:pt x="824" y="605"/>
                  </a:lnTo>
                  <a:lnTo>
                    <a:pt x="824" y="605"/>
                  </a:lnTo>
                  <a:lnTo>
                    <a:pt x="822" y="605"/>
                  </a:lnTo>
                  <a:lnTo>
                    <a:pt x="822" y="605"/>
                  </a:lnTo>
                  <a:lnTo>
                    <a:pt x="822" y="605"/>
                  </a:lnTo>
                  <a:lnTo>
                    <a:pt x="822" y="603"/>
                  </a:lnTo>
                  <a:lnTo>
                    <a:pt x="820" y="603"/>
                  </a:lnTo>
                  <a:lnTo>
                    <a:pt x="820" y="603"/>
                  </a:lnTo>
                  <a:lnTo>
                    <a:pt x="820" y="603"/>
                  </a:lnTo>
                  <a:lnTo>
                    <a:pt x="820" y="605"/>
                  </a:lnTo>
                  <a:lnTo>
                    <a:pt x="820" y="605"/>
                  </a:lnTo>
                  <a:lnTo>
                    <a:pt x="818" y="605"/>
                  </a:lnTo>
                  <a:lnTo>
                    <a:pt x="818" y="605"/>
                  </a:lnTo>
                  <a:lnTo>
                    <a:pt x="818" y="603"/>
                  </a:lnTo>
                  <a:lnTo>
                    <a:pt x="818" y="603"/>
                  </a:lnTo>
                  <a:lnTo>
                    <a:pt x="820" y="603"/>
                  </a:lnTo>
                  <a:lnTo>
                    <a:pt x="820" y="601"/>
                  </a:lnTo>
                  <a:lnTo>
                    <a:pt x="820" y="601"/>
                  </a:lnTo>
                  <a:lnTo>
                    <a:pt x="818" y="601"/>
                  </a:lnTo>
                  <a:lnTo>
                    <a:pt x="818" y="599"/>
                  </a:lnTo>
                  <a:lnTo>
                    <a:pt x="818" y="601"/>
                  </a:lnTo>
                  <a:lnTo>
                    <a:pt x="818" y="601"/>
                  </a:lnTo>
                  <a:lnTo>
                    <a:pt x="817" y="599"/>
                  </a:lnTo>
                  <a:lnTo>
                    <a:pt x="817" y="599"/>
                  </a:lnTo>
                  <a:lnTo>
                    <a:pt x="817" y="599"/>
                  </a:lnTo>
                  <a:lnTo>
                    <a:pt x="817" y="599"/>
                  </a:lnTo>
                  <a:lnTo>
                    <a:pt x="818" y="597"/>
                  </a:lnTo>
                  <a:lnTo>
                    <a:pt x="818" y="597"/>
                  </a:lnTo>
                  <a:lnTo>
                    <a:pt x="820" y="597"/>
                  </a:lnTo>
                  <a:lnTo>
                    <a:pt x="820" y="596"/>
                  </a:lnTo>
                  <a:lnTo>
                    <a:pt x="820" y="596"/>
                  </a:lnTo>
                  <a:lnTo>
                    <a:pt x="820" y="596"/>
                  </a:lnTo>
                  <a:lnTo>
                    <a:pt x="822" y="596"/>
                  </a:lnTo>
                  <a:lnTo>
                    <a:pt x="822" y="594"/>
                  </a:lnTo>
                  <a:lnTo>
                    <a:pt x="822" y="594"/>
                  </a:lnTo>
                  <a:lnTo>
                    <a:pt x="822" y="594"/>
                  </a:lnTo>
                  <a:lnTo>
                    <a:pt x="824" y="594"/>
                  </a:lnTo>
                  <a:lnTo>
                    <a:pt x="824" y="594"/>
                  </a:lnTo>
                  <a:lnTo>
                    <a:pt x="824" y="594"/>
                  </a:lnTo>
                  <a:lnTo>
                    <a:pt x="824" y="594"/>
                  </a:lnTo>
                  <a:lnTo>
                    <a:pt x="826" y="596"/>
                  </a:lnTo>
                  <a:lnTo>
                    <a:pt x="826" y="596"/>
                  </a:lnTo>
                  <a:lnTo>
                    <a:pt x="826" y="596"/>
                  </a:lnTo>
                  <a:lnTo>
                    <a:pt x="826" y="596"/>
                  </a:lnTo>
                  <a:lnTo>
                    <a:pt x="826" y="596"/>
                  </a:lnTo>
                  <a:lnTo>
                    <a:pt x="826" y="597"/>
                  </a:lnTo>
                  <a:lnTo>
                    <a:pt x="826" y="597"/>
                  </a:lnTo>
                  <a:lnTo>
                    <a:pt x="826" y="597"/>
                  </a:lnTo>
                  <a:lnTo>
                    <a:pt x="828" y="597"/>
                  </a:lnTo>
                  <a:lnTo>
                    <a:pt x="828" y="597"/>
                  </a:lnTo>
                  <a:lnTo>
                    <a:pt x="828" y="597"/>
                  </a:lnTo>
                  <a:lnTo>
                    <a:pt x="828" y="597"/>
                  </a:lnTo>
                  <a:lnTo>
                    <a:pt x="828" y="597"/>
                  </a:lnTo>
                  <a:lnTo>
                    <a:pt x="828" y="596"/>
                  </a:lnTo>
                  <a:lnTo>
                    <a:pt x="828" y="596"/>
                  </a:lnTo>
                  <a:lnTo>
                    <a:pt x="828" y="594"/>
                  </a:lnTo>
                  <a:lnTo>
                    <a:pt x="828" y="594"/>
                  </a:lnTo>
                  <a:lnTo>
                    <a:pt x="828" y="596"/>
                  </a:lnTo>
                  <a:lnTo>
                    <a:pt x="826" y="596"/>
                  </a:lnTo>
                  <a:lnTo>
                    <a:pt x="826" y="594"/>
                  </a:lnTo>
                  <a:lnTo>
                    <a:pt x="828" y="594"/>
                  </a:lnTo>
                  <a:lnTo>
                    <a:pt x="828" y="594"/>
                  </a:lnTo>
                  <a:lnTo>
                    <a:pt x="828" y="594"/>
                  </a:lnTo>
                  <a:lnTo>
                    <a:pt x="828" y="594"/>
                  </a:lnTo>
                  <a:lnTo>
                    <a:pt x="826" y="594"/>
                  </a:lnTo>
                  <a:lnTo>
                    <a:pt x="826" y="592"/>
                  </a:lnTo>
                  <a:lnTo>
                    <a:pt x="826" y="592"/>
                  </a:lnTo>
                  <a:lnTo>
                    <a:pt x="826" y="592"/>
                  </a:lnTo>
                  <a:lnTo>
                    <a:pt x="826" y="592"/>
                  </a:lnTo>
                  <a:lnTo>
                    <a:pt x="826" y="592"/>
                  </a:lnTo>
                  <a:lnTo>
                    <a:pt x="826" y="592"/>
                  </a:lnTo>
                  <a:lnTo>
                    <a:pt x="826" y="592"/>
                  </a:lnTo>
                  <a:lnTo>
                    <a:pt x="826" y="592"/>
                  </a:lnTo>
                  <a:lnTo>
                    <a:pt x="826" y="594"/>
                  </a:lnTo>
                  <a:lnTo>
                    <a:pt x="826" y="594"/>
                  </a:lnTo>
                  <a:lnTo>
                    <a:pt x="826" y="592"/>
                  </a:lnTo>
                  <a:lnTo>
                    <a:pt x="824" y="592"/>
                  </a:lnTo>
                  <a:lnTo>
                    <a:pt x="824" y="592"/>
                  </a:lnTo>
                  <a:lnTo>
                    <a:pt x="824" y="592"/>
                  </a:lnTo>
                  <a:lnTo>
                    <a:pt x="824" y="592"/>
                  </a:lnTo>
                  <a:lnTo>
                    <a:pt x="824" y="590"/>
                  </a:lnTo>
                  <a:lnTo>
                    <a:pt x="822" y="590"/>
                  </a:lnTo>
                  <a:lnTo>
                    <a:pt x="822" y="590"/>
                  </a:lnTo>
                  <a:lnTo>
                    <a:pt x="822" y="590"/>
                  </a:lnTo>
                  <a:lnTo>
                    <a:pt x="820" y="590"/>
                  </a:lnTo>
                  <a:lnTo>
                    <a:pt x="820" y="590"/>
                  </a:lnTo>
                  <a:lnTo>
                    <a:pt x="820" y="588"/>
                  </a:lnTo>
                  <a:lnTo>
                    <a:pt x="820" y="588"/>
                  </a:lnTo>
                  <a:lnTo>
                    <a:pt x="820" y="588"/>
                  </a:lnTo>
                  <a:lnTo>
                    <a:pt x="818" y="588"/>
                  </a:lnTo>
                  <a:lnTo>
                    <a:pt x="818" y="588"/>
                  </a:lnTo>
                  <a:lnTo>
                    <a:pt x="818" y="588"/>
                  </a:lnTo>
                  <a:lnTo>
                    <a:pt x="818" y="590"/>
                  </a:lnTo>
                  <a:lnTo>
                    <a:pt x="818" y="590"/>
                  </a:lnTo>
                  <a:lnTo>
                    <a:pt x="817" y="590"/>
                  </a:lnTo>
                  <a:lnTo>
                    <a:pt x="817" y="588"/>
                  </a:lnTo>
                  <a:lnTo>
                    <a:pt x="817" y="588"/>
                  </a:lnTo>
                  <a:lnTo>
                    <a:pt x="817" y="588"/>
                  </a:lnTo>
                  <a:lnTo>
                    <a:pt x="817" y="588"/>
                  </a:lnTo>
                  <a:lnTo>
                    <a:pt x="818" y="586"/>
                  </a:lnTo>
                  <a:lnTo>
                    <a:pt x="818" y="586"/>
                  </a:lnTo>
                  <a:lnTo>
                    <a:pt x="817" y="586"/>
                  </a:lnTo>
                  <a:lnTo>
                    <a:pt x="817" y="586"/>
                  </a:lnTo>
                  <a:lnTo>
                    <a:pt x="817" y="586"/>
                  </a:lnTo>
                  <a:lnTo>
                    <a:pt x="817" y="586"/>
                  </a:lnTo>
                  <a:lnTo>
                    <a:pt x="817" y="586"/>
                  </a:lnTo>
                  <a:lnTo>
                    <a:pt x="817" y="586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5" y="585"/>
                  </a:lnTo>
                  <a:lnTo>
                    <a:pt x="815" y="586"/>
                  </a:lnTo>
                  <a:lnTo>
                    <a:pt x="813" y="586"/>
                  </a:lnTo>
                  <a:lnTo>
                    <a:pt x="813" y="585"/>
                  </a:lnTo>
                  <a:lnTo>
                    <a:pt x="811" y="585"/>
                  </a:lnTo>
                  <a:lnTo>
                    <a:pt x="811" y="585"/>
                  </a:lnTo>
                  <a:lnTo>
                    <a:pt x="811" y="585"/>
                  </a:lnTo>
                  <a:lnTo>
                    <a:pt x="809" y="585"/>
                  </a:lnTo>
                  <a:lnTo>
                    <a:pt x="809" y="585"/>
                  </a:lnTo>
                  <a:lnTo>
                    <a:pt x="809" y="585"/>
                  </a:lnTo>
                  <a:lnTo>
                    <a:pt x="809" y="583"/>
                  </a:lnTo>
                  <a:lnTo>
                    <a:pt x="809" y="583"/>
                  </a:lnTo>
                  <a:lnTo>
                    <a:pt x="807" y="583"/>
                  </a:lnTo>
                  <a:lnTo>
                    <a:pt x="807" y="583"/>
                  </a:lnTo>
                  <a:lnTo>
                    <a:pt x="807" y="583"/>
                  </a:lnTo>
                  <a:lnTo>
                    <a:pt x="807" y="581"/>
                  </a:lnTo>
                  <a:lnTo>
                    <a:pt x="807" y="581"/>
                  </a:lnTo>
                  <a:lnTo>
                    <a:pt x="807" y="581"/>
                  </a:lnTo>
                  <a:lnTo>
                    <a:pt x="806" y="581"/>
                  </a:lnTo>
                  <a:lnTo>
                    <a:pt x="807" y="581"/>
                  </a:lnTo>
                  <a:lnTo>
                    <a:pt x="806" y="583"/>
                  </a:lnTo>
                  <a:lnTo>
                    <a:pt x="806" y="583"/>
                  </a:lnTo>
                  <a:lnTo>
                    <a:pt x="806" y="583"/>
                  </a:lnTo>
                  <a:lnTo>
                    <a:pt x="806" y="585"/>
                  </a:lnTo>
                  <a:lnTo>
                    <a:pt x="806" y="585"/>
                  </a:lnTo>
                  <a:lnTo>
                    <a:pt x="804" y="585"/>
                  </a:lnTo>
                  <a:lnTo>
                    <a:pt x="804" y="585"/>
                  </a:lnTo>
                  <a:lnTo>
                    <a:pt x="804" y="583"/>
                  </a:lnTo>
                  <a:lnTo>
                    <a:pt x="802" y="583"/>
                  </a:lnTo>
                  <a:lnTo>
                    <a:pt x="802" y="583"/>
                  </a:lnTo>
                  <a:lnTo>
                    <a:pt x="800" y="583"/>
                  </a:lnTo>
                  <a:lnTo>
                    <a:pt x="800" y="583"/>
                  </a:lnTo>
                  <a:lnTo>
                    <a:pt x="798" y="583"/>
                  </a:lnTo>
                  <a:lnTo>
                    <a:pt x="798" y="583"/>
                  </a:lnTo>
                  <a:lnTo>
                    <a:pt x="797" y="583"/>
                  </a:lnTo>
                  <a:lnTo>
                    <a:pt x="795" y="583"/>
                  </a:lnTo>
                  <a:lnTo>
                    <a:pt x="795" y="583"/>
                  </a:lnTo>
                  <a:lnTo>
                    <a:pt x="795" y="581"/>
                  </a:lnTo>
                  <a:lnTo>
                    <a:pt x="793" y="581"/>
                  </a:lnTo>
                  <a:lnTo>
                    <a:pt x="793" y="581"/>
                  </a:lnTo>
                  <a:lnTo>
                    <a:pt x="793" y="583"/>
                  </a:lnTo>
                  <a:lnTo>
                    <a:pt x="795" y="583"/>
                  </a:lnTo>
                  <a:lnTo>
                    <a:pt x="793" y="583"/>
                  </a:lnTo>
                  <a:lnTo>
                    <a:pt x="793" y="583"/>
                  </a:lnTo>
                  <a:lnTo>
                    <a:pt x="793" y="583"/>
                  </a:lnTo>
                  <a:lnTo>
                    <a:pt x="791" y="583"/>
                  </a:lnTo>
                  <a:lnTo>
                    <a:pt x="791" y="583"/>
                  </a:lnTo>
                  <a:lnTo>
                    <a:pt x="791" y="583"/>
                  </a:lnTo>
                  <a:lnTo>
                    <a:pt x="793" y="581"/>
                  </a:lnTo>
                  <a:lnTo>
                    <a:pt x="793" y="581"/>
                  </a:lnTo>
                  <a:lnTo>
                    <a:pt x="791" y="581"/>
                  </a:lnTo>
                  <a:lnTo>
                    <a:pt x="791" y="581"/>
                  </a:lnTo>
                  <a:lnTo>
                    <a:pt x="791" y="581"/>
                  </a:lnTo>
                  <a:lnTo>
                    <a:pt x="791" y="581"/>
                  </a:lnTo>
                  <a:lnTo>
                    <a:pt x="791" y="581"/>
                  </a:lnTo>
                  <a:lnTo>
                    <a:pt x="793" y="581"/>
                  </a:lnTo>
                  <a:lnTo>
                    <a:pt x="793" y="581"/>
                  </a:lnTo>
                  <a:lnTo>
                    <a:pt x="791" y="579"/>
                  </a:lnTo>
                  <a:lnTo>
                    <a:pt x="791" y="579"/>
                  </a:lnTo>
                  <a:lnTo>
                    <a:pt x="791" y="579"/>
                  </a:lnTo>
                  <a:lnTo>
                    <a:pt x="789" y="579"/>
                  </a:lnTo>
                  <a:lnTo>
                    <a:pt x="789" y="579"/>
                  </a:lnTo>
                  <a:lnTo>
                    <a:pt x="789" y="579"/>
                  </a:lnTo>
                  <a:lnTo>
                    <a:pt x="789" y="579"/>
                  </a:lnTo>
                  <a:lnTo>
                    <a:pt x="789" y="581"/>
                  </a:lnTo>
                  <a:lnTo>
                    <a:pt x="787" y="581"/>
                  </a:lnTo>
                  <a:lnTo>
                    <a:pt x="787" y="583"/>
                  </a:lnTo>
                  <a:lnTo>
                    <a:pt x="787" y="581"/>
                  </a:lnTo>
                  <a:lnTo>
                    <a:pt x="786" y="581"/>
                  </a:lnTo>
                  <a:lnTo>
                    <a:pt x="786" y="579"/>
                  </a:lnTo>
                  <a:lnTo>
                    <a:pt x="786" y="579"/>
                  </a:lnTo>
                  <a:lnTo>
                    <a:pt x="786" y="579"/>
                  </a:lnTo>
                  <a:lnTo>
                    <a:pt x="786" y="579"/>
                  </a:lnTo>
                  <a:lnTo>
                    <a:pt x="784" y="581"/>
                  </a:lnTo>
                  <a:lnTo>
                    <a:pt x="784" y="581"/>
                  </a:lnTo>
                  <a:lnTo>
                    <a:pt x="784" y="579"/>
                  </a:lnTo>
                  <a:lnTo>
                    <a:pt x="784" y="579"/>
                  </a:lnTo>
                  <a:lnTo>
                    <a:pt x="784" y="579"/>
                  </a:lnTo>
                  <a:lnTo>
                    <a:pt x="784" y="579"/>
                  </a:lnTo>
                  <a:lnTo>
                    <a:pt x="784" y="579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2" y="577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0" y="577"/>
                  </a:lnTo>
                  <a:lnTo>
                    <a:pt x="780" y="577"/>
                  </a:lnTo>
                  <a:lnTo>
                    <a:pt x="780" y="579"/>
                  </a:lnTo>
                  <a:lnTo>
                    <a:pt x="780" y="579"/>
                  </a:lnTo>
                  <a:lnTo>
                    <a:pt x="780" y="579"/>
                  </a:lnTo>
                  <a:lnTo>
                    <a:pt x="780" y="579"/>
                  </a:lnTo>
                  <a:lnTo>
                    <a:pt x="780" y="579"/>
                  </a:lnTo>
                  <a:lnTo>
                    <a:pt x="780" y="581"/>
                  </a:lnTo>
                  <a:lnTo>
                    <a:pt x="780" y="581"/>
                  </a:lnTo>
                  <a:lnTo>
                    <a:pt x="780" y="581"/>
                  </a:lnTo>
                  <a:lnTo>
                    <a:pt x="780" y="581"/>
                  </a:lnTo>
                  <a:lnTo>
                    <a:pt x="778" y="581"/>
                  </a:lnTo>
                  <a:lnTo>
                    <a:pt x="778" y="581"/>
                  </a:lnTo>
                  <a:lnTo>
                    <a:pt x="780" y="583"/>
                  </a:lnTo>
                  <a:lnTo>
                    <a:pt x="780" y="583"/>
                  </a:lnTo>
                  <a:lnTo>
                    <a:pt x="780" y="583"/>
                  </a:lnTo>
                  <a:lnTo>
                    <a:pt x="780" y="583"/>
                  </a:lnTo>
                  <a:lnTo>
                    <a:pt x="780" y="583"/>
                  </a:lnTo>
                  <a:lnTo>
                    <a:pt x="778" y="583"/>
                  </a:lnTo>
                  <a:lnTo>
                    <a:pt x="778" y="583"/>
                  </a:lnTo>
                  <a:lnTo>
                    <a:pt x="778" y="583"/>
                  </a:lnTo>
                  <a:lnTo>
                    <a:pt x="778" y="583"/>
                  </a:lnTo>
                  <a:lnTo>
                    <a:pt x="778" y="583"/>
                  </a:lnTo>
                  <a:lnTo>
                    <a:pt x="778" y="583"/>
                  </a:lnTo>
                  <a:lnTo>
                    <a:pt x="776" y="583"/>
                  </a:lnTo>
                  <a:lnTo>
                    <a:pt x="776" y="583"/>
                  </a:lnTo>
                  <a:lnTo>
                    <a:pt x="776" y="581"/>
                  </a:lnTo>
                  <a:lnTo>
                    <a:pt x="778" y="581"/>
                  </a:lnTo>
                  <a:lnTo>
                    <a:pt x="778" y="581"/>
                  </a:lnTo>
                  <a:lnTo>
                    <a:pt x="778" y="583"/>
                  </a:lnTo>
                  <a:lnTo>
                    <a:pt x="778" y="581"/>
                  </a:lnTo>
                  <a:lnTo>
                    <a:pt x="778" y="581"/>
                  </a:lnTo>
                  <a:lnTo>
                    <a:pt x="778" y="581"/>
                  </a:lnTo>
                  <a:lnTo>
                    <a:pt x="778" y="581"/>
                  </a:lnTo>
                  <a:lnTo>
                    <a:pt x="778" y="581"/>
                  </a:lnTo>
                  <a:lnTo>
                    <a:pt x="778" y="579"/>
                  </a:lnTo>
                  <a:lnTo>
                    <a:pt x="778" y="579"/>
                  </a:lnTo>
                  <a:lnTo>
                    <a:pt x="778" y="579"/>
                  </a:lnTo>
                  <a:lnTo>
                    <a:pt x="778" y="579"/>
                  </a:lnTo>
                  <a:lnTo>
                    <a:pt x="776" y="579"/>
                  </a:lnTo>
                  <a:lnTo>
                    <a:pt x="776" y="579"/>
                  </a:lnTo>
                  <a:lnTo>
                    <a:pt x="776" y="579"/>
                  </a:lnTo>
                  <a:lnTo>
                    <a:pt x="776" y="579"/>
                  </a:lnTo>
                  <a:lnTo>
                    <a:pt x="776" y="581"/>
                  </a:lnTo>
                  <a:lnTo>
                    <a:pt x="775" y="581"/>
                  </a:lnTo>
                  <a:lnTo>
                    <a:pt x="775" y="581"/>
                  </a:lnTo>
                  <a:lnTo>
                    <a:pt x="775" y="581"/>
                  </a:lnTo>
                  <a:lnTo>
                    <a:pt x="775" y="579"/>
                  </a:lnTo>
                  <a:lnTo>
                    <a:pt x="775" y="579"/>
                  </a:lnTo>
                  <a:lnTo>
                    <a:pt x="776" y="579"/>
                  </a:lnTo>
                  <a:lnTo>
                    <a:pt x="775" y="579"/>
                  </a:lnTo>
                  <a:lnTo>
                    <a:pt x="775" y="579"/>
                  </a:lnTo>
                  <a:lnTo>
                    <a:pt x="775" y="579"/>
                  </a:lnTo>
                  <a:lnTo>
                    <a:pt x="775" y="579"/>
                  </a:lnTo>
                  <a:lnTo>
                    <a:pt x="775" y="579"/>
                  </a:lnTo>
                  <a:lnTo>
                    <a:pt x="773" y="579"/>
                  </a:lnTo>
                  <a:lnTo>
                    <a:pt x="773" y="579"/>
                  </a:lnTo>
                  <a:lnTo>
                    <a:pt x="773" y="577"/>
                  </a:lnTo>
                  <a:lnTo>
                    <a:pt x="773" y="577"/>
                  </a:lnTo>
                  <a:lnTo>
                    <a:pt x="773" y="577"/>
                  </a:lnTo>
                  <a:lnTo>
                    <a:pt x="773" y="577"/>
                  </a:lnTo>
                  <a:lnTo>
                    <a:pt x="773" y="577"/>
                  </a:lnTo>
                  <a:lnTo>
                    <a:pt x="773" y="577"/>
                  </a:lnTo>
                  <a:lnTo>
                    <a:pt x="771" y="577"/>
                  </a:lnTo>
                  <a:lnTo>
                    <a:pt x="771" y="579"/>
                  </a:lnTo>
                  <a:lnTo>
                    <a:pt x="771" y="579"/>
                  </a:lnTo>
                  <a:lnTo>
                    <a:pt x="771" y="579"/>
                  </a:lnTo>
                  <a:lnTo>
                    <a:pt x="773" y="579"/>
                  </a:lnTo>
                  <a:lnTo>
                    <a:pt x="773" y="579"/>
                  </a:lnTo>
                  <a:lnTo>
                    <a:pt x="771" y="581"/>
                  </a:lnTo>
                  <a:lnTo>
                    <a:pt x="771" y="581"/>
                  </a:lnTo>
                  <a:lnTo>
                    <a:pt x="771" y="581"/>
                  </a:lnTo>
                  <a:lnTo>
                    <a:pt x="771" y="581"/>
                  </a:lnTo>
                  <a:lnTo>
                    <a:pt x="771" y="581"/>
                  </a:lnTo>
                  <a:lnTo>
                    <a:pt x="771" y="581"/>
                  </a:lnTo>
                  <a:lnTo>
                    <a:pt x="771" y="579"/>
                  </a:lnTo>
                  <a:lnTo>
                    <a:pt x="771" y="579"/>
                  </a:lnTo>
                  <a:lnTo>
                    <a:pt x="769" y="579"/>
                  </a:lnTo>
                  <a:lnTo>
                    <a:pt x="769" y="581"/>
                  </a:lnTo>
                  <a:lnTo>
                    <a:pt x="769" y="581"/>
                  </a:lnTo>
                  <a:lnTo>
                    <a:pt x="769" y="581"/>
                  </a:lnTo>
                  <a:lnTo>
                    <a:pt x="769" y="581"/>
                  </a:lnTo>
                  <a:lnTo>
                    <a:pt x="769" y="581"/>
                  </a:lnTo>
                  <a:lnTo>
                    <a:pt x="769" y="581"/>
                  </a:lnTo>
                  <a:lnTo>
                    <a:pt x="769" y="581"/>
                  </a:lnTo>
                  <a:lnTo>
                    <a:pt x="769" y="583"/>
                  </a:lnTo>
                  <a:lnTo>
                    <a:pt x="769" y="583"/>
                  </a:lnTo>
                  <a:lnTo>
                    <a:pt x="769" y="583"/>
                  </a:lnTo>
                  <a:lnTo>
                    <a:pt x="767" y="583"/>
                  </a:lnTo>
                  <a:lnTo>
                    <a:pt x="767" y="581"/>
                  </a:lnTo>
                  <a:lnTo>
                    <a:pt x="767" y="581"/>
                  </a:lnTo>
                  <a:lnTo>
                    <a:pt x="767" y="581"/>
                  </a:lnTo>
                  <a:lnTo>
                    <a:pt x="765" y="581"/>
                  </a:lnTo>
                  <a:lnTo>
                    <a:pt x="765" y="581"/>
                  </a:lnTo>
                  <a:lnTo>
                    <a:pt x="765" y="581"/>
                  </a:lnTo>
                  <a:lnTo>
                    <a:pt x="764" y="581"/>
                  </a:lnTo>
                  <a:lnTo>
                    <a:pt x="764" y="583"/>
                  </a:lnTo>
                  <a:lnTo>
                    <a:pt x="764" y="583"/>
                  </a:lnTo>
                  <a:lnTo>
                    <a:pt x="764" y="583"/>
                  </a:lnTo>
                  <a:lnTo>
                    <a:pt x="764" y="583"/>
                  </a:lnTo>
                  <a:lnTo>
                    <a:pt x="764" y="583"/>
                  </a:lnTo>
                  <a:lnTo>
                    <a:pt x="764" y="585"/>
                  </a:lnTo>
                  <a:lnTo>
                    <a:pt x="764" y="585"/>
                  </a:lnTo>
                  <a:lnTo>
                    <a:pt x="764" y="585"/>
                  </a:lnTo>
                  <a:lnTo>
                    <a:pt x="764" y="585"/>
                  </a:lnTo>
                  <a:lnTo>
                    <a:pt x="764" y="585"/>
                  </a:lnTo>
                  <a:lnTo>
                    <a:pt x="762" y="585"/>
                  </a:lnTo>
                  <a:lnTo>
                    <a:pt x="762" y="585"/>
                  </a:lnTo>
                  <a:lnTo>
                    <a:pt x="762" y="585"/>
                  </a:lnTo>
                  <a:lnTo>
                    <a:pt x="760" y="585"/>
                  </a:lnTo>
                  <a:lnTo>
                    <a:pt x="760" y="583"/>
                  </a:lnTo>
                  <a:lnTo>
                    <a:pt x="760" y="583"/>
                  </a:lnTo>
                  <a:lnTo>
                    <a:pt x="760" y="581"/>
                  </a:lnTo>
                  <a:lnTo>
                    <a:pt x="758" y="581"/>
                  </a:lnTo>
                  <a:lnTo>
                    <a:pt x="758" y="579"/>
                  </a:lnTo>
                  <a:lnTo>
                    <a:pt x="758" y="579"/>
                  </a:lnTo>
                  <a:lnTo>
                    <a:pt x="758" y="579"/>
                  </a:lnTo>
                  <a:lnTo>
                    <a:pt x="758" y="579"/>
                  </a:lnTo>
                  <a:lnTo>
                    <a:pt x="758" y="577"/>
                  </a:lnTo>
                  <a:lnTo>
                    <a:pt x="758" y="579"/>
                  </a:lnTo>
                  <a:lnTo>
                    <a:pt x="760" y="579"/>
                  </a:lnTo>
                  <a:lnTo>
                    <a:pt x="760" y="579"/>
                  </a:lnTo>
                  <a:lnTo>
                    <a:pt x="760" y="577"/>
                  </a:lnTo>
                  <a:lnTo>
                    <a:pt x="760" y="577"/>
                  </a:lnTo>
                  <a:lnTo>
                    <a:pt x="760" y="577"/>
                  </a:lnTo>
                  <a:lnTo>
                    <a:pt x="760" y="577"/>
                  </a:lnTo>
                  <a:lnTo>
                    <a:pt x="760" y="579"/>
                  </a:lnTo>
                  <a:lnTo>
                    <a:pt x="760" y="579"/>
                  </a:lnTo>
                  <a:lnTo>
                    <a:pt x="762" y="579"/>
                  </a:lnTo>
                  <a:lnTo>
                    <a:pt x="762" y="579"/>
                  </a:lnTo>
                  <a:lnTo>
                    <a:pt x="764" y="579"/>
                  </a:lnTo>
                  <a:lnTo>
                    <a:pt x="764" y="581"/>
                  </a:lnTo>
                  <a:lnTo>
                    <a:pt x="764" y="581"/>
                  </a:lnTo>
                  <a:lnTo>
                    <a:pt x="765" y="581"/>
                  </a:lnTo>
                  <a:lnTo>
                    <a:pt x="765" y="581"/>
                  </a:lnTo>
                  <a:lnTo>
                    <a:pt x="765" y="579"/>
                  </a:lnTo>
                  <a:lnTo>
                    <a:pt x="765" y="579"/>
                  </a:lnTo>
                  <a:lnTo>
                    <a:pt x="765" y="579"/>
                  </a:lnTo>
                  <a:lnTo>
                    <a:pt x="765" y="579"/>
                  </a:lnTo>
                  <a:lnTo>
                    <a:pt x="765" y="577"/>
                  </a:lnTo>
                  <a:lnTo>
                    <a:pt x="765" y="577"/>
                  </a:lnTo>
                  <a:lnTo>
                    <a:pt x="765" y="577"/>
                  </a:lnTo>
                  <a:lnTo>
                    <a:pt x="767" y="577"/>
                  </a:lnTo>
                  <a:lnTo>
                    <a:pt x="767" y="577"/>
                  </a:lnTo>
                  <a:lnTo>
                    <a:pt x="767" y="576"/>
                  </a:lnTo>
                  <a:lnTo>
                    <a:pt x="767" y="576"/>
                  </a:lnTo>
                  <a:lnTo>
                    <a:pt x="767" y="576"/>
                  </a:lnTo>
                  <a:lnTo>
                    <a:pt x="767" y="576"/>
                  </a:lnTo>
                  <a:lnTo>
                    <a:pt x="767" y="574"/>
                  </a:lnTo>
                  <a:lnTo>
                    <a:pt x="767" y="574"/>
                  </a:lnTo>
                  <a:lnTo>
                    <a:pt x="765" y="574"/>
                  </a:lnTo>
                  <a:lnTo>
                    <a:pt x="765" y="574"/>
                  </a:lnTo>
                  <a:lnTo>
                    <a:pt x="765" y="574"/>
                  </a:lnTo>
                  <a:lnTo>
                    <a:pt x="765" y="576"/>
                  </a:lnTo>
                  <a:lnTo>
                    <a:pt x="764" y="576"/>
                  </a:lnTo>
                  <a:lnTo>
                    <a:pt x="764" y="576"/>
                  </a:lnTo>
                  <a:lnTo>
                    <a:pt x="762" y="576"/>
                  </a:lnTo>
                  <a:lnTo>
                    <a:pt x="762" y="577"/>
                  </a:lnTo>
                  <a:lnTo>
                    <a:pt x="762" y="577"/>
                  </a:lnTo>
                  <a:lnTo>
                    <a:pt x="762" y="577"/>
                  </a:lnTo>
                  <a:lnTo>
                    <a:pt x="762" y="576"/>
                  </a:lnTo>
                  <a:lnTo>
                    <a:pt x="762" y="576"/>
                  </a:lnTo>
                  <a:lnTo>
                    <a:pt x="760" y="576"/>
                  </a:lnTo>
                  <a:lnTo>
                    <a:pt x="760" y="576"/>
                  </a:lnTo>
                  <a:lnTo>
                    <a:pt x="760" y="576"/>
                  </a:lnTo>
                  <a:lnTo>
                    <a:pt x="760" y="576"/>
                  </a:lnTo>
                  <a:lnTo>
                    <a:pt x="762" y="576"/>
                  </a:lnTo>
                  <a:lnTo>
                    <a:pt x="762" y="576"/>
                  </a:lnTo>
                  <a:lnTo>
                    <a:pt x="762" y="576"/>
                  </a:lnTo>
                  <a:lnTo>
                    <a:pt x="764" y="576"/>
                  </a:lnTo>
                  <a:lnTo>
                    <a:pt x="764" y="574"/>
                  </a:lnTo>
                  <a:lnTo>
                    <a:pt x="764" y="574"/>
                  </a:lnTo>
                  <a:lnTo>
                    <a:pt x="764" y="574"/>
                  </a:lnTo>
                  <a:lnTo>
                    <a:pt x="764" y="574"/>
                  </a:lnTo>
                  <a:lnTo>
                    <a:pt x="762" y="574"/>
                  </a:lnTo>
                  <a:lnTo>
                    <a:pt x="762" y="576"/>
                  </a:lnTo>
                  <a:lnTo>
                    <a:pt x="762" y="576"/>
                  </a:lnTo>
                  <a:lnTo>
                    <a:pt x="760" y="574"/>
                  </a:lnTo>
                  <a:lnTo>
                    <a:pt x="760" y="574"/>
                  </a:lnTo>
                  <a:lnTo>
                    <a:pt x="758" y="574"/>
                  </a:lnTo>
                  <a:lnTo>
                    <a:pt x="758" y="574"/>
                  </a:lnTo>
                  <a:lnTo>
                    <a:pt x="758" y="574"/>
                  </a:lnTo>
                  <a:lnTo>
                    <a:pt x="758" y="574"/>
                  </a:lnTo>
                  <a:lnTo>
                    <a:pt x="758" y="576"/>
                  </a:lnTo>
                  <a:lnTo>
                    <a:pt x="758" y="576"/>
                  </a:lnTo>
                  <a:lnTo>
                    <a:pt x="758" y="576"/>
                  </a:lnTo>
                  <a:lnTo>
                    <a:pt x="758" y="576"/>
                  </a:lnTo>
                  <a:lnTo>
                    <a:pt x="758" y="576"/>
                  </a:lnTo>
                  <a:lnTo>
                    <a:pt x="758" y="576"/>
                  </a:lnTo>
                  <a:lnTo>
                    <a:pt x="758" y="574"/>
                  </a:lnTo>
                  <a:lnTo>
                    <a:pt x="758" y="574"/>
                  </a:lnTo>
                  <a:lnTo>
                    <a:pt x="758" y="574"/>
                  </a:lnTo>
                  <a:lnTo>
                    <a:pt x="758" y="574"/>
                  </a:lnTo>
                  <a:lnTo>
                    <a:pt x="758" y="574"/>
                  </a:lnTo>
                  <a:lnTo>
                    <a:pt x="758" y="572"/>
                  </a:lnTo>
                  <a:lnTo>
                    <a:pt x="758" y="572"/>
                  </a:lnTo>
                  <a:lnTo>
                    <a:pt x="758" y="572"/>
                  </a:lnTo>
                  <a:lnTo>
                    <a:pt x="760" y="570"/>
                  </a:lnTo>
                  <a:lnTo>
                    <a:pt x="760" y="570"/>
                  </a:lnTo>
                  <a:lnTo>
                    <a:pt x="760" y="570"/>
                  </a:lnTo>
                  <a:lnTo>
                    <a:pt x="760" y="570"/>
                  </a:lnTo>
                  <a:lnTo>
                    <a:pt x="760" y="568"/>
                  </a:lnTo>
                  <a:lnTo>
                    <a:pt x="760" y="568"/>
                  </a:lnTo>
                  <a:lnTo>
                    <a:pt x="760" y="568"/>
                  </a:lnTo>
                  <a:lnTo>
                    <a:pt x="758" y="568"/>
                  </a:lnTo>
                  <a:lnTo>
                    <a:pt x="758" y="568"/>
                  </a:lnTo>
                  <a:lnTo>
                    <a:pt x="758" y="568"/>
                  </a:lnTo>
                  <a:lnTo>
                    <a:pt x="758" y="570"/>
                  </a:lnTo>
                  <a:lnTo>
                    <a:pt x="758" y="570"/>
                  </a:lnTo>
                  <a:lnTo>
                    <a:pt x="756" y="570"/>
                  </a:lnTo>
                  <a:lnTo>
                    <a:pt x="756" y="570"/>
                  </a:lnTo>
                  <a:lnTo>
                    <a:pt x="756" y="570"/>
                  </a:lnTo>
                  <a:lnTo>
                    <a:pt x="756" y="570"/>
                  </a:lnTo>
                  <a:lnTo>
                    <a:pt x="754" y="570"/>
                  </a:lnTo>
                  <a:lnTo>
                    <a:pt x="754" y="570"/>
                  </a:lnTo>
                  <a:lnTo>
                    <a:pt x="754" y="570"/>
                  </a:lnTo>
                  <a:lnTo>
                    <a:pt x="754" y="570"/>
                  </a:lnTo>
                  <a:lnTo>
                    <a:pt x="754" y="568"/>
                  </a:lnTo>
                  <a:lnTo>
                    <a:pt x="754" y="568"/>
                  </a:lnTo>
                  <a:lnTo>
                    <a:pt x="754" y="568"/>
                  </a:lnTo>
                  <a:lnTo>
                    <a:pt x="754" y="568"/>
                  </a:lnTo>
                  <a:lnTo>
                    <a:pt x="754" y="568"/>
                  </a:lnTo>
                  <a:lnTo>
                    <a:pt x="754" y="568"/>
                  </a:lnTo>
                  <a:lnTo>
                    <a:pt x="754" y="568"/>
                  </a:lnTo>
                  <a:lnTo>
                    <a:pt x="754" y="568"/>
                  </a:lnTo>
                  <a:lnTo>
                    <a:pt x="754" y="570"/>
                  </a:lnTo>
                  <a:lnTo>
                    <a:pt x="753" y="570"/>
                  </a:lnTo>
                  <a:lnTo>
                    <a:pt x="753" y="568"/>
                  </a:lnTo>
                  <a:lnTo>
                    <a:pt x="753" y="570"/>
                  </a:lnTo>
                  <a:lnTo>
                    <a:pt x="753" y="570"/>
                  </a:lnTo>
                  <a:lnTo>
                    <a:pt x="753" y="568"/>
                  </a:lnTo>
                  <a:lnTo>
                    <a:pt x="751" y="568"/>
                  </a:lnTo>
                  <a:lnTo>
                    <a:pt x="751" y="568"/>
                  </a:lnTo>
                  <a:lnTo>
                    <a:pt x="751" y="568"/>
                  </a:lnTo>
                  <a:lnTo>
                    <a:pt x="751" y="566"/>
                  </a:lnTo>
                  <a:lnTo>
                    <a:pt x="751" y="566"/>
                  </a:lnTo>
                  <a:lnTo>
                    <a:pt x="751" y="566"/>
                  </a:lnTo>
                  <a:lnTo>
                    <a:pt x="751" y="566"/>
                  </a:lnTo>
                  <a:lnTo>
                    <a:pt x="751" y="566"/>
                  </a:lnTo>
                  <a:lnTo>
                    <a:pt x="751" y="565"/>
                  </a:lnTo>
                  <a:lnTo>
                    <a:pt x="751" y="565"/>
                  </a:lnTo>
                  <a:lnTo>
                    <a:pt x="749" y="565"/>
                  </a:lnTo>
                  <a:lnTo>
                    <a:pt x="749" y="563"/>
                  </a:lnTo>
                  <a:lnTo>
                    <a:pt x="749" y="563"/>
                  </a:lnTo>
                  <a:lnTo>
                    <a:pt x="749" y="563"/>
                  </a:lnTo>
                  <a:lnTo>
                    <a:pt x="749" y="563"/>
                  </a:lnTo>
                  <a:lnTo>
                    <a:pt x="749" y="563"/>
                  </a:lnTo>
                  <a:lnTo>
                    <a:pt x="749" y="561"/>
                  </a:lnTo>
                  <a:lnTo>
                    <a:pt x="749" y="561"/>
                  </a:lnTo>
                  <a:lnTo>
                    <a:pt x="749" y="559"/>
                  </a:lnTo>
                  <a:lnTo>
                    <a:pt x="749" y="559"/>
                  </a:lnTo>
                  <a:lnTo>
                    <a:pt x="749" y="559"/>
                  </a:lnTo>
                  <a:lnTo>
                    <a:pt x="747" y="559"/>
                  </a:lnTo>
                  <a:lnTo>
                    <a:pt x="747" y="559"/>
                  </a:lnTo>
                  <a:lnTo>
                    <a:pt x="747" y="561"/>
                  </a:lnTo>
                  <a:lnTo>
                    <a:pt x="749" y="561"/>
                  </a:lnTo>
                  <a:lnTo>
                    <a:pt x="749" y="561"/>
                  </a:lnTo>
                  <a:lnTo>
                    <a:pt x="749" y="563"/>
                  </a:lnTo>
                  <a:lnTo>
                    <a:pt x="749" y="563"/>
                  </a:lnTo>
                  <a:lnTo>
                    <a:pt x="749" y="563"/>
                  </a:lnTo>
                  <a:lnTo>
                    <a:pt x="749" y="563"/>
                  </a:lnTo>
                  <a:lnTo>
                    <a:pt x="749" y="565"/>
                  </a:lnTo>
                  <a:lnTo>
                    <a:pt x="749" y="565"/>
                  </a:lnTo>
                  <a:lnTo>
                    <a:pt x="749" y="565"/>
                  </a:lnTo>
                  <a:lnTo>
                    <a:pt x="749" y="565"/>
                  </a:lnTo>
                  <a:lnTo>
                    <a:pt x="747" y="565"/>
                  </a:lnTo>
                  <a:lnTo>
                    <a:pt x="747" y="565"/>
                  </a:lnTo>
                  <a:lnTo>
                    <a:pt x="747" y="565"/>
                  </a:lnTo>
                  <a:lnTo>
                    <a:pt x="749" y="566"/>
                  </a:lnTo>
                  <a:lnTo>
                    <a:pt x="749" y="566"/>
                  </a:lnTo>
                  <a:lnTo>
                    <a:pt x="749" y="566"/>
                  </a:lnTo>
                  <a:lnTo>
                    <a:pt x="747" y="566"/>
                  </a:lnTo>
                  <a:lnTo>
                    <a:pt x="747" y="566"/>
                  </a:lnTo>
                  <a:lnTo>
                    <a:pt x="747" y="565"/>
                  </a:lnTo>
                  <a:lnTo>
                    <a:pt x="747" y="565"/>
                  </a:lnTo>
                  <a:lnTo>
                    <a:pt x="747" y="565"/>
                  </a:lnTo>
                  <a:lnTo>
                    <a:pt x="747" y="563"/>
                  </a:lnTo>
                  <a:lnTo>
                    <a:pt x="747" y="563"/>
                  </a:lnTo>
                  <a:lnTo>
                    <a:pt x="747" y="563"/>
                  </a:lnTo>
                  <a:lnTo>
                    <a:pt x="747" y="563"/>
                  </a:lnTo>
                  <a:lnTo>
                    <a:pt x="745" y="561"/>
                  </a:lnTo>
                  <a:lnTo>
                    <a:pt x="745" y="561"/>
                  </a:lnTo>
                  <a:lnTo>
                    <a:pt x="745" y="559"/>
                  </a:lnTo>
                  <a:lnTo>
                    <a:pt x="744" y="557"/>
                  </a:lnTo>
                  <a:lnTo>
                    <a:pt x="744" y="557"/>
                  </a:lnTo>
                  <a:lnTo>
                    <a:pt x="745" y="557"/>
                  </a:lnTo>
                  <a:lnTo>
                    <a:pt x="745" y="555"/>
                  </a:lnTo>
                  <a:lnTo>
                    <a:pt x="745" y="555"/>
                  </a:lnTo>
                  <a:lnTo>
                    <a:pt x="744" y="555"/>
                  </a:lnTo>
                  <a:lnTo>
                    <a:pt x="744" y="557"/>
                  </a:lnTo>
                  <a:lnTo>
                    <a:pt x="744" y="555"/>
                  </a:lnTo>
                  <a:lnTo>
                    <a:pt x="744" y="555"/>
                  </a:lnTo>
                  <a:lnTo>
                    <a:pt x="744" y="554"/>
                  </a:lnTo>
                  <a:lnTo>
                    <a:pt x="744" y="554"/>
                  </a:lnTo>
                  <a:lnTo>
                    <a:pt x="744" y="552"/>
                  </a:lnTo>
                  <a:lnTo>
                    <a:pt x="744" y="552"/>
                  </a:lnTo>
                  <a:lnTo>
                    <a:pt x="744" y="552"/>
                  </a:lnTo>
                  <a:lnTo>
                    <a:pt x="744" y="552"/>
                  </a:lnTo>
                  <a:lnTo>
                    <a:pt x="742" y="550"/>
                  </a:lnTo>
                  <a:lnTo>
                    <a:pt x="742" y="550"/>
                  </a:lnTo>
                  <a:lnTo>
                    <a:pt x="742" y="550"/>
                  </a:lnTo>
                  <a:lnTo>
                    <a:pt x="742" y="548"/>
                  </a:lnTo>
                  <a:lnTo>
                    <a:pt x="742" y="548"/>
                  </a:lnTo>
                  <a:lnTo>
                    <a:pt x="740" y="544"/>
                  </a:lnTo>
                  <a:lnTo>
                    <a:pt x="740" y="544"/>
                  </a:lnTo>
                  <a:lnTo>
                    <a:pt x="740" y="544"/>
                  </a:lnTo>
                  <a:lnTo>
                    <a:pt x="740" y="544"/>
                  </a:lnTo>
                  <a:lnTo>
                    <a:pt x="740" y="543"/>
                  </a:lnTo>
                  <a:lnTo>
                    <a:pt x="740" y="543"/>
                  </a:lnTo>
                  <a:lnTo>
                    <a:pt x="740" y="544"/>
                  </a:lnTo>
                  <a:lnTo>
                    <a:pt x="742" y="544"/>
                  </a:lnTo>
                  <a:lnTo>
                    <a:pt x="742" y="543"/>
                  </a:lnTo>
                  <a:lnTo>
                    <a:pt x="742" y="543"/>
                  </a:lnTo>
                  <a:lnTo>
                    <a:pt x="740" y="543"/>
                  </a:lnTo>
                  <a:lnTo>
                    <a:pt x="740" y="543"/>
                  </a:lnTo>
                  <a:lnTo>
                    <a:pt x="740" y="541"/>
                  </a:lnTo>
                  <a:lnTo>
                    <a:pt x="740" y="541"/>
                  </a:lnTo>
                  <a:lnTo>
                    <a:pt x="738" y="541"/>
                  </a:lnTo>
                  <a:lnTo>
                    <a:pt x="738" y="541"/>
                  </a:lnTo>
                  <a:lnTo>
                    <a:pt x="738" y="541"/>
                  </a:lnTo>
                  <a:lnTo>
                    <a:pt x="738" y="541"/>
                  </a:lnTo>
                  <a:lnTo>
                    <a:pt x="738" y="541"/>
                  </a:lnTo>
                  <a:lnTo>
                    <a:pt x="738" y="543"/>
                  </a:lnTo>
                  <a:lnTo>
                    <a:pt x="738" y="543"/>
                  </a:lnTo>
                  <a:lnTo>
                    <a:pt x="738" y="543"/>
                  </a:lnTo>
                  <a:lnTo>
                    <a:pt x="738" y="543"/>
                  </a:lnTo>
                  <a:lnTo>
                    <a:pt x="738" y="543"/>
                  </a:lnTo>
                  <a:lnTo>
                    <a:pt x="738" y="543"/>
                  </a:lnTo>
                  <a:lnTo>
                    <a:pt x="738" y="543"/>
                  </a:lnTo>
                  <a:lnTo>
                    <a:pt x="738" y="541"/>
                  </a:lnTo>
                  <a:lnTo>
                    <a:pt x="736" y="541"/>
                  </a:lnTo>
                  <a:lnTo>
                    <a:pt x="736" y="541"/>
                  </a:lnTo>
                  <a:lnTo>
                    <a:pt x="736" y="539"/>
                  </a:lnTo>
                  <a:lnTo>
                    <a:pt x="736" y="539"/>
                  </a:lnTo>
                  <a:lnTo>
                    <a:pt x="736" y="537"/>
                  </a:lnTo>
                  <a:lnTo>
                    <a:pt x="734" y="537"/>
                  </a:lnTo>
                  <a:lnTo>
                    <a:pt x="734" y="537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6" y="535"/>
                  </a:lnTo>
                  <a:lnTo>
                    <a:pt x="736" y="535"/>
                  </a:lnTo>
                  <a:lnTo>
                    <a:pt x="736" y="535"/>
                  </a:lnTo>
                  <a:lnTo>
                    <a:pt x="736" y="535"/>
                  </a:lnTo>
                  <a:lnTo>
                    <a:pt x="736" y="535"/>
                  </a:lnTo>
                  <a:lnTo>
                    <a:pt x="736" y="535"/>
                  </a:lnTo>
                  <a:lnTo>
                    <a:pt x="736" y="533"/>
                  </a:lnTo>
                  <a:lnTo>
                    <a:pt x="736" y="533"/>
                  </a:lnTo>
                  <a:lnTo>
                    <a:pt x="736" y="533"/>
                  </a:lnTo>
                  <a:lnTo>
                    <a:pt x="736" y="533"/>
                  </a:lnTo>
                  <a:lnTo>
                    <a:pt x="736" y="532"/>
                  </a:lnTo>
                  <a:lnTo>
                    <a:pt x="734" y="532"/>
                  </a:lnTo>
                  <a:lnTo>
                    <a:pt x="734" y="532"/>
                  </a:lnTo>
                  <a:lnTo>
                    <a:pt x="734" y="530"/>
                  </a:lnTo>
                  <a:lnTo>
                    <a:pt x="734" y="530"/>
                  </a:lnTo>
                  <a:lnTo>
                    <a:pt x="734" y="530"/>
                  </a:lnTo>
                  <a:lnTo>
                    <a:pt x="734" y="528"/>
                  </a:lnTo>
                  <a:lnTo>
                    <a:pt x="734" y="528"/>
                  </a:lnTo>
                  <a:lnTo>
                    <a:pt x="734" y="528"/>
                  </a:lnTo>
                  <a:lnTo>
                    <a:pt x="734" y="528"/>
                  </a:lnTo>
                  <a:lnTo>
                    <a:pt x="734" y="528"/>
                  </a:lnTo>
                  <a:lnTo>
                    <a:pt x="734" y="528"/>
                  </a:lnTo>
                  <a:lnTo>
                    <a:pt x="734" y="526"/>
                  </a:lnTo>
                  <a:lnTo>
                    <a:pt x="733" y="526"/>
                  </a:lnTo>
                  <a:lnTo>
                    <a:pt x="733" y="526"/>
                  </a:lnTo>
                  <a:lnTo>
                    <a:pt x="733" y="526"/>
                  </a:lnTo>
                  <a:lnTo>
                    <a:pt x="733" y="526"/>
                  </a:lnTo>
                  <a:lnTo>
                    <a:pt x="733" y="524"/>
                  </a:lnTo>
                  <a:lnTo>
                    <a:pt x="733" y="524"/>
                  </a:lnTo>
                  <a:lnTo>
                    <a:pt x="733" y="524"/>
                  </a:lnTo>
                  <a:lnTo>
                    <a:pt x="733" y="524"/>
                  </a:lnTo>
                  <a:lnTo>
                    <a:pt x="731" y="524"/>
                  </a:lnTo>
                  <a:lnTo>
                    <a:pt x="731" y="524"/>
                  </a:lnTo>
                  <a:lnTo>
                    <a:pt x="731" y="524"/>
                  </a:lnTo>
                  <a:lnTo>
                    <a:pt x="731" y="524"/>
                  </a:lnTo>
                  <a:lnTo>
                    <a:pt x="731" y="524"/>
                  </a:lnTo>
                  <a:lnTo>
                    <a:pt x="731" y="523"/>
                  </a:lnTo>
                  <a:lnTo>
                    <a:pt x="731" y="523"/>
                  </a:lnTo>
                  <a:lnTo>
                    <a:pt x="729" y="523"/>
                  </a:lnTo>
                  <a:lnTo>
                    <a:pt x="729" y="523"/>
                  </a:lnTo>
                  <a:lnTo>
                    <a:pt x="729" y="521"/>
                  </a:lnTo>
                  <a:lnTo>
                    <a:pt x="727" y="521"/>
                  </a:lnTo>
                  <a:lnTo>
                    <a:pt x="727" y="521"/>
                  </a:lnTo>
                  <a:lnTo>
                    <a:pt x="727" y="521"/>
                  </a:lnTo>
                  <a:lnTo>
                    <a:pt x="727" y="521"/>
                  </a:lnTo>
                  <a:lnTo>
                    <a:pt x="727" y="523"/>
                  </a:lnTo>
                  <a:lnTo>
                    <a:pt x="727" y="523"/>
                  </a:lnTo>
                  <a:lnTo>
                    <a:pt x="729" y="523"/>
                  </a:lnTo>
                  <a:lnTo>
                    <a:pt x="729" y="523"/>
                  </a:lnTo>
                  <a:lnTo>
                    <a:pt x="729" y="524"/>
                  </a:lnTo>
                  <a:lnTo>
                    <a:pt x="729" y="524"/>
                  </a:lnTo>
                  <a:lnTo>
                    <a:pt x="731" y="524"/>
                  </a:lnTo>
                  <a:lnTo>
                    <a:pt x="729" y="524"/>
                  </a:lnTo>
                  <a:lnTo>
                    <a:pt x="729" y="524"/>
                  </a:lnTo>
                  <a:lnTo>
                    <a:pt x="729" y="526"/>
                  </a:lnTo>
                  <a:lnTo>
                    <a:pt x="729" y="526"/>
                  </a:lnTo>
                  <a:lnTo>
                    <a:pt x="729" y="526"/>
                  </a:lnTo>
                  <a:lnTo>
                    <a:pt x="729" y="526"/>
                  </a:lnTo>
                  <a:lnTo>
                    <a:pt x="727" y="526"/>
                  </a:lnTo>
                  <a:lnTo>
                    <a:pt x="727" y="526"/>
                  </a:lnTo>
                  <a:lnTo>
                    <a:pt x="727" y="526"/>
                  </a:lnTo>
                  <a:lnTo>
                    <a:pt x="727" y="526"/>
                  </a:lnTo>
                  <a:lnTo>
                    <a:pt x="725" y="524"/>
                  </a:lnTo>
                  <a:lnTo>
                    <a:pt x="725" y="524"/>
                  </a:lnTo>
                  <a:lnTo>
                    <a:pt x="725" y="524"/>
                  </a:lnTo>
                  <a:lnTo>
                    <a:pt x="723" y="524"/>
                  </a:lnTo>
                  <a:lnTo>
                    <a:pt x="723" y="524"/>
                  </a:lnTo>
                  <a:lnTo>
                    <a:pt x="725" y="526"/>
                  </a:lnTo>
                  <a:lnTo>
                    <a:pt x="725" y="526"/>
                  </a:lnTo>
                  <a:lnTo>
                    <a:pt x="725" y="526"/>
                  </a:lnTo>
                  <a:lnTo>
                    <a:pt x="725" y="526"/>
                  </a:lnTo>
                  <a:lnTo>
                    <a:pt x="725" y="526"/>
                  </a:lnTo>
                  <a:lnTo>
                    <a:pt x="723" y="526"/>
                  </a:lnTo>
                  <a:lnTo>
                    <a:pt x="723" y="526"/>
                  </a:lnTo>
                  <a:lnTo>
                    <a:pt x="723" y="526"/>
                  </a:lnTo>
                  <a:lnTo>
                    <a:pt x="723" y="526"/>
                  </a:lnTo>
                  <a:lnTo>
                    <a:pt x="723" y="524"/>
                  </a:lnTo>
                  <a:lnTo>
                    <a:pt x="723" y="524"/>
                  </a:lnTo>
                  <a:lnTo>
                    <a:pt x="722" y="524"/>
                  </a:lnTo>
                  <a:lnTo>
                    <a:pt x="722" y="524"/>
                  </a:lnTo>
                  <a:lnTo>
                    <a:pt x="722" y="524"/>
                  </a:lnTo>
                  <a:lnTo>
                    <a:pt x="722" y="524"/>
                  </a:lnTo>
                  <a:lnTo>
                    <a:pt x="722" y="524"/>
                  </a:lnTo>
                  <a:lnTo>
                    <a:pt x="722" y="524"/>
                  </a:lnTo>
                  <a:lnTo>
                    <a:pt x="722" y="524"/>
                  </a:lnTo>
                  <a:lnTo>
                    <a:pt x="720" y="524"/>
                  </a:lnTo>
                  <a:lnTo>
                    <a:pt x="720" y="524"/>
                  </a:lnTo>
                  <a:lnTo>
                    <a:pt x="720" y="524"/>
                  </a:lnTo>
                  <a:lnTo>
                    <a:pt x="718" y="524"/>
                  </a:lnTo>
                  <a:lnTo>
                    <a:pt x="716" y="524"/>
                  </a:lnTo>
                  <a:lnTo>
                    <a:pt x="716" y="524"/>
                  </a:lnTo>
                  <a:lnTo>
                    <a:pt x="716" y="524"/>
                  </a:lnTo>
                  <a:lnTo>
                    <a:pt x="716" y="524"/>
                  </a:lnTo>
                  <a:lnTo>
                    <a:pt x="714" y="524"/>
                  </a:lnTo>
                  <a:lnTo>
                    <a:pt x="714" y="524"/>
                  </a:lnTo>
                  <a:lnTo>
                    <a:pt x="714" y="524"/>
                  </a:lnTo>
                  <a:lnTo>
                    <a:pt x="714" y="524"/>
                  </a:lnTo>
                  <a:lnTo>
                    <a:pt x="712" y="524"/>
                  </a:lnTo>
                  <a:lnTo>
                    <a:pt x="712" y="524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2" y="521"/>
                  </a:lnTo>
                  <a:lnTo>
                    <a:pt x="712" y="521"/>
                  </a:lnTo>
                  <a:lnTo>
                    <a:pt x="712" y="521"/>
                  </a:lnTo>
                  <a:lnTo>
                    <a:pt x="712" y="521"/>
                  </a:lnTo>
                  <a:lnTo>
                    <a:pt x="712" y="521"/>
                  </a:lnTo>
                  <a:lnTo>
                    <a:pt x="714" y="519"/>
                  </a:lnTo>
                  <a:lnTo>
                    <a:pt x="714" y="519"/>
                  </a:lnTo>
                  <a:lnTo>
                    <a:pt x="714" y="521"/>
                  </a:lnTo>
                  <a:lnTo>
                    <a:pt x="716" y="521"/>
                  </a:lnTo>
                  <a:lnTo>
                    <a:pt x="716" y="521"/>
                  </a:lnTo>
                  <a:lnTo>
                    <a:pt x="716" y="521"/>
                  </a:lnTo>
                  <a:lnTo>
                    <a:pt x="716" y="521"/>
                  </a:lnTo>
                  <a:lnTo>
                    <a:pt x="718" y="519"/>
                  </a:lnTo>
                  <a:lnTo>
                    <a:pt x="718" y="519"/>
                  </a:lnTo>
                  <a:lnTo>
                    <a:pt x="718" y="519"/>
                  </a:lnTo>
                  <a:lnTo>
                    <a:pt x="720" y="517"/>
                  </a:lnTo>
                  <a:lnTo>
                    <a:pt x="720" y="517"/>
                  </a:lnTo>
                  <a:lnTo>
                    <a:pt x="720" y="517"/>
                  </a:lnTo>
                  <a:lnTo>
                    <a:pt x="720" y="517"/>
                  </a:lnTo>
                  <a:lnTo>
                    <a:pt x="722" y="517"/>
                  </a:lnTo>
                  <a:lnTo>
                    <a:pt x="722" y="517"/>
                  </a:lnTo>
                  <a:lnTo>
                    <a:pt x="722" y="515"/>
                  </a:lnTo>
                  <a:lnTo>
                    <a:pt x="722" y="515"/>
                  </a:lnTo>
                  <a:lnTo>
                    <a:pt x="722" y="515"/>
                  </a:lnTo>
                  <a:lnTo>
                    <a:pt x="722" y="515"/>
                  </a:lnTo>
                  <a:lnTo>
                    <a:pt x="722" y="513"/>
                  </a:lnTo>
                  <a:lnTo>
                    <a:pt x="722" y="513"/>
                  </a:lnTo>
                  <a:lnTo>
                    <a:pt x="722" y="513"/>
                  </a:lnTo>
                  <a:lnTo>
                    <a:pt x="722" y="512"/>
                  </a:lnTo>
                  <a:lnTo>
                    <a:pt x="722" y="512"/>
                  </a:lnTo>
                  <a:lnTo>
                    <a:pt x="723" y="512"/>
                  </a:lnTo>
                  <a:lnTo>
                    <a:pt x="723" y="510"/>
                  </a:lnTo>
                  <a:lnTo>
                    <a:pt x="723" y="508"/>
                  </a:lnTo>
                  <a:lnTo>
                    <a:pt x="723" y="508"/>
                  </a:lnTo>
                  <a:lnTo>
                    <a:pt x="723" y="506"/>
                  </a:lnTo>
                  <a:lnTo>
                    <a:pt x="723" y="504"/>
                  </a:lnTo>
                  <a:lnTo>
                    <a:pt x="723" y="504"/>
                  </a:lnTo>
                  <a:lnTo>
                    <a:pt x="723" y="502"/>
                  </a:lnTo>
                  <a:lnTo>
                    <a:pt x="723" y="502"/>
                  </a:lnTo>
                  <a:lnTo>
                    <a:pt x="723" y="501"/>
                  </a:lnTo>
                  <a:lnTo>
                    <a:pt x="723" y="501"/>
                  </a:lnTo>
                  <a:lnTo>
                    <a:pt x="725" y="501"/>
                  </a:lnTo>
                  <a:lnTo>
                    <a:pt x="725" y="499"/>
                  </a:lnTo>
                  <a:lnTo>
                    <a:pt x="727" y="499"/>
                  </a:lnTo>
                  <a:lnTo>
                    <a:pt x="727" y="497"/>
                  </a:lnTo>
                  <a:lnTo>
                    <a:pt x="727" y="497"/>
                  </a:lnTo>
                  <a:lnTo>
                    <a:pt x="729" y="495"/>
                  </a:lnTo>
                  <a:lnTo>
                    <a:pt x="729" y="495"/>
                  </a:lnTo>
                  <a:lnTo>
                    <a:pt x="729" y="495"/>
                  </a:lnTo>
                  <a:lnTo>
                    <a:pt x="729" y="495"/>
                  </a:lnTo>
                  <a:lnTo>
                    <a:pt x="731" y="493"/>
                  </a:lnTo>
                  <a:lnTo>
                    <a:pt x="731" y="493"/>
                  </a:lnTo>
                  <a:lnTo>
                    <a:pt x="731" y="493"/>
                  </a:lnTo>
                  <a:lnTo>
                    <a:pt x="733" y="491"/>
                  </a:lnTo>
                  <a:lnTo>
                    <a:pt x="733" y="491"/>
                  </a:lnTo>
                  <a:lnTo>
                    <a:pt x="733" y="491"/>
                  </a:lnTo>
                  <a:lnTo>
                    <a:pt x="733" y="491"/>
                  </a:lnTo>
                  <a:lnTo>
                    <a:pt x="733" y="491"/>
                  </a:lnTo>
                  <a:lnTo>
                    <a:pt x="733" y="491"/>
                  </a:lnTo>
                  <a:lnTo>
                    <a:pt x="733" y="491"/>
                  </a:lnTo>
                  <a:lnTo>
                    <a:pt x="731" y="491"/>
                  </a:lnTo>
                  <a:lnTo>
                    <a:pt x="731" y="491"/>
                  </a:lnTo>
                  <a:lnTo>
                    <a:pt x="731" y="491"/>
                  </a:lnTo>
                  <a:lnTo>
                    <a:pt x="731" y="491"/>
                  </a:lnTo>
                  <a:lnTo>
                    <a:pt x="731" y="493"/>
                  </a:lnTo>
                  <a:lnTo>
                    <a:pt x="731" y="493"/>
                  </a:lnTo>
                  <a:lnTo>
                    <a:pt x="729" y="493"/>
                  </a:lnTo>
                  <a:lnTo>
                    <a:pt x="729" y="493"/>
                  </a:lnTo>
                  <a:lnTo>
                    <a:pt x="729" y="493"/>
                  </a:lnTo>
                  <a:lnTo>
                    <a:pt x="727" y="493"/>
                  </a:lnTo>
                  <a:lnTo>
                    <a:pt x="727" y="495"/>
                  </a:lnTo>
                  <a:lnTo>
                    <a:pt x="727" y="495"/>
                  </a:lnTo>
                  <a:lnTo>
                    <a:pt x="727" y="495"/>
                  </a:lnTo>
                  <a:lnTo>
                    <a:pt x="725" y="495"/>
                  </a:lnTo>
                  <a:lnTo>
                    <a:pt x="725" y="497"/>
                  </a:lnTo>
                  <a:lnTo>
                    <a:pt x="725" y="497"/>
                  </a:lnTo>
                  <a:lnTo>
                    <a:pt x="723" y="497"/>
                  </a:lnTo>
                  <a:lnTo>
                    <a:pt x="723" y="499"/>
                  </a:lnTo>
                  <a:lnTo>
                    <a:pt x="723" y="499"/>
                  </a:lnTo>
                  <a:lnTo>
                    <a:pt x="723" y="499"/>
                  </a:lnTo>
                  <a:lnTo>
                    <a:pt x="723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2"/>
                  </a:lnTo>
                  <a:lnTo>
                    <a:pt x="722" y="502"/>
                  </a:lnTo>
                  <a:lnTo>
                    <a:pt x="722" y="502"/>
                  </a:lnTo>
                  <a:lnTo>
                    <a:pt x="720" y="502"/>
                  </a:lnTo>
                  <a:lnTo>
                    <a:pt x="720" y="502"/>
                  </a:lnTo>
                  <a:lnTo>
                    <a:pt x="720" y="504"/>
                  </a:lnTo>
                  <a:lnTo>
                    <a:pt x="720" y="504"/>
                  </a:lnTo>
                  <a:lnTo>
                    <a:pt x="720" y="504"/>
                  </a:lnTo>
                  <a:lnTo>
                    <a:pt x="720" y="504"/>
                  </a:lnTo>
                  <a:lnTo>
                    <a:pt x="720" y="504"/>
                  </a:lnTo>
                  <a:lnTo>
                    <a:pt x="720" y="506"/>
                  </a:lnTo>
                  <a:lnTo>
                    <a:pt x="720" y="506"/>
                  </a:lnTo>
                  <a:lnTo>
                    <a:pt x="722" y="506"/>
                  </a:lnTo>
                  <a:lnTo>
                    <a:pt x="722" y="508"/>
                  </a:lnTo>
                  <a:lnTo>
                    <a:pt x="722" y="508"/>
                  </a:lnTo>
                  <a:lnTo>
                    <a:pt x="720" y="508"/>
                  </a:lnTo>
                  <a:lnTo>
                    <a:pt x="720" y="508"/>
                  </a:lnTo>
                  <a:lnTo>
                    <a:pt x="720" y="510"/>
                  </a:lnTo>
                  <a:lnTo>
                    <a:pt x="720" y="510"/>
                  </a:lnTo>
                  <a:lnTo>
                    <a:pt x="720" y="510"/>
                  </a:lnTo>
                  <a:lnTo>
                    <a:pt x="720" y="510"/>
                  </a:lnTo>
                  <a:lnTo>
                    <a:pt x="720" y="512"/>
                  </a:lnTo>
                  <a:lnTo>
                    <a:pt x="720" y="512"/>
                  </a:lnTo>
                  <a:lnTo>
                    <a:pt x="720" y="512"/>
                  </a:lnTo>
                  <a:lnTo>
                    <a:pt x="720" y="512"/>
                  </a:lnTo>
                  <a:lnTo>
                    <a:pt x="720" y="513"/>
                  </a:lnTo>
                  <a:lnTo>
                    <a:pt x="720" y="513"/>
                  </a:lnTo>
                  <a:lnTo>
                    <a:pt x="720" y="513"/>
                  </a:lnTo>
                  <a:lnTo>
                    <a:pt x="720" y="515"/>
                  </a:lnTo>
                  <a:lnTo>
                    <a:pt x="720" y="515"/>
                  </a:lnTo>
                  <a:lnTo>
                    <a:pt x="720" y="515"/>
                  </a:lnTo>
                  <a:lnTo>
                    <a:pt x="720" y="515"/>
                  </a:lnTo>
                  <a:lnTo>
                    <a:pt x="718" y="515"/>
                  </a:lnTo>
                  <a:lnTo>
                    <a:pt x="718" y="517"/>
                  </a:lnTo>
                  <a:lnTo>
                    <a:pt x="716" y="517"/>
                  </a:lnTo>
                  <a:lnTo>
                    <a:pt x="716" y="517"/>
                  </a:lnTo>
                  <a:lnTo>
                    <a:pt x="716" y="517"/>
                  </a:lnTo>
                  <a:lnTo>
                    <a:pt x="716" y="517"/>
                  </a:lnTo>
                  <a:lnTo>
                    <a:pt x="716" y="519"/>
                  </a:lnTo>
                  <a:lnTo>
                    <a:pt x="716" y="519"/>
                  </a:lnTo>
                  <a:lnTo>
                    <a:pt x="714" y="519"/>
                  </a:lnTo>
                  <a:lnTo>
                    <a:pt x="714" y="519"/>
                  </a:lnTo>
                  <a:lnTo>
                    <a:pt x="714" y="517"/>
                  </a:lnTo>
                  <a:lnTo>
                    <a:pt x="714" y="517"/>
                  </a:lnTo>
                  <a:lnTo>
                    <a:pt x="714" y="517"/>
                  </a:lnTo>
                  <a:lnTo>
                    <a:pt x="714" y="515"/>
                  </a:lnTo>
                  <a:lnTo>
                    <a:pt x="714" y="517"/>
                  </a:lnTo>
                  <a:lnTo>
                    <a:pt x="714" y="517"/>
                  </a:lnTo>
                  <a:lnTo>
                    <a:pt x="714" y="517"/>
                  </a:lnTo>
                  <a:lnTo>
                    <a:pt x="714" y="517"/>
                  </a:lnTo>
                  <a:lnTo>
                    <a:pt x="714" y="517"/>
                  </a:lnTo>
                  <a:lnTo>
                    <a:pt x="712" y="517"/>
                  </a:lnTo>
                  <a:lnTo>
                    <a:pt x="712" y="519"/>
                  </a:lnTo>
                  <a:lnTo>
                    <a:pt x="712" y="519"/>
                  </a:lnTo>
                  <a:lnTo>
                    <a:pt x="712" y="519"/>
                  </a:lnTo>
                  <a:lnTo>
                    <a:pt x="712" y="521"/>
                  </a:lnTo>
                  <a:lnTo>
                    <a:pt x="711" y="521"/>
                  </a:lnTo>
                  <a:lnTo>
                    <a:pt x="711" y="521"/>
                  </a:lnTo>
                  <a:lnTo>
                    <a:pt x="711" y="521"/>
                  </a:lnTo>
                  <a:lnTo>
                    <a:pt x="711" y="521"/>
                  </a:lnTo>
                  <a:lnTo>
                    <a:pt x="709" y="521"/>
                  </a:lnTo>
                  <a:lnTo>
                    <a:pt x="709" y="521"/>
                  </a:lnTo>
                  <a:lnTo>
                    <a:pt x="709" y="521"/>
                  </a:lnTo>
                  <a:lnTo>
                    <a:pt x="709" y="519"/>
                  </a:lnTo>
                  <a:lnTo>
                    <a:pt x="709" y="519"/>
                  </a:lnTo>
                  <a:lnTo>
                    <a:pt x="709" y="519"/>
                  </a:lnTo>
                  <a:lnTo>
                    <a:pt x="709" y="519"/>
                  </a:lnTo>
                  <a:lnTo>
                    <a:pt x="709" y="517"/>
                  </a:lnTo>
                  <a:lnTo>
                    <a:pt x="707" y="517"/>
                  </a:lnTo>
                  <a:lnTo>
                    <a:pt x="707" y="517"/>
                  </a:lnTo>
                  <a:lnTo>
                    <a:pt x="707" y="519"/>
                  </a:lnTo>
                  <a:lnTo>
                    <a:pt x="707" y="519"/>
                  </a:lnTo>
                  <a:lnTo>
                    <a:pt x="707" y="519"/>
                  </a:lnTo>
                  <a:lnTo>
                    <a:pt x="707" y="519"/>
                  </a:lnTo>
                  <a:lnTo>
                    <a:pt x="707" y="517"/>
                  </a:lnTo>
                  <a:lnTo>
                    <a:pt x="705" y="517"/>
                  </a:lnTo>
                  <a:lnTo>
                    <a:pt x="705" y="517"/>
                  </a:lnTo>
                  <a:lnTo>
                    <a:pt x="705" y="515"/>
                  </a:lnTo>
                  <a:lnTo>
                    <a:pt x="705" y="515"/>
                  </a:lnTo>
                  <a:lnTo>
                    <a:pt x="705" y="515"/>
                  </a:lnTo>
                  <a:lnTo>
                    <a:pt x="705" y="515"/>
                  </a:lnTo>
                  <a:lnTo>
                    <a:pt x="705" y="515"/>
                  </a:lnTo>
                  <a:lnTo>
                    <a:pt x="707" y="513"/>
                  </a:lnTo>
                  <a:lnTo>
                    <a:pt x="707" y="513"/>
                  </a:lnTo>
                  <a:lnTo>
                    <a:pt x="707" y="513"/>
                  </a:lnTo>
                  <a:lnTo>
                    <a:pt x="707" y="512"/>
                  </a:lnTo>
                  <a:lnTo>
                    <a:pt x="705" y="512"/>
                  </a:lnTo>
                  <a:lnTo>
                    <a:pt x="705" y="512"/>
                  </a:lnTo>
                  <a:lnTo>
                    <a:pt x="705" y="510"/>
                  </a:lnTo>
                  <a:lnTo>
                    <a:pt x="705" y="510"/>
                  </a:lnTo>
                  <a:lnTo>
                    <a:pt x="705" y="510"/>
                  </a:lnTo>
                  <a:lnTo>
                    <a:pt x="705" y="510"/>
                  </a:lnTo>
                  <a:lnTo>
                    <a:pt x="705" y="508"/>
                  </a:lnTo>
                  <a:lnTo>
                    <a:pt x="705" y="508"/>
                  </a:lnTo>
                  <a:lnTo>
                    <a:pt x="703" y="508"/>
                  </a:lnTo>
                  <a:lnTo>
                    <a:pt x="703" y="506"/>
                  </a:lnTo>
                  <a:lnTo>
                    <a:pt x="702" y="506"/>
                  </a:lnTo>
                  <a:lnTo>
                    <a:pt x="702" y="504"/>
                  </a:lnTo>
                  <a:lnTo>
                    <a:pt x="702" y="504"/>
                  </a:lnTo>
                  <a:lnTo>
                    <a:pt x="702" y="504"/>
                  </a:lnTo>
                  <a:lnTo>
                    <a:pt x="702" y="504"/>
                  </a:lnTo>
                  <a:lnTo>
                    <a:pt x="702" y="504"/>
                  </a:lnTo>
                  <a:lnTo>
                    <a:pt x="702" y="504"/>
                  </a:lnTo>
                  <a:lnTo>
                    <a:pt x="702" y="502"/>
                  </a:lnTo>
                  <a:lnTo>
                    <a:pt x="700" y="502"/>
                  </a:lnTo>
                  <a:lnTo>
                    <a:pt x="700" y="502"/>
                  </a:lnTo>
                  <a:lnTo>
                    <a:pt x="700" y="502"/>
                  </a:lnTo>
                  <a:lnTo>
                    <a:pt x="700" y="502"/>
                  </a:lnTo>
                  <a:lnTo>
                    <a:pt x="700" y="501"/>
                  </a:lnTo>
                  <a:lnTo>
                    <a:pt x="700" y="501"/>
                  </a:lnTo>
                  <a:lnTo>
                    <a:pt x="700" y="501"/>
                  </a:lnTo>
                  <a:lnTo>
                    <a:pt x="700" y="501"/>
                  </a:lnTo>
                  <a:lnTo>
                    <a:pt x="700" y="499"/>
                  </a:lnTo>
                  <a:lnTo>
                    <a:pt x="700" y="499"/>
                  </a:lnTo>
                  <a:lnTo>
                    <a:pt x="700" y="499"/>
                  </a:lnTo>
                  <a:lnTo>
                    <a:pt x="700" y="499"/>
                  </a:lnTo>
                  <a:lnTo>
                    <a:pt x="700" y="497"/>
                  </a:lnTo>
                  <a:lnTo>
                    <a:pt x="700" y="497"/>
                  </a:lnTo>
                  <a:lnTo>
                    <a:pt x="700" y="495"/>
                  </a:lnTo>
                  <a:lnTo>
                    <a:pt x="700" y="493"/>
                  </a:lnTo>
                  <a:lnTo>
                    <a:pt x="700" y="491"/>
                  </a:lnTo>
                  <a:lnTo>
                    <a:pt x="700" y="490"/>
                  </a:lnTo>
                  <a:lnTo>
                    <a:pt x="700" y="490"/>
                  </a:lnTo>
                  <a:lnTo>
                    <a:pt x="700" y="488"/>
                  </a:lnTo>
                  <a:lnTo>
                    <a:pt x="700" y="488"/>
                  </a:lnTo>
                  <a:lnTo>
                    <a:pt x="700" y="486"/>
                  </a:lnTo>
                  <a:lnTo>
                    <a:pt x="700" y="486"/>
                  </a:lnTo>
                  <a:lnTo>
                    <a:pt x="700" y="486"/>
                  </a:lnTo>
                  <a:lnTo>
                    <a:pt x="700" y="484"/>
                  </a:lnTo>
                  <a:lnTo>
                    <a:pt x="700" y="484"/>
                  </a:lnTo>
                  <a:lnTo>
                    <a:pt x="700" y="484"/>
                  </a:lnTo>
                  <a:lnTo>
                    <a:pt x="698" y="484"/>
                  </a:lnTo>
                  <a:lnTo>
                    <a:pt x="698" y="482"/>
                  </a:lnTo>
                  <a:lnTo>
                    <a:pt x="698" y="482"/>
                  </a:lnTo>
                  <a:lnTo>
                    <a:pt x="698" y="482"/>
                  </a:lnTo>
                  <a:lnTo>
                    <a:pt x="698" y="480"/>
                  </a:lnTo>
                  <a:lnTo>
                    <a:pt x="698" y="480"/>
                  </a:lnTo>
                  <a:lnTo>
                    <a:pt x="698" y="479"/>
                  </a:lnTo>
                  <a:lnTo>
                    <a:pt x="698" y="479"/>
                  </a:lnTo>
                  <a:lnTo>
                    <a:pt x="696" y="479"/>
                  </a:lnTo>
                  <a:lnTo>
                    <a:pt x="694" y="479"/>
                  </a:lnTo>
                  <a:lnTo>
                    <a:pt x="694" y="479"/>
                  </a:lnTo>
                  <a:lnTo>
                    <a:pt x="692" y="479"/>
                  </a:lnTo>
                  <a:lnTo>
                    <a:pt x="692" y="477"/>
                  </a:lnTo>
                  <a:lnTo>
                    <a:pt x="692" y="477"/>
                  </a:lnTo>
                  <a:lnTo>
                    <a:pt x="692" y="475"/>
                  </a:lnTo>
                  <a:lnTo>
                    <a:pt x="692" y="475"/>
                  </a:lnTo>
                  <a:lnTo>
                    <a:pt x="692" y="473"/>
                  </a:lnTo>
                  <a:lnTo>
                    <a:pt x="694" y="473"/>
                  </a:lnTo>
                  <a:lnTo>
                    <a:pt x="694" y="471"/>
                  </a:lnTo>
                  <a:lnTo>
                    <a:pt x="696" y="471"/>
                  </a:lnTo>
                  <a:lnTo>
                    <a:pt x="696" y="470"/>
                  </a:lnTo>
                  <a:lnTo>
                    <a:pt x="698" y="470"/>
                  </a:lnTo>
                  <a:lnTo>
                    <a:pt x="698" y="470"/>
                  </a:lnTo>
                  <a:lnTo>
                    <a:pt x="698" y="470"/>
                  </a:lnTo>
                  <a:lnTo>
                    <a:pt x="700" y="470"/>
                  </a:lnTo>
                  <a:lnTo>
                    <a:pt x="702" y="468"/>
                  </a:lnTo>
                  <a:lnTo>
                    <a:pt x="702" y="468"/>
                  </a:lnTo>
                  <a:lnTo>
                    <a:pt x="702" y="466"/>
                  </a:lnTo>
                  <a:lnTo>
                    <a:pt x="702" y="466"/>
                  </a:lnTo>
                  <a:lnTo>
                    <a:pt x="702" y="466"/>
                  </a:lnTo>
                  <a:lnTo>
                    <a:pt x="702" y="464"/>
                  </a:lnTo>
                  <a:lnTo>
                    <a:pt x="702" y="464"/>
                  </a:lnTo>
                  <a:lnTo>
                    <a:pt x="702" y="464"/>
                  </a:lnTo>
                  <a:lnTo>
                    <a:pt x="702" y="464"/>
                  </a:lnTo>
                  <a:lnTo>
                    <a:pt x="702" y="464"/>
                  </a:lnTo>
                  <a:lnTo>
                    <a:pt x="702" y="464"/>
                  </a:lnTo>
                  <a:lnTo>
                    <a:pt x="702" y="462"/>
                  </a:lnTo>
                  <a:lnTo>
                    <a:pt x="702" y="462"/>
                  </a:lnTo>
                  <a:lnTo>
                    <a:pt x="703" y="462"/>
                  </a:lnTo>
                  <a:lnTo>
                    <a:pt x="703" y="462"/>
                  </a:lnTo>
                  <a:lnTo>
                    <a:pt x="703" y="460"/>
                  </a:lnTo>
                  <a:lnTo>
                    <a:pt x="703" y="460"/>
                  </a:lnTo>
                  <a:lnTo>
                    <a:pt x="702" y="460"/>
                  </a:lnTo>
                  <a:lnTo>
                    <a:pt x="702" y="460"/>
                  </a:lnTo>
                  <a:lnTo>
                    <a:pt x="702" y="460"/>
                  </a:lnTo>
                  <a:lnTo>
                    <a:pt x="702" y="459"/>
                  </a:lnTo>
                  <a:lnTo>
                    <a:pt x="702" y="459"/>
                  </a:lnTo>
                  <a:lnTo>
                    <a:pt x="702" y="459"/>
                  </a:lnTo>
                  <a:lnTo>
                    <a:pt x="702" y="457"/>
                  </a:lnTo>
                  <a:lnTo>
                    <a:pt x="700" y="457"/>
                  </a:lnTo>
                  <a:lnTo>
                    <a:pt x="700" y="457"/>
                  </a:lnTo>
                  <a:lnTo>
                    <a:pt x="700" y="457"/>
                  </a:lnTo>
                  <a:lnTo>
                    <a:pt x="700" y="457"/>
                  </a:lnTo>
                  <a:lnTo>
                    <a:pt x="700" y="457"/>
                  </a:lnTo>
                  <a:lnTo>
                    <a:pt x="700" y="459"/>
                  </a:lnTo>
                  <a:lnTo>
                    <a:pt x="700" y="459"/>
                  </a:lnTo>
                  <a:lnTo>
                    <a:pt x="700" y="459"/>
                  </a:lnTo>
                  <a:lnTo>
                    <a:pt x="700" y="459"/>
                  </a:lnTo>
                  <a:lnTo>
                    <a:pt x="700" y="459"/>
                  </a:lnTo>
                  <a:lnTo>
                    <a:pt x="702" y="460"/>
                  </a:lnTo>
                  <a:lnTo>
                    <a:pt x="702" y="460"/>
                  </a:lnTo>
                  <a:lnTo>
                    <a:pt x="702" y="460"/>
                  </a:lnTo>
                  <a:lnTo>
                    <a:pt x="702" y="462"/>
                  </a:lnTo>
                  <a:lnTo>
                    <a:pt x="702" y="462"/>
                  </a:lnTo>
                  <a:lnTo>
                    <a:pt x="702" y="462"/>
                  </a:lnTo>
                  <a:lnTo>
                    <a:pt x="700" y="464"/>
                  </a:lnTo>
                  <a:lnTo>
                    <a:pt x="700" y="464"/>
                  </a:lnTo>
                  <a:lnTo>
                    <a:pt x="700" y="464"/>
                  </a:lnTo>
                  <a:lnTo>
                    <a:pt x="700" y="466"/>
                  </a:lnTo>
                  <a:lnTo>
                    <a:pt x="700" y="466"/>
                  </a:lnTo>
                  <a:lnTo>
                    <a:pt x="700" y="466"/>
                  </a:lnTo>
                  <a:lnTo>
                    <a:pt x="700" y="466"/>
                  </a:lnTo>
                  <a:lnTo>
                    <a:pt x="700" y="466"/>
                  </a:lnTo>
                  <a:lnTo>
                    <a:pt x="700" y="468"/>
                  </a:lnTo>
                  <a:lnTo>
                    <a:pt x="700" y="468"/>
                  </a:lnTo>
                  <a:lnTo>
                    <a:pt x="698" y="468"/>
                  </a:lnTo>
                  <a:lnTo>
                    <a:pt x="698" y="468"/>
                  </a:lnTo>
                  <a:lnTo>
                    <a:pt x="696" y="468"/>
                  </a:lnTo>
                  <a:lnTo>
                    <a:pt x="696" y="468"/>
                  </a:lnTo>
                  <a:lnTo>
                    <a:pt x="696" y="468"/>
                  </a:lnTo>
                  <a:lnTo>
                    <a:pt x="696" y="468"/>
                  </a:lnTo>
                  <a:lnTo>
                    <a:pt x="694" y="468"/>
                  </a:lnTo>
                  <a:lnTo>
                    <a:pt x="694" y="468"/>
                  </a:lnTo>
                  <a:lnTo>
                    <a:pt x="694" y="470"/>
                  </a:lnTo>
                  <a:lnTo>
                    <a:pt x="694" y="470"/>
                  </a:lnTo>
                  <a:lnTo>
                    <a:pt x="694" y="470"/>
                  </a:lnTo>
                  <a:lnTo>
                    <a:pt x="692" y="470"/>
                  </a:lnTo>
                  <a:lnTo>
                    <a:pt x="692" y="470"/>
                  </a:lnTo>
                  <a:lnTo>
                    <a:pt x="691" y="470"/>
                  </a:lnTo>
                  <a:lnTo>
                    <a:pt x="691" y="471"/>
                  </a:lnTo>
                  <a:lnTo>
                    <a:pt x="691" y="471"/>
                  </a:lnTo>
                  <a:lnTo>
                    <a:pt x="691" y="470"/>
                  </a:lnTo>
                  <a:lnTo>
                    <a:pt x="689" y="470"/>
                  </a:lnTo>
                  <a:lnTo>
                    <a:pt x="689" y="470"/>
                  </a:lnTo>
                  <a:lnTo>
                    <a:pt x="689" y="470"/>
                  </a:lnTo>
                  <a:lnTo>
                    <a:pt x="689" y="470"/>
                  </a:lnTo>
                  <a:lnTo>
                    <a:pt x="689" y="470"/>
                  </a:lnTo>
                  <a:lnTo>
                    <a:pt x="689" y="471"/>
                  </a:lnTo>
                  <a:lnTo>
                    <a:pt x="689" y="471"/>
                  </a:lnTo>
                  <a:lnTo>
                    <a:pt x="689" y="471"/>
                  </a:lnTo>
                  <a:lnTo>
                    <a:pt x="689" y="471"/>
                  </a:lnTo>
                  <a:lnTo>
                    <a:pt x="687" y="473"/>
                  </a:lnTo>
                  <a:lnTo>
                    <a:pt x="687" y="473"/>
                  </a:lnTo>
                  <a:lnTo>
                    <a:pt x="687" y="473"/>
                  </a:lnTo>
                  <a:lnTo>
                    <a:pt x="685" y="473"/>
                  </a:lnTo>
                  <a:lnTo>
                    <a:pt x="685" y="473"/>
                  </a:lnTo>
                  <a:lnTo>
                    <a:pt x="685" y="473"/>
                  </a:lnTo>
                  <a:lnTo>
                    <a:pt x="685" y="475"/>
                  </a:lnTo>
                  <a:lnTo>
                    <a:pt x="685" y="475"/>
                  </a:lnTo>
                  <a:lnTo>
                    <a:pt x="685" y="475"/>
                  </a:lnTo>
                  <a:lnTo>
                    <a:pt x="687" y="475"/>
                  </a:lnTo>
                  <a:lnTo>
                    <a:pt x="687" y="475"/>
                  </a:lnTo>
                  <a:lnTo>
                    <a:pt x="687" y="475"/>
                  </a:lnTo>
                  <a:lnTo>
                    <a:pt x="687" y="475"/>
                  </a:lnTo>
                  <a:lnTo>
                    <a:pt x="687" y="475"/>
                  </a:lnTo>
                  <a:lnTo>
                    <a:pt x="687" y="475"/>
                  </a:lnTo>
                  <a:lnTo>
                    <a:pt x="685" y="475"/>
                  </a:lnTo>
                  <a:lnTo>
                    <a:pt x="685" y="475"/>
                  </a:lnTo>
                  <a:lnTo>
                    <a:pt x="683" y="475"/>
                  </a:lnTo>
                  <a:lnTo>
                    <a:pt x="683" y="475"/>
                  </a:lnTo>
                  <a:lnTo>
                    <a:pt x="683" y="475"/>
                  </a:lnTo>
                  <a:lnTo>
                    <a:pt x="683" y="473"/>
                  </a:lnTo>
                  <a:lnTo>
                    <a:pt x="683" y="473"/>
                  </a:lnTo>
                  <a:lnTo>
                    <a:pt x="683" y="473"/>
                  </a:lnTo>
                  <a:lnTo>
                    <a:pt x="683" y="473"/>
                  </a:lnTo>
                  <a:lnTo>
                    <a:pt x="683" y="473"/>
                  </a:lnTo>
                  <a:lnTo>
                    <a:pt x="681" y="473"/>
                  </a:lnTo>
                  <a:lnTo>
                    <a:pt x="681" y="473"/>
                  </a:lnTo>
                  <a:lnTo>
                    <a:pt x="681" y="473"/>
                  </a:lnTo>
                  <a:lnTo>
                    <a:pt x="681" y="471"/>
                  </a:lnTo>
                  <a:lnTo>
                    <a:pt x="681" y="471"/>
                  </a:lnTo>
                  <a:lnTo>
                    <a:pt x="681" y="471"/>
                  </a:lnTo>
                  <a:lnTo>
                    <a:pt x="681" y="471"/>
                  </a:lnTo>
                  <a:lnTo>
                    <a:pt x="681" y="470"/>
                  </a:lnTo>
                  <a:lnTo>
                    <a:pt x="681" y="470"/>
                  </a:lnTo>
                  <a:lnTo>
                    <a:pt x="681" y="470"/>
                  </a:lnTo>
                  <a:lnTo>
                    <a:pt x="680" y="470"/>
                  </a:lnTo>
                  <a:lnTo>
                    <a:pt x="680" y="470"/>
                  </a:lnTo>
                  <a:lnTo>
                    <a:pt x="680" y="470"/>
                  </a:lnTo>
                  <a:lnTo>
                    <a:pt x="680" y="471"/>
                  </a:lnTo>
                  <a:lnTo>
                    <a:pt x="680" y="471"/>
                  </a:lnTo>
                  <a:lnTo>
                    <a:pt x="680" y="471"/>
                  </a:lnTo>
                  <a:lnTo>
                    <a:pt x="680" y="473"/>
                  </a:lnTo>
                  <a:lnTo>
                    <a:pt x="678" y="473"/>
                  </a:lnTo>
                  <a:lnTo>
                    <a:pt x="678" y="471"/>
                  </a:lnTo>
                  <a:lnTo>
                    <a:pt x="676" y="471"/>
                  </a:lnTo>
                  <a:lnTo>
                    <a:pt x="676" y="471"/>
                  </a:lnTo>
                  <a:lnTo>
                    <a:pt x="676" y="471"/>
                  </a:lnTo>
                  <a:lnTo>
                    <a:pt x="676" y="471"/>
                  </a:lnTo>
                  <a:lnTo>
                    <a:pt x="676" y="471"/>
                  </a:lnTo>
                  <a:lnTo>
                    <a:pt x="676" y="471"/>
                  </a:lnTo>
                  <a:lnTo>
                    <a:pt x="676" y="470"/>
                  </a:lnTo>
                  <a:lnTo>
                    <a:pt x="676" y="470"/>
                  </a:lnTo>
                  <a:lnTo>
                    <a:pt x="674" y="470"/>
                  </a:lnTo>
                  <a:lnTo>
                    <a:pt x="674" y="470"/>
                  </a:lnTo>
                  <a:lnTo>
                    <a:pt x="674" y="468"/>
                  </a:lnTo>
                  <a:lnTo>
                    <a:pt x="672" y="468"/>
                  </a:lnTo>
                  <a:lnTo>
                    <a:pt x="672" y="470"/>
                  </a:lnTo>
                  <a:lnTo>
                    <a:pt x="670" y="468"/>
                  </a:lnTo>
                  <a:lnTo>
                    <a:pt x="670" y="468"/>
                  </a:lnTo>
                  <a:lnTo>
                    <a:pt x="670" y="468"/>
                  </a:lnTo>
                  <a:lnTo>
                    <a:pt x="669" y="466"/>
                  </a:lnTo>
                  <a:lnTo>
                    <a:pt x="669" y="466"/>
                  </a:lnTo>
                  <a:lnTo>
                    <a:pt x="669" y="466"/>
                  </a:lnTo>
                  <a:lnTo>
                    <a:pt x="669" y="466"/>
                  </a:lnTo>
                  <a:lnTo>
                    <a:pt x="669" y="466"/>
                  </a:lnTo>
                  <a:lnTo>
                    <a:pt x="669" y="468"/>
                  </a:lnTo>
                  <a:lnTo>
                    <a:pt x="669" y="468"/>
                  </a:lnTo>
                  <a:lnTo>
                    <a:pt x="669" y="468"/>
                  </a:lnTo>
                  <a:lnTo>
                    <a:pt x="669" y="468"/>
                  </a:lnTo>
                  <a:lnTo>
                    <a:pt x="669" y="470"/>
                  </a:lnTo>
                  <a:lnTo>
                    <a:pt x="670" y="470"/>
                  </a:lnTo>
                  <a:lnTo>
                    <a:pt x="670" y="470"/>
                  </a:lnTo>
                  <a:lnTo>
                    <a:pt x="670" y="470"/>
                  </a:lnTo>
                  <a:lnTo>
                    <a:pt x="672" y="470"/>
                  </a:lnTo>
                  <a:lnTo>
                    <a:pt x="672" y="470"/>
                  </a:lnTo>
                  <a:lnTo>
                    <a:pt x="674" y="470"/>
                  </a:lnTo>
                  <a:lnTo>
                    <a:pt x="674" y="470"/>
                  </a:lnTo>
                  <a:lnTo>
                    <a:pt x="674" y="471"/>
                  </a:lnTo>
                  <a:lnTo>
                    <a:pt x="674" y="471"/>
                  </a:lnTo>
                  <a:lnTo>
                    <a:pt x="674" y="473"/>
                  </a:lnTo>
                  <a:lnTo>
                    <a:pt x="676" y="473"/>
                  </a:lnTo>
                  <a:lnTo>
                    <a:pt x="676" y="473"/>
                  </a:lnTo>
                  <a:lnTo>
                    <a:pt x="676" y="473"/>
                  </a:lnTo>
                  <a:lnTo>
                    <a:pt x="678" y="473"/>
                  </a:lnTo>
                  <a:lnTo>
                    <a:pt x="678" y="473"/>
                  </a:lnTo>
                  <a:lnTo>
                    <a:pt x="678" y="473"/>
                  </a:lnTo>
                  <a:lnTo>
                    <a:pt x="680" y="475"/>
                  </a:lnTo>
                  <a:lnTo>
                    <a:pt x="680" y="475"/>
                  </a:lnTo>
                  <a:lnTo>
                    <a:pt x="680" y="475"/>
                  </a:lnTo>
                  <a:lnTo>
                    <a:pt x="681" y="475"/>
                  </a:lnTo>
                  <a:lnTo>
                    <a:pt x="681" y="475"/>
                  </a:lnTo>
                  <a:lnTo>
                    <a:pt x="681" y="475"/>
                  </a:lnTo>
                  <a:lnTo>
                    <a:pt x="681" y="475"/>
                  </a:lnTo>
                  <a:lnTo>
                    <a:pt x="681" y="477"/>
                  </a:lnTo>
                  <a:lnTo>
                    <a:pt x="681" y="477"/>
                  </a:lnTo>
                  <a:lnTo>
                    <a:pt x="683" y="477"/>
                  </a:lnTo>
                  <a:lnTo>
                    <a:pt x="683" y="477"/>
                  </a:lnTo>
                  <a:lnTo>
                    <a:pt x="683" y="479"/>
                  </a:lnTo>
                  <a:lnTo>
                    <a:pt x="685" y="479"/>
                  </a:lnTo>
                  <a:lnTo>
                    <a:pt x="685" y="480"/>
                  </a:lnTo>
                  <a:lnTo>
                    <a:pt x="685" y="480"/>
                  </a:lnTo>
                  <a:lnTo>
                    <a:pt x="685" y="482"/>
                  </a:lnTo>
                  <a:lnTo>
                    <a:pt x="687" y="482"/>
                  </a:lnTo>
                  <a:lnTo>
                    <a:pt x="687" y="482"/>
                  </a:lnTo>
                  <a:lnTo>
                    <a:pt x="687" y="482"/>
                  </a:lnTo>
                  <a:lnTo>
                    <a:pt x="687" y="484"/>
                  </a:lnTo>
                  <a:lnTo>
                    <a:pt x="687" y="484"/>
                  </a:lnTo>
                  <a:lnTo>
                    <a:pt x="689" y="486"/>
                  </a:lnTo>
                  <a:lnTo>
                    <a:pt x="689" y="486"/>
                  </a:lnTo>
                  <a:lnTo>
                    <a:pt x="689" y="486"/>
                  </a:lnTo>
                  <a:lnTo>
                    <a:pt x="689" y="486"/>
                  </a:lnTo>
                  <a:lnTo>
                    <a:pt x="689" y="488"/>
                  </a:lnTo>
                  <a:lnTo>
                    <a:pt x="689" y="488"/>
                  </a:lnTo>
                  <a:lnTo>
                    <a:pt x="689" y="488"/>
                  </a:lnTo>
                  <a:lnTo>
                    <a:pt x="689" y="488"/>
                  </a:lnTo>
                  <a:lnTo>
                    <a:pt x="689" y="490"/>
                  </a:lnTo>
                  <a:lnTo>
                    <a:pt x="691" y="490"/>
                  </a:lnTo>
                  <a:lnTo>
                    <a:pt x="691" y="491"/>
                  </a:lnTo>
                  <a:lnTo>
                    <a:pt x="689" y="491"/>
                  </a:lnTo>
                  <a:lnTo>
                    <a:pt x="689" y="491"/>
                  </a:lnTo>
                  <a:lnTo>
                    <a:pt x="687" y="491"/>
                  </a:lnTo>
                  <a:lnTo>
                    <a:pt x="687" y="491"/>
                  </a:lnTo>
                  <a:lnTo>
                    <a:pt x="687" y="491"/>
                  </a:lnTo>
                  <a:lnTo>
                    <a:pt x="687" y="491"/>
                  </a:lnTo>
                  <a:lnTo>
                    <a:pt x="687" y="490"/>
                  </a:lnTo>
                  <a:lnTo>
                    <a:pt x="687" y="490"/>
                  </a:lnTo>
                  <a:lnTo>
                    <a:pt x="687" y="490"/>
                  </a:lnTo>
                  <a:lnTo>
                    <a:pt x="687" y="490"/>
                  </a:lnTo>
                  <a:lnTo>
                    <a:pt x="687" y="490"/>
                  </a:lnTo>
                  <a:lnTo>
                    <a:pt x="687" y="490"/>
                  </a:lnTo>
                  <a:lnTo>
                    <a:pt x="689" y="490"/>
                  </a:lnTo>
                  <a:lnTo>
                    <a:pt x="689" y="488"/>
                  </a:lnTo>
                  <a:lnTo>
                    <a:pt x="689" y="488"/>
                  </a:lnTo>
                  <a:lnTo>
                    <a:pt x="687" y="488"/>
                  </a:lnTo>
                  <a:lnTo>
                    <a:pt x="687" y="488"/>
                  </a:lnTo>
                  <a:lnTo>
                    <a:pt x="687" y="488"/>
                  </a:lnTo>
                  <a:lnTo>
                    <a:pt x="687" y="488"/>
                  </a:lnTo>
                  <a:lnTo>
                    <a:pt x="685" y="488"/>
                  </a:lnTo>
                  <a:lnTo>
                    <a:pt x="685" y="490"/>
                  </a:lnTo>
                  <a:lnTo>
                    <a:pt x="685" y="490"/>
                  </a:lnTo>
                  <a:lnTo>
                    <a:pt x="685" y="490"/>
                  </a:lnTo>
                  <a:lnTo>
                    <a:pt x="685" y="491"/>
                  </a:lnTo>
                  <a:lnTo>
                    <a:pt x="683" y="491"/>
                  </a:lnTo>
                  <a:lnTo>
                    <a:pt x="683" y="491"/>
                  </a:lnTo>
                  <a:lnTo>
                    <a:pt x="683" y="490"/>
                  </a:lnTo>
                  <a:lnTo>
                    <a:pt x="683" y="490"/>
                  </a:lnTo>
                  <a:lnTo>
                    <a:pt x="683" y="490"/>
                  </a:lnTo>
                  <a:lnTo>
                    <a:pt x="683" y="490"/>
                  </a:lnTo>
                  <a:lnTo>
                    <a:pt x="683" y="488"/>
                  </a:lnTo>
                  <a:lnTo>
                    <a:pt x="683" y="488"/>
                  </a:lnTo>
                  <a:lnTo>
                    <a:pt x="681" y="488"/>
                  </a:lnTo>
                  <a:lnTo>
                    <a:pt x="681" y="488"/>
                  </a:lnTo>
                  <a:lnTo>
                    <a:pt x="681" y="490"/>
                  </a:lnTo>
                  <a:lnTo>
                    <a:pt x="681" y="490"/>
                  </a:lnTo>
                  <a:lnTo>
                    <a:pt x="681" y="490"/>
                  </a:lnTo>
                  <a:lnTo>
                    <a:pt x="681" y="491"/>
                  </a:lnTo>
                  <a:lnTo>
                    <a:pt x="681" y="491"/>
                  </a:lnTo>
                  <a:lnTo>
                    <a:pt x="681" y="491"/>
                  </a:lnTo>
                  <a:lnTo>
                    <a:pt x="681" y="491"/>
                  </a:lnTo>
                  <a:lnTo>
                    <a:pt x="680" y="491"/>
                  </a:lnTo>
                  <a:lnTo>
                    <a:pt x="680" y="491"/>
                  </a:lnTo>
                  <a:lnTo>
                    <a:pt x="680" y="491"/>
                  </a:lnTo>
                  <a:lnTo>
                    <a:pt x="678" y="491"/>
                  </a:lnTo>
                  <a:lnTo>
                    <a:pt x="678" y="490"/>
                  </a:lnTo>
                  <a:lnTo>
                    <a:pt x="680" y="490"/>
                  </a:lnTo>
                  <a:lnTo>
                    <a:pt x="678" y="490"/>
                  </a:lnTo>
                  <a:lnTo>
                    <a:pt x="678" y="488"/>
                  </a:lnTo>
                  <a:lnTo>
                    <a:pt x="678" y="488"/>
                  </a:lnTo>
                  <a:lnTo>
                    <a:pt x="678" y="488"/>
                  </a:lnTo>
                  <a:lnTo>
                    <a:pt x="678" y="490"/>
                  </a:lnTo>
                  <a:lnTo>
                    <a:pt x="678" y="490"/>
                  </a:lnTo>
                  <a:lnTo>
                    <a:pt x="678" y="490"/>
                  </a:lnTo>
                  <a:lnTo>
                    <a:pt x="676" y="490"/>
                  </a:lnTo>
                  <a:lnTo>
                    <a:pt x="676" y="490"/>
                  </a:lnTo>
                  <a:lnTo>
                    <a:pt x="676" y="490"/>
                  </a:lnTo>
                  <a:lnTo>
                    <a:pt x="676" y="490"/>
                  </a:lnTo>
                  <a:lnTo>
                    <a:pt x="674" y="490"/>
                  </a:lnTo>
                  <a:lnTo>
                    <a:pt x="674" y="490"/>
                  </a:lnTo>
                  <a:lnTo>
                    <a:pt x="674" y="490"/>
                  </a:lnTo>
                  <a:lnTo>
                    <a:pt x="674" y="488"/>
                  </a:lnTo>
                  <a:lnTo>
                    <a:pt x="674" y="488"/>
                  </a:lnTo>
                  <a:lnTo>
                    <a:pt x="674" y="488"/>
                  </a:lnTo>
                  <a:lnTo>
                    <a:pt x="672" y="486"/>
                  </a:lnTo>
                  <a:lnTo>
                    <a:pt x="672" y="486"/>
                  </a:lnTo>
                  <a:lnTo>
                    <a:pt x="672" y="484"/>
                  </a:lnTo>
                  <a:lnTo>
                    <a:pt x="672" y="484"/>
                  </a:lnTo>
                  <a:lnTo>
                    <a:pt x="674" y="484"/>
                  </a:lnTo>
                  <a:lnTo>
                    <a:pt x="674" y="484"/>
                  </a:lnTo>
                  <a:lnTo>
                    <a:pt x="674" y="482"/>
                  </a:lnTo>
                  <a:lnTo>
                    <a:pt x="674" y="482"/>
                  </a:lnTo>
                  <a:lnTo>
                    <a:pt x="674" y="482"/>
                  </a:lnTo>
                  <a:lnTo>
                    <a:pt x="674" y="482"/>
                  </a:lnTo>
                  <a:lnTo>
                    <a:pt x="674" y="482"/>
                  </a:lnTo>
                  <a:lnTo>
                    <a:pt x="672" y="482"/>
                  </a:lnTo>
                  <a:lnTo>
                    <a:pt x="672" y="484"/>
                  </a:lnTo>
                  <a:lnTo>
                    <a:pt x="672" y="484"/>
                  </a:lnTo>
                  <a:lnTo>
                    <a:pt x="672" y="484"/>
                  </a:lnTo>
                  <a:lnTo>
                    <a:pt x="672" y="484"/>
                  </a:lnTo>
                  <a:lnTo>
                    <a:pt x="672" y="484"/>
                  </a:lnTo>
                  <a:lnTo>
                    <a:pt x="672" y="486"/>
                  </a:lnTo>
                  <a:lnTo>
                    <a:pt x="672" y="486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0" y="488"/>
                  </a:lnTo>
                  <a:lnTo>
                    <a:pt x="670" y="486"/>
                  </a:lnTo>
                  <a:lnTo>
                    <a:pt x="670" y="488"/>
                  </a:lnTo>
                  <a:lnTo>
                    <a:pt x="670" y="488"/>
                  </a:lnTo>
                  <a:lnTo>
                    <a:pt x="670" y="488"/>
                  </a:lnTo>
                  <a:lnTo>
                    <a:pt x="670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90"/>
                  </a:lnTo>
                  <a:lnTo>
                    <a:pt x="674" y="490"/>
                  </a:lnTo>
                  <a:lnTo>
                    <a:pt x="674" y="490"/>
                  </a:lnTo>
                  <a:lnTo>
                    <a:pt x="674" y="490"/>
                  </a:lnTo>
                  <a:lnTo>
                    <a:pt x="674" y="491"/>
                  </a:lnTo>
                  <a:lnTo>
                    <a:pt x="674" y="491"/>
                  </a:lnTo>
                  <a:lnTo>
                    <a:pt x="674" y="491"/>
                  </a:lnTo>
                  <a:lnTo>
                    <a:pt x="674" y="491"/>
                  </a:lnTo>
                  <a:lnTo>
                    <a:pt x="674" y="491"/>
                  </a:lnTo>
                  <a:lnTo>
                    <a:pt x="672" y="490"/>
                  </a:lnTo>
                  <a:lnTo>
                    <a:pt x="672" y="490"/>
                  </a:lnTo>
                  <a:lnTo>
                    <a:pt x="670" y="490"/>
                  </a:lnTo>
                  <a:lnTo>
                    <a:pt x="669" y="488"/>
                  </a:lnTo>
                  <a:lnTo>
                    <a:pt x="669" y="488"/>
                  </a:lnTo>
                  <a:lnTo>
                    <a:pt x="669" y="486"/>
                  </a:lnTo>
                  <a:lnTo>
                    <a:pt x="669" y="486"/>
                  </a:lnTo>
                  <a:lnTo>
                    <a:pt x="667" y="486"/>
                  </a:lnTo>
                  <a:lnTo>
                    <a:pt x="667" y="484"/>
                  </a:lnTo>
                  <a:lnTo>
                    <a:pt x="667" y="484"/>
                  </a:lnTo>
                  <a:lnTo>
                    <a:pt x="667" y="484"/>
                  </a:lnTo>
                  <a:lnTo>
                    <a:pt x="667" y="484"/>
                  </a:lnTo>
                  <a:lnTo>
                    <a:pt x="667" y="484"/>
                  </a:lnTo>
                  <a:lnTo>
                    <a:pt x="667" y="484"/>
                  </a:lnTo>
                  <a:lnTo>
                    <a:pt x="667" y="484"/>
                  </a:lnTo>
                  <a:lnTo>
                    <a:pt x="669" y="486"/>
                  </a:lnTo>
                  <a:lnTo>
                    <a:pt x="669" y="486"/>
                  </a:lnTo>
                  <a:lnTo>
                    <a:pt x="669" y="486"/>
                  </a:lnTo>
                  <a:lnTo>
                    <a:pt x="670" y="486"/>
                  </a:lnTo>
                  <a:lnTo>
                    <a:pt x="670" y="486"/>
                  </a:lnTo>
                  <a:lnTo>
                    <a:pt x="669" y="486"/>
                  </a:lnTo>
                  <a:lnTo>
                    <a:pt x="669" y="484"/>
                  </a:lnTo>
                  <a:lnTo>
                    <a:pt x="669" y="484"/>
                  </a:lnTo>
                  <a:lnTo>
                    <a:pt x="667" y="484"/>
                  </a:lnTo>
                  <a:lnTo>
                    <a:pt x="667" y="482"/>
                  </a:lnTo>
                  <a:lnTo>
                    <a:pt x="667" y="482"/>
                  </a:lnTo>
                  <a:lnTo>
                    <a:pt x="667" y="480"/>
                  </a:lnTo>
                  <a:lnTo>
                    <a:pt x="667" y="480"/>
                  </a:lnTo>
                  <a:lnTo>
                    <a:pt x="667" y="480"/>
                  </a:lnTo>
                  <a:lnTo>
                    <a:pt x="667" y="480"/>
                  </a:lnTo>
                  <a:lnTo>
                    <a:pt x="665" y="480"/>
                  </a:lnTo>
                  <a:lnTo>
                    <a:pt x="665" y="480"/>
                  </a:lnTo>
                  <a:lnTo>
                    <a:pt x="665" y="480"/>
                  </a:lnTo>
                  <a:lnTo>
                    <a:pt x="665" y="479"/>
                  </a:lnTo>
                  <a:lnTo>
                    <a:pt x="665" y="479"/>
                  </a:lnTo>
                  <a:lnTo>
                    <a:pt x="665" y="479"/>
                  </a:lnTo>
                  <a:lnTo>
                    <a:pt x="665" y="479"/>
                  </a:lnTo>
                  <a:lnTo>
                    <a:pt x="665" y="479"/>
                  </a:lnTo>
                  <a:lnTo>
                    <a:pt x="663" y="479"/>
                  </a:lnTo>
                  <a:lnTo>
                    <a:pt x="663" y="479"/>
                  </a:lnTo>
                  <a:lnTo>
                    <a:pt x="663" y="479"/>
                  </a:lnTo>
                  <a:lnTo>
                    <a:pt x="663" y="479"/>
                  </a:lnTo>
                  <a:lnTo>
                    <a:pt x="663" y="477"/>
                  </a:lnTo>
                  <a:lnTo>
                    <a:pt x="663" y="477"/>
                  </a:lnTo>
                  <a:lnTo>
                    <a:pt x="661" y="477"/>
                  </a:lnTo>
                  <a:lnTo>
                    <a:pt x="661" y="477"/>
                  </a:lnTo>
                  <a:lnTo>
                    <a:pt x="661" y="475"/>
                  </a:lnTo>
                  <a:lnTo>
                    <a:pt x="661" y="475"/>
                  </a:lnTo>
                  <a:lnTo>
                    <a:pt x="659" y="475"/>
                  </a:lnTo>
                  <a:lnTo>
                    <a:pt x="659" y="477"/>
                  </a:lnTo>
                  <a:lnTo>
                    <a:pt x="659" y="475"/>
                  </a:lnTo>
                  <a:lnTo>
                    <a:pt x="659" y="475"/>
                  </a:lnTo>
                  <a:lnTo>
                    <a:pt x="658" y="473"/>
                  </a:lnTo>
                  <a:lnTo>
                    <a:pt x="658" y="473"/>
                  </a:lnTo>
                  <a:lnTo>
                    <a:pt x="658" y="473"/>
                  </a:lnTo>
                  <a:lnTo>
                    <a:pt x="658" y="473"/>
                  </a:lnTo>
                  <a:lnTo>
                    <a:pt x="658" y="473"/>
                  </a:lnTo>
                  <a:lnTo>
                    <a:pt x="658" y="473"/>
                  </a:lnTo>
                  <a:lnTo>
                    <a:pt x="658" y="475"/>
                  </a:lnTo>
                  <a:lnTo>
                    <a:pt x="658" y="475"/>
                  </a:lnTo>
                  <a:lnTo>
                    <a:pt x="658" y="475"/>
                  </a:lnTo>
                  <a:lnTo>
                    <a:pt x="659" y="475"/>
                  </a:lnTo>
                  <a:lnTo>
                    <a:pt x="659" y="477"/>
                  </a:lnTo>
                  <a:lnTo>
                    <a:pt x="659" y="477"/>
                  </a:lnTo>
                  <a:lnTo>
                    <a:pt x="659" y="477"/>
                  </a:lnTo>
                  <a:lnTo>
                    <a:pt x="659" y="477"/>
                  </a:lnTo>
                  <a:lnTo>
                    <a:pt x="661" y="477"/>
                  </a:lnTo>
                  <a:lnTo>
                    <a:pt x="661" y="477"/>
                  </a:lnTo>
                  <a:lnTo>
                    <a:pt x="661" y="479"/>
                  </a:lnTo>
                  <a:lnTo>
                    <a:pt x="661" y="479"/>
                  </a:lnTo>
                  <a:lnTo>
                    <a:pt x="663" y="479"/>
                  </a:lnTo>
                  <a:lnTo>
                    <a:pt x="663" y="479"/>
                  </a:lnTo>
                  <a:lnTo>
                    <a:pt x="663" y="480"/>
                  </a:lnTo>
                  <a:lnTo>
                    <a:pt x="663" y="480"/>
                  </a:lnTo>
                  <a:lnTo>
                    <a:pt x="663" y="480"/>
                  </a:lnTo>
                  <a:lnTo>
                    <a:pt x="663" y="480"/>
                  </a:lnTo>
                  <a:lnTo>
                    <a:pt x="663" y="482"/>
                  </a:lnTo>
                  <a:lnTo>
                    <a:pt x="663" y="482"/>
                  </a:lnTo>
                  <a:lnTo>
                    <a:pt x="665" y="482"/>
                  </a:lnTo>
                  <a:lnTo>
                    <a:pt x="665" y="482"/>
                  </a:lnTo>
                  <a:lnTo>
                    <a:pt x="665" y="482"/>
                  </a:lnTo>
                  <a:lnTo>
                    <a:pt x="665" y="482"/>
                  </a:lnTo>
                  <a:lnTo>
                    <a:pt x="665" y="482"/>
                  </a:lnTo>
                  <a:lnTo>
                    <a:pt x="665" y="482"/>
                  </a:lnTo>
                  <a:lnTo>
                    <a:pt x="663" y="482"/>
                  </a:lnTo>
                  <a:lnTo>
                    <a:pt x="663" y="482"/>
                  </a:lnTo>
                  <a:lnTo>
                    <a:pt x="663" y="482"/>
                  </a:lnTo>
                  <a:lnTo>
                    <a:pt x="663" y="480"/>
                  </a:lnTo>
                  <a:lnTo>
                    <a:pt x="661" y="480"/>
                  </a:lnTo>
                  <a:lnTo>
                    <a:pt x="661" y="479"/>
                  </a:lnTo>
                  <a:lnTo>
                    <a:pt x="659" y="479"/>
                  </a:lnTo>
                  <a:lnTo>
                    <a:pt x="659" y="477"/>
                  </a:lnTo>
                  <a:lnTo>
                    <a:pt x="658" y="477"/>
                  </a:lnTo>
                  <a:lnTo>
                    <a:pt x="658" y="475"/>
                  </a:lnTo>
                  <a:lnTo>
                    <a:pt x="656" y="473"/>
                  </a:lnTo>
                  <a:lnTo>
                    <a:pt x="656" y="473"/>
                  </a:lnTo>
                  <a:lnTo>
                    <a:pt x="654" y="471"/>
                  </a:lnTo>
                  <a:lnTo>
                    <a:pt x="652" y="470"/>
                  </a:lnTo>
                  <a:lnTo>
                    <a:pt x="650" y="470"/>
                  </a:lnTo>
                  <a:lnTo>
                    <a:pt x="650" y="468"/>
                  </a:lnTo>
                  <a:lnTo>
                    <a:pt x="649" y="466"/>
                  </a:lnTo>
                  <a:lnTo>
                    <a:pt x="649" y="466"/>
                  </a:lnTo>
                  <a:lnTo>
                    <a:pt x="649" y="464"/>
                  </a:lnTo>
                  <a:lnTo>
                    <a:pt x="649" y="464"/>
                  </a:lnTo>
                  <a:lnTo>
                    <a:pt x="649" y="462"/>
                  </a:lnTo>
                  <a:lnTo>
                    <a:pt x="647" y="462"/>
                  </a:lnTo>
                  <a:lnTo>
                    <a:pt x="647" y="462"/>
                  </a:lnTo>
                  <a:lnTo>
                    <a:pt x="645" y="460"/>
                  </a:lnTo>
                  <a:lnTo>
                    <a:pt x="645" y="460"/>
                  </a:lnTo>
                  <a:lnTo>
                    <a:pt x="645" y="459"/>
                  </a:lnTo>
                  <a:lnTo>
                    <a:pt x="643" y="459"/>
                  </a:lnTo>
                  <a:lnTo>
                    <a:pt x="643" y="457"/>
                  </a:lnTo>
                  <a:lnTo>
                    <a:pt x="641" y="455"/>
                  </a:lnTo>
                  <a:lnTo>
                    <a:pt x="639" y="453"/>
                  </a:lnTo>
                  <a:lnTo>
                    <a:pt x="639" y="453"/>
                  </a:lnTo>
                  <a:lnTo>
                    <a:pt x="639" y="451"/>
                  </a:lnTo>
                  <a:lnTo>
                    <a:pt x="639" y="451"/>
                  </a:lnTo>
                  <a:lnTo>
                    <a:pt x="639" y="451"/>
                  </a:lnTo>
                  <a:lnTo>
                    <a:pt x="639" y="451"/>
                  </a:lnTo>
                  <a:lnTo>
                    <a:pt x="639" y="451"/>
                  </a:lnTo>
                  <a:lnTo>
                    <a:pt x="639" y="451"/>
                  </a:lnTo>
                  <a:lnTo>
                    <a:pt x="641" y="451"/>
                  </a:lnTo>
                  <a:lnTo>
                    <a:pt x="641" y="453"/>
                  </a:lnTo>
                  <a:lnTo>
                    <a:pt x="641" y="453"/>
                  </a:lnTo>
                  <a:lnTo>
                    <a:pt x="641" y="453"/>
                  </a:lnTo>
                  <a:lnTo>
                    <a:pt x="641" y="453"/>
                  </a:lnTo>
                  <a:lnTo>
                    <a:pt x="641" y="453"/>
                  </a:lnTo>
                  <a:lnTo>
                    <a:pt x="641" y="451"/>
                  </a:lnTo>
                  <a:lnTo>
                    <a:pt x="641" y="451"/>
                  </a:lnTo>
                  <a:lnTo>
                    <a:pt x="641" y="451"/>
                  </a:lnTo>
                  <a:lnTo>
                    <a:pt x="639" y="449"/>
                  </a:lnTo>
                  <a:lnTo>
                    <a:pt x="639" y="449"/>
                  </a:lnTo>
                  <a:lnTo>
                    <a:pt x="639" y="449"/>
                  </a:lnTo>
                  <a:lnTo>
                    <a:pt x="639" y="449"/>
                  </a:lnTo>
                  <a:lnTo>
                    <a:pt x="639" y="448"/>
                  </a:lnTo>
                  <a:lnTo>
                    <a:pt x="638" y="448"/>
                  </a:lnTo>
                  <a:lnTo>
                    <a:pt x="638" y="448"/>
                  </a:lnTo>
                  <a:lnTo>
                    <a:pt x="638" y="446"/>
                  </a:lnTo>
                  <a:lnTo>
                    <a:pt x="636" y="446"/>
                  </a:lnTo>
                  <a:lnTo>
                    <a:pt x="636" y="444"/>
                  </a:lnTo>
                  <a:lnTo>
                    <a:pt x="636" y="446"/>
                  </a:lnTo>
                  <a:lnTo>
                    <a:pt x="636" y="446"/>
                  </a:lnTo>
                  <a:lnTo>
                    <a:pt x="636" y="446"/>
                  </a:lnTo>
                  <a:lnTo>
                    <a:pt x="636" y="446"/>
                  </a:lnTo>
                  <a:lnTo>
                    <a:pt x="636" y="446"/>
                  </a:lnTo>
                  <a:lnTo>
                    <a:pt x="636" y="446"/>
                  </a:lnTo>
                  <a:lnTo>
                    <a:pt x="636" y="446"/>
                  </a:lnTo>
                  <a:lnTo>
                    <a:pt x="636" y="446"/>
                  </a:lnTo>
                  <a:lnTo>
                    <a:pt x="636" y="448"/>
                  </a:lnTo>
                  <a:lnTo>
                    <a:pt x="636" y="448"/>
                  </a:lnTo>
                  <a:lnTo>
                    <a:pt x="638" y="448"/>
                  </a:lnTo>
                  <a:lnTo>
                    <a:pt x="638" y="448"/>
                  </a:lnTo>
                  <a:lnTo>
                    <a:pt x="638" y="448"/>
                  </a:lnTo>
                  <a:lnTo>
                    <a:pt x="638" y="449"/>
                  </a:lnTo>
                  <a:lnTo>
                    <a:pt x="638" y="449"/>
                  </a:lnTo>
                  <a:lnTo>
                    <a:pt x="638" y="449"/>
                  </a:lnTo>
                  <a:lnTo>
                    <a:pt x="638" y="451"/>
                  </a:lnTo>
                  <a:lnTo>
                    <a:pt x="638" y="451"/>
                  </a:lnTo>
                  <a:lnTo>
                    <a:pt x="638" y="451"/>
                  </a:lnTo>
                  <a:lnTo>
                    <a:pt x="638" y="449"/>
                  </a:lnTo>
                  <a:lnTo>
                    <a:pt x="638" y="449"/>
                  </a:lnTo>
                  <a:lnTo>
                    <a:pt x="636" y="449"/>
                  </a:lnTo>
                  <a:lnTo>
                    <a:pt x="636" y="448"/>
                  </a:lnTo>
                  <a:lnTo>
                    <a:pt x="636" y="448"/>
                  </a:lnTo>
                  <a:lnTo>
                    <a:pt x="634" y="448"/>
                  </a:lnTo>
                  <a:lnTo>
                    <a:pt x="634" y="446"/>
                  </a:lnTo>
                  <a:lnTo>
                    <a:pt x="632" y="446"/>
                  </a:lnTo>
                  <a:lnTo>
                    <a:pt x="632" y="446"/>
                  </a:lnTo>
                  <a:lnTo>
                    <a:pt x="632" y="446"/>
                  </a:lnTo>
                  <a:lnTo>
                    <a:pt x="630" y="444"/>
                  </a:lnTo>
                  <a:lnTo>
                    <a:pt x="630" y="444"/>
                  </a:lnTo>
                  <a:lnTo>
                    <a:pt x="630" y="444"/>
                  </a:lnTo>
                  <a:lnTo>
                    <a:pt x="630" y="444"/>
                  </a:lnTo>
                  <a:lnTo>
                    <a:pt x="630" y="442"/>
                  </a:lnTo>
                  <a:lnTo>
                    <a:pt x="630" y="442"/>
                  </a:lnTo>
                  <a:lnTo>
                    <a:pt x="630" y="440"/>
                  </a:lnTo>
                  <a:lnTo>
                    <a:pt x="632" y="440"/>
                  </a:lnTo>
                  <a:lnTo>
                    <a:pt x="632" y="440"/>
                  </a:lnTo>
                  <a:lnTo>
                    <a:pt x="632" y="442"/>
                  </a:lnTo>
                  <a:lnTo>
                    <a:pt x="632" y="442"/>
                  </a:lnTo>
                  <a:lnTo>
                    <a:pt x="632" y="442"/>
                  </a:lnTo>
                  <a:lnTo>
                    <a:pt x="634" y="442"/>
                  </a:lnTo>
                  <a:lnTo>
                    <a:pt x="634" y="442"/>
                  </a:lnTo>
                  <a:lnTo>
                    <a:pt x="634" y="442"/>
                  </a:lnTo>
                  <a:lnTo>
                    <a:pt x="632" y="442"/>
                  </a:lnTo>
                  <a:lnTo>
                    <a:pt x="632" y="440"/>
                  </a:lnTo>
                  <a:lnTo>
                    <a:pt x="632" y="440"/>
                  </a:lnTo>
                  <a:lnTo>
                    <a:pt x="632" y="440"/>
                  </a:lnTo>
                  <a:lnTo>
                    <a:pt x="632" y="438"/>
                  </a:lnTo>
                  <a:lnTo>
                    <a:pt x="632" y="438"/>
                  </a:lnTo>
                  <a:lnTo>
                    <a:pt x="632" y="438"/>
                  </a:lnTo>
                  <a:lnTo>
                    <a:pt x="632" y="437"/>
                  </a:lnTo>
                  <a:lnTo>
                    <a:pt x="632" y="437"/>
                  </a:lnTo>
                  <a:lnTo>
                    <a:pt x="632" y="437"/>
                  </a:lnTo>
                  <a:lnTo>
                    <a:pt x="632" y="437"/>
                  </a:lnTo>
                  <a:lnTo>
                    <a:pt x="632" y="437"/>
                  </a:lnTo>
                  <a:lnTo>
                    <a:pt x="630" y="437"/>
                  </a:lnTo>
                  <a:lnTo>
                    <a:pt x="630" y="437"/>
                  </a:lnTo>
                  <a:lnTo>
                    <a:pt x="630" y="437"/>
                  </a:lnTo>
                  <a:lnTo>
                    <a:pt x="630" y="435"/>
                  </a:lnTo>
                  <a:lnTo>
                    <a:pt x="630" y="435"/>
                  </a:lnTo>
                  <a:lnTo>
                    <a:pt x="630" y="435"/>
                  </a:lnTo>
                  <a:lnTo>
                    <a:pt x="630" y="433"/>
                  </a:lnTo>
                  <a:lnTo>
                    <a:pt x="628" y="433"/>
                  </a:lnTo>
                  <a:lnTo>
                    <a:pt x="628" y="431"/>
                  </a:lnTo>
                  <a:lnTo>
                    <a:pt x="628" y="431"/>
                  </a:lnTo>
                  <a:lnTo>
                    <a:pt x="628" y="431"/>
                  </a:lnTo>
                  <a:lnTo>
                    <a:pt x="627" y="431"/>
                  </a:lnTo>
                  <a:lnTo>
                    <a:pt x="627" y="429"/>
                  </a:lnTo>
                  <a:lnTo>
                    <a:pt x="627" y="429"/>
                  </a:lnTo>
                  <a:lnTo>
                    <a:pt x="627" y="427"/>
                  </a:lnTo>
                  <a:lnTo>
                    <a:pt x="625" y="427"/>
                  </a:lnTo>
                  <a:lnTo>
                    <a:pt x="625" y="427"/>
                  </a:lnTo>
                  <a:lnTo>
                    <a:pt x="625" y="427"/>
                  </a:lnTo>
                  <a:lnTo>
                    <a:pt x="623" y="426"/>
                  </a:lnTo>
                  <a:lnTo>
                    <a:pt x="621" y="427"/>
                  </a:lnTo>
                  <a:lnTo>
                    <a:pt x="619" y="426"/>
                  </a:lnTo>
                  <a:lnTo>
                    <a:pt x="617" y="426"/>
                  </a:lnTo>
                  <a:lnTo>
                    <a:pt x="617" y="424"/>
                  </a:lnTo>
                  <a:lnTo>
                    <a:pt x="616" y="424"/>
                  </a:lnTo>
                  <a:lnTo>
                    <a:pt x="612" y="424"/>
                  </a:lnTo>
                  <a:lnTo>
                    <a:pt x="612" y="424"/>
                  </a:lnTo>
                  <a:lnTo>
                    <a:pt x="612" y="424"/>
                  </a:lnTo>
                  <a:lnTo>
                    <a:pt x="612" y="424"/>
                  </a:lnTo>
                  <a:lnTo>
                    <a:pt x="612" y="422"/>
                  </a:lnTo>
                  <a:lnTo>
                    <a:pt x="612" y="422"/>
                  </a:lnTo>
                  <a:lnTo>
                    <a:pt x="614" y="422"/>
                  </a:lnTo>
                  <a:lnTo>
                    <a:pt x="614" y="422"/>
                  </a:lnTo>
                  <a:lnTo>
                    <a:pt x="616" y="424"/>
                  </a:lnTo>
                  <a:lnTo>
                    <a:pt x="616" y="424"/>
                  </a:lnTo>
                  <a:lnTo>
                    <a:pt x="616" y="424"/>
                  </a:lnTo>
                  <a:lnTo>
                    <a:pt x="616" y="422"/>
                  </a:lnTo>
                  <a:lnTo>
                    <a:pt x="616" y="422"/>
                  </a:lnTo>
                  <a:lnTo>
                    <a:pt x="617" y="422"/>
                  </a:lnTo>
                  <a:lnTo>
                    <a:pt x="616" y="422"/>
                  </a:lnTo>
                  <a:lnTo>
                    <a:pt x="616" y="420"/>
                  </a:lnTo>
                  <a:lnTo>
                    <a:pt x="616" y="420"/>
                  </a:lnTo>
                  <a:lnTo>
                    <a:pt x="616" y="418"/>
                  </a:lnTo>
                  <a:lnTo>
                    <a:pt x="616" y="418"/>
                  </a:lnTo>
                  <a:lnTo>
                    <a:pt x="616" y="418"/>
                  </a:lnTo>
                  <a:lnTo>
                    <a:pt x="616" y="418"/>
                  </a:lnTo>
                  <a:lnTo>
                    <a:pt x="616" y="418"/>
                  </a:lnTo>
                  <a:lnTo>
                    <a:pt x="614" y="420"/>
                  </a:lnTo>
                  <a:lnTo>
                    <a:pt x="614" y="420"/>
                  </a:lnTo>
                  <a:lnTo>
                    <a:pt x="614" y="420"/>
                  </a:lnTo>
                  <a:lnTo>
                    <a:pt x="614" y="420"/>
                  </a:lnTo>
                  <a:lnTo>
                    <a:pt x="614" y="420"/>
                  </a:lnTo>
                  <a:lnTo>
                    <a:pt x="614" y="420"/>
                  </a:lnTo>
                  <a:lnTo>
                    <a:pt x="614" y="420"/>
                  </a:lnTo>
                  <a:lnTo>
                    <a:pt x="614" y="420"/>
                  </a:lnTo>
                  <a:lnTo>
                    <a:pt x="614" y="418"/>
                  </a:lnTo>
                  <a:lnTo>
                    <a:pt x="614" y="418"/>
                  </a:lnTo>
                  <a:lnTo>
                    <a:pt x="612" y="418"/>
                  </a:lnTo>
                  <a:lnTo>
                    <a:pt x="612" y="418"/>
                  </a:lnTo>
                  <a:lnTo>
                    <a:pt x="612" y="418"/>
                  </a:lnTo>
                  <a:lnTo>
                    <a:pt x="612" y="418"/>
                  </a:lnTo>
                  <a:lnTo>
                    <a:pt x="612" y="418"/>
                  </a:lnTo>
                  <a:lnTo>
                    <a:pt x="612" y="417"/>
                  </a:lnTo>
                  <a:lnTo>
                    <a:pt x="612" y="417"/>
                  </a:lnTo>
                  <a:lnTo>
                    <a:pt x="612" y="417"/>
                  </a:lnTo>
                  <a:lnTo>
                    <a:pt x="614" y="417"/>
                  </a:lnTo>
                  <a:lnTo>
                    <a:pt x="614" y="417"/>
                  </a:lnTo>
                  <a:lnTo>
                    <a:pt x="616" y="417"/>
                  </a:lnTo>
                  <a:lnTo>
                    <a:pt x="616" y="417"/>
                  </a:lnTo>
                  <a:lnTo>
                    <a:pt x="616" y="417"/>
                  </a:lnTo>
                  <a:lnTo>
                    <a:pt x="617" y="417"/>
                  </a:lnTo>
                  <a:lnTo>
                    <a:pt x="617" y="417"/>
                  </a:lnTo>
                  <a:lnTo>
                    <a:pt x="619" y="417"/>
                  </a:lnTo>
                  <a:lnTo>
                    <a:pt x="619" y="417"/>
                  </a:lnTo>
                  <a:lnTo>
                    <a:pt x="619" y="418"/>
                  </a:lnTo>
                  <a:lnTo>
                    <a:pt x="621" y="417"/>
                  </a:lnTo>
                  <a:lnTo>
                    <a:pt x="621" y="417"/>
                  </a:lnTo>
                  <a:lnTo>
                    <a:pt x="621" y="417"/>
                  </a:lnTo>
                  <a:lnTo>
                    <a:pt x="623" y="417"/>
                  </a:lnTo>
                  <a:lnTo>
                    <a:pt x="623" y="417"/>
                  </a:lnTo>
                  <a:lnTo>
                    <a:pt x="625" y="417"/>
                  </a:lnTo>
                  <a:lnTo>
                    <a:pt x="625" y="417"/>
                  </a:lnTo>
                  <a:lnTo>
                    <a:pt x="625" y="417"/>
                  </a:lnTo>
                  <a:lnTo>
                    <a:pt x="627" y="417"/>
                  </a:lnTo>
                  <a:lnTo>
                    <a:pt x="627" y="417"/>
                  </a:lnTo>
                  <a:lnTo>
                    <a:pt x="627" y="417"/>
                  </a:lnTo>
                  <a:lnTo>
                    <a:pt x="628" y="415"/>
                  </a:lnTo>
                  <a:lnTo>
                    <a:pt x="628" y="415"/>
                  </a:lnTo>
                  <a:lnTo>
                    <a:pt x="628" y="415"/>
                  </a:lnTo>
                  <a:lnTo>
                    <a:pt x="628" y="417"/>
                  </a:lnTo>
                  <a:lnTo>
                    <a:pt x="628" y="417"/>
                  </a:lnTo>
                  <a:lnTo>
                    <a:pt x="630" y="417"/>
                  </a:lnTo>
                  <a:lnTo>
                    <a:pt x="630" y="418"/>
                  </a:lnTo>
                  <a:lnTo>
                    <a:pt x="630" y="417"/>
                  </a:lnTo>
                  <a:lnTo>
                    <a:pt x="630" y="417"/>
                  </a:lnTo>
                  <a:lnTo>
                    <a:pt x="632" y="417"/>
                  </a:lnTo>
                  <a:lnTo>
                    <a:pt x="632" y="418"/>
                  </a:lnTo>
                  <a:lnTo>
                    <a:pt x="632" y="418"/>
                  </a:lnTo>
                  <a:lnTo>
                    <a:pt x="634" y="418"/>
                  </a:lnTo>
                  <a:lnTo>
                    <a:pt x="634" y="417"/>
                  </a:lnTo>
                  <a:lnTo>
                    <a:pt x="634" y="417"/>
                  </a:lnTo>
                  <a:lnTo>
                    <a:pt x="634" y="417"/>
                  </a:lnTo>
                  <a:lnTo>
                    <a:pt x="634" y="417"/>
                  </a:lnTo>
                  <a:lnTo>
                    <a:pt x="634" y="417"/>
                  </a:lnTo>
                  <a:lnTo>
                    <a:pt x="632" y="415"/>
                  </a:lnTo>
                  <a:lnTo>
                    <a:pt x="632" y="417"/>
                  </a:lnTo>
                  <a:lnTo>
                    <a:pt x="630" y="417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3"/>
                  </a:lnTo>
                  <a:lnTo>
                    <a:pt x="630" y="413"/>
                  </a:lnTo>
                  <a:lnTo>
                    <a:pt x="632" y="413"/>
                  </a:lnTo>
                  <a:lnTo>
                    <a:pt x="632" y="413"/>
                  </a:lnTo>
                  <a:lnTo>
                    <a:pt x="632" y="413"/>
                  </a:lnTo>
                  <a:lnTo>
                    <a:pt x="632" y="413"/>
                  </a:lnTo>
                  <a:lnTo>
                    <a:pt x="632" y="413"/>
                  </a:lnTo>
                  <a:lnTo>
                    <a:pt x="632" y="415"/>
                  </a:lnTo>
                  <a:lnTo>
                    <a:pt x="632" y="413"/>
                  </a:lnTo>
                  <a:lnTo>
                    <a:pt x="634" y="413"/>
                  </a:lnTo>
                  <a:lnTo>
                    <a:pt x="634" y="413"/>
                  </a:lnTo>
                  <a:lnTo>
                    <a:pt x="634" y="413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8" y="413"/>
                  </a:lnTo>
                  <a:lnTo>
                    <a:pt x="638" y="413"/>
                  </a:lnTo>
                  <a:lnTo>
                    <a:pt x="639" y="411"/>
                  </a:lnTo>
                  <a:lnTo>
                    <a:pt x="639" y="411"/>
                  </a:lnTo>
                  <a:lnTo>
                    <a:pt x="639" y="411"/>
                  </a:lnTo>
                  <a:lnTo>
                    <a:pt x="638" y="411"/>
                  </a:lnTo>
                  <a:lnTo>
                    <a:pt x="638" y="411"/>
                  </a:lnTo>
                  <a:lnTo>
                    <a:pt x="638" y="411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8" y="411"/>
                  </a:lnTo>
                  <a:lnTo>
                    <a:pt x="638" y="411"/>
                  </a:lnTo>
                  <a:lnTo>
                    <a:pt x="638" y="409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4" y="411"/>
                  </a:lnTo>
                  <a:lnTo>
                    <a:pt x="634" y="411"/>
                  </a:lnTo>
                  <a:lnTo>
                    <a:pt x="634" y="411"/>
                  </a:lnTo>
                  <a:lnTo>
                    <a:pt x="634" y="411"/>
                  </a:lnTo>
                  <a:lnTo>
                    <a:pt x="634" y="411"/>
                  </a:lnTo>
                  <a:lnTo>
                    <a:pt x="632" y="411"/>
                  </a:lnTo>
                  <a:lnTo>
                    <a:pt x="632" y="411"/>
                  </a:lnTo>
                  <a:lnTo>
                    <a:pt x="630" y="413"/>
                  </a:lnTo>
                  <a:lnTo>
                    <a:pt x="630" y="413"/>
                  </a:lnTo>
                  <a:lnTo>
                    <a:pt x="630" y="413"/>
                  </a:lnTo>
                  <a:lnTo>
                    <a:pt x="630" y="415"/>
                  </a:lnTo>
                  <a:lnTo>
                    <a:pt x="628" y="415"/>
                  </a:lnTo>
                  <a:lnTo>
                    <a:pt x="628" y="415"/>
                  </a:lnTo>
                  <a:lnTo>
                    <a:pt x="628" y="415"/>
                  </a:lnTo>
                  <a:lnTo>
                    <a:pt x="627" y="415"/>
                  </a:lnTo>
                  <a:lnTo>
                    <a:pt x="627" y="415"/>
                  </a:lnTo>
                  <a:lnTo>
                    <a:pt x="625" y="415"/>
                  </a:lnTo>
                  <a:lnTo>
                    <a:pt x="623" y="415"/>
                  </a:lnTo>
                  <a:lnTo>
                    <a:pt x="623" y="417"/>
                  </a:lnTo>
                  <a:lnTo>
                    <a:pt x="623" y="417"/>
                  </a:lnTo>
                  <a:lnTo>
                    <a:pt x="623" y="417"/>
                  </a:lnTo>
                  <a:lnTo>
                    <a:pt x="623" y="417"/>
                  </a:lnTo>
                  <a:lnTo>
                    <a:pt x="621" y="417"/>
                  </a:lnTo>
                  <a:lnTo>
                    <a:pt x="621" y="417"/>
                  </a:lnTo>
                  <a:lnTo>
                    <a:pt x="621" y="417"/>
                  </a:lnTo>
                  <a:lnTo>
                    <a:pt x="619" y="415"/>
                  </a:lnTo>
                  <a:lnTo>
                    <a:pt x="619" y="415"/>
                  </a:lnTo>
                  <a:lnTo>
                    <a:pt x="619" y="415"/>
                  </a:lnTo>
                  <a:lnTo>
                    <a:pt x="617" y="415"/>
                  </a:lnTo>
                  <a:lnTo>
                    <a:pt x="617" y="415"/>
                  </a:lnTo>
                  <a:lnTo>
                    <a:pt x="617" y="415"/>
                  </a:lnTo>
                  <a:lnTo>
                    <a:pt x="616" y="415"/>
                  </a:lnTo>
                  <a:lnTo>
                    <a:pt x="616" y="415"/>
                  </a:lnTo>
                  <a:lnTo>
                    <a:pt x="616" y="415"/>
                  </a:lnTo>
                  <a:lnTo>
                    <a:pt x="616" y="415"/>
                  </a:lnTo>
                  <a:lnTo>
                    <a:pt x="616" y="413"/>
                  </a:lnTo>
                  <a:lnTo>
                    <a:pt x="616" y="413"/>
                  </a:lnTo>
                  <a:lnTo>
                    <a:pt x="617" y="413"/>
                  </a:lnTo>
                  <a:lnTo>
                    <a:pt x="617" y="415"/>
                  </a:lnTo>
                  <a:lnTo>
                    <a:pt x="617" y="415"/>
                  </a:lnTo>
                  <a:lnTo>
                    <a:pt x="619" y="415"/>
                  </a:lnTo>
                  <a:lnTo>
                    <a:pt x="619" y="413"/>
                  </a:lnTo>
                  <a:lnTo>
                    <a:pt x="619" y="413"/>
                  </a:lnTo>
                  <a:lnTo>
                    <a:pt x="619" y="415"/>
                  </a:lnTo>
                  <a:lnTo>
                    <a:pt x="619" y="415"/>
                  </a:lnTo>
                  <a:lnTo>
                    <a:pt x="619" y="415"/>
                  </a:lnTo>
                  <a:lnTo>
                    <a:pt x="619" y="415"/>
                  </a:lnTo>
                  <a:lnTo>
                    <a:pt x="621" y="415"/>
                  </a:lnTo>
                  <a:lnTo>
                    <a:pt x="621" y="415"/>
                  </a:lnTo>
                  <a:lnTo>
                    <a:pt x="621" y="415"/>
                  </a:lnTo>
                  <a:lnTo>
                    <a:pt x="621" y="415"/>
                  </a:lnTo>
                  <a:lnTo>
                    <a:pt x="621" y="413"/>
                  </a:lnTo>
                  <a:lnTo>
                    <a:pt x="621" y="413"/>
                  </a:lnTo>
                  <a:lnTo>
                    <a:pt x="621" y="413"/>
                  </a:lnTo>
                  <a:lnTo>
                    <a:pt x="621" y="413"/>
                  </a:lnTo>
                  <a:lnTo>
                    <a:pt x="621" y="411"/>
                  </a:lnTo>
                  <a:lnTo>
                    <a:pt x="621" y="411"/>
                  </a:lnTo>
                  <a:lnTo>
                    <a:pt x="623" y="411"/>
                  </a:lnTo>
                  <a:lnTo>
                    <a:pt x="623" y="411"/>
                  </a:lnTo>
                  <a:lnTo>
                    <a:pt x="621" y="409"/>
                  </a:lnTo>
                  <a:lnTo>
                    <a:pt x="623" y="409"/>
                  </a:lnTo>
                  <a:lnTo>
                    <a:pt x="623" y="409"/>
                  </a:lnTo>
                  <a:lnTo>
                    <a:pt x="623" y="407"/>
                  </a:lnTo>
                  <a:lnTo>
                    <a:pt x="625" y="407"/>
                  </a:lnTo>
                  <a:lnTo>
                    <a:pt x="623" y="407"/>
                  </a:lnTo>
                  <a:lnTo>
                    <a:pt x="623" y="407"/>
                  </a:lnTo>
                  <a:lnTo>
                    <a:pt x="623" y="407"/>
                  </a:lnTo>
                  <a:lnTo>
                    <a:pt x="623" y="407"/>
                  </a:lnTo>
                  <a:lnTo>
                    <a:pt x="621" y="409"/>
                  </a:lnTo>
                  <a:lnTo>
                    <a:pt x="621" y="409"/>
                  </a:lnTo>
                  <a:lnTo>
                    <a:pt x="621" y="409"/>
                  </a:lnTo>
                  <a:lnTo>
                    <a:pt x="619" y="409"/>
                  </a:lnTo>
                  <a:lnTo>
                    <a:pt x="619" y="411"/>
                  </a:lnTo>
                  <a:lnTo>
                    <a:pt x="619" y="411"/>
                  </a:lnTo>
                  <a:lnTo>
                    <a:pt x="617" y="411"/>
                  </a:lnTo>
                  <a:lnTo>
                    <a:pt x="617" y="413"/>
                  </a:lnTo>
                  <a:lnTo>
                    <a:pt x="617" y="413"/>
                  </a:lnTo>
                  <a:lnTo>
                    <a:pt x="616" y="413"/>
                  </a:lnTo>
                  <a:lnTo>
                    <a:pt x="616" y="413"/>
                  </a:lnTo>
                  <a:lnTo>
                    <a:pt x="616" y="413"/>
                  </a:lnTo>
                  <a:lnTo>
                    <a:pt x="617" y="411"/>
                  </a:lnTo>
                  <a:lnTo>
                    <a:pt x="617" y="411"/>
                  </a:lnTo>
                  <a:lnTo>
                    <a:pt x="617" y="411"/>
                  </a:lnTo>
                  <a:lnTo>
                    <a:pt x="617" y="409"/>
                  </a:lnTo>
                  <a:lnTo>
                    <a:pt x="617" y="409"/>
                  </a:lnTo>
                  <a:lnTo>
                    <a:pt x="619" y="409"/>
                  </a:lnTo>
                  <a:lnTo>
                    <a:pt x="619" y="409"/>
                  </a:lnTo>
                  <a:lnTo>
                    <a:pt x="619" y="409"/>
                  </a:lnTo>
                  <a:lnTo>
                    <a:pt x="619" y="409"/>
                  </a:lnTo>
                  <a:lnTo>
                    <a:pt x="619" y="409"/>
                  </a:lnTo>
                  <a:lnTo>
                    <a:pt x="619" y="407"/>
                  </a:lnTo>
                  <a:lnTo>
                    <a:pt x="619" y="407"/>
                  </a:lnTo>
                  <a:lnTo>
                    <a:pt x="619" y="409"/>
                  </a:lnTo>
                  <a:lnTo>
                    <a:pt x="619" y="409"/>
                  </a:lnTo>
                  <a:lnTo>
                    <a:pt x="619" y="409"/>
                  </a:lnTo>
                  <a:lnTo>
                    <a:pt x="619" y="407"/>
                  </a:lnTo>
                  <a:lnTo>
                    <a:pt x="619" y="407"/>
                  </a:lnTo>
                  <a:lnTo>
                    <a:pt x="619" y="407"/>
                  </a:lnTo>
                  <a:lnTo>
                    <a:pt x="619" y="407"/>
                  </a:lnTo>
                  <a:lnTo>
                    <a:pt x="619" y="407"/>
                  </a:lnTo>
                  <a:lnTo>
                    <a:pt x="621" y="407"/>
                  </a:lnTo>
                  <a:lnTo>
                    <a:pt x="621" y="407"/>
                  </a:lnTo>
                  <a:lnTo>
                    <a:pt x="621" y="407"/>
                  </a:lnTo>
                  <a:lnTo>
                    <a:pt x="621" y="407"/>
                  </a:lnTo>
                  <a:lnTo>
                    <a:pt x="621" y="406"/>
                  </a:lnTo>
                  <a:lnTo>
                    <a:pt x="621" y="406"/>
                  </a:lnTo>
                  <a:lnTo>
                    <a:pt x="621" y="406"/>
                  </a:lnTo>
                  <a:lnTo>
                    <a:pt x="621" y="406"/>
                  </a:lnTo>
                  <a:lnTo>
                    <a:pt x="621" y="406"/>
                  </a:lnTo>
                  <a:lnTo>
                    <a:pt x="621" y="406"/>
                  </a:lnTo>
                  <a:lnTo>
                    <a:pt x="621" y="404"/>
                  </a:lnTo>
                  <a:lnTo>
                    <a:pt x="621" y="404"/>
                  </a:lnTo>
                  <a:lnTo>
                    <a:pt x="621" y="404"/>
                  </a:lnTo>
                  <a:lnTo>
                    <a:pt x="623" y="404"/>
                  </a:lnTo>
                  <a:lnTo>
                    <a:pt x="623" y="406"/>
                  </a:lnTo>
                  <a:lnTo>
                    <a:pt x="623" y="406"/>
                  </a:lnTo>
                  <a:lnTo>
                    <a:pt x="623" y="404"/>
                  </a:lnTo>
                  <a:lnTo>
                    <a:pt x="623" y="404"/>
                  </a:lnTo>
                  <a:lnTo>
                    <a:pt x="623" y="404"/>
                  </a:lnTo>
                  <a:lnTo>
                    <a:pt x="625" y="404"/>
                  </a:lnTo>
                  <a:lnTo>
                    <a:pt x="625" y="404"/>
                  </a:lnTo>
                  <a:lnTo>
                    <a:pt x="623" y="404"/>
                  </a:lnTo>
                  <a:lnTo>
                    <a:pt x="623" y="404"/>
                  </a:lnTo>
                  <a:lnTo>
                    <a:pt x="623" y="404"/>
                  </a:lnTo>
                  <a:lnTo>
                    <a:pt x="623" y="404"/>
                  </a:lnTo>
                  <a:lnTo>
                    <a:pt x="623" y="404"/>
                  </a:lnTo>
                  <a:lnTo>
                    <a:pt x="621" y="404"/>
                  </a:lnTo>
                  <a:lnTo>
                    <a:pt x="621" y="404"/>
                  </a:lnTo>
                  <a:lnTo>
                    <a:pt x="621" y="404"/>
                  </a:lnTo>
                  <a:lnTo>
                    <a:pt x="621" y="402"/>
                  </a:lnTo>
                  <a:lnTo>
                    <a:pt x="621" y="402"/>
                  </a:lnTo>
                  <a:lnTo>
                    <a:pt x="621" y="402"/>
                  </a:lnTo>
                  <a:lnTo>
                    <a:pt x="621" y="400"/>
                  </a:lnTo>
                  <a:lnTo>
                    <a:pt x="621" y="400"/>
                  </a:lnTo>
                  <a:lnTo>
                    <a:pt x="621" y="400"/>
                  </a:lnTo>
                  <a:lnTo>
                    <a:pt x="623" y="398"/>
                  </a:lnTo>
                  <a:lnTo>
                    <a:pt x="623" y="398"/>
                  </a:lnTo>
                  <a:lnTo>
                    <a:pt x="623" y="398"/>
                  </a:lnTo>
                  <a:lnTo>
                    <a:pt x="623" y="396"/>
                  </a:lnTo>
                  <a:lnTo>
                    <a:pt x="623" y="396"/>
                  </a:lnTo>
                  <a:lnTo>
                    <a:pt x="623" y="396"/>
                  </a:lnTo>
                  <a:lnTo>
                    <a:pt x="623" y="395"/>
                  </a:lnTo>
                  <a:lnTo>
                    <a:pt x="623" y="395"/>
                  </a:lnTo>
                  <a:lnTo>
                    <a:pt x="625" y="395"/>
                  </a:lnTo>
                  <a:lnTo>
                    <a:pt x="625" y="395"/>
                  </a:lnTo>
                  <a:lnTo>
                    <a:pt x="625" y="395"/>
                  </a:lnTo>
                  <a:lnTo>
                    <a:pt x="625" y="395"/>
                  </a:lnTo>
                  <a:lnTo>
                    <a:pt x="625" y="396"/>
                  </a:lnTo>
                  <a:lnTo>
                    <a:pt x="625" y="395"/>
                  </a:lnTo>
                  <a:lnTo>
                    <a:pt x="627" y="395"/>
                  </a:lnTo>
                  <a:lnTo>
                    <a:pt x="627" y="395"/>
                  </a:lnTo>
                  <a:lnTo>
                    <a:pt x="627" y="393"/>
                  </a:lnTo>
                  <a:lnTo>
                    <a:pt x="627" y="393"/>
                  </a:lnTo>
                  <a:lnTo>
                    <a:pt x="627" y="393"/>
                  </a:lnTo>
                  <a:lnTo>
                    <a:pt x="627" y="393"/>
                  </a:lnTo>
                  <a:lnTo>
                    <a:pt x="625" y="393"/>
                  </a:lnTo>
                  <a:lnTo>
                    <a:pt x="625" y="393"/>
                  </a:lnTo>
                  <a:lnTo>
                    <a:pt x="625" y="393"/>
                  </a:lnTo>
                  <a:lnTo>
                    <a:pt x="625" y="391"/>
                  </a:lnTo>
                  <a:lnTo>
                    <a:pt x="625" y="391"/>
                  </a:lnTo>
                  <a:lnTo>
                    <a:pt x="627" y="391"/>
                  </a:lnTo>
                  <a:lnTo>
                    <a:pt x="627" y="391"/>
                  </a:lnTo>
                  <a:lnTo>
                    <a:pt x="627" y="389"/>
                  </a:lnTo>
                  <a:lnTo>
                    <a:pt x="627" y="389"/>
                  </a:lnTo>
                  <a:lnTo>
                    <a:pt x="628" y="389"/>
                  </a:lnTo>
                  <a:lnTo>
                    <a:pt x="628" y="389"/>
                  </a:lnTo>
                  <a:lnTo>
                    <a:pt x="628" y="389"/>
                  </a:lnTo>
                  <a:lnTo>
                    <a:pt x="628" y="389"/>
                  </a:lnTo>
                  <a:lnTo>
                    <a:pt x="630" y="389"/>
                  </a:lnTo>
                  <a:lnTo>
                    <a:pt x="630" y="389"/>
                  </a:lnTo>
                  <a:lnTo>
                    <a:pt x="630" y="389"/>
                  </a:lnTo>
                  <a:lnTo>
                    <a:pt x="632" y="391"/>
                  </a:lnTo>
                  <a:lnTo>
                    <a:pt x="632" y="391"/>
                  </a:lnTo>
                  <a:lnTo>
                    <a:pt x="632" y="391"/>
                  </a:lnTo>
                  <a:lnTo>
                    <a:pt x="632" y="391"/>
                  </a:lnTo>
                  <a:lnTo>
                    <a:pt x="632" y="391"/>
                  </a:lnTo>
                  <a:lnTo>
                    <a:pt x="632" y="391"/>
                  </a:lnTo>
                  <a:lnTo>
                    <a:pt x="632" y="391"/>
                  </a:lnTo>
                  <a:lnTo>
                    <a:pt x="632" y="389"/>
                  </a:lnTo>
                  <a:lnTo>
                    <a:pt x="632" y="389"/>
                  </a:lnTo>
                  <a:lnTo>
                    <a:pt x="632" y="389"/>
                  </a:lnTo>
                  <a:lnTo>
                    <a:pt x="632" y="387"/>
                  </a:lnTo>
                  <a:lnTo>
                    <a:pt x="632" y="387"/>
                  </a:lnTo>
                  <a:lnTo>
                    <a:pt x="630" y="387"/>
                  </a:lnTo>
                  <a:lnTo>
                    <a:pt x="630" y="387"/>
                  </a:lnTo>
                  <a:lnTo>
                    <a:pt x="628" y="387"/>
                  </a:lnTo>
                  <a:lnTo>
                    <a:pt x="628" y="387"/>
                  </a:lnTo>
                  <a:lnTo>
                    <a:pt x="628" y="387"/>
                  </a:lnTo>
                  <a:lnTo>
                    <a:pt x="628" y="387"/>
                  </a:lnTo>
                  <a:lnTo>
                    <a:pt x="628" y="387"/>
                  </a:lnTo>
                  <a:lnTo>
                    <a:pt x="628" y="387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4"/>
                  </a:lnTo>
                  <a:lnTo>
                    <a:pt x="630" y="384"/>
                  </a:lnTo>
                  <a:lnTo>
                    <a:pt x="630" y="384"/>
                  </a:lnTo>
                  <a:lnTo>
                    <a:pt x="630" y="384"/>
                  </a:lnTo>
                  <a:lnTo>
                    <a:pt x="630" y="384"/>
                  </a:lnTo>
                  <a:lnTo>
                    <a:pt x="632" y="384"/>
                  </a:lnTo>
                  <a:lnTo>
                    <a:pt x="632" y="382"/>
                  </a:lnTo>
                  <a:lnTo>
                    <a:pt x="632" y="382"/>
                  </a:lnTo>
                  <a:lnTo>
                    <a:pt x="632" y="380"/>
                  </a:lnTo>
                  <a:lnTo>
                    <a:pt x="632" y="380"/>
                  </a:lnTo>
                  <a:lnTo>
                    <a:pt x="634" y="378"/>
                  </a:lnTo>
                  <a:lnTo>
                    <a:pt x="634" y="378"/>
                  </a:lnTo>
                  <a:lnTo>
                    <a:pt x="634" y="378"/>
                  </a:lnTo>
                  <a:lnTo>
                    <a:pt x="634" y="378"/>
                  </a:lnTo>
                  <a:lnTo>
                    <a:pt x="634" y="376"/>
                  </a:lnTo>
                  <a:lnTo>
                    <a:pt x="634" y="374"/>
                  </a:lnTo>
                  <a:lnTo>
                    <a:pt x="634" y="374"/>
                  </a:lnTo>
                  <a:lnTo>
                    <a:pt x="634" y="374"/>
                  </a:lnTo>
                  <a:lnTo>
                    <a:pt x="636" y="373"/>
                  </a:lnTo>
                  <a:lnTo>
                    <a:pt x="634" y="373"/>
                  </a:lnTo>
                  <a:lnTo>
                    <a:pt x="634" y="373"/>
                  </a:lnTo>
                  <a:lnTo>
                    <a:pt x="634" y="373"/>
                  </a:lnTo>
                  <a:lnTo>
                    <a:pt x="634" y="371"/>
                  </a:lnTo>
                  <a:lnTo>
                    <a:pt x="634" y="371"/>
                  </a:lnTo>
                  <a:lnTo>
                    <a:pt x="632" y="371"/>
                  </a:lnTo>
                  <a:lnTo>
                    <a:pt x="632" y="371"/>
                  </a:lnTo>
                  <a:lnTo>
                    <a:pt x="632" y="369"/>
                  </a:lnTo>
                  <a:lnTo>
                    <a:pt x="632" y="369"/>
                  </a:lnTo>
                  <a:lnTo>
                    <a:pt x="632" y="369"/>
                  </a:lnTo>
                  <a:lnTo>
                    <a:pt x="632" y="369"/>
                  </a:lnTo>
                  <a:lnTo>
                    <a:pt x="632" y="367"/>
                  </a:lnTo>
                  <a:lnTo>
                    <a:pt x="632" y="367"/>
                  </a:lnTo>
                  <a:lnTo>
                    <a:pt x="632" y="367"/>
                  </a:lnTo>
                  <a:lnTo>
                    <a:pt x="632" y="367"/>
                  </a:lnTo>
                  <a:lnTo>
                    <a:pt x="632" y="367"/>
                  </a:lnTo>
                  <a:lnTo>
                    <a:pt x="630" y="367"/>
                  </a:lnTo>
                  <a:lnTo>
                    <a:pt x="630" y="365"/>
                  </a:lnTo>
                  <a:lnTo>
                    <a:pt x="630" y="365"/>
                  </a:lnTo>
                  <a:lnTo>
                    <a:pt x="630" y="365"/>
                  </a:lnTo>
                  <a:lnTo>
                    <a:pt x="628" y="365"/>
                  </a:lnTo>
                  <a:lnTo>
                    <a:pt x="628" y="365"/>
                  </a:lnTo>
                  <a:lnTo>
                    <a:pt x="628" y="365"/>
                  </a:lnTo>
                  <a:lnTo>
                    <a:pt x="628" y="364"/>
                  </a:lnTo>
                  <a:lnTo>
                    <a:pt x="628" y="364"/>
                  </a:lnTo>
                  <a:lnTo>
                    <a:pt x="630" y="364"/>
                  </a:lnTo>
                  <a:lnTo>
                    <a:pt x="630" y="364"/>
                  </a:lnTo>
                  <a:lnTo>
                    <a:pt x="630" y="364"/>
                  </a:lnTo>
                  <a:lnTo>
                    <a:pt x="628" y="364"/>
                  </a:lnTo>
                  <a:lnTo>
                    <a:pt x="628" y="364"/>
                  </a:lnTo>
                  <a:lnTo>
                    <a:pt x="628" y="362"/>
                  </a:lnTo>
                  <a:lnTo>
                    <a:pt x="628" y="362"/>
                  </a:lnTo>
                  <a:lnTo>
                    <a:pt x="628" y="362"/>
                  </a:lnTo>
                  <a:lnTo>
                    <a:pt x="628" y="362"/>
                  </a:lnTo>
                  <a:lnTo>
                    <a:pt x="628" y="362"/>
                  </a:lnTo>
                  <a:lnTo>
                    <a:pt x="628" y="362"/>
                  </a:lnTo>
                  <a:lnTo>
                    <a:pt x="628" y="360"/>
                  </a:lnTo>
                  <a:lnTo>
                    <a:pt x="628" y="360"/>
                  </a:lnTo>
                  <a:lnTo>
                    <a:pt x="628" y="360"/>
                  </a:lnTo>
                  <a:lnTo>
                    <a:pt x="628" y="360"/>
                  </a:lnTo>
                  <a:lnTo>
                    <a:pt x="628" y="360"/>
                  </a:lnTo>
                  <a:lnTo>
                    <a:pt x="628" y="360"/>
                  </a:lnTo>
                  <a:lnTo>
                    <a:pt x="628" y="360"/>
                  </a:lnTo>
                  <a:lnTo>
                    <a:pt x="627" y="360"/>
                  </a:lnTo>
                  <a:lnTo>
                    <a:pt x="627" y="360"/>
                  </a:lnTo>
                  <a:lnTo>
                    <a:pt x="627" y="360"/>
                  </a:lnTo>
                  <a:lnTo>
                    <a:pt x="627" y="362"/>
                  </a:lnTo>
                  <a:lnTo>
                    <a:pt x="627" y="362"/>
                  </a:lnTo>
                  <a:lnTo>
                    <a:pt x="627" y="362"/>
                  </a:lnTo>
                  <a:lnTo>
                    <a:pt x="627" y="362"/>
                  </a:lnTo>
                  <a:lnTo>
                    <a:pt x="625" y="362"/>
                  </a:lnTo>
                  <a:lnTo>
                    <a:pt x="625" y="362"/>
                  </a:lnTo>
                  <a:lnTo>
                    <a:pt x="625" y="362"/>
                  </a:lnTo>
                  <a:lnTo>
                    <a:pt x="625" y="362"/>
                  </a:lnTo>
                  <a:lnTo>
                    <a:pt x="625" y="362"/>
                  </a:lnTo>
                  <a:lnTo>
                    <a:pt x="623" y="362"/>
                  </a:lnTo>
                  <a:lnTo>
                    <a:pt x="623" y="362"/>
                  </a:lnTo>
                  <a:lnTo>
                    <a:pt x="623" y="362"/>
                  </a:lnTo>
                  <a:lnTo>
                    <a:pt x="623" y="362"/>
                  </a:lnTo>
                  <a:lnTo>
                    <a:pt x="623" y="362"/>
                  </a:lnTo>
                  <a:lnTo>
                    <a:pt x="623" y="364"/>
                  </a:lnTo>
                  <a:lnTo>
                    <a:pt x="623" y="364"/>
                  </a:lnTo>
                  <a:lnTo>
                    <a:pt x="623" y="365"/>
                  </a:lnTo>
                  <a:lnTo>
                    <a:pt x="621" y="365"/>
                  </a:lnTo>
                  <a:lnTo>
                    <a:pt x="621" y="365"/>
                  </a:lnTo>
                  <a:lnTo>
                    <a:pt x="621" y="365"/>
                  </a:lnTo>
                  <a:lnTo>
                    <a:pt x="621" y="367"/>
                  </a:lnTo>
                  <a:lnTo>
                    <a:pt x="621" y="367"/>
                  </a:lnTo>
                  <a:lnTo>
                    <a:pt x="623" y="367"/>
                  </a:lnTo>
                  <a:lnTo>
                    <a:pt x="623" y="367"/>
                  </a:lnTo>
                  <a:lnTo>
                    <a:pt x="623" y="369"/>
                  </a:lnTo>
                  <a:lnTo>
                    <a:pt x="623" y="369"/>
                  </a:lnTo>
                  <a:lnTo>
                    <a:pt x="623" y="371"/>
                  </a:lnTo>
                  <a:lnTo>
                    <a:pt x="623" y="371"/>
                  </a:lnTo>
                  <a:lnTo>
                    <a:pt x="623" y="371"/>
                  </a:lnTo>
                  <a:lnTo>
                    <a:pt x="625" y="373"/>
                  </a:lnTo>
                  <a:lnTo>
                    <a:pt x="625" y="373"/>
                  </a:lnTo>
                  <a:lnTo>
                    <a:pt x="625" y="374"/>
                  </a:lnTo>
                  <a:lnTo>
                    <a:pt x="627" y="374"/>
                  </a:lnTo>
                  <a:lnTo>
                    <a:pt x="625" y="376"/>
                  </a:lnTo>
                  <a:lnTo>
                    <a:pt x="625" y="376"/>
                  </a:lnTo>
                  <a:lnTo>
                    <a:pt x="625" y="376"/>
                  </a:lnTo>
                  <a:lnTo>
                    <a:pt x="625" y="376"/>
                  </a:lnTo>
                  <a:lnTo>
                    <a:pt x="623" y="376"/>
                  </a:lnTo>
                  <a:lnTo>
                    <a:pt x="623" y="376"/>
                  </a:lnTo>
                  <a:lnTo>
                    <a:pt x="621" y="376"/>
                  </a:lnTo>
                  <a:lnTo>
                    <a:pt x="621" y="376"/>
                  </a:lnTo>
                  <a:lnTo>
                    <a:pt x="619" y="376"/>
                  </a:lnTo>
                  <a:lnTo>
                    <a:pt x="619" y="376"/>
                  </a:lnTo>
                  <a:lnTo>
                    <a:pt x="619" y="376"/>
                  </a:lnTo>
                  <a:lnTo>
                    <a:pt x="619" y="376"/>
                  </a:lnTo>
                  <a:lnTo>
                    <a:pt x="617" y="376"/>
                  </a:lnTo>
                  <a:lnTo>
                    <a:pt x="617" y="376"/>
                  </a:lnTo>
                  <a:lnTo>
                    <a:pt x="617" y="376"/>
                  </a:lnTo>
                  <a:lnTo>
                    <a:pt x="617" y="374"/>
                  </a:lnTo>
                  <a:lnTo>
                    <a:pt x="617" y="374"/>
                  </a:lnTo>
                  <a:lnTo>
                    <a:pt x="617" y="374"/>
                  </a:lnTo>
                  <a:lnTo>
                    <a:pt x="616" y="373"/>
                  </a:lnTo>
                  <a:lnTo>
                    <a:pt x="616" y="373"/>
                  </a:lnTo>
                  <a:lnTo>
                    <a:pt x="616" y="373"/>
                  </a:lnTo>
                  <a:lnTo>
                    <a:pt x="616" y="373"/>
                  </a:lnTo>
                  <a:lnTo>
                    <a:pt x="616" y="373"/>
                  </a:lnTo>
                  <a:lnTo>
                    <a:pt x="616" y="373"/>
                  </a:lnTo>
                  <a:lnTo>
                    <a:pt x="617" y="371"/>
                  </a:lnTo>
                  <a:lnTo>
                    <a:pt x="617" y="371"/>
                  </a:lnTo>
                  <a:lnTo>
                    <a:pt x="617" y="371"/>
                  </a:lnTo>
                  <a:lnTo>
                    <a:pt x="617" y="369"/>
                  </a:lnTo>
                  <a:lnTo>
                    <a:pt x="617" y="367"/>
                  </a:lnTo>
                  <a:lnTo>
                    <a:pt x="616" y="367"/>
                  </a:lnTo>
                  <a:lnTo>
                    <a:pt x="616" y="367"/>
                  </a:lnTo>
                  <a:lnTo>
                    <a:pt x="616" y="367"/>
                  </a:lnTo>
                  <a:lnTo>
                    <a:pt x="616" y="365"/>
                  </a:lnTo>
                  <a:lnTo>
                    <a:pt x="616" y="365"/>
                  </a:lnTo>
                  <a:lnTo>
                    <a:pt x="616" y="365"/>
                  </a:lnTo>
                  <a:lnTo>
                    <a:pt x="616" y="364"/>
                  </a:lnTo>
                  <a:lnTo>
                    <a:pt x="616" y="364"/>
                  </a:lnTo>
                  <a:lnTo>
                    <a:pt x="616" y="364"/>
                  </a:lnTo>
                  <a:lnTo>
                    <a:pt x="616" y="364"/>
                  </a:lnTo>
                  <a:lnTo>
                    <a:pt x="614" y="362"/>
                  </a:lnTo>
                  <a:lnTo>
                    <a:pt x="614" y="362"/>
                  </a:lnTo>
                  <a:lnTo>
                    <a:pt x="614" y="362"/>
                  </a:lnTo>
                  <a:lnTo>
                    <a:pt x="614" y="360"/>
                  </a:lnTo>
                  <a:lnTo>
                    <a:pt x="612" y="360"/>
                  </a:lnTo>
                  <a:lnTo>
                    <a:pt x="612" y="362"/>
                  </a:lnTo>
                  <a:lnTo>
                    <a:pt x="612" y="362"/>
                  </a:lnTo>
                  <a:lnTo>
                    <a:pt x="612" y="362"/>
                  </a:lnTo>
                  <a:lnTo>
                    <a:pt x="610" y="362"/>
                  </a:lnTo>
                  <a:lnTo>
                    <a:pt x="610" y="362"/>
                  </a:lnTo>
                  <a:lnTo>
                    <a:pt x="610" y="360"/>
                  </a:lnTo>
                  <a:lnTo>
                    <a:pt x="608" y="362"/>
                  </a:lnTo>
                  <a:lnTo>
                    <a:pt x="606" y="362"/>
                  </a:lnTo>
                  <a:lnTo>
                    <a:pt x="606" y="362"/>
                  </a:lnTo>
                  <a:lnTo>
                    <a:pt x="606" y="362"/>
                  </a:lnTo>
                  <a:lnTo>
                    <a:pt x="605" y="362"/>
                  </a:lnTo>
                  <a:lnTo>
                    <a:pt x="605" y="362"/>
                  </a:lnTo>
                  <a:lnTo>
                    <a:pt x="606" y="360"/>
                  </a:lnTo>
                  <a:lnTo>
                    <a:pt x="606" y="360"/>
                  </a:lnTo>
                  <a:lnTo>
                    <a:pt x="606" y="360"/>
                  </a:lnTo>
                  <a:lnTo>
                    <a:pt x="608" y="360"/>
                  </a:lnTo>
                  <a:lnTo>
                    <a:pt x="610" y="360"/>
                  </a:lnTo>
                  <a:lnTo>
                    <a:pt x="610" y="360"/>
                  </a:lnTo>
                  <a:lnTo>
                    <a:pt x="612" y="360"/>
                  </a:lnTo>
                  <a:lnTo>
                    <a:pt x="612" y="360"/>
                  </a:lnTo>
                  <a:lnTo>
                    <a:pt x="610" y="360"/>
                  </a:lnTo>
                  <a:lnTo>
                    <a:pt x="610" y="360"/>
                  </a:lnTo>
                  <a:lnTo>
                    <a:pt x="610" y="360"/>
                  </a:lnTo>
                  <a:lnTo>
                    <a:pt x="610" y="360"/>
                  </a:lnTo>
                  <a:lnTo>
                    <a:pt x="608" y="360"/>
                  </a:lnTo>
                  <a:lnTo>
                    <a:pt x="608" y="360"/>
                  </a:lnTo>
                  <a:lnTo>
                    <a:pt x="606" y="360"/>
                  </a:lnTo>
                  <a:lnTo>
                    <a:pt x="606" y="360"/>
                  </a:lnTo>
                  <a:lnTo>
                    <a:pt x="606" y="358"/>
                  </a:lnTo>
                  <a:lnTo>
                    <a:pt x="605" y="360"/>
                  </a:lnTo>
                  <a:lnTo>
                    <a:pt x="605" y="358"/>
                  </a:lnTo>
                  <a:lnTo>
                    <a:pt x="605" y="358"/>
                  </a:lnTo>
                  <a:lnTo>
                    <a:pt x="605" y="358"/>
                  </a:lnTo>
                  <a:lnTo>
                    <a:pt x="605" y="356"/>
                  </a:lnTo>
                  <a:lnTo>
                    <a:pt x="605" y="356"/>
                  </a:lnTo>
                  <a:lnTo>
                    <a:pt x="603" y="356"/>
                  </a:lnTo>
                  <a:lnTo>
                    <a:pt x="603" y="356"/>
                  </a:lnTo>
                  <a:lnTo>
                    <a:pt x="603" y="358"/>
                  </a:lnTo>
                  <a:lnTo>
                    <a:pt x="603" y="358"/>
                  </a:lnTo>
                  <a:lnTo>
                    <a:pt x="603" y="356"/>
                  </a:lnTo>
                  <a:lnTo>
                    <a:pt x="601" y="356"/>
                  </a:lnTo>
                  <a:lnTo>
                    <a:pt x="601" y="356"/>
                  </a:lnTo>
                  <a:lnTo>
                    <a:pt x="601" y="356"/>
                  </a:lnTo>
                  <a:lnTo>
                    <a:pt x="601" y="356"/>
                  </a:lnTo>
                  <a:lnTo>
                    <a:pt x="601" y="356"/>
                  </a:lnTo>
                  <a:lnTo>
                    <a:pt x="599" y="356"/>
                  </a:lnTo>
                  <a:lnTo>
                    <a:pt x="601" y="358"/>
                  </a:lnTo>
                  <a:lnTo>
                    <a:pt x="601" y="358"/>
                  </a:lnTo>
                  <a:lnTo>
                    <a:pt x="601" y="358"/>
                  </a:lnTo>
                  <a:lnTo>
                    <a:pt x="601" y="358"/>
                  </a:lnTo>
                  <a:lnTo>
                    <a:pt x="599" y="358"/>
                  </a:lnTo>
                  <a:lnTo>
                    <a:pt x="599" y="356"/>
                  </a:lnTo>
                  <a:lnTo>
                    <a:pt x="599" y="356"/>
                  </a:lnTo>
                  <a:lnTo>
                    <a:pt x="599" y="356"/>
                  </a:lnTo>
                  <a:lnTo>
                    <a:pt x="597" y="354"/>
                  </a:lnTo>
                  <a:lnTo>
                    <a:pt x="597" y="356"/>
                  </a:lnTo>
                  <a:lnTo>
                    <a:pt x="597" y="356"/>
                  </a:lnTo>
                  <a:lnTo>
                    <a:pt x="596" y="356"/>
                  </a:lnTo>
                  <a:lnTo>
                    <a:pt x="596" y="354"/>
                  </a:lnTo>
                  <a:lnTo>
                    <a:pt x="596" y="354"/>
                  </a:lnTo>
                  <a:lnTo>
                    <a:pt x="596" y="354"/>
                  </a:lnTo>
                  <a:lnTo>
                    <a:pt x="594" y="354"/>
                  </a:lnTo>
                  <a:lnTo>
                    <a:pt x="594" y="354"/>
                  </a:lnTo>
                  <a:lnTo>
                    <a:pt x="596" y="356"/>
                  </a:lnTo>
                  <a:lnTo>
                    <a:pt x="596" y="356"/>
                  </a:lnTo>
                  <a:lnTo>
                    <a:pt x="596" y="356"/>
                  </a:lnTo>
                  <a:lnTo>
                    <a:pt x="596" y="356"/>
                  </a:lnTo>
                  <a:lnTo>
                    <a:pt x="597" y="358"/>
                  </a:lnTo>
                  <a:lnTo>
                    <a:pt x="597" y="358"/>
                  </a:lnTo>
                  <a:lnTo>
                    <a:pt x="597" y="358"/>
                  </a:lnTo>
                  <a:lnTo>
                    <a:pt x="599" y="358"/>
                  </a:lnTo>
                  <a:lnTo>
                    <a:pt x="597" y="360"/>
                  </a:lnTo>
                  <a:lnTo>
                    <a:pt x="597" y="362"/>
                  </a:lnTo>
                  <a:lnTo>
                    <a:pt x="597" y="362"/>
                  </a:lnTo>
                  <a:lnTo>
                    <a:pt x="596" y="362"/>
                  </a:lnTo>
                  <a:lnTo>
                    <a:pt x="597" y="362"/>
                  </a:lnTo>
                  <a:lnTo>
                    <a:pt x="597" y="362"/>
                  </a:lnTo>
                  <a:lnTo>
                    <a:pt x="597" y="364"/>
                  </a:lnTo>
                  <a:lnTo>
                    <a:pt x="596" y="364"/>
                  </a:lnTo>
                  <a:lnTo>
                    <a:pt x="596" y="364"/>
                  </a:lnTo>
                  <a:lnTo>
                    <a:pt x="597" y="364"/>
                  </a:lnTo>
                  <a:lnTo>
                    <a:pt x="597" y="364"/>
                  </a:lnTo>
                  <a:lnTo>
                    <a:pt x="597" y="364"/>
                  </a:lnTo>
                  <a:lnTo>
                    <a:pt x="597" y="362"/>
                  </a:lnTo>
                  <a:lnTo>
                    <a:pt x="597" y="364"/>
                  </a:lnTo>
                  <a:lnTo>
                    <a:pt x="597" y="364"/>
                  </a:lnTo>
                  <a:lnTo>
                    <a:pt x="599" y="364"/>
                  </a:lnTo>
                  <a:lnTo>
                    <a:pt x="599" y="364"/>
                  </a:lnTo>
                  <a:lnTo>
                    <a:pt x="601" y="362"/>
                  </a:lnTo>
                  <a:lnTo>
                    <a:pt x="603" y="362"/>
                  </a:lnTo>
                  <a:lnTo>
                    <a:pt x="603" y="362"/>
                  </a:lnTo>
                  <a:lnTo>
                    <a:pt x="603" y="362"/>
                  </a:lnTo>
                  <a:lnTo>
                    <a:pt x="603" y="364"/>
                  </a:lnTo>
                  <a:lnTo>
                    <a:pt x="603" y="364"/>
                  </a:lnTo>
                  <a:lnTo>
                    <a:pt x="601" y="364"/>
                  </a:lnTo>
                  <a:lnTo>
                    <a:pt x="599" y="365"/>
                  </a:lnTo>
                  <a:lnTo>
                    <a:pt x="596" y="365"/>
                  </a:lnTo>
                  <a:lnTo>
                    <a:pt x="596" y="365"/>
                  </a:lnTo>
                  <a:lnTo>
                    <a:pt x="596" y="365"/>
                  </a:lnTo>
                  <a:lnTo>
                    <a:pt x="594" y="367"/>
                  </a:lnTo>
                  <a:lnTo>
                    <a:pt x="594" y="367"/>
                  </a:lnTo>
                  <a:lnTo>
                    <a:pt x="594" y="369"/>
                  </a:lnTo>
                  <a:lnTo>
                    <a:pt x="596" y="369"/>
                  </a:lnTo>
                  <a:lnTo>
                    <a:pt x="597" y="369"/>
                  </a:lnTo>
                  <a:lnTo>
                    <a:pt x="597" y="369"/>
                  </a:lnTo>
                  <a:lnTo>
                    <a:pt x="597" y="369"/>
                  </a:lnTo>
                  <a:lnTo>
                    <a:pt x="597" y="369"/>
                  </a:lnTo>
                  <a:lnTo>
                    <a:pt x="599" y="371"/>
                  </a:lnTo>
                  <a:lnTo>
                    <a:pt x="599" y="369"/>
                  </a:lnTo>
                  <a:lnTo>
                    <a:pt x="599" y="369"/>
                  </a:lnTo>
                  <a:lnTo>
                    <a:pt x="599" y="371"/>
                  </a:lnTo>
                  <a:lnTo>
                    <a:pt x="601" y="371"/>
                  </a:lnTo>
                  <a:lnTo>
                    <a:pt x="601" y="371"/>
                  </a:lnTo>
                  <a:lnTo>
                    <a:pt x="601" y="371"/>
                  </a:lnTo>
                  <a:lnTo>
                    <a:pt x="603" y="369"/>
                  </a:lnTo>
                  <a:lnTo>
                    <a:pt x="603" y="371"/>
                  </a:lnTo>
                  <a:lnTo>
                    <a:pt x="605" y="371"/>
                  </a:lnTo>
                  <a:lnTo>
                    <a:pt x="605" y="371"/>
                  </a:lnTo>
                  <a:lnTo>
                    <a:pt x="605" y="371"/>
                  </a:lnTo>
                  <a:lnTo>
                    <a:pt x="605" y="373"/>
                  </a:lnTo>
                  <a:lnTo>
                    <a:pt x="606" y="373"/>
                  </a:lnTo>
                  <a:lnTo>
                    <a:pt x="606" y="373"/>
                  </a:lnTo>
                  <a:lnTo>
                    <a:pt x="608" y="373"/>
                  </a:lnTo>
                  <a:lnTo>
                    <a:pt x="610" y="373"/>
                  </a:lnTo>
                  <a:lnTo>
                    <a:pt x="610" y="373"/>
                  </a:lnTo>
                  <a:lnTo>
                    <a:pt x="612" y="373"/>
                  </a:lnTo>
                  <a:lnTo>
                    <a:pt x="612" y="371"/>
                  </a:lnTo>
                  <a:lnTo>
                    <a:pt x="612" y="371"/>
                  </a:lnTo>
                  <a:lnTo>
                    <a:pt x="614" y="371"/>
                  </a:lnTo>
                  <a:lnTo>
                    <a:pt x="614" y="371"/>
                  </a:lnTo>
                  <a:lnTo>
                    <a:pt x="614" y="371"/>
                  </a:lnTo>
                  <a:lnTo>
                    <a:pt x="614" y="373"/>
                  </a:lnTo>
                  <a:lnTo>
                    <a:pt x="612" y="373"/>
                  </a:lnTo>
                  <a:lnTo>
                    <a:pt x="612" y="373"/>
                  </a:lnTo>
                  <a:lnTo>
                    <a:pt x="610" y="374"/>
                  </a:lnTo>
                  <a:lnTo>
                    <a:pt x="610" y="374"/>
                  </a:lnTo>
                  <a:lnTo>
                    <a:pt x="608" y="374"/>
                  </a:lnTo>
                  <a:lnTo>
                    <a:pt x="610" y="374"/>
                  </a:lnTo>
                  <a:lnTo>
                    <a:pt x="610" y="374"/>
                  </a:lnTo>
                  <a:lnTo>
                    <a:pt x="610" y="374"/>
                  </a:lnTo>
                  <a:lnTo>
                    <a:pt x="612" y="376"/>
                  </a:lnTo>
                  <a:lnTo>
                    <a:pt x="612" y="376"/>
                  </a:lnTo>
                  <a:lnTo>
                    <a:pt x="612" y="378"/>
                  </a:lnTo>
                  <a:lnTo>
                    <a:pt x="612" y="378"/>
                  </a:lnTo>
                  <a:lnTo>
                    <a:pt x="610" y="378"/>
                  </a:lnTo>
                  <a:lnTo>
                    <a:pt x="610" y="376"/>
                  </a:lnTo>
                  <a:lnTo>
                    <a:pt x="610" y="376"/>
                  </a:lnTo>
                  <a:lnTo>
                    <a:pt x="610" y="376"/>
                  </a:lnTo>
                  <a:lnTo>
                    <a:pt x="608" y="376"/>
                  </a:lnTo>
                  <a:lnTo>
                    <a:pt x="608" y="376"/>
                  </a:lnTo>
                  <a:lnTo>
                    <a:pt x="608" y="376"/>
                  </a:lnTo>
                  <a:lnTo>
                    <a:pt x="608" y="376"/>
                  </a:lnTo>
                  <a:lnTo>
                    <a:pt x="606" y="376"/>
                  </a:lnTo>
                  <a:lnTo>
                    <a:pt x="606" y="378"/>
                  </a:lnTo>
                  <a:lnTo>
                    <a:pt x="608" y="376"/>
                  </a:lnTo>
                  <a:lnTo>
                    <a:pt x="608" y="376"/>
                  </a:lnTo>
                  <a:lnTo>
                    <a:pt x="608" y="378"/>
                  </a:lnTo>
                  <a:lnTo>
                    <a:pt x="608" y="378"/>
                  </a:lnTo>
                  <a:lnTo>
                    <a:pt x="608" y="378"/>
                  </a:lnTo>
                  <a:lnTo>
                    <a:pt x="608" y="378"/>
                  </a:lnTo>
                  <a:lnTo>
                    <a:pt x="610" y="378"/>
                  </a:lnTo>
                  <a:lnTo>
                    <a:pt x="610" y="378"/>
                  </a:lnTo>
                  <a:lnTo>
                    <a:pt x="610" y="378"/>
                  </a:lnTo>
                  <a:lnTo>
                    <a:pt x="610" y="380"/>
                  </a:lnTo>
                  <a:lnTo>
                    <a:pt x="612" y="378"/>
                  </a:lnTo>
                  <a:lnTo>
                    <a:pt x="612" y="380"/>
                  </a:lnTo>
                  <a:lnTo>
                    <a:pt x="612" y="380"/>
                  </a:lnTo>
                  <a:lnTo>
                    <a:pt x="612" y="380"/>
                  </a:lnTo>
                  <a:lnTo>
                    <a:pt x="612" y="382"/>
                  </a:lnTo>
                  <a:lnTo>
                    <a:pt x="610" y="380"/>
                  </a:lnTo>
                  <a:lnTo>
                    <a:pt x="610" y="380"/>
                  </a:lnTo>
                  <a:lnTo>
                    <a:pt x="610" y="380"/>
                  </a:lnTo>
                  <a:lnTo>
                    <a:pt x="608" y="380"/>
                  </a:lnTo>
                  <a:lnTo>
                    <a:pt x="608" y="380"/>
                  </a:lnTo>
                  <a:lnTo>
                    <a:pt x="610" y="382"/>
                  </a:lnTo>
                  <a:lnTo>
                    <a:pt x="610" y="382"/>
                  </a:lnTo>
                  <a:lnTo>
                    <a:pt x="610" y="382"/>
                  </a:lnTo>
                  <a:lnTo>
                    <a:pt x="610" y="382"/>
                  </a:lnTo>
                  <a:lnTo>
                    <a:pt x="610" y="382"/>
                  </a:lnTo>
                  <a:lnTo>
                    <a:pt x="612" y="382"/>
                  </a:lnTo>
                  <a:lnTo>
                    <a:pt x="612" y="384"/>
                  </a:lnTo>
                  <a:lnTo>
                    <a:pt x="612" y="384"/>
                  </a:lnTo>
                  <a:lnTo>
                    <a:pt x="610" y="384"/>
                  </a:lnTo>
                  <a:lnTo>
                    <a:pt x="610" y="384"/>
                  </a:lnTo>
                  <a:lnTo>
                    <a:pt x="608" y="384"/>
                  </a:lnTo>
                  <a:lnTo>
                    <a:pt x="608" y="384"/>
                  </a:lnTo>
                  <a:lnTo>
                    <a:pt x="608" y="384"/>
                  </a:lnTo>
                  <a:lnTo>
                    <a:pt x="610" y="385"/>
                  </a:lnTo>
                  <a:lnTo>
                    <a:pt x="610" y="385"/>
                  </a:lnTo>
                  <a:lnTo>
                    <a:pt x="610" y="385"/>
                  </a:lnTo>
                  <a:lnTo>
                    <a:pt x="610" y="385"/>
                  </a:lnTo>
                  <a:lnTo>
                    <a:pt x="610" y="385"/>
                  </a:lnTo>
                  <a:lnTo>
                    <a:pt x="610" y="387"/>
                  </a:lnTo>
                  <a:lnTo>
                    <a:pt x="610" y="387"/>
                  </a:lnTo>
                  <a:lnTo>
                    <a:pt x="610" y="387"/>
                  </a:lnTo>
                  <a:lnTo>
                    <a:pt x="610" y="387"/>
                  </a:lnTo>
                  <a:lnTo>
                    <a:pt x="610" y="387"/>
                  </a:lnTo>
                  <a:lnTo>
                    <a:pt x="610" y="387"/>
                  </a:lnTo>
                  <a:lnTo>
                    <a:pt x="610" y="387"/>
                  </a:lnTo>
                  <a:lnTo>
                    <a:pt x="610" y="389"/>
                  </a:lnTo>
                  <a:lnTo>
                    <a:pt x="610" y="389"/>
                  </a:lnTo>
                  <a:lnTo>
                    <a:pt x="610" y="389"/>
                  </a:lnTo>
                  <a:lnTo>
                    <a:pt x="610" y="389"/>
                  </a:lnTo>
                  <a:lnTo>
                    <a:pt x="610" y="389"/>
                  </a:lnTo>
                  <a:lnTo>
                    <a:pt x="610" y="389"/>
                  </a:lnTo>
                  <a:lnTo>
                    <a:pt x="608" y="391"/>
                  </a:lnTo>
                  <a:lnTo>
                    <a:pt x="610" y="391"/>
                  </a:lnTo>
                  <a:lnTo>
                    <a:pt x="610" y="393"/>
                  </a:lnTo>
                  <a:lnTo>
                    <a:pt x="610" y="393"/>
                  </a:lnTo>
                  <a:lnTo>
                    <a:pt x="610" y="393"/>
                  </a:lnTo>
                  <a:lnTo>
                    <a:pt x="612" y="393"/>
                  </a:lnTo>
                  <a:lnTo>
                    <a:pt x="612" y="393"/>
                  </a:lnTo>
                  <a:lnTo>
                    <a:pt x="612" y="395"/>
                  </a:lnTo>
                  <a:lnTo>
                    <a:pt x="610" y="395"/>
                  </a:lnTo>
                  <a:lnTo>
                    <a:pt x="610" y="395"/>
                  </a:lnTo>
                  <a:lnTo>
                    <a:pt x="610" y="395"/>
                  </a:lnTo>
                  <a:lnTo>
                    <a:pt x="610" y="395"/>
                  </a:lnTo>
                  <a:lnTo>
                    <a:pt x="608" y="396"/>
                  </a:lnTo>
                  <a:lnTo>
                    <a:pt x="608" y="396"/>
                  </a:lnTo>
                  <a:lnTo>
                    <a:pt x="608" y="396"/>
                  </a:lnTo>
                  <a:lnTo>
                    <a:pt x="606" y="395"/>
                  </a:lnTo>
                  <a:lnTo>
                    <a:pt x="606" y="395"/>
                  </a:lnTo>
                  <a:lnTo>
                    <a:pt x="606" y="395"/>
                  </a:lnTo>
                  <a:lnTo>
                    <a:pt x="606" y="395"/>
                  </a:lnTo>
                  <a:lnTo>
                    <a:pt x="605" y="393"/>
                  </a:lnTo>
                  <a:lnTo>
                    <a:pt x="605" y="393"/>
                  </a:lnTo>
                  <a:lnTo>
                    <a:pt x="605" y="393"/>
                  </a:lnTo>
                  <a:lnTo>
                    <a:pt x="605" y="391"/>
                  </a:lnTo>
                  <a:lnTo>
                    <a:pt x="603" y="391"/>
                  </a:lnTo>
                  <a:lnTo>
                    <a:pt x="603" y="393"/>
                  </a:lnTo>
                  <a:lnTo>
                    <a:pt x="601" y="393"/>
                  </a:lnTo>
                  <a:lnTo>
                    <a:pt x="601" y="391"/>
                  </a:lnTo>
                  <a:lnTo>
                    <a:pt x="601" y="391"/>
                  </a:lnTo>
                  <a:lnTo>
                    <a:pt x="601" y="391"/>
                  </a:lnTo>
                  <a:lnTo>
                    <a:pt x="599" y="391"/>
                  </a:lnTo>
                  <a:lnTo>
                    <a:pt x="597" y="391"/>
                  </a:lnTo>
                  <a:lnTo>
                    <a:pt x="599" y="389"/>
                  </a:lnTo>
                  <a:lnTo>
                    <a:pt x="597" y="389"/>
                  </a:lnTo>
                  <a:lnTo>
                    <a:pt x="597" y="389"/>
                  </a:lnTo>
                  <a:lnTo>
                    <a:pt x="596" y="387"/>
                  </a:lnTo>
                  <a:lnTo>
                    <a:pt x="596" y="387"/>
                  </a:lnTo>
                  <a:lnTo>
                    <a:pt x="596" y="385"/>
                  </a:lnTo>
                  <a:lnTo>
                    <a:pt x="596" y="385"/>
                  </a:lnTo>
                  <a:lnTo>
                    <a:pt x="596" y="384"/>
                  </a:lnTo>
                  <a:lnTo>
                    <a:pt x="596" y="384"/>
                  </a:lnTo>
                  <a:lnTo>
                    <a:pt x="596" y="382"/>
                  </a:lnTo>
                  <a:lnTo>
                    <a:pt x="594" y="382"/>
                  </a:lnTo>
                  <a:lnTo>
                    <a:pt x="594" y="382"/>
                  </a:lnTo>
                  <a:lnTo>
                    <a:pt x="594" y="382"/>
                  </a:lnTo>
                  <a:lnTo>
                    <a:pt x="594" y="382"/>
                  </a:lnTo>
                  <a:lnTo>
                    <a:pt x="594" y="384"/>
                  </a:lnTo>
                  <a:lnTo>
                    <a:pt x="594" y="382"/>
                  </a:lnTo>
                  <a:lnTo>
                    <a:pt x="594" y="382"/>
                  </a:lnTo>
                  <a:lnTo>
                    <a:pt x="592" y="382"/>
                  </a:lnTo>
                  <a:lnTo>
                    <a:pt x="592" y="382"/>
                  </a:lnTo>
                  <a:lnTo>
                    <a:pt x="592" y="382"/>
                  </a:lnTo>
                  <a:lnTo>
                    <a:pt x="592" y="384"/>
                  </a:lnTo>
                  <a:lnTo>
                    <a:pt x="594" y="384"/>
                  </a:lnTo>
                  <a:lnTo>
                    <a:pt x="594" y="384"/>
                  </a:lnTo>
                  <a:lnTo>
                    <a:pt x="594" y="385"/>
                  </a:lnTo>
                  <a:lnTo>
                    <a:pt x="594" y="385"/>
                  </a:lnTo>
                  <a:lnTo>
                    <a:pt x="594" y="385"/>
                  </a:lnTo>
                  <a:lnTo>
                    <a:pt x="592" y="385"/>
                  </a:lnTo>
                  <a:lnTo>
                    <a:pt x="592" y="385"/>
                  </a:lnTo>
                  <a:lnTo>
                    <a:pt x="592" y="385"/>
                  </a:lnTo>
                  <a:lnTo>
                    <a:pt x="592" y="385"/>
                  </a:lnTo>
                  <a:lnTo>
                    <a:pt x="590" y="385"/>
                  </a:lnTo>
                  <a:lnTo>
                    <a:pt x="590" y="385"/>
                  </a:lnTo>
                  <a:lnTo>
                    <a:pt x="590" y="384"/>
                  </a:lnTo>
                  <a:lnTo>
                    <a:pt x="588" y="384"/>
                  </a:lnTo>
                  <a:lnTo>
                    <a:pt x="588" y="384"/>
                  </a:lnTo>
                  <a:lnTo>
                    <a:pt x="588" y="384"/>
                  </a:lnTo>
                  <a:lnTo>
                    <a:pt x="586" y="384"/>
                  </a:lnTo>
                  <a:lnTo>
                    <a:pt x="586" y="384"/>
                  </a:lnTo>
                  <a:lnTo>
                    <a:pt x="586" y="384"/>
                  </a:lnTo>
                  <a:lnTo>
                    <a:pt x="588" y="385"/>
                  </a:lnTo>
                  <a:lnTo>
                    <a:pt x="588" y="385"/>
                  </a:lnTo>
                  <a:lnTo>
                    <a:pt x="588" y="385"/>
                  </a:lnTo>
                  <a:lnTo>
                    <a:pt x="588" y="385"/>
                  </a:lnTo>
                  <a:lnTo>
                    <a:pt x="590" y="385"/>
                  </a:lnTo>
                  <a:lnTo>
                    <a:pt x="590" y="385"/>
                  </a:lnTo>
                  <a:lnTo>
                    <a:pt x="590" y="385"/>
                  </a:lnTo>
                  <a:lnTo>
                    <a:pt x="590" y="385"/>
                  </a:lnTo>
                  <a:lnTo>
                    <a:pt x="592" y="387"/>
                  </a:lnTo>
                  <a:lnTo>
                    <a:pt x="592" y="387"/>
                  </a:lnTo>
                  <a:lnTo>
                    <a:pt x="592" y="387"/>
                  </a:lnTo>
                  <a:lnTo>
                    <a:pt x="592" y="387"/>
                  </a:lnTo>
                  <a:lnTo>
                    <a:pt x="594" y="387"/>
                  </a:lnTo>
                  <a:lnTo>
                    <a:pt x="594" y="387"/>
                  </a:lnTo>
                  <a:lnTo>
                    <a:pt x="594" y="387"/>
                  </a:lnTo>
                  <a:lnTo>
                    <a:pt x="594" y="389"/>
                  </a:lnTo>
                  <a:lnTo>
                    <a:pt x="596" y="389"/>
                  </a:lnTo>
                  <a:lnTo>
                    <a:pt x="596" y="389"/>
                  </a:lnTo>
                  <a:lnTo>
                    <a:pt x="596" y="389"/>
                  </a:lnTo>
                  <a:lnTo>
                    <a:pt x="596" y="389"/>
                  </a:lnTo>
                  <a:lnTo>
                    <a:pt x="596" y="391"/>
                  </a:lnTo>
                  <a:lnTo>
                    <a:pt x="597" y="391"/>
                  </a:lnTo>
                  <a:lnTo>
                    <a:pt x="597" y="391"/>
                  </a:lnTo>
                  <a:lnTo>
                    <a:pt x="597" y="391"/>
                  </a:lnTo>
                  <a:lnTo>
                    <a:pt x="597" y="393"/>
                  </a:lnTo>
                  <a:lnTo>
                    <a:pt x="597" y="393"/>
                  </a:lnTo>
                  <a:lnTo>
                    <a:pt x="599" y="393"/>
                  </a:lnTo>
                  <a:lnTo>
                    <a:pt x="599" y="393"/>
                  </a:lnTo>
                  <a:lnTo>
                    <a:pt x="599" y="395"/>
                  </a:lnTo>
                  <a:lnTo>
                    <a:pt x="601" y="395"/>
                  </a:lnTo>
                  <a:lnTo>
                    <a:pt x="601" y="395"/>
                  </a:lnTo>
                  <a:lnTo>
                    <a:pt x="601" y="396"/>
                  </a:lnTo>
                  <a:lnTo>
                    <a:pt x="601" y="396"/>
                  </a:lnTo>
                  <a:lnTo>
                    <a:pt x="601" y="396"/>
                  </a:lnTo>
                  <a:lnTo>
                    <a:pt x="601" y="398"/>
                  </a:lnTo>
                  <a:lnTo>
                    <a:pt x="601" y="398"/>
                  </a:lnTo>
                  <a:lnTo>
                    <a:pt x="601" y="398"/>
                  </a:lnTo>
                  <a:lnTo>
                    <a:pt x="603" y="398"/>
                  </a:lnTo>
                  <a:lnTo>
                    <a:pt x="603" y="398"/>
                  </a:lnTo>
                  <a:lnTo>
                    <a:pt x="603" y="398"/>
                  </a:lnTo>
                  <a:lnTo>
                    <a:pt x="603" y="398"/>
                  </a:lnTo>
                  <a:lnTo>
                    <a:pt x="601" y="400"/>
                  </a:lnTo>
                  <a:lnTo>
                    <a:pt x="601" y="400"/>
                  </a:lnTo>
                  <a:lnTo>
                    <a:pt x="601" y="400"/>
                  </a:lnTo>
                  <a:lnTo>
                    <a:pt x="601" y="398"/>
                  </a:lnTo>
                  <a:lnTo>
                    <a:pt x="599" y="398"/>
                  </a:lnTo>
                  <a:lnTo>
                    <a:pt x="599" y="396"/>
                  </a:lnTo>
                  <a:lnTo>
                    <a:pt x="599" y="396"/>
                  </a:lnTo>
                  <a:lnTo>
                    <a:pt x="599" y="395"/>
                  </a:lnTo>
                  <a:lnTo>
                    <a:pt x="597" y="395"/>
                  </a:lnTo>
                  <a:lnTo>
                    <a:pt x="597" y="393"/>
                  </a:lnTo>
                  <a:lnTo>
                    <a:pt x="596" y="391"/>
                  </a:lnTo>
                  <a:lnTo>
                    <a:pt x="596" y="391"/>
                  </a:lnTo>
                  <a:lnTo>
                    <a:pt x="594" y="389"/>
                  </a:lnTo>
                  <a:lnTo>
                    <a:pt x="594" y="389"/>
                  </a:lnTo>
                  <a:lnTo>
                    <a:pt x="592" y="387"/>
                  </a:lnTo>
                  <a:lnTo>
                    <a:pt x="590" y="387"/>
                  </a:lnTo>
                  <a:lnTo>
                    <a:pt x="588" y="387"/>
                  </a:lnTo>
                  <a:lnTo>
                    <a:pt x="586" y="385"/>
                  </a:lnTo>
                  <a:lnTo>
                    <a:pt x="586" y="385"/>
                  </a:lnTo>
                  <a:lnTo>
                    <a:pt x="586" y="384"/>
                  </a:lnTo>
                  <a:lnTo>
                    <a:pt x="585" y="384"/>
                  </a:lnTo>
                  <a:lnTo>
                    <a:pt x="585" y="382"/>
                  </a:lnTo>
                  <a:lnTo>
                    <a:pt x="583" y="382"/>
                  </a:lnTo>
                  <a:lnTo>
                    <a:pt x="583" y="380"/>
                  </a:lnTo>
                  <a:lnTo>
                    <a:pt x="583" y="380"/>
                  </a:lnTo>
                  <a:lnTo>
                    <a:pt x="583" y="378"/>
                  </a:lnTo>
                  <a:lnTo>
                    <a:pt x="581" y="376"/>
                  </a:lnTo>
                  <a:lnTo>
                    <a:pt x="583" y="374"/>
                  </a:lnTo>
                  <a:lnTo>
                    <a:pt x="583" y="373"/>
                  </a:lnTo>
                  <a:lnTo>
                    <a:pt x="581" y="373"/>
                  </a:lnTo>
                  <a:lnTo>
                    <a:pt x="583" y="371"/>
                  </a:lnTo>
                  <a:lnTo>
                    <a:pt x="583" y="369"/>
                  </a:lnTo>
                  <a:lnTo>
                    <a:pt x="583" y="369"/>
                  </a:lnTo>
                  <a:lnTo>
                    <a:pt x="583" y="369"/>
                  </a:lnTo>
                  <a:lnTo>
                    <a:pt x="585" y="369"/>
                  </a:lnTo>
                  <a:lnTo>
                    <a:pt x="583" y="369"/>
                  </a:lnTo>
                  <a:lnTo>
                    <a:pt x="583" y="371"/>
                  </a:lnTo>
                  <a:lnTo>
                    <a:pt x="583" y="371"/>
                  </a:lnTo>
                  <a:lnTo>
                    <a:pt x="583" y="373"/>
                  </a:lnTo>
                  <a:lnTo>
                    <a:pt x="583" y="373"/>
                  </a:lnTo>
                  <a:lnTo>
                    <a:pt x="583" y="374"/>
                  </a:lnTo>
                  <a:lnTo>
                    <a:pt x="583" y="374"/>
                  </a:lnTo>
                  <a:lnTo>
                    <a:pt x="583" y="376"/>
                  </a:lnTo>
                  <a:lnTo>
                    <a:pt x="583" y="376"/>
                  </a:lnTo>
                  <a:lnTo>
                    <a:pt x="583" y="378"/>
                  </a:lnTo>
                  <a:lnTo>
                    <a:pt x="583" y="378"/>
                  </a:lnTo>
                  <a:lnTo>
                    <a:pt x="585" y="378"/>
                  </a:lnTo>
                  <a:lnTo>
                    <a:pt x="585" y="376"/>
                  </a:lnTo>
                  <a:lnTo>
                    <a:pt x="585" y="376"/>
                  </a:lnTo>
                  <a:lnTo>
                    <a:pt x="585" y="376"/>
                  </a:lnTo>
                  <a:lnTo>
                    <a:pt x="585" y="374"/>
                  </a:lnTo>
                  <a:lnTo>
                    <a:pt x="585" y="374"/>
                  </a:lnTo>
                  <a:lnTo>
                    <a:pt x="585" y="373"/>
                  </a:lnTo>
                  <a:lnTo>
                    <a:pt x="585" y="373"/>
                  </a:lnTo>
                  <a:lnTo>
                    <a:pt x="585" y="373"/>
                  </a:lnTo>
                  <a:lnTo>
                    <a:pt x="585" y="371"/>
                  </a:lnTo>
                  <a:lnTo>
                    <a:pt x="585" y="369"/>
                  </a:lnTo>
                  <a:lnTo>
                    <a:pt x="585" y="369"/>
                  </a:lnTo>
                  <a:lnTo>
                    <a:pt x="585" y="367"/>
                  </a:lnTo>
                  <a:lnTo>
                    <a:pt x="585" y="367"/>
                  </a:lnTo>
                  <a:lnTo>
                    <a:pt x="585" y="365"/>
                  </a:lnTo>
                  <a:lnTo>
                    <a:pt x="585" y="365"/>
                  </a:lnTo>
                  <a:lnTo>
                    <a:pt x="586" y="364"/>
                  </a:lnTo>
                  <a:lnTo>
                    <a:pt x="586" y="364"/>
                  </a:lnTo>
                  <a:lnTo>
                    <a:pt x="585" y="362"/>
                  </a:lnTo>
                  <a:lnTo>
                    <a:pt x="585" y="360"/>
                  </a:lnTo>
                  <a:lnTo>
                    <a:pt x="585" y="358"/>
                  </a:lnTo>
                  <a:lnTo>
                    <a:pt x="585" y="358"/>
                  </a:lnTo>
                  <a:lnTo>
                    <a:pt x="585" y="358"/>
                  </a:lnTo>
                  <a:lnTo>
                    <a:pt x="585" y="358"/>
                  </a:lnTo>
                  <a:lnTo>
                    <a:pt x="585" y="356"/>
                  </a:lnTo>
                  <a:lnTo>
                    <a:pt x="585" y="356"/>
                  </a:lnTo>
                  <a:lnTo>
                    <a:pt x="585" y="354"/>
                  </a:lnTo>
                  <a:lnTo>
                    <a:pt x="585" y="354"/>
                  </a:lnTo>
                  <a:lnTo>
                    <a:pt x="585" y="354"/>
                  </a:lnTo>
                  <a:lnTo>
                    <a:pt x="586" y="353"/>
                  </a:lnTo>
                  <a:lnTo>
                    <a:pt x="586" y="353"/>
                  </a:lnTo>
                  <a:lnTo>
                    <a:pt x="585" y="353"/>
                  </a:lnTo>
                  <a:lnTo>
                    <a:pt x="585" y="353"/>
                  </a:lnTo>
                  <a:lnTo>
                    <a:pt x="585" y="353"/>
                  </a:lnTo>
                  <a:lnTo>
                    <a:pt x="585" y="353"/>
                  </a:lnTo>
                  <a:lnTo>
                    <a:pt x="585" y="351"/>
                  </a:lnTo>
                  <a:lnTo>
                    <a:pt x="585" y="351"/>
                  </a:lnTo>
                  <a:lnTo>
                    <a:pt x="585" y="349"/>
                  </a:lnTo>
                  <a:lnTo>
                    <a:pt x="585" y="349"/>
                  </a:lnTo>
                  <a:lnTo>
                    <a:pt x="583" y="347"/>
                  </a:lnTo>
                  <a:lnTo>
                    <a:pt x="583" y="345"/>
                  </a:lnTo>
                  <a:lnTo>
                    <a:pt x="581" y="345"/>
                  </a:lnTo>
                  <a:lnTo>
                    <a:pt x="581" y="343"/>
                  </a:lnTo>
                  <a:lnTo>
                    <a:pt x="581" y="343"/>
                  </a:lnTo>
                  <a:lnTo>
                    <a:pt x="581" y="343"/>
                  </a:lnTo>
                  <a:lnTo>
                    <a:pt x="581" y="343"/>
                  </a:lnTo>
                  <a:lnTo>
                    <a:pt x="581" y="343"/>
                  </a:lnTo>
                  <a:lnTo>
                    <a:pt x="583" y="343"/>
                  </a:lnTo>
                  <a:lnTo>
                    <a:pt x="583" y="343"/>
                  </a:lnTo>
                  <a:lnTo>
                    <a:pt x="585" y="343"/>
                  </a:lnTo>
                  <a:lnTo>
                    <a:pt x="585" y="345"/>
                  </a:lnTo>
                  <a:lnTo>
                    <a:pt x="585" y="345"/>
                  </a:lnTo>
                  <a:lnTo>
                    <a:pt x="585" y="343"/>
                  </a:lnTo>
                  <a:lnTo>
                    <a:pt x="585" y="343"/>
                  </a:lnTo>
                  <a:lnTo>
                    <a:pt x="585" y="343"/>
                  </a:lnTo>
                  <a:lnTo>
                    <a:pt x="586" y="342"/>
                  </a:lnTo>
                  <a:lnTo>
                    <a:pt x="586" y="342"/>
                  </a:lnTo>
                  <a:lnTo>
                    <a:pt x="586" y="342"/>
                  </a:lnTo>
                  <a:lnTo>
                    <a:pt x="585" y="342"/>
                  </a:lnTo>
                  <a:lnTo>
                    <a:pt x="585" y="342"/>
                  </a:lnTo>
                  <a:lnTo>
                    <a:pt x="585" y="343"/>
                  </a:lnTo>
                  <a:lnTo>
                    <a:pt x="583" y="343"/>
                  </a:lnTo>
                  <a:lnTo>
                    <a:pt x="583" y="342"/>
                  </a:lnTo>
                  <a:lnTo>
                    <a:pt x="583" y="342"/>
                  </a:lnTo>
                  <a:lnTo>
                    <a:pt x="581" y="342"/>
                  </a:lnTo>
                  <a:lnTo>
                    <a:pt x="581" y="340"/>
                  </a:lnTo>
                  <a:lnTo>
                    <a:pt x="581" y="340"/>
                  </a:lnTo>
                  <a:lnTo>
                    <a:pt x="581" y="338"/>
                  </a:lnTo>
                  <a:lnTo>
                    <a:pt x="581" y="338"/>
                  </a:lnTo>
                  <a:lnTo>
                    <a:pt x="581" y="338"/>
                  </a:lnTo>
                  <a:lnTo>
                    <a:pt x="581" y="338"/>
                  </a:lnTo>
                  <a:lnTo>
                    <a:pt x="583" y="338"/>
                  </a:lnTo>
                  <a:lnTo>
                    <a:pt x="583" y="338"/>
                  </a:lnTo>
                  <a:lnTo>
                    <a:pt x="583" y="338"/>
                  </a:lnTo>
                  <a:lnTo>
                    <a:pt x="583" y="338"/>
                  </a:lnTo>
                  <a:lnTo>
                    <a:pt x="583" y="338"/>
                  </a:lnTo>
                  <a:lnTo>
                    <a:pt x="583" y="338"/>
                  </a:lnTo>
                  <a:lnTo>
                    <a:pt x="583" y="338"/>
                  </a:lnTo>
                  <a:lnTo>
                    <a:pt x="583" y="336"/>
                  </a:lnTo>
                  <a:lnTo>
                    <a:pt x="583" y="336"/>
                  </a:lnTo>
                  <a:lnTo>
                    <a:pt x="583" y="336"/>
                  </a:lnTo>
                  <a:lnTo>
                    <a:pt x="583" y="336"/>
                  </a:lnTo>
                  <a:lnTo>
                    <a:pt x="583" y="336"/>
                  </a:lnTo>
                  <a:lnTo>
                    <a:pt x="583" y="336"/>
                  </a:lnTo>
                  <a:lnTo>
                    <a:pt x="583" y="334"/>
                  </a:lnTo>
                  <a:lnTo>
                    <a:pt x="583" y="334"/>
                  </a:lnTo>
                  <a:lnTo>
                    <a:pt x="585" y="334"/>
                  </a:lnTo>
                  <a:lnTo>
                    <a:pt x="585" y="336"/>
                  </a:lnTo>
                  <a:lnTo>
                    <a:pt x="585" y="336"/>
                  </a:lnTo>
                  <a:lnTo>
                    <a:pt x="585" y="334"/>
                  </a:lnTo>
                  <a:lnTo>
                    <a:pt x="585" y="334"/>
                  </a:lnTo>
                  <a:lnTo>
                    <a:pt x="585" y="334"/>
                  </a:lnTo>
                  <a:lnTo>
                    <a:pt x="585" y="334"/>
                  </a:lnTo>
                  <a:lnTo>
                    <a:pt x="585" y="334"/>
                  </a:lnTo>
                  <a:lnTo>
                    <a:pt x="583" y="332"/>
                  </a:lnTo>
                  <a:lnTo>
                    <a:pt x="585" y="332"/>
                  </a:lnTo>
                  <a:lnTo>
                    <a:pt x="585" y="332"/>
                  </a:lnTo>
                  <a:lnTo>
                    <a:pt x="585" y="332"/>
                  </a:lnTo>
                  <a:lnTo>
                    <a:pt x="585" y="332"/>
                  </a:lnTo>
                  <a:lnTo>
                    <a:pt x="585" y="332"/>
                  </a:lnTo>
                  <a:lnTo>
                    <a:pt x="585" y="332"/>
                  </a:lnTo>
                  <a:lnTo>
                    <a:pt x="585" y="332"/>
                  </a:lnTo>
                  <a:lnTo>
                    <a:pt x="583" y="332"/>
                  </a:lnTo>
                  <a:lnTo>
                    <a:pt x="583" y="331"/>
                  </a:lnTo>
                  <a:lnTo>
                    <a:pt x="583" y="331"/>
                  </a:lnTo>
                  <a:lnTo>
                    <a:pt x="585" y="331"/>
                  </a:lnTo>
                  <a:lnTo>
                    <a:pt x="585" y="331"/>
                  </a:lnTo>
                  <a:lnTo>
                    <a:pt x="585" y="331"/>
                  </a:lnTo>
                  <a:lnTo>
                    <a:pt x="585" y="331"/>
                  </a:lnTo>
                  <a:lnTo>
                    <a:pt x="585" y="331"/>
                  </a:lnTo>
                  <a:lnTo>
                    <a:pt x="585" y="331"/>
                  </a:lnTo>
                  <a:lnTo>
                    <a:pt x="585" y="329"/>
                  </a:lnTo>
                  <a:lnTo>
                    <a:pt x="585" y="329"/>
                  </a:lnTo>
                  <a:lnTo>
                    <a:pt x="583" y="329"/>
                  </a:lnTo>
                  <a:lnTo>
                    <a:pt x="583" y="329"/>
                  </a:lnTo>
                  <a:lnTo>
                    <a:pt x="583" y="327"/>
                  </a:lnTo>
                  <a:lnTo>
                    <a:pt x="583" y="327"/>
                  </a:lnTo>
                  <a:lnTo>
                    <a:pt x="585" y="329"/>
                  </a:lnTo>
                  <a:lnTo>
                    <a:pt x="585" y="327"/>
                  </a:lnTo>
                  <a:lnTo>
                    <a:pt x="585" y="327"/>
                  </a:lnTo>
                  <a:lnTo>
                    <a:pt x="585" y="327"/>
                  </a:lnTo>
                  <a:lnTo>
                    <a:pt x="585" y="327"/>
                  </a:lnTo>
                  <a:lnTo>
                    <a:pt x="585" y="327"/>
                  </a:lnTo>
                  <a:lnTo>
                    <a:pt x="585" y="325"/>
                  </a:lnTo>
                  <a:lnTo>
                    <a:pt x="585" y="325"/>
                  </a:lnTo>
                  <a:lnTo>
                    <a:pt x="585" y="325"/>
                  </a:lnTo>
                  <a:lnTo>
                    <a:pt x="585" y="325"/>
                  </a:lnTo>
                  <a:lnTo>
                    <a:pt x="585" y="325"/>
                  </a:lnTo>
                  <a:lnTo>
                    <a:pt x="585" y="325"/>
                  </a:lnTo>
                  <a:lnTo>
                    <a:pt x="585" y="325"/>
                  </a:lnTo>
                  <a:lnTo>
                    <a:pt x="585" y="325"/>
                  </a:lnTo>
                  <a:lnTo>
                    <a:pt x="583" y="325"/>
                  </a:lnTo>
                  <a:lnTo>
                    <a:pt x="583" y="325"/>
                  </a:lnTo>
                  <a:lnTo>
                    <a:pt x="583" y="325"/>
                  </a:lnTo>
                  <a:lnTo>
                    <a:pt x="583" y="325"/>
                  </a:lnTo>
                  <a:lnTo>
                    <a:pt x="583" y="325"/>
                  </a:lnTo>
                  <a:lnTo>
                    <a:pt x="583" y="325"/>
                  </a:lnTo>
                  <a:lnTo>
                    <a:pt x="583" y="323"/>
                  </a:lnTo>
                  <a:lnTo>
                    <a:pt x="583" y="323"/>
                  </a:lnTo>
                  <a:lnTo>
                    <a:pt x="583" y="323"/>
                  </a:lnTo>
                  <a:lnTo>
                    <a:pt x="583" y="321"/>
                  </a:lnTo>
                  <a:lnTo>
                    <a:pt x="583" y="321"/>
                  </a:lnTo>
                  <a:lnTo>
                    <a:pt x="585" y="321"/>
                  </a:lnTo>
                  <a:lnTo>
                    <a:pt x="585" y="321"/>
                  </a:lnTo>
                  <a:lnTo>
                    <a:pt x="585" y="321"/>
                  </a:lnTo>
                  <a:lnTo>
                    <a:pt x="585" y="321"/>
                  </a:lnTo>
                  <a:lnTo>
                    <a:pt x="585" y="320"/>
                  </a:lnTo>
                  <a:lnTo>
                    <a:pt x="585" y="320"/>
                  </a:lnTo>
                  <a:lnTo>
                    <a:pt x="585" y="320"/>
                  </a:lnTo>
                  <a:lnTo>
                    <a:pt x="585" y="320"/>
                  </a:lnTo>
                  <a:lnTo>
                    <a:pt x="585" y="318"/>
                  </a:lnTo>
                  <a:lnTo>
                    <a:pt x="585" y="318"/>
                  </a:lnTo>
                  <a:lnTo>
                    <a:pt x="585" y="316"/>
                  </a:lnTo>
                  <a:lnTo>
                    <a:pt x="585" y="316"/>
                  </a:lnTo>
                  <a:lnTo>
                    <a:pt x="585" y="316"/>
                  </a:lnTo>
                  <a:lnTo>
                    <a:pt x="585" y="314"/>
                  </a:lnTo>
                  <a:lnTo>
                    <a:pt x="585" y="314"/>
                  </a:lnTo>
                  <a:lnTo>
                    <a:pt x="583" y="312"/>
                  </a:lnTo>
                  <a:lnTo>
                    <a:pt x="583" y="312"/>
                  </a:lnTo>
                  <a:lnTo>
                    <a:pt x="585" y="312"/>
                  </a:lnTo>
                  <a:lnTo>
                    <a:pt x="585" y="312"/>
                  </a:lnTo>
                  <a:lnTo>
                    <a:pt x="585" y="312"/>
                  </a:lnTo>
                  <a:lnTo>
                    <a:pt x="585" y="312"/>
                  </a:lnTo>
                  <a:lnTo>
                    <a:pt x="585" y="312"/>
                  </a:lnTo>
                  <a:lnTo>
                    <a:pt x="586" y="312"/>
                  </a:lnTo>
                  <a:lnTo>
                    <a:pt x="586" y="311"/>
                  </a:lnTo>
                  <a:lnTo>
                    <a:pt x="585" y="311"/>
                  </a:lnTo>
                  <a:lnTo>
                    <a:pt x="585" y="312"/>
                  </a:lnTo>
                  <a:lnTo>
                    <a:pt x="585" y="312"/>
                  </a:lnTo>
                  <a:lnTo>
                    <a:pt x="585" y="311"/>
                  </a:lnTo>
                  <a:lnTo>
                    <a:pt x="585" y="311"/>
                  </a:lnTo>
                  <a:lnTo>
                    <a:pt x="585" y="311"/>
                  </a:lnTo>
                  <a:lnTo>
                    <a:pt x="585" y="311"/>
                  </a:lnTo>
                  <a:lnTo>
                    <a:pt x="585" y="311"/>
                  </a:lnTo>
                  <a:lnTo>
                    <a:pt x="585" y="311"/>
                  </a:lnTo>
                  <a:lnTo>
                    <a:pt x="586" y="309"/>
                  </a:lnTo>
                  <a:lnTo>
                    <a:pt x="586" y="309"/>
                  </a:lnTo>
                  <a:lnTo>
                    <a:pt x="586" y="309"/>
                  </a:lnTo>
                  <a:lnTo>
                    <a:pt x="586" y="309"/>
                  </a:lnTo>
                  <a:lnTo>
                    <a:pt x="586" y="309"/>
                  </a:lnTo>
                  <a:lnTo>
                    <a:pt x="586" y="309"/>
                  </a:lnTo>
                  <a:lnTo>
                    <a:pt x="586" y="309"/>
                  </a:lnTo>
                  <a:lnTo>
                    <a:pt x="586" y="309"/>
                  </a:lnTo>
                  <a:lnTo>
                    <a:pt x="586" y="307"/>
                  </a:lnTo>
                  <a:lnTo>
                    <a:pt x="586" y="307"/>
                  </a:lnTo>
                  <a:lnTo>
                    <a:pt x="586" y="307"/>
                  </a:lnTo>
                  <a:lnTo>
                    <a:pt x="586" y="305"/>
                  </a:lnTo>
                  <a:lnTo>
                    <a:pt x="586" y="305"/>
                  </a:lnTo>
                  <a:lnTo>
                    <a:pt x="585" y="305"/>
                  </a:lnTo>
                  <a:lnTo>
                    <a:pt x="585" y="305"/>
                  </a:lnTo>
                  <a:lnTo>
                    <a:pt x="585" y="305"/>
                  </a:lnTo>
                  <a:lnTo>
                    <a:pt x="585" y="305"/>
                  </a:lnTo>
                  <a:lnTo>
                    <a:pt x="586" y="303"/>
                  </a:lnTo>
                  <a:lnTo>
                    <a:pt x="586" y="303"/>
                  </a:lnTo>
                  <a:lnTo>
                    <a:pt x="586" y="303"/>
                  </a:lnTo>
                  <a:lnTo>
                    <a:pt x="586" y="301"/>
                  </a:lnTo>
                  <a:lnTo>
                    <a:pt x="586" y="301"/>
                  </a:lnTo>
                  <a:lnTo>
                    <a:pt x="586" y="301"/>
                  </a:lnTo>
                  <a:lnTo>
                    <a:pt x="586" y="301"/>
                  </a:lnTo>
                  <a:lnTo>
                    <a:pt x="586" y="301"/>
                  </a:lnTo>
                  <a:lnTo>
                    <a:pt x="586" y="301"/>
                  </a:lnTo>
                  <a:lnTo>
                    <a:pt x="585" y="300"/>
                  </a:lnTo>
                  <a:lnTo>
                    <a:pt x="585" y="300"/>
                  </a:lnTo>
                  <a:lnTo>
                    <a:pt x="585" y="300"/>
                  </a:lnTo>
                  <a:lnTo>
                    <a:pt x="585" y="300"/>
                  </a:lnTo>
                  <a:lnTo>
                    <a:pt x="585" y="298"/>
                  </a:lnTo>
                  <a:lnTo>
                    <a:pt x="585" y="298"/>
                  </a:lnTo>
                  <a:lnTo>
                    <a:pt x="585" y="298"/>
                  </a:lnTo>
                  <a:lnTo>
                    <a:pt x="586" y="298"/>
                  </a:lnTo>
                  <a:lnTo>
                    <a:pt x="586" y="298"/>
                  </a:lnTo>
                  <a:lnTo>
                    <a:pt x="586" y="298"/>
                  </a:lnTo>
                  <a:lnTo>
                    <a:pt x="585" y="298"/>
                  </a:lnTo>
                  <a:lnTo>
                    <a:pt x="585" y="298"/>
                  </a:lnTo>
                  <a:lnTo>
                    <a:pt x="585" y="296"/>
                  </a:lnTo>
                  <a:lnTo>
                    <a:pt x="585" y="296"/>
                  </a:lnTo>
                  <a:lnTo>
                    <a:pt x="585" y="296"/>
                  </a:lnTo>
                  <a:lnTo>
                    <a:pt x="585" y="296"/>
                  </a:lnTo>
                  <a:lnTo>
                    <a:pt x="585" y="296"/>
                  </a:lnTo>
                  <a:lnTo>
                    <a:pt x="585" y="296"/>
                  </a:lnTo>
                  <a:lnTo>
                    <a:pt x="586" y="296"/>
                  </a:lnTo>
                  <a:lnTo>
                    <a:pt x="586" y="296"/>
                  </a:lnTo>
                  <a:lnTo>
                    <a:pt x="586" y="294"/>
                  </a:lnTo>
                  <a:lnTo>
                    <a:pt x="586" y="294"/>
                  </a:lnTo>
                  <a:lnTo>
                    <a:pt x="586" y="294"/>
                  </a:lnTo>
                  <a:lnTo>
                    <a:pt x="586" y="294"/>
                  </a:lnTo>
                  <a:lnTo>
                    <a:pt x="586" y="294"/>
                  </a:lnTo>
                  <a:lnTo>
                    <a:pt x="586" y="292"/>
                  </a:lnTo>
                  <a:lnTo>
                    <a:pt x="586" y="292"/>
                  </a:lnTo>
                  <a:lnTo>
                    <a:pt x="586" y="292"/>
                  </a:lnTo>
                  <a:lnTo>
                    <a:pt x="586" y="292"/>
                  </a:lnTo>
                  <a:lnTo>
                    <a:pt x="585" y="290"/>
                  </a:lnTo>
                  <a:lnTo>
                    <a:pt x="585" y="290"/>
                  </a:lnTo>
                  <a:lnTo>
                    <a:pt x="585" y="290"/>
                  </a:lnTo>
                  <a:lnTo>
                    <a:pt x="585" y="290"/>
                  </a:lnTo>
                  <a:lnTo>
                    <a:pt x="585" y="290"/>
                  </a:lnTo>
                  <a:lnTo>
                    <a:pt x="585" y="290"/>
                  </a:lnTo>
                  <a:lnTo>
                    <a:pt x="585" y="290"/>
                  </a:lnTo>
                  <a:lnTo>
                    <a:pt x="585" y="289"/>
                  </a:lnTo>
                  <a:lnTo>
                    <a:pt x="586" y="289"/>
                  </a:lnTo>
                  <a:lnTo>
                    <a:pt x="586" y="289"/>
                  </a:lnTo>
                  <a:lnTo>
                    <a:pt x="585" y="289"/>
                  </a:lnTo>
                  <a:lnTo>
                    <a:pt x="585" y="289"/>
                  </a:lnTo>
                  <a:lnTo>
                    <a:pt x="585" y="289"/>
                  </a:lnTo>
                  <a:lnTo>
                    <a:pt x="585" y="289"/>
                  </a:lnTo>
                  <a:lnTo>
                    <a:pt x="585" y="289"/>
                  </a:lnTo>
                  <a:lnTo>
                    <a:pt x="585" y="289"/>
                  </a:lnTo>
                  <a:lnTo>
                    <a:pt x="585" y="289"/>
                  </a:lnTo>
                  <a:lnTo>
                    <a:pt x="585" y="289"/>
                  </a:lnTo>
                  <a:lnTo>
                    <a:pt x="585" y="287"/>
                  </a:lnTo>
                  <a:lnTo>
                    <a:pt x="585" y="287"/>
                  </a:lnTo>
                  <a:lnTo>
                    <a:pt x="585" y="287"/>
                  </a:lnTo>
                  <a:lnTo>
                    <a:pt x="583" y="287"/>
                  </a:lnTo>
                  <a:lnTo>
                    <a:pt x="583" y="287"/>
                  </a:lnTo>
                  <a:lnTo>
                    <a:pt x="583" y="285"/>
                  </a:lnTo>
                  <a:lnTo>
                    <a:pt x="583" y="285"/>
                  </a:lnTo>
                  <a:lnTo>
                    <a:pt x="583" y="285"/>
                  </a:lnTo>
                  <a:lnTo>
                    <a:pt x="585" y="285"/>
                  </a:lnTo>
                  <a:lnTo>
                    <a:pt x="585" y="285"/>
                  </a:lnTo>
                  <a:lnTo>
                    <a:pt x="585" y="283"/>
                  </a:lnTo>
                  <a:lnTo>
                    <a:pt x="585" y="283"/>
                  </a:lnTo>
                  <a:lnTo>
                    <a:pt x="583" y="283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3"/>
                  </a:lnTo>
                  <a:lnTo>
                    <a:pt x="583" y="283"/>
                  </a:lnTo>
                  <a:lnTo>
                    <a:pt x="583" y="283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79"/>
                  </a:lnTo>
                  <a:lnTo>
                    <a:pt x="585" y="279"/>
                  </a:lnTo>
                  <a:lnTo>
                    <a:pt x="585" y="279"/>
                  </a:lnTo>
                  <a:lnTo>
                    <a:pt x="585" y="279"/>
                  </a:lnTo>
                  <a:lnTo>
                    <a:pt x="585" y="279"/>
                  </a:lnTo>
                  <a:lnTo>
                    <a:pt x="585" y="279"/>
                  </a:lnTo>
                  <a:lnTo>
                    <a:pt x="585" y="279"/>
                  </a:lnTo>
                  <a:lnTo>
                    <a:pt x="583" y="279"/>
                  </a:lnTo>
                  <a:lnTo>
                    <a:pt x="583" y="279"/>
                  </a:lnTo>
                  <a:lnTo>
                    <a:pt x="583" y="278"/>
                  </a:lnTo>
                  <a:lnTo>
                    <a:pt x="583" y="278"/>
                  </a:lnTo>
                  <a:lnTo>
                    <a:pt x="583" y="278"/>
                  </a:lnTo>
                  <a:lnTo>
                    <a:pt x="583" y="278"/>
                  </a:lnTo>
                  <a:lnTo>
                    <a:pt x="583" y="278"/>
                  </a:lnTo>
                  <a:lnTo>
                    <a:pt x="583" y="278"/>
                  </a:lnTo>
                  <a:lnTo>
                    <a:pt x="583" y="278"/>
                  </a:lnTo>
                  <a:lnTo>
                    <a:pt x="583" y="278"/>
                  </a:lnTo>
                  <a:lnTo>
                    <a:pt x="583" y="276"/>
                  </a:lnTo>
                  <a:lnTo>
                    <a:pt x="583" y="276"/>
                  </a:lnTo>
                  <a:lnTo>
                    <a:pt x="583" y="276"/>
                  </a:lnTo>
                  <a:lnTo>
                    <a:pt x="583" y="276"/>
                  </a:lnTo>
                  <a:lnTo>
                    <a:pt x="583" y="276"/>
                  </a:lnTo>
                  <a:lnTo>
                    <a:pt x="583" y="276"/>
                  </a:lnTo>
                  <a:lnTo>
                    <a:pt x="583" y="274"/>
                  </a:lnTo>
                  <a:lnTo>
                    <a:pt x="583" y="274"/>
                  </a:lnTo>
                  <a:lnTo>
                    <a:pt x="581" y="274"/>
                  </a:lnTo>
                  <a:lnTo>
                    <a:pt x="581" y="274"/>
                  </a:lnTo>
                  <a:lnTo>
                    <a:pt x="581" y="272"/>
                  </a:lnTo>
                  <a:lnTo>
                    <a:pt x="581" y="272"/>
                  </a:lnTo>
                  <a:lnTo>
                    <a:pt x="581" y="272"/>
                  </a:lnTo>
                  <a:lnTo>
                    <a:pt x="581" y="272"/>
                  </a:lnTo>
                  <a:lnTo>
                    <a:pt x="581" y="272"/>
                  </a:lnTo>
                  <a:lnTo>
                    <a:pt x="581" y="272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72"/>
                  </a:lnTo>
                  <a:lnTo>
                    <a:pt x="581" y="272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69"/>
                  </a:lnTo>
                  <a:lnTo>
                    <a:pt x="581" y="269"/>
                  </a:lnTo>
                  <a:lnTo>
                    <a:pt x="581" y="269"/>
                  </a:lnTo>
                  <a:lnTo>
                    <a:pt x="581" y="269"/>
                  </a:lnTo>
                  <a:lnTo>
                    <a:pt x="581" y="269"/>
                  </a:lnTo>
                  <a:lnTo>
                    <a:pt x="581" y="269"/>
                  </a:lnTo>
                  <a:lnTo>
                    <a:pt x="581" y="267"/>
                  </a:lnTo>
                  <a:lnTo>
                    <a:pt x="581" y="267"/>
                  </a:lnTo>
                  <a:lnTo>
                    <a:pt x="581" y="267"/>
                  </a:lnTo>
                  <a:lnTo>
                    <a:pt x="581" y="267"/>
                  </a:lnTo>
                  <a:lnTo>
                    <a:pt x="579" y="267"/>
                  </a:lnTo>
                  <a:lnTo>
                    <a:pt x="579" y="269"/>
                  </a:lnTo>
                  <a:lnTo>
                    <a:pt x="579" y="269"/>
                  </a:lnTo>
                  <a:lnTo>
                    <a:pt x="579" y="269"/>
                  </a:lnTo>
                  <a:lnTo>
                    <a:pt x="579" y="269"/>
                  </a:lnTo>
                  <a:lnTo>
                    <a:pt x="579" y="269"/>
                  </a:lnTo>
                  <a:lnTo>
                    <a:pt x="577" y="269"/>
                  </a:lnTo>
                  <a:lnTo>
                    <a:pt x="577" y="269"/>
                  </a:lnTo>
                  <a:lnTo>
                    <a:pt x="577" y="267"/>
                  </a:lnTo>
                  <a:lnTo>
                    <a:pt x="579" y="267"/>
                  </a:lnTo>
                  <a:lnTo>
                    <a:pt x="579" y="267"/>
                  </a:lnTo>
                  <a:lnTo>
                    <a:pt x="579" y="267"/>
                  </a:lnTo>
                  <a:lnTo>
                    <a:pt x="579" y="267"/>
                  </a:lnTo>
                  <a:lnTo>
                    <a:pt x="577" y="267"/>
                  </a:lnTo>
                  <a:lnTo>
                    <a:pt x="577" y="267"/>
                  </a:lnTo>
                  <a:lnTo>
                    <a:pt x="577" y="267"/>
                  </a:lnTo>
                  <a:lnTo>
                    <a:pt x="575" y="267"/>
                  </a:lnTo>
                  <a:lnTo>
                    <a:pt x="575" y="267"/>
                  </a:lnTo>
                  <a:lnTo>
                    <a:pt x="575" y="265"/>
                  </a:lnTo>
                  <a:lnTo>
                    <a:pt x="575" y="265"/>
                  </a:lnTo>
                  <a:lnTo>
                    <a:pt x="575" y="265"/>
                  </a:lnTo>
                  <a:lnTo>
                    <a:pt x="575" y="265"/>
                  </a:lnTo>
                  <a:lnTo>
                    <a:pt x="577" y="265"/>
                  </a:lnTo>
                  <a:lnTo>
                    <a:pt x="577" y="265"/>
                  </a:lnTo>
                  <a:lnTo>
                    <a:pt x="577" y="265"/>
                  </a:lnTo>
                  <a:lnTo>
                    <a:pt x="577" y="265"/>
                  </a:lnTo>
                  <a:lnTo>
                    <a:pt x="575" y="263"/>
                  </a:lnTo>
                  <a:lnTo>
                    <a:pt x="575" y="263"/>
                  </a:lnTo>
                  <a:lnTo>
                    <a:pt x="575" y="263"/>
                  </a:lnTo>
                  <a:lnTo>
                    <a:pt x="574" y="263"/>
                  </a:lnTo>
                  <a:lnTo>
                    <a:pt x="574" y="263"/>
                  </a:lnTo>
                  <a:lnTo>
                    <a:pt x="574" y="263"/>
                  </a:lnTo>
                  <a:lnTo>
                    <a:pt x="574" y="263"/>
                  </a:lnTo>
                  <a:lnTo>
                    <a:pt x="574" y="263"/>
                  </a:lnTo>
                  <a:lnTo>
                    <a:pt x="574" y="263"/>
                  </a:lnTo>
                  <a:lnTo>
                    <a:pt x="574" y="263"/>
                  </a:lnTo>
                  <a:lnTo>
                    <a:pt x="574" y="263"/>
                  </a:lnTo>
                  <a:lnTo>
                    <a:pt x="575" y="263"/>
                  </a:lnTo>
                  <a:lnTo>
                    <a:pt x="575" y="263"/>
                  </a:lnTo>
                  <a:lnTo>
                    <a:pt x="575" y="263"/>
                  </a:lnTo>
                  <a:lnTo>
                    <a:pt x="575" y="261"/>
                  </a:lnTo>
                  <a:lnTo>
                    <a:pt x="575" y="261"/>
                  </a:lnTo>
                  <a:lnTo>
                    <a:pt x="575" y="261"/>
                  </a:lnTo>
                  <a:lnTo>
                    <a:pt x="575" y="261"/>
                  </a:lnTo>
                  <a:lnTo>
                    <a:pt x="577" y="261"/>
                  </a:lnTo>
                  <a:lnTo>
                    <a:pt x="577" y="261"/>
                  </a:lnTo>
                  <a:lnTo>
                    <a:pt x="577" y="261"/>
                  </a:lnTo>
                  <a:lnTo>
                    <a:pt x="577" y="261"/>
                  </a:lnTo>
                  <a:lnTo>
                    <a:pt x="577" y="261"/>
                  </a:lnTo>
                  <a:lnTo>
                    <a:pt x="577" y="263"/>
                  </a:lnTo>
                  <a:lnTo>
                    <a:pt x="579" y="263"/>
                  </a:lnTo>
                  <a:lnTo>
                    <a:pt x="579" y="263"/>
                  </a:lnTo>
                  <a:lnTo>
                    <a:pt x="579" y="263"/>
                  </a:lnTo>
                  <a:lnTo>
                    <a:pt x="579" y="265"/>
                  </a:lnTo>
                  <a:lnTo>
                    <a:pt x="579" y="265"/>
                  </a:lnTo>
                  <a:lnTo>
                    <a:pt x="579" y="265"/>
                  </a:lnTo>
                  <a:lnTo>
                    <a:pt x="581" y="265"/>
                  </a:lnTo>
                  <a:lnTo>
                    <a:pt x="581" y="265"/>
                  </a:lnTo>
                  <a:lnTo>
                    <a:pt x="581" y="263"/>
                  </a:lnTo>
                  <a:lnTo>
                    <a:pt x="581" y="263"/>
                  </a:lnTo>
                  <a:lnTo>
                    <a:pt x="581" y="263"/>
                  </a:lnTo>
                  <a:lnTo>
                    <a:pt x="579" y="263"/>
                  </a:lnTo>
                  <a:lnTo>
                    <a:pt x="579" y="263"/>
                  </a:lnTo>
                  <a:lnTo>
                    <a:pt x="579" y="263"/>
                  </a:lnTo>
                  <a:lnTo>
                    <a:pt x="579" y="261"/>
                  </a:lnTo>
                  <a:lnTo>
                    <a:pt x="579" y="261"/>
                  </a:lnTo>
                  <a:lnTo>
                    <a:pt x="579" y="261"/>
                  </a:lnTo>
                  <a:lnTo>
                    <a:pt x="579" y="261"/>
                  </a:lnTo>
                  <a:lnTo>
                    <a:pt x="579" y="259"/>
                  </a:lnTo>
                  <a:lnTo>
                    <a:pt x="579" y="259"/>
                  </a:lnTo>
                  <a:lnTo>
                    <a:pt x="579" y="259"/>
                  </a:lnTo>
                  <a:lnTo>
                    <a:pt x="579" y="259"/>
                  </a:lnTo>
                  <a:lnTo>
                    <a:pt x="579" y="259"/>
                  </a:lnTo>
                  <a:lnTo>
                    <a:pt x="579" y="259"/>
                  </a:lnTo>
                  <a:lnTo>
                    <a:pt x="579" y="259"/>
                  </a:lnTo>
                  <a:lnTo>
                    <a:pt x="577" y="259"/>
                  </a:lnTo>
                  <a:lnTo>
                    <a:pt x="577" y="259"/>
                  </a:lnTo>
                  <a:lnTo>
                    <a:pt x="579" y="259"/>
                  </a:lnTo>
                  <a:lnTo>
                    <a:pt x="577" y="259"/>
                  </a:lnTo>
                  <a:lnTo>
                    <a:pt x="577" y="259"/>
                  </a:lnTo>
                  <a:lnTo>
                    <a:pt x="579" y="258"/>
                  </a:lnTo>
                  <a:lnTo>
                    <a:pt x="579" y="258"/>
                  </a:lnTo>
                  <a:lnTo>
                    <a:pt x="579" y="258"/>
                  </a:lnTo>
                  <a:lnTo>
                    <a:pt x="579" y="258"/>
                  </a:lnTo>
                  <a:lnTo>
                    <a:pt x="579" y="258"/>
                  </a:lnTo>
                  <a:lnTo>
                    <a:pt x="579" y="256"/>
                  </a:lnTo>
                  <a:lnTo>
                    <a:pt x="579" y="256"/>
                  </a:lnTo>
                  <a:lnTo>
                    <a:pt x="579" y="256"/>
                  </a:lnTo>
                  <a:lnTo>
                    <a:pt x="579" y="256"/>
                  </a:lnTo>
                  <a:lnTo>
                    <a:pt x="579" y="256"/>
                  </a:lnTo>
                  <a:lnTo>
                    <a:pt x="579" y="254"/>
                  </a:lnTo>
                  <a:lnTo>
                    <a:pt x="579" y="254"/>
                  </a:lnTo>
                  <a:lnTo>
                    <a:pt x="579" y="254"/>
                  </a:lnTo>
                  <a:lnTo>
                    <a:pt x="577" y="254"/>
                  </a:lnTo>
                  <a:lnTo>
                    <a:pt x="577" y="254"/>
                  </a:lnTo>
                  <a:lnTo>
                    <a:pt x="577" y="254"/>
                  </a:lnTo>
                  <a:lnTo>
                    <a:pt x="577" y="254"/>
                  </a:lnTo>
                  <a:lnTo>
                    <a:pt x="577" y="252"/>
                  </a:lnTo>
                  <a:lnTo>
                    <a:pt x="577" y="252"/>
                  </a:lnTo>
                  <a:lnTo>
                    <a:pt x="577" y="252"/>
                  </a:lnTo>
                  <a:lnTo>
                    <a:pt x="577" y="252"/>
                  </a:lnTo>
                  <a:lnTo>
                    <a:pt x="577" y="252"/>
                  </a:lnTo>
                  <a:lnTo>
                    <a:pt x="577" y="252"/>
                  </a:lnTo>
                  <a:lnTo>
                    <a:pt x="577" y="252"/>
                  </a:lnTo>
                  <a:lnTo>
                    <a:pt x="575" y="252"/>
                  </a:lnTo>
                  <a:lnTo>
                    <a:pt x="575" y="252"/>
                  </a:lnTo>
                  <a:lnTo>
                    <a:pt x="575" y="252"/>
                  </a:lnTo>
                  <a:lnTo>
                    <a:pt x="575" y="252"/>
                  </a:lnTo>
                  <a:lnTo>
                    <a:pt x="575" y="252"/>
                  </a:lnTo>
                  <a:lnTo>
                    <a:pt x="574" y="252"/>
                  </a:lnTo>
                  <a:lnTo>
                    <a:pt x="574" y="252"/>
                  </a:lnTo>
                  <a:lnTo>
                    <a:pt x="574" y="252"/>
                  </a:lnTo>
                  <a:lnTo>
                    <a:pt x="574" y="252"/>
                  </a:lnTo>
                  <a:lnTo>
                    <a:pt x="572" y="252"/>
                  </a:lnTo>
                  <a:lnTo>
                    <a:pt x="572" y="252"/>
                  </a:lnTo>
                  <a:lnTo>
                    <a:pt x="572" y="252"/>
                  </a:lnTo>
                  <a:lnTo>
                    <a:pt x="572" y="252"/>
                  </a:lnTo>
                  <a:lnTo>
                    <a:pt x="572" y="252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48"/>
                  </a:lnTo>
                  <a:lnTo>
                    <a:pt x="570" y="248"/>
                  </a:lnTo>
                  <a:lnTo>
                    <a:pt x="570" y="248"/>
                  </a:lnTo>
                  <a:lnTo>
                    <a:pt x="570" y="248"/>
                  </a:lnTo>
                  <a:lnTo>
                    <a:pt x="568" y="248"/>
                  </a:lnTo>
                  <a:lnTo>
                    <a:pt x="568" y="248"/>
                  </a:lnTo>
                  <a:lnTo>
                    <a:pt x="568" y="248"/>
                  </a:lnTo>
                  <a:lnTo>
                    <a:pt x="568" y="247"/>
                  </a:lnTo>
                  <a:lnTo>
                    <a:pt x="568" y="247"/>
                  </a:lnTo>
                  <a:lnTo>
                    <a:pt x="566" y="247"/>
                  </a:lnTo>
                  <a:lnTo>
                    <a:pt x="566" y="247"/>
                  </a:lnTo>
                  <a:lnTo>
                    <a:pt x="566" y="247"/>
                  </a:lnTo>
                  <a:lnTo>
                    <a:pt x="566" y="247"/>
                  </a:lnTo>
                  <a:lnTo>
                    <a:pt x="564" y="245"/>
                  </a:lnTo>
                  <a:lnTo>
                    <a:pt x="564" y="245"/>
                  </a:lnTo>
                  <a:lnTo>
                    <a:pt x="564" y="245"/>
                  </a:lnTo>
                  <a:lnTo>
                    <a:pt x="564" y="243"/>
                  </a:lnTo>
                  <a:lnTo>
                    <a:pt x="564" y="243"/>
                  </a:lnTo>
                  <a:lnTo>
                    <a:pt x="564" y="243"/>
                  </a:lnTo>
                  <a:lnTo>
                    <a:pt x="564" y="243"/>
                  </a:lnTo>
                  <a:lnTo>
                    <a:pt x="564" y="243"/>
                  </a:lnTo>
                  <a:lnTo>
                    <a:pt x="564" y="243"/>
                  </a:lnTo>
                  <a:lnTo>
                    <a:pt x="563" y="241"/>
                  </a:lnTo>
                  <a:lnTo>
                    <a:pt x="563" y="243"/>
                  </a:lnTo>
                  <a:lnTo>
                    <a:pt x="563" y="243"/>
                  </a:lnTo>
                  <a:lnTo>
                    <a:pt x="563" y="243"/>
                  </a:lnTo>
                  <a:lnTo>
                    <a:pt x="563" y="243"/>
                  </a:lnTo>
                  <a:lnTo>
                    <a:pt x="561" y="243"/>
                  </a:lnTo>
                  <a:lnTo>
                    <a:pt x="561" y="241"/>
                  </a:lnTo>
                  <a:lnTo>
                    <a:pt x="561" y="241"/>
                  </a:lnTo>
                  <a:lnTo>
                    <a:pt x="561" y="241"/>
                  </a:lnTo>
                  <a:lnTo>
                    <a:pt x="561" y="239"/>
                  </a:lnTo>
                  <a:lnTo>
                    <a:pt x="561" y="239"/>
                  </a:lnTo>
                  <a:lnTo>
                    <a:pt x="561" y="239"/>
                  </a:lnTo>
                  <a:lnTo>
                    <a:pt x="561" y="239"/>
                  </a:lnTo>
                  <a:lnTo>
                    <a:pt x="561" y="237"/>
                  </a:lnTo>
                  <a:lnTo>
                    <a:pt x="561" y="237"/>
                  </a:lnTo>
                  <a:lnTo>
                    <a:pt x="561" y="239"/>
                  </a:lnTo>
                  <a:lnTo>
                    <a:pt x="561" y="237"/>
                  </a:lnTo>
                  <a:lnTo>
                    <a:pt x="563" y="237"/>
                  </a:lnTo>
                  <a:lnTo>
                    <a:pt x="561" y="237"/>
                  </a:lnTo>
                  <a:lnTo>
                    <a:pt x="561" y="237"/>
                  </a:lnTo>
                  <a:lnTo>
                    <a:pt x="561" y="237"/>
                  </a:lnTo>
                  <a:lnTo>
                    <a:pt x="561" y="237"/>
                  </a:lnTo>
                  <a:lnTo>
                    <a:pt x="561" y="236"/>
                  </a:lnTo>
                  <a:lnTo>
                    <a:pt x="561" y="236"/>
                  </a:lnTo>
                  <a:lnTo>
                    <a:pt x="561" y="236"/>
                  </a:lnTo>
                  <a:lnTo>
                    <a:pt x="561" y="236"/>
                  </a:lnTo>
                  <a:lnTo>
                    <a:pt x="561" y="236"/>
                  </a:lnTo>
                  <a:lnTo>
                    <a:pt x="561" y="236"/>
                  </a:lnTo>
                  <a:lnTo>
                    <a:pt x="561" y="236"/>
                  </a:lnTo>
                  <a:lnTo>
                    <a:pt x="561" y="234"/>
                  </a:lnTo>
                  <a:lnTo>
                    <a:pt x="561" y="234"/>
                  </a:lnTo>
                  <a:lnTo>
                    <a:pt x="561" y="234"/>
                  </a:lnTo>
                  <a:lnTo>
                    <a:pt x="561" y="234"/>
                  </a:lnTo>
                  <a:lnTo>
                    <a:pt x="559" y="234"/>
                  </a:lnTo>
                  <a:lnTo>
                    <a:pt x="559" y="234"/>
                  </a:lnTo>
                  <a:lnTo>
                    <a:pt x="559" y="234"/>
                  </a:lnTo>
                  <a:lnTo>
                    <a:pt x="559" y="234"/>
                  </a:lnTo>
                  <a:lnTo>
                    <a:pt x="559" y="234"/>
                  </a:lnTo>
                  <a:lnTo>
                    <a:pt x="557" y="234"/>
                  </a:lnTo>
                  <a:lnTo>
                    <a:pt x="557" y="234"/>
                  </a:lnTo>
                  <a:lnTo>
                    <a:pt x="557" y="234"/>
                  </a:lnTo>
                  <a:lnTo>
                    <a:pt x="557" y="234"/>
                  </a:lnTo>
                  <a:lnTo>
                    <a:pt x="557" y="232"/>
                  </a:lnTo>
                  <a:lnTo>
                    <a:pt x="557" y="232"/>
                  </a:lnTo>
                  <a:lnTo>
                    <a:pt x="557" y="232"/>
                  </a:lnTo>
                  <a:lnTo>
                    <a:pt x="555" y="232"/>
                  </a:lnTo>
                  <a:lnTo>
                    <a:pt x="555" y="230"/>
                  </a:lnTo>
                  <a:lnTo>
                    <a:pt x="555" y="230"/>
                  </a:lnTo>
                  <a:lnTo>
                    <a:pt x="555" y="232"/>
                  </a:lnTo>
                  <a:lnTo>
                    <a:pt x="555" y="230"/>
                  </a:lnTo>
                  <a:lnTo>
                    <a:pt x="555" y="230"/>
                  </a:lnTo>
                  <a:lnTo>
                    <a:pt x="555" y="230"/>
                  </a:lnTo>
                  <a:lnTo>
                    <a:pt x="555" y="230"/>
                  </a:lnTo>
                  <a:lnTo>
                    <a:pt x="555" y="230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4" y="228"/>
                  </a:lnTo>
                  <a:lnTo>
                    <a:pt x="554" y="228"/>
                  </a:lnTo>
                  <a:lnTo>
                    <a:pt x="554" y="228"/>
                  </a:lnTo>
                  <a:lnTo>
                    <a:pt x="554" y="226"/>
                  </a:lnTo>
                  <a:lnTo>
                    <a:pt x="554" y="226"/>
                  </a:lnTo>
                  <a:lnTo>
                    <a:pt x="552" y="226"/>
                  </a:lnTo>
                  <a:lnTo>
                    <a:pt x="552" y="226"/>
                  </a:lnTo>
                  <a:lnTo>
                    <a:pt x="552" y="226"/>
                  </a:lnTo>
                  <a:lnTo>
                    <a:pt x="552" y="225"/>
                  </a:lnTo>
                  <a:lnTo>
                    <a:pt x="552" y="225"/>
                  </a:lnTo>
                  <a:lnTo>
                    <a:pt x="552" y="225"/>
                  </a:lnTo>
                  <a:lnTo>
                    <a:pt x="552" y="225"/>
                  </a:lnTo>
                  <a:lnTo>
                    <a:pt x="552" y="225"/>
                  </a:lnTo>
                  <a:lnTo>
                    <a:pt x="552" y="225"/>
                  </a:lnTo>
                  <a:lnTo>
                    <a:pt x="552" y="223"/>
                  </a:lnTo>
                  <a:lnTo>
                    <a:pt x="552" y="223"/>
                  </a:lnTo>
                  <a:lnTo>
                    <a:pt x="552" y="221"/>
                  </a:lnTo>
                  <a:lnTo>
                    <a:pt x="552" y="221"/>
                  </a:lnTo>
                  <a:lnTo>
                    <a:pt x="550" y="223"/>
                  </a:lnTo>
                  <a:lnTo>
                    <a:pt x="550" y="223"/>
                  </a:lnTo>
                  <a:lnTo>
                    <a:pt x="550" y="223"/>
                  </a:lnTo>
                  <a:lnTo>
                    <a:pt x="550" y="223"/>
                  </a:lnTo>
                  <a:lnTo>
                    <a:pt x="548" y="225"/>
                  </a:lnTo>
                  <a:lnTo>
                    <a:pt x="548" y="225"/>
                  </a:lnTo>
                  <a:lnTo>
                    <a:pt x="548" y="225"/>
                  </a:lnTo>
                  <a:lnTo>
                    <a:pt x="546" y="225"/>
                  </a:lnTo>
                  <a:lnTo>
                    <a:pt x="546" y="223"/>
                  </a:lnTo>
                  <a:lnTo>
                    <a:pt x="546" y="223"/>
                  </a:lnTo>
                  <a:lnTo>
                    <a:pt x="546" y="223"/>
                  </a:lnTo>
                  <a:lnTo>
                    <a:pt x="546" y="223"/>
                  </a:lnTo>
                  <a:lnTo>
                    <a:pt x="546" y="223"/>
                  </a:lnTo>
                  <a:lnTo>
                    <a:pt x="546" y="223"/>
                  </a:lnTo>
                  <a:lnTo>
                    <a:pt x="544" y="225"/>
                  </a:lnTo>
                  <a:lnTo>
                    <a:pt x="544" y="225"/>
                  </a:lnTo>
                  <a:lnTo>
                    <a:pt x="543" y="225"/>
                  </a:lnTo>
                  <a:lnTo>
                    <a:pt x="543" y="225"/>
                  </a:lnTo>
                  <a:lnTo>
                    <a:pt x="543" y="225"/>
                  </a:lnTo>
                  <a:lnTo>
                    <a:pt x="541" y="225"/>
                  </a:lnTo>
                  <a:lnTo>
                    <a:pt x="541" y="225"/>
                  </a:lnTo>
                  <a:lnTo>
                    <a:pt x="541" y="225"/>
                  </a:lnTo>
                  <a:lnTo>
                    <a:pt x="539" y="225"/>
                  </a:lnTo>
                  <a:lnTo>
                    <a:pt x="539" y="225"/>
                  </a:lnTo>
                  <a:lnTo>
                    <a:pt x="539" y="225"/>
                  </a:lnTo>
                  <a:lnTo>
                    <a:pt x="539" y="225"/>
                  </a:lnTo>
                  <a:lnTo>
                    <a:pt x="539" y="225"/>
                  </a:lnTo>
                  <a:lnTo>
                    <a:pt x="537" y="225"/>
                  </a:lnTo>
                  <a:lnTo>
                    <a:pt x="537" y="225"/>
                  </a:lnTo>
                  <a:lnTo>
                    <a:pt x="537" y="225"/>
                  </a:lnTo>
                  <a:lnTo>
                    <a:pt x="535" y="225"/>
                  </a:lnTo>
                  <a:lnTo>
                    <a:pt x="535" y="225"/>
                  </a:lnTo>
                  <a:lnTo>
                    <a:pt x="535" y="225"/>
                  </a:lnTo>
                  <a:lnTo>
                    <a:pt x="535" y="223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2" y="225"/>
                  </a:lnTo>
                  <a:lnTo>
                    <a:pt x="532" y="225"/>
                  </a:lnTo>
                  <a:lnTo>
                    <a:pt x="532" y="226"/>
                  </a:lnTo>
                  <a:lnTo>
                    <a:pt x="532" y="226"/>
                  </a:lnTo>
                  <a:lnTo>
                    <a:pt x="532" y="226"/>
                  </a:lnTo>
                  <a:lnTo>
                    <a:pt x="532" y="226"/>
                  </a:lnTo>
                  <a:lnTo>
                    <a:pt x="532" y="226"/>
                  </a:lnTo>
                  <a:lnTo>
                    <a:pt x="532" y="226"/>
                  </a:lnTo>
                  <a:lnTo>
                    <a:pt x="532" y="226"/>
                  </a:lnTo>
                  <a:lnTo>
                    <a:pt x="530" y="226"/>
                  </a:lnTo>
                  <a:lnTo>
                    <a:pt x="530" y="226"/>
                  </a:lnTo>
                  <a:lnTo>
                    <a:pt x="530" y="226"/>
                  </a:lnTo>
                  <a:lnTo>
                    <a:pt x="528" y="226"/>
                  </a:lnTo>
                  <a:lnTo>
                    <a:pt x="528" y="226"/>
                  </a:lnTo>
                  <a:lnTo>
                    <a:pt x="528" y="228"/>
                  </a:lnTo>
                  <a:lnTo>
                    <a:pt x="528" y="228"/>
                  </a:lnTo>
                  <a:lnTo>
                    <a:pt x="528" y="228"/>
                  </a:lnTo>
                  <a:lnTo>
                    <a:pt x="526" y="228"/>
                  </a:lnTo>
                  <a:lnTo>
                    <a:pt x="526" y="228"/>
                  </a:lnTo>
                  <a:lnTo>
                    <a:pt x="526" y="226"/>
                  </a:lnTo>
                  <a:lnTo>
                    <a:pt x="526" y="226"/>
                  </a:lnTo>
                  <a:lnTo>
                    <a:pt x="526" y="226"/>
                  </a:lnTo>
                  <a:lnTo>
                    <a:pt x="526" y="226"/>
                  </a:lnTo>
                  <a:lnTo>
                    <a:pt x="526" y="226"/>
                  </a:lnTo>
                  <a:lnTo>
                    <a:pt x="526" y="226"/>
                  </a:lnTo>
                  <a:lnTo>
                    <a:pt x="524" y="226"/>
                  </a:lnTo>
                  <a:lnTo>
                    <a:pt x="524" y="226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6" y="225"/>
                  </a:lnTo>
                  <a:lnTo>
                    <a:pt x="524" y="225"/>
                  </a:lnTo>
                  <a:lnTo>
                    <a:pt x="524" y="223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2" y="225"/>
                  </a:lnTo>
                  <a:lnTo>
                    <a:pt x="522" y="225"/>
                  </a:lnTo>
                  <a:lnTo>
                    <a:pt x="522" y="225"/>
                  </a:lnTo>
                  <a:lnTo>
                    <a:pt x="522" y="225"/>
                  </a:lnTo>
                  <a:lnTo>
                    <a:pt x="522" y="223"/>
                  </a:lnTo>
                  <a:lnTo>
                    <a:pt x="522" y="223"/>
                  </a:lnTo>
                  <a:lnTo>
                    <a:pt x="522" y="223"/>
                  </a:lnTo>
                  <a:lnTo>
                    <a:pt x="522" y="223"/>
                  </a:lnTo>
                  <a:lnTo>
                    <a:pt x="522" y="223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1" y="219"/>
                  </a:lnTo>
                  <a:lnTo>
                    <a:pt x="521" y="219"/>
                  </a:lnTo>
                  <a:lnTo>
                    <a:pt x="521" y="219"/>
                  </a:lnTo>
                  <a:lnTo>
                    <a:pt x="521" y="219"/>
                  </a:lnTo>
                  <a:lnTo>
                    <a:pt x="521" y="217"/>
                  </a:lnTo>
                  <a:lnTo>
                    <a:pt x="521" y="217"/>
                  </a:lnTo>
                  <a:lnTo>
                    <a:pt x="521" y="217"/>
                  </a:lnTo>
                  <a:lnTo>
                    <a:pt x="521" y="217"/>
                  </a:lnTo>
                  <a:lnTo>
                    <a:pt x="521" y="217"/>
                  </a:lnTo>
                  <a:lnTo>
                    <a:pt x="519" y="217"/>
                  </a:lnTo>
                  <a:lnTo>
                    <a:pt x="519" y="217"/>
                  </a:lnTo>
                  <a:lnTo>
                    <a:pt x="519" y="217"/>
                  </a:lnTo>
                  <a:lnTo>
                    <a:pt x="519" y="217"/>
                  </a:lnTo>
                  <a:lnTo>
                    <a:pt x="519" y="216"/>
                  </a:lnTo>
                  <a:lnTo>
                    <a:pt x="519" y="217"/>
                  </a:lnTo>
                  <a:lnTo>
                    <a:pt x="517" y="217"/>
                  </a:lnTo>
                  <a:lnTo>
                    <a:pt x="517" y="217"/>
                  </a:lnTo>
                  <a:lnTo>
                    <a:pt x="517" y="217"/>
                  </a:lnTo>
                  <a:lnTo>
                    <a:pt x="515" y="217"/>
                  </a:lnTo>
                  <a:lnTo>
                    <a:pt x="515" y="217"/>
                  </a:lnTo>
                  <a:lnTo>
                    <a:pt x="515" y="217"/>
                  </a:lnTo>
                  <a:lnTo>
                    <a:pt x="515" y="217"/>
                  </a:lnTo>
                  <a:lnTo>
                    <a:pt x="515" y="217"/>
                  </a:lnTo>
                  <a:lnTo>
                    <a:pt x="515" y="217"/>
                  </a:lnTo>
                  <a:lnTo>
                    <a:pt x="515" y="216"/>
                  </a:lnTo>
                  <a:lnTo>
                    <a:pt x="515" y="216"/>
                  </a:lnTo>
                  <a:lnTo>
                    <a:pt x="513" y="216"/>
                  </a:lnTo>
                  <a:lnTo>
                    <a:pt x="513" y="216"/>
                  </a:lnTo>
                  <a:lnTo>
                    <a:pt x="513" y="216"/>
                  </a:lnTo>
                  <a:lnTo>
                    <a:pt x="513" y="216"/>
                  </a:lnTo>
                  <a:lnTo>
                    <a:pt x="513" y="216"/>
                  </a:lnTo>
                  <a:lnTo>
                    <a:pt x="513" y="216"/>
                  </a:lnTo>
                  <a:lnTo>
                    <a:pt x="511" y="216"/>
                  </a:lnTo>
                  <a:lnTo>
                    <a:pt x="511" y="216"/>
                  </a:lnTo>
                  <a:lnTo>
                    <a:pt x="511" y="216"/>
                  </a:lnTo>
                  <a:lnTo>
                    <a:pt x="511" y="217"/>
                  </a:lnTo>
                  <a:lnTo>
                    <a:pt x="511" y="216"/>
                  </a:lnTo>
                  <a:lnTo>
                    <a:pt x="510" y="216"/>
                  </a:lnTo>
                  <a:lnTo>
                    <a:pt x="511" y="216"/>
                  </a:lnTo>
                  <a:lnTo>
                    <a:pt x="511" y="214"/>
                  </a:lnTo>
                  <a:lnTo>
                    <a:pt x="511" y="214"/>
                  </a:lnTo>
                  <a:lnTo>
                    <a:pt x="511" y="214"/>
                  </a:lnTo>
                  <a:lnTo>
                    <a:pt x="513" y="212"/>
                  </a:lnTo>
                  <a:lnTo>
                    <a:pt x="513" y="212"/>
                  </a:lnTo>
                  <a:lnTo>
                    <a:pt x="513" y="212"/>
                  </a:lnTo>
                  <a:lnTo>
                    <a:pt x="515" y="212"/>
                  </a:lnTo>
                  <a:lnTo>
                    <a:pt x="515" y="212"/>
                  </a:lnTo>
                  <a:lnTo>
                    <a:pt x="515" y="212"/>
                  </a:lnTo>
                  <a:lnTo>
                    <a:pt x="515" y="210"/>
                  </a:lnTo>
                  <a:lnTo>
                    <a:pt x="515" y="210"/>
                  </a:lnTo>
                  <a:lnTo>
                    <a:pt x="513" y="210"/>
                  </a:lnTo>
                  <a:lnTo>
                    <a:pt x="513" y="210"/>
                  </a:lnTo>
                  <a:lnTo>
                    <a:pt x="513" y="210"/>
                  </a:lnTo>
                  <a:lnTo>
                    <a:pt x="513" y="212"/>
                  </a:lnTo>
                  <a:lnTo>
                    <a:pt x="513" y="212"/>
                  </a:lnTo>
                  <a:lnTo>
                    <a:pt x="511" y="212"/>
                  </a:lnTo>
                  <a:lnTo>
                    <a:pt x="511" y="212"/>
                  </a:lnTo>
                  <a:lnTo>
                    <a:pt x="511" y="212"/>
                  </a:lnTo>
                  <a:lnTo>
                    <a:pt x="511" y="212"/>
                  </a:lnTo>
                  <a:lnTo>
                    <a:pt x="511" y="214"/>
                  </a:lnTo>
                  <a:lnTo>
                    <a:pt x="511" y="214"/>
                  </a:lnTo>
                  <a:lnTo>
                    <a:pt x="510" y="214"/>
                  </a:lnTo>
                  <a:lnTo>
                    <a:pt x="510" y="214"/>
                  </a:lnTo>
                  <a:lnTo>
                    <a:pt x="510" y="214"/>
                  </a:lnTo>
                  <a:lnTo>
                    <a:pt x="510" y="214"/>
                  </a:lnTo>
                  <a:lnTo>
                    <a:pt x="510" y="212"/>
                  </a:lnTo>
                  <a:lnTo>
                    <a:pt x="510" y="212"/>
                  </a:lnTo>
                  <a:lnTo>
                    <a:pt x="510" y="212"/>
                  </a:lnTo>
                  <a:lnTo>
                    <a:pt x="510" y="212"/>
                  </a:lnTo>
                  <a:lnTo>
                    <a:pt x="510" y="212"/>
                  </a:lnTo>
                  <a:lnTo>
                    <a:pt x="510" y="210"/>
                  </a:lnTo>
                  <a:lnTo>
                    <a:pt x="508" y="210"/>
                  </a:lnTo>
                  <a:lnTo>
                    <a:pt x="508" y="210"/>
                  </a:lnTo>
                  <a:lnTo>
                    <a:pt x="508" y="210"/>
                  </a:lnTo>
                  <a:lnTo>
                    <a:pt x="508" y="210"/>
                  </a:lnTo>
                  <a:lnTo>
                    <a:pt x="508" y="210"/>
                  </a:lnTo>
                  <a:lnTo>
                    <a:pt x="508" y="210"/>
                  </a:lnTo>
                  <a:lnTo>
                    <a:pt x="506" y="210"/>
                  </a:lnTo>
                  <a:lnTo>
                    <a:pt x="506" y="210"/>
                  </a:lnTo>
                  <a:lnTo>
                    <a:pt x="506" y="210"/>
                  </a:lnTo>
                  <a:lnTo>
                    <a:pt x="506" y="208"/>
                  </a:lnTo>
                  <a:lnTo>
                    <a:pt x="508" y="210"/>
                  </a:lnTo>
                  <a:lnTo>
                    <a:pt x="508" y="208"/>
                  </a:lnTo>
                  <a:lnTo>
                    <a:pt x="508" y="208"/>
                  </a:lnTo>
                  <a:lnTo>
                    <a:pt x="508" y="208"/>
                  </a:lnTo>
                  <a:lnTo>
                    <a:pt x="506" y="208"/>
                  </a:lnTo>
                  <a:lnTo>
                    <a:pt x="506" y="208"/>
                  </a:lnTo>
                  <a:lnTo>
                    <a:pt x="506" y="208"/>
                  </a:lnTo>
                  <a:lnTo>
                    <a:pt x="506" y="208"/>
                  </a:lnTo>
                  <a:lnTo>
                    <a:pt x="504" y="208"/>
                  </a:lnTo>
                  <a:lnTo>
                    <a:pt x="506" y="206"/>
                  </a:lnTo>
                  <a:lnTo>
                    <a:pt x="506" y="206"/>
                  </a:lnTo>
                  <a:lnTo>
                    <a:pt x="504" y="206"/>
                  </a:lnTo>
                  <a:lnTo>
                    <a:pt x="504" y="206"/>
                  </a:lnTo>
                  <a:lnTo>
                    <a:pt x="504" y="206"/>
                  </a:lnTo>
                  <a:lnTo>
                    <a:pt x="504" y="206"/>
                  </a:lnTo>
                  <a:lnTo>
                    <a:pt x="504" y="206"/>
                  </a:lnTo>
                  <a:lnTo>
                    <a:pt x="504" y="206"/>
                  </a:lnTo>
                  <a:lnTo>
                    <a:pt x="504" y="205"/>
                  </a:lnTo>
                  <a:lnTo>
                    <a:pt x="504" y="205"/>
                  </a:lnTo>
                  <a:lnTo>
                    <a:pt x="504" y="205"/>
                  </a:lnTo>
                  <a:lnTo>
                    <a:pt x="504" y="205"/>
                  </a:lnTo>
                  <a:lnTo>
                    <a:pt x="502" y="205"/>
                  </a:lnTo>
                  <a:lnTo>
                    <a:pt x="502" y="206"/>
                  </a:lnTo>
                  <a:lnTo>
                    <a:pt x="502" y="206"/>
                  </a:lnTo>
                  <a:lnTo>
                    <a:pt x="502" y="205"/>
                  </a:lnTo>
                  <a:lnTo>
                    <a:pt x="502" y="205"/>
                  </a:lnTo>
                  <a:lnTo>
                    <a:pt x="502" y="205"/>
                  </a:lnTo>
                  <a:lnTo>
                    <a:pt x="502" y="203"/>
                  </a:lnTo>
                  <a:lnTo>
                    <a:pt x="502" y="203"/>
                  </a:lnTo>
                  <a:lnTo>
                    <a:pt x="502" y="203"/>
                  </a:lnTo>
                  <a:lnTo>
                    <a:pt x="502" y="203"/>
                  </a:lnTo>
                  <a:lnTo>
                    <a:pt x="502" y="201"/>
                  </a:lnTo>
                  <a:lnTo>
                    <a:pt x="501" y="203"/>
                  </a:lnTo>
                  <a:lnTo>
                    <a:pt x="501" y="203"/>
                  </a:lnTo>
                  <a:lnTo>
                    <a:pt x="501" y="201"/>
                  </a:lnTo>
                  <a:lnTo>
                    <a:pt x="499" y="201"/>
                  </a:lnTo>
                  <a:lnTo>
                    <a:pt x="499" y="201"/>
                  </a:lnTo>
                  <a:lnTo>
                    <a:pt x="499" y="201"/>
                  </a:lnTo>
                  <a:lnTo>
                    <a:pt x="497" y="201"/>
                  </a:lnTo>
                  <a:lnTo>
                    <a:pt x="497" y="203"/>
                  </a:lnTo>
                  <a:lnTo>
                    <a:pt x="495" y="201"/>
                  </a:lnTo>
                  <a:lnTo>
                    <a:pt x="495" y="201"/>
                  </a:lnTo>
                  <a:lnTo>
                    <a:pt x="495" y="201"/>
                  </a:lnTo>
                  <a:lnTo>
                    <a:pt x="495" y="203"/>
                  </a:lnTo>
                  <a:lnTo>
                    <a:pt x="495" y="203"/>
                  </a:lnTo>
                  <a:lnTo>
                    <a:pt x="495" y="203"/>
                  </a:lnTo>
                  <a:lnTo>
                    <a:pt x="495" y="203"/>
                  </a:lnTo>
                  <a:lnTo>
                    <a:pt x="493" y="203"/>
                  </a:lnTo>
                  <a:lnTo>
                    <a:pt x="493" y="201"/>
                  </a:lnTo>
                  <a:lnTo>
                    <a:pt x="493" y="201"/>
                  </a:lnTo>
                  <a:lnTo>
                    <a:pt x="493" y="201"/>
                  </a:lnTo>
                  <a:lnTo>
                    <a:pt x="493" y="201"/>
                  </a:lnTo>
                  <a:lnTo>
                    <a:pt x="493" y="201"/>
                  </a:lnTo>
                  <a:lnTo>
                    <a:pt x="491" y="201"/>
                  </a:lnTo>
                  <a:lnTo>
                    <a:pt x="491" y="201"/>
                  </a:lnTo>
                  <a:lnTo>
                    <a:pt x="491" y="201"/>
                  </a:lnTo>
                  <a:lnTo>
                    <a:pt x="491" y="201"/>
                  </a:lnTo>
                  <a:lnTo>
                    <a:pt x="490" y="199"/>
                  </a:lnTo>
                  <a:lnTo>
                    <a:pt x="490" y="199"/>
                  </a:lnTo>
                  <a:lnTo>
                    <a:pt x="490" y="197"/>
                  </a:lnTo>
                  <a:lnTo>
                    <a:pt x="490" y="197"/>
                  </a:lnTo>
                  <a:lnTo>
                    <a:pt x="488" y="197"/>
                  </a:lnTo>
                  <a:lnTo>
                    <a:pt x="488" y="199"/>
                  </a:lnTo>
                  <a:lnTo>
                    <a:pt x="488" y="197"/>
                  </a:lnTo>
                  <a:lnTo>
                    <a:pt x="486" y="197"/>
                  </a:lnTo>
                  <a:lnTo>
                    <a:pt x="486" y="197"/>
                  </a:lnTo>
                  <a:lnTo>
                    <a:pt x="486" y="195"/>
                  </a:lnTo>
                  <a:lnTo>
                    <a:pt x="486" y="197"/>
                  </a:lnTo>
                  <a:lnTo>
                    <a:pt x="486" y="197"/>
                  </a:lnTo>
                  <a:lnTo>
                    <a:pt x="484" y="195"/>
                  </a:lnTo>
                  <a:lnTo>
                    <a:pt x="484" y="195"/>
                  </a:lnTo>
                  <a:lnTo>
                    <a:pt x="484" y="195"/>
                  </a:lnTo>
                  <a:lnTo>
                    <a:pt x="484" y="195"/>
                  </a:lnTo>
                  <a:lnTo>
                    <a:pt x="484" y="195"/>
                  </a:lnTo>
                  <a:lnTo>
                    <a:pt x="482" y="195"/>
                  </a:lnTo>
                  <a:lnTo>
                    <a:pt x="482" y="195"/>
                  </a:lnTo>
                  <a:lnTo>
                    <a:pt x="482" y="195"/>
                  </a:lnTo>
                  <a:lnTo>
                    <a:pt x="480" y="194"/>
                  </a:lnTo>
                  <a:lnTo>
                    <a:pt x="480" y="194"/>
                  </a:lnTo>
                  <a:lnTo>
                    <a:pt x="480" y="194"/>
                  </a:lnTo>
                  <a:lnTo>
                    <a:pt x="480" y="194"/>
                  </a:lnTo>
                  <a:lnTo>
                    <a:pt x="479" y="195"/>
                  </a:lnTo>
                  <a:lnTo>
                    <a:pt x="479" y="194"/>
                  </a:lnTo>
                  <a:lnTo>
                    <a:pt x="479" y="194"/>
                  </a:lnTo>
                  <a:lnTo>
                    <a:pt x="479" y="192"/>
                  </a:lnTo>
                  <a:lnTo>
                    <a:pt x="479" y="192"/>
                  </a:lnTo>
                  <a:lnTo>
                    <a:pt x="480" y="192"/>
                  </a:lnTo>
                  <a:lnTo>
                    <a:pt x="480" y="192"/>
                  </a:lnTo>
                  <a:lnTo>
                    <a:pt x="480" y="192"/>
                  </a:lnTo>
                  <a:lnTo>
                    <a:pt x="479" y="192"/>
                  </a:lnTo>
                  <a:lnTo>
                    <a:pt x="479" y="192"/>
                  </a:lnTo>
                  <a:lnTo>
                    <a:pt x="479" y="192"/>
                  </a:lnTo>
                  <a:lnTo>
                    <a:pt x="479" y="192"/>
                  </a:lnTo>
                  <a:lnTo>
                    <a:pt x="479" y="190"/>
                  </a:lnTo>
                  <a:lnTo>
                    <a:pt x="479" y="190"/>
                  </a:lnTo>
                  <a:lnTo>
                    <a:pt x="477" y="190"/>
                  </a:lnTo>
                  <a:lnTo>
                    <a:pt x="477" y="188"/>
                  </a:lnTo>
                  <a:lnTo>
                    <a:pt x="477" y="188"/>
                  </a:lnTo>
                  <a:lnTo>
                    <a:pt x="477" y="188"/>
                  </a:lnTo>
                  <a:lnTo>
                    <a:pt x="477" y="188"/>
                  </a:lnTo>
                  <a:lnTo>
                    <a:pt x="477" y="188"/>
                  </a:lnTo>
                  <a:lnTo>
                    <a:pt x="477" y="188"/>
                  </a:lnTo>
                  <a:lnTo>
                    <a:pt x="477" y="188"/>
                  </a:lnTo>
                  <a:lnTo>
                    <a:pt x="477" y="186"/>
                  </a:lnTo>
                  <a:lnTo>
                    <a:pt x="477" y="186"/>
                  </a:lnTo>
                  <a:lnTo>
                    <a:pt x="477" y="186"/>
                  </a:lnTo>
                  <a:lnTo>
                    <a:pt x="479" y="186"/>
                  </a:lnTo>
                  <a:lnTo>
                    <a:pt x="479" y="184"/>
                  </a:lnTo>
                  <a:lnTo>
                    <a:pt x="477" y="184"/>
                  </a:lnTo>
                  <a:lnTo>
                    <a:pt x="477" y="184"/>
                  </a:lnTo>
                  <a:lnTo>
                    <a:pt x="477" y="184"/>
                  </a:lnTo>
                  <a:lnTo>
                    <a:pt x="477" y="183"/>
                  </a:lnTo>
                  <a:lnTo>
                    <a:pt x="477" y="183"/>
                  </a:lnTo>
                  <a:lnTo>
                    <a:pt x="475" y="183"/>
                  </a:lnTo>
                  <a:lnTo>
                    <a:pt x="475" y="183"/>
                  </a:lnTo>
                  <a:lnTo>
                    <a:pt x="477" y="183"/>
                  </a:lnTo>
                  <a:lnTo>
                    <a:pt x="475" y="181"/>
                  </a:lnTo>
                  <a:lnTo>
                    <a:pt x="475" y="181"/>
                  </a:lnTo>
                  <a:lnTo>
                    <a:pt x="475" y="181"/>
                  </a:lnTo>
                  <a:lnTo>
                    <a:pt x="475" y="179"/>
                  </a:lnTo>
                  <a:lnTo>
                    <a:pt x="475" y="179"/>
                  </a:lnTo>
                  <a:lnTo>
                    <a:pt x="475" y="177"/>
                  </a:lnTo>
                  <a:lnTo>
                    <a:pt x="475" y="177"/>
                  </a:lnTo>
                  <a:lnTo>
                    <a:pt x="473" y="177"/>
                  </a:lnTo>
                  <a:lnTo>
                    <a:pt x="473" y="177"/>
                  </a:lnTo>
                  <a:lnTo>
                    <a:pt x="473" y="177"/>
                  </a:lnTo>
                  <a:lnTo>
                    <a:pt x="473" y="177"/>
                  </a:lnTo>
                  <a:lnTo>
                    <a:pt x="471" y="177"/>
                  </a:lnTo>
                  <a:lnTo>
                    <a:pt x="471" y="177"/>
                  </a:lnTo>
                  <a:lnTo>
                    <a:pt x="469" y="177"/>
                  </a:lnTo>
                  <a:lnTo>
                    <a:pt x="469" y="177"/>
                  </a:lnTo>
                  <a:lnTo>
                    <a:pt x="469" y="177"/>
                  </a:lnTo>
                  <a:lnTo>
                    <a:pt x="468" y="175"/>
                  </a:lnTo>
                  <a:lnTo>
                    <a:pt x="468" y="175"/>
                  </a:lnTo>
                  <a:lnTo>
                    <a:pt x="468" y="177"/>
                  </a:lnTo>
                  <a:lnTo>
                    <a:pt x="466" y="175"/>
                  </a:lnTo>
                  <a:lnTo>
                    <a:pt x="466" y="175"/>
                  </a:lnTo>
                  <a:lnTo>
                    <a:pt x="464" y="175"/>
                  </a:lnTo>
                  <a:lnTo>
                    <a:pt x="464" y="173"/>
                  </a:lnTo>
                  <a:lnTo>
                    <a:pt x="464" y="173"/>
                  </a:lnTo>
                  <a:lnTo>
                    <a:pt x="464" y="173"/>
                  </a:lnTo>
                  <a:lnTo>
                    <a:pt x="462" y="173"/>
                  </a:lnTo>
                  <a:lnTo>
                    <a:pt x="462" y="173"/>
                  </a:lnTo>
                  <a:lnTo>
                    <a:pt x="462" y="173"/>
                  </a:lnTo>
                  <a:lnTo>
                    <a:pt x="462" y="173"/>
                  </a:lnTo>
                  <a:lnTo>
                    <a:pt x="460" y="173"/>
                  </a:lnTo>
                  <a:lnTo>
                    <a:pt x="460" y="173"/>
                  </a:lnTo>
                  <a:lnTo>
                    <a:pt x="460" y="173"/>
                  </a:lnTo>
                  <a:lnTo>
                    <a:pt x="460" y="173"/>
                  </a:lnTo>
                  <a:lnTo>
                    <a:pt x="458" y="173"/>
                  </a:lnTo>
                  <a:lnTo>
                    <a:pt x="458" y="173"/>
                  </a:lnTo>
                  <a:lnTo>
                    <a:pt x="458" y="172"/>
                  </a:lnTo>
                  <a:lnTo>
                    <a:pt x="457" y="172"/>
                  </a:lnTo>
                  <a:lnTo>
                    <a:pt x="455" y="170"/>
                  </a:lnTo>
                  <a:lnTo>
                    <a:pt x="455" y="170"/>
                  </a:lnTo>
                  <a:lnTo>
                    <a:pt x="455" y="170"/>
                  </a:lnTo>
                  <a:lnTo>
                    <a:pt x="453" y="170"/>
                  </a:lnTo>
                  <a:lnTo>
                    <a:pt x="453" y="170"/>
                  </a:lnTo>
                  <a:lnTo>
                    <a:pt x="453" y="170"/>
                  </a:lnTo>
                  <a:lnTo>
                    <a:pt x="453" y="170"/>
                  </a:lnTo>
                  <a:lnTo>
                    <a:pt x="453" y="170"/>
                  </a:lnTo>
                  <a:lnTo>
                    <a:pt x="453" y="168"/>
                  </a:lnTo>
                  <a:lnTo>
                    <a:pt x="453" y="168"/>
                  </a:lnTo>
                  <a:lnTo>
                    <a:pt x="453" y="168"/>
                  </a:lnTo>
                  <a:lnTo>
                    <a:pt x="453" y="168"/>
                  </a:lnTo>
                  <a:lnTo>
                    <a:pt x="453" y="168"/>
                  </a:lnTo>
                  <a:lnTo>
                    <a:pt x="453" y="168"/>
                  </a:lnTo>
                  <a:lnTo>
                    <a:pt x="451" y="168"/>
                  </a:lnTo>
                  <a:lnTo>
                    <a:pt x="451" y="166"/>
                  </a:lnTo>
                  <a:lnTo>
                    <a:pt x="453" y="166"/>
                  </a:lnTo>
                  <a:lnTo>
                    <a:pt x="453" y="166"/>
                  </a:lnTo>
                  <a:lnTo>
                    <a:pt x="453" y="166"/>
                  </a:lnTo>
                  <a:lnTo>
                    <a:pt x="453" y="164"/>
                  </a:lnTo>
                  <a:lnTo>
                    <a:pt x="451" y="164"/>
                  </a:lnTo>
                  <a:lnTo>
                    <a:pt x="451" y="164"/>
                  </a:lnTo>
                  <a:lnTo>
                    <a:pt x="451" y="164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49" y="163"/>
                  </a:lnTo>
                  <a:lnTo>
                    <a:pt x="449" y="161"/>
                  </a:lnTo>
                  <a:lnTo>
                    <a:pt x="449" y="161"/>
                  </a:lnTo>
                  <a:lnTo>
                    <a:pt x="449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6" y="161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5"/>
                  </a:lnTo>
                  <a:lnTo>
                    <a:pt x="442" y="155"/>
                  </a:lnTo>
                  <a:lnTo>
                    <a:pt x="442" y="155"/>
                  </a:lnTo>
                  <a:lnTo>
                    <a:pt x="440" y="153"/>
                  </a:lnTo>
                  <a:lnTo>
                    <a:pt x="440" y="153"/>
                  </a:lnTo>
                  <a:lnTo>
                    <a:pt x="440" y="153"/>
                  </a:lnTo>
                  <a:lnTo>
                    <a:pt x="438" y="153"/>
                  </a:lnTo>
                  <a:lnTo>
                    <a:pt x="438" y="153"/>
                  </a:lnTo>
                  <a:lnTo>
                    <a:pt x="438" y="152"/>
                  </a:lnTo>
                  <a:lnTo>
                    <a:pt x="438" y="152"/>
                  </a:lnTo>
                  <a:lnTo>
                    <a:pt x="438" y="152"/>
                  </a:lnTo>
                  <a:lnTo>
                    <a:pt x="437" y="153"/>
                  </a:lnTo>
                  <a:lnTo>
                    <a:pt x="437" y="153"/>
                  </a:lnTo>
                  <a:lnTo>
                    <a:pt x="435" y="152"/>
                  </a:lnTo>
                  <a:lnTo>
                    <a:pt x="435" y="152"/>
                  </a:lnTo>
                  <a:lnTo>
                    <a:pt x="435" y="150"/>
                  </a:lnTo>
                  <a:lnTo>
                    <a:pt x="433" y="150"/>
                  </a:lnTo>
                  <a:lnTo>
                    <a:pt x="433" y="152"/>
                  </a:lnTo>
                  <a:lnTo>
                    <a:pt x="433" y="152"/>
                  </a:lnTo>
                  <a:lnTo>
                    <a:pt x="433" y="152"/>
                  </a:lnTo>
                  <a:lnTo>
                    <a:pt x="431" y="152"/>
                  </a:lnTo>
                  <a:lnTo>
                    <a:pt x="431" y="150"/>
                  </a:lnTo>
                  <a:lnTo>
                    <a:pt x="431" y="150"/>
                  </a:lnTo>
                  <a:lnTo>
                    <a:pt x="431" y="150"/>
                  </a:lnTo>
                  <a:lnTo>
                    <a:pt x="429" y="150"/>
                  </a:lnTo>
                  <a:lnTo>
                    <a:pt x="429" y="150"/>
                  </a:lnTo>
                  <a:lnTo>
                    <a:pt x="429" y="150"/>
                  </a:lnTo>
                  <a:lnTo>
                    <a:pt x="429" y="150"/>
                  </a:lnTo>
                  <a:lnTo>
                    <a:pt x="429" y="150"/>
                  </a:lnTo>
                  <a:lnTo>
                    <a:pt x="427" y="150"/>
                  </a:lnTo>
                  <a:lnTo>
                    <a:pt x="427" y="148"/>
                  </a:lnTo>
                  <a:lnTo>
                    <a:pt x="427" y="148"/>
                  </a:lnTo>
                  <a:lnTo>
                    <a:pt x="427" y="148"/>
                  </a:lnTo>
                  <a:lnTo>
                    <a:pt x="427" y="148"/>
                  </a:lnTo>
                  <a:lnTo>
                    <a:pt x="426" y="148"/>
                  </a:lnTo>
                  <a:lnTo>
                    <a:pt x="426" y="146"/>
                  </a:lnTo>
                  <a:lnTo>
                    <a:pt x="426" y="146"/>
                  </a:lnTo>
                  <a:lnTo>
                    <a:pt x="426" y="146"/>
                  </a:lnTo>
                  <a:lnTo>
                    <a:pt x="426" y="148"/>
                  </a:lnTo>
                  <a:lnTo>
                    <a:pt x="426" y="148"/>
                  </a:lnTo>
                  <a:lnTo>
                    <a:pt x="426" y="148"/>
                  </a:lnTo>
                  <a:lnTo>
                    <a:pt x="424" y="148"/>
                  </a:lnTo>
                  <a:lnTo>
                    <a:pt x="424" y="148"/>
                  </a:lnTo>
                  <a:lnTo>
                    <a:pt x="424" y="148"/>
                  </a:lnTo>
                  <a:lnTo>
                    <a:pt x="424" y="148"/>
                  </a:lnTo>
                  <a:lnTo>
                    <a:pt x="422" y="148"/>
                  </a:lnTo>
                  <a:lnTo>
                    <a:pt x="422" y="148"/>
                  </a:lnTo>
                  <a:lnTo>
                    <a:pt x="422" y="148"/>
                  </a:lnTo>
                  <a:lnTo>
                    <a:pt x="422" y="148"/>
                  </a:lnTo>
                  <a:lnTo>
                    <a:pt x="420" y="148"/>
                  </a:lnTo>
                  <a:lnTo>
                    <a:pt x="420" y="148"/>
                  </a:lnTo>
                  <a:lnTo>
                    <a:pt x="420" y="148"/>
                  </a:lnTo>
                  <a:lnTo>
                    <a:pt x="420" y="146"/>
                  </a:lnTo>
                  <a:lnTo>
                    <a:pt x="418" y="146"/>
                  </a:lnTo>
                  <a:lnTo>
                    <a:pt x="418" y="146"/>
                  </a:lnTo>
                  <a:lnTo>
                    <a:pt x="418" y="146"/>
                  </a:lnTo>
                  <a:lnTo>
                    <a:pt x="418" y="146"/>
                  </a:lnTo>
                  <a:lnTo>
                    <a:pt x="416" y="146"/>
                  </a:lnTo>
                  <a:lnTo>
                    <a:pt x="416" y="146"/>
                  </a:lnTo>
                  <a:lnTo>
                    <a:pt x="416" y="146"/>
                  </a:lnTo>
                  <a:lnTo>
                    <a:pt x="415" y="146"/>
                  </a:lnTo>
                  <a:lnTo>
                    <a:pt x="415" y="146"/>
                  </a:lnTo>
                  <a:lnTo>
                    <a:pt x="415" y="146"/>
                  </a:lnTo>
                  <a:lnTo>
                    <a:pt x="413" y="144"/>
                  </a:lnTo>
                  <a:lnTo>
                    <a:pt x="411" y="144"/>
                  </a:lnTo>
                  <a:lnTo>
                    <a:pt x="411" y="144"/>
                  </a:lnTo>
                  <a:lnTo>
                    <a:pt x="409" y="144"/>
                  </a:lnTo>
                  <a:lnTo>
                    <a:pt x="409" y="144"/>
                  </a:lnTo>
                  <a:lnTo>
                    <a:pt x="411" y="144"/>
                  </a:lnTo>
                  <a:lnTo>
                    <a:pt x="411" y="142"/>
                  </a:lnTo>
                  <a:lnTo>
                    <a:pt x="411" y="142"/>
                  </a:lnTo>
                  <a:lnTo>
                    <a:pt x="409" y="142"/>
                  </a:lnTo>
                  <a:lnTo>
                    <a:pt x="409" y="144"/>
                  </a:lnTo>
                  <a:lnTo>
                    <a:pt x="409" y="144"/>
                  </a:lnTo>
                  <a:lnTo>
                    <a:pt x="409" y="144"/>
                  </a:lnTo>
                  <a:lnTo>
                    <a:pt x="409" y="144"/>
                  </a:lnTo>
                  <a:lnTo>
                    <a:pt x="409" y="142"/>
                  </a:lnTo>
                  <a:lnTo>
                    <a:pt x="409" y="142"/>
                  </a:lnTo>
                  <a:lnTo>
                    <a:pt x="407" y="142"/>
                  </a:lnTo>
                  <a:lnTo>
                    <a:pt x="407" y="142"/>
                  </a:lnTo>
                  <a:lnTo>
                    <a:pt x="407" y="142"/>
                  </a:lnTo>
                  <a:lnTo>
                    <a:pt x="406" y="142"/>
                  </a:lnTo>
                  <a:lnTo>
                    <a:pt x="406" y="142"/>
                  </a:lnTo>
                  <a:lnTo>
                    <a:pt x="406" y="141"/>
                  </a:lnTo>
                  <a:lnTo>
                    <a:pt x="404" y="141"/>
                  </a:lnTo>
                  <a:lnTo>
                    <a:pt x="404" y="141"/>
                  </a:lnTo>
                  <a:lnTo>
                    <a:pt x="404" y="141"/>
                  </a:lnTo>
                  <a:lnTo>
                    <a:pt x="404" y="141"/>
                  </a:lnTo>
                  <a:lnTo>
                    <a:pt x="404" y="141"/>
                  </a:lnTo>
                  <a:lnTo>
                    <a:pt x="402" y="141"/>
                  </a:lnTo>
                  <a:lnTo>
                    <a:pt x="402" y="141"/>
                  </a:lnTo>
                  <a:lnTo>
                    <a:pt x="402" y="141"/>
                  </a:lnTo>
                  <a:lnTo>
                    <a:pt x="402" y="141"/>
                  </a:lnTo>
                  <a:lnTo>
                    <a:pt x="404" y="141"/>
                  </a:lnTo>
                  <a:lnTo>
                    <a:pt x="402" y="139"/>
                  </a:lnTo>
                  <a:lnTo>
                    <a:pt x="402" y="139"/>
                  </a:lnTo>
                  <a:lnTo>
                    <a:pt x="402" y="139"/>
                  </a:lnTo>
                  <a:lnTo>
                    <a:pt x="402" y="139"/>
                  </a:lnTo>
                  <a:lnTo>
                    <a:pt x="402" y="139"/>
                  </a:lnTo>
                  <a:lnTo>
                    <a:pt x="402" y="139"/>
                  </a:lnTo>
                  <a:lnTo>
                    <a:pt x="402" y="139"/>
                  </a:lnTo>
                  <a:lnTo>
                    <a:pt x="402" y="141"/>
                  </a:lnTo>
                  <a:lnTo>
                    <a:pt x="402" y="141"/>
                  </a:lnTo>
                  <a:lnTo>
                    <a:pt x="400" y="139"/>
                  </a:lnTo>
                  <a:lnTo>
                    <a:pt x="400" y="139"/>
                  </a:lnTo>
                  <a:lnTo>
                    <a:pt x="400" y="137"/>
                  </a:lnTo>
                  <a:lnTo>
                    <a:pt x="400" y="137"/>
                  </a:lnTo>
                  <a:lnTo>
                    <a:pt x="400" y="139"/>
                  </a:lnTo>
                  <a:lnTo>
                    <a:pt x="400" y="139"/>
                  </a:lnTo>
                  <a:lnTo>
                    <a:pt x="398" y="139"/>
                  </a:lnTo>
                  <a:lnTo>
                    <a:pt x="398" y="139"/>
                  </a:lnTo>
                  <a:lnTo>
                    <a:pt x="398" y="139"/>
                  </a:lnTo>
                  <a:lnTo>
                    <a:pt x="396" y="139"/>
                  </a:lnTo>
                  <a:lnTo>
                    <a:pt x="396" y="139"/>
                  </a:lnTo>
                  <a:lnTo>
                    <a:pt x="395" y="139"/>
                  </a:lnTo>
                  <a:lnTo>
                    <a:pt x="395" y="139"/>
                  </a:lnTo>
                  <a:lnTo>
                    <a:pt x="393" y="141"/>
                  </a:lnTo>
                  <a:lnTo>
                    <a:pt x="391" y="141"/>
                  </a:lnTo>
                  <a:lnTo>
                    <a:pt x="391" y="142"/>
                  </a:lnTo>
                  <a:lnTo>
                    <a:pt x="389" y="141"/>
                  </a:lnTo>
                  <a:lnTo>
                    <a:pt x="389" y="141"/>
                  </a:lnTo>
                  <a:lnTo>
                    <a:pt x="387" y="141"/>
                  </a:lnTo>
                  <a:lnTo>
                    <a:pt x="387" y="141"/>
                  </a:lnTo>
                  <a:lnTo>
                    <a:pt x="389" y="141"/>
                  </a:lnTo>
                  <a:lnTo>
                    <a:pt x="389" y="142"/>
                  </a:lnTo>
                  <a:lnTo>
                    <a:pt x="389" y="142"/>
                  </a:lnTo>
                  <a:lnTo>
                    <a:pt x="389" y="142"/>
                  </a:lnTo>
                  <a:lnTo>
                    <a:pt x="389" y="142"/>
                  </a:lnTo>
                  <a:lnTo>
                    <a:pt x="389" y="142"/>
                  </a:lnTo>
                  <a:lnTo>
                    <a:pt x="387" y="142"/>
                  </a:lnTo>
                  <a:lnTo>
                    <a:pt x="387" y="142"/>
                  </a:lnTo>
                  <a:lnTo>
                    <a:pt x="387" y="142"/>
                  </a:lnTo>
                  <a:lnTo>
                    <a:pt x="385" y="142"/>
                  </a:lnTo>
                  <a:lnTo>
                    <a:pt x="385" y="142"/>
                  </a:lnTo>
                  <a:lnTo>
                    <a:pt x="385" y="142"/>
                  </a:lnTo>
                  <a:lnTo>
                    <a:pt x="385" y="142"/>
                  </a:lnTo>
                  <a:lnTo>
                    <a:pt x="385" y="144"/>
                  </a:lnTo>
                  <a:lnTo>
                    <a:pt x="385" y="144"/>
                  </a:lnTo>
                  <a:lnTo>
                    <a:pt x="385" y="144"/>
                  </a:lnTo>
                  <a:lnTo>
                    <a:pt x="384" y="144"/>
                  </a:lnTo>
                  <a:lnTo>
                    <a:pt x="384" y="146"/>
                  </a:lnTo>
                  <a:lnTo>
                    <a:pt x="384" y="146"/>
                  </a:lnTo>
                  <a:lnTo>
                    <a:pt x="382" y="146"/>
                  </a:lnTo>
                  <a:lnTo>
                    <a:pt x="382" y="146"/>
                  </a:lnTo>
                  <a:lnTo>
                    <a:pt x="382" y="146"/>
                  </a:lnTo>
                  <a:lnTo>
                    <a:pt x="380" y="146"/>
                  </a:lnTo>
                  <a:lnTo>
                    <a:pt x="380" y="144"/>
                  </a:lnTo>
                  <a:lnTo>
                    <a:pt x="382" y="144"/>
                  </a:lnTo>
                  <a:lnTo>
                    <a:pt x="382" y="144"/>
                  </a:lnTo>
                  <a:lnTo>
                    <a:pt x="382" y="142"/>
                  </a:lnTo>
                  <a:lnTo>
                    <a:pt x="382" y="142"/>
                  </a:lnTo>
                  <a:lnTo>
                    <a:pt x="380" y="142"/>
                  </a:lnTo>
                  <a:lnTo>
                    <a:pt x="380" y="142"/>
                  </a:lnTo>
                  <a:lnTo>
                    <a:pt x="380" y="144"/>
                  </a:lnTo>
                  <a:lnTo>
                    <a:pt x="380" y="144"/>
                  </a:lnTo>
                  <a:lnTo>
                    <a:pt x="378" y="142"/>
                  </a:lnTo>
                  <a:lnTo>
                    <a:pt x="378" y="142"/>
                  </a:lnTo>
                  <a:lnTo>
                    <a:pt x="378" y="142"/>
                  </a:lnTo>
                  <a:lnTo>
                    <a:pt x="378" y="141"/>
                  </a:lnTo>
                  <a:lnTo>
                    <a:pt x="378" y="141"/>
                  </a:lnTo>
                  <a:lnTo>
                    <a:pt x="378" y="141"/>
                  </a:lnTo>
                  <a:lnTo>
                    <a:pt x="378" y="141"/>
                  </a:lnTo>
                  <a:lnTo>
                    <a:pt x="376" y="141"/>
                  </a:lnTo>
                  <a:lnTo>
                    <a:pt x="376" y="142"/>
                  </a:lnTo>
                  <a:lnTo>
                    <a:pt x="376" y="142"/>
                  </a:lnTo>
                  <a:lnTo>
                    <a:pt x="376" y="142"/>
                  </a:lnTo>
                  <a:lnTo>
                    <a:pt x="378" y="142"/>
                  </a:lnTo>
                  <a:lnTo>
                    <a:pt x="378" y="142"/>
                  </a:lnTo>
                  <a:lnTo>
                    <a:pt x="376" y="144"/>
                  </a:lnTo>
                  <a:lnTo>
                    <a:pt x="376" y="144"/>
                  </a:lnTo>
                  <a:lnTo>
                    <a:pt x="376" y="144"/>
                  </a:lnTo>
                  <a:lnTo>
                    <a:pt x="376" y="144"/>
                  </a:lnTo>
                  <a:lnTo>
                    <a:pt x="376" y="144"/>
                  </a:lnTo>
                  <a:lnTo>
                    <a:pt x="376" y="144"/>
                  </a:lnTo>
                  <a:lnTo>
                    <a:pt x="376" y="144"/>
                  </a:lnTo>
                  <a:lnTo>
                    <a:pt x="376" y="146"/>
                  </a:lnTo>
                  <a:lnTo>
                    <a:pt x="374" y="146"/>
                  </a:lnTo>
                  <a:lnTo>
                    <a:pt x="374" y="146"/>
                  </a:lnTo>
                  <a:lnTo>
                    <a:pt x="374" y="144"/>
                  </a:lnTo>
                  <a:lnTo>
                    <a:pt x="374" y="144"/>
                  </a:lnTo>
                  <a:lnTo>
                    <a:pt x="374" y="144"/>
                  </a:lnTo>
                  <a:lnTo>
                    <a:pt x="374" y="144"/>
                  </a:lnTo>
                  <a:lnTo>
                    <a:pt x="374" y="144"/>
                  </a:lnTo>
                  <a:lnTo>
                    <a:pt x="373" y="144"/>
                  </a:lnTo>
                  <a:lnTo>
                    <a:pt x="373" y="144"/>
                  </a:lnTo>
                  <a:lnTo>
                    <a:pt x="373" y="144"/>
                  </a:lnTo>
                  <a:lnTo>
                    <a:pt x="373" y="144"/>
                  </a:lnTo>
                  <a:lnTo>
                    <a:pt x="373" y="144"/>
                  </a:lnTo>
                  <a:lnTo>
                    <a:pt x="371" y="144"/>
                  </a:lnTo>
                  <a:lnTo>
                    <a:pt x="371" y="144"/>
                  </a:lnTo>
                  <a:lnTo>
                    <a:pt x="371" y="144"/>
                  </a:lnTo>
                  <a:lnTo>
                    <a:pt x="371" y="146"/>
                  </a:lnTo>
                  <a:lnTo>
                    <a:pt x="371" y="146"/>
                  </a:lnTo>
                  <a:lnTo>
                    <a:pt x="371" y="148"/>
                  </a:lnTo>
                  <a:lnTo>
                    <a:pt x="371" y="148"/>
                  </a:lnTo>
                  <a:lnTo>
                    <a:pt x="371" y="148"/>
                  </a:lnTo>
                  <a:lnTo>
                    <a:pt x="371" y="150"/>
                  </a:lnTo>
                  <a:lnTo>
                    <a:pt x="371" y="150"/>
                  </a:lnTo>
                  <a:lnTo>
                    <a:pt x="371" y="150"/>
                  </a:lnTo>
                  <a:lnTo>
                    <a:pt x="371" y="150"/>
                  </a:lnTo>
                  <a:lnTo>
                    <a:pt x="371" y="150"/>
                  </a:lnTo>
                  <a:lnTo>
                    <a:pt x="371" y="148"/>
                  </a:lnTo>
                  <a:lnTo>
                    <a:pt x="371" y="148"/>
                  </a:lnTo>
                  <a:lnTo>
                    <a:pt x="371" y="150"/>
                  </a:lnTo>
                  <a:lnTo>
                    <a:pt x="371" y="150"/>
                  </a:lnTo>
                  <a:lnTo>
                    <a:pt x="369" y="150"/>
                  </a:lnTo>
                  <a:lnTo>
                    <a:pt x="369" y="150"/>
                  </a:lnTo>
                  <a:lnTo>
                    <a:pt x="369" y="152"/>
                  </a:lnTo>
                  <a:lnTo>
                    <a:pt x="369" y="150"/>
                  </a:lnTo>
                  <a:lnTo>
                    <a:pt x="369" y="150"/>
                  </a:lnTo>
                  <a:lnTo>
                    <a:pt x="369" y="150"/>
                  </a:lnTo>
                  <a:lnTo>
                    <a:pt x="367" y="150"/>
                  </a:lnTo>
                  <a:lnTo>
                    <a:pt x="367" y="150"/>
                  </a:lnTo>
                  <a:lnTo>
                    <a:pt x="367" y="150"/>
                  </a:lnTo>
                  <a:lnTo>
                    <a:pt x="365" y="150"/>
                  </a:lnTo>
                  <a:lnTo>
                    <a:pt x="365" y="150"/>
                  </a:lnTo>
                  <a:lnTo>
                    <a:pt x="365" y="150"/>
                  </a:lnTo>
                  <a:lnTo>
                    <a:pt x="365" y="150"/>
                  </a:lnTo>
                  <a:lnTo>
                    <a:pt x="365" y="150"/>
                  </a:lnTo>
                  <a:lnTo>
                    <a:pt x="365" y="150"/>
                  </a:lnTo>
                  <a:lnTo>
                    <a:pt x="365" y="150"/>
                  </a:lnTo>
                  <a:lnTo>
                    <a:pt x="365" y="150"/>
                  </a:lnTo>
                  <a:lnTo>
                    <a:pt x="365" y="152"/>
                  </a:lnTo>
                  <a:lnTo>
                    <a:pt x="365" y="152"/>
                  </a:lnTo>
                  <a:lnTo>
                    <a:pt x="363" y="152"/>
                  </a:lnTo>
                  <a:lnTo>
                    <a:pt x="363" y="152"/>
                  </a:lnTo>
                  <a:lnTo>
                    <a:pt x="363" y="152"/>
                  </a:lnTo>
                  <a:lnTo>
                    <a:pt x="362" y="152"/>
                  </a:lnTo>
                  <a:lnTo>
                    <a:pt x="362" y="153"/>
                  </a:lnTo>
                  <a:lnTo>
                    <a:pt x="362" y="153"/>
                  </a:lnTo>
                  <a:lnTo>
                    <a:pt x="362" y="153"/>
                  </a:lnTo>
                  <a:lnTo>
                    <a:pt x="362" y="153"/>
                  </a:lnTo>
                  <a:lnTo>
                    <a:pt x="362" y="153"/>
                  </a:lnTo>
                  <a:lnTo>
                    <a:pt x="363" y="155"/>
                  </a:lnTo>
                  <a:lnTo>
                    <a:pt x="363" y="155"/>
                  </a:lnTo>
                  <a:lnTo>
                    <a:pt x="363" y="157"/>
                  </a:lnTo>
                  <a:lnTo>
                    <a:pt x="363" y="157"/>
                  </a:lnTo>
                  <a:lnTo>
                    <a:pt x="363" y="157"/>
                  </a:lnTo>
                  <a:lnTo>
                    <a:pt x="362" y="157"/>
                  </a:lnTo>
                  <a:lnTo>
                    <a:pt x="362" y="157"/>
                  </a:lnTo>
                  <a:lnTo>
                    <a:pt x="362" y="157"/>
                  </a:lnTo>
                  <a:lnTo>
                    <a:pt x="362" y="157"/>
                  </a:lnTo>
                  <a:lnTo>
                    <a:pt x="362" y="155"/>
                  </a:lnTo>
                  <a:lnTo>
                    <a:pt x="362" y="155"/>
                  </a:lnTo>
                  <a:lnTo>
                    <a:pt x="362" y="155"/>
                  </a:lnTo>
                  <a:lnTo>
                    <a:pt x="362" y="155"/>
                  </a:lnTo>
                  <a:lnTo>
                    <a:pt x="362" y="155"/>
                  </a:lnTo>
                  <a:lnTo>
                    <a:pt x="360" y="155"/>
                  </a:lnTo>
                  <a:lnTo>
                    <a:pt x="360" y="157"/>
                  </a:lnTo>
                  <a:lnTo>
                    <a:pt x="362" y="157"/>
                  </a:lnTo>
                  <a:lnTo>
                    <a:pt x="362" y="157"/>
                  </a:lnTo>
                  <a:lnTo>
                    <a:pt x="362" y="157"/>
                  </a:lnTo>
                  <a:lnTo>
                    <a:pt x="362" y="159"/>
                  </a:lnTo>
                  <a:lnTo>
                    <a:pt x="362" y="159"/>
                  </a:lnTo>
                  <a:lnTo>
                    <a:pt x="362" y="159"/>
                  </a:lnTo>
                  <a:lnTo>
                    <a:pt x="362" y="161"/>
                  </a:lnTo>
                  <a:lnTo>
                    <a:pt x="362" y="161"/>
                  </a:lnTo>
                  <a:lnTo>
                    <a:pt x="362" y="161"/>
                  </a:lnTo>
                  <a:lnTo>
                    <a:pt x="363" y="161"/>
                  </a:lnTo>
                  <a:lnTo>
                    <a:pt x="363" y="161"/>
                  </a:lnTo>
                  <a:lnTo>
                    <a:pt x="363" y="161"/>
                  </a:lnTo>
                  <a:lnTo>
                    <a:pt x="363" y="161"/>
                  </a:lnTo>
                  <a:lnTo>
                    <a:pt x="363" y="161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5" y="161"/>
                  </a:lnTo>
                  <a:lnTo>
                    <a:pt x="365" y="161"/>
                  </a:lnTo>
                  <a:lnTo>
                    <a:pt x="365" y="161"/>
                  </a:lnTo>
                  <a:lnTo>
                    <a:pt x="365" y="161"/>
                  </a:lnTo>
                  <a:lnTo>
                    <a:pt x="365" y="161"/>
                  </a:lnTo>
                  <a:lnTo>
                    <a:pt x="367" y="161"/>
                  </a:lnTo>
                  <a:lnTo>
                    <a:pt x="367" y="161"/>
                  </a:lnTo>
                  <a:lnTo>
                    <a:pt x="367" y="161"/>
                  </a:lnTo>
                  <a:lnTo>
                    <a:pt x="367" y="161"/>
                  </a:lnTo>
                  <a:lnTo>
                    <a:pt x="367" y="161"/>
                  </a:lnTo>
                  <a:lnTo>
                    <a:pt x="367" y="163"/>
                  </a:lnTo>
                  <a:lnTo>
                    <a:pt x="367" y="163"/>
                  </a:lnTo>
                  <a:lnTo>
                    <a:pt x="365" y="163"/>
                  </a:lnTo>
                  <a:lnTo>
                    <a:pt x="365" y="163"/>
                  </a:lnTo>
                  <a:lnTo>
                    <a:pt x="365" y="163"/>
                  </a:lnTo>
                  <a:lnTo>
                    <a:pt x="363" y="163"/>
                  </a:lnTo>
                  <a:lnTo>
                    <a:pt x="363" y="163"/>
                  </a:lnTo>
                  <a:lnTo>
                    <a:pt x="362" y="163"/>
                  </a:lnTo>
                  <a:lnTo>
                    <a:pt x="362" y="163"/>
                  </a:lnTo>
                  <a:lnTo>
                    <a:pt x="362" y="163"/>
                  </a:lnTo>
                  <a:lnTo>
                    <a:pt x="360" y="161"/>
                  </a:lnTo>
                  <a:lnTo>
                    <a:pt x="360" y="163"/>
                  </a:lnTo>
                  <a:lnTo>
                    <a:pt x="358" y="163"/>
                  </a:lnTo>
                  <a:lnTo>
                    <a:pt x="358" y="163"/>
                  </a:lnTo>
                  <a:lnTo>
                    <a:pt x="358" y="161"/>
                  </a:lnTo>
                  <a:lnTo>
                    <a:pt x="358" y="161"/>
                  </a:lnTo>
                  <a:lnTo>
                    <a:pt x="356" y="161"/>
                  </a:lnTo>
                  <a:lnTo>
                    <a:pt x="354" y="159"/>
                  </a:lnTo>
                  <a:lnTo>
                    <a:pt x="354" y="159"/>
                  </a:lnTo>
                  <a:lnTo>
                    <a:pt x="354" y="161"/>
                  </a:lnTo>
                  <a:lnTo>
                    <a:pt x="354" y="161"/>
                  </a:lnTo>
                  <a:lnTo>
                    <a:pt x="354" y="161"/>
                  </a:lnTo>
                  <a:lnTo>
                    <a:pt x="354" y="163"/>
                  </a:lnTo>
                  <a:lnTo>
                    <a:pt x="356" y="163"/>
                  </a:lnTo>
                  <a:lnTo>
                    <a:pt x="356" y="163"/>
                  </a:lnTo>
                  <a:lnTo>
                    <a:pt x="356" y="161"/>
                  </a:lnTo>
                  <a:lnTo>
                    <a:pt x="356" y="161"/>
                  </a:lnTo>
                  <a:lnTo>
                    <a:pt x="356" y="163"/>
                  </a:lnTo>
                  <a:lnTo>
                    <a:pt x="358" y="163"/>
                  </a:lnTo>
                  <a:lnTo>
                    <a:pt x="358" y="164"/>
                  </a:lnTo>
                  <a:lnTo>
                    <a:pt x="358" y="164"/>
                  </a:lnTo>
                  <a:lnTo>
                    <a:pt x="356" y="164"/>
                  </a:lnTo>
                  <a:lnTo>
                    <a:pt x="356" y="164"/>
                  </a:lnTo>
                  <a:lnTo>
                    <a:pt x="356" y="166"/>
                  </a:lnTo>
                  <a:lnTo>
                    <a:pt x="358" y="166"/>
                  </a:lnTo>
                  <a:lnTo>
                    <a:pt x="358" y="166"/>
                  </a:lnTo>
                  <a:lnTo>
                    <a:pt x="358" y="166"/>
                  </a:lnTo>
                  <a:lnTo>
                    <a:pt x="360" y="166"/>
                  </a:lnTo>
                  <a:lnTo>
                    <a:pt x="360" y="164"/>
                  </a:lnTo>
                  <a:lnTo>
                    <a:pt x="360" y="164"/>
                  </a:lnTo>
                  <a:lnTo>
                    <a:pt x="360" y="164"/>
                  </a:lnTo>
                  <a:lnTo>
                    <a:pt x="362" y="164"/>
                  </a:lnTo>
                  <a:lnTo>
                    <a:pt x="362" y="164"/>
                  </a:lnTo>
                  <a:lnTo>
                    <a:pt x="362" y="164"/>
                  </a:lnTo>
                  <a:lnTo>
                    <a:pt x="363" y="164"/>
                  </a:lnTo>
                  <a:lnTo>
                    <a:pt x="363" y="164"/>
                  </a:lnTo>
                  <a:lnTo>
                    <a:pt x="363" y="164"/>
                  </a:lnTo>
                  <a:lnTo>
                    <a:pt x="365" y="164"/>
                  </a:lnTo>
                  <a:lnTo>
                    <a:pt x="365" y="164"/>
                  </a:lnTo>
                  <a:lnTo>
                    <a:pt x="365" y="164"/>
                  </a:lnTo>
                  <a:lnTo>
                    <a:pt x="365" y="164"/>
                  </a:lnTo>
                  <a:lnTo>
                    <a:pt x="367" y="164"/>
                  </a:lnTo>
                  <a:lnTo>
                    <a:pt x="367" y="164"/>
                  </a:lnTo>
                  <a:lnTo>
                    <a:pt x="369" y="164"/>
                  </a:lnTo>
                  <a:lnTo>
                    <a:pt x="369" y="166"/>
                  </a:lnTo>
                  <a:lnTo>
                    <a:pt x="369" y="166"/>
                  </a:lnTo>
                  <a:lnTo>
                    <a:pt x="369" y="168"/>
                  </a:lnTo>
                  <a:lnTo>
                    <a:pt x="369" y="168"/>
                  </a:lnTo>
                  <a:lnTo>
                    <a:pt x="369" y="170"/>
                  </a:lnTo>
                  <a:lnTo>
                    <a:pt x="369" y="170"/>
                  </a:lnTo>
                  <a:lnTo>
                    <a:pt x="369" y="172"/>
                  </a:lnTo>
                  <a:lnTo>
                    <a:pt x="367" y="172"/>
                  </a:lnTo>
                  <a:lnTo>
                    <a:pt x="367" y="172"/>
                  </a:lnTo>
                  <a:lnTo>
                    <a:pt x="367" y="172"/>
                  </a:lnTo>
                  <a:lnTo>
                    <a:pt x="367" y="172"/>
                  </a:lnTo>
                  <a:lnTo>
                    <a:pt x="365" y="173"/>
                  </a:lnTo>
                  <a:lnTo>
                    <a:pt x="365" y="172"/>
                  </a:lnTo>
                  <a:lnTo>
                    <a:pt x="365" y="172"/>
                  </a:lnTo>
                  <a:lnTo>
                    <a:pt x="365" y="172"/>
                  </a:lnTo>
                  <a:lnTo>
                    <a:pt x="363" y="172"/>
                  </a:lnTo>
                  <a:lnTo>
                    <a:pt x="363" y="172"/>
                  </a:lnTo>
                  <a:lnTo>
                    <a:pt x="362" y="173"/>
                  </a:lnTo>
                  <a:lnTo>
                    <a:pt x="362" y="172"/>
                  </a:lnTo>
                  <a:lnTo>
                    <a:pt x="360" y="172"/>
                  </a:lnTo>
                  <a:lnTo>
                    <a:pt x="360" y="172"/>
                  </a:lnTo>
                  <a:lnTo>
                    <a:pt x="360" y="172"/>
                  </a:lnTo>
                  <a:lnTo>
                    <a:pt x="362" y="172"/>
                  </a:lnTo>
                  <a:lnTo>
                    <a:pt x="362" y="172"/>
                  </a:lnTo>
                  <a:lnTo>
                    <a:pt x="363" y="172"/>
                  </a:lnTo>
                  <a:lnTo>
                    <a:pt x="363" y="172"/>
                  </a:lnTo>
                  <a:lnTo>
                    <a:pt x="365" y="172"/>
                  </a:lnTo>
                  <a:lnTo>
                    <a:pt x="365" y="172"/>
                  </a:lnTo>
                  <a:lnTo>
                    <a:pt x="365" y="172"/>
                  </a:lnTo>
                  <a:lnTo>
                    <a:pt x="367" y="172"/>
                  </a:lnTo>
                  <a:lnTo>
                    <a:pt x="367" y="172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5" y="170"/>
                  </a:lnTo>
                  <a:lnTo>
                    <a:pt x="365" y="170"/>
                  </a:lnTo>
                  <a:lnTo>
                    <a:pt x="365" y="170"/>
                  </a:lnTo>
                  <a:lnTo>
                    <a:pt x="363" y="170"/>
                  </a:lnTo>
                  <a:lnTo>
                    <a:pt x="362" y="170"/>
                  </a:lnTo>
                  <a:lnTo>
                    <a:pt x="360" y="170"/>
                  </a:lnTo>
                  <a:lnTo>
                    <a:pt x="358" y="170"/>
                  </a:lnTo>
                  <a:lnTo>
                    <a:pt x="358" y="170"/>
                  </a:lnTo>
                  <a:lnTo>
                    <a:pt x="356" y="170"/>
                  </a:lnTo>
                  <a:lnTo>
                    <a:pt x="356" y="170"/>
                  </a:lnTo>
                  <a:lnTo>
                    <a:pt x="354" y="170"/>
                  </a:lnTo>
                  <a:lnTo>
                    <a:pt x="354" y="170"/>
                  </a:lnTo>
                  <a:lnTo>
                    <a:pt x="354" y="172"/>
                  </a:lnTo>
                  <a:lnTo>
                    <a:pt x="354" y="173"/>
                  </a:lnTo>
                  <a:lnTo>
                    <a:pt x="353" y="173"/>
                  </a:lnTo>
                  <a:lnTo>
                    <a:pt x="353" y="173"/>
                  </a:lnTo>
                  <a:lnTo>
                    <a:pt x="353" y="173"/>
                  </a:lnTo>
                  <a:lnTo>
                    <a:pt x="353" y="173"/>
                  </a:lnTo>
                  <a:lnTo>
                    <a:pt x="351" y="173"/>
                  </a:lnTo>
                  <a:lnTo>
                    <a:pt x="349" y="173"/>
                  </a:lnTo>
                  <a:lnTo>
                    <a:pt x="347" y="175"/>
                  </a:lnTo>
                  <a:lnTo>
                    <a:pt x="347" y="175"/>
                  </a:lnTo>
                  <a:lnTo>
                    <a:pt x="345" y="177"/>
                  </a:lnTo>
                  <a:lnTo>
                    <a:pt x="343" y="179"/>
                  </a:lnTo>
                  <a:lnTo>
                    <a:pt x="343" y="181"/>
                  </a:lnTo>
                  <a:lnTo>
                    <a:pt x="342" y="181"/>
                  </a:lnTo>
                  <a:lnTo>
                    <a:pt x="342" y="181"/>
                  </a:lnTo>
                  <a:lnTo>
                    <a:pt x="340" y="181"/>
                  </a:lnTo>
                  <a:lnTo>
                    <a:pt x="340" y="183"/>
                  </a:lnTo>
                  <a:lnTo>
                    <a:pt x="340" y="183"/>
                  </a:lnTo>
                  <a:lnTo>
                    <a:pt x="338" y="184"/>
                  </a:lnTo>
                  <a:lnTo>
                    <a:pt x="338" y="184"/>
                  </a:lnTo>
                  <a:lnTo>
                    <a:pt x="336" y="184"/>
                  </a:lnTo>
                  <a:lnTo>
                    <a:pt x="336" y="186"/>
                  </a:lnTo>
                  <a:lnTo>
                    <a:pt x="336" y="186"/>
                  </a:lnTo>
                  <a:lnTo>
                    <a:pt x="334" y="186"/>
                  </a:lnTo>
                  <a:lnTo>
                    <a:pt x="332" y="188"/>
                  </a:lnTo>
                  <a:lnTo>
                    <a:pt x="332" y="190"/>
                  </a:lnTo>
                  <a:lnTo>
                    <a:pt x="331" y="190"/>
                  </a:lnTo>
                  <a:lnTo>
                    <a:pt x="331" y="192"/>
                  </a:lnTo>
                  <a:lnTo>
                    <a:pt x="329" y="194"/>
                  </a:lnTo>
                  <a:lnTo>
                    <a:pt x="329" y="194"/>
                  </a:lnTo>
                  <a:lnTo>
                    <a:pt x="327" y="195"/>
                  </a:lnTo>
                  <a:lnTo>
                    <a:pt x="327" y="195"/>
                  </a:lnTo>
                  <a:lnTo>
                    <a:pt x="325" y="197"/>
                  </a:lnTo>
                  <a:lnTo>
                    <a:pt x="323" y="197"/>
                  </a:lnTo>
                  <a:lnTo>
                    <a:pt x="321" y="197"/>
                  </a:lnTo>
                  <a:lnTo>
                    <a:pt x="321" y="199"/>
                  </a:lnTo>
                  <a:lnTo>
                    <a:pt x="321" y="199"/>
                  </a:lnTo>
                  <a:lnTo>
                    <a:pt x="320" y="199"/>
                  </a:lnTo>
                  <a:lnTo>
                    <a:pt x="320" y="201"/>
                  </a:lnTo>
                  <a:lnTo>
                    <a:pt x="320" y="201"/>
                  </a:lnTo>
                  <a:lnTo>
                    <a:pt x="318" y="203"/>
                  </a:lnTo>
                  <a:lnTo>
                    <a:pt x="318" y="203"/>
                  </a:lnTo>
                  <a:lnTo>
                    <a:pt x="318" y="205"/>
                  </a:lnTo>
                  <a:lnTo>
                    <a:pt x="316" y="205"/>
                  </a:lnTo>
                  <a:lnTo>
                    <a:pt x="316" y="205"/>
                  </a:lnTo>
                  <a:lnTo>
                    <a:pt x="316" y="203"/>
                  </a:lnTo>
                  <a:lnTo>
                    <a:pt x="316" y="203"/>
                  </a:lnTo>
                  <a:lnTo>
                    <a:pt x="314" y="203"/>
                  </a:lnTo>
                  <a:lnTo>
                    <a:pt x="314" y="203"/>
                  </a:lnTo>
                  <a:lnTo>
                    <a:pt x="314" y="203"/>
                  </a:lnTo>
                  <a:lnTo>
                    <a:pt x="314" y="203"/>
                  </a:lnTo>
                  <a:lnTo>
                    <a:pt x="316" y="203"/>
                  </a:lnTo>
                  <a:lnTo>
                    <a:pt x="316" y="203"/>
                  </a:lnTo>
                  <a:lnTo>
                    <a:pt x="316" y="203"/>
                  </a:lnTo>
                  <a:lnTo>
                    <a:pt x="316" y="201"/>
                  </a:lnTo>
                  <a:lnTo>
                    <a:pt x="316" y="201"/>
                  </a:lnTo>
                  <a:lnTo>
                    <a:pt x="316" y="199"/>
                  </a:lnTo>
                  <a:lnTo>
                    <a:pt x="316" y="199"/>
                  </a:lnTo>
                  <a:lnTo>
                    <a:pt x="316" y="199"/>
                  </a:lnTo>
                  <a:lnTo>
                    <a:pt x="316" y="197"/>
                  </a:lnTo>
                  <a:lnTo>
                    <a:pt x="316" y="197"/>
                  </a:lnTo>
                  <a:lnTo>
                    <a:pt x="316" y="197"/>
                  </a:lnTo>
                  <a:lnTo>
                    <a:pt x="318" y="195"/>
                  </a:lnTo>
                  <a:lnTo>
                    <a:pt x="318" y="195"/>
                  </a:lnTo>
                  <a:lnTo>
                    <a:pt x="318" y="195"/>
                  </a:lnTo>
                  <a:lnTo>
                    <a:pt x="320" y="195"/>
                  </a:lnTo>
                  <a:lnTo>
                    <a:pt x="318" y="195"/>
                  </a:lnTo>
                  <a:lnTo>
                    <a:pt x="318" y="195"/>
                  </a:lnTo>
                  <a:lnTo>
                    <a:pt x="318" y="195"/>
                  </a:lnTo>
                  <a:lnTo>
                    <a:pt x="318" y="194"/>
                  </a:lnTo>
                  <a:lnTo>
                    <a:pt x="318" y="194"/>
                  </a:lnTo>
                  <a:lnTo>
                    <a:pt x="318" y="194"/>
                  </a:lnTo>
                  <a:lnTo>
                    <a:pt x="318" y="194"/>
                  </a:lnTo>
                  <a:lnTo>
                    <a:pt x="316" y="194"/>
                  </a:lnTo>
                  <a:lnTo>
                    <a:pt x="318" y="195"/>
                  </a:lnTo>
                  <a:lnTo>
                    <a:pt x="316" y="195"/>
                  </a:lnTo>
                  <a:lnTo>
                    <a:pt x="316" y="194"/>
                  </a:lnTo>
                  <a:lnTo>
                    <a:pt x="314" y="194"/>
                  </a:lnTo>
                  <a:lnTo>
                    <a:pt x="314" y="194"/>
                  </a:lnTo>
                  <a:lnTo>
                    <a:pt x="314" y="195"/>
                  </a:lnTo>
                  <a:lnTo>
                    <a:pt x="314" y="195"/>
                  </a:lnTo>
                  <a:lnTo>
                    <a:pt x="314" y="195"/>
                  </a:lnTo>
                  <a:lnTo>
                    <a:pt x="314" y="195"/>
                  </a:lnTo>
                  <a:lnTo>
                    <a:pt x="316" y="195"/>
                  </a:lnTo>
                  <a:lnTo>
                    <a:pt x="316" y="195"/>
                  </a:lnTo>
                  <a:lnTo>
                    <a:pt x="314" y="195"/>
                  </a:lnTo>
                  <a:lnTo>
                    <a:pt x="314" y="195"/>
                  </a:lnTo>
                  <a:lnTo>
                    <a:pt x="314" y="195"/>
                  </a:lnTo>
                  <a:lnTo>
                    <a:pt x="312" y="197"/>
                  </a:lnTo>
                  <a:lnTo>
                    <a:pt x="312" y="197"/>
                  </a:lnTo>
                  <a:lnTo>
                    <a:pt x="310" y="197"/>
                  </a:lnTo>
                  <a:lnTo>
                    <a:pt x="310" y="197"/>
                  </a:lnTo>
                  <a:lnTo>
                    <a:pt x="310" y="197"/>
                  </a:lnTo>
                  <a:lnTo>
                    <a:pt x="309" y="197"/>
                  </a:lnTo>
                  <a:lnTo>
                    <a:pt x="309" y="197"/>
                  </a:lnTo>
                  <a:lnTo>
                    <a:pt x="309" y="197"/>
                  </a:lnTo>
                  <a:lnTo>
                    <a:pt x="309" y="197"/>
                  </a:lnTo>
                  <a:lnTo>
                    <a:pt x="309" y="199"/>
                  </a:lnTo>
                  <a:lnTo>
                    <a:pt x="310" y="199"/>
                  </a:lnTo>
                  <a:lnTo>
                    <a:pt x="310" y="197"/>
                  </a:lnTo>
                  <a:lnTo>
                    <a:pt x="310" y="197"/>
                  </a:lnTo>
                  <a:lnTo>
                    <a:pt x="310" y="199"/>
                  </a:lnTo>
                  <a:lnTo>
                    <a:pt x="310" y="199"/>
                  </a:lnTo>
                  <a:lnTo>
                    <a:pt x="310" y="199"/>
                  </a:lnTo>
                  <a:lnTo>
                    <a:pt x="310" y="199"/>
                  </a:lnTo>
                  <a:lnTo>
                    <a:pt x="310" y="201"/>
                  </a:lnTo>
                  <a:lnTo>
                    <a:pt x="310" y="201"/>
                  </a:lnTo>
                  <a:lnTo>
                    <a:pt x="310" y="201"/>
                  </a:lnTo>
                  <a:lnTo>
                    <a:pt x="310" y="201"/>
                  </a:lnTo>
                  <a:lnTo>
                    <a:pt x="309" y="201"/>
                  </a:lnTo>
                  <a:lnTo>
                    <a:pt x="310" y="203"/>
                  </a:lnTo>
                  <a:lnTo>
                    <a:pt x="310" y="203"/>
                  </a:lnTo>
                  <a:lnTo>
                    <a:pt x="310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5"/>
                  </a:lnTo>
                  <a:lnTo>
                    <a:pt x="307" y="205"/>
                  </a:lnTo>
                  <a:lnTo>
                    <a:pt x="307" y="205"/>
                  </a:lnTo>
                  <a:lnTo>
                    <a:pt x="307" y="205"/>
                  </a:lnTo>
                  <a:lnTo>
                    <a:pt x="307" y="205"/>
                  </a:lnTo>
                  <a:lnTo>
                    <a:pt x="305" y="205"/>
                  </a:lnTo>
                  <a:lnTo>
                    <a:pt x="305" y="205"/>
                  </a:lnTo>
                  <a:lnTo>
                    <a:pt x="307" y="205"/>
                  </a:lnTo>
                  <a:lnTo>
                    <a:pt x="307" y="205"/>
                  </a:lnTo>
                  <a:lnTo>
                    <a:pt x="307" y="206"/>
                  </a:lnTo>
                  <a:lnTo>
                    <a:pt x="305" y="206"/>
                  </a:lnTo>
                  <a:lnTo>
                    <a:pt x="307" y="206"/>
                  </a:lnTo>
                  <a:lnTo>
                    <a:pt x="305" y="206"/>
                  </a:lnTo>
                  <a:lnTo>
                    <a:pt x="305" y="208"/>
                  </a:lnTo>
                  <a:lnTo>
                    <a:pt x="305" y="208"/>
                  </a:lnTo>
                  <a:lnTo>
                    <a:pt x="303" y="208"/>
                  </a:lnTo>
                  <a:lnTo>
                    <a:pt x="301" y="208"/>
                  </a:lnTo>
                  <a:lnTo>
                    <a:pt x="301" y="210"/>
                  </a:lnTo>
                  <a:lnTo>
                    <a:pt x="301" y="210"/>
                  </a:lnTo>
                  <a:lnTo>
                    <a:pt x="300" y="210"/>
                  </a:lnTo>
                  <a:lnTo>
                    <a:pt x="300" y="210"/>
                  </a:lnTo>
                  <a:lnTo>
                    <a:pt x="300" y="208"/>
                  </a:lnTo>
                  <a:lnTo>
                    <a:pt x="298" y="208"/>
                  </a:lnTo>
                  <a:lnTo>
                    <a:pt x="298" y="208"/>
                  </a:lnTo>
                  <a:lnTo>
                    <a:pt x="296" y="208"/>
                  </a:lnTo>
                  <a:lnTo>
                    <a:pt x="296" y="208"/>
                  </a:lnTo>
                  <a:lnTo>
                    <a:pt x="294" y="210"/>
                  </a:lnTo>
                  <a:lnTo>
                    <a:pt x="292" y="210"/>
                  </a:lnTo>
                  <a:lnTo>
                    <a:pt x="290" y="212"/>
                  </a:lnTo>
                  <a:lnTo>
                    <a:pt x="287" y="212"/>
                  </a:lnTo>
                  <a:lnTo>
                    <a:pt x="287" y="214"/>
                  </a:lnTo>
                  <a:lnTo>
                    <a:pt x="285" y="214"/>
                  </a:lnTo>
                  <a:lnTo>
                    <a:pt x="285" y="214"/>
                  </a:lnTo>
                  <a:lnTo>
                    <a:pt x="283" y="214"/>
                  </a:lnTo>
                  <a:lnTo>
                    <a:pt x="283" y="214"/>
                  </a:lnTo>
                  <a:lnTo>
                    <a:pt x="281" y="216"/>
                  </a:lnTo>
                  <a:lnTo>
                    <a:pt x="281" y="216"/>
                  </a:lnTo>
                  <a:lnTo>
                    <a:pt x="279" y="216"/>
                  </a:lnTo>
                  <a:lnTo>
                    <a:pt x="279" y="216"/>
                  </a:lnTo>
                  <a:lnTo>
                    <a:pt x="278" y="216"/>
                  </a:lnTo>
                  <a:lnTo>
                    <a:pt x="279" y="217"/>
                  </a:lnTo>
                  <a:lnTo>
                    <a:pt x="279" y="217"/>
                  </a:lnTo>
                  <a:lnTo>
                    <a:pt x="281" y="216"/>
                  </a:lnTo>
                  <a:lnTo>
                    <a:pt x="281" y="217"/>
                  </a:lnTo>
                  <a:lnTo>
                    <a:pt x="281" y="217"/>
                  </a:lnTo>
                  <a:lnTo>
                    <a:pt x="281" y="217"/>
                  </a:lnTo>
                  <a:lnTo>
                    <a:pt x="281" y="217"/>
                  </a:lnTo>
                  <a:lnTo>
                    <a:pt x="279" y="217"/>
                  </a:lnTo>
                  <a:lnTo>
                    <a:pt x="279" y="217"/>
                  </a:lnTo>
                  <a:lnTo>
                    <a:pt x="278" y="217"/>
                  </a:lnTo>
                  <a:lnTo>
                    <a:pt x="276" y="217"/>
                  </a:lnTo>
                  <a:lnTo>
                    <a:pt x="274" y="217"/>
                  </a:lnTo>
                  <a:lnTo>
                    <a:pt x="272" y="217"/>
                  </a:lnTo>
                  <a:lnTo>
                    <a:pt x="270" y="219"/>
                  </a:lnTo>
                  <a:lnTo>
                    <a:pt x="270" y="219"/>
                  </a:lnTo>
                  <a:lnTo>
                    <a:pt x="268" y="221"/>
                  </a:lnTo>
                  <a:lnTo>
                    <a:pt x="268" y="221"/>
                  </a:lnTo>
                  <a:lnTo>
                    <a:pt x="267" y="221"/>
                  </a:lnTo>
                  <a:lnTo>
                    <a:pt x="267" y="221"/>
                  </a:lnTo>
                  <a:lnTo>
                    <a:pt x="267" y="221"/>
                  </a:lnTo>
                  <a:lnTo>
                    <a:pt x="267" y="219"/>
                  </a:lnTo>
                  <a:lnTo>
                    <a:pt x="265" y="219"/>
                  </a:lnTo>
                  <a:lnTo>
                    <a:pt x="265" y="217"/>
                  </a:lnTo>
                  <a:lnTo>
                    <a:pt x="263" y="217"/>
                  </a:lnTo>
                  <a:lnTo>
                    <a:pt x="263" y="216"/>
                  </a:lnTo>
                  <a:lnTo>
                    <a:pt x="263" y="216"/>
                  </a:lnTo>
                  <a:lnTo>
                    <a:pt x="261" y="214"/>
                  </a:lnTo>
                  <a:lnTo>
                    <a:pt x="261" y="212"/>
                  </a:lnTo>
                  <a:lnTo>
                    <a:pt x="259" y="210"/>
                  </a:lnTo>
                  <a:lnTo>
                    <a:pt x="259" y="206"/>
                  </a:lnTo>
                  <a:lnTo>
                    <a:pt x="258" y="205"/>
                  </a:lnTo>
                  <a:lnTo>
                    <a:pt x="258" y="203"/>
                  </a:lnTo>
                  <a:lnTo>
                    <a:pt x="258" y="201"/>
                  </a:lnTo>
                  <a:lnTo>
                    <a:pt x="258" y="199"/>
                  </a:lnTo>
                  <a:lnTo>
                    <a:pt x="258" y="197"/>
                  </a:lnTo>
                  <a:lnTo>
                    <a:pt x="258" y="197"/>
                  </a:lnTo>
                  <a:lnTo>
                    <a:pt x="259" y="197"/>
                  </a:lnTo>
                  <a:lnTo>
                    <a:pt x="259" y="197"/>
                  </a:lnTo>
                  <a:lnTo>
                    <a:pt x="259" y="199"/>
                  </a:lnTo>
                  <a:lnTo>
                    <a:pt x="259" y="199"/>
                  </a:lnTo>
                  <a:lnTo>
                    <a:pt x="258" y="201"/>
                  </a:lnTo>
                  <a:lnTo>
                    <a:pt x="259" y="201"/>
                  </a:lnTo>
                  <a:lnTo>
                    <a:pt x="259" y="203"/>
                  </a:lnTo>
                  <a:lnTo>
                    <a:pt x="258" y="203"/>
                  </a:lnTo>
                  <a:lnTo>
                    <a:pt x="259" y="205"/>
                  </a:lnTo>
                  <a:lnTo>
                    <a:pt x="259" y="206"/>
                  </a:lnTo>
                  <a:lnTo>
                    <a:pt x="259" y="208"/>
                  </a:lnTo>
                  <a:lnTo>
                    <a:pt x="261" y="210"/>
                  </a:lnTo>
                  <a:lnTo>
                    <a:pt x="261" y="210"/>
                  </a:lnTo>
                  <a:lnTo>
                    <a:pt x="263" y="212"/>
                  </a:lnTo>
                  <a:lnTo>
                    <a:pt x="263" y="212"/>
                  </a:lnTo>
                  <a:lnTo>
                    <a:pt x="263" y="214"/>
                  </a:lnTo>
                  <a:lnTo>
                    <a:pt x="263" y="214"/>
                  </a:lnTo>
                  <a:lnTo>
                    <a:pt x="263" y="216"/>
                  </a:lnTo>
                  <a:lnTo>
                    <a:pt x="265" y="216"/>
                  </a:lnTo>
                  <a:lnTo>
                    <a:pt x="265" y="217"/>
                  </a:lnTo>
                  <a:lnTo>
                    <a:pt x="265" y="217"/>
                  </a:lnTo>
                  <a:lnTo>
                    <a:pt x="267" y="219"/>
                  </a:lnTo>
                  <a:lnTo>
                    <a:pt x="267" y="219"/>
                  </a:lnTo>
                  <a:lnTo>
                    <a:pt x="267" y="219"/>
                  </a:lnTo>
                  <a:lnTo>
                    <a:pt x="268" y="219"/>
                  </a:lnTo>
                  <a:lnTo>
                    <a:pt x="268" y="219"/>
                  </a:lnTo>
                  <a:lnTo>
                    <a:pt x="268" y="217"/>
                  </a:lnTo>
                  <a:lnTo>
                    <a:pt x="270" y="217"/>
                  </a:lnTo>
                  <a:lnTo>
                    <a:pt x="272" y="217"/>
                  </a:lnTo>
                  <a:lnTo>
                    <a:pt x="272" y="217"/>
                  </a:lnTo>
                  <a:lnTo>
                    <a:pt x="272" y="217"/>
                  </a:lnTo>
                  <a:lnTo>
                    <a:pt x="272" y="216"/>
                  </a:lnTo>
                  <a:lnTo>
                    <a:pt x="272" y="216"/>
                  </a:lnTo>
                  <a:lnTo>
                    <a:pt x="272" y="216"/>
                  </a:lnTo>
                  <a:lnTo>
                    <a:pt x="272" y="216"/>
                  </a:lnTo>
                  <a:lnTo>
                    <a:pt x="272" y="214"/>
                  </a:lnTo>
                  <a:lnTo>
                    <a:pt x="272" y="214"/>
                  </a:lnTo>
                  <a:lnTo>
                    <a:pt x="272" y="212"/>
                  </a:lnTo>
                  <a:lnTo>
                    <a:pt x="272" y="212"/>
                  </a:lnTo>
                  <a:lnTo>
                    <a:pt x="272" y="210"/>
                  </a:lnTo>
                  <a:lnTo>
                    <a:pt x="270" y="210"/>
                  </a:lnTo>
                  <a:lnTo>
                    <a:pt x="270" y="210"/>
                  </a:lnTo>
                  <a:lnTo>
                    <a:pt x="270" y="208"/>
                  </a:lnTo>
                  <a:lnTo>
                    <a:pt x="270" y="208"/>
                  </a:lnTo>
                  <a:lnTo>
                    <a:pt x="270" y="208"/>
                  </a:lnTo>
                  <a:lnTo>
                    <a:pt x="270" y="208"/>
                  </a:lnTo>
                  <a:lnTo>
                    <a:pt x="270" y="206"/>
                  </a:lnTo>
                  <a:lnTo>
                    <a:pt x="270" y="206"/>
                  </a:lnTo>
                  <a:lnTo>
                    <a:pt x="270" y="205"/>
                  </a:lnTo>
                  <a:lnTo>
                    <a:pt x="270" y="205"/>
                  </a:lnTo>
                  <a:lnTo>
                    <a:pt x="270" y="205"/>
                  </a:lnTo>
                  <a:lnTo>
                    <a:pt x="270" y="205"/>
                  </a:lnTo>
                  <a:lnTo>
                    <a:pt x="270" y="203"/>
                  </a:lnTo>
                  <a:lnTo>
                    <a:pt x="270" y="203"/>
                  </a:lnTo>
                  <a:lnTo>
                    <a:pt x="268" y="203"/>
                  </a:lnTo>
                  <a:lnTo>
                    <a:pt x="268" y="201"/>
                  </a:lnTo>
                  <a:lnTo>
                    <a:pt x="268" y="201"/>
                  </a:lnTo>
                  <a:lnTo>
                    <a:pt x="268" y="199"/>
                  </a:lnTo>
                  <a:lnTo>
                    <a:pt x="267" y="199"/>
                  </a:lnTo>
                  <a:lnTo>
                    <a:pt x="267" y="199"/>
                  </a:lnTo>
                  <a:lnTo>
                    <a:pt x="265" y="199"/>
                  </a:lnTo>
                  <a:lnTo>
                    <a:pt x="265" y="199"/>
                  </a:lnTo>
                  <a:lnTo>
                    <a:pt x="265" y="197"/>
                  </a:lnTo>
                  <a:lnTo>
                    <a:pt x="263" y="195"/>
                  </a:lnTo>
                  <a:lnTo>
                    <a:pt x="263" y="195"/>
                  </a:lnTo>
                  <a:lnTo>
                    <a:pt x="261" y="194"/>
                  </a:lnTo>
                  <a:lnTo>
                    <a:pt x="261" y="194"/>
                  </a:lnTo>
                  <a:lnTo>
                    <a:pt x="259" y="192"/>
                  </a:lnTo>
                  <a:lnTo>
                    <a:pt x="259" y="192"/>
                  </a:lnTo>
                  <a:lnTo>
                    <a:pt x="258" y="192"/>
                  </a:lnTo>
                  <a:lnTo>
                    <a:pt x="258" y="190"/>
                  </a:lnTo>
                  <a:lnTo>
                    <a:pt x="256" y="190"/>
                  </a:lnTo>
                  <a:lnTo>
                    <a:pt x="254" y="190"/>
                  </a:lnTo>
                  <a:lnTo>
                    <a:pt x="254" y="188"/>
                  </a:lnTo>
                  <a:lnTo>
                    <a:pt x="252" y="188"/>
                  </a:lnTo>
                  <a:lnTo>
                    <a:pt x="252" y="188"/>
                  </a:lnTo>
                  <a:lnTo>
                    <a:pt x="250" y="188"/>
                  </a:lnTo>
                  <a:lnTo>
                    <a:pt x="248" y="188"/>
                  </a:lnTo>
                  <a:lnTo>
                    <a:pt x="248" y="188"/>
                  </a:lnTo>
                  <a:lnTo>
                    <a:pt x="247" y="188"/>
                  </a:lnTo>
                  <a:lnTo>
                    <a:pt x="247" y="188"/>
                  </a:lnTo>
                  <a:lnTo>
                    <a:pt x="245" y="188"/>
                  </a:lnTo>
                  <a:lnTo>
                    <a:pt x="243" y="188"/>
                  </a:lnTo>
                  <a:lnTo>
                    <a:pt x="243" y="186"/>
                  </a:lnTo>
                  <a:lnTo>
                    <a:pt x="241" y="186"/>
                  </a:lnTo>
                  <a:lnTo>
                    <a:pt x="241" y="186"/>
                  </a:lnTo>
                  <a:lnTo>
                    <a:pt x="239" y="186"/>
                  </a:lnTo>
                  <a:lnTo>
                    <a:pt x="239" y="184"/>
                  </a:lnTo>
                  <a:lnTo>
                    <a:pt x="237" y="183"/>
                  </a:lnTo>
                  <a:lnTo>
                    <a:pt x="236" y="183"/>
                  </a:lnTo>
                  <a:lnTo>
                    <a:pt x="236" y="181"/>
                  </a:lnTo>
                  <a:lnTo>
                    <a:pt x="236" y="181"/>
                  </a:lnTo>
                  <a:lnTo>
                    <a:pt x="236" y="181"/>
                  </a:lnTo>
                  <a:lnTo>
                    <a:pt x="236" y="181"/>
                  </a:lnTo>
                  <a:lnTo>
                    <a:pt x="237" y="183"/>
                  </a:lnTo>
                  <a:lnTo>
                    <a:pt x="237" y="183"/>
                  </a:lnTo>
                  <a:lnTo>
                    <a:pt x="237" y="183"/>
                  </a:lnTo>
                  <a:lnTo>
                    <a:pt x="237" y="183"/>
                  </a:lnTo>
                  <a:lnTo>
                    <a:pt x="239" y="184"/>
                  </a:lnTo>
                  <a:lnTo>
                    <a:pt x="239" y="184"/>
                  </a:lnTo>
                  <a:lnTo>
                    <a:pt x="241" y="184"/>
                  </a:lnTo>
                  <a:lnTo>
                    <a:pt x="241" y="186"/>
                  </a:lnTo>
                  <a:lnTo>
                    <a:pt x="241" y="186"/>
                  </a:lnTo>
                  <a:lnTo>
                    <a:pt x="243" y="186"/>
                  </a:lnTo>
                  <a:lnTo>
                    <a:pt x="243" y="186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8"/>
                  </a:lnTo>
                  <a:lnTo>
                    <a:pt x="247" y="188"/>
                  </a:lnTo>
                  <a:lnTo>
                    <a:pt x="247" y="188"/>
                  </a:lnTo>
                  <a:lnTo>
                    <a:pt x="247" y="186"/>
                  </a:lnTo>
                  <a:lnTo>
                    <a:pt x="247" y="186"/>
                  </a:lnTo>
                  <a:lnTo>
                    <a:pt x="247" y="186"/>
                  </a:lnTo>
                  <a:lnTo>
                    <a:pt x="247" y="186"/>
                  </a:lnTo>
                  <a:lnTo>
                    <a:pt x="247" y="186"/>
                  </a:lnTo>
                  <a:lnTo>
                    <a:pt x="247" y="186"/>
                  </a:lnTo>
                  <a:lnTo>
                    <a:pt x="247" y="186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3" y="184"/>
                  </a:lnTo>
                  <a:lnTo>
                    <a:pt x="243" y="184"/>
                  </a:lnTo>
                  <a:lnTo>
                    <a:pt x="243" y="184"/>
                  </a:lnTo>
                  <a:lnTo>
                    <a:pt x="241" y="184"/>
                  </a:lnTo>
                  <a:lnTo>
                    <a:pt x="241" y="184"/>
                  </a:lnTo>
                  <a:lnTo>
                    <a:pt x="241" y="184"/>
                  </a:lnTo>
                  <a:lnTo>
                    <a:pt x="241" y="183"/>
                  </a:lnTo>
                  <a:lnTo>
                    <a:pt x="241" y="183"/>
                  </a:lnTo>
                  <a:lnTo>
                    <a:pt x="241" y="183"/>
                  </a:lnTo>
                  <a:lnTo>
                    <a:pt x="241" y="183"/>
                  </a:lnTo>
                  <a:lnTo>
                    <a:pt x="241" y="183"/>
                  </a:lnTo>
                  <a:lnTo>
                    <a:pt x="239" y="181"/>
                  </a:lnTo>
                  <a:lnTo>
                    <a:pt x="239" y="181"/>
                  </a:lnTo>
                  <a:lnTo>
                    <a:pt x="239" y="181"/>
                  </a:lnTo>
                  <a:lnTo>
                    <a:pt x="237" y="181"/>
                  </a:lnTo>
                  <a:lnTo>
                    <a:pt x="237" y="181"/>
                  </a:lnTo>
                  <a:lnTo>
                    <a:pt x="237" y="181"/>
                  </a:lnTo>
                  <a:lnTo>
                    <a:pt x="237" y="181"/>
                  </a:lnTo>
                  <a:lnTo>
                    <a:pt x="237" y="181"/>
                  </a:lnTo>
                  <a:lnTo>
                    <a:pt x="236" y="181"/>
                  </a:lnTo>
                  <a:lnTo>
                    <a:pt x="236" y="179"/>
                  </a:lnTo>
                  <a:lnTo>
                    <a:pt x="236" y="179"/>
                  </a:lnTo>
                  <a:lnTo>
                    <a:pt x="234" y="179"/>
                  </a:lnTo>
                  <a:lnTo>
                    <a:pt x="234" y="179"/>
                  </a:lnTo>
                  <a:lnTo>
                    <a:pt x="232" y="179"/>
                  </a:lnTo>
                  <a:lnTo>
                    <a:pt x="232" y="179"/>
                  </a:lnTo>
                  <a:lnTo>
                    <a:pt x="232" y="179"/>
                  </a:lnTo>
                  <a:lnTo>
                    <a:pt x="230" y="179"/>
                  </a:lnTo>
                  <a:lnTo>
                    <a:pt x="230" y="177"/>
                  </a:lnTo>
                  <a:lnTo>
                    <a:pt x="230" y="177"/>
                  </a:lnTo>
                  <a:lnTo>
                    <a:pt x="230" y="177"/>
                  </a:lnTo>
                  <a:lnTo>
                    <a:pt x="230" y="177"/>
                  </a:lnTo>
                  <a:lnTo>
                    <a:pt x="228" y="177"/>
                  </a:lnTo>
                  <a:lnTo>
                    <a:pt x="228" y="177"/>
                  </a:lnTo>
                  <a:lnTo>
                    <a:pt x="228" y="177"/>
                  </a:lnTo>
                  <a:lnTo>
                    <a:pt x="226" y="175"/>
                  </a:lnTo>
                  <a:lnTo>
                    <a:pt x="226" y="175"/>
                  </a:lnTo>
                  <a:lnTo>
                    <a:pt x="226" y="175"/>
                  </a:lnTo>
                  <a:lnTo>
                    <a:pt x="225" y="175"/>
                  </a:lnTo>
                  <a:lnTo>
                    <a:pt x="225" y="175"/>
                  </a:lnTo>
                  <a:lnTo>
                    <a:pt x="223" y="175"/>
                  </a:lnTo>
                  <a:lnTo>
                    <a:pt x="223" y="173"/>
                  </a:lnTo>
                  <a:lnTo>
                    <a:pt x="223" y="173"/>
                  </a:lnTo>
                  <a:lnTo>
                    <a:pt x="223" y="173"/>
                  </a:lnTo>
                  <a:lnTo>
                    <a:pt x="221" y="172"/>
                  </a:lnTo>
                  <a:lnTo>
                    <a:pt x="221" y="172"/>
                  </a:lnTo>
                  <a:lnTo>
                    <a:pt x="223" y="172"/>
                  </a:lnTo>
                  <a:lnTo>
                    <a:pt x="223" y="172"/>
                  </a:lnTo>
                  <a:lnTo>
                    <a:pt x="223" y="170"/>
                  </a:lnTo>
                  <a:lnTo>
                    <a:pt x="223" y="170"/>
                  </a:lnTo>
                  <a:lnTo>
                    <a:pt x="223" y="172"/>
                  </a:lnTo>
                  <a:lnTo>
                    <a:pt x="223" y="172"/>
                  </a:lnTo>
                  <a:lnTo>
                    <a:pt x="223" y="172"/>
                  </a:lnTo>
                  <a:lnTo>
                    <a:pt x="225" y="172"/>
                  </a:lnTo>
                  <a:lnTo>
                    <a:pt x="225" y="172"/>
                  </a:lnTo>
                  <a:lnTo>
                    <a:pt x="225" y="172"/>
                  </a:lnTo>
                  <a:lnTo>
                    <a:pt x="225" y="172"/>
                  </a:lnTo>
                  <a:lnTo>
                    <a:pt x="225" y="173"/>
                  </a:lnTo>
                  <a:lnTo>
                    <a:pt x="225" y="173"/>
                  </a:lnTo>
                  <a:lnTo>
                    <a:pt x="226" y="172"/>
                  </a:lnTo>
                  <a:lnTo>
                    <a:pt x="226" y="172"/>
                  </a:lnTo>
                  <a:lnTo>
                    <a:pt x="226" y="172"/>
                  </a:lnTo>
                  <a:lnTo>
                    <a:pt x="228" y="172"/>
                  </a:lnTo>
                  <a:lnTo>
                    <a:pt x="228" y="172"/>
                  </a:lnTo>
                  <a:lnTo>
                    <a:pt x="228" y="173"/>
                  </a:lnTo>
                  <a:lnTo>
                    <a:pt x="228" y="173"/>
                  </a:lnTo>
                  <a:lnTo>
                    <a:pt x="228" y="173"/>
                  </a:lnTo>
                  <a:lnTo>
                    <a:pt x="228" y="173"/>
                  </a:lnTo>
                  <a:lnTo>
                    <a:pt x="228" y="173"/>
                  </a:lnTo>
                  <a:lnTo>
                    <a:pt x="228" y="173"/>
                  </a:lnTo>
                  <a:lnTo>
                    <a:pt x="228" y="175"/>
                  </a:lnTo>
                  <a:lnTo>
                    <a:pt x="228" y="175"/>
                  </a:lnTo>
                  <a:lnTo>
                    <a:pt x="228" y="175"/>
                  </a:lnTo>
                  <a:lnTo>
                    <a:pt x="228" y="175"/>
                  </a:lnTo>
                  <a:lnTo>
                    <a:pt x="230" y="175"/>
                  </a:lnTo>
                  <a:lnTo>
                    <a:pt x="230" y="175"/>
                  </a:lnTo>
                  <a:lnTo>
                    <a:pt x="230" y="175"/>
                  </a:lnTo>
                  <a:lnTo>
                    <a:pt x="230" y="175"/>
                  </a:lnTo>
                  <a:lnTo>
                    <a:pt x="230" y="175"/>
                  </a:lnTo>
                  <a:lnTo>
                    <a:pt x="232" y="175"/>
                  </a:lnTo>
                  <a:lnTo>
                    <a:pt x="232" y="175"/>
                  </a:lnTo>
                  <a:lnTo>
                    <a:pt x="232" y="175"/>
                  </a:lnTo>
                  <a:lnTo>
                    <a:pt x="234" y="175"/>
                  </a:lnTo>
                  <a:lnTo>
                    <a:pt x="234" y="175"/>
                  </a:lnTo>
                  <a:lnTo>
                    <a:pt x="234" y="173"/>
                  </a:lnTo>
                  <a:lnTo>
                    <a:pt x="234" y="173"/>
                  </a:lnTo>
                  <a:lnTo>
                    <a:pt x="236" y="173"/>
                  </a:lnTo>
                  <a:lnTo>
                    <a:pt x="236" y="175"/>
                  </a:lnTo>
                  <a:lnTo>
                    <a:pt x="237" y="175"/>
                  </a:lnTo>
                  <a:lnTo>
                    <a:pt x="237" y="175"/>
                  </a:lnTo>
                  <a:lnTo>
                    <a:pt x="237" y="175"/>
                  </a:lnTo>
                  <a:lnTo>
                    <a:pt x="239" y="175"/>
                  </a:lnTo>
                  <a:lnTo>
                    <a:pt x="239" y="175"/>
                  </a:lnTo>
                  <a:lnTo>
                    <a:pt x="239" y="177"/>
                  </a:lnTo>
                  <a:lnTo>
                    <a:pt x="239" y="177"/>
                  </a:lnTo>
                  <a:lnTo>
                    <a:pt x="239" y="177"/>
                  </a:lnTo>
                  <a:lnTo>
                    <a:pt x="239" y="177"/>
                  </a:lnTo>
                  <a:lnTo>
                    <a:pt x="239" y="177"/>
                  </a:lnTo>
                  <a:lnTo>
                    <a:pt x="241" y="177"/>
                  </a:lnTo>
                  <a:lnTo>
                    <a:pt x="243" y="179"/>
                  </a:lnTo>
                  <a:lnTo>
                    <a:pt x="243" y="179"/>
                  </a:lnTo>
                  <a:lnTo>
                    <a:pt x="243" y="179"/>
                  </a:lnTo>
                  <a:lnTo>
                    <a:pt x="243" y="181"/>
                  </a:lnTo>
                  <a:lnTo>
                    <a:pt x="243" y="181"/>
                  </a:lnTo>
                  <a:lnTo>
                    <a:pt x="243" y="181"/>
                  </a:lnTo>
                  <a:lnTo>
                    <a:pt x="243" y="181"/>
                  </a:lnTo>
                  <a:lnTo>
                    <a:pt x="243" y="181"/>
                  </a:lnTo>
                  <a:lnTo>
                    <a:pt x="243" y="181"/>
                  </a:lnTo>
                  <a:lnTo>
                    <a:pt x="245" y="181"/>
                  </a:lnTo>
                  <a:lnTo>
                    <a:pt x="245" y="181"/>
                  </a:lnTo>
                  <a:lnTo>
                    <a:pt x="245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3"/>
                  </a:lnTo>
                  <a:lnTo>
                    <a:pt x="247" y="183"/>
                  </a:lnTo>
                  <a:lnTo>
                    <a:pt x="247" y="183"/>
                  </a:lnTo>
                  <a:lnTo>
                    <a:pt x="247" y="181"/>
                  </a:lnTo>
                  <a:lnTo>
                    <a:pt x="248" y="181"/>
                  </a:lnTo>
                  <a:lnTo>
                    <a:pt x="248" y="181"/>
                  </a:lnTo>
                  <a:lnTo>
                    <a:pt x="250" y="181"/>
                  </a:lnTo>
                  <a:lnTo>
                    <a:pt x="250" y="181"/>
                  </a:lnTo>
                  <a:lnTo>
                    <a:pt x="250" y="181"/>
                  </a:lnTo>
                  <a:lnTo>
                    <a:pt x="250" y="181"/>
                  </a:lnTo>
                  <a:lnTo>
                    <a:pt x="252" y="179"/>
                  </a:lnTo>
                  <a:lnTo>
                    <a:pt x="252" y="179"/>
                  </a:lnTo>
                  <a:lnTo>
                    <a:pt x="252" y="179"/>
                  </a:lnTo>
                  <a:lnTo>
                    <a:pt x="252" y="179"/>
                  </a:lnTo>
                  <a:lnTo>
                    <a:pt x="252" y="179"/>
                  </a:lnTo>
                  <a:lnTo>
                    <a:pt x="252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2" y="177"/>
                  </a:lnTo>
                  <a:lnTo>
                    <a:pt x="252" y="177"/>
                  </a:lnTo>
                  <a:lnTo>
                    <a:pt x="252" y="177"/>
                  </a:lnTo>
                  <a:lnTo>
                    <a:pt x="254" y="177"/>
                  </a:lnTo>
                  <a:lnTo>
                    <a:pt x="254" y="177"/>
                  </a:lnTo>
                  <a:lnTo>
                    <a:pt x="254" y="177"/>
                  </a:lnTo>
                  <a:lnTo>
                    <a:pt x="254" y="179"/>
                  </a:lnTo>
                  <a:lnTo>
                    <a:pt x="256" y="179"/>
                  </a:lnTo>
                  <a:lnTo>
                    <a:pt x="256" y="179"/>
                  </a:lnTo>
                  <a:lnTo>
                    <a:pt x="256" y="179"/>
                  </a:lnTo>
                  <a:lnTo>
                    <a:pt x="256" y="179"/>
                  </a:lnTo>
                  <a:lnTo>
                    <a:pt x="258" y="179"/>
                  </a:lnTo>
                  <a:lnTo>
                    <a:pt x="258" y="179"/>
                  </a:lnTo>
                  <a:lnTo>
                    <a:pt x="258" y="179"/>
                  </a:lnTo>
                  <a:lnTo>
                    <a:pt x="258" y="179"/>
                  </a:lnTo>
                  <a:lnTo>
                    <a:pt x="258" y="179"/>
                  </a:lnTo>
                  <a:lnTo>
                    <a:pt x="258" y="179"/>
                  </a:lnTo>
                  <a:lnTo>
                    <a:pt x="256" y="177"/>
                  </a:lnTo>
                  <a:lnTo>
                    <a:pt x="256" y="177"/>
                  </a:lnTo>
                  <a:lnTo>
                    <a:pt x="256" y="177"/>
                  </a:lnTo>
                  <a:lnTo>
                    <a:pt x="254" y="177"/>
                  </a:lnTo>
                  <a:lnTo>
                    <a:pt x="254" y="177"/>
                  </a:lnTo>
                  <a:lnTo>
                    <a:pt x="254" y="177"/>
                  </a:lnTo>
                  <a:lnTo>
                    <a:pt x="254" y="175"/>
                  </a:lnTo>
                  <a:lnTo>
                    <a:pt x="254" y="175"/>
                  </a:lnTo>
                  <a:lnTo>
                    <a:pt x="254" y="175"/>
                  </a:lnTo>
                  <a:lnTo>
                    <a:pt x="252" y="175"/>
                  </a:lnTo>
                  <a:lnTo>
                    <a:pt x="252" y="175"/>
                  </a:lnTo>
                  <a:lnTo>
                    <a:pt x="250" y="175"/>
                  </a:lnTo>
                  <a:lnTo>
                    <a:pt x="250" y="175"/>
                  </a:lnTo>
                  <a:lnTo>
                    <a:pt x="250" y="175"/>
                  </a:lnTo>
                  <a:lnTo>
                    <a:pt x="250" y="175"/>
                  </a:lnTo>
                  <a:lnTo>
                    <a:pt x="250" y="173"/>
                  </a:lnTo>
                  <a:lnTo>
                    <a:pt x="250" y="173"/>
                  </a:lnTo>
                  <a:lnTo>
                    <a:pt x="248" y="173"/>
                  </a:lnTo>
                  <a:lnTo>
                    <a:pt x="248" y="173"/>
                  </a:lnTo>
                  <a:lnTo>
                    <a:pt x="248" y="175"/>
                  </a:lnTo>
                  <a:lnTo>
                    <a:pt x="248" y="177"/>
                  </a:lnTo>
                  <a:lnTo>
                    <a:pt x="248" y="177"/>
                  </a:lnTo>
                  <a:lnTo>
                    <a:pt x="248" y="177"/>
                  </a:lnTo>
                  <a:lnTo>
                    <a:pt x="248" y="179"/>
                  </a:lnTo>
                  <a:lnTo>
                    <a:pt x="248" y="179"/>
                  </a:lnTo>
                  <a:lnTo>
                    <a:pt x="247" y="179"/>
                  </a:lnTo>
                  <a:lnTo>
                    <a:pt x="247" y="179"/>
                  </a:lnTo>
                  <a:lnTo>
                    <a:pt x="245" y="179"/>
                  </a:lnTo>
                  <a:lnTo>
                    <a:pt x="245" y="179"/>
                  </a:lnTo>
                  <a:lnTo>
                    <a:pt x="245" y="179"/>
                  </a:lnTo>
                  <a:lnTo>
                    <a:pt x="245" y="177"/>
                  </a:lnTo>
                  <a:lnTo>
                    <a:pt x="245" y="177"/>
                  </a:lnTo>
                  <a:lnTo>
                    <a:pt x="245" y="175"/>
                  </a:lnTo>
                  <a:lnTo>
                    <a:pt x="245" y="175"/>
                  </a:lnTo>
                  <a:lnTo>
                    <a:pt x="243" y="175"/>
                  </a:lnTo>
                  <a:lnTo>
                    <a:pt x="243" y="175"/>
                  </a:lnTo>
                  <a:lnTo>
                    <a:pt x="243" y="175"/>
                  </a:lnTo>
                  <a:lnTo>
                    <a:pt x="245" y="173"/>
                  </a:lnTo>
                  <a:lnTo>
                    <a:pt x="245" y="173"/>
                  </a:lnTo>
                  <a:lnTo>
                    <a:pt x="243" y="173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1" y="173"/>
                  </a:lnTo>
                  <a:lnTo>
                    <a:pt x="241" y="173"/>
                  </a:lnTo>
                  <a:lnTo>
                    <a:pt x="241" y="173"/>
                  </a:lnTo>
                  <a:lnTo>
                    <a:pt x="239" y="173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0"/>
                  </a:lnTo>
                  <a:lnTo>
                    <a:pt x="239" y="170"/>
                  </a:lnTo>
                  <a:lnTo>
                    <a:pt x="239" y="170"/>
                  </a:lnTo>
                  <a:lnTo>
                    <a:pt x="239" y="168"/>
                  </a:lnTo>
                  <a:lnTo>
                    <a:pt x="241" y="168"/>
                  </a:lnTo>
                  <a:lnTo>
                    <a:pt x="241" y="168"/>
                  </a:lnTo>
                  <a:lnTo>
                    <a:pt x="241" y="168"/>
                  </a:lnTo>
                  <a:lnTo>
                    <a:pt x="241" y="168"/>
                  </a:lnTo>
                  <a:lnTo>
                    <a:pt x="241" y="168"/>
                  </a:lnTo>
                  <a:lnTo>
                    <a:pt x="239" y="168"/>
                  </a:lnTo>
                  <a:lnTo>
                    <a:pt x="239" y="170"/>
                  </a:lnTo>
                  <a:lnTo>
                    <a:pt x="237" y="170"/>
                  </a:lnTo>
                  <a:lnTo>
                    <a:pt x="237" y="170"/>
                  </a:lnTo>
                  <a:lnTo>
                    <a:pt x="237" y="170"/>
                  </a:lnTo>
                  <a:lnTo>
                    <a:pt x="237" y="170"/>
                  </a:lnTo>
                  <a:lnTo>
                    <a:pt x="237" y="170"/>
                  </a:lnTo>
                  <a:lnTo>
                    <a:pt x="236" y="170"/>
                  </a:lnTo>
                  <a:lnTo>
                    <a:pt x="236" y="170"/>
                  </a:lnTo>
                  <a:lnTo>
                    <a:pt x="236" y="170"/>
                  </a:lnTo>
                  <a:lnTo>
                    <a:pt x="236" y="170"/>
                  </a:lnTo>
                  <a:lnTo>
                    <a:pt x="236" y="170"/>
                  </a:lnTo>
                  <a:lnTo>
                    <a:pt x="236" y="168"/>
                  </a:lnTo>
                  <a:lnTo>
                    <a:pt x="234" y="168"/>
                  </a:lnTo>
                  <a:lnTo>
                    <a:pt x="234" y="168"/>
                  </a:lnTo>
                  <a:lnTo>
                    <a:pt x="234" y="168"/>
                  </a:lnTo>
                  <a:lnTo>
                    <a:pt x="234" y="170"/>
                  </a:lnTo>
                  <a:lnTo>
                    <a:pt x="234" y="170"/>
                  </a:lnTo>
                  <a:lnTo>
                    <a:pt x="234" y="170"/>
                  </a:lnTo>
                  <a:lnTo>
                    <a:pt x="234" y="172"/>
                  </a:lnTo>
                  <a:lnTo>
                    <a:pt x="234" y="172"/>
                  </a:lnTo>
                  <a:lnTo>
                    <a:pt x="234" y="172"/>
                  </a:lnTo>
                  <a:lnTo>
                    <a:pt x="234" y="172"/>
                  </a:lnTo>
                  <a:lnTo>
                    <a:pt x="234" y="172"/>
                  </a:lnTo>
                  <a:lnTo>
                    <a:pt x="232" y="172"/>
                  </a:lnTo>
                  <a:lnTo>
                    <a:pt x="232" y="172"/>
                  </a:lnTo>
                  <a:lnTo>
                    <a:pt x="232" y="172"/>
                  </a:lnTo>
                  <a:lnTo>
                    <a:pt x="230" y="172"/>
                  </a:lnTo>
                  <a:lnTo>
                    <a:pt x="228" y="170"/>
                  </a:lnTo>
                  <a:lnTo>
                    <a:pt x="228" y="170"/>
                  </a:lnTo>
                  <a:lnTo>
                    <a:pt x="228" y="170"/>
                  </a:lnTo>
                  <a:lnTo>
                    <a:pt x="228" y="170"/>
                  </a:lnTo>
                  <a:lnTo>
                    <a:pt x="228" y="170"/>
                  </a:lnTo>
                  <a:lnTo>
                    <a:pt x="228" y="170"/>
                  </a:lnTo>
                  <a:lnTo>
                    <a:pt x="228" y="170"/>
                  </a:lnTo>
                  <a:lnTo>
                    <a:pt x="226" y="168"/>
                  </a:lnTo>
                  <a:lnTo>
                    <a:pt x="226" y="168"/>
                  </a:lnTo>
                  <a:lnTo>
                    <a:pt x="226" y="168"/>
                  </a:lnTo>
                  <a:lnTo>
                    <a:pt x="226" y="168"/>
                  </a:lnTo>
                  <a:lnTo>
                    <a:pt x="225" y="168"/>
                  </a:lnTo>
                  <a:lnTo>
                    <a:pt x="225" y="168"/>
                  </a:lnTo>
                  <a:lnTo>
                    <a:pt x="226" y="170"/>
                  </a:lnTo>
                  <a:lnTo>
                    <a:pt x="226" y="170"/>
                  </a:lnTo>
                  <a:lnTo>
                    <a:pt x="226" y="170"/>
                  </a:lnTo>
                  <a:lnTo>
                    <a:pt x="226" y="170"/>
                  </a:lnTo>
                  <a:lnTo>
                    <a:pt x="226" y="172"/>
                  </a:lnTo>
                  <a:lnTo>
                    <a:pt x="226" y="172"/>
                  </a:lnTo>
                  <a:lnTo>
                    <a:pt x="225" y="170"/>
                  </a:lnTo>
                  <a:lnTo>
                    <a:pt x="225" y="170"/>
                  </a:lnTo>
                  <a:lnTo>
                    <a:pt x="225" y="168"/>
                  </a:lnTo>
                  <a:lnTo>
                    <a:pt x="225" y="170"/>
                  </a:lnTo>
                  <a:lnTo>
                    <a:pt x="223" y="168"/>
                  </a:lnTo>
                  <a:lnTo>
                    <a:pt x="223" y="168"/>
                  </a:lnTo>
                  <a:lnTo>
                    <a:pt x="221" y="168"/>
                  </a:lnTo>
                  <a:lnTo>
                    <a:pt x="221" y="168"/>
                  </a:lnTo>
                  <a:lnTo>
                    <a:pt x="219" y="168"/>
                  </a:lnTo>
                  <a:lnTo>
                    <a:pt x="219" y="168"/>
                  </a:lnTo>
                  <a:lnTo>
                    <a:pt x="217" y="166"/>
                  </a:lnTo>
                  <a:lnTo>
                    <a:pt x="217" y="166"/>
                  </a:lnTo>
                  <a:lnTo>
                    <a:pt x="217" y="168"/>
                  </a:lnTo>
                  <a:lnTo>
                    <a:pt x="215" y="168"/>
                  </a:lnTo>
                  <a:lnTo>
                    <a:pt x="215" y="168"/>
                  </a:lnTo>
                  <a:lnTo>
                    <a:pt x="215" y="166"/>
                  </a:lnTo>
                  <a:lnTo>
                    <a:pt x="215" y="166"/>
                  </a:lnTo>
                  <a:lnTo>
                    <a:pt x="215" y="166"/>
                  </a:lnTo>
                  <a:lnTo>
                    <a:pt x="215" y="164"/>
                  </a:lnTo>
                  <a:lnTo>
                    <a:pt x="217" y="164"/>
                  </a:lnTo>
                  <a:lnTo>
                    <a:pt x="219" y="164"/>
                  </a:lnTo>
                  <a:lnTo>
                    <a:pt x="219" y="164"/>
                  </a:lnTo>
                  <a:lnTo>
                    <a:pt x="219" y="163"/>
                  </a:lnTo>
                  <a:lnTo>
                    <a:pt x="219" y="163"/>
                  </a:lnTo>
                  <a:lnTo>
                    <a:pt x="219" y="163"/>
                  </a:lnTo>
                  <a:lnTo>
                    <a:pt x="217" y="163"/>
                  </a:lnTo>
                  <a:lnTo>
                    <a:pt x="217" y="163"/>
                  </a:lnTo>
                  <a:lnTo>
                    <a:pt x="217" y="161"/>
                  </a:lnTo>
                  <a:lnTo>
                    <a:pt x="219" y="161"/>
                  </a:lnTo>
                  <a:lnTo>
                    <a:pt x="219" y="163"/>
                  </a:lnTo>
                  <a:lnTo>
                    <a:pt x="219" y="163"/>
                  </a:lnTo>
                  <a:lnTo>
                    <a:pt x="219" y="161"/>
                  </a:lnTo>
                  <a:lnTo>
                    <a:pt x="221" y="161"/>
                  </a:lnTo>
                  <a:lnTo>
                    <a:pt x="219" y="161"/>
                  </a:lnTo>
                  <a:lnTo>
                    <a:pt x="219" y="161"/>
                  </a:lnTo>
                  <a:lnTo>
                    <a:pt x="219" y="161"/>
                  </a:lnTo>
                  <a:lnTo>
                    <a:pt x="219" y="159"/>
                  </a:lnTo>
                  <a:lnTo>
                    <a:pt x="221" y="159"/>
                  </a:lnTo>
                  <a:lnTo>
                    <a:pt x="221" y="159"/>
                  </a:lnTo>
                  <a:lnTo>
                    <a:pt x="219" y="159"/>
                  </a:lnTo>
                  <a:lnTo>
                    <a:pt x="219" y="159"/>
                  </a:lnTo>
                  <a:lnTo>
                    <a:pt x="219" y="159"/>
                  </a:lnTo>
                  <a:lnTo>
                    <a:pt x="221" y="157"/>
                  </a:lnTo>
                  <a:lnTo>
                    <a:pt x="221" y="157"/>
                  </a:lnTo>
                  <a:lnTo>
                    <a:pt x="221" y="157"/>
                  </a:lnTo>
                  <a:lnTo>
                    <a:pt x="221" y="157"/>
                  </a:lnTo>
                  <a:lnTo>
                    <a:pt x="221" y="157"/>
                  </a:lnTo>
                  <a:lnTo>
                    <a:pt x="221" y="157"/>
                  </a:lnTo>
                  <a:lnTo>
                    <a:pt x="223" y="157"/>
                  </a:lnTo>
                  <a:lnTo>
                    <a:pt x="223" y="157"/>
                  </a:lnTo>
                  <a:lnTo>
                    <a:pt x="225" y="155"/>
                  </a:lnTo>
                  <a:lnTo>
                    <a:pt x="225" y="155"/>
                  </a:lnTo>
                  <a:lnTo>
                    <a:pt x="225" y="157"/>
                  </a:lnTo>
                  <a:lnTo>
                    <a:pt x="225" y="157"/>
                  </a:lnTo>
                  <a:lnTo>
                    <a:pt x="226" y="157"/>
                  </a:lnTo>
                  <a:lnTo>
                    <a:pt x="226" y="157"/>
                  </a:lnTo>
                  <a:lnTo>
                    <a:pt x="226" y="157"/>
                  </a:lnTo>
                  <a:lnTo>
                    <a:pt x="226" y="157"/>
                  </a:lnTo>
                  <a:lnTo>
                    <a:pt x="226" y="157"/>
                  </a:lnTo>
                  <a:lnTo>
                    <a:pt x="228" y="155"/>
                  </a:lnTo>
                  <a:lnTo>
                    <a:pt x="226" y="155"/>
                  </a:lnTo>
                  <a:lnTo>
                    <a:pt x="226" y="155"/>
                  </a:lnTo>
                  <a:lnTo>
                    <a:pt x="226" y="155"/>
                  </a:lnTo>
                  <a:lnTo>
                    <a:pt x="226" y="153"/>
                  </a:lnTo>
                  <a:lnTo>
                    <a:pt x="226" y="153"/>
                  </a:lnTo>
                  <a:lnTo>
                    <a:pt x="228" y="153"/>
                  </a:lnTo>
                  <a:lnTo>
                    <a:pt x="228" y="153"/>
                  </a:lnTo>
                  <a:lnTo>
                    <a:pt x="228" y="153"/>
                  </a:lnTo>
                  <a:lnTo>
                    <a:pt x="228" y="153"/>
                  </a:lnTo>
                  <a:lnTo>
                    <a:pt x="228" y="153"/>
                  </a:lnTo>
                  <a:lnTo>
                    <a:pt x="228" y="153"/>
                  </a:lnTo>
                  <a:lnTo>
                    <a:pt x="228" y="153"/>
                  </a:lnTo>
                  <a:lnTo>
                    <a:pt x="228" y="152"/>
                  </a:lnTo>
                  <a:lnTo>
                    <a:pt x="228" y="152"/>
                  </a:lnTo>
                  <a:lnTo>
                    <a:pt x="228" y="152"/>
                  </a:lnTo>
                  <a:lnTo>
                    <a:pt x="228" y="150"/>
                  </a:lnTo>
                  <a:lnTo>
                    <a:pt x="228" y="150"/>
                  </a:lnTo>
                  <a:lnTo>
                    <a:pt x="228" y="150"/>
                  </a:lnTo>
                  <a:lnTo>
                    <a:pt x="228" y="150"/>
                  </a:lnTo>
                  <a:lnTo>
                    <a:pt x="230" y="150"/>
                  </a:lnTo>
                  <a:lnTo>
                    <a:pt x="230" y="150"/>
                  </a:lnTo>
                  <a:lnTo>
                    <a:pt x="230" y="152"/>
                  </a:lnTo>
                  <a:lnTo>
                    <a:pt x="232" y="152"/>
                  </a:lnTo>
                  <a:lnTo>
                    <a:pt x="232" y="152"/>
                  </a:lnTo>
                  <a:lnTo>
                    <a:pt x="232" y="152"/>
                  </a:lnTo>
                  <a:lnTo>
                    <a:pt x="230" y="150"/>
                  </a:lnTo>
                  <a:lnTo>
                    <a:pt x="230" y="150"/>
                  </a:lnTo>
                  <a:lnTo>
                    <a:pt x="230" y="148"/>
                  </a:lnTo>
                  <a:lnTo>
                    <a:pt x="228" y="148"/>
                  </a:lnTo>
                  <a:lnTo>
                    <a:pt x="228" y="148"/>
                  </a:lnTo>
                  <a:lnTo>
                    <a:pt x="228" y="148"/>
                  </a:lnTo>
                  <a:lnTo>
                    <a:pt x="228" y="148"/>
                  </a:lnTo>
                  <a:lnTo>
                    <a:pt x="228" y="148"/>
                  </a:lnTo>
                  <a:lnTo>
                    <a:pt x="228" y="148"/>
                  </a:lnTo>
                  <a:lnTo>
                    <a:pt x="228" y="146"/>
                  </a:lnTo>
                  <a:lnTo>
                    <a:pt x="228" y="146"/>
                  </a:lnTo>
                  <a:lnTo>
                    <a:pt x="228" y="146"/>
                  </a:lnTo>
                  <a:lnTo>
                    <a:pt x="226" y="146"/>
                  </a:lnTo>
                  <a:lnTo>
                    <a:pt x="226" y="148"/>
                  </a:lnTo>
                  <a:lnTo>
                    <a:pt x="226" y="148"/>
                  </a:lnTo>
                  <a:lnTo>
                    <a:pt x="226" y="148"/>
                  </a:lnTo>
                  <a:lnTo>
                    <a:pt x="226" y="148"/>
                  </a:lnTo>
                  <a:lnTo>
                    <a:pt x="226" y="150"/>
                  </a:lnTo>
                  <a:lnTo>
                    <a:pt x="226" y="150"/>
                  </a:lnTo>
                  <a:lnTo>
                    <a:pt x="226" y="150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5" y="153"/>
                  </a:lnTo>
                  <a:lnTo>
                    <a:pt x="225" y="153"/>
                  </a:lnTo>
                  <a:lnTo>
                    <a:pt x="225" y="153"/>
                  </a:lnTo>
                  <a:lnTo>
                    <a:pt x="223" y="153"/>
                  </a:lnTo>
                  <a:lnTo>
                    <a:pt x="225" y="153"/>
                  </a:lnTo>
                  <a:lnTo>
                    <a:pt x="225" y="153"/>
                  </a:lnTo>
                  <a:lnTo>
                    <a:pt x="223" y="155"/>
                  </a:lnTo>
                  <a:lnTo>
                    <a:pt x="223" y="155"/>
                  </a:lnTo>
                  <a:lnTo>
                    <a:pt x="223" y="155"/>
                  </a:lnTo>
                  <a:lnTo>
                    <a:pt x="223" y="155"/>
                  </a:lnTo>
                  <a:lnTo>
                    <a:pt x="223" y="153"/>
                  </a:lnTo>
                  <a:lnTo>
                    <a:pt x="223" y="153"/>
                  </a:lnTo>
                  <a:lnTo>
                    <a:pt x="223" y="153"/>
                  </a:lnTo>
                  <a:lnTo>
                    <a:pt x="223" y="152"/>
                  </a:lnTo>
                  <a:lnTo>
                    <a:pt x="223" y="152"/>
                  </a:lnTo>
                  <a:lnTo>
                    <a:pt x="223" y="152"/>
                  </a:lnTo>
                  <a:lnTo>
                    <a:pt x="221" y="152"/>
                  </a:lnTo>
                  <a:lnTo>
                    <a:pt x="221" y="153"/>
                  </a:lnTo>
                  <a:lnTo>
                    <a:pt x="221" y="153"/>
                  </a:lnTo>
                  <a:lnTo>
                    <a:pt x="221" y="153"/>
                  </a:lnTo>
                  <a:lnTo>
                    <a:pt x="219" y="153"/>
                  </a:lnTo>
                  <a:lnTo>
                    <a:pt x="219" y="153"/>
                  </a:lnTo>
                  <a:lnTo>
                    <a:pt x="219" y="155"/>
                  </a:lnTo>
                  <a:lnTo>
                    <a:pt x="219" y="155"/>
                  </a:lnTo>
                  <a:lnTo>
                    <a:pt x="219" y="155"/>
                  </a:lnTo>
                  <a:lnTo>
                    <a:pt x="219" y="155"/>
                  </a:lnTo>
                  <a:lnTo>
                    <a:pt x="217" y="157"/>
                  </a:lnTo>
                  <a:lnTo>
                    <a:pt x="217" y="157"/>
                  </a:lnTo>
                  <a:lnTo>
                    <a:pt x="217" y="157"/>
                  </a:lnTo>
                  <a:lnTo>
                    <a:pt x="217" y="157"/>
                  </a:lnTo>
                  <a:lnTo>
                    <a:pt x="217" y="157"/>
                  </a:lnTo>
                  <a:lnTo>
                    <a:pt x="217" y="157"/>
                  </a:lnTo>
                  <a:lnTo>
                    <a:pt x="215" y="159"/>
                  </a:lnTo>
                  <a:lnTo>
                    <a:pt x="215" y="159"/>
                  </a:lnTo>
                  <a:lnTo>
                    <a:pt x="217" y="159"/>
                  </a:lnTo>
                  <a:lnTo>
                    <a:pt x="217" y="159"/>
                  </a:lnTo>
                  <a:lnTo>
                    <a:pt x="215" y="161"/>
                  </a:lnTo>
                  <a:lnTo>
                    <a:pt x="215" y="161"/>
                  </a:lnTo>
                  <a:lnTo>
                    <a:pt x="215" y="161"/>
                  </a:lnTo>
                  <a:lnTo>
                    <a:pt x="215" y="159"/>
                  </a:lnTo>
                  <a:lnTo>
                    <a:pt x="214" y="159"/>
                  </a:lnTo>
                  <a:lnTo>
                    <a:pt x="214" y="157"/>
                  </a:lnTo>
                  <a:lnTo>
                    <a:pt x="214" y="157"/>
                  </a:lnTo>
                  <a:lnTo>
                    <a:pt x="214" y="157"/>
                  </a:lnTo>
                  <a:lnTo>
                    <a:pt x="214" y="157"/>
                  </a:lnTo>
                  <a:lnTo>
                    <a:pt x="214" y="155"/>
                  </a:lnTo>
                  <a:lnTo>
                    <a:pt x="214" y="155"/>
                  </a:lnTo>
                  <a:lnTo>
                    <a:pt x="214" y="155"/>
                  </a:lnTo>
                  <a:lnTo>
                    <a:pt x="214" y="155"/>
                  </a:lnTo>
                  <a:lnTo>
                    <a:pt x="214" y="155"/>
                  </a:lnTo>
                  <a:lnTo>
                    <a:pt x="214" y="155"/>
                  </a:lnTo>
                  <a:lnTo>
                    <a:pt x="212" y="155"/>
                  </a:lnTo>
                  <a:lnTo>
                    <a:pt x="212" y="155"/>
                  </a:lnTo>
                  <a:lnTo>
                    <a:pt x="212" y="155"/>
                  </a:lnTo>
                  <a:lnTo>
                    <a:pt x="212" y="155"/>
                  </a:lnTo>
                  <a:lnTo>
                    <a:pt x="210" y="155"/>
                  </a:lnTo>
                  <a:lnTo>
                    <a:pt x="210" y="153"/>
                  </a:lnTo>
                  <a:lnTo>
                    <a:pt x="210" y="153"/>
                  </a:lnTo>
                  <a:lnTo>
                    <a:pt x="210" y="153"/>
                  </a:lnTo>
                  <a:lnTo>
                    <a:pt x="210" y="152"/>
                  </a:lnTo>
                  <a:lnTo>
                    <a:pt x="210" y="152"/>
                  </a:lnTo>
                  <a:lnTo>
                    <a:pt x="210" y="152"/>
                  </a:lnTo>
                  <a:lnTo>
                    <a:pt x="210" y="152"/>
                  </a:lnTo>
                  <a:lnTo>
                    <a:pt x="210" y="152"/>
                  </a:lnTo>
                  <a:lnTo>
                    <a:pt x="208" y="152"/>
                  </a:lnTo>
                  <a:lnTo>
                    <a:pt x="208" y="152"/>
                  </a:lnTo>
                  <a:lnTo>
                    <a:pt x="208" y="152"/>
                  </a:lnTo>
                  <a:lnTo>
                    <a:pt x="208" y="153"/>
                  </a:lnTo>
                  <a:lnTo>
                    <a:pt x="208" y="153"/>
                  </a:lnTo>
                  <a:lnTo>
                    <a:pt x="208" y="155"/>
                  </a:lnTo>
                  <a:lnTo>
                    <a:pt x="208" y="155"/>
                  </a:lnTo>
                  <a:lnTo>
                    <a:pt x="206" y="155"/>
                  </a:lnTo>
                  <a:lnTo>
                    <a:pt x="206" y="155"/>
                  </a:lnTo>
                  <a:lnTo>
                    <a:pt x="206" y="155"/>
                  </a:lnTo>
                  <a:lnTo>
                    <a:pt x="205" y="155"/>
                  </a:lnTo>
                  <a:lnTo>
                    <a:pt x="205" y="155"/>
                  </a:lnTo>
                  <a:lnTo>
                    <a:pt x="205" y="155"/>
                  </a:lnTo>
                  <a:lnTo>
                    <a:pt x="205" y="155"/>
                  </a:lnTo>
                  <a:lnTo>
                    <a:pt x="205" y="157"/>
                  </a:lnTo>
                  <a:lnTo>
                    <a:pt x="203" y="157"/>
                  </a:lnTo>
                  <a:lnTo>
                    <a:pt x="203" y="157"/>
                  </a:lnTo>
                  <a:lnTo>
                    <a:pt x="201" y="157"/>
                  </a:lnTo>
                  <a:lnTo>
                    <a:pt x="201" y="157"/>
                  </a:lnTo>
                  <a:lnTo>
                    <a:pt x="201" y="155"/>
                  </a:lnTo>
                  <a:lnTo>
                    <a:pt x="199" y="155"/>
                  </a:lnTo>
                  <a:lnTo>
                    <a:pt x="199" y="155"/>
                  </a:lnTo>
                  <a:lnTo>
                    <a:pt x="197" y="155"/>
                  </a:lnTo>
                  <a:lnTo>
                    <a:pt x="197" y="155"/>
                  </a:lnTo>
                  <a:lnTo>
                    <a:pt x="199" y="155"/>
                  </a:lnTo>
                  <a:lnTo>
                    <a:pt x="199" y="155"/>
                  </a:lnTo>
                  <a:lnTo>
                    <a:pt x="201" y="157"/>
                  </a:lnTo>
                  <a:lnTo>
                    <a:pt x="201" y="159"/>
                  </a:lnTo>
                  <a:lnTo>
                    <a:pt x="201" y="159"/>
                  </a:lnTo>
                  <a:lnTo>
                    <a:pt x="201" y="161"/>
                  </a:lnTo>
                  <a:lnTo>
                    <a:pt x="201" y="163"/>
                  </a:lnTo>
                  <a:lnTo>
                    <a:pt x="203" y="163"/>
                  </a:lnTo>
                  <a:lnTo>
                    <a:pt x="205" y="163"/>
                  </a:lnTo>
                  <a:lnTo>
                    <a:pt x="205" y="164"/>
                  </a:lnTo>
                  <a:lnTo>
                    <a:pt x="205" y="163"/>
                  </a:lnTo>
                  <a:lnTo>
                    <a:pt x="205" y="163"/>
                  </a:lnTo>
                  <a:lnTo>
                    <a:pt x="206" y="161"/>
                  </a:lnTo>
                  <a:lnTo>
                    <a:pt x="206" y="161"/>
                  </a:lnTo>
                  <a:lnTo>
                    <a:pt x="206" y="161"/>
                  </a:lnTo>
                  <a:lnTo>
                    <a:pt x="208" y="161"/>
                  </a:lnTo>
                  <a:lnTo>
                    <a:pt x="208" y="161"/>
                  </a:lnTo>
                  <a:lnTo>
                    <a:pt x="210" y="161"/>
                  </a:lnTo>
                  <a:lnTo>
                    <a:pt x="210" y="161"/>
                  </a:lnTo>
                  <a:lnTo>
                    <a:pt x="212" y="161"/>
                  </a:lnTo>
                  <a:lnTo>
                    <a:pt x="212" y="161"/>
                  </a:lnTo>
                  <a:lnTo>
                    <a:pt x="212" y="161"/>
                  </a:lnTo>
                  <a:lnTo>
                    <a:pt x="212" y="163"/>
                  </a:lnTo>
                  <a:lnTo>
                    <a:pt x="212" y="163"/>
                  </a:lnTo>
                  <a:lnTo>
                    <a:pt x="212" y="163"/>
                  </a:lnTo>
                  <a:lnTo>
                    <a:pt x="212" y="163"/>
                  </a:lnTo>
                  <a:lnTo>
                    <a:pt x="212" y="163"/>
                  </a:lnTo>
                  <a:lnTo>
                    <a:pt x="214" y="163"/>
                  </a:lnTo>
                  <a:lnTo>
                    <a:pt x="214" y="163"/>
                  </a:lnTo>
                  <a:lnTo>
                    <a:pt x="214" y="163"/>
                  </a:lnTo>
                  <a:lnTo>
                    <a:pt x="214" y="164"/>
                  </a:lnTo>
                  <a:lnTo>
                    <a:pt x="214" y="164"/>
                  </a:lnTo>
                  <a:lnTo>
                    <a:pt x="214" y="166"/>
                  </a:lnTo>
                  <a:lnTo>
                    <a:pt x="214" y="166"/>
                  </a:lnTo>
                  <a:lnTo>
                    <a:pt x="214" y="168"/>
                  </a:lnTo>
                  <a:lnTo>
                    <a:pt x="214" y="168"/>
                  </a:lnTo>
                  <a:lnTo>
                    <a:pt x="214" y="168"/>
                  </a:lnTo>
                  <a:lnTo>
                    <a:pt x="214" y="170"/>
                  </a:lnTo>
                  <a:lnTo>
                    <a:pt x="215" y="170"/>
                  </a:lnTo>
                  <a:lnTo>
                    <a:pt x="215" y="170"/>
                  </a:lnTo>
                  <a:lnTo>
                    <a:pt x="215" y="170"/>
                  </a:lnTo>
                  <a:lnTo>
                    <a:pt x="215" y="170"/>
                  </a:lnTo>
                  <a:lnTo>
                    <a:pt x="217" y="168"/>
                  </a:lnTo>
                  <a:lnTo>
                    <a:pt x="217" y="170"/>
                  </a:lnTo>
                  <a:lnTo>
                    <a:pt x="217" y="170"/>
                  </a:lnTo>
                  <a:lnTo>
                    <a:pt x="219" y="170"/>
                  </a:lnTo>
                  <a:lnTo>
                    <a:pt x="219" y="170"/>
                  </a:lnTo>
                  <a:lnTo>
                    <a:pt x="219" y="172"/>
                  </a:lnTo>
                  <a:lnTo>
                    <a:pt x="219" y="172"/>
                  </a:lnTo>
                  <a:lnTo>
                    <a:pt x="219" y="172"/>
                  </a:lnTo>
                  <a:lnTo>
                    <a:pt x="217" y="172"/>
                  </a:lnTo>
                  <a:lnTo>
                    <a:pt x="217" y="172"/>
                  </a:lnTo>
                  <a:lnTo>
                    <a:pt x="217" y="172"/>
                  </a:lnTo>
                  <a:lnTo>
                    <a:pt x="215" y="172"/>
                  </a:lnTo>
                  <a:lnTo>
                    <a:pt x="215" y="172"/>
                  </a:lnTo>
                  <a:lnTo>
                    <a:pt x="215" y="172"/>
                  </a:lnTo>
                  <a:lnTo>
                    <a:pt x="214" y="172"/>
                  </a:lnTo>
                  <a:lnTo>
                    <a:pt x="214" y="170"/>
                  </a:lnTo>
                  <a:lnTo>
                    <a:pt x="212" y="170"/>
                  </a:lnTo>
                  <a:lnTo>
                    <a:pt x="212" y="170"/>
                  </a:lnTo>
                  <a:lnTo>
                    <a:pt x="212" y="170"/>
                  </a:lnTo>
                  <a:lnTo>
                    <a:pt x="214" y="172"/>
                  </a:lnTo>
                  <a:lnTo>
                    <a:pt x="215" y="172"/>
                  </a:lnTo>
                  <a:lnTo>
                    <a:pt x="217" y="173"/>
                  </a:lnTo>
                  <a:lnTo>
                    <a:pt x="217" y="173"/>
                  </a:lnTo>
                  <a:lnTo>
                    <a:pt x="217" y="173"/>
                  </a:lnTo>
                  <a:lnTo>
                    <a:pt x="217" y="173"/>
                  </a:lnTo>
                  <a:lnTo>
                    <a:pt x="215" y="173"/>
                  </a:lnTo>
                  <a:lnTo>
                    <a:pt x="215" y="173"/>
                  </a:lnTo>
                  <a:lnTo>
                    <a:pt x="214" y="172"/>
                  </a:lnTo>
                  <a:lnTo>
                    <a:pt x="212" y="172"/>
                  </a:lnTo>
                  <a:lnTo>
                    <a:pt x="210" y="170"/>
                  </a:lnTo>
                  <a:lnTo>
                    <a:pt x="206" y="168"/>
                  </a:lnTo>
                  <a:lnTo>
                    <a:pt x="205" y="168"/>
                  </a:lnTo>
                  <a:lnTo>
                    <a:pt x="201" y="166"/>
                  </a:lnTo>
                  <a:lnTo>
                    <a:pt x="199" y="166"/>
                  </a:lnTo>
                  <a:lnTo>
                    <a:pt x="197" y="164"/>
                  </a:lnTo>
                  <a:lnTo>
                    <a:pt x="194" y="164"/>
                  </a:lnTo>
                  <a:lnTo>
                    <a:pt x="188" y="163"/>
                  </a:lnTo>
                  <a:lnTo>
                    <a:pt x="186" y="163"/>
                  </a:lnTo>
                  <a:lnTo>
                    <a:pt x="183" y="161"/>
                  </a:lnTo>
                  <a:lnTo>
                    <a:pt x="181" y="161"/>
                  </a:lnTo>
                  <a:lnTo>
                    <a:pt x="177" y="159"/>
                  </a:lnTo>
                  <a:lnTo>
                    <a:pt x="170" y="159"/>
                  </a:lnTo>
                  <a:lnTo>
                    <a:pt x="164" y="157"/>
                  </a:lnTo>
                  <a:lnTo>
                    <a:pt x="157" y="157"/>
                  </a:lnTo>
                  <a:lnTo>
                    <a:pt x="155" y="157"/>
                  </a:lnTo>
                  <a:lnTo>
                    <a:pt x="150" y="157"/>
                  </a:lnTo>
                  <a:lnTo>
                    <a:pt x="146" y="157"/>
                  </a:lnTo>
                  <a:lnTo>
                    <a:pt x="141" y="157"/>
                  </a:lnTo>
                  <a:lnTo>
                    <a:pt x="137" y="157"/>
                  </a:lnTo>
                  <a:lnTo>
                    <a:pt x="135" y="157"/>
                  </a:lnTo>
                  <a:lnTo>
                    <a:pt x="133" y="157"/>
                  </a:lnTo>
                  <a:lnTo>
                    <a:pt x="131" y="157"/>
                  </a:lnTo>
                  <a:lnTo>
                    <a:pt x="131" y="157"/>
                  </a:lnTo>
                  <a:lnTo>
                    <a:pt x="131" y="157"/>
                  </a:lnTo>
                  <a:lnTo>
                    <a:pt x="130" y="157"/>
                  </a:lnTo>
                  <a:lnTo>
                    <a:pt x="130" y="157"/>
                  </a:lnTo>
                  <a:lnTo>
                    <a:pt x="128" y="157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30" y="155"/>
                  </a:lnTo>
                  <a:lnTo>
                    <a:pt x="130" y="155"/>
                  </a:lnTo>
                  <a:lnTo>
                    <a:pt x="131" y="155"/>
                  </a:lnTo>
                  <a:lnTo>
                    <a:pt x="130" y="153"/>
                  </a:lnTo>
                  <a:lnTo>
                    <a:pt x="131" y="153"/>
                  </a:lnTo>
                  <a:lnTo>
                    <a:pt x="131" y="153"/>
                  </a:lnTo>
                  <a:lnTo>
                    <a:pt x="133" y="153"/>
                  </a:lnTo>
                  <a:lnTo>
                    <a:pt x="135" y="153"/>
                  </a:lnTo>
                  <a:lnTo>
                    <a:pt x="135" y="153"/>
                  </a:lnTo>
                  <a:lnTo>
                    <a:pt x="135" y="155"/>
                  </a:lnTo>
                  <a:lnTo>
                    <a:pt x="135" y="155"/>
                  </a:lnTo>
                  <a:lnTo>
                    <a:pt x="135" y="155"/>
                  </a:lnTo>
                  <a:lnTo>
                    <a:pt x="135" y="153"/>
                  </a:lnTo>
                  <a:lnTo>
                    <a:pt x="135" y="153"/>
                  </a:lnTo>
                  <a:lnTo>
                    <a:pt x="135" y="153"/>
                  </a:lnTo>
                  <a:lnTo>
                    <a:pt x="137" y="153"/>
                  </a:lnTo>
                  <a:lnTo>
                    <a:pt x="137" y="153"/>
                  </a:lnTo>
                  <a:lnTo>
                    <a:pt x="139" y="153"/>
                  </a:lnTo>
                  <a:lnTo>
                    <a:pt x="139" y="153"/>
                  </a:lnTo>
                  <a:lnTo>
                    <a:pt x="141" y="153"/>
                  </a:lnTo>
                  <a:lnTo>
                    <a:pt x="144" y="155"/>
                  </a:lnTo>
                  <a:lnTo>
                    <a:pt x="146" y="155"/>
                  </a:lnTo>
                  <a:lnTo>
                    <a:pt x="146" y="153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8" y="152"/>
                  </a:lnTo>
                  <a:lnTo>
                    <a:pt x="148" y="152"/>
                  </a:lnTo>
                  <a:lnTo>
                    <a:pt x="148" y="150"/>
                  </a:lnTo>
                  <a:lnTo>
                    <a:pt x="148" y="150"/>
                  </a:lnTo>
                  <a:lnTo>
                    <a:pt x="150" y="150"/>
                  </a:lnTo>
                  <a:lnTo>
                    <a:pt x="150" y="150"/>
                  </a:lnTo>
                  <a:lnTo>
                    <a:pt x="150" y="150"/>
                  </a:lnTo>
                  <a:lnTo>
                    <a:pt x="150" y="150"/>
                  </a:lnTo>
                  <a:lnTo>
                    <a:pt x="150" y="150"/>
                  </a:lnTo>
                  <a:lnTo>
                    <a:pt x="150" y="152"/>
                  </a:lnTo>
                  <a:lnTo>
                    <a:pt x="150" y="152"/>
                  </a:lnTo>
                  <a:lnTo>
                    <a:pt x="150" y="152"/>
                  </a:lnTo>
                  <a:lnTo>
                    <a:pt x="150" y="152"/>
                  </a:lnTo>
                  <a:lnTo>
                    <a:pt x="150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2" y="153"/>
                  </a:lnTo>
                  <a:lnTo>
                    <a:pt x="152" y="153"/>
                  </a:lnTo>
                  <a:lnTo>
                    <a:pt x="152" y="152"/>
                  </a:lnTo>
                  <a:lnTo>
                    <a:pt x="153" y="152"/>
                  </a:lnTo>
                  <a:lnTo>
                    <a:pt x="153" y="152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7" y="152"/>
                  </a:lnTo>
                  <a:lnTo>
                    <a:pt x="157" y="152"/>
                  </a:lnTo>
                  <a:lnTo>
                    <a:pt x="157" y="152"/>
                  </a:lnTo>
                  <a:lnTo>
                    <a:pt x="157" y="152"/>
                  </a:lnTo>
                  <a:lnTo>
                    <a:pt x="157" y="152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9" y="150"/>
                  </a:lnTo>
                  <a:lnTo>
                    <a:pt x="159" y="150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5" y="150"/>
                  </a:lnTo>
                  <a:lnTo>
                    <a:pt x="155" y="150"/>
                  </a:lnTo>
                  <a:lnTo>
                    <a:pt x="153" y="150"/>
                  </a:lnTo>
                  <a:lnTo>
                    <a:pt x="153" y="150"/>
                  </a:lnTo>
                  <a:lnTo>
                    <a:pt x="153" y="150"/>
                  </a:lnTo>
                  <a:lnTo>
                    <a:pt x="153" y="150"/>
                  </a:lnTo>
                  <a:lnTo>
                    <a:pt x="153" y="148"/>
                  </a:lnTo>
                  <a:lnTo>
                    <a:pt x="153" y="148"/>
                  </a:lnTo>
                  <a:lnTo>
                    <a:pt x="153" y="148"/>
                  </a:lnTo>
                  <a:lnTo>
                    <a:pt x="153" y="148"/>
                  </a:lnTo>
                  <a:lnTo>
                    <a:pt x="153" y="148"/>
                  </a:lnTo>
                  <a:lnTo>
                    <a:pt x="155" y="148"/>
                  </a:lnTo>
                  <a:lnTo>
                    <a:pt x="155" y="148"/>
                  </a:lnTo>
                  <a:lnTo>
                    <a:pt x="155" y="148"/>
                  </a:lnTo>
                  <a:lnTo>
                    <a:pt x="155" y="148"/>
                  </a:lnTo>
                  <a:lnTo>
                    <a:pt x="155" y="148"/>
                  </a:lnTo>
                  <a:lnTo>
                    <a:pt x="155" y="148"/>
                  </a:lnTo>
                  <a:lnTo>
                    <a:pt x="155" y="148"/>
                  </a:lnTo>
                  <a:lnTo>
                    <a:pt x="157" y="148"/>
                  </a:lnTo>
                  <a:lnTo>
                    <a:pt x="157" y="148"/>
                  </a:lnTo>
                  <a:lnTo>
                    <a:pt x="159" y="148"/>
                  </a:lnTo>
                  <a:lnTo>
                    <a:pt x="159" y="148"/>
                  </a:lnTo>
                  <a:lnTo>
                    <a:pt x="159" y="148"/>
                  </a:lnTo>
                  <a:lnTo>
                    <a:pt x="161" y="148"/>
                  </a:lnTo>
                  <a:lnTo>
                    <a:pt x="161" y="150"/>
                  </a:lnTo>
                  <a:lnTo>
                    <a:pt x="162" y="150"/>
                  </a:lnTo>
                  <a:lnTo>
                    <a:pt x="164" y="150"/>
                  </a:lnTo>
                  <a:lnTo>
                    <a:pt x="164" y="150"/>
                  </a:lnTo>
                  <a:lnTo>
                    <a:pt x="166" y="152"/>
                  </a:lnTo>
                  <a:lnTo>
                    <a:pt x="168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48"/>
                  </a:lnTo>
                  <a:lnTo>
                    <a:pt x="170" y="148"/>
                  </a:lnTo>
                  <a:lnTo>
                    <a:pt x="170" y="148"/>
                  </a:lnTo>
                  <a:lnTo>
                    <a:pt x="170" y="148"/>
                  </a:lnTo>
                  <a:lnTo>
                    <a:pt x="170" y="148"/>
                  </a:lnTo>
                  <a:lnTo>
                    <a:pt x="170" y="148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4"/>
                  </a:lnTo>
                  <a:lnTo>
                    <a:pt x="168" y="144"/>
                  </a:lnTo>
                  <a:lnTo>
                    <a:pt x="168" y="144"/>
                  </a:lnTo>
                  <a:lnTo>
                    <a:pt x="166" y="144"/>
                  </a:lnTo>
                  <a:lnTo>
                    <a:pt x="166" y="144"/>
                  </a:lnTo>
                  <a:lnTo>
                    <a:pt x="166" y="144"/>
                  </a:lnTo>
                  <a:lnTo>
                    <a:pt x="166" y="144"/>
                  </a:lnTo>
                  <a:lnTo>
                    <a:pt x="164" y="144"/>
                  </a:lnTo>
                  <a:lnTo>
                    <a:pt x="164" y="144"/>
                  </a:lnTo>
                  <a:lnTo>
                    <a:pt x="164" y="144"/>
                  </a:lnTo>
                  <a:lnTo>
                    <a:pt x="164" y="142"/>
                  </a:lnTo>
                  <a:lnTo>
                    <a:pt x="164" y="142"/>
                  </a:lnTo>
                  <a:lnTo>
                    <a:pt x="164" y="142"/>
                  </a:lnTo>
                  <a:lnTo>
                    <a:pt x="166" y="142"/>
                  </a:lnTo>
                  <a:lnTo>
                    <a:pt x="166" y="141"/>
                  </a:lnTo>
                  <a:lnTo>
                    <a:pt x="166" y="141"/>
                  </a:lnTo>
                  <a:lnTo>
                    <a:pt x="164" y="141"/>
                  </a:lnTo>
                  <a:lnTo>
                    <a:pt x="164" y="141"/>
                  </a:lnTo>
                  <a:lnTo>
                    <a:pt x="164" y="141"/>
                  </a:lnTo>
                  <a:lnTo>
                    <a:pt x="166" y="141"/>
                  </a:lnTo>
                  <a:lnTo>
                    <a:pt x="166" y="139"/>
                  </a:lnTo>
                  <a:lnTo>
                    <a:pt x="166" y="139"/>
                  </a:lnTo>
                  <a:lnTo>
                    <a:pt x="166" y="13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4" y="141"/>
                  </a:lnTo>
                  <a:lnTo>
                    <a:pt x="164" y="141"/>
                  </a:lnTo>
                  <a:lnTo>
                    <a:pt x="164" y="141"/>
                  </a:lnTo>
                  <a:lnTo>
                    <a:pt x="162" y="141"/>
                  </a:lnTo>
                  <a:lnTo>
                    <a:pt x="162" y="141"/>
                  </a:lnTo>
                  <a:lnTo>
                    <a:pt x="162" y="142"/>
                  </a:lnTo>
                  <a:lnTo>
                    <a:pt x="162" y="142"/>
                  </a:lnTo>
                  <a:lnTo>
                    <a:pt x="161" y="142"/>
                  </a:lnTo>
                  <a:lnTo>
                    <a:pt x="161" y="142"/>
                  </a:lnTo>
                  <a:lnTo>
                    <a:pt x="161" y="142"/>
                  </a:lnTo>
                  <a:lnTo>
                    <a:pt x="159" y="141"/>
                  </a:lnTo>
                  <a:lnTo>
                    <a:pt x="159" y="141"/>
                  </a:lnTo>
                  <a:lnTo>
                    <a:pt x="157" y="141"/>
                  </a:lnTo>
                  <a:lnTo>
                    <a:pt x="159" y="141"/>
                  </a:lnTo>
                  <a:lnTo>
                    <a:pt x="159" y="139"/>
                  </a:lnTo>
                  <a:lnTo>
                    <a:pt x="159" y="139"/>
                  </a:lnTo>
                  <a:lnTo>
                    <a:pt x="159" y="139"/>
                  </a:lnTo>
                  <a:lnTo>
                    <a:pt x="159" y="139"/>
                  </a:lnTo>
                  <a:lnTo>
                    <a:pt x="159" y="139"/>
                  </a:lnTo>
                  <a:lnTo>
                    <a:pt x="157" y="139"/>
                  </a:lnTo>
                  <a:lnTo>
                    <a:pt x="157" y="139"/>
                  </a:lnTo>
                  <a:lnTo>
                    <a:pt x="157" y="141"/>
                  </a:lnTo>
                  <a:lnTo>
                    <a:pt x="157" y="141"/>
                  </a:lnTo>
                  <a:lnTo>
                    <a:pt x="155" y="141"/>
                  </a:lnTo>
                  <a:lnTo>
                    <a:pt x="155" y="141"/>
                  </a:lnTo>
                  <a:lnTo>
                    <a:pt x="153" y="141"/>
                  </a:lnTo>
                  <a:lnTo>
                    <a:pt x="153" y="141"/>
                  </a:lnTo>
                  <a:lnTo>
                    <a:pt x="152" y="141"/>
                  </a:lnTo>
                  <a:lnTo>
                    <a:pt x="152" y="141"/>
                  </a:lnTo>
                  <a:lnTo>
                    <a:pt x="150" y="141"/>
                  </a:lnTo>
                  <a:lnTo>
                    <a:pt x="150" y="142"/>
                  </a:lnTo>
                  <a:lnTo>
                    <a:pt x="148" y="142"/>
                  </a:lnTo>
                  <a:lnTo>
                    <a:pt x="148" y="142"/>
                  </a:lnTo>
                  <a:lnTo>
                    <a:pt x="146" y="142"/>
                  </a:lnTo>
                  <a:lnTo>
                    <a:pt x="146" y="142"/>
                  </a:lnTo>
                  <a:lnTo>
                    <a:pt x="144" y="144"/>
                  </a:lnTo>
                  <a:lnTo>
                    <a:pt x="144" y="144"/>
                  </a:lnTo>
                  <a:lnTo>
                    <a:pt x="142" y="144"/>
                  </a:lnTo>
                  <a:lnTo>
                    <a:pt x="142" y="144"/>
                  </a:lnTo>
                  <a:lnTo>
                    <a:pt x="141" y="146"/>
                  </a:lnTo>
                  <a:lnTo>
                    <a:pt x="141" y="146"/>
                  </a:lnTo>
                  <a:lnTo>
                    <a:pt x="141" y="146"/>
                  </a:lnTo>
                  <a:lnTo>
                    <a:pt x="139" y="148"/>
                  </a:lnTo>
                  <a:lnTo>
                    <a:pt x="139" y="148"/>
                  </a:lnTo>
                  <a:lnTo>
                    <a:pt x="139" y="148"/>
                  </a:lnTo>
                  <a:lnTo>
                    <a:pt x="139" y="148"/>
                  </a:lnTo>
                  <a:lnTo>
                    <a:pt x="137" y="146"/>
                  </a:lnTo>
                  <a:lnTo>
                    <a:pt x="137" y="146"/>
                  </a:lnTo>
                  <a:lnTo>
                    <a:pt x="137" y="148"/>
                  </a:lnTo>
                  <a:lnTo>
                    <a:pt x="137" y="148"/>
                  </a:lnTo>
                  <a:lnTo>
                    <a:pt x="137" y="148"/>
                  </a:lnTo>
                  <a:lnTo>
                    <a:pt x="135" y="148"/>
                  </a:lnTo>
                  <a:lnTo>
                    <a:pt x="135" y="146"/>
                  </a:lnTo>
                  <a:lnTo>
                    <a:pt x="133" y="146"/>
                  </a:lnTo>
                  <a:lnTo>
                    <a:pt x="133" y="144"/>
                  </a:lnTo>
                  <a:lnTo>
                    <a:pt x="133" y="142"/>
                  </a:lnTo>
                  <a:lnTo>
                    <a:pt x="135" y="142"/>
                  </a:lnTo>
                  <a:lnTo>
                    <a:pt x="135" y="142"/>
                  </a:lnTo>
                  <a:lnTo>
                    <a:pt x="135" y="142"/>
                  </a:lnTo>
                  <a:lnTo>
                    <a:pt x="137" y="142"/>
                  </a:lnTo>
                  <a:lnTo>
                    <a:pt x="135" y="141"/>
                  </a:lnTo>
                  <a:lnTo>
                    <a:pt x="135" y="141"/>
                  </a:lnTo>
                  <a:lnTo>
                    <a:pt x="135" y="141"/>
                  </a:lnTo>
                  <a:lnTo>
                    <a:pt x="135" y="141"/>
                  </a:lnTo>
                  <a:lnTo>
                    <a:pt x="135" y="141"/>
                  </a:lnTo>
                  <a:lnTo>
                    <a:pt x="133" y="141"/>
                  </a:lnTo>
                  <a:lnTo>
                    <a:pt x="133" y="142"/>
                  </a:lnTo>
                  <a:lnTo>
                    <a:pt x="133" y="142"/>
                  </a:lnTo>
                  <a:lnTo>
                    <a:pt x="133" y="142"/>
                  </a:lnTo>
                  <a:lnTo>
                    <a:pt x="131" y="142"/>
                  </a:lnTo>
                  <a:lnTo>
                    <a:pt x="131" y="142"/>
                  </a:lnTo>
                  <a:lnTo>
                    <a:pt x="131" y="142"/>
                  </a:lnTo>
                  <a:lnTo>
                    <a:pt x="131" y="142"/>
                  </a:lnTo>
                  <a:lnTo>
                    <a:pt x="131" y="142"/>
                  </a:lnTo>
                  <a:lnTo>
                    <a:pt x="131" y="142"/>
                  </a:lnTo>
                  <a:lnTo>
                    <a:pt x="131" y="142"/>
                  </a:lnTo>
                  <a:lnTo>
                    <a:pt x="131" y="142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2"/>
                  </a:lnTo>
                  <a:lnTo>
                    <a:pt x="130" y="142"/>
                  </a:lnTo>
                  <a:lnTo>
                    <a:pt x="130" y="142"/>
                  </a:lnTo>
                  <a:lnTo>
                    <a:pt x="128" y="142"/>
                  </a:lnTo>
                  <a:lnTo>
                    <a:pt x="128" y="142"/>
                  </a:lnTo>
                  <a:lnTo>
                    <a:pt x="128" y="141"/>
                  </a:lnTo>
                  <a:lnTo>
                    <a:pt x="128" y="141"/>
                  </a:lnTo>
                  <a:lnTo>
                    <a:pt x="128" y="141"/>
                  </a:lnTo>
                  <a:lnTo>
                    <a:pt x="128" y="142"/>
                  </a:lnTo>
                  <a:lnTo>
                    <a:pt x="128" y="142"/>
                  </a:lnTo>
                  <a:lnTo>
                    <a:pt x="128" y="142"/>
                  </a:lnTo>
                  <a:lnTo>
                    <a:pt x="128" y="142"/>
                  </a:lnTo>
                  <a:lnTo>
                    <a:pt x="128" y="142"/>
                  </a:lnTo>
                  <a:lnTo>
                    <a:pt x="128" y="142"/>
                  </a:lnTo>
                  <a:lnTo>
                    <a:pt x="128" y="142"/>
                  </a:lnTo>
                  <a:lnTo>
                    <a:pt x="128" y="144"/>
                  </a:lnTo>
                  <a:lnTo>
                    <a:pt x="128" y="144"/>
                  </a:lnTo>
                  <a:lnTo>
                    <a:pt x="128" y="144"/>
                  </a:lnTo>
                  <a:lnTo>
                    <a:pt x="128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8"/>
                  </a:lnTo>
                  <a:lnTo>
                    <a:pt x="128" y="148"/>
                  </a:lnTo>
                  <a:lnTo>
                    <a:pt x="128" y="148"/>
                  </a:lnTo>
                  <a:lnTo>
                    <a:pt x="128" y="148"/>
                  </a:lnTo>
                  <a:lnTo>
                    <a:pt x="126" y="150"/>
                  </a:lnTo>
                  <a:lnTo>
                    <a:pt x="124" y="150"/>
                  </a:lnTo>
                  <a:lnTo>
                    <a:pt x="124" y="150"/>
                  </a:lnTo>
                  <a:lnTo>
                    <a:pt x="124" y="150"/>
                  </a:lnTo>
                  <a:lnTo>
                    <a:pt x="124" y="150"/>
                  </a:lnTo>
                  <a:lnTo>
                    <a:pt x="122" y="152"/>
                  </a:lnTo>
                  <a:lnTo>
                    <a:pt x="122" y="152"/>
                  </a:lnTo>
                  <a:lnTo>
                    <a:pt x="122" y="153"/>
                  </a:lnTo>
                  <a:lnTo>
                    <a:pt x="122" y="153"/>
                  </a:lnTo>
                  <a:lnTo>
                    <a:pt x="122" y="153"/>
                  </a:lnTo>
                  <a:lnTo>
                    <a:pt x="122" y="153"/>
                  </a:lnTo>
                  <a:lnTo>
                    <a:pt x="122" y="153"/>
                  </a:lnTo>
                  <a:lnTo>
                    <a:pt x="120" y="153"/>
                  </a:lnTo>
                  <a:lnTo>
                    <a:pt x="120" y="153"/>
                  </a:lnTo>
                  <a:lnTo>
                    <a:pt x="120" y="153"/>
                  </a:lnTo>
                  <a:lnTo>
                    <a:pt x="120" y="153"/>
                  </a:lnTo>
                  <a:lnTo>
                    <a:pt x="119" y="153"/>
                  </a:lnTo>
                  <a:lnTo>
                    <a:pt x="120" y="152"/>
                  </a:lnTo>
                  <a:lnTo>
                    <a:pt x="120" y="152"/>
                  </a:lnTo>
                  <a:lnTo>
                    <a:pt x="120" y="152"/>
                  </a:lnTo>
                  <a:lnTo>
                    <a:pt x="120" y="152"/>
                  </a:lnTo>
                  <a:lnTo>
                    <a:pt x="120" y="152"/>
                  </a:lnTo>
                  <a:lnTo>
                    <a:pt x="120" y="150"/>
                  </a:lnTo>
                  <a:lnTo>
                    <a:pt x="119" y="152"/>
                  </a:lnTo>
                  <a:lnTo>
                    <a:pt x="119" y="152"/>
                  </a:lnTo>
                  <a:lnTo>
                    <a:pt x="119" y="152"/>
                  </a:lnTo>
                  <a:lnTo>
                    <a:pt x="119" y="150"/>
                  </a:lnTo>
                  <a:lnTo>
                    <a:pt x="119" y="150"/>
                  </a:lnTo>
                  <a:lnTo>
                    <a:pt x="119" y="150"/>
                  </a:lnTo>
                  <a:lnTo>
                    <a:pt x="119" y="150"/>
                  </a:lnTo>
                  <a:lnTo>
                    <a:pt x="119" y="150"/>
                  </a:lnTo>
                  <a:lnTo>
                    <a:pt x="119" y="148"/>
                  </a:lnTo>
                  <a:lnTo>
                    <a:pt x="119" y="148"/>
                  </a:lnTo>
                  <a:lnTo>
                    <a:pt x="119" y="150"/>
                  </a:lnTo>
                  <a:lnTo>
                    <a:pt x="119" y="150"/>
                  </a:lnTo>
                  <a:lnTo>
                    <a:pt x="119" y="150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52"/>
                  </a:lnTo>
                  <a:lnTo>
                    <a:pt x="117" y="150"/>
                  </a:lnTo>
                  <a:lnTo>
                    <a:pt x="117" y="152"/>
                  </a:lnTo>
                  <a:lnTo>
                    <a:pt x="117" y="152"/>
                  </a:lnTo>
                  <a:lnTo>
                    <a:pt x="119" y="152"/>
                  </a:lnTo>
                  <a:lnTo>
                    <a:pt x="119" y="152"/>
                  </a:lnTo>
                  <a:lnTo>
                    <a:pt x="119" y="152"/>
                  </a:lnTo>
                  <a:lnTo>
                    <a:pt x="117" y="152"/>
                  </a:lnTo>
                  <a:lnTo>
                    <a:pt x="117" y="152"/>
                  </a:lnTo>
                  <a:lnTo>
                    <a:pt x="117" y="152"/>
                  </a:lnTo>
                  <a:lnTo>
                    <a:pt x="117" y="152"/>
                  </a:lnTo>
                  <a:lnTo>
                    <a:pt x="119" y="152"/>
                  </a:lnTo>
                  <a:lnTo>
                    <a:pt x="119" y="153"/>
                  </a:lnTo>
                  <a:lnTo>
                    <a:pt x="119" y="153"/>
                  </a:lnTo>
                  <a:lnTo>
                    <a:pt x="119" y="153"/>
                  </a:lnTo>
                  <a:lnTo>
                    <a:pt x="119" y="153"/>
                  </a:lnTo>
                  <a:lnTo>
                    <a:pt x="119" y="153"/>
                  </a:lnTo>
                  <a:lnTo>
                    <a:pt x="119" y="153"/>
                  </a:lnTo>
                  <a:lnTo>
                    <a:pt x="119" y="153"/>
                  </a:lnTo>
                  <a:lnTo>
                    <a:pt x="119" y="153"/>
                  </a:lnTo>
                  <a:lnTo>
                    <a:pt x="119" y="155"/>
                  </a:lnTo>
                  <a:lnTo>
                    <a:pt x="117" y="155"/>
                  </a:lnTo>
                  <a:lnTo>
                    <a:pt x="117" y="155"/>
                  </a:lnTo>
                  <a:lnTo>
                    <a:pt x="117" y="153"/>
                  </a:lnTo>
                  <a:lnTo>
                    <a:pt x="117" y="153"/>
                  </a:lnTo>
                  <a:lnTo>
                    <a:pt x="117" y="153"/>
                  </a:lnTo>
                  <a:lnTo>
                    <a:pt x="117" y="153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15" y="155"/>
                  </a:lnTo>
                  <a:lnTo>
                    <a:pt x="115" y="155"/>
                  </a:lnTo>
                  <a:lnTo>
                    <a:pt x="115" y="155"/>
                  </a:lnTo>
                  <a:lnTo>
                    <a:pt x="117" y="155"/>
                  </a:lnTo>
                  <a:lnTo>
                    <a:pt x="117" y="155"/>
                  </a:lnTo>
                  <a:lnTo>
                    <a:pt x="117" y="155"/>
                  </a:lnTo>
                  <a:lnTo>
                    <a:pt x="117" y="155"/>
                  </a:lnTo>
                  <a:lnTo>
                    <a:pt x="117" y="155"/>
                  </a:lnTo>
                  <a:lnTo>
                    <a:pt x="119" y="155"/>
                  </a:lnTo>
                  <a:lnTo>
                    <a:pt x="119" y="155"/>
                  </a:lnTo>
                  <a:lnTo>
                    <a:pt x="119" y="155"/>
                  </a:lnTo>
                  <a:lnTo>
                    <a:pt x="119" y="155"/>
                  </a:lnTo>
                  <a:lnTo>
                    <a:pt x="120" y="155"/>
                  </a:lnTo>
                  <a:lnTo>
                    <a:pt x="120" y="155"/>
                  </a:lnTo>
                  <a:lnTo>
                    <a:pt x="120" y="155"/>
                  </a:lnTo>
                  <a:lnTo>
                    <a:pt x="120" y="155"/>
                  </a:lnTo>
                  <a:lnTo>
                    <a:pt x="120" y="155"/>
                  </a:lnTo>
                  <a:lnTo>
                    <a:pt x="120" y="157"/>
                  </a:lnTo>
                  <a:lnTo>
                    <a:pt x="119" y="157"/>
                  </a:lnTo>
                  <a:lnTo>
                    <a:pt x="119" y="157"/>
                  </a:lnTo>
                  <a:lnTo>
                    <a:pt x="119" y="157"/>
                  </a:lnTo>
                  <a:lnTo>
                    <a:pt x="117" y="157"/>
                  </a:lnTo>
                  <a:lnTo>
                    <a:pt x="115" y="157"/>
                  </a:lnTo>
                  <a:lnTo>
                    <a:pt x="113" y="157"/>
                  </a:lnTo>
                  <a:lnTo>
                    <a:pt x="113" y="157"/>
                  </a:lnTo>
                  <a:lnTo>
                    <a:pt x="113" y="157"/>
                  </a:lnTo>
                  <a:lnTo>
                    <a:pt x="111" y="157"/>
                  </a:lnTo>
                  <a:lnTo>
                    <a:pt x="111" y="159"/>
                  </a:lnTo>
                  <a:lnTo>
                    <a:pt x="111" y="159"/>
                  </a:lnTo>
                  <a:lnTo>
                    <a:pt x="111" y="159"/>
                  </a:lnTo>
                  <a:lnTo>
                    <a:pt x="110" y="159"/>
                  </a:lnTo>
                  <a:lnTo>
                    <a:pt x="110" y="159"/>
                  </a:lnTo>
                  <a:lnTo>
                    <a:pt x="110" y="159"/>
                  </a:lnTo>
                  <a:lnTo>
                    <a:pt x="110" y="159"/>
                  </a:lnTo>
                  <a:lnTo>
                    <a:pt x="110" y="159"/>
                  </a:lnTo>
                  <a:lnTo>
                    <a:pt x="110" y="159"/>
                  </a:lnTo>
                  <a:lnTo>
                    <a:pt x="108" y="159"/>
                  </a:lnTo>
                  <a:lnTo>
                    <a:pt x="108" y="159"/>
                  </a:lnTo>
                  <a:lnTo>
                    <a:pt x="108" y="159"/>
                  </a:lnTo>
                  <a:lnTo>
                    <a:pt x="108" y="159"/>
                  </a:lnTo>
                  <a:lnTo>
                    <a:pt x="106" y="159"/>
                  </a:lnTo>
                  <a:lnTo>
                    <a:pt x="106" y="159"/>
                  </a:lnTo>
                  <a:lnTo>
                    <a:pt x="104" y="159"/>
                  </a:lnTo>
                  <a:lnTo>
                    <a:pt x="104" y="161"/>
                  </a:lnTo>
                  <a:lnTo>
                    <a:pt x="104" y="161"/>
                  </a:lnTo>
                  <a:lnTo>
                    <a:pt x="104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0" y="159"/>
                  </a:lnTo>
                  <a:lnTo>
                    <a:pt x="100" y="159"/>
                  </a:lnTo>
                  <a:lnTo>
                    <a:pt x="100" y="159"/>
                  </a:lnTo>
                  <a:lnTo>
                    <a:pt x="100" y="161"/>
                  </a:lnTo>
                  <a:lnTo>
                    <a:pt x="100" y="161"/>
                  </a:lnTo>
                  <a:lnTo>
                    <a:pt x="99" y="161"/>
                  </a:lnTo>
                  <a:lnTo>
                    <a:pt x="99" y="161"/>
                  </a:lnTo>
                  <a:lnTo>
                    <a:pt x="99" y="161"/>
                  </a:lnTo>
                  <a:lnTo>
                    <a:pt x="99" y="161"/>
                  </a:lnTo>
                  <a:lnTo>
                    <a:pt x="97" y="161"/>
                  </a:lnTo>
                  <a:lnTo>
                    <a:pt x="97" y="161"/>
                  </a:lnTo>
                  <a:lnTo>
                    <a:pt x="97" y="161"/>
                  </a:lnTo>
                  <a:lnTo>
                    <a:pt x="97" y="161"/>
                  </a:lnTo>
                  <a:lnTo>
                    <a:pt x="97" y="161"/>
                  </a:lnTo>
                  <a:lnTo>
                    <a:pt x="95" y="161"/>
                  </a:lnTo>
                  <a:lnTo>
                    <a:pt x="95" y="161"/>
                  </a:lnTo>
                  <a:lnTo>
                    <a:pt x="95" y="161"/>
                  </a:lnTo>
                  <a:lnTo>
                    <a:pt x="95" y="163"/>
                  </a:lnTo>
                  <a:lnTo>
                    <a:pt x="95" y="161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1" y="163"/>
                  </a:lnTo>
                  <a:lnTo>
                    <a:pt x="91" y="163"/>
                  </a:lnTo>
                  <a:lnTo>
                    <a:pt x="91" y="163"/>
                  </a:lnTo>
                  <a:lnTo>
                    <a:pt x="91" y="164"/>
                  </a:lnTo>
                  <a:lnTo>
                    <a:pt x="89" y="164"/>
                  </a:lnTo>
                  <a:lnTo>
                    <a:pt x="89" y="164"/>
                  </a:lnTo>
                  <a:lnTo>
                    <a:pt x="89" y="164"/>
                  </a:lnTo>
                  <a:lnTo>
                    <a:pt x="89" y="164"/>
                  </a:lnTo>
                  <a:lnTo>
                    <a:pt x="88" y="164"/>
                  </a:lnTo>
                  <a:lnTo>
                    <a:pt x="88" y="164"/>
                  </a:lnTo>
                  <a:lnTo>
                    <a:pt x="88" y="164"/>
                  </a:lnTo>
                  <a:lnTo>
                    <a:pt x="86" y="164"/>
                  </a:lnTo>
                  <a:lnTo>
                    <a:pt x="84" y="164"/>
                  </a:lnTo>
                  <a:lnTo>
                    <a:pt x="84" y="164"/>
                  </a:lnTo>
                  <a:lnTo>
                    <a:pt x="84" y="166"/>
                  </a:lnTo>
                  <a:lnTo>
                    <a:pt x="82" y="166"/>
                  </a:lnTo>
                  <a:lnTo>
                    <a:pt x="82" y="166"/>
                  </a:lnTo>
                  <a:lnTo>
                    <a:pt x="80" y="166"/>
                  </a:lnTo>
                  <a:lnTo>
                    <a:pt x="80" y="166"/>
                  </a:lnTo>
                  <a:lnTo>
                    <a:pt x="80" y="168"/>
                  </a:lnTo>
                  <a:lnTo>
                    <a:pt x="78" y="168"/>
                  </a:lnTo>
                  <a:lnTo>
                    <a:pt x="78" y="168"/>
                  </a:lnTo>
                  <a:lnTo>
                    <a:pt x="78" y="168"/>
                  </a:lnTo>
                  <a:lnTo>
                    <a:pt x="78" y="168"/>
                  </a:lnTo>
                  <a:lnTo>
                    <a:pt x="77" y="168"/>
                  </a:lnTo>
                  <a:lnTo>
                    <a:pt x="77" y="168"/>
                  </a:lnTo>
                  <a:lnTo>
                    <a:pt x="75" y="168"/>
                  </a:lnTo>
                  <a:lnTo>
                    <a:pt x="75" y="168"/>
                  </a:lnTo>
                  <a:lnTo>
                    <a:pt x="73" y="170"/>
                  </a:lnTo>
                  <a:lnTo>
                    <a:pt x="73" y="170"/>
                  </a:lnTo>
                  <a:lnTo>
                    <a:pt x="73" y="170"/>
                  </a:lnTo>
                  <a:lnTo>
                    <a:pt x="73" y="170"/>
                  </a:lnTo>
                  <a:lnTo>
                    <a:pt x="73" y="170"/>
                  </a:lnTo>
                  <a:lnTo>
                    <a:pt x="71" y="170"/>
                  </a:lnTo>
                  <a:lnTo>
                    <a:pt x="71" y="170"/>
                  </a:lnTo>
                  <a:lnTo>
                    <a:pt x="71" y="170"/>
                  </a:lnTo>
                  <a:lnTo>
                    <a:pt x="71" y="170"/>
                  </a:lnTo>
                  <a:lnTo>
                    <a:pt x="69" y="170"/>
                  </a:lnTo>
                  <a:lnTo>
                    <a:pt x="69" y="170"/>
                  </a:lnTo>
                  <a:lnTo>
                    <a:pt x="69" y="170"/>
                  </a:lnTo>
                  <a:lnTo>
                    <a:pt x="67" y="172"/>
                  </a:lnTo>
                  <a:lnTo>
                    <a:pt x="67" y="172"/>
                  </a:lnTo>
                  <a:lnTo>
                    <a:pt x="67" y="172"/>
                  </a:lnTo>
                  <a:lnTo>
                    <a:pt x="67" y="172"/>
                  </a:lnTo>
                  <a:lnTo>
                    <a:pt x="67" y="172"/>
                  </a:lnTo>
                  <a:lnTo>
                    <a:pt x="67" y="172"/>
                  </a:lnTo>
                  <a:lnTo>
                    <a:pt x="67" y="172"/>
                  </a:lnTo>
                  <a:lnTo>
                    <a:pt x="66" y="173"/>
                  </a:lnTo>
                  <a:lnTo>
                    <a:pt x="66" y="173"/>
                  </a:lnTo>
                  <a:lnTo>
                    <a:pt x="66" y="173"/>
                  </a:lnTo>
                  <a:lnTo>
                    <a:pt x="66" y="173"/>
                  </a:lnTo>
                  <a:lnTo>
                    <a:pt x="66" y="173"/>
                  </a:lnTo>
                  <a:lnTo>
                    <a:pt x="66" y="173"/>
                  </a:lnTo>
                  <a:lnTo>
                    <a:pt x="64" y="173"/>
                  </a:lnTo>
                  <a:lnTo>
                    <a:pt x="64" y="173"/>
                  </a:lnTo>
                  <a:lnTo>
                    <a:pt x="64" y="173"/>
                  </a:lnTo>
                  <a:lnTo>
                    <a:pt x="62" y="173"/>
                  </a:lnTo>
                  <a:lnTo>
                    <a:pt x="62" y="173"/>
                  </a:lnTo>
                  <a:lnTo>
                    <a:pt x="62" y="173"/>
                  </a:lnTo>
                  <a:lnTo>
                    <a:pt x="60" y="175"/>
                  </a:lnTo>
                  <a:lnTo>
                    <a:pt x="60" y="175"/>
                  </a:lnTo>
                  <a:lnTo>
                    <a:pt x="58" y="175"/>
                  </a:lnTo>
                  <a:lnTo>
                    <a:pt x="58" y="177"/>
                  </a:lnTo>
                  <a:lnTo>
                    <a:pt x="58" y="177"/>
                  </a:lnTo>
                  <a:lnTo>
                    <a:pt x="58" y="177"/>
                  </a:lnTo>
                  <a:lnTo>
                    <a:pt x="57" y="177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3"/>
                  </a:lnTo>
                  <a:lnTo>
                    <a:pt x="57" y="173"/>
                  </a:lnTo>
                  <a:lnTo>
                    <a:pt x="58" y="173"/>
                  </a:lnTo>
                  <a:lnTo>
                    <a:pt x="58" y="175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60" y="173"/>
                  </a:lnTo>
                  <a:lnTo>
                    <a:pt x="60" y="173"/>
                  </a:lnTo>
                  <a:lnTo>
                    <a:pt x="60" y="173"/>
                  </a:lnTo>
                  <a:lnTo>
                    <a:pt x="60" y="173"/>
                  </a:lnTo>
                  <a:lnTo>
                    <a:pt x="62" y="173"/>
                  </a:lnTo>
                  <a:lnTo>
                    <a:pt x="62" y="173"/>
                  </a:lnTo>
                  <a:lnTo>
                    <a:pt x="62" y="173"/>
                  </a:lnTo>
                  <a:lnTo>
                    <a:pt x="62" y="173"/>
                  </a:lnTo>
                  <a:lnTo>
                    <a:pt x="62" y="172"/>
                  </a:lnTo>
                  <a:lnTo>
                    <a:pt x="62" y="172"/>
                  </a:lnTo>
                  <a:lnTo>
                    <a:pt x="62" y="172"/>
                  </a:lnTo>
                  <a:lnTo>
                    <a:pt x="62" y="172"/>
                  </a:lnTo>
                  <a:lnTo>
                    <a:pt x="62" y="172"/>
                  </a:lnTo>
                  <a:lnTo>
                    <a:pt x="66" y="170"/>
                  </a:lnTo>
                  <a:lnTo>
                    <a:pt x="66" y="168"/>
                  </a:lnTo>
                  <a:lnTo>
                    <a:pt x="67" y="168"/>
                  </a:lnTo>
                  <a:lnTo>
                    <a:pt x="67" y="168"/>
                  </a:lnTo>
                  <a:lnTo>
                    <a:pt x="69" y="168"/>
                  </a:lnTo>
                  <a:lnTo>
                    <a:pt x="69" y="168"/>
                  </a:lnTo>
                  <a:lnTo>
                    <a:pt x="71" y="168"/>
                  </a:lnTo>
                  <a:lnTo>
                    <a:pt x="73" y="168"/>
                  </a:lnTo>
                  <a:lnTo>
                    <a:pt x="75" y="166"/>
                  </a:lnTo>
                  <a:lnTo>
                    <a:pt x="75" y="166"/>
                  </a:lnTo>
                  <a:lnTo>
                    <a:pt x="75" y="166"/>
                  </a:lnTo>
                  <a:lnTo>
                    <a:pt x="77" y="166"/>
                  </a:lnTo>
                  <a:lnTo>
                    <a:pt x="77" y="164"/>
                  </a:lnTo>
                  <a:lnTo>
                    <a:pt x="78" y="163"/>
                  </a:lnTo>
                  <a:lnTo>
                    <a:pt x="78" y="163"/>
                  </a:lnTo>
                  <a:lnTo>
                    <a:pt x="80" y="161"/>
                  </a:lnTo>
                  <a:lnTo>
                    <a:pt x="80" y="161"/>
                  </a:lnTo>
                  <a:lnTo>
                    <a:pt x="82" y="161"/>
                  </a:lnTo>
                  <a:lnTo>
                    <a:pt x="82" y="159"/>
                  </a:lnTo>
                  <a:lnTo>
                    <a:pt x="82" y="159"/>
                  </a:lnTo>
                  <a:lnTo>
                    <a:pt x="82" y="159"/>
                  </a:lnTo>
                  <a:lnTo>
                    <a:pt x="82" y="159"/>
                  </a:lnTo>
                  <a:lnTo>
                    <a:pt x="82" y="159"/>
                  </a:lnTo>
                  <a:lnTo>
                    <a:pt x="82" y="159"/>
                  </a:lnTo>
                  <a:lnTo>
                    <a:pt x="84" y="159"/>
                  </a:lnTo>
                  <a:lnTo>
                    <a:pt x="84" y="159"/>
                  </a:lnTo>
                  <a:lnTo>
                    <a:pt x="84" y="159"/>
                  </a:lnTo>
                  <a:lnTo>
                    <a:pt x="84" y="159"/>
                  </a:lnTo>
                  <a:lnTo>
                    <a:pt x="86" y="159"/>
                  </a:lnTo>
                  <a:lnTo>
                    <a:pt x="86" y="161"/>
                  </a:lnTo>
                  <a:lnTo>
                    <a:pt x="86" y="161"/>
                  </a:lnTo>
                  <a:lnTo>
                    <a:pt x="86" y="161"/>
                  </a:lnTo>
                  <a:lnTo>
                    <a:pt x="86" y="161"/>
                  </a:lnTo>
                  <a:lnTo>
                    <a:pt x="88" y="159"/>
                  </a:lnTo>
                  <a:lnTo>
                    <a:pt x="88" y="159"/>
                  </a:lnTo>
                  <a:lnTo>
                    <a:pt x="88" y="159"/>
                  </a:lnTo>
                  <a:lnTo>
                    <a:pt x="88" y="159"/>
                  </a:lnTo>
                  <a:lnTo>
                    <a:pt x="88" y="159"/>
                  </a:lnTo>
                  <a:lnTo>
                    <a:pt x="88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8" y="159"/>
                  </a:lnTo>
                  <a:lnTo>
                    <a:pt x="88" y="159"/>
                  </a:lnTo>
                  <a:lnTo>
                    <a:pt x="88" y="159"/>
                  </a:lnTo>
                  <a:lnTo>
                    <a:pt x="86" y="159"/>
                  </a:lnTo>
                  <a:lnTo>
                    <a:pt x="86" y="159"/>
                  </a:lnTo>
                  <a:lnTo>
                    <a:pt x="86" y="157"/>
                  </a:lnTo>
                  <a:lnTo>
                    <a:pt x="84" y="157"/>
                  </a:lnTo>
                  <a:lnTo>
                    <a:pt x="84" y="157"/>
                  </a:lnTo>
                  <a:lnTo>
                    <a:pt x="84" y="157"/>
                  </a:lnTo>
                  <a:lnTo>
                    <a:pt x="82" y="157"/>
                  </a:lnTo>
                  <a:lnTo>
                    <a:pt x="82" y="157"/>
                  </a:lnTo>
                  <a:lnTo>
                    <a:pt x="82" y="157"/>
                  </a:lnTo>
                  <a:lnTo>
                    <a:pt x="80" y="157"/>
                  </a:lnTo>
                  <a:lnTo>
                    <a:pt x="80" y="157"/>
                  </a:lnTo>
                  <a:lnTo>
                    <a:pt x="78" y="157"/>
                  </a:lnTo>
                  <a:lnTo>
                    <a:pt x="78" y="157"/>
                  </a:lnTo>
                  <a:lnTo>
                    <a:pt x="78" y="157"/>
                  </a:lnTo>
                  <a:lnTo>
                    <a:pt x="77" y="155"/>
                  </a:lnTo>
                  <a:lnTo>
                    <a:pt x="77" y="155"/>
                  </a:lnTo>
                  <a:lnTo>
                    <a:pt x="77" y="155"/>
                  </a:lnTo>
                  <a:lnTo>
                    <a:pt x="75" y="155"/>
                  </a:lnTo>
                  <a:lnTo>
                    <a:pt x="75" y="153"/>
                  </a:lnTo>
                  <a:lnTo>
                    <a:pt x="73" y="153"/>
                  </a:lnTo>
                  <a:lnTo>
                    <a:pt x="73" y="153"/>
                  </a:lnTo>
                  <a:lnTo>
                    <a:pt x="73" y="153"/>
                  </a:lnTo>
                  <a:lnTo>
                    <a:pt x="73" y="153"/>
                  </a:lnTo>
                  <a:lnTo>
                    <a:pt x="71" y="153"/>
                  </a:lnTo>
                  <a:lnTo>
                    <a:pt x="71" y="153"/>
                  </a:lnTo>
                  <a:lnTo>
                    <a:pt x="73" y="153"/>
                  </a:lnTo>
                  <a:lnTo>
                    <a:pt x="73" y="153"/>
                  </a:lnTo>
                  <a:lnTo>
                    <a:pt x="73" y="153"/>
                  </a:lnTo>
                  <a:lnTo>
                    <a:pt x="73" y="153"/>
                  </a:lnTo>
                  <a:lnTo>
                    <a:pt x="73" y="152"/>
                  </a:lnTo>
                  <a:lnTo>
                    <a:pt x="73" y="152"/>
                  </a:lnTo>
                  <a:lnTo>
                    <a:pt x="73" y="152"/>
                  </a:lnTo>
                  <a:lnTo>
                    <a:pt x="71" y="152"/>
                  </a:lnTo>
                  <a:lnTo>
                    <a:pt x="71" y="152"/>
                  </a:lnTo>
                  <a:lnTo>
                    <a:pt x="73" y="150"/>
                  </a:lnTo>
                  <a:lnTo>
                    <a:pt x="73" y="150"/>
                  </a:lnTo>
                  <a:lnTo>
                    <a:pt x="73" y="150"/>
                  </a:lnTo>
                  <a:lnTo>
                    <a:pt x="73" y="152"/>
                  </a:lnTo>
                  <a:lnTo>
                    <a:pt x="73" y="152"/>
                  </a:lnTo>
                  <a:lnTo>
                    <a:pt x="75" y="152"/>
                  </a:lnTo>
                  <a:lnTo>
                    <a:pt x="75" y="152"/>
                  </a:lnTo>
                  <a:lnTo>
                    <a:pt x="75" y="152"/>
                  </a:lnTo>
                  <a:lnTo>
                    <a:pt x="75" y="150"/>
                  </a:lnTo>
                  <a:lnTo>
                    <a:pt x="75" y="150"/>
                  </a:lnTo>
                  <a:lnTo>
                    <a:pt x="75" y="150"/>
                  </a:lnTo>
                  <a:lnTo>
                    <a:pt x="75" y="150"/>
                  </a:lnTo>
                  <a:lnTo>
                    <a:pt x="73" y="150"/>
                  </a:lnTo>
                  <a:lnTo>
                    <a:pt x="73" y="150"/>
                  </a:lnTo>
                  <a:lnTo>
                    <a:pt x="73" y="150"/>
                  </a:lnTo>
                  <a:lnTo>
                    <a:pt x="73" y="150"/>
                  </a:lnTo>
                  <a:lnTo>
                    <a:pt x="73" y="148"/>
                  </a:lnTo>
                  <a:lnTo>
                    <a:pt x="73" y="148"/>
                  </a:lnTo>
                  <a:lnTo>
                    <a:pt x="73" y="148"/>
                  </a:lnTo>
                  <a:lnTo>
                    <a:pt x="73" y="148"/>
                  </a:lnTo>
                  <a:lnTo>
                    <a:pt x="73" y="148"/>
                  </a:lnTo>
                  <a:lnTo>
                    <a:pt x="73" y="148"/>
                  </a:lnTo>
                  <a:lnTo>
                    <a:pt x="73" y="148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5" y="146"/>
                  </a:lnTo>
                  <a:lnTo>
                    <a:pt x="73" y="144"/>
                  </a:lnTo>
                  <a:lnTo>
                    <a:pt x="73" y="144"/>
                  </a:lnTo>
                  <a:lnTo>
                    <a:pt x="73" y="144"/>
                  </a:lnTo>
                  <a:lnTo>
                    <a:pt x="73" y="144"/>
                  </a:lnTo>
                  <a:lnTo>
                    <a:pt x="73" y="144"/>
                  </a:lnTo>
                  <a:lnTo>
                    <a:pt x="71" y="142"/>
                  </a:lnTo>
                  <a:lnTo>
                    <a:pt x="71" y="142"/>
                  </a:lnTo>
                  <a:lnTo>
                    <a:pt x="71" y="142"/>
                  </a:lnTo>
                  <a:lnTo>
                    <a:pt x="71" y="142"/>
                  </a:lnTo>
                  <a:lnTo>
                    <a:pt x="71" y="142"/>
                  </a:lnTo>
                  <a:lnTo>
                    <a:pt x="71" y="142"/>
                  </a:lnTo>
                  <a:lnTo>
                    <a:pt x="71" y="142"/>
                  </a:lnTo>
                  <a:lnTo>
                    <a:pt x="71" y="142"/>
                  </a:lnTo>
                  <a:lnTo>
                    <a:pt x="69" y="142"/>
                  </a:lnTo>
                  <a:lnTo>
                    <a:pt x="69" y="142"/>
                  </a:lnTo>
                  <a:lnTo>
                    <a:pt x="69" y="142"/>
                  </a:lnTo>
                  <a:lnTo>
                    <a:pt x="69" y="142"/>
                  </a:lnTo>
                  <a:lnTo>
                    <a:pt x="69" y="142"/>
                  </a:lnTo>
                  <a:lnTo>
                    <a:pt x="69" y="142"/>
                  </a:lnTo>
                  <a:lnTo>
                    <a:pt x="69" y="142"/>
                  </a:lnTo>
                  <a:lnTo>
                    <a:pt x="69" y="142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6"/>
                  </a:lnTo>
                  <a:lnTo>
                    <a:pt x="71" y="146"/>
                  </a:lnTo>
                  <a:lnTo>
                    <a:pt x="71" y="146"/>
                  </a:lnTo>
                  <a:lnTo>
                    <a:pt x="71" y="146"/>
                  </a:lnTo>
                  <a:lnTo>
                    <a:pt x="71" y="146"/>
                  </a:lnTo>
                  <a:lnTo>
                    <a:pt x="71" y="146"/>
                  </a:lnTo>
                  <a:lnTo>
                    <a:pt x="71" y="146"/>
                  </a:lnTo>
                  <a:lnTo>
                    <a:pt x="71" y="146"/>
                  </a:lnTo>
                  <a:lnTo>
                    <a:pt x="71" y="148"/>
                  </a:lnTo>
                  <a:lnTo>
                    <a:pt x="71" y="148"/>
                  </a:lnTo>
                  <a:lnTo>
                    <a:pt x="71" y="148"/>
                  </a:lnTo>
                  <a:lnTo>
                    <a:pt x="71" y="148"/>
                  </a:lnTo>
                  <a:lnTo>
                    <a:pt x="71" y="148"/>
                  </a:lnTo>
                  <a:lnTo>
                    <a:pt x="71" y="148"/>
                  </a:lnTo>
                  <a:lnTo>
                    <a:pt x="71" y="148"/>
                  </a:lnTo>
                  <a:lnTo>
                    <a:pt x="71" y="148"/>
                  </a:lnTo>
                  <a:lnTo>
                    <a:pt x="69" y="150"/>
                  </a:lnTo>
                  <a:lnTo>
                    <a:pt x="69" y="150"/>
                  </a:lnTo>
                  <a:lnTo>
                    <a:pt x="69" y="150"/>
                  </a:lnTo>
                  <a:lnTo>
                    <a:pt x="69" y="150"/>
                  </a:lnTo>
                  <a:lnTo>
                    <a:pt x="69" y="150"/>
                  </a:lnTo>
                  <a:lnTo>
                    <a:pt x="69" y="150"/>
                  </a:lnTo>
                  <a:lnTo>
                    <a:pt x="69" y="150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3"/>
                  </a:lnTo>
                  <a:lnTo>
                    <a:pt x="69" y="153"/>
                  </a:lnTo>
                  <a:lnTo>
                    <a:pt x="69" y="153"/>
                  </a:lnTo>
                  <a:lnTo>
                    <a:pt x="69" y="153"/>
                  </a:lnTo>
                  <a:lnTo>
                    <a:pt x="69" y="153"/>
                  </a:lnTo>
                  <a:lnTo>
                    <a:pt x="69" y="153"/>
                  </a:lnTo>
                  <a:lnTo>
                    <a:pt x="69" y="153"/>
                  </a:lnTo>
                  <a:lnTo>
                    <a:pt x="69" y="153"/>
                  </a:lnTo>
                  <a:lnTo>
                    <a:pt x="69" y="155"/>
                  </a:lnTo>
                  <a:lnTo>
                    <a:pt x="69" y="155"/>
                  </a:lnTo>
                  <a:lnTo>
                    <a:pt x="69" y="155"/>
                  </a:lnTo>
                  <a:lnTo>
                    <a:pt x="69" y="155"/>
                  </a:lnTo>
                  <a:lnTo>
                    <a:pt x="69" y="155"/>
                  </a:lnTo>
                  <a:lnTo>
                    <a:pt x="69" y="157"/>
                  </a:lnTo>
                  <a:lnTo>
                    <a:pt x="69" y="157"/>
                  </a:lnTo>
                  <a:lnTo>
                    <a:pt x="69" y="159"/>
                  </a:lnTo>
                  <a:lnTo>
                    <a:pt x="69" y="159"/>
                  </a:lnTo>
                  <a:lnTo>
                    <a:pt x="69" y="159"/>
                  </a:lnTo>
                  <a:lnTo>
                    <a:pt x="69" y="159"/>
                  </a:lnTo>
                  <a:lnTo>
                    <a:pt x="69" y="159"/>
                  </a:lnTo>
                  <a:lnTo>
                    <a:pt x="69" y="161"/>
                  </a:lnTo>
                  <a:lnTo>
                    <a:pt x="67" y="161"/>
                  </a:lnTo>
                  <a:lnTo>
                    <a:pt x="69" y="161"/>
                  </a:lnTo>
                  <a:lnTo>
                    <a:pt x="69" y="161"/>
                  </a:lnTo>
                  <a:lnTo>
                    <a:pt x="67" y="163"/>
                  </a:lnTo>
                  <a:lnTo>
                    <a:pt x="67" y="163"/>
                  </a:lnTo>
                  <a:lnTo>
                    <a:pt x="67" y="163"/>
                  </a:lnTo>
                  <a:lnTo>
                    <a:pt x="67" y="163"/>
                  </a:lnTo>
                  <a:lnTo>
                    <a:pt x="67" y="163"/>
                  </a:lnTo>
                  <a:lnTo>
                    <a:pt x="67" y="163"/>
                  </a:lnTo>
                  <a:lnTo>
                    <a:pt x="67" y="163"/>
                  </a:lnTo>
                  <a:lnTo>
                    <a:pt x="67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1"/>
                  </a:lnTo>
                  <a:lnTo>
                    <a:pt x="66" y="161"/>
                  </a:lnTo>
                  <a:lnTo>
                    <a:pt x="66" y="159"/>
                  </a:lnTo>
                  <a:lnTo>
                    <a:pt x="66" y="159"/>
                  </a:lnTo>
                  <a:lnTo>
                    <a:pt x="66" y="159"/>
                  </a:lnTo>
                  <a:lnTo>
                    <a:pt x="66" y="157"/>
                  </a:lnTo>
                  <a:lnTo>
                    <a:pt x="64" y="157"/>
                  </a:lnTo>
                  <a:lnTo>
                    <a:pt x="64" y="157"/>
                  </a:lnTo>
                  <a:lnTo>
                    <a:pt x="64" y="155"/>
                  </a:lnTo>
                  <a:lnTo>
                    <a:pt x="64" y="155"/>
                  </a:lnTo>
                  <a:lnTo>
                    <a:pt x="64" y="155"/>
                  </a:lnTo>
                  <a:lnTo>
                    <a:pt x="64" y="155"/>
                  </a:lnTo>
                  <a:lnTo>
                    <a:pt x="64" y="155"/>
                  </a:lnTo>
                  <a:lnTo>
                    <a:pt x="64" y="155"/>
                  </a:lnTo>
                  <a:lnTo>
                    <a:pt x="64" y="153"/>
                  </a:lnTo>
                  <a:lnTo>
                    <a:pt x="64" y="153"/>
                  </a:lnTo>
                  <a:lnTo>
                    <a:pt x="64" y="153"/>
                  </a:lnTo>
                  <a:lnTo>
                    <a:pt x="64" y="153"/>
                  </a:lnTo>
                  <a:lnTo>
                    <a:pt x="64" y="153"/>
                  </a:lnTo>
                  <a:lnTo>
                    <a:pt x="64" y="153"/>
                  </a:lnTo>
                  <a:lnTo>
                    <a:pt x="64" y="153"/>
                  </a:lnTo>
                  <a:lnTo>
                    <a:pt x="62" y="153"/>
                  </a:lnTo>
                  <a:lnTo>
                    <a:pt x="62" y="153"/>
                  </a:lnTo>
                  <a:lnTo>
                    <a:pt x="62" y="153"/>
                  </a:lnTo>
                  <a:lnTo>
                    <a:pt x="62" y="153"/>
                  </a:lnTo>
                  <a:lnTo>
                    <a:pt x="60" y="153"/>
                  </a:lnTo>
                  <a:lnTo>
                    <a:pt x="60" y="152"/>
                  </a:lnTo>
                  <a:lnTo>
                    <a:pt x="60" y="153"/>
                  </a:lnTo>
                  <a:lnTo>
                    <a:pt x="60" y="152"/>
                  </a:lnTo>
                  <a:lnTo>
                    <a:pt x="60" y="152"/>
                  </a:lnTo>
                  <a:lnTo>
                    <a:pt x="60" y="152"/>
                  </a:lnTo>
                  <a:lnTo>
                    <a:pt x="60" y="152"/>
                  </a:lnTo>
                  <a:lnTo>
                    <a:pt x="60" y="152"/>
                  </a:lnTo>
                  <a:lnTo>
                    <a:pt x="60" y="152"/>
                  </a:lnTo>
                  <a:lnTo>
                    <a:pt x="60" y="152"/>
                  </a:lnTo>
                  <a:lnTo>
                    <a:pt x="62" y="152"/>
                  </a:lnTo>
                  <a:lnTo>
                    <a:pt x="62" y="152"/>
                  </a:lnTo>
                  <a:lnTo>
                    <a:pt x="62" y="150"/>
                  </a:lnTo>
                  <a:lnTo>
                    <a:pt x="62" y="150"/>
                  </a:lnTo>
                  <a:lnTo>
                    <a:pt x="60" y="150"/>
                  </a:lnTo>
                  <a:lnTo>
                    <a:pt x="60" y="150"/>
                  </a:lnTo>
                  <a:lnTo>
                    <a:pt x="60" y="150"/>
                  </a:lnTo>
                  <a:lnTo>
                    <a:pt x="60" y="150"/>
                  </a:lnTo>
                  <a:lnTo>
                    <a:pt x="60" y="150"/>
                  </a:lnTo>
                  <a:lnTo>
                    <a:pt x="60" y="150"/>
                  </a:lnTo>
                  <a:lnTo>
                    <a:pt x="58" y="150"/>
                  </a:lnTo>
                  <a:lnTo>
                    <a:pt x="58" y="150"/>
                  </a:lnTo>
                  <a:lnTo>
                    <a:pt x="58" y="150"/>
                  </a:lnTo>
                  <a:lnTo>
                    <a:pt x="58" y="150"/>
                  </a:lnTo>
                  <a:lnTo>
                    <a:pt x="58" y="150"/>
                  </a:lnTo>
                  <a:lnTo>
                    <a:pt x="58" y="150"/>
                  </a:lnTo>
                  <a:lnTo>
                    <a:pt x="58" y="150"/>
                  </a:lnTo>
                  <a:lnTo>
                    <a:pt x="58" y="150"/>
                  </a:lnTo>
                  <a:lnTo>
                    <a:pt x="58" y="148"/>
                  </a:lnTo>
                  <a:lnTo>
                    <a:pt x="57" y="148"/>
                  </a:lnTo>
                  <a:lnTo>
                    <a:pt x="57" y="148"/>
                  </a:lnTo>
                  <a:lnTo>
                    <a:pt x="57" y="148"/>
                  </a:lnTo>
                  <a:lnTo>
                    <a:pt x="57" y="148"/>
                  </a:lnTo>
                  <a:lnTo>
                    <a:pt x="57" y="148"/>
                  </a:lnTo>
                  <a:lnTo>
                    <a:pt x="55" y="148"/>
                  </a:lnTo>
                  <a:lnTo>
                    <a:pt x="55" y="148"/>
                  </a:lnTo>
                  <a:lnTo>
                    <a:pt x="55" y="148"/>
                  </a:lnTo>
                  <a:lnTo>
                    <a:pt x="53" y="148"/>
                  </a:lnTo>
                  <a:lnTo>
                    <a:pt x="53" y="148"/>
                  </a:lnTo>
                  <a:lnTo>
                    <a:pt x="53" y="148"/>
                  </a:lnTo>
                  <a:lnTo>
                    <a:pt x="53" y="148"/>
                  </a:lnTo>
                  <a:lnTo>
                    <a:pt x="55" y="148"/>
                  </a:lnTo>
                  <a:lnTo>
                    <a:pt x="55" y="148"/>
                  </a:lnTo>
                  <a:lnTo>
                    <a:pt x="55" y="150"/>
                  </a:lnTo>
                  <a:lnTo>
                    <a:pt x="53" y="150"/>
                  </a:lnTo>
                  <a:lnTo>
                    <a:pt x="53" y="150"/>
                  </a:lnTo>
                  <a:lnTo>
                    <a:pt x="53" y="150"/>
                  </a:lnTo>
                  <a:lnTo>
                    <a:pt x="53" y="150"/>
                  </a:lnTo>
                  <a:lnTo>
                    <a:pt x="55" y="150"/>
                  </a:lnTo>
                  <a:lnTo>
                    <a:pt x="55" y="150"/>
                  </a:lnTo>
                  <a:lnTo>
                    <a:pt x="55" y="150"/>
                  </a:lnTo>
                  <a:lnTo>
                    <a:pt x="55" y="152"/>
                  </a:lnTo>
                  <a:lnTo>
                    <a:pt x="55" y="152"/>
                  </a:lnTo>
                  <a:lnTo>
                    <a:pt x="55" y="152"/>
                  </a:lnTo>
                  <a:lnTo>
                    <a:pt x="55" y="152"/>
                  </a:lnTo>
                  <a:lnTo>
                    <a:pt x="55" y="152"/>
                  </a:lnTo>
                  <a:lnTo>
                    <a:pt x="55" y="152"/>
                  </a:lnTo>
                  <a:lnTo>
                    <a:pt x="55" y="153"/>
                  </a:lnTo>
                  <a:lnTo>
                    <a:pt x="55" y="153"/>
                  </a:lnTo>
                  <a:lnTo>
                    <a:pt x="55" y="153"/>
                  </a:lnTo>
                  <a:lnTo>
                    <a:pt x="55" y="153"/>
                  </a:lnTo>
                  <a:lnTo>
                    <a:pt x="57" y="155"/>
                  </a:lnTo>
                  <a:lnTo>
                    <a:pt x="58" y="155"/>
                  </a:lnTo>
                  <a:lnTo>
                    <a:pt x="58" y="157"/>
                  </a:lnTo>
                  <a:lnTo>
                    <a:pt x="58" y="157"/>
                  </a:lnTo>
                  <a:lnTo>
                    <a:pt x="58" y="159"/>
                  </a:lnTo>
                  <a:lnTo>
                    <a:pt x="58" y="159"/>
                  </a:lnTo>
                  <a:lnTo>
                    <a:pt x="58" y="159"/>
                  </a:lnTo>
                  <a:lnTo>
                    <a:pt x="58" y="159"/>
                  </a:lnTo>
                  <a:lnTo>
                    <a:pt x="58" y="161"/>
                  </a:lnTo>
                  <a:lnTo>
                    <a:pt x="58" y="161"/>
                  </a:lnTo>
                  <a:lnTo>
                    <a:pt x="58" y="163"/>
                  </a:lnTo>
                  <a:lnTo>
                    <a:pt x="58" y="164"/>
                  </a:lnTo>
                  <a:lnTo>
                    <a:pt x="58" y="164"/>
                  </a:lnTo>
                  <a:lnTo>
                    <a:pt x="58" y="164"/>
                  </a:lnTo>
                  <a:lnTo>
                    <a:pt x="58" y="166"/>
                  </a:lnTo>
                  <a:lnTo>
                    <a:pt x="58" y="166"/>
                  </a:lnTo>
                  <a:lnTo>
                    <a:pt x="58" y="168"/>
                  </a:lnTo>
                  <a:lnTo>
                    <a:pt x="57" y="168"/>
                  </a:lnTo>
                  <a:lnTo>
                    <a:pt x="57" y="168"/>
                  </a:lnTo>
                  <a:lnTo>
                    <a:pt x="57" y="166"/>
                  </a:lnTo>
                  <a:lnTo>
                    <a:pt x="57" y="166"/>
                  </a:lnTo>
                  <a:lnTo>
                    <a:pt x="57" y="164"/>
                  </a:lnTo>
                  <a:lnTo>
                    <a:pt x="57" y="164"/>
                  </a:lnTo>
                  <a:lnTo>
                    <a:pt x="57" y="164"/>
                  </a:lnTo>
                  <a:lnTo>
                    <a:pt x="55" y="164"/>
                  </a:lnTo>
                  <a:lnTo>
                    <a:pt x="55" y="164"/>
                  </a:lnTo>
                  <a:lnTo>
                    <a:pt x="55" y="164"/>
                  </a:lnTo>
                  <a:lnTo>
                    <a:pt x="55" y="164"/>
                  </a:lnTo>
                  <a:lnTo>
                    <a:pt x="57" y="164"/>
                  </a:lnTo>
                  <a:lnTo>
                    <a:pt x="57" y="166"/>
                  </a:lnTo>
                  <a:lnTo>
                    <a:pt x="57" y="166"/>
                  </a:lnTo>
                  <a:lnTo>
                    <a:pt x="57" y="168"/>
                  </a:lnTo>
                  <a:lnTo>
                    <a:pt x="57" y="168"/>
                  </a:lnTo>
                  <a:lnTo>
                    <a:pt x="57" y="168"/>
                  </a:lnTo>
                  <a:lnTo>
                    <a:pt x="57" y="168"/>
                  </a:lnTo>
                  <a:lnTo>
                    <a:pt x="57" y="168"/>
                  </a:lnTo>
                  <a:lnTo>
                    <a:pt x="55" y="170"/>
                  </a:lnTo>
                  <a:lnTo>
                    <a:pt x="55" y="170"/>
                  </a:lnTo>
                  <a:lnTo>
                    <a:pt x="55" y="170"/>
                  </a:lnTo>
                  <a:lnTo>
                    <a:pt x="55" y="170"/>
                  </a:lnTo>
                  <a:lnTo>
                    <a:pt x="55" y="170"/>
                  </a:lnTo>
                  <a:lnTo>
                    <a:pt x="55" y="170"/>
                  </a:lnTo>
                  <a:lnTo>
                    <a:pt x="53" y="170"/>
                  </a:lnTo>
                  <a:lnTo>
                    <a:pt x="53" y="170"/>
                  </a:lnTo>
                  <a:lnTo>
                    <a:pt x="53" y="172"/>
                  </a:lnTo>
                  <a:lnTo>
                    <a:pt x="51" y="172"/>
                  </a:lnTo>
                  <a:lnTo>
                    <a:pt x="51" y="172"/>
                  </a:lnTo>
                  <a:lnTo>
                    <a:pt x="51" y="172"/>
                  </a:lnTo>
                  <a:lnTo>
                    <a:pt x="51" y="172"/>
                  </a:lnTo>
                  <a:lnTo>
                    <a:pt x="49" y="173"/>
                  </a:lnTo>
                  <a:lnTo>
                    <a:pt x="49" y="173"/>
                  </a:lnTo>
                  <a:lnTo>
                    <a:pt x="49" y="173"/>
                  </a:lnTo>
                  <a:lnTo>
                    <a:pt x="49" y="173"/>
                  </a:lnTo>
                  <a:lnTo>
                    <a:pt x="47" y="173"/>
                  </a:lnTo>
                  <a:lnTo>
                    <a:pt x="47" y="175"/>
                  </a:lnTo>
                  <a:lnTo>
                    <a:pt x="47" y="175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4" y="175"/>
                  </a:lnTo>
                  <a:lnTo>
                    <a:pt x="44" y="175"/>
                  </a:lnTo>
                  <a:lnTo>
                    <a:pt x="44" y="175"/>
                  </a:lnTo>
                  <a:lnTo>
                    <a:pt x="44" y="177"/>
                  </a:lnTo>
                  <a:lnTo>
                    <a:pt x="44" y="177"/>
                  </a:lnTo>
                  <a:lnTo>
                    <a:pt x="44" y="177"/>
                  </a:lnTo>
                  <a:lnTo>
                    <a:pt x="46" y="177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7" y="175"/>
                  </a:lnTo>
                  <a:lnTo>
                    <a:pt x="47" y="175"/>
                  </a:lnTo>
                  <a:lnTo>
                    <a:pt x="49" y="175"/>
                  </a:lnTo>
                  <a:lnTo>
                    <a:pt x="49" y="175"/>
                  </a:lnTo>
                  <a:lnTo>
                    <a:pt x="49" y="175"/>
                  </a:lnTo>
                  <a:lnTo>
                    <a:pt x="49" y="175"/>
                  </a:lnTo>
                  <a:lnTo>
                    <a:pt x="49" y="175"/>
                  </a:lnTo>
                  <a:lnTo>
                    <a:pt x="51" y="175"/>
                  </a:lnTo>
                  <a:lnTo>
                    <a:pt x="51" y="175"/>
                  </a:lnTo>
                  <a:lnTo>
                    <a:pt x="51" y="175"/>
                  </a:lnTo>
                  <a:lnTo>
                    <a:pt x="51" y="177"/>
                  </a:lnTo>
                  <a:lnTo>
                    <a:pt x="51" y="177"/>
                  </a:lnTo>
                  <a:lnTo>
                    <a:pt x="49" y="177"/>
                  </a:lnTo>
                  <a:lnTo>
                    <a:pt x="49" y="177"/>
                  </a:lnTo>
                  <a:lnTo>
                    <a:pt x="49" y="177"/>
                  </a:lnTo>
                  <a:lnTo>
                    <a:pt x="49" y="177"/>
                  </a:lnTo>
                  <a:lnTo>
                    <a:pt x="47" y="179"/>
                  </a:lnTo>
                  <a:lnTo>
                    <a:pt x="47" y="179"/>
                  </a:lnTo>
                  <a:lnTo>
                    <a:pt x="47" y="179"/>
                  </a:lnTo>
                  <a:lnTo>
                    <a:pt x="47" y="179"/>
                  </a:lnTo>
                  <a:lnTo>
                    <a:pt x="46" y="179"/>
                  </a:lnTo>
                  <a:lnTo>
                    <a:pt x="46" y="179"/>
                  </a:lnTo>
                  <a:lnTo>
                    <a:pt x="44" y="179"/>
                  </a:lnTo>
                  <a:lnTo>
                    <a:pt x="46" y="179"/>
                  </a:lnTo>
                  <a:lnTo>
                    <a:pt x="44" y="181"/>
                  </a:lnTo>
                  <a:lnTo>
                    <a:pt x="44" y="181"/>
                  </a:lnTo>
                  <a:lnTo>
                    <a:pt x="42" y="181"/>
                  </a:lnTo>
                  <a:lnTo>
                    <a:pt x="42" y="181"/>
                  </a:lnTo>
                  <a:lnTo>
                    <a:pt x="42" y="181"/>
                  </a:lnTo>
                  <a:lnTo>
                    <a:pt x="40" y="183"/>
                  </a:lnTo>
                  <a:lnTo>
                    <a:pt x="38" y="183"/>
                  </a:lnTo>
                  <a:lnTo>
                    <a:pt x="38" y="183"/>
                  </a:lnTo>
                  <a:lnTo>
                    <a:pt x="38" y="183"/>
                  </a:lnTo>
                  <a:lnTo>
                    <a:pt x="38" y="184"/>
                  </a:lnTo>
                  <a:lnTo>
                    <a:pt x="36" y="184"/>
                  </a:lnTo>
                  <a:lnTo>
                    <a:pt x="36" y="184"/>
                  </a:lnTo>
                  <a:lnTo>
                    <a:pt x="36" y="184"/>
                  </a:lnTo>
                  <a:lnTo>
                    <a:pt x="36" y="186"/>
                  </a:lnTo>
                  <a:lnTo>
                    <a:pt x="36" y="186"/>
                  </a:lnTo>
                  <a:lnTo>
                    <a:pt x="38" y="184"/>
                  </a:lnTo>
                  <a:lnTo>
                    <a:pt x="38" y="184"/>
                  </a:lnTo>
                  <a:lnTo>
                    <a:pt x="40" y="184"/>
                  </a:lnTo>
                  <a:lnTo>
                    <a:pt x="40" y="183"/>
                  </a:lnTo>
                  <a:lnTo>
                    <a:pt x="40" y="183"/>
                  </a:lnTo>
                  <a:lnTo>
                    <a:pt x="42" y="183"/>
                  </a:lnTo>
                  <a:lnTo>
                    <a:pt x="42" y="183"/>
                  </a:lnTo>
                  <a:lnTo>
                    <a:pt x="44" y="183"/>
                  </a:lnTo>
                  <a:lnTo>
                    <a:pt x="44" y="183"/>
                  </a:lnTo>
                  <a:lnTo>
                    <a:pt x="46" y="181"/>
                  </a:lnTo>
                  <a:lnTo>
                    <a:pt x="46" y="181"/>
                  </a:lnTo>
                  <a:lnTo>
                    <a:pt x="46" y="181"/>
                  </a:lnTo>
                  <a:lnTo>
                    <a:pt x="46" y="181"/>
                  </a:lnTo>
                  <a:lnTo>
                    <a:pt x="46" y="181"/>
                  </a:lnTo>
                  <a:lnTo>
                    <a:pt x="46" y="183"/>
                  </a:lnTo>
                  <a:lnTo>
                    <a:pt x="44" y="183"/>
                  </a:lnTo>
                  <a:lnTo>
                    <a:pt x="44" y="184"/>
                  </a:lnTo>
                  <a:lnTo>
                    <a:pt x="42" y="184"/>
                  </a:lnTo>
                  <a:lnTo>
                    <a:pt x="42" y="184"/>
                  </a:lnTo>
                  <a:lnTo>
                    <a:pt x="40" y="184"/>
                  </a:lnTo>
                  <a:lnTo>
                    <a:pt x="40" y="184"/>
                  </a:lnTo>
                  <a:lnTo>
                    <a:pt x="38" y="186"/>
                  </a:lnTo>
                  <a:lnTo>
                    <a:pt x="36" y="186"/>
                  </a:lnTo>
                  <a:lnTo>
                    <a:pt x="35" y="186"/>
                  </a:lnTo>
                  <a:lnTo>
                    <a:pt x="33" y="188"/>
                  </a:lnTo>
                  <a:lnTo>
                    <a:pt x="33" y="188"/>
                  </a:lnTo>
                  <a:lnTo>
                    <a:pt x="31" y="188"/>
                  </a:lnTo>
                  <a:lnTo>
                    <a:pt x="31" y="188"/>
                  </a:lnTo>
                  <a:lnTo>
                    <a:pt x="29" y="190"/>
                  </a:lnTo>
                  <a:lnTo>
                    <a:pt x="29" y="190"/>
                  </a:lnTo>
                  <a:lnTo>
                    <a:pt x="27" y="190"/>
                  </a:lnTo>
                  <a:lnTo>
                    <a:pt x="25" y="188"/>
                  </a:lnTo>
                  <a:lnTo>
                    <a:pt x="31" y="186"/>
                  </a:lnTo>
                  <a:lnTo>
                    <a:pt x="31" y="184"/>
                  </a:lnTo>
                  <a:lnTo>
                    <a:pt x="31" y="184"/>
                  </a:lnTo>
                  <a:lnTo>
                    <a:pt x="31" y="184"/>
                  </a:lnTo>
                  <a:lnTo>
                    <a:pt x="31" y="184"/>
                  </a:lnTo>
                  <a:lnTo>
                    <a:pt x="29" y="184"/>
                  </a:lnTo>
                  <a:lnTo>
                    <a:pt x="29" y="184"/>
                  </a:lnTo>
                  <a:lnTo>
                    <a:pt x="27" y="184"/>
                  </a:lnTo>
                  <a:lnTo>
                    <a:pt x="25" y="186"/>
                  </a:lnTo>
                  <a:lnTo>
                    <a:pt x="25" y="186"/>
                  </a:lnTo>
                  <a:lnTo>
                    <a:pt x="25" y="186"/>
                  </a:lnTo>
                  <a:lnTo>
                    <a:pt x="25" y="184"/>
                  </a:lnTo>
                  <a:lnTo>
                    <a:pt x="25" y="184"/>
                  </a:lnTo>
                  <a:lnTo>
                    <a:pt x="25" y="183"/>
                  </a:lnTo>
                  <a:lnTo>
                    <a:pt x="25" y="183"/>
                  </a:lnTo>
                  <a:lnTo>
                    <a:pt x="29" y="183"/>
                  </a:lnTo>
                  <a:lnTo>
                    <a:pt x="29" y="181"/>
                  </a:lnTo>
                  <a:lnTo>
                    <a:pt x="31" y="181"/>
                  </a:lnTo>
                  <a:lnTo>
                    <a:pt x="31" y="181"/>
                  </a:lnTo>
                  <a:lnTo>
                    <a:pt x="31" y="179"/>
                  </a:lnTo>
                  <a:lnTo>
                    <a:pt x="31" y="179"/>
                  </a:lnTo>
                  <a:lnTo>
                    <a:pt x="31" y="177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1" y="173"/>
                  </a:lnTo>
                  <a:lnTo>
                    <a:pt x="31" y="173"/>
                  </a:lnTo>
                  <a:lnTo>
                    <a:pt x="31" y="173"/>
                  </a:lnTo>
                  <a:lnTo>
                    <a:pt x="33" y="172"/>
                  </a:lnTo>
                  <a:lnTo>
                    <a:pt x="35" y="172"/>
                  </a:lnTo>
                  <a:lnTo>
                    <a:pt x="35" y="172"/>
                  </a:lnTo>
                  <a:lnTo>
                    <a:pt x="36" y="170"/>
                  </a:lnTo>
                  <a:lnTo>
                    <a:pt x="36" y="170"/>
                  </a:lnTo>
                  <a:lnTo>
                    <a:pt x="36" y="168"/>
                  </a:lnTo>
                  <a:lnTo>
                    <a:pt x="36" y="168"/>
                  </a:lnTo>
                  <a:lnTo>
                    <a:pt x="36" y="168"/>
                  </a:lnTo>
                  <a:lnTo>
                    <a:pt x="33" y="166"/>
                  </a:lnTo>
                  <a:lnTo>
                    <a:pt x="31" y="164"/>
                  </a:lnTo>
                  <a:lnTo>
                    <a:pt x="31" y="164"/>
                  </a:lnTo>
                  <a:lnTo>
                    <a:pt x="29" y="161"/>
                  </a:lnTo>
                  <a:lnTo>
                    <a:pt x="29" y="161"/>
                  </a:lnTo>
                  <a:lnTo>
                    <a:pt x="27" y="159"/>
                  </a:lnTo>
                  <a:lnTo>
                    <a:pt x="27" y="159"/>
                  </a:lnTo>
                  <a:lnTo>
                    <a:pt x="27" y="157"/>
                  </a:lnTo>
                  <a:lnTo>
                    <a:pt x="27" y="157"/>
                  </a:lnTo>
                  <a:lnTo>
                    <a:pt x="27" y="155"/>
                  </a:lnTo>
                  <a:lnTo>
                    <a:pt x="29" y="155"/>
                  </a:lnTo>
                  <a:lnTo>
                    <a:pt x="29" y="155"/>
                  </a:lnTo>
                  <a:lnTo>
                    <a:pt x="29" y="153"/>
                  </a:lnTo>
                  <a:lnTo>
                    <a:pt x="31" y="152"/>
                  </a:lnTo>
                  <a:lnTo>
                    <a:pt x="29" y="152"/>
                  </a:lnTo>
                  <a:lnTo>
                    <a:pt x="29" y="150"/>
                  </a:lnTo>
                  <a:lnTo>
                    <a:pt x="31" y="146"/>
                  </a:lnTo>
                  <a:lnTo>
                    <a:pt x="29" y="144"/>
                  </a:lnTo>
                  <a:lnTo>
                    <a:pt x="31" y="142"/>
                  </a:lnTo>
                  <a:lnTo>
                    <a:pt x="31" y="142"/>
                  </a:lnTo>
                  <a:lnTo>
                    <a:pt x="29" y="142"/>
                  </a:lnTo>
                  <a:lnTo>
                    <a:pt x="29" y="141"/>
                  </a:lnTo>
                  <a:lnTo>
                    <a:pt x="27" y="139"/>
                  </a:lnTo>
                  <a:lnTo>
                    <a:pt x="27" y="139"/>
                  </a:lnTo>
                  <a:lnTo>
                    <a:pt x="25" y="139"/>
                  </a:lnTo>
                  <a:lnTo>
                    <a:pt x="22" y="139"/>
                  </a:lnTo>
                  <a:lnTo>
                    <a:pt x="22" y="137"/>
                  </a:lnTo>
                  <a:lnTo>
                    <a:pt x="18" y="137"/>
                  </a:lnTo>
                  <a:lnTo>
                    <a:pt x="18" y="135"/>
                  </a:lnTo>
                  <a:lnTo>
                    <a:pt x="16" y="135"/>
                  </a:lnTo>
                  <a:lnTo>
                    <a:pt x="16" y="133"/>
                  </a:lnTo>
                  <a:lnTo>
                    <a:pt x="14" y="133"/>
                  </a:lnTo>
                  <a:lnTo>
                    <a:pt x="14" y="133"/>
                  </a:lnTo>
                  <a:lnTo>
                    <a:pt x="13" y="133"/>
                  </a:lnTo>
                  <a:lnTo>
                    <a:pt x="11" y="131"/>
                  </a:lnTo>
                  <a:lnTo>
                    <a:pt x="11" y="130"/>
                  </a:lnTo>
                  <a:lnTo>
                    <a:pt x="11" y="128"/>
                  </a:lnTo>
                  <a:lnTo>
                    <a:pt x="7" y="128"/>
                  </a:lnTo>
                  <a:lnTo>
                    <a:pt x="4" y="124"/>
                  </a:lnTo>
                  <a:lnTo>
                    <a:pt x="2" y="122"/>
                  </a:lnTo>
                  <a:lnTo>
                    <a:pt x="2" y="122"/>
                  </a:lnTo>
                  <a:lnTo>
                    <a:pt x="2" y="122"/>
                  </a:lnTo>
                  <a:lnTo>
                    <a:pt x="0" y="120"/>
                  </a:lnTo>
                  <a:lnTo>
                    <a:pt x="0" y="120"/>
                  </a:lnTo>
                  <a:lnTo>
                    <a:pt x="0" y="119"/>
                  </a:lnTo>
                  <a:lnTo>
                    <a:pt x="0" y="119"/>
                  </a:lnTo>
                  <a:lnTo>
                    <a:pt x="0" y="119"/>
                  </a:lnTo>
                  <a:lnTo>
                    <a:pt x="0" y="117"/>
                  </a:lnTo>
                  <a:lnTo>
                    <a:pt x="2" y="115"/>
                  </a:lnTo>
                  <a:lnTo>
                    <a:pt x="2" y="113"/>
                  </a:lnTo>
                  <a:lnTo>
                    <a:pt x="2" y="111"/>
                  </a:lnTo>
                  <a:lnTo>
                    <a:pt x="2" y="110"/>
                  </a:lnTo>
                  <a:lnTo>
                    <a:pt x="2" y="108"/>
                  </a:lnTo>
                  <a:lnTo>
                    <a:pt x="2" y="108"/>
                  </a:lnTo>
                  <a:lnTo>
                    <a:pt x="2" y="106"/>
                  </a:lnTo>
                  <a:lnTo>
                    <a:pt x="0" y="106"/>
                  </a:lnTo>
                  <a:lnTo>
                    <a:pt x="0" y="104"/>
                  </a:lnTo>
                  <a:lnTo>
                    <a:pt x="0" y="104"/>
                  </a:lnTo>
                  <a:lnTo>
                    <a:pt x="46" y="97"/>
                  </a:lnTo>
                  <a:lnTo>
                    <a:pt x="46" y="97"/>
                  </a:lnTo>
                  <a:lnTo>
                    <a:pt x="86" y="89"/>
                  </a:lnTo>
                  <a:lnTo>
                    <a:pt x="86" y="89"/>
                  </a:lnTo>
                  <a:lnTo>
                    <a:pt x="86" y="89"/>
                  </a:lnTo>
                  <a:lnTo>
                    <a:pt x="95" y="88"/>
                  </a:lnTo>
                  <a:lnTo>
                    <a:pt x="128" y="80"/>
                  </a:lnTo>
                  <a:lnTo>
                    <a:pt x="128" y="80"/>
                  </a:lnTo>
                  <a:lnTo>
                    <a:pt x="148" y="77"/>
                  </a:lnTo>
                  <a:lnTo>
                    <a:pt x="164" y="75"/>
                  </a:lnTo>
                  <a:lnTo>
                    <a:pt x="164" y="75"/>
                  </a:lnTo>
                  <a:lnTo>
                    <a:pt x="221" y="62"/>
                  </a:lnTo>
                  <a:lnTo>
                    <a:pt x="272" y="51"/>
                  </a:lnTo>
                  <a:lnTo>
                    <a:pt x="272" y="55"/>
                  </a:lnTo>
                  <a:lnTo>
                    <a:pt x="272" y="55"/>
                  </a:lnTo>
                  <a:lnTo>
                    <a:pt x="274" y="57"/>
                  </a:lnTo>
                  <a:lnTo>
                    <a:pt x="276" y="57"/>
                  </a:lnTo>
                  <a:lnTo>
                    <a:pt x="276" y="58"/>
                  </a:lnTo>
                  <a:lnTo>
                    <a:pt x="276" y="58"/>
                  </a:lnTo>
                  <a:lnTo>
                    <a:pt x="278" y="60"/>
                  </a:lnTo>
                  <a:lnTo>
                    <a:pt x="278" y="60"/>
                  </a:lnTo>
                  <a:lnTo>
                    <a:pt x="279" y="64"/>
                  </a:lnTo>
                  <a:lnTo>
                    <a:pt x="281" y="66"/>
                  </a:lnTo>
                  <a:lnTo>
                    <a:pt x="283" y="66"/>
                  </a:lnTo>
                  <a:lnTo>
                    <a:pt x="283" y="67"/>
                  </a:lnTo>
                  <a:lnTo>
                    <a:pt x="283" y="71"/>
                  </a:lnTo>
                  <a:lnTo>
                    <a:pt x="285" y="77"/>
                  </a:lnTo>
                  <a:lnTo>
                    <a:pt x="287" y="78"/>
                  </a:lnTo>
                  <a:lnTo>
                    <a:pt x="287" y="78"/>
                  </a:lnTo>
                  <a:lnTo>
                    <a:pt x="290" y="80"/>
                  </a:lnTo>
                  <a:lnTo>
                    <a:pt x="290" y="80"/>
                  </a:lnTo>
                  <a:lnTo>
                    <a:pt x="292" y="82"/>
                  </a:lnTo>
                  <a:lnTo>
                    <a:pt x="292" y="84"/>
                  </a:lnTo>
                  <a:lnTo>
                    <a:pt x="345" y="75"/>
                  </a:lnTo>
                  <a:lnTo>
                    <a:pt x="353" y="73"/>
                  </a:lnTo>
                  <a:lnTo>
                    <a:pt x="376" y="69"/>
                  </a:lnTo>
                  <a:lnTo>
                    <a:pt x="385" y="69"/>
                  </a:lnTo>
                  <a:lnTo>
                    <a:pt x="413" y="64"/>
                  </a:lnTo>
                  <a:lnTo>
                    <a:pt x="426" y="62"/>
                  </a:lnTo>
                  <a:lnTo>
                    <a:pt x="458" y="58"/>
                  </a:lnTo>
                  <a:lnTo>
                    <a:pt x="477" y="55"/>
                  </a:lnTo>
                  <a:lnTo>
                    <a:pt x="522" y="47"/>
                  </a:lnTo>
                  <a:lnTo>
                    <a:pt x="535" y="46"/>
                  </a:lnTo>
                  <a:lnTo>
                    <a:pt x="548" y="44"/>
                  </a:lnTo>
                  <a:lnTo>
                    <a:pt x="552" y="42"/>
                  </a:lnTo>
                  <a:lnTo>
                    <a:pt x="574" y="38"/>
                  </a:lnTo>
                  <a:lnTo>
                    <a:pt x="572" y="40"/>
                  </a:lnTo>
                  <a:lnTo>
                    <a:pt x="572" y="40"/>
                  </a:lnTo>
                  <a:lnTo>
                    <a:pt x="572" y="42"/>
                  </a:lnTo>
                  <a:lnTo>
                    <a:pt x="572" y="42"/>
                  </a:lnTo>
                  <a:lnTo>
                    <a:pt x="574" y="44"/>
                  </a:lnTo>
                  <a:lnTo>
                    <a:pt x="575" y="46"/>
                  </a:lnTo>
                  <a:lnTo>
                    <a:pt x="575" y="46"/>
                  </a:lnTo>
                  <a:lnTo>
                    <a:pt x="577" y="47"/>
                  </a:lnTo>
                  <a:lnTo>
                    <a:pt x="577" y="47"/>
                  </a:lnTo>
                  <a:lnTo>
                    <a:pt x="577" y="49"/>
                  </a:lnTo>
                  <a:lnTo>
                    <a:pt x="579" y="53"/>
                  </a:lnTo>
                  <a:lnTo>
                    <a:pt x="579" y="55"/>
                  </a:lnTo>
                  <a:lnTo>
                    <a:pt x="579" y="55"/>
                  </a:lnTo>
                  <a:lnTo>
                    <a:pt x="579" y="57"/>
                  </a:lnTo>
                  <a:lnTo>
                    <a:pt x="581" y="60"/>
                  </a:lnTo>
                  <a:lnTo>
                    <a:pt x="583" y="60"/>
                  </a:lnTo>
                  <a:lnTo>
                    <a:pt x="583" y="62"/>
                  </a:lnTo>
                  <a:lnTo>
                    <a:pt x="585" y="62"/>
                  </a:lnTo>
                  <a:lnTo>
                    <a:pt x="585" y="62"/>
                  </a:lnTo>
                  <a:lnTo>
                    <a:pt x="588" y="60"/>
                  </a:lnTo>
                  <a:lnTo>
                    <a:pt x="590" y="60"/>
                  </a:lnTo>
                  <a:lnTo>
                    <a:pt x="592" y="60"/>
                  </a:lnTo>
                  <a:lnTo>
                    <a:pt x="594" y="60"/>
                  </a:lnTo>
                  <a:lnTo>
                    <a:pt x="596" y="60"/>
                  </a:lnTo>
                  <a:lnTo>
                    <a:pt x="597" y="57"/>
                  </a:lnTo>
                  <a:lnTo>
                    <a:pt x="597" y="57"/>
                  </a:lnTo>
                  <a:lnTo>
                    <a:pt x="597" y="57"/>
                  </a:lnTo>
                  <a:lnTo>
                    <a:pt x="596" y="53"/>
                  </a:lnTo>
                  <a:lnTo>
                    <a:pt x="596" y="51"/>
                  </a:lnTo>
                  <a:lnTo>
                    <a:pt x="596" y="46"/>
                  </a:lnTo>
                  <a:lnTo>
                    <a:pt x="596" y="42"/>
                  </a:lnTo>
                  <a:lnTo>
                    <a:pt x="596" y="35"/>
                  </a:lnTo>
                  <a:lnTo>
                    <a:pt x="596" y="33"/>
                  </a:lnTo>
                  <a:lnTo>
                    <a:pt x="594" y="31"/>
                  </a:lnTo>
                  <a:lnTo>
                    <a:pt x="592" y="29"/>
                  </a:lnTo>
                  <a:lnTo>
                    <a:pt x="592" y="27"/>
                  </a:lnTo>
                  <a:lnTo>
                    <a:pt x="588" y="24"/>
                  </a:lnTo>
                  <a:lnTo>
                    <a:pt x="588" y="20"/>
                  </a:lnTo>
                  <a:lnTo>
                    <a:pt x="588" y="18"/>
                  </a:lnTo>
                  <a:lnTo>
                    <a:pt x="588" y="16"/>
                  </a:lnTo>
                  <a:lnTo>
                    <a:pt x="586" y="14"/>
                  </a:lnTo>
                  <a:lnTo>
                    <a:pt x="586" y="13"/>
                  </a:lnTo>
                  <a:lnTo>
                    <a:pt x="586" y="11"/>
                  </a:lnTo>
                  <a:lnTo>
                    <a:pt x="588" y="13"/>
                  </a:lnTo>
                  <a:lnTo>
                    <a:pt x="588" y="11"/>
                  </a:lnTo>
                  <a:lnTo>
                    <a:pt x="588" y="11"/>
                  </a:lnTo>
                  <a:lnTo>
                    <a:pt x="588" y="11"/>
                  </a:lnTo>
                  <a:lnTo>
                    <a:pt x="588" y="9"/>
                  </a:lnTo>
                  <a:lnTo>
                    <a:pt x="588" y="7"/>
                  </a:lnTo>
                  <a:lnTo>
                    <a:pt x="588" y="7"/>
                  </a:lnTo>
                  <a:lnTo>
                    <a:pt x="588" y="7"/>
                  </a:lnTo>
                  <a:lnTo>
                    <a:pt x="590" y="7"/>
                  </a:lnTo>
                  <a:lnTo>
                    <a:pt x="592" y="7"/>
                  </a:lnTo>
                  <a:lnTo>
                    <a:pt x="592" y="7"/>
                  </a:lnTo>
                  <a:lnTo>
                    <a:pt x="592" y="7"/>
                  </a:lnTo>
                  <a:lnTo>
                    <a:pt x="592" y="5"/>
                  </a:lnTo>
                  <a:lnTo>
                    <a:pt x="594" y="5"/>
                  </a:lnTo>
                  <a:lnTo>
                    <a:pt x="594" y="4"/>
                  </a:lnTo>
                  <a:lnTo>
                    <a:pt x="594" y="2"/>
                  </a:lnTo>
                  <a:lnTo>
                    <a:pt x="594" y="2"/>
                  </a:lnTo>
                  <a:lnTo>
                    <a:pt x="596" y="2"/>
                  </a:lnTo>
                  <a:lnTo>
                    <a:pt x="597" y="2"/>
                  </a:lnTo>
                  <a:lnTo>
                    <a:pt x="599" y="2"/>
                  </a:lnTo>
                  <a:lnTo>
                    <a:pt x="599" y="2"/>
                  </a:lnTo>
                  <a:lnTo>
                    <a:pt x="599" y="0"/>
                  </a:lnTo>
                  <a:lnTo>
                    <a:pt x="599" y="0"/>
                  </a:lnTo>
                  <a:lnTo>
                    <a:pt x="599" y="0"/>
                  </a:lnTo>
                  <a:lnTo>
                    <a:pt x="603" y="2"/>
                  </a:lnTo>
                  <a:lnTo>
                    <a:pt x="603" y="2"/>
                  </a:lnTo>
                  <a:lnTo>
                    <a:pt x="603" y="2"/>
                  </a:lnTo>
                  <a:lnTo>
                    <a:pt x="605" y="4"/>
                  </a:lnTo>
                  <a:lnTo>
                    <a:pt x="605" y="4"/>
                  </a:lnTo>
                  <a:lnTo>
                    <a:pt x="606" y="2"/>
                  </a:lnTo>
                  <a:lnTo>
                    <a:pt x="606" y="2"/>
                  </a:lnTo>
                  <a:lnTo>
                    <a:pt x="606" y="2"/>
                  </a:lnTo>
                  <a:lnTo>
                    <a:pt x="608" y="2"/>
                  </a:lnTo>
                  <a:lnTo>
                    <a:pt x="610" y="2"/>
                  </a:lnTo>
                  <a:lnTo>
                    <a:pt x="612" y="2"/>
                  </a:lnTo>
                  <a:lnTo>
                    <a:pt x="612" y="4"/>
                  </a:lnTo>
                  <a:lnTo>
                    <a:pt x="614" y="5"/>
                  </a:lnTo>
                  <a:lnTo>
                    <a:pt x="614" y="4"/>
                  </a:lnTo>
                  <a:lnTo>
                    <a:pt x="614" y="4"/>
                  </a:lnTo>
                  <a:lnTo>
                    <a:pt x="614" y="4"/>
                  </a:lnTo>
                  <a:lnTo>
                    <a:pt x="616" y="2"/>
                  </a:lnTo>
                  <a:lnTo>
                    <a:pt x="616" y="2"/>
                  </a:lnTo>
                  <a:lnTo>
                    <a:pt x="616" y="4"/>
                  </a:lnTo>
                  <a:lnTo>
                    <a:pt x="617" y="4"/>
                  </a:lnTo>
                  <a:lnTo>
                    <a:pt x="617" y="4"/>
                  </a:lnTo>
                  <a:lnTo>
                    <a:pt x="619" y="4"/>
                  </a:lnTo>
                  <a:lnTo>
                    <a:pt x="619" y="5"/>
                  </a:lnTo>
                  <a:lnTo>
                    <a:pt x="621" y="5"/>
                  </a:lnTo>
                  <a:lnTo>
                    <a:pt x="623" y="4"/>
                  </a:lnTo>
                  <a:lnTo>
                    <a:pt x="625" y="4"/>
                  </a:lnTo>
                  <a:lnTo>
                    <a:pt x="627" y="4"/>
                  </a:lnTo>
                  <a:lnTo>
                    <a:pt x="628" y="5"/>
                  </a:lnTo>
                  <a:lnTo>
                    <a:pt x="630" y="4"/>
                  </a:lnTo>
                  <a:lnTo>
                    <a:pt x="630" y="4"/>
                  </a:lnTo>
                  <a:lnTo>
                    <a:pt x="630" y="4"/>
                  </a:lnTo>
                  <a:lnTo>
                    <a:pt x="630" y="5"/>
                  </a:lnTo>
                  <a:lnTo>
                    <a:pt x="632" y="5"/>
                  </a:lnTo>
                  <a:lnTo>
                    <a:pt x="632" y="5"/>
                  </a:lnTo>
                  <a:lnTo>
                    <a:pt x="632" y="5"/>
                  </a:lnTo>
                  <a:lnTo>
                    <a:pt x="632" y="5"/>
                  </a:lnTo>
                  <a:lnTo>
                    <a:pt x="632" y="5"/>
                  </a:lnTo>
                  <a:lnTo>
                    <a:pt x="634" y="4"/>
                  </a:lnTo>
                  <a:lnTo>
                    <a:pt x="634" y="4"/>
                  </a:lnTo>
                  <a:lnTo>
                    <a:pt x="634" y="4"/>
                  </a:lnTo>
                  <a:lnTo>
                    <a:pt x="636" y="4"/>
                  </a:lnTo>
                  <a:lnTo>
                    <a:pt x="639" y="4"/>
                  </a:lnTo>
                  <a:lnTo>
                    <a:pt x="639" y="4"/>
                  </a:lnTo>
                  <a:lnTo>
                    <a:pt x="639" y="4"/>
                  </a:lnTo>
                  <a:lnTo>
                    <a:pt x="638" y="5"/>
                  </a:lnTo>
                  <a:lnTo>
                    <a:pt x="638" y="5"/>
                  </a:lnTo>
                  <a:lnTo>
                    <a:pt x="638" y="5"/>
                  </a:lnTo>
                  <a:lnTo>
                    <a:pt x="636" y="5"/>
                  </a:lnTo>
                  <a:lnTo>
                    <a:pt x="636" y="5"/>
                  </a:lnTo>
                  <a:lnTo>
                    <a:pt x="636" y="5"/>
                  </a:lnTo>
                  <a:lnTo>
                    <a:pt x="636" y="5"/>
                  </a:lnTo>
                  <a:lnTo>
                    <a:pt x="634" y="5"/>
                  </a:lnTo>
                  <a:lnTo>
                    <a:pt x="634" y="5"/>
                  </a:lnTo>
                  <a:lnTo>
                    <a:pt x="634" y="5"/>
                  </a:lnTo>
                  <a:lnTo>
                    <a:pt x="634" y="5"/>
                  </a:lnTo>
                  <a:lnTo>
                    <a:pt x="634" y="7"/>
                  </a:lnTo>
                  <a:lnTo>
                    <a:pt x="634" y="7"/>
                  </a:lnTo>
                  <a:lnTo>
                    <a:pt x="634" y="7"/>
                  </a:lnTo>
                  <a:lnTo>
                    <a:pt x="634" y="7"/>
                  </a:lnTo>
                  <a:lnTo>
                    <a:pt x="636" y="7"/>
                  </a:lnTo>
                  <a:lnTo>
                    <a:pt x="636" y="7"/>
                  </a:lnTo>
                  <a:lnTo>
                    <a:pt x="638" y="5"/>
                  </a:lnTo>
                  <a:lnTo>
                    <a:pt x="638" y="7"/>
                  </a:lnTo>
                  <a:lnTo>
                    <a:pt x="638" y="7"/>
                  </a:lnTo>
                  <a:lnTo>
                    <a:pt x="638" y="7"/>
                  </a:lnTo>
                  <a:lnTo>
                    <a:pt x="638" y="7"/>
                  </a:lnTo>
                  <a:lnTo>
                    <a:pt x="639" y="7"/>
                  </a:lnTo>
                  <a:lnTo>
                    <a:pt x="639" y="7"/>
                  </a:lnTo>
                  <a:lnTo>
                    <a:pt x="639" y="7"/>
                  </a:lnTo>
                  <a:lnTo>
                    <a:pt x="641" y="7"/>
                  </a:lnTo>
                  <a:lnTo>
                    <a:pt x="641" y="7"/>
                  </a:lnTo>
                  <a:lnTo>
                    <a:pt x="641" y="7"/>
                  </a:lnTo>
                  <a:lnTo>
                    <a:pt x="641" y="9"/>
                  </a:lnTo>
                  <a:lnTo>
                    <a:pt x="643" y="9"/>
                  </a:lnTo>
                  <a:lnTo>
                    <a:pt x="643" y="9"/>
                  </a:lnTo>
                  <a:lnTo>
                    <a:pt x="643" y="7"/>
                  </a:lnTo>
                  <a:lnTo>
                    <a:pt x="645" y="7"/>
                  </a:lnTo>
                  <a:lnTo>
                    <a:pt x="645" y="7"/>
                  </a:lnTo>
                  <a:lnTo>
                    <a:pt x="645" y="7"/>
                  </a:lnTo>
                  <a:lnTo>
                    <a:pt x="645" y="7"/>
                  </a:lnTo>
                  <a:lnTo>
                    <a:pt x="645" y="7"/>
                  </a:lnTo>
                  <a:lnTo>
                    <a:pt x="643" y="9"/>
                  </a:lnTo>
                  <a:lnTo>
                    <a:pt x="643" y="9"/>
                  </a:lnTo>
                  <a:lnTo>
                    <a:pt x="643" y="9"/>
                  </a:lnTo>
                  <a:lnTo>
                    <a:pt x="641" y="9"/>
                  </a:lnTo>
                  <a:lnTo>
                    <a:pt x="641" y="11"/>
                  </a:lnTo>
                  <a:lnTo>
                    <a:pt x="641" y="11"/>
                  </a:lnTo>
                  <a:lnTo>
                    <a:pt x="641" y="11"/>
                  </a:lnTo>
                  <a:lnTo>
                    <a:pt x="641" y="11"/>
                  </a:lnTo>
                  <a:lnTo>
                    <a:pt x="643" y="11"/>
                  </a:lnTo>
                  <a:lnTo>
                    <a:pt x="643" y="9"/>
                  </a:lnTo>
                  <a:lnTo>
                    <a:pt x="643" y="9"/>
                  </a:lnTo>
                  <a:lnTo>
                    <a:pt x="643" y="9"/>
                  </a:lnTo>
                  <a:lnTo>
                    <a:pt x="643" y="9"/>
                  </a:lnTo>
                  <a:lnTo>
                    <a:pt x="645" y="9"/>
                  </a:lnTo>
                  <a:lnTo>
                    <a:pt x="645" y="9"/>
                  </a:lnTo>
                  <a:lnTo>
                    <a:pt x="645" y="9"/>
                  </a:lnTo>
                  <a:lnTo>
                    <a:pt x="645" y="9"/>
                  </a:lnTo>
                  <a:lnTo>
                    <a:pt x="645" y="11"/>
                  </a:lnTo>
                  <a:lnTo>
                    <a:pt x="645" y="11"/>
                  </a:lnTo>
                  <a:lnTo>
                    <a:pt x="645" y="11"/>
                  </a:lnTo>
                  <a:lnTo>
                    <a:pt x="645" y="11"/>
                  </a:lnTo>
                  <a:lnTo>
                    <a:pt x="645" y="11"/>
                  </a:lnTo>
                  <a:lnTo>
                    <a:pt x="645" y="13"/>
                  </a:lnTo>
                  <a:lnTo>
                    <a:pt x="647" y="13"/>
                  </a:lnTo>
                  <a:lnTo>
                    <a:pt x="647" y="13"/>
                  </a:lnTo>
                  <a:lnTo>
                    <a:pt x="647" y="13"/>
                  </a:lnTo>
                  <a:lnTo>
                    <a:pt x="647" y="14"/>
                  </a:lnTo>
                  <a:lnTo>
                    <a:pt x="647" y="14"/>
                  </a:lnTo>
                  <a:lnTo>
                    <a:pt x="647" y="14"/>
                  </a:lnTo>
                  <a:lnTo>
                    <a:pt x="647" y="16"/>
                  </a:lnTo>
                  <a:lnTo>
                    <a:pt x="645" y="16"/>
                  </a:lnTo>
                  <a:lnTo>
                    <a:pt x="647" y="16"/>
                  </a:lnTo>
                  <a:lnTo>
                    <a:pt x="647" y="16"/>
                  </a:lnTo>
                  <a:lnTo>
                    <a:pt x="647" y="16"/>
                  </a:lnTo>
                  <a:lnTo>
                    <a:pt x="647" y="18"/>
                  </a:lnTo>
                  <a:lnTo>
                    <a:pt x="647" y="18"/>
                  </a:lnTo>
                  <a:lnTo>
                    <a:pt x="647" y="18"/>
                  </a:lnTo>
                  <a:lnTo>
                    <a:pt x="647" y="20"/>
                  </a:lnTo>
                  <a:lnTo>
                    <a:pt x="647" y="20"/>
                  </a:lnTo>
                  <a:lnTo>
                    <a:pt x="647" y="20"/>
                  </a:lnTo>
                  <a:lnTo>
                    <a:pt x="647" y="20"/>
                  </a:lnTo>
                  <a:lnTo>
                    <a:pt x="647" y="22"/>
                  </a:lnTo>
                  <a:lnTo>
                    <a:pt x="647" y="24"/>
                  </a:lnTo>
                  <a:lnTo>
                    <a:pt x="647" y="24"/>
                  </a:lnTo>
                  <a:lnTo>
                    <a:pt x="649" y="24"/>
                  </a:lnTo>
                  <a:lnTo>
                    <a:pt x="649" y="24"/>
                  </a:lnTo>
                  <a:lnTo>
                    <a:pt x="649" y="24"/>
                  </a:lnTo>
                  <a:lnTo>
                    <a:pt x="650" y="24"/>
                  </a:lnTo>
                  <a:lnTo>
                    <a:pt x="650" y="25"/>
                  </a:lnTo>
                  <a:lnTo>
                    <a:pt x="650" y="25"/>
                  </a:lnTo>
                  <a:lnTo>
                    <a:pt x="650" y="25"/>
                  </a:lnTo>
                  <a:lnTo>
                    <a:pt x="650" y="25"/>
                  </a:lnTo>
                  <a:lnTo>
                    <a:pt x="652" y="27"/>
                  </a:lnTo>
                  <a:lnTo>
                    <a:pt x="652" y="27"/>
                  </a:lnTo>
                  <a:lnTo>
                    <a:pt x="652" y="27"/>
                  </a:lnTo>
                  <a:lnTo>
                    <a:pt x="652" y="27"/>
                  </a:lnTo>
                  <a:lnTo>
                    <a:pt x="652" y="29"/>
                  </a:lnTo>
                  <a:lnTo>
                    <a:pt x="652" y="29"/>
                  </a:lnTo>
                  <a:lnTo>
                    <a:pt x="652" y="29"/>
                  </a:lnTo>
                  <a:lnTo>
                    <a:pt x="654" y="29"/>
                  </a:lnTo>
                  <a:lnTo>
                    <a:pt x="654" y="31"/>
                  </a:lnTo>
                  <a:lnTo>
                    <a:pt x="654" y="31"/>
                  </a:lnTo>
                  <a:lnTo>
                    <a:pt x="654" y="31"/>
                  </a:lnTo>
                  <a:lnTo>
                    <a:pt x="654" y="33"/>
                  </a:lnTo>
                  <a:lnTo>
                    <a:pt x="654" y="33"/>
                  </a:lnTo>
                  <a:lnTo>
                    <a:pt x="654" y="33"/>
                  </a:lnTo>
                  <a:lnTo>
                    <a:pt x="656" y="33"/>
                  </a:lnTo>
                  <a:lnTo>
                    <a:pt x="656" y="35"/>
                  </a:lnTo>
                  <a:lnTo>
                    <a:pt x="656" y="35"/>
                  </a:lnTo>
                  <a:lnTo>
                    <a:pt x="656" y="35"/>
                  </a:lnTo>
                  <a:lnTo>
                    <a:pt x="656" y="35"/>
                  </a:lnTo>
                  <a:lnTo>
                    <a:pt x="656" y="36"/>
                  </a:lnTo>
                  <a:lnTo>
                    <a:pt x="656" y="36"/>
                  </a:lnTo>
                  <a:lnTo>
                    <a:pt x="656" y="36"/>
                  </a:lnTo>
                  <a:lnTo>
                    <a:pt x="656" y="38"/>
                  </a:lnTo>
                  <a:lnTo>
                    <a:pt x="656" y="38"/>
                  </a:lnTo>
                  <a:lnTo>
                    <a:pt x="656" y="40"/>
                  </a:lnTo>
                  <a:lnTo>
                    <a:pt x="656" y="40"/>
                  </a:lnTo>
                  <a:lnTo>
                    <a:pt x="656" y="40"/>
                  </a:lnTo>
                  <a:lnTo>
                    <a:pt x="656" y="40"/>
                  </a:lnTo>
                  <a:lnTo>
                    <a:pt x="658" y="42"/>
                  </a:lnTo>
                  <a:lnTo>
                    <a:pt x="656" y="42"/>
                  </a:lnTo>
                  <a:lnTo>
                    <a:pt x="656" y="42"/>
                  </a:lnTo>
                  <a:lnTo>
                    <a:pt x="656" y="42"/>
                  </a:lnTo>
                  <a:lnTo>
                    <a:pt x="656" y="44"/>
                  </a:lnTo>
                  <a:lnTo>
                    <a:pt x="656" y="44"/>
                  </a:lnTo>
                  <a:lnTo>
                    <a:pt x="656" y="44"/>
                  </a:lnTo>
                  <a:lnTo>
                    <a:pt x="656" y="44"/>
                  </a:lnTo>
                  <a:lnTo>
                    <a:pt x="656" y="44"/>
                  </a:lnTo>
                  <a:lnTo>
                    <a:pt x="656" y="44"/>
                  </a:lnTo>
                  <a:lnTo>
                    <a:pt x="656" y="44"/>
                  </a:lnTo>
                  <a:lnTo>
                    <a:pt x="658" y="44"/>
                  </a:lnTo>
                  <a:lnTo>
                    <a:pt x="658" y="44"/>
                  </a:lnTo>
                  <a:lnTo>
                    <a:pt x="658" y="44"/>
                  </a:lnTo>
                  <a:lnTo>
                    <a:pt x="659" y="44"/>
                  </a:lnTo>
                  <a:lnTo>
                    <a:pt x="659" y="44"/>
                  </a:lnTo>
                  <a:lnTo>
                    <a:pt x="659" y="46"/>
                  </a:lnTo>
                  <a:lnTo>
                    <a:pt x="659" y="46"/>
                  </a:lnTo>
                  <a:lnTo>
                    <a:pt x="659" y="46"/>
                  </a:lnTo>
                  <a:lnTo>
                    <a:pt x="659" y="46"/>
                  </a:lnTo>
                  <a:lnTo>
                    <a:pt x="659" y="46"/>
                  </a:lnTo>
                  <a:lnTo>
                    <a:pt x="659" y="47"/>
                  </a:lnTo>
                  <a:lnTo>
                    <a:pt x="661" y="47"/>
                  </a:lnTo>
                  <a:lnTo>
                    <a:pt x="661" y="47"/>
                  </a:lnTo>
                  <a:lnTo>
                    <a:pt x="661" y="49"/>
                  </a:lnTo>
                  <a:lnTo>
                    <a:pt x="661" y="49"/>
                  </a:lnTo>
                  <a:lnTo>
                    <a:pt x="661" y="49"/>
                  </a:lnTo>
                  <a:lnTo>
                    <a:pt x="661" y="49"/>
                  </a:lnTo>
                  <a:lnTo>
                    <a:pt x="663" y="49"/>
                  </a:lnTo>
                  <a:lnTo>
                    <a:pt x="663" y="51"/>
                  </a:lnTo>
                  <a:lnTo>
                    <a:pt x="663" y="51"/>
                  </a:lnTo>
                  <a:lnTo>
                    <a:pt x="663" y="51"/>
                  </a:lnTo>
                  <a:lnTo>
                    <a:pt x="663" y="51"/>
                  </a:lnTo>
                  <a:lnTo>
                    <a:pt x="663" y="53"/>
                  </a:lnTo>
                  <a:lnTo>
                    <a:pt x="663" y="53"/>
                  </a:lnTo>
                  <a:lnTo>
                    <a:pt x="663" y="53"/>
                  </a:lnTo>
                  <a:lnTo>
                    <a:pt x="663" y="55"/>
                  </a:lnTo>
                  <a:lnTo>
                    <a:pt x="663" y="55"/>
                  </a:lnTo>
                  <a:lnTo>
                    <a:pt x="665" y="55"/>
                  </a:lnTo>
                  <a:lnTo>
                    <a:pt x="665" y="55"/>
                  </a:lnTo>
                  <a:lnTo>
                    <a:pt x="663" y="57"/>
                  </a:lnTo>
                  <a:lnTo>
                    <a:pt x="663" y="57"/>
                  </a:lnTo>
                  <a:lnTo>
                    <a:pt x="663" y="58"/>
                  </a:lnTo>
                  <a:lnTo>
                    <a:pt x="665" y="58"/>
                  </a:lnTo>
                  <a:lnTo>
                    <a:pt x="665" y="58"/>
                  </a:lnTo>
                  <a:lnTo>
                    <a:pt x="665" y="60"/>
                  </a:lnTo>
                  <a:lnTo>
                    <a:pt x="665" y="60"/>
                  </a:lnTo>
                  <a:lnTo>
                    <a:pt x="667" y="60"/>
                  </a:lnTo>
                  <a:lnTo>
                    <a:pt x="667" y="62"/>
                  </a:lnTo>
                  <a:lnTo>
                    <a:pt x="667" y="62"/>
                  </a:lnTo>
                  <a:lnTo>
                    <a:pt x="667" y="62"/>
                  </a:lnTo>
                  <a:lnTo>
                    <a:pt x="669" y="64"/>
                  </a:lnTo>
                  <a:lnTo>
                    <a:pt x="669" y="64"/>
                  </a:lnTo>
                  <a:lnTo>
                    <a:pt x="669" y="64"/>
                  </a:lnTo>
                  <a:lnTo>
                    <a:pt x="669" y="66"/>
                  </a:lnTo>
                  <a:lnTo>
                    <a:pt x="669" y="66"/>
                  </a:lnTo>
                  <a:lnTo>
                    <a:pt x="669" y="66"/>
                  </a:lnTo>
                  <a:lnTo>
                    <a:pt x="669" y="66"/>
                  </a:lnTo>
                  <a:lnTo>
                    <a:pt x="670" y="67"/>
                  </a:lnTo>
                  <a:lnTo>
                    <a:pt x="670" y="67"/>
                  </a:lnTo>
                  <a:lnTo>
                    <a:pt x="670" y="67"/>
                  </a:lnTo>
                  <a:lnTo>
                    <a:pt x="670" y="67"/>
                  </a:lnTo>
                  <a:lnTo>
                    <a:pt x="670" y="69"/>
                  </a:lnTo>
                  <a:lnTo>
                    <a:pt x="670" y="69"/>
                  </a:lnTo>
                  <a:lnTo>
                    <a:pt x="672" y="69"/>
                  </a:lnTo>
                  <a:lnTo>
                    <a:pt x="672" y="69"/>
                  </a:lnTo>
                  <a:lnTo>
                    <a:pt x="672" y="71"/>
                  </a:lnTo>
                  <a:lnTo>
                    <a:pt x="672" y="71"/>
                  </a:lnTo>
                  <a:lnTo>
                    <a:pt x="672" y="71"/>
                  </a:lnTo>
                  <a:lnTo>
                    <a:pt x="674" y="71"/>
                  </a:lnTo>
                  <a:lnTo>
                    <a:pt x="674" y="73"/>
                  </a:lnTo>
                  <a:lnTo>
                    <a:pt x="674" y="73"/>
                  </a:lnTo>
                  <a:lnTo>
                    <a:pt x="674" y="73"/>
                  </a:lnTo>
                  <a:lnTo>
                    <a:pt x="674" y="73"/>
                  </a:lnTo>
                  <a:lnTo>
                    <a:pt x="674" y="75"/>
                  </a:lnTo>
                  <a:lnTo>
                    <a:pt x="676" y="75"/>
                  </a:lnTo>
                  <a:lnTo>
                    <a:pt x="676" y="75"/>
                  </a:lnTo>
                  <a:lnTo>
                    <a:pt x="674" y="75"/>
                  </a:lnTo>
                  <a:lnTo>
                    <a:pt x="676" y="75"/>
                  </a:lnTo>
                  <a:lnTo>
                    <a:pt x="676" y="77"/>
                  </a:lnTo>
                  <a:lnTo>
                    <a:pt x="676" y="77"/>
                  </a:lnTo>
                  <a:lnTo>
                    <a:pt x="676" y="77"/>
                  </a:lnTo>
                  <a:lnTo>
                    <a:pt x="676" y="78"/>
                  </a:lnTo>
                  <a:lnTo>
                    <a:pt x="676" y="78"/>
                  </a:lnTo>
                  <a:lnTo>
                    <a:pt x="676" y="78"/>
                  </a:lnTo>
                  <a:lnTo>
                    <a:pt x="676" y="80"/>
                  </a:lnTo>
                  <a:lnTo>
                    <a:pt x="676" y="80"/>
                  </a:lnTo>
                  <a:lnTo>
                    <a:pt x="676" y="80"/>
                  </a:lnTo>
                  <a:lnTo>
                    <a:pt x="678" y="80"/>
                  </a:lnTo>
                  <a:lnTo>
                    <a:pt x="678" y="82"/>
                  </a:lnTo>
                  <a:lnTo>
                    <a:pt x="678" y="82"/>
                  </a:lnTo>
                  <a:lnTo>
                    <a:pt x="678" y="82"/>
                  </a:lnTo>
                  <a:lnTo>
                    <a:pt x="678" y="82"/>
                  </a:lnTo>
                  <a:lnTo>
                    <a:pt x="680" y="82"/>
                  </a:lnTo>
                  <a:lnTo>
                    <a:pt x="678" y="84"/>
                  </a:lnTo>
                  <a:lnTo>
                    <a:pt x="680" y="84"/>
                  </a:lnTo>
                  <a:lnTo>
                    <a:pt x="680" y="84"/>
                  </a:lnTo>
                  <a:lnTo>
                    <a:pt x="680" y="84"/>
                  </a:lnTo>
                  <a:lnTo>
                    <a:pt x="680" y="84"/>
                  </a:lnTo>
                  <a:lnTo>
                    <a:pt x="681" y="86"/>
                  </a:lnTo>
                  <a:lnTo>
                    <a:pt x="681" y="86"/>
                  </a:lnTo>
                  <a:lnTo>
                    <a:pt x="681" y="86"/>
                  </a:lnTo>
                  <a:lnTo>
                    <a:pt x="681" y="86"/>
                  </a:lnTo>
                  <a:lnTo>
                    <a:pt x="681" y="86"/>
                  </a:lnTo>
                  <a:lnTo>
                    <a:pt x="683" y="88"/>
                  </a:lnTo>
                  <a:lnTo>
                    <a:pt x="683" y="88"/>
                  </a:lnTo>
                  <a:lnTo>
                    <a:pt x="681" y="88"/>
                  </a:lnTo>
                  <a:lnTo>
                    <a:pt x="681" y="88"/>
                  </a:lnTo>
                  <a:lnTo>
                    <a:pt x="681" y="88"/>
                  </a:lnTo>
                  <a:lnTo>
                    <a:pt x="683" y="88"/>
                  </a:lnTo>
                  <a:lnTo>
                    <a:pt x="683" y="89"/>
                  </a:lnTo>
                  <a:lnTo>
                    <a:pt x="683" y="89"/>
                  </a:lnTo>
                  <a:lnTo>
                    <a:pt x="683" y="89"/>
                  </a:lnTo>
                  <a:lnTo>
                    <a:pt x="685" y="89"/>
                  </a:lnTo>
                  <a:lnTo>
                    <a:pt x="685" y="91"/>
                  </a:lnTo>
                  <a:lnTo>
                    <a:pt x="685" y="91"/>
                  </a:lnTo>
                  <a:lnTo>
                    <a:pt x="685" y="91"/>
                  </a:lnTo>
                  <a:lnTo>
                    <a:pt x="687" y="91"/>
                  </a:lnTo>
                  <a:lnTo>
                    <a:pt x="687" y="93"/>
                  </a:lnTo>
                  <a:lnTo>
                    <a:pt x="687" y="93"/>
                  </a:lnTo>
                  <a:lnTo>
                    <a:pt x="687" y="93"/>
                  </a:lnTo>
                  <a:lnTo>
                    <a:pt x="687" y="93"/>
                  </a:lnTo>
                  <a:lnTo>
                    <a:pt x="687" y="93"/>
                  </a:lnTo>
                  <a:lnTo>
                    <a:pt x="689" y="95"/>
                  </a:lnTo>
                  <a:lnTo>
                    <a:pt x="689" y="95"/>
                  </a:lnTo>
                  <a:lnTo>
                    <a:pt x="689" y="95"/>
                  </a:lnTo>
                  <a:lnTo>
                    <a:pt x="687" y="97"/>
                  </a:lnTo>
                  <a:lnTo>
                    <a:pt x="687" y="97"/>
                  </a:lnTo>
                  <a:lnTo>
                    <a:pt x="687" y="97"/>
                  </a:lnTo>
                  <a:lnTo>
                    <a:pt x="689" y="99"/>
                  </a:lnTo>
                  <a:lnTo>
                    <a:pt x="689" y="99"/>
                  </a:lnTo>
                  <a:lnTo>
                    <a:pt x="689" y="99"/>
                  </a:lnTo>
                  <a:lnTo>
                    <a:pt x="687" y="99"/>
                  </a:lnTo>
                  <a:lnTo>
                    <a:pt x="687" y="99"/>
                  </a:lnTo>
                  <a:lnTo>
                    <a:pt x="687" y="99"/>
                  </a:lnTo>
                  <a:lnTo>
                    <a:pt x="687" y="100"/>
                  </a:lnTo>
                  <a:lnTo>
                    <a:pt x="687" y="100"/>
                  </a:lnTo>
                  <a:lnTo>
                    <a:pt x="687" y="100"/>
                  </a:lnTo>
                  <a:lnTo>
                    <a:pt x="687" y="100"/>
                  </a:lnTo>
                  <a:lnTo>
                    <a:pt x="689" y="100"/>
                  </a:lnTo>
                  <a:lnTo>
                    <a:pt x="689" y="100"/>
                  </a:lnTo>
                  <a:lnTo>
                    <a:pt x="689" y="102"/>
                  </a:lnTo>
                  <a:lnTo>
                    <a:pt x="689" y="102"/>
                  </a:lnTo>
                  <a:lnTo>
                    <a:pt x="689" y="102"/>
                  </a:lnTo>
                  <a:lnTo>
                    <a:pt x="689" y="102"/>
                  </a:lnTo>
                  <a:lnTo>
                    <a:pt x="689" y="102"/>
                  </a:lnTo>
                  <a:lnTo>
                    <a:pt x="689" y="104"/>
                  </a:lnTo>
                  <a:lnTo>
                    <a:pt x="691" y="104"/>
                  </a:lnTo>
                  <a:lnTo>
                    <a:pt x="691" y="104"/>
                  </a:lnTo>
                  <a:lnTo>
                    <a:pt x="689" y="104"/>
                  </a:lnTo>
                  <a:lnTo>
                    <a:pt x="689" y="106"/>
                  </a:lnTo>
                  <a:lnTo>
                    <a:pt x="689" y="106"/>
                  </a:lnTo>
                  <a:lnTo>
                    <a:pt x="691" y="106"/>
                  </a:lnTo>
                  <a:lnTo>
                    <a:pt x="691" y="106"/>
                  </a:lnTo>
                  <a:lnTo>
                    <a:pt x="691" y="106"/>
                  </a:lnTo>
                  <a:lnTo>
                    <a:pt x="691" y="106"/>
                  </a:lnTo>
                  <a:lnTo>
                    <a:pt x="692" y="106"/>
                  </a:lnTo>
                  <a:lnTo>
                    <a:pt x="692" y="108"/>
                  </a:lnTo>
                  <a:lnTo>
                    <a:pt x="692" y="108"/>
                  </a:lnTo>
                  <a:lnTo>
                    <a:pt x="692" y="108"/>
                  </a:lnTo>
                  <a:lnTo>
                    <a:pt x="694" y="108"/>
                  </a:lnTo>
                  <a:lnTo>
                    <a:pt x="694" y="110"/>
                  </a:lnTo>
                  <a:lnTo>
                    <a:pt x="694" y="110"/>
                  </a:lnTo>
                  <a:lnTo>
                    <a:pt x="694" y="110"/>
                  </a:lnTo>
                  <a:lnTo>
                    <a:pt x="696" y="111"/>
                  </a:lnTo>
                  <a:lnTo>
                    <a:pt x="696" y="111"/>
                  </a:lnTo>
                  <a:lnTo>
                    <a:pt x="696" y="111"/>
                  </a:lnTo>
                  <a:lnTo>
                    <a:pt x="696" y="111"/>
                  </a:lnTo>
                  <a:lnTo>
                    <a:pt x="696" y="111"/>
                  </a:lnTo>
                  <a:lnTo>
                    <a:pt x="696" y="111"/>
                  </a:lnTo>
                  <a:lnTo>
                    <a:pt x="698" y="111"/>
                  </a:lnTo>
                  <a:lnTo>
                    <a:pt x="698" y="111"/>
                  </a:lnTo>
                  <a:lnTo>
                    <a:pt x="698" y="113"/>
                  </a:lnTo>
                  <a:lnTo>
                    <a:pt x="698" y="113"/>
                  </a:lnTo>
                  <a:lnTo>
                    <a:pt x="700" y="113"/>
                  </a:lnTo>
                  <a:lnTo>
                    <a:pt x="700" y="115"/>
                  </a:lnTo>
                  <a:lnTo>
                    <a:pt x="700" y="115"/>
                  </a:lnTo>
                  <a:lnTo>
                    <a:pt x="700" y="115"/>
                  </a:lnTo>
                  <a:lnTo>
                    <a:pt x="700" y="117"/>
                  </a:lnTo>
                  <a:lnTo>
                    <a:pt x="700" y="117"/>
                  </a:lnTo>
                  <a:lnTo>
                    <a:pt x="700" y="117"/>
                  </a:lnTo>
                  <a:lnTo>
                    <a:pt x="700" y="117"/>
                  </a:lnTo>
                  <a:lnTo>
                    <a:pt x="700" y="117"/>
                  </a:lnTo>
                  <a:lnTo>
                    <a:pt x="702" y="119"/>
                  </a:lnTo>
                  <a:lnTo>
                    <a:pt x="702" y="119"/>
                  </a:lnTo>
                  <a:lnTo>
                    <a:pt x="703" y="119"/>
                  </a:lnTo>
                  <a:lnTo>
                    <a:pt x="703" y="120"/>
                  </a:lnTo>
                  <a:lnTo>
                    <a:pt x="703" y="120"/>
                  </a:lnTo>
                  <a:lnTo>
                    <a:pt x="703" y="120"/>
                  </a:lnTo>
                  <a:lnTo>
                    <a:pt x="703" y="122"/>
                  </a:lnTo>
                  <a:lnTo>
                    <a:pt x="703" y="122"/>
                  </a:lnTo>
                  <a:lnTo>
                    <a:pt x="703" y="122"/>
                  </a:lnTo>
                  <a:lnTo>
                    <a:pt x="703" y="122"/>
                  </a:lnTo>
                  <a:lnTo>
                    <a:pt x="702" y="122"/>
                  </a:lnTo>
                  <a:lnTo>
                    <a:pt x="702" y="122"/>
                  </a:lnTo>
                  <a:lnTo>
                    <a:pt x="702" y="122"/>
                  </a:lnTo>
                  <a:lnTo>
                    <a:pt x="702" y="124"/>
                  </a:lnTo>
                  <a:lnTo>
                    <a:pt x="702" y="124"/>
                  </a:lnTo>
                  <a:lnTo>
                    <a:pt x="702" y="124"/>
                  </a:lnTo>
                  <a:lnTo>
                    <a:pt x="703" y="124"/>
                  </a:lnTo>
                  <a:lnTo>
                    <a:pt x="703" y="124"/>
                  </a:lnTo>
                  <a:lnTo>
                    <a:pt x="703" y="124"/>
                  </a:lnTo>
                  <a:lnTo>
                    <a:pt x="703" y="124"/>
                  </a:lnTo>
                  <a:lnTo>
                    <a:pt x="703" y="124"/>
                  </a:lnTo>
                  <a:lnTo>
                    <a:pt x="705" y="124"/>
                  </a:lnTo>
                  <a:lnTo>
                    <a:pt x="705" y="126"/>
                  </a:lnTo>
                  <a:lnTo>
                    <a:pt x="705" y="126"/>
                  </a:lnTo>
                  <a:lnTo>
                    <a:pt x="705" y="128"/>
                  </a:lnTo>
                  <a:lnTo>
                    <a:pt x="707" y="128"/>
                  </a:lnTo>
                  <a:lnTo>
                    <a:pt x="707" y="128"/>
                  </a:lnTo>
                  <a:lnTo>
                    <a:pt x="707" y="128"/>
                  </a:lnTo>
                  <a:lnTo>
                    <a:pt x="707" y="128"/>
                  </a:lnTo>
                  <a:lnTo>
                    <a:pt x="707" y="130"/>
                  </a:lnTo>
                  <a:lnTo>
                    <a:pt x="709" y="130"/>
                  </a:lnTo>
                  <a:lnTo>
                    <a:pt x="709" y="130"/>
                  </a:lnTo>
                  <a:lnTo>
                    <a:pt x="709" y="130"/>
                  </a:lnTo>
                  <a:lnTo>
                    <a:pt x="709" y="131"/>
                  </a:lnTo>
                  <a:lnTo>
                    <a:pt x="709" y="131"/>
                  </a:lnTo>
                  <a:lnTo>
                    <a:pt x="709" y="131"/>
                  </a:lnTo>
                  <a:lnTo>
                    <a:pt x="711" y="133"/>
                  </a:lnTo>
                  <a:lnTo>
                    <a:pt x="711" y="133"/>
                  </a:lnTo>
                  <a:lnTo>
                    <a:pt x="711" y="133"/>
                  </a:lnTo>
                  <a:lnTo>
                    <a:pt x="711" y="133"/>
                  </a:lnTo>
                  <a:lnTo>
                    <a:pt x="712" y="135"/>
                  </a:lnTo>
                  <a:lnTo>
                    <a:pt x="712" y="135"/>
                  </a:lnTo>
                  <a:lnTo>
                    <a:pt x="712" y="135"/>
                  </a:lnTo>
                  <a:lnTo>
                    <a:pt x="712" y="135"/>
                  </a:lnTo>
                  <a:lnTo>
                    <a:pt x="714" y="137"/>
                  </a:lnTo>
                  <a:lnTo>
                    <a:pt x="714" y="137"/>
                  </a:lnTo>
                  <a:lnTo>
                    <a:pt x="714" y="137"/>
                  </a:lnTo>
                  <a:lnTo>
                    <a:pt x="714" y="139"/>
                  </a:lnTo>
                  <a:lnTo>
                    <a:pt x="716" y="139"/>
                  </a:lnTo>
                  <a:lnTo>
                    <a:pt x="716" y="139"/>
                  </a:lnTo>
                  <a:lnTo>
                    <a:pt x="716" y="141"/>
                  </a:lnTo>
                  <a:lnTo>
                    <a:pt x="718" y="141"/>
                  </a:lnTo>
                  <a:lnTo>
                    <a:pt x="718" y="142"/>
                  </a:lnTo>
                  <a:lnTo>
                    <a:pt x="718" y="142"/>
                  </a:lnTo>
                  <a:lnTo>
                    <a:pt x="718" y="142"/>
                  </a:lnTo>
                  <a:lnTo>
                    <a:pt x="718" y="144"/>
                  </a:lnTo>
                  <a:lnTo>
                    <a:pt x="720" y="144"/>
                  </a:lnTo>
                  <a:lnTo>
                    <a:pt x="720" y="144"/>
                  </a:lnTo>
                  <a:lnTo>
                    <a:pt x="722" y="146"/>
                  </a:lnTo>
                  <a:lnTo>
                    <a:pt x="722" y="146"/>
                  </a:lnTo>
                  <a:lnTo>
                    <a:pt x="722" y="146"/>
                  </a:lnTo>
                  <a:lnTo>
                    <a:pt x="722" y="146"/>
                  </a:lnTo>
                  <a:lnTo>
                    <a:pt x="722" y="146"/>
                  </a:lnTo>
                  <a:lnTo>
                    <a:pt x="723" y="148"/>
                  </a:lnTo>
                  <a:lnTo>
                    <a:pt x="723" y="148"/>
                  </a:lnTo>
                  <a:lnTo>
                    <a:pt x="723" y="148"/>
                  </a:lnTo>
                  <a:lnTo>
                    <a:pt x="723" y="148"/>
                  </a:lnTo>
                  <a:lnTo>
                    <a:pt x="723" y="150"/>
                  </a:lnTo>
                  <a:lnTo>
                    <a:pt x="723" y="150"/>
                  </a:lnTo>
                  <a:lnTo>
                    <a:pt x="723" y="150"/>
                  </a:lnTo>
                  <a:lnTo>
                    <a:pt x="723" y="150"/>
                  </a:lnTo>
                  <a:lnTo>
                    <a:pt x="723" y="150"/>
                  </a:lnTo>
                  <a:lnTo>
                    <a:pt x="723" y="150"/>
                  </a:lnTo>
                  <a:lnTo>
                    <a:pt x="723" y="152"/>
                  </a:lnTo>
                  <a:lnTo>
                    <a:pt x="723" y="152"/>
                  </a:lnTo>
                  <a:lnTo>
                    <a:pt x="723" y="152"/>
                  </a:lnTo>
                  <a:lnTo>
                    <a:pt x="723" y="153"/>
                  </a:lnTo>
                  <a:lnTo>
                    <a:pt x="725" y="153"/>
                  </a:lnTo>
                  <a:lnTo>
                    <a:pt x="725" y="153"/>
                  </a:lnTo>
                  <a:lnTo>
                    <a:pt x="725" y="155"/>
                  </a:lnTo>
                  <a:lnTo>
                    <a:pt x="725" y="155"/>
                  </a:lnTo>
                  <a:lnTo>
                    <a:pt x="727" y="155"/>
                  </a:lnTo>
                  <a:lnTo>
                    <a:pt x="727" y="155"/>
                  </a:lnTo>
                  <a:lnTo>
                    <a:pt x="727" y="155"/>
                  </a:lnTo>
                  <a:lnTo>
                    <a:pt x="727" y="155"/>
                  </a:lnTo>
                  <a:lnTo>
                    <a:pt x="727" y="155"/>
                  </a:lnTo>
                  <a:lnTo>
                    <a:pt x="727" y="157"/>
                  </a:lnTo>
                  <a:lnTo>
                    <a:pt x="727" y="157"/>
                  </a:lnTo>
                  <a:lnTo>
                    <a:pt x="727" y="157"/>
                  </a:lnTo>
                  <a:lnTo>
                    <a:pt x="727" y="157"/>
                  </a:lnTo>
                  <a:lnTo>
                    <a:pt x="727" y="157"/>
                  </a:lnTo>
                  <a:lnTo>
                    <a:pt x="727" y="157"/>
                  </a:lnTo>
                  <a:lnTo>
                    <a:pt x="727" y="155"/>
                  </a:lnTo>
                  <a:lnTo>
                    <a:pt x="729" y="157"/>
                  </a:lnTo>
                  <a:lnTo>
                    <a:pt x="729" y="157"/>
                  </a:lnTo>
                  <a:lnTo>
                    <a:pt x="729" y="157"/>
                  </a:lnTo>
                  <a:lnTo>
                    <a:pt x="729" y="159"/>
                  </a:lnTo>
                  <a:lnTo>
                    <a:pt x="729" y="159"/>
                  </a:lnTo>
                  <a:lnTo>
                    <a:pt x="731" y="159"/>
                  </a:lnTo>
                  <a:lnTo>
                    <a:pt x="731" y="159"/>
                  </a:lnTo>
                  <a:lnTo>
                    <a:pt x="731" y="161"/>
                  </a:lnTo>
                  <a:lnTo>
                    <a:pt x="731" y="161"/>
                  </a:lnTo>
                  <a:lnTo>
                    <a:pt x="731" y="161"/>
                  </a:lnTo>
                  <a:lnTo>
                    <a:pt x="733" y="163"/>
                  </a:lnTo>
                  <a:lnTo>
                    <a:pt x="733" y="163"/>
                  </a:lnTo>
                  <a:lnTo>
                    <a:pt x="733" y="163"/>
                  </a:lnTo>
                  <a:lnTo>
                    <a:pt x="733" y="163"/>
                  </a:lnTo>
                  <a:lnTo>
                    <a:pt x="733" y="163"/>
                  </a:lnTo>
                  <a:lnTo>
                    <a:pt x="734" y="164"/>
                  </a:lnTo>
                  <a:lnTo>
                    <a:pt x="734" y="164"/>
                  </a:lnTo>
                  <a:lnTo>
                    <a:pt x="734" y="164"/>
                  </a:lnTo>
                  <a:lnTo>
                    <a:pt x="734" y="166"/>
                  </a:lnTo>
                  <a:lnTo>
                    <a:pt x="734" y="166"/>
                  </a:lnTo>
                  <a:lnTo>
                    <a:pt x="734" y="166"/>
                  </a:lnTo>
                  <a:lnTo>
                    <a:pt x="736" y="166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8" y="170"/>
                  </a:lnTo>
                  <a:lnTo>
                    <a:pt x="738" y="170"/>
                  </a:lnTo>
                  <a:lnTo>
                    <a:pt x="738" y="170"/>
                  </a:lnTo>
                  <a:lnTo>
                    <a:pt x="738" y="170"/>
                  </a:lnTo>
                  <a:lnTo>
                    <a:pt x="738" y="172"/>
                  </a:lnTo>
                  <a:lnTo>
                    <a:pt x="740" y="172"/>
                  </a:lnTo>
                  <a:lnTo>
                    <a:pt x="740" y="172"/>
                  </a:lnTo>
                  <a:lnTo>
                    <a:pt x="740" y="172"/>
                  </a:lnTo>
                  <a:lnTo>
                    <a:pt x="740" y="173"/>
                  </a:lnTo>
                  <a:lnTo>
                    <a:pt x="740" y="173"/>
                  </a:lnTo>
                  <a:lnTo>
                    <a:pt x="742" y="173"/>
                  </a:lnTo>
                  <a:lnTo>
                    <a:pt x="742" y="173"/>
                  </a:lnTo>
                  <a:lnTo>
                    <a:pt x="742" y="175"/>
                  </a:lnTo>
                  <a:lnTo>
                    <a:pt x="742" y="175"/>
                  </a:lnTo>
                  <a:lnTo>
                    <a:pt x="744" y="175"/>
                  </a:lnTo>
                  <a:lnTo>
                    <a:pt x="744" y="175"/>
                  </a:lnTo>
                  <a:lnTo>
                    <a:pt x="744" y="177"/>
                  </a:lnTo>
                  <a:lnTo>
                    <a:pt x="744" y="177"/>
                  </a:lnTo>
                  <a:lnTo>
                    <a:pt x="744" y="177"/>
                  </a:lnTo>
                  <a:lnTo>
                    <a:pt x="744" y="177"/>
                  </a:lnTo>
                  <a:lnTo>
                    <a:pt x="745" y="179"/>
                  </a:lnTo>
                  <a:lnTo>
                    <a:pt x="745" y="179"/>
                  </a:lnTo>
                  <a:lnTo>
                    <a:pt x="745" y="179"/>
                  </a:lnTo>
                  <a:lnTo>
                    <a:pt x="745" y="179"/>
                  </a:lnTo>
                  <a:lnTo>
                    <a:pt x="745" y="179"/>
                  </a:lnTo>
                  <a:lnTo>
                    <a:pt x="747" y="179"/>
                  </a:lnTo>
                  <a:lnTo>
                    <a:pt x="747" y="181"/>
                  </a:lnTo>
                  <a:lnTo>
                    <a:pt x="747" y="181"/>
                  </a:lnTo>
                  <a:lnTo>
                    <a:pt x="747" y="183"/>
                  </a:lnTo>
                  <a:lnTo>
                    <a:pt x="747" y="183"/>
                  </a:lnTo>
                  <a:lnTo>
                    <a:pt x="747" y="183"/>
                  </a:lnTo>
                  <a:lnTo>
                    <a:pt x="747" y="183"/>
                  </a:lnTo>
                  <a:lnTo>
                    <a:pt x="747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4"/>
                  </a:lnTo>
                  <a:lnTo>
                    <a:pt x="749" y="184"/>
                  </a:lnTo>
                  <a:lnTo>
                    <a:pt x="747" y="184"/>
                  </a:lnTo>
                  <a:lnTo>
                    <a:pt x="747" y="184"/>
                  </a:lnTo>
                  <a:lnTo>
                    <a:pt x="747" y="184"/>
                  </a:lnTo>
                  <a:lnTo>
                    <a:pt x="747" y="184"/>
                  </a:lnTo>
                  <a:lnTo>
                    <a:pt x="747" y="184"/>
                  </a:lnTo>
                  <a:lnTo>
                    <a:pt x="749" y="184"/>
                  </a:lnTo>
                  <a:lnTo>
                    <a:pt x="749" y="184"/>
                  </a:lnTo>
                  <a:lnTo>
                    <a:pt x="749" y="184"/>
                  </a:lnTo>
                  <a:lnTo>
                    <a:pt x="749" y="184"/>
                  </a:lnTo>
                  <a:lnTo>
                    <a:pt x="751" y="183"/>
                  </a:lnTo>
                  <a:lnTo>
                    <a:pt x="751" y="184"/>
                  </a:lnTo>
                  <a:lnTo>
                    <a:pt x="753" y="184"/>
                  </a:lnTo>
                  <a:lnTo>
                    <a:pt x="753" y="184"/>
                  </a:lnTo>
                  <a:lnTo>
                    <a:pt x="753" y="186"/>
                  </a:lnTo>
                  <a:lnTo>
                    <a:pt x="753" y="186"/>
                  </a:lnTo>
                  <a:lnTo>
                    <a:pt x="753" y="186"/>
                  </a:lnTo>
                  <a:lnTo>
                    <a:pt x="753" y="186"/>
                  </a:lnTo>
                  <a:lnTo>
                    <a:pt x="753" y="186"/>
                  </a:lnTo>
                  <a:lnTo>
                    <a:pt x="753" y="186"/>
                  </a:lnTo>
                  <a:lnTo>
                    <a:pt x="753" y="186"/>
                  </a:lnTo>
                  <a:lnTo>
                    <a:pt x="754" y="186"/>
                  </a:lnTo>
                  <a:lnTo>
                    <a:pt x="754" y="186"/>
                  </a:lnTo>
                  <a:lnTo>
                    <a:pt x="754" y="188"/>
                  </a:lnTo>
                  <a:lnTo>
                    <a:pt x="754" y="188"/>
                  </a:lnTo>
                  <a:lnTo>
                    <a:pt x="756" y="188"/>
                  </a:lnTo>
                  <a:lnTo>
                    <a:pt x="756" y="188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6" y="192"/>
                  </a:lnTo>
                  <a:lnTo>
                    <a:pt x="758" y="192"/>
                  </a:lnTo>
                  <a:lnTo>
                    <a:pt x="758" y="192"/>
                  </a:lnTo>
                  <a:lnTo>
                    <a:pt x="758" y="192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4"/>
                  </a:lnTo>
                  <a:lnTo>
                    <a:pt x="756" y="194"/>
                  </a:lnTo>
                  <a:lnTo>
                    <a:pt x="756" y="194"/>
                  </a:lnTo>
                  <a:lnTo>
                    <a:pt x="756" y="194"/>
                  </a:lnTo>
                  <a:lnTo>
                    <a:pt x="758" y="194"/>
                  </a:lnTo>
                  <a:lnTo>
                    <a:pt x="758" y="195"/>
                  </a:lnTo>
                  <a:lnTo>
                    <a:pt x="758" y="195"/>
                  </a:lnTo>
                  <a:lnTo>
                    <a:pt x="758" y="195"/>
                  </a:lnTo>
                  <a:lnTo>
                    <a:pt x="760" y="195"/>
                  </a:lnTo>
                  <a:lnTo>
                    <a:pt x="760" y="197"/>
                  </a:lnTo>
                  <a:lnTo>
                    <a:pt x="760" y="197"/>
                  </a:lnTo>
                  <a:lnTo>
                    <a:pt x="760" y="197"/>
                  </a:lnTo>
                  <a:lnTo>
                    <a:pt x="762" y="199"/>
                  </a:lnTo>
                  <a:lnTo>
                    <a:pt x="762" y="199"/>
                  </a:lnTo>
                  <a:lnTo>
                    <a:pt x="762" y="199"/>
                  </a:lnTo>
                  <a:lnTo>
                    <a:pt x="762" y="199"/>
                  </a:lnTo>
                  <a:lnTo>
                    <a:pt x="764" y="201"/>
                  </a:lnTo>
                  <a:lnTo>
                    <a:pt x="764" y="201"/>
                  </a:lnTo>
                  <a:lnTo>
                    <a:pt x="764" y="201"/>
                  </a:lnTo>
                  <a:lnTo>
                    <a:pt x="764" y="203"/>
                  </a:lnTo>
                  <a:lnTo>
                    <a:pt x="764" y="203"/>
                  </a:lnTo>
                  <a:lnTo>
                    <a:pt x="765" y="203"/>
                  </a:lnTo>
                  <a:lnTo>
                    <a:pt x="765" y="203"/>
                  </a:lnTo>
                  <a:lnTo>
                    <a:pt x="765" y="205"/>
                  </a:lnTo>
                  <a:lnTo>
                    <a:pt x="765" y="205"/>
                  </a:lnTo>
                  <a:lnTo>
                    <a:pt x="767" y="205"/>
                  </a:lnTo>
                  <a:lnTo>
                    <a:pt x="767" y="206"/>
                  </a:lnTo>
                  <a:lnTo>
                    <a:pt x="767" y="206"/>
                  </a:lnTo>
                  <a:lnTo>
                    <a:pt x="769" y="206"/>
                  </a:lnTo>
                  <a:lnTo>
                    <a:pt x="769" y="206"/>
                  </a:lnTo>
                  <a:lnTo>
                    <a:pt x="769" y="208"/>
                  </a:lnTo>
                  <a:lnTo>
                    <a:pt x="769" y="208"/>
                  </a:lnTo>
                  <a:lnTo>
                    <a:pt x="769" y="208"/>
                  </a:lnTo>
                  <a:lnTo>
                    <a:pt x="769" y="208"/>
                  </a:lnTo>
                  <a:lnTo>
                    <a:pt x="769" y="210"/>
                  </a:lnTo>
                  <a:lnTo>
                    <a:pt x="771" y="210"/>
                  </a:lnTo>
                  <a:lnTo>
                    <a:pt x="771" y="210"/>
                  </a:lnTo>
                  <a:lnTo>
                    <a:pt x="771" y="210"/>
                  </a:lnTo>
                  <a:lnTo>
                    <a:pt x="771" y="212"/>
                  </a:lnTo>
                  <a:lnTo>
                    <a:pt x="771" y="212"/>
                  </a:lnTo>
                  <a:lnTo>
                    <a:pt x="773" y="212"/>
                  </a:lnTo>
                  <a:lnTo>
                    <a:pt x="773" y="214"/>
                  </a:lnTo>
                  <a:lnTo>
                    <a:pt x="773" y="214"/>
                  </a:lnTo>
                  <a:lnTo>
                    <a:pt x="775" y="214"/>
                  </a:lnTo>
                  <a:lnTo>
                    <a:pt x="775" y="214"/>
                  </a:lnTo>
                  <a:lnTo>
                    <a:pt x="775" y="216"/>
                  </a:lnTo>
                  <a:lnTo>
                    <a:pt x="776" y="216"/>
                  </a:lnTo>
                  <a:lnTo>
                    <a:pt x="776" y="216"/>
                  </a:lnTo>
                  <a:lnTo>
                    <a:pt x="776" y="216"/>
                  </a:lnTo>
                  <a:lnTo>
                    <a:pt x="776" y="217"/>
                  </a:lnTo>
                  <a:lnTo>
                    <a:pt x="778" y="217"/>
                  </a:lnTo>
                  <a:lnTo>
                    <a:pt x="778" y="217"/>
                  </a:lnTo>
                  <a:lnTo>
                    <a:pt x="778" y="217"/>
                  </a:lnTo>
                  <a:lnTo>
                    <a:pt x="778" y="217"/>
                  </a:lnTo>
                  <a:lnTo>
                    <a:pt x="778" y="219"/>
                  </a:lnTo>
                  <a:lnTo>
                    <a:pt x="780" y="219"/>
                  </a:lnTo>
                  <a:lnTo>
                    <a:pt x="780" y="219"/>
                  </a:lnTo>
                  <a:lnTo>
                    <a:pt x="780" y="219"/>
                  </a:lnTo>
                  <a:lnTo>
                    <a:pt x="780" y="219"/>
                  </a:lnTo>
                  <a:lnTo>
                    <a:pt x="780" y="221"/>
                  </a:lnTo>
                  <a:lnTo>
                    <a:pt x="782" y="221"/>
                  </a:lnTo>
                  <a:lnTo>
                    <a:pt x="782" y="221"/>
                  </a:lnTo>
                  <a:lnTo>
                    <a:pt x="780" y="221"/>
                  </a:lnTo>
                  <a:lnTo>
                    <a:pt x="780" y="221"/>
                  </a:lnTo>
                  <a:lnTo>
                    <a:pt x="780" y="221"/>
                  </a:lnTo>
                  <a:lnTo>
                    <a:pt x="780" y="221"/>
                  </a:lnTo>
                  <a:lnTo>
                    <a:pt x="778" y="221"/>
                  </a:lnTo>
                  <a:lnTo>
                    <a:pt x="778" y="221"/>
                  </a:lnTo>
                  <a:lnTo>
                    <a:pt x="778" y="221"/>
                  </a:lnTo>
                  <a:lnTo>
                    <a:pt x="776" y="219"/>
                  </a:lnTo>
                  <a:lnTo>
                    <a:pt x="776" y="219"/>
                  </a:lnTo>
                  <a:lnTo>
                    <a:pt x="778" y="219"/>
                  </a:lnTo>
                  <a:lnTo>
                    <a:pt x="776" y="219"/>
                  </a:lnTo>
                  <a:lnTo>
                    <a:pt x="776" y="219"/>
                  </a:lnTo>
                  <a:lnTo>
                    <a:pt x="776" y="219"/>
                  </a:lnTo>
                  <a:lnTo>
                    <a:pt x="775" y="219"/>
                  </a:lnTo>
                  <a:lnTo>
                    <a:pt x="775" y="219"/>
                  </a:lnTo>
                  <a:lnTo>
                    <a:pt x="775" y="219"/>
                  </a:lnTo>
                  <a:lnTo>
                    <a:pt x="775" y="219"/>
                  </a:lnTo>
                  <a:lnTo>
                    <a:pt x="775" y="219"/>
                  </a:lnTo>
                  <a:lnTo>
                    <a:pt x="775" y="219"/>
                  </a:lnTo>
                  <a:lnTo>
                    <a:pt x="775" y="219"/>
                  </a:lnTo>
                  <a:lnTo>
                    <a:pt x="776" y="219"/>
                  </a:lnTo>
                  <a:lnTo>
                    <a:pt x="775" y="217"/>
                  </a:lnTo>
                  <a:lnTo>
                    <a:pt x="775" y="217"/>
                  </a:lnTo>
                  <a:lnTo>
                    <a:pt x="775" y="217"/>
                  </a:lnTo>
                  <a:lnTo>
                    <a:pt x="773" y="217"/>
                  </a:lnTo>
                  <a:lnTo>
                    <a:pt x="773" y="217"/>
                  </a:lnTo>
                  <a:lnTo>
                    <a:pt x="771" y="217"/>
                  </a:lnTo>
                  <a:lnTo>
                    <a:pt x="771" y="217"/>
                  </a:lnTo>
                  <a:lnTo>
                    <a:pt x="771" y="217"/>
                  </a:lnTo>
                  <a:lnTo>
                    <a:pt x="771" y="216"/>
                  </a:lnTo>
                  <a:lnTo>
                    <a:pt x="769" y="216"/>
                  </a:lnTo>
                  <a:lnTo>
                    <a:pt x="769" y="216"/>
                  </a:lnTo>
                  <a:lnTo>
                    <a:pt x="769" y="216"/>
                  </a:lnTo>
                  <a:lnTo>
                    <a:pt x="769" y="216"/>
                  </a:lnTo>
                  <a:lnTo>
                    <a:pt x="769" y="217"/>
                  </a:lnTo>
                  <a:lnTo>
                    <a:pt x="769" y="217"/>
                  </a:lnTo>
                  <a:lnTo>
                    <a:pt x="769" y="217"/>
                  </a:lnTo>
                  <a:lnTo>
                    <a:pt x="769" y="217"/>
                  </a:lnTo>
                  <a:lnTo>
                    <a:pt x="769" y="217"/>
                  </a:lnTo>
                  <a:lnTo>
                    <a:pt x="771" y="219"/>
                  </a:lnTo>
                  <a:lnTo>
                    <a:pt x="771" y="219"/>
                  </a:lnTo>
                  <a:lnTo>
                    <a:pt x="771" y="219"/>
                  </a:lnTo>
                  <a:lnTo>
                    <a:pt x="771" y="221"/>
                  </a:lnTo>
                  <a:lnTo>
                    <a:pt x="771" y="221"/>
                  </a:lnTo>
                  <a:lnTo>
                    <a:pt x="771" y="221"/>
                  </a:lnTo>
                  <a:lnTo>
                    <a:pt x="771" y="221"/>
                  </a:lnTo>
                  <a:lnTo>
                    <a:pt x="771" y="223"/>
                  </a:lnTo>
                  <a:lnTo>
                    <a:pt x="773" y="223"/>
                  </a:lnTo>
                  <a:lnTo>
                    <a:pt x="773" y="223"/>
                  </a:lnTo>
                  <a:lnTo>
                    <a:pt x="773" y="225"/>
                  </a:lnTo>
                  <a:lnTo>
                    <a:pt x="773" y="225"/>
                  </a:lnTo>
                  <a:lnTo>
                    <a:pt x="773" y="225"/>
                  </a:lnTo>
                  <a:lnTo>
                    <a:pt x="773" y="225"/>
                  </a:lnTo>
                  <a:lnTo>
                    <a:pt x="773" y="226"/>
                  </a:lnTo>
                  <a:lnTo>
                    <a:pt x="773" y="226"/>
                  </a:lnTo>
                  <a:lnTo>
                    <a:pt x="773" y="226"/>
                  </a:lnTo>
                  <a:lnTo>
                    <a:pt x="775" y="226"/>
                  </a:lnTo>
                  <a:lnTo>
                    <a:pt x="775" y="228"/>
                  </a:lnTo>
                  <a:lnTo>
                    <a:pt x="775" y="228"/>
                  </a:lnTo>
                  <a:lnTo>
                    <a:pt x="775" y="230"/>
                  </a:lnTo>
                  <a:lnTo>
                    <a:pt x="775" y="230"/>
                  </a:lnTo>
                  <a:lnTo>
                    <a:pt x="775" y="232"/>
                  </a:lnTo>
                  <a:lnTo>
                    <a:pt x="776" y="232"/>
                  </a:lnTo>
                  <a:lnTo>
                    <a:pt x="776" y="232"/>
                  </a:lnTo>
                  <a:lnTo>
                    <a:pt x="776" y="234"/>
                  </a:lnTo>
                  <a:lnTo>
                    <a:pt x="776" y="234"/>
                  </a:lnTo>
                  <a:lnTo>
                    <a:pt x="778" y="236"/>
                  </a:lnTo>
                  <a:lnTo>
                    <a:pt x="778" y="236"/>
                  </a:lnTo>
                  <a:lnTo>
                    <a:pt x="778" y="236"/>
                  </a:lnTo>
                  <a:lnTo>
                    <a:pt x="778" y="236"/>
                  </a:lnTo>
                  <a:lnTo>
                    <a:pt x="780" y="236"/>
                  </a:lnTo>
                  <a:lnTo>
                    <a:pt x="780" y="237"/>
                  </a:lnTo>
                  <a:lnTo>
                    <a:pt x="780" y="237"/>
                  </a:lnTo>
                  <a:lnTo>
                    <a:pt x="780" y="237"/>
                  </a:lnTo>
                  <a:lnTo>
                    <a:pt x="780" y="237"/>
                  </a:lnTo>
                  <a:lnTo>
                    <a:pt x="780" y="239"/>
                  </a:lnTo>
                  <a:lnTo>
                    <a:pt x="780" y="239"/>
                  </a:lnTo>
                  <a:lnTo>
                    <a:pt x="780" y="239"/>
                  </a:lnTo>
                  <a:lnTo>
                    <a:pt x="780" y="239"/>
                  </a:lnTo>
                  <a:lnTo>
                    <a:pt x="782" y="241"/>
                  </a:lnTo>
                  <a:lnTo>
                    <a:pt x="782" y="241"/>
                  </a:lnTo>
                  <a:lnTo>
                    <a:pt x="782" y="241"/>
                  </a:lnTo>
                  <a:lnTo>
                    <a:pt x="782" y="241"/>
                  </a:lnTo>
                  <a:lnTo>
                    <a:pt x="782" y="243"/>
                  </a:lnTo>
                  <a:lnTo>
                    <a:pt x="782" y="243"/>
                  </a:lnTo>
                  <a:lnTo>
                    <a:pt x="782" y="245"/>
                  </a:lnTo>
                  <a:lnTo>
                    <a:pt x="782" y="245"/>
                  </a:lnTo>
                  <a:lnTo>
                    <a:pt x="782" y="245"/>
                  </a:lnTo>
                  <a:lnTo>
                    <a:pt x="784" y="245"/>
                  </a:lnTo>
                  <a:lnTo>
                    <a:pt x="784" y="245"/>
                  </a:lnTo>
                  <a:lnTo>
                    <a:pt x="784" y="247"/>
                  </a:lnTo>
                  <a:lnTo>
                    <a:pt x="784" y="247"/>
                  </a:lnTo>
                  <a:lnTo>
                    <a:pt x="786" y="247"/>
                  </a:lnTo>
                  <a:lnTo>
                    <a:pt x="786" y="247"/>
                  </a:lnTo>
                  <a:lnTo>
                    <a:pt x="786" y="248"/>
                  </a:lnTo>
                  <a:lnTo>
                    <a:pt x="786" y="248"/>
                  </a:lnTo>
                  <a:lnTo>
                    <a:pt x="786" y="248"/>
                  </a:lnTo>
                  <a:lnTo>
                    <a:pt x="786" y="250"/>
                  </a:lnTo>
                  <a:lnTo>
                    <a:pt x="786" y="250"/>
                  </a:lnTo>
                  <a:lnTo>
                    <a:pt x="786" y="250"/>
                  </a:lnTo>
                  <a:lnTo>
                    <a:pt x="787" y="250"/>
                  </a:lnTo>
                  <a:lnTo>
                    <a:pt x="787" y="250"/>
                  </a:lnTo>
                  <a:lnTo>
                    <a:pt x="787" y="252"/>
                  </a:lnTo>
                  <a:lnTo>
                    <a:pt x="787" y="252"/>
                  </a:lnTo>
                  <a:lnTo>
                    <a:pt x="787" y="254"/>
                  </a:lnTo>
                  <a:lnTo>
                    <a:pt x="789" y="254"/>
                  </a:lnTo>
                  <a:lnTo>
                    <a:pt x="789" y="254"/>
                  </a:lnTo>
                  <a:lnTo>
                    <a:pt x="789" y="254"/>
                  </a:lnTo>
                  <a:lnTo>
                    <a:pt x="789" y="256"/>
                  </a:lnTo>
                  <a:lnTo>
                    <a:pt x="789" y="256"/>
                  </a:lnTo>
                  <a:lnTo>
                    <a:pt x="789" y="256"/>
                  </a:lnTo>
                  <a:lnTo>
                    <a:pt x="789" y="256"/>
                  </a:lnTo>
                  <a:lnTo>
                    <a:pt x="791" y="25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60"/>
            <p:cNvSpPr>
              <a:spLocks/>
            </p:cNvSpPr>
            <p:nvPr userDrawn="1"/>
          </p:nvSpPr>
          <p:spPr bwMode="auto">
            <a:xfrm>
              <a:off x="406400" y="233363"/>
              <a:ext cx="1028700" cy="704850"/>
            </a:xfrm>
            <a:custGeom>
              <a:avLst/>
              <a:gdLst/>
              <a:ahLst/>
              <a:cxnLst>
                <a:cxn ang="0">
                  <a:pos x="181" y="24"/>
                </a:cxn>
                <a:cxn ang="0">
                  <a:pos x="197" y="35"/>
                </a:cxn>
                <a:cxn ang="0">
                  <a:pos x="192" y="57"/>
                </a:cxn>
                <a:cxn ang="0">
                  <a:pos x="175" y="62"/>
                </a:cxn>
                <a:cxn ang="0">
                  <a:pos x="188" y="80"/>
                </a:cxn>
                <a:cxn ang="0">
                  <a:pos x="183" y="97"/>
                </a:cxn>
                <a:cxn ang="0">
                  <a:pos x="190" y="111"/>
                </a:cxn>
                <a:cxn ang="0">
                  <a:pos x="193" y="108"/>
                </a:cxn>
                <a:cxn ang="0">
                  <a:pos x="208" y="128"/>
                </a:cxn>
                <a:cxn ang="0">
                  <a:pos x="184" y="150"/>
                </a:cxn>
                <a:cxn ang="0">
                  <a:pos x="184" y="184"/>
                </a:cxn>
                <a:cxn ang="0">
                  <a:pos x="181" y="201"/>
                </a:cxn>
                <a:cxn ang="0">
                  <a:pos x="159" y="214"/>
                </a:cxn>
                <a:cxn ang="0">
                  <a:pos x="135" y="226"/>
                </a:cxn>
                <a:cxn ang="0">
                  <a:pos x="126" y="223"/>
                </a:cxn>
                <a:cxn ang="0">
                  <a:pos x="117" y="232"/>
                </a:cxn>
                <a:cxn ang="0">
                  <a:pos x="119" y="221"/>
                </a:cxn>
                <a:cxn ang="0">
                  <a:pos x="122" y="214"/>
                </a:cxn>
                <a:cxn ang="0">
                  <a:pos x="119" y="212"/>
                </a:cxn>
                <a:cxn ang="0">
                  <a:pos x="140" y="197"/>
                </a:cxn>
                <a:cxn ang="0">
                  <a:pos x="142" y="217"/>
                </a:cxn>
                <a:cxn ang="0">
                  <a:pos x="155" y="199"/>
                </a:cxn>
                <a:cxn ang="0">
                  <a:pos x="157" y="212"/>
                </a:cxn>
                <a:cxn ang="0">
                  <a:pos x="166" y="183"/>
                </a:cxn>
                <a:cxn ang="0">
                  <a:pos x="157" y="173"/>
                </a:cxn>
                <a:cxn ang="0">
                  <a:pos x="162" y="170"/>
                </a:cxn>
                <a:cxn ang="0">
                  <a:pos x="170" y="155"/>
                </a:cxn>
                <a:cxn ang="0">
                  <a:pos x="170" y="131"/>
                </a:cxn>
                <a:cxn ang="0">
                  <a:pos x="157" y="150"/>
                </a:cxn>
                <a:cxn ang="0">
                  <a:pos x="126" y="173"/>
                </a:cxn>
                <a:cxn ang="0">
                  <a:pos x="126" y="192"/>
                </a:cxn>
                <a:cxn ang="0">
                  <a:pos x="109" y="192"/>
                </a:cxn>
                <a:cxn ang="0">
                  <a:pos x="137" y="159"/>
                </a:cxn>
                <a:cxn ang="0">
                  <a:pos x="150" y="139"/>
                </a:cxn>
                <a:cxn ang="0">
                  <a:pos x="153" y="148"/>
                </a:cxn>
                <a:cxn ang="0">
                  <a:pos x="164" y="126"/>
                </a:cxn>
                <a:cxn ang="0">
                  <a:pos x="153" y="104"/>
                </a:cxn>
                <a:cxn ang="0">
                  <a:pos x="146" y="108"/>
                </a:cxn>
                <a:cxn ang="0">
                  <a:pos x="130" y="97"/>
                </a:cxn>
                <a:cxn ang="0">
                  <a:pos x="106" y="95"/>
                </a:cxn>
                <a:cxn ang="0">
                  <a:pos x="78" y="86"/>
                </a:cxn>
                <a:cxn ang="0">
                  <a:pos x="45" y="68"/>
                </a:cxn>
                <a:cxn ang="0">
                  <a:pos x="16" y="46"/>
                </a:cxn>
                <a:cxn ang="0">
                  <a:pos x="3" y="62"/>
                </a:cxn>
                <a:cxn ang="0">
                  <a:pos x="2" y="104"/>
                </a:cxn>
                <a:cxn ang="0">
                  <a:pos x="14" y="130"/>
                </a:cxn>
                <a:cxn ang="0">
                  <a:pos x="16" y="175"/>
                </a:cxn>
                <a:cxn ang="0">
                  <a:pos x="16" y="226"/>
                </a:cxn>
                <a:cxn ang="0">
                  <a:pos x="35" y="226"/>
                </a:cxn>
                <a:cxn ang="0">
                  <a:pos x="24" y="236"/>
                </a:cxn>
                <a:cxn ang="0">
                  <a:pos x="16" y="237"/>
                </a:cxn>
                <a:cxn ang="0">
                  <a:pos x="33" y="254"/>
                </a:cxn>
                <a:cxn ang="0">
                  <a:pos x="29" y="265"/>
                </a:cxn>
                <a:cxn ang="0">
                  <a:pos x="25" y="289"/>
                </a:cxn>
                <a:cxn ang="0">
                  <a:pos x="14" y="294"/>
                </a:cxn>
                <a:cxn ang="0">
                  <a:pos x="16" y="267"/>
                </a:cxn>
                <a:cxn ang="0">
                  <a:pos x="9" y="307"/>
                </a:cxn>
                <a:cxn ang="0">
                  <a:pos x="33" y="312"/>
                </a:cxn>
                <a:cxn ang="0">
                  <a:pos x="60" y="322"/>
                </a:cxn>
                <a:cxn ang="0">
                  <a:pos x="106" y="391"/>
                </a:cxn>
                <a:cxn ang="0">
                  <a:pos x="226" y="422"/>
                </a:cxn>
                <a:cxn ang="0">
                  <a:pos x="338" y="429"/>
                </a:cxn>
                <a:cxn ang="0">
                  <a:pos x="610" y="418"/>
                </a:cxn>
              </a:cxnLst>
              <a:rect l="0" t="0" r="r" b="b"/>
              <a:pathLst>
                <a:path w="648" h="444">
                  <a:moveTo>
                    <a:pt x="616" y="71"/>
                  </a:moveTo>
                  <a:lnTo>
                    <a:pt x="553" y="62"/>
                  </a:lnTo>
                  <a:lnTo>
                    <a:pt x="500" y="55"/>
                  </a:lnTo>
                  <a:lnTo>
                    <a:pt x="453" y="47"/>
                  </a:lnTo>
                  <a:lnTo>
                    <a:pt x="413" y="42"/>
                  </a:lnTo>
                  <a:lnTo>
                    <a:pt x="369" y="35"/>
                  </a:lnTo>
                  <a:lnTo>
                    <a:pt x="336" y="29"/>
                  </a:lnTo>
                  <a:lnTo>
                    <a:pt x="314" y="25"/>
                  </a:lnTo>
                  <a:lnTo>
                    <a:pt x="281" y="20"/>
                  </a:lnTo>
                  <a:lnTo>
                    <a:pt x="246" y="13"/>
                  </a:lnTo>
                  <a:lnTo>
                    <a:pt x="219" y="9"/>
                  </a:lnTo>
                  <a:lnTo>
                    <a:pt x="214" y="7"/>
                  </a:lnTo>
                  <a:lnTo>
                    <a:pt x="181" y="0"/>
                  </a:lnTo>
                  <a:lnTo>
                    <a:pt x="179" y="0"/>
                  </a:lnTo>
                  <a:lnTo>
                    <a:pt x="179" y="2"/>
                  </a:lnTo>
                  <a:lnTo>
                    <a:pt x="179" y="2"/>
                  </a:lnTo>
                  <a:lnTo>
                    <a:pt x="177" y="2"/>
                  </a:lnTo>
                  <a:lnTo>
                    <a:pt x="177" y="4"/>
                  </a:lnTo>
                  <a:lnTo>
                    <a:pt x="177" y="4"/>
                  </a:lnTo>
                  <a:lnTo>
                    <a:pt x="177" y="4"/>
                  </a:lnTo>
                  <a:lnTo>
                    <a:pt x="177" y="4"/>
                  </a:lnTo>
                  <a:lnTo>
                    <a:pt x="175" y="5"/>
                  </a:lnTo>
                  <a:lnTo>
                    <a:pt x="175" y="5"/>
                  </a:lnTo>
                  <a:lnTo>
                    <a:pt x="175" y="5"/>
                  </a:lnTo>
                  <a:lnTo>
                    <a:pt x="175" y="5"/>
                  </a:lnTo>
                  <a:lnTo>
                    <a:pt x="175" y="5"/>
                  </a:lnTo>
                  <a:lnTo>
                    <a:pt x="175" y="7"/>
                  </a:lnTo>
                  <a:lnTo>
                    <a:pt x="175" y="7"/>
                  </a:lnTo>
                  <a:lnTo>
                    <a:pt x="175" y="7"/>
                  </a:lnTo>
                  <a:lnTo>
                    <a:pt x="177" y="7"/>
                  </a:lnTo>
                  <a:lnTo>
                    <a:pt x="177" y="7"/>
                  </a:lnTo>
                  <a:lnTo>
                    <a:pt x="177" y="7"/>
                  </a:lnTo>
                  <a:lnTo>
                    <a:pt x="179" y="7"/>
                  </a:lnTo>
                  <a:lnTo>
                    <a:pt x="179" y="7"/>
                  </a:lnTo>
                  <a:lnTo>
                    <a:pt x="179" y="7"/>
                  </a:lnTo>
                  <a:lnTo>
                    <a:pt x="179" y="7"/>
                  </a:lnTo>
                  <a:lnTo>
                    <a:pt x="181" y="7"/>
                  </a:lnTo>
                  <a:lnTo>
                    <a:pt x="181" y="9"/>
                  </a:lnTo>
                  <a:lnTo>
                    <a:pt x="181" y="9"/>
                  </a:lnTo>
                  <a:lnTo>
                    <a:pt x="179" y="11"/>
                  </a:lnTo>
                  <a:lnTo>
                    <a:pt x="179" y="11"/>
                  </a:lnTo>
                  <a:lnTo>
                    <a:pt x="179" y="11"/>
                  </a:lnTo>
                  <a:lnTo>
                    <a:pt x="179" y="11"/>
                  </a:lnTo>
                  <a:lnTo>
                    <a:pt x="179" y="11"/>
                  </a:lnTo>
                  <a:lnTo>
                    <a:pt x="179" y="11"/>
                  </a:lnTo>
                  <a:lnTo>
                    <a:pt x="179" y="11"/>
                  </a:lnTo>
                  <a:lnTo>
                    <a:pt x="177" y="13"/>
                  </a:lnTo>
                  <a:lnTo>
                    <a:pt x="177" y="13"/>
                  </a:lnTo>
                  <a:lnTo>
                    <a:pt x="177" y="13"/>
                  </a:lnTo>
                  <a:lnTo>
                    <a:pt x="177" y="13"/>
                  </a:lnTo>
                  <a:lnTo>
                    <a:pt x="175" y="13"/>
                  </a:lnTo>
                  <a:lnTo>
                    <a:pt x="175" y="13"/>
                  </a:lnTo>
                  <a:lnTo>
                    <a:pt x="175" y="13"/>
                  </a:lnTo>
                  <a:lnTo>
                    <a:pt x="177" y="13"/>
                  </a:lnTo>
                  <a:lnTo>
                    <a:pt x="177" y="13"/>
                  </a:lnTo>
                  <a:lnTo>
                    <a:pt x="177" y="15"/>
                  </a:lnTo>
                  <a:lnTo>
                    <a:pt x="177" y="15"/>
                  </a:lnTo>
                  <a:lnTo>
                    <a:pt x="179" y="16"/>
                  </a:lnTo>
                  <a:lnTo>
                    <a:pt x="179" y="16"/>
                  </a:lnTo>
                  <a:lnTo>
                    <a:pt x="179" y="16"/>
                  </a:lnTo>
                  <a:lnTo>
                    <a:pt x="179" y="18"/>
                  </a:lnTo>
                  <a:lnTo>
                    <a:pt x="179" y="18"/>
                  </a:lnTo>
                  <a:lnTo>
                    <a:pt x="181" y="18"/>
                  </a:lnTo>
                  <a:lnTo>
                    <a:pt x="181" y="18"/>
                  </a:lnTo>
                  <a:lnTo>
                    <a:pt x="181" y="20"/>
                  </a:lnTo>
                  <a:lnTo>
                    <a:pt x="181" y="20"/>
                  </a:lnTo>
                  <a:lnTo>
                    <a:pt x="181" y="22"/>
                  </a:lnTo>
                  <a:lnTo>
                    <a:pt x="181" y="22"/>
                  </a:lnTo>
                  <a:lnTo>
                    <a:pt x="181" y="24"/>
                  </a:lnTo>
                  <a:lnTo>
                    <a:pt x="181" y="24"/>
                  </a:lnTo>
                  <a:lnTo>
                    <a:pt x="181" y="24"/>
                  </a:lnTo>
                  <a:lnTo>
                    <a:pt x="181" y="25"/>
                  </a:lnTo>
                  <a:lnTo>
                    <a:pt x="181" y="25"/>
                  </a:lnTo>
                  <a:lnTo>
                    <a:pt x="181" y="25"/>
                  </a:lnTo>
                  <a:lnTo>
                    <a:pt x="181" y="25"/>
                  </a:lnTo>
                  <a:lnTo>
                    <a:pt x="181" y="25"/>
                  </a:lnTo>
                  <a:lnTo>
                    <a:pt x="181" y="25"/>
                  </a:lnTo>
                  <a:lnTo>
                    <a:pt x="183" y="25"/>
                  </a:lnTo>
                  <a:lnTo>
                    <a:pt x="183" y="25"/>
                  </a:lnTo>
                  <a:lnTo>
                    <a:pt x="183" y="25"/>
                  </a:lnTo>
                  <a:lnTo>
                    <a:pt x="183" y="25"/>
                  </a:lnTo>
                  <a:lnTo>
                    <a:pt x="184" y="27"/>
                  </a:lnTo>
                  <a:lnTo>
                    <a:pt x="184" y="27"/>
                  </a:lnTo>
                  <a:lnTo>
                    <a:pt x="184" y="27"/>
                  </a:lnTo>
                  <a:lnTo>
                    <a:pt x="184" y="27"/>
                  </a:lnTo>
                  <a:lnTo>
                    <a:pt x="184" y="27"/>
                  </a:lnTo>
                  <a:lnTo>
                    <a:pt x="184" y="29"/>
                  </a:lnTo>
                  <a:lnTo>
                    <a:pt x="184" y="29"/>
                  </a:lnTo>
                  <a:lnTo>
                    <a:pt x="184" y="29"/>
                  </a:lnTo>
                  <a:lnTo>
                    <a:pt x="184" y="31"/>
                  </a:lnTo>
                  <a:lnTo>
                    <a:pt x="184" y="31"/>
                  </a:lnTo>
                  <a:lnTo>
                    <a:pt x="184" y="31"/>
                  </a:lnTo>
                  <a:lnTo>
                    <a:pt x="183" y="31"/>
                  </a:lnTo>
                  <a:lnTo>
                    <a:pt x="183" y="33"/>
                  </a:lnTo>
                  <a:lnTo>
                    <a:pt x="183" y="33"/>
                  </a:lnTo>
                  <a:lnTo>
                    <a:pt x="183" y="33"/>
                  </a:lnTo>
                  <a:lnTo>
                    <a:pt x="183" y="33"/>
                  </a:lnTo>
                  <a:lnTo>
                    <a:pt x="183" y="33"/>
                  </a:lnTo>
                  <a:lnTo>
                    <a:pt x="183" y="35"/>
                  </a:lnTo>
                  <a:lnTo>
                    <a:pt x="183" y="35"/>
                  </a:lnTo>
                  <a:lnTo>
                    <a:pt x="183" y="35"/>
                  </a:lnTo>
                  <a:lnTo>
                    <a:pt x="183" y="36"/>
                  </a:lnTo>
                  <a:lnTo>
                    <a:pt x="183" y="36"/>
                  </a:lnTo>
                  <a:lnTo>
                    <a:pt x="183" y="36"/>
                  </a:lnTo>
                  <a:lnTo>
                    <a:pt x="184" y="35"/>
                  </a:lnTo>
                  <a:lnTo>
                    <a:pt x="184" y="35"/>
                  </a:lnTo>
                  <a:lnTo>
                    <a:pt x="184" y="35"/>
                  </a:lnTo>
                  <a:lnTo>
                    <a:pt x="184" y="35"/>
                  </a:lnTo>
                  <a:lnTo>
                    <a:pt x="184" y="33"/>
                  </a:lnTo>
                  <a:lnTo>
                    <a:pt x="186" y="33"/>
                  </a:lnTo>
                  <a:lnTo>
                    <a:pt x="188" y="31"/>
                  </a:lnTo>
                  <a:lnTo>
                    <a:pt x="188" y="31"/>
                  </a:lnTo>
                  <a:lnTo>
                    <a:pt x="190" y="31"/>
                  </a:lnTo>
                  <a:lnTo>
                    <a:pt x="190" y="29"/>
                  </a:lnTo>
                  <a:lnTo>
                    <a:pt x="190" y="29"/>
                  </a:lnTo>
                  <a:lnTo>
                    <a:pt x="190" y="29"/>
                  </a:lnTo>
                  <a:lnTo>
                    <a:pt x="192" y="29"/>
                  </a:lnTo>
                  <a:lnTo>
                    <a:pt x="192" y="29"/>
                  </a:lnTo>
                  <a:lnTo>
                    <a:pt x="192" y="29"/>
                  </a:lnTo>
                  <a:lnTo>
                    <a:pt x="192" y="29"/>
                  </a:lnTo>
                  <a:lnTo>
                    <a:pt x="192" y="29"/>
                  </a:lnTo>
                  <a:lnTo>
                    <a:pt x="193" y="29"/>
                  </a:lnTo>
                  <a:lnTo>
                    <a:pt x="193" y="31"/>
                  </a:lnTo>
                  <a:lnTo>
                    <a:pt x="193" y="31"/>
                  </a:lnTo>
                  <a:lnTo>
                    <a:pt x="195" y="31"/>
                  </a:lnTo>
                  <a:lnTo>
                    <a:pt x="195" y="31"/>
                  </a:lnTo>
                  <a:lnTo>
                    <a:pt x="195" y="33"/>
                  </a:lnTo>
                  <a:lnTo>
                    <a:pt x="195" y="33"/>
                  </a:lnTo>
                  <a:lnTo>
                    <a:pt x="195" y="33"/>
                  </a:lnTo>
                  <a:lnTo>
                    <a:pt x="195" y="33"/>
                  </a:lnTo>
                  <a:lnTo>
                    <a:pt x="195" y="33"/>
                  </a:lnTo>
                  <a:lnTo>
                    <a:pt x="197" y="33"/>
                  </a:lnTo>
                  <a:lnTo>
                    <a:pt x="197" y="33"/>
                  </a:lnTo>
                  <a:lnTo>
                    <a:pt x="197" y="35"/>
                  </a:lnTo>
                  <a:lnTo>
                    <a:pt x="197" y="35"/>
                  </a:lnTo>
                  <a:lnTo>
                    <a:pt x="197" y="35"/>
                  </a:lnTo>
                  <a:lnTo>
                    <a:pt x="197" y="35"/>
                  </a:lnTo>
                  <a:lnTo>
                    <a:pt x="197" y="35"/>
                  </a:lnTo>
                  <a:lnTo>
                    <a:pt x="197" y="36"/>
                  </a:lnTo>
                  <a:lnTo>
                    <a:pt x="197" y="36"/>
                  </a:lnTo>
                  <a:lnTo>
                    <a:pt x="195" y="36"/>
                  </a:lnTo>
                  <a:lnTo>
                    <a:pt x="195" y="36"/>
                  </a:lnTo>
                  <a:lnTo>
                    <a:pt x="195" y="38"/>
                  </a:lnTo>
                  <a:lnTo>
                    <a:pt x="193" y="38"/>
                  </a:lnTo>
                  <a:lnTo>
                    <a:pt x="193" y="38"/>
                  </a:lnTo>
                  <a:lnTo>
                    <a:pt x="193" y="38"/>
                  </a:lnTo>
                  <a:lnTo>
                    <a:pt x="193" y="40"/>
                  </a:lnTo>
                  <a:lnTo>
                    <a:pt x="193" y="40"/>
                  </a:lnTo>
                  <a:lnTo>
                    <a:pt x="193" y="42"/>
                  </a:lnTo>
                  <a:lnTo>
                    <a:pt x="193" y="42"/>
                  </a:lnTo>
                  <a:lnTo>
                    <a:pt x="193" y="42"/>
                  </a:lnTo>
                  <a:lnTo>
                    <a:pt x="195" y="42"/>
                  </a:lnTo>
                  <a:lnTo>
                    <a:pt x="195" y="42"/>
                  </a:lnTo>
                  <a:lnTo>
                    <a:pt x="195" y="42"/>
                  </a:lnTo>
                  <a:lnTo>
                    <a:pt x="195" y="42"/>
                  </a:lnTo>
                  <a:lnTo>
                    <a:pt x="195" y="42"/>
                  </a:lnTo>
                  <a:lnTo>
                    <a:pt x="195" y="44"/>
                  </a:lnTo>
                  <a:lnTo>
                    <a:pt x="195" y="44"/>
                  </a:lnTo>
                  <a:lnTo>
                    <a:pt x="195" y="44"/>
                  </a:lnTo>
                  <a:lnTo>
                    <a:pt x="195" y="44"/>
                  </a:lnTo>
                  <a:lnTo>
                    <a:pt x="193" y="44"/>
                  </a:lnTo>
                  <a:lnTo>
                    <a:pt x="193" y="46"/>
                  </a:lnTo>
                  <a:lnTo>
                    <a:pt x="193" y="46"/>
                  </a:lnTo>
                  <a:lnTo>
                    <a:pt x="193" y="46"/>
                  </a:lnTo>
                  <a:lnTo>
                    <a:pt x="195" y="47"/>
                  </a:lnTo>
                  <a:lnTo>
                    <a:pt x="195" y="47"/>
                  </a:lnTo>
                  <a:lnTo>
                    <a:pt x="195" y="47"/>
                  </a:lnTo>
                  <a:lnTo>
                    <a:pt x="195" y="49"/>
                  </a:lnTo>
                  <a:lnTo>
                    <a:pt x="195" y="49"/>
                  </a:lnTo>
                  <a:lnTo>
                    <a:pt x="195" y="49"/>
                  </a:lnTo>
                  <a:lnTo>
                    <a:pt x="197" y="51"/>
                  </a:lnTo>
                  <a:lnTo>
                    <a:pt x="197" y="51"/>
                  </a:lnTo>
                  <a:lnTo>
                    <a:pt x="199" y="51"/>
                  </a:lnTo>
                  <a:lnTo>
                    <a:pt x="199" y="53"/>
                  </a:lnTo>
                  <a:lnTo>
                    <a:pt x="199" y="53"/>
                  </a:lnTo>
                  <a:lnTo>
                    <a:pt x="199" y="53"/>
                  </a:lnTo>
                  <a:lnTo>
                    <a:pt x="199" y="55"/>
                  </a:lnTo>
                  <a:lnTo>
                    <a:pt x="199" y="57"/>
                  </a:lnTo>
                  <a:lnTo>
                    <a:pt x="197" y="57"/>
                  </a:lnTo>
                  <a:lnTo>
                    <a:pt x="197" y="57"/>
                  </a:lnTo>
                  <a:lnTo>
                    <a:pt x="197" y="57"/>
                  </a:lnTo>
                  <a:lnTo>
                    <a:pt x="195" y="57"/>
                  </a:lnTo>
                  <a:lnTo>
                    <a:pt x="197" y="57"/>
                  </a:lnTo>
                  <a:lnTo>
                    <a:pt x="195" y="58"/>
                  </a:lnTo>
                  <a:lnTo>
                    <a:pt x="195" y="57"/>
                  </a:lnTo>
                  <a:lnTo>
                    <a:pt x="195" y="57"/>
                  </a:lnTo>
                  <a:lnTo>
                    <a:pt x="195" y="57"/>
                  </a:lnTo>
                  <a:lnTo>
                    <a:pt x="195" y="57"/>
                  </a:lnTo>
                  <a:lnTo>
                    <a:pt x="193" y="57"/>
                  </a:lnTo>
                  <a:lnTo>
                    <a:pt x="193" y="57"/>
                  </a:lnTo>
                  <a:lnTo>
                    <a:pt x="193" y="57"/>
                  </a:lnTo>
                  <a:lnTo>
                    <a:pt x="193" y="57"/>
                  </a:lnTo>
                  <a:lnTo>
                    <a:pt x="192" y="57"/>
                  </a:lnTo>
                  <a:lnTo>
                    <a:pt x="193" y="57"/>
                  </a:lnTo>
                  <a:lnTo>
                    <a:pt x="192" y="57"/>
                  </a:lnTo>
                  <a:lnTo>
                    <a:pt x="192" y="57"/>
                  </a:lnTo>
                  <a:lnTo>
                    <a:pt x="188" y="55"/>
                  </a:lnTo>
                  <a:lnTo>
                    <a:pt x="188" y="55"/>
                  </a:lnTo>
                  <a:lnTo>
                    <a:pt x="188" y="55"/>
                  </a:lnTo>
                  <a:lnTo>
                    <a:pt x="188" y="55"/>
                  </a:lnTo>
                  <a:lnTo>
                    <a:pt x="188" y="55"/>
                  </a:lnTo>
                  <a:lnTo>
                    <a:pt x="188" y="55"/>
                  </a:lnTo>
                  <a:lnTo>
                    <a:pt x="188" y="55"/>
                  </a:lnTo>
                  <a:lnTo>
                    <a:pt x="190" y="55"/>
                  </a:lnTo>
                  <a:lnTo>
                    <a:pt x="190" y="55"/>
                  </a:lnTo>
                  <a:lnTo>
                    <a:pt x="192" y="57"/>
                  </a:lnTo>
                  <a:lnTo>
                    <a:pt x="192" y="57"/>
                  </a:lnTo>
                  <a:lnTo>
                    <a:pt x="192" y="57"/>
                  </a:lnTo>
                  <a:lnTo>
                    <a:pt x="192" y="58"/>
                  </a:lnTo>
                  <a:lnTo>
                    <a:pt x="192" y="58"/>
                  </a:lnTo>
                  <a:lnTo>
                    <a:pt x="192" y="60"/>
                  </a:lnTo>
                  <a:lnTo>
                    <a:pt x="192" y="60"/>
                  </a:lnTo>
                  <a:lnTo>
                    <a:pt x="192" y="60"/>
                  </a:lnTo>
                  <a:lnTo>
                    <a:pt x="192" y="62"/>
                  </a:lnTo>
                  <a:lnTo>
                    <a:pt x="192" y="62"/>
                  </a:lnTo>
                  <a:lnTo>
                    <a:pt x="193" y="62"/>
                  </a:lnTo>
                  <a:lnTo>
                    <a:pt x="192" y="62"/>
                  </a:lnTo>
                  <a:lnTo>
                    <a:pt x="193" y="64"/>
                  </a:lnTo>
                  <a:lnTo>
                    <a:pt x="192" y="64"/>
                  </a:lnTo>
                  <a:lnTo>
                    <a:pt x="192" y="66"/>
                  </a:lnTo>
                  <a:lnTo>
                    <a:pt x="192" y="66"/>
                  </a:lnTo>
                  <a:lnTo>
                    <a:pt x="192" y="66"/>
                  </a:lnTo>
                  <a:lnTo>
                    <a:pt x="192" y="68"/>
                  </a:lnTo>
                  <a:lnTo>
                    <a:pt x="193" y="68"/>
                  </a:lnTo>
                  <a:lnTo>
                    <a:pt x="193" y="69"/>
                  </a:lnTo>
                  <a:lnTo>
                    <a:pt x="192" y="69"/>
                  </a:lnTo>
                  <a:lnTo>
                    <a:pt x="192" y="69"/>
                  </a:lnTo>
                  <a:lnTo>
                    <a:pt x="192" y="69"/>
                  </a:lnTo>
                  <a:lnTo>
                    <a:pt x="190" y="69"/>
                  </a:lnTo>
                  <a:lnTo>
                    <a:pt x="190" y="69"/>
                  </a:lnTo>
                  <a:lnTo>
                    <a:pt x="190" y="69"/>
                  </a:lnTo>
                  <a:lnTo>
                    <a:pt x="190" y="69"/>
                  </a:lnTo>
                  <a:lnTo>
                    <a:pt x="188" y="69"/>
                  </a:lnTo>
                  <a:lnTo>
                    <a:pt x="188" y="69"/>
                  </a:lnTo>
                  <a:lnTo>
                    <a:pt x="188" y="69"/>
                  </a:lnTo>
                  <a:lnTo>
                    <a:pt x="188" y="69"/>
                  </a:lnTo>
                  <a:lnTo>
                    <a:pt x="186" y="68"/>
                  </a:lnTo>
                  <a:lnTo>
                    <a:pt x="186" y="68"/>
                  </a:lnTo>
                  <a:lnTo>
                    <a:pt x="186" y="66"/>
                  </a:lnTo>
                  <a:lnTo>
                    <a:pt x="186" y="66"/>
                  </a:lnTo>
                  <a:lnTo>
                    <a:pt x="186" y="64"/>
                  </a:lnTo>
                  <a:lnTo>
                    <a:pt x="186" y="64"/>
                  </a:lnTo>
                  <a:lnTo>
                    <a:pt x="184" y="64"/>
                  </a:lnTo>
                  <a:lnTo>
                    <a:pt x="184" y="64"/>
                  </a:lnTo>
                  <a:lnTo>
                    <a:pt x="184" y="64"/>
                  </a:lnTo>
                  <a:lnTo>
                    <a:pt x="184" y="64"/>
                  </a:lnTo>
                  <a:lnTo>
                    <a:pt x="184" y="66"/>
                  </a:lnTo>
                  <a:lnTo>
                    <a:pt x="184" y="66"/>
                  </a:lnTo>
                  <a:lnTo>
                    <a:pt x="184" y="66"/>
                  </a:lnTo>
                  <a:lnTo>
                    <a:pt x="184" y="66"/>
                  </a:lnTo>
                  <a:lnTo>
                    <a:pt x="184" y="68"/>
                  </a:lnTo>
                  <a:lnTo>
                    <a:pt x="184" y="68"/>
                  </a:lnTo>
                  <a:lnTo>
                    <a:pt x="183" y="68"/>
                  </a:lnTo>
                  <a:lnTo>
                    <a:pt x="183" y="68"/>
                  </a:lnTo>
                  <a:lnTo>
                    <a:pt x="183" y="68"/>
                  </a:lnTo>
                  <a:lnTo>
                    <a:pt x="183" y="66"/>
                  </a:lnTo>
                  <a:lnTo>
                    <a:pt x="183" y="64"/>
                  </a:lnTo>
                  <a:lnTo>
                    <a:pt x="183" y="64"/>
                  </a:lnTo>
                  <a:lnTo>
                    <a:pt x="183" y="62"/>
                  </a:lnTo>
                  <a:lnTo>
                    <a:pt x="183" y="62"/>
                  </a:lnTo>
                  <a:lnTo>
                    <a:pt x="183" y="60"/>
                  </a:lnTo>
                  <a:lnTo>
                    <a:pt x="183" y="60"/>
                  </a:lnTo>
                  <a:lnTo>
                    <a:pt x="183" y="60"/>
                  </a:lnTo>
                  <a:lnTo>
                    <a:pt x="183" y="60"/>
                  </a:lnTo>
                  <a:lnTo>
                    <a:pt x="183" y="60"/>
                  </a:lnTo>
                  <a:lnTo>
                    <a:pt x="183" y="60"/>
                  </a:lnTo>
                  <a:lnTo>
                    <a:pt x="181" y="60"/>
                  </a:lnTo>
                  <a:lnTo>
                    <a:pt x="181" y="60"/>
                  </a:lnTo>
                  <a:lnTo>
                    <a:pt x="181" y="60"/>
                  </a:lnTo>
                  <a:lnTo>
                    <a:pt x="179" y="60"/>
                  </a:lnTo>
                  <a:lnTo>
                    <a:pt x="179" y="60"/>
                  </a:lnTo>
                  <a:lnTo>
                    <a:pt x="179" y="62"/>
                  </a:lnTo>
                  <a:lnTo>
                    <a:pt x="179" y="62"/>
                  </a:lnTo>
                  <a:lnTo>
                    <a:pt x="177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7" y="64"/>
                  </a:lnTo>
                  <a:lnTo>
                    <a:pt x="177" y="66"/>
                  </a:lnTo>
                  <a:lnTo>
                    <a:pt x="177" y="66"/>
                  </a:lnTo>
                  <a:lnTo>
                    <a:pt x="177" y="66"/>
                  </a:lnTo>
                  <a:lnTo>
                    <a:pt x="177" y="68"/>
                  </a:lnTo>
                  <a:lnTo>
                    <a:pt x="177" y="68"/>
                  </a:lnTo>
                  <a:lnTo>
                    <a:pt x="177" y="68"/>
                  </a:lnTo>
                  <a:lnTo>
                    <a:pt x="177" y="69"/>
                  </a:lnTo>
                  <a:lnTo>
                    <a:pt x="175" y="69"/>
                  </a:lnTo>
                  <a:lnTo>
                    <a:pt x="175" y="69"/>
                  </a:lnTo>
                  <a:lnTo>
                    <a:pt x="175" y="69"/>
                  </a:lnTo>
                  <a:lnTo>
                    <a:pt x="175" y="69"/>
                  </a:lnTo>
                  <a:lnTo>
                    <a:pt x="175" y="71"/>
                  </a:lnTo>
                  <a:lnTo>
                    <a:pt x="175" y="71"/>
                  </a:lnTo>
                  <a:lnTo>
                    <a:pt x="175" y="73"/>
                  </a:lnTo>
                  <a:lnTo>
                    <a:pt x="175" y="73"/>
                  </a:lnTo>
                  <a:lnTo>
                    <a:pt x="175" y="73"/>
                  </a:lnTo>
                  <a:lnTo>
                    <a:pt x="177" y="73"/>
                  </a:lnTo>
                  <a:lnTo>
                    <a:pt x="177" y="73"/>
                  </a:lnTo>
                  <a:lnTo>
                    <a:pt x="179" y="73"/>
                  </a:lnTo>
                  <a:lnTo>
                    <a:pt x="179" y="73"/>
                  </a:lnTo>
                  <a:lnTo>
                    <a:pt x="179" y="73"/>
                  </a:lnTo>
                  <a:lnTo>
                    <a:pt x="181" y="73"/>
                  </a:lnTo>
                  <a:lnTo>
                    <a:pt x="181" y="73"/>
                  </a:lnTo>
                  <a:lnTo>
                    <a:pt x="183" y="73"/>
                  </a:lnTo>
                  <a:lnTo>
                    <a:pt x="183" y="73"/>
                  </a:lnTo>
                  <a:lnTo>
                    <a:pt x="183" y="71"/>
                  </a:lnTo>
                  <a:lnTo>
                    <a:pt x="183" y="71"/>
                  </a:lnTo>
                  <a:lnTo>
                    <a:pt x="183" y="69"/>
                  </a:lnTo>
                  <a:lnTo>
                    <a:pt x="184" y="69"/>
                  </a:lnTo>
                  <a:lnTo>
                    <a:pt x="184" y="69"/>
                  </a:lnTo>
                  <a:lnTo>
                    <a:pt x="184" y="69"/>
                  </a:lnTo>
                  <a:lnTo>
                    <a:pt x="184" y="69"/>
                  </a:lnTo>
                  <a:lnTo>
                    <a:pt x="186" y="69"/>
                  </a:lnTo>
                  <a:lnTo>
                    <a:pt x="186" y="69"/>
                  </a:lnTo>
                  <a:lnTo>
                    <a:pt x="186" y="71"/>
                  </a:lnTo>
                  <a:lnTo>
                    <a:pt x="186" y="71"/>
                  </a:lnTo>
                  <a:lnTo>
                    <a:pt x="186" y="71"/>
                  </a:lnTo>
                  <a:lnTo>
                    <a:pt x="186" y="71"/>
                  </a:lnTo>
                  <a:lnTo>
                    <a:pt x="186" y="71"/>
                  </a:lnTo>
                  <a:lnTo>
                    <a:pt x="186" y="71"/>
                  </a:lnTo>
                  <a:lnTo>
                    <a:pt x="184" y="71"/>
                  </a:lnTo>
                  <a:lnTo>
                    <a:pt x="184" y="73"/>
                  </a:lnTo>
                  <a:lnTo>
                    <a:pt x="184" y="73"/>
                  </a:lnTo>
                  <a:lnTo>
                    <a:pt x="184" y="73"/>
                  </a:lnTo>
                  <a:lnTo>
                    <a:pt x="184" y="73"/>
                  </a:lnTo>
                  <a:lnTo>
                    <a:pt x="184" y="75"/>
                  </a:lnTo>
                  <a:lnTo>
                    <a:pt x="184" y="75"/>
                  </a:lnTo>
                  <a:lnTo>
                    <a:pt x="184" y="75"/>
                  </a:lnTo>
                  <a:lnTo>
                    <a:pt x="184" y="75"/>
                  </a:lnTo>
                  <a:lnTo>
                    <a:pt x="184" y="77"/>
                  </a:lnTo>
                  <a:lnTo>
                    <a:pt x="186" y="77"/>
                  </a:lnTo>
                  <a:lnTo>
                    <a:pt x="184" y="78"/>
                  </a:lnTo>
                  <a:lnTo>
                    <a:pt x="186" y="78"/>
                  </a:lnTo>
                  <a:lnTo>
                    <a:pt x="186" y="80"/>
                  </a:lnTo>
                  <a:lnTo>
                    <a:pt x="186" y="78"/>
                  </a:lnTo>
                  <a:lnTo>
                    <a:pt x="188" y="80"/>
                  </a:lnTo>
                  <a:lnTo>
                    <a:pt x="188" y="80"/>
                  </a:lnTo>
                  <a:lnTo>
                    <a:pt x="188" y="80"/>
                  </a:lnTo>
                  <a:lnTo>
                    <a:pt x="188" y="80"/>
                  </a:lnTo>
                  <a:lnTo>
                    <a:pt x="188" y="80"/>
                  </a:lnTo>
                  <a:lnTo>
                    <a:pt x="188" y="80"/>
                  </a:lnTo>
                  <a:lnTo>
                    <a:pt x="188" y="80"/>
                  </a:lnTo>
                  <a:lnTo>
                    <a:pt x="188" y="80"/>
                  </a:lnTo>
                  <a:lnTo>
                    <a:pt x="188" y="82"/>
                  </a:lnTo>
                  <a:lnTo>
                    <a:pt x="188" y="82"/>
                  </a:lnTo>
                  <a:lnTo>
                    <a:pt x="190" y="82"/>
                  </a:lnTo>
                  <a:lnTo>
                    <a:pt x="190" y="82"/>
                  </a:lnTo>
                  <a:lnTo>
                    <a:pt x="190" y="82"/>
                  </a:lnTo>
                  <a:lnTo>
                    <a:pt x="190" y="84"/>
                  </a:lnTo>
                  <a:lnTo>
                    <a:pt x="190" y="84"/>
                  </a:lnTo>
                  <a:lnTo>
                    <a:pt x="192" y="84"/>
                  </a:lnTo>
                  <a:lnTo>
                    <a:pt x="192" y="86"/>
                  </a:lnTo>
                  <a:lnTo>
                    <a:pt x="193" y="86"/>
                  </a:lnTo>
                  <a:lnTo>
                    <a:pt x="193" y="86"/>
                  </a:lnTo>
                  <a:lnTo>
                    <a:pt x="193" y="88"/>
                  </a:lnTo>
                  <a:lnTo>
                    <a:pt x="193" y="88"/>
                  </a:lnTo>
                  <a:lnTo>
                    <a:pt x="195" y="88"/>
                  </a:lnTo>
                  <a:lnTo>
                    <a:pt x="195" y="88"/>
                  </a:lnTo>
                  <a:lnTo>
                    <a:pt x="195" y="88"/>
                  </a:lnTo>
                  <a:lnTo>
                    <a:pt x="195" y="88"/>
                  </a:lnTo>
                  <a:lnTo>
                    <a:pt x="195" y="89"/>
                  </a:lnTo>
                  <a:lnTo>
                    <a:pt x="195" y="89"/>
                  </a:lnTo>
                  <a:lnTo>
                    <a:pt x="195" y="89"/>
                  </a:lnTo>
                  <a:lnTo>
                    <a:pt x="197" y="89"/>
                  </a:lnTo>
                  <a:lnTo>
                    <a:pt x="197" y="89"/>
                  </a:lnTo>
                  <a:lnTo>
                    <a:pt x="197" y="89"/>
                  </a:lnTo>
                  <a:lnTo>
                    <a:pt x="195" y="91"/>
                  </a:lnTo>
                  <a:lnTo>
                    <a:pt x="197" y="91"/>
                  </a:lnTo>
                  <a:lnTo>
                    <a:pt x="195" y="91"/>
                  </a:lnTo>
                  <a:lnTo>
                    <a:pt x="195" y="93"/>
                  </a:lnTo>
                  <a:lnTo>
                    <a:pt x="195" y="93"/>
                  </a:lnTo>
                  <a:lnTo>
                    <a:pt x="195" y="93"/>
                  </a:lnTo>
                  <a:lnTo>
                    <a:pt x="195" y="93"/>
                  </a:lnTo>
                  <a:lnTo>
                    <a:pt x="195" y="95"/>
                  </a:lnTo>
                  <a:lnTo>
                    <a:pt x="195" y="95"/>
                  </a:lnTo>
                  <a:lnTo>
                    <a:pt x="193" y="95"/>
                  </a:lnTo>
                  <a:lnTo>
                    <a:pt x="193" y="95"/>
                  </a:lnTo>
                  <a:lnTo>
                    <a:pt x="193" y="95"/>
                  </a:lnTo>
                  <a:lnTo>
                    <a:pt x="193" y="97"/>
                  </a:lnTo>
                  <a:lnTo>
                    <a:pt x="193" y="97"/>
                  </a:lnTo>
                  <a:lnTo>
                    <a:pt x="193" y="97"/>
                  </a:lnTo>
                  <a:lnTo>
                    <a:pt x="193" y="97"/>
                  </a:lnTo>
                  <a:lnTo>
                    <a:pt x="192" y="97"/>
                  </a:lnTo>
                  <a:lnTo>
                    <a:pt x="192" y="97"/>
                  </a:lnTo>
                  <a:lnTo>
                    <a:pt x="192" y="95"/>
                  </a:lnTo>
                  <a:lnTo>
                    <a:pt x="192" y="95"/>
                  </a:lnTo>
                  <a:lnTo>
                    <a:pt x="190" y="95"/>
                  </a:lnTo>
                  <a:lnTo>
                    <a:pt x="190" y="93"/>
                  </a:lnTo>
                  <a:lnTo>
                    <a:pt x="190" y="95"/>
                  </a:lnTo>
                  <a:lnTo>
                    <a:pt x="190" y="93"/>
                  </a:lnTo>
                  <a:lnTo>
                    <a:pt x="188" y="93"/>
                  </a:lnTo>
                  <a:lnTo>
                    <a:pt x="188" y="93"/>
                  </a:lnTo>
                  <a:lnTo>
                    <a:pt x="188" y="93"/>
                  </a:lnTo>
                  <a:lnTo>
                    <a:pt x="188" y="95"/>
                  </a:lnTo>
                  <a:lnTo>
                    <a:pt x="188" y="95"/>
                  </a:lnTo>
                  <a:lnTo>
                    <a:pt x="186" y="95"/>
                  </a:lnTo>
                  <a:lnTo>
                    <a:pt x="186" y="95"/>
                  </a:lnTo>
                  <a:lnTo>
                    <a:pt x="186" y="95"/>
                  </a:lnTo>
                  <a:lnTo>
                    <a:pt x="186" y="95"/>
                  </a:lnTo>
                  <a:lnTo>
                    <a:pt x="186" y="93"/>
                  </a:lnTo>
                  <a:lnTo>
                    <a:pt x="184" y="95"/>
                  </a:lnTo>
                  <a:lnTo>
                    <a:pt x="184" y="95"/>
                  </a:lnTo>
                  <a:lnTo>
                    <a:pt x="184" y="95"/>
                  </a:lnTo>
                  <a:lnTo>
                    <a:pt x="183" y="95"/>
                  </a:lnTo>
                  <a:lnTo>
                    <a:pt x="183" y="95"/>
                  </a:lnTo>
                  <a:lnTo>
                    <a:pt x="183" y="95"/>
                  </a:lnTo>
                  <a:lnTo>
                    <a:pt x="183" y="95"/>
                  </a:lnTo>
                  <a:lnTo>
                    <a:pt x="183" y="97"/>
                  </a:lnTo>
                  <a:lnTo>
                    <a:pt x="183" y="97"/>
                  </a:lnTo>
                  <a:lnTo>
                    <a:pt x="183" y="97"/>
                  </a:lnTo>
                  <a:lnTo>
                    <a:pt x="181" y="99"/>
                  </a:lnTo>
                  <a:lnTo>
                    <a:pt x="181" y="99"/>
                  </a:lnTo>
                  <a:lnTo>
                    <a:pt x="181" y="99"/>
                  </a:lnTo>
                  <a:lnTo>
                    <a:pt x="181" y="99"/>
                  </a:lnTo>
                  <a:lnTo>
                    <a:pt x="181" y="99"/>
                  </a:lnTo>
                  <a:lnTo>
                    <a:pt x="181" y="100"/>
                  </a:lnTo>
                  <a:lnTo>
                    <a:pt x="181" y="100"/>
                  </a:lnTo>
                  <a:lnTo>
                    <a:pt x="181" y="100"/>
                  </a:lnTo>
                  <a:lnTo>
                    <a:pt x="181" y="102"/>
                  </a:lnTo>
                  <a:lnTo>
                    <a:pt x="181" y="102"/>
                  </a:lnTo>
                  <a:lnTo>
                    <a:pt x="181" y="104"/>
                  </a:lnTo>
                  <a:lnTo>
                    <a:pt x="181" y="104"/>
                  </a:lnTo>
                  <a:lnTo>
                    <a:pt x="181" y="106"/>
                  </a:lnTo>
                  <a:lnTo>
                    <a:pt x="183" y="106"/>
                  </a:lnTo>
                  <a:lnTo>
                    <a:pt x="183" y="108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1" y="110"/>
                  </a:lnTo>
                  <a:lnTo>
                    <a:pt x="183" y="110"/>
                  </a:lnTo>
                  <a:lnTo>
                    <a:pt x="183" y="110"/>
                  </a:lnTo>
                  <a:lnTo>
                    <a:pt x="183" y="110"/>
                  </a:lnTo>
                  <a:lnTo>
                    <a:pt x="183" y="110"/>
                  </a:lnTo>
                  <a:lnTo>
                    <a:pt x="183" y="110"/>
                  </a:lnTo>
                  <a:lnTo>
                    <a:pt x="183" y="110"/>
                  </a:lnTo>
                  <a:lnTo>
                    <a:pt x="184" y="110"/>
                  </a:lnTo>
                  <a:lnTo>
                    <a:pt x="184" y="110"/>
                  </a:lnTo>
                  <a:lnTo>
                    <a:pt x="184" y="110"/>
                  </a:lnTo>
                  <a:lnTo>
                    <a:pt x="184" y="110"/>
                  </a:lnTo>
                  <a:lnTo>
                    <a:pt x="184" y="110"/>
                  </a:lnTo>
                  <a:lnTo>
                    <a:pt x="184" y="110"/>
                  </a:lnTo>
                  <a:lnTo>
                    <a:pt x="184" y="110"/>
                  </a:lnTo>
                  <a:lnTo>
                    <a:pt x="186" y="110"/>
                  </a:lnTo>
                  <a:lnTo>
                    <a:pt x="186" y="111"/>
                  </a:lnTo>
                  <a:lnTo>
                    <a:pt x="186" y="111"/>
                  </a:lnTo>
                  <a:lnTo>
                    <a:pt x="186" y="113"/>
                  </a:lnTo>
                  <a:lnTo>
                    <a:pt x="186" y="113"/>
                  </a:lnTo>
                  <a:lnTo>
                    <a:pt x="188" y="113"/>
                  </a:lnTo>
                  <a:lnTo>
                    <a:pt x="188" y="113"/>
                  </a:lnTo>
                  <a:lnTo>
                    <a:pt x="188" y="113"/>
                  </a:lnTo>
                  <a:lnTo>
                    <a:pt x="188" y="113"/>
                  </a:lnTo>
                  <a:lnTo>
                    <a:pt x="188" y="115"/>
                  </a:lnTo>
                  <a:lnTo>
                    <a:pt x="190" y="115"/>
                  </a:lnTo>
                  <a:lnTo>
                    <a:pt x="190" y="115"/>
                  </a:lnTo>
                  <a:lnTo>
                    <a:pt x="190" y="117"/>
                  </a:lnTo>
                  <a:lnTo>
                    <a:pt x="190" y="117"/>
                  </a:lnTo>
                  <a:lnTo>
                    <a:pt x="190" y="117"/>
                  </a:lnTo>
                  <a:lnTo>
                    <a:pt x="190" y="117"/>
                  </a:lnTo>
                  <a:lnTo>
                    <a:pt x="190" y="119"/>
                  </a:lnTo>
                  <a:lnTo>
                    <a:pt x="190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93" y="119"/>
                  </a:lnTo>
                  <a:lnTo>
                    <a:pt x="193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92" y="117"/>
                  </a:lnTo>
                  <a:lnTo>
                    <a:pt x="192" y="115"/>
                  </a:lnTo>
                  <a:lnTo>
                    <a:pt x="192" y="115"/>
                  </a:lnTo>
                  <a:lnTo>
                    <a:pt x="190" y="115"/>
                  </a:lnTo>
                  <a:lnTo>
                    <a:pt x="190" y="115"/>
                  </a:lnTo>
                  <a:lnTo>
                    <a:pt x="190" y="115"/>
                  </a:lnTo>
                  <a:lnTo>
                    <a:pt x="190" y="113"/>
                  </a:lnTo>
                  <a:lnTo>
                    <a:pt x="190" y="113"/>
                  </a:lnTo>
                  <a:lnTo>
                    <a:pt x="190" y="111"/>
                  </a:lnTo>
                  <a:lnTo>
                    <a:pt x="188" y="111"/>
                  </a:lnTo>
                  <a:lnTo>
                    <a:pt x="188" y="111"/>
                  </a:lnTo>
                  <a:lnTo>
                    <a:pt x="188" y="111"/>
                  </a:lnTo>
                  <a:lnTo>
                    <a:pt x="188" y="111"/>
                  </a:lnTo>
                  <a:lnTo>
                    <a:pt x="188" y="111"/>
                  </a:lnTo>
                  <a:lnTo>
                    <a:pt x="186" y="110"/>
                  </a:lnTo>
                  <a:lnTo>
                    <a:pt x="186" y="110"/>
                  </a:lnTo>
                  <a:lnTo>
                    <a:pt x="186" y="110"/>
                  </a:lnTo>
                  <a:lnTo>
                    <a:pt x="186" y="110"/>
                  </a:lnTo>
                  <a:lnTo>
                    <a:pt x="186" y="108"/>
                  </a:lnTo>
                  <a:lnTo>
                    <a:pt x="186" y="108"/>
                  </a:lnTo>
                  <a:lnTo>
                    <a:pt x="184" y="108"/>
                  </a:lnTo>
                  <a:lnTo>
                    <a:pt x="184" y="106"/>
                  </a:lnTo>
                  <a:lnTo>
                    <a:pt x="184" y="106"/>
                  </a:lnTo>
                  <a:lnTo>
                    <a:pt x="184" y="106"/>
                  </a:lnTo>
                  <a:lnTo>
                    <a:pt x="184" y="104"/>
                  </a:lnTo>
                  <a:lnTo>
                    <a:pt x="184" y="102"/>
                  </a:lnTo>
                  <a:lnTo>
                    <a:pt x="184" y="102"/>
                  </a:lnTo>
                  <a:lnTo>
                    <a:pt x="184" y="102"/>
                  </a:lnTo>
                  <a:lnTo>
                    <a:pt x="184" y="102"/>
                  </a:lnTo>
                  <a:lnTo>
                    <a:pt x="186" y="102"/>
                  </a:lnTo>
                  <a:lnTo>
                    <a:pt x="186" y="102"/>
                  </a:lnTo>
                  <a:lnTo>
                    <a:pt x="186" y="102"/>
                  </a:lnTo>
                  <a:lnTo>
                    <a:pt x="188" y="102"/>
                  </a:lnTo>
                  <a:lnTo>
                    <a:pt x="188" y="100"/>
                  </a:lnTo>
                  <a:lnTo>
                    <a:pt x="188" y="100"/>
                  </a:lnTo>
                  <a:lnTo>
                    <a:pt x="188" y="100"/>
                  </a:lnTo>
                  <a:lnTo>
                    <a:pt x="188" y="100"/>
                  </a:lnTo>
                  <a:lnTo>
                    <a:pt x="188" y="100"/>
                  </a:lnTo>
                  <a:lnTo>
                    <a:pt x="188" y="99"/>
                  </a:lnTo>
                  <a:lnTo>
                    <a:pt x="188" y="99"/>
                  </a:lnTo>
                  <a:lnTo>
                    <a:pt x="188" y="99"/>
                  </a:lnTo>
                  <a:lnTo>
                    <a:pt x="188" y="99"/>
                  </a:lnTo>
                  <a:lnTo>
                    <a:pt x="188" y="97"/>
                  </a:lnTo>
                  <a:lnTo>
                    <a:pt x="188" y="97"/>
                  </a:lnTo>
                  <a:lnTo>
                    <a:pt x="188" y="97"/>
                  </a:lnTo>
                  <a:lnTo>
                    <a:pt x="190" y="97"/>
                  </a:lnTo>
                  <a:lnTo>
                    <a:pt x="190" y="97"/>
                  </a:lnTo>
                  <a:lnTo>
                    <a:pt x="190" y="99"/>
                  </a:lnTo>
                  <a:lnTo>
                    <a:pt x="190" y="99"/>
                  </a:lnTo>
                  <a:lnTo>
                    <a:pt x="190" y="99"/>
                  </a:lnTo>
                  <a:lnTo>
                    <a:pt x="192" y="99"/>
                  </a:lnTo>
                  <a:lnTo>
                    <a:pt x="192" y="99"/>
                  </a:lnTo>
                  <a:lnTo>
                    <a:pt x="192" y="99"/>
                  </a:lnTo>
                  <a:lnTo>
                    <a:pt x="192" y="99"/>
                  </a:lnTo>
                  <a:lnTo>
                    <a:pt x="193" y="99"/>
                  </a:lnTo>
                  <a:lnTo>
                    <a:pt x="193" y="99"/>
                  </a:lnTo>
                  <a:lnTo>
                    <a:pt x="193" y="100"/>
                  </a:lnTo>
                  <a:lnTo>
                    <a:pt x="193" y="100"/>
                  </a:lnTo>
                  <a:lnTo>
                    <a:pt x="195" y="100"/>
                  </a:lnTo>
                  <a:lnTo>
                    <a:pt x="195" y="100"/>
                  </a:lnTo>
                  <a:lnTo>
                    <a:pt x="195" y="100"/>
                  </a:lnTo>
                  <a:lnTo>
                    <a:pt x="195" y="100"/>
                  </a:lnTo>
                  <a:lnTo>
                    <a:pt x="195" y="102"/>
                  </a:lnTo>
                  <a:lnTo>
                    <a:pt x="195" y="102"/>
                  </a:lnTo>
                  <a:lnTo>
                    <a:pt x="195" y="102"/>
                  </a:lnTo>
                  <a:lnTo>
                    <a:pt x="195" y="104"/>
                  </a:lnTo>
                  <a:lnTo>
                    <a:pt x="195" y="104"/>
                  </a:lnTo>
                  <a:lnTo>
                    <a:pt x="195" y="104"/>
                  </a:lnTo>
                  <a:lnTo>
                    <a:pt x="195" y="104"/>
                  </a:lnTo>
                  <a:lnTo>
                    <a:pt x="195" y="104"/>
                  </a:lnTo>
                  <a:lnTo>
                    <a:pt x="195" y="104"/>
                  </a:lnTo>
                  <a:lnTo>
                    <a:pt x="195" y="104"/>
                  </a:lnTo>
                  <a:lnTo>
                    <a:pt x="193" y="106"/>
                  </a:lnTo>
                  <a:lnTo>
                    <a:pt x="193" y="106"/>
                  </a:lnTo>
                  <a:lnTo>
                    <a:pt x="193" y="106"/>
                  </a:lnTo>
                  <a:lnTo>
                    <a:pt x="193" y="108"/>
                  </a:lnTo>
                  <a:lnTo>
                    <a:pt x="193" y="108"/>
                  </a:lnTo>
                  <a:lnTo>
                    <a:pt x="193" y="108"/>
                  </a:lnTo>
                  <a:lnTo>
                    <a:pt x="193" y="110"/>
                  </a:lnTo>
                  <a:lnTo>
                    <a:pt x="193" y="110"/>
                  </a:lnTo>
                  <a:lnTo>
                    <a:pt x="193" y="111"/>
                  </a:lnTo>
                  <a:lnTo>
                    <a:pt x="193" y="111"/>
                  </a:lnTo>
                  <a:lnTo>
                    <a:pt x="193" y="111"/>
                  </a:lnTo>
                  <a:lnTo>
                    <a:pt x="193" y="111"/>
                  </a:lnTo>
                  <a:lnTo>
                    <a:pt x="193" y="111"/>
                  </a:lnTo>
                  <a:lnTo>
                    <a:pt x="193" y="113"/>
                  </a:lnTo>
                  <a:lnTo>
                    <a:pt x="193" y="113"/>
                  </a:lnTo>
                  <a:lnTo>
                    <a:pt x="193" y="113"/>
                  </a:lnTo>
                  <a:lnTo>
                    <a:pt x="193" y="115"/>
                  </a:lnTo>
                  <a:lnTo>
                    <a:pt x="193" y="115"/>
                  </a:lnTo>
                  <a:lnTo>
                    <a:pt x="195" y="115"/>
                  </a:lnTo>
                  <a:lnTo>
                    <a:pt x="195" y="115"/>
                  </a:lnTo>
                  <a:lnTo>
                    <a:pt x="195" y="115"/>
                  </a:lnTo>
                  <a:lnTo>
                    <a:pt x="195" y="117"/>
                  </a:lnTo>
                  <a:lnTo>
                    <a:pt x="195" y="117"/>
                  </a:lnTo>
                  <a:lnTo>
                    <a:pt x="195" y="117"/>
                  </a:lnTo>
                  <a:lnTo>
                    <a:pt x="195" y="119"/>
                  </a:lnTo>
                  <a:lnTo>
                    <a:pt x="197" y="119"/>
                  </a:lnTo>
                  <a:lnTo>
                    <a:pt x="197" y="119"/>
                  </a:lnTo>
                  <a:lnTo>
                    <a:pt x="197" y="119"/>
                  </a:lnTo>
                  <a:lnTo>
                    <a:pt x="197" y="119"/>
                  </a:lnTo>
                  <a:lnTo>
                    <a:pt x="197" y="119"/>
                  </a:lnTo>
                  <a:lnTo>
                    <a:pt x="197" y="121"/>
                  </a:lnTo>
                  <a:lnTo>
                    <a:pt x="197" y="121"/>
                  </a:lnTo>
                  <a:lnTo>
                    <a:pt x="197" y="121"/>
                  </a:lnTo>
                  <a:lnTo>
                    <a:pt x="199" y="121"/>
                  </a:lnTo>
                  <a:lnTo>
                    <a:pt x="199" y="121"/>
                  </a:lnTo>
                  <a:lnTo>
                    <a:pt x="199" y="121"/>
                  </a:lnTo>
                  <a:lnTo>
                    <a:pt x="199" y="121"/>
                  </a:lnTo>
                  <a:lnTo>
                    <a:pt x="199" y="121"/>
                  </a:lnTo>
                  <a:lnTo>
                    <a:pt x="199" y="121"/>
                  </a:lnTo>
                  <a:lnTo>
                    <a:pt x="199" y="122"/>
                  </a:lnTo>
                  <a:lnTo>
                    <a:pt x="199" y="122"/>
                  </a:lnTo>
                  <a:lnTo>
                    <a:pt x="199" y="121"/>
                  </a:lnTo>
                  <a:lnTo>
                    <a:pt x="197" y="121"/>
                  </a:lnTo>
                  <a:lnTo>
                    <a:pt x="197" y="122"/>
                  </a:lnTo>
                  <a:lnTo>
                    <a:pt x="197" y="122"/>
                  </a:lnTo>
                  <a:lnTo>
                    <a:pt x="199" y="122"/>
                  </a:lnTo>
                  <a:lnTo>
                    <a:pt x="199" y="122"/>
                  </a:lnTo>
                  <a:lnTo>
                    <a:pt x="199" y="122"/>
                  </a:lnTo>
                  <a:lnTo>
                    <a:pt x="201" y="124"/>
                  </a:lnTo>
                  <a:lnTo>
                    <a:pt x="201" y="124"/>
                  </a:lnTo>
                  <a:lnTo>
                    <a:pt x="203" y="124"/>
                  </a:lnTo>
                  <a:lnTo>
                    <a:pt x="203" y="124"/>
                  </a:lnTo>
                  <a:lnTo>
                    <a:pt x="203" y="124"/>
                  </a:lnTo>
                  <a:lnTo>
                    <a:pt x="203" y="126"/>
                  </a:lnTo>
                  <a:lnTo>
                    <a:pt x="203" y="126"/>
                  </a:lnTo>
                  <a:lnTo>
                    <a:pt x="203" y="124"/>
                  </a:lnTo>
                  <a:lnTo>
                    <a:pt x="203" y="124"/>
                  </a:lnTo>
                  <a:lnTo>
                    <a:pt x="203" y="124"/>
                  </a:lnTo>
                  <a:lnTo>
                    <a:pt x="204" y="124"/>
                  </a:lnTo>
                  <a:lnTo>
                    <a:pt x="204" y="124"/>
                  </a:lnTo>
                  <a:lnTo>
                    <a:pt x="204" y="124"/>
                  </a:lnTo>
                  <a:lnTo>
                    <a:pt x="204" y="124"/>
                  </a:lnTo>
                  <a:lnTo>
                    <a:pt x="204" y="124"/>
                  </a:lnTo>
                  <a:lnTo>
                    <a:pt x="206" y="124"/>
                  </a:lnTo>
                  <a:lnTo>
                    <a:pt x="204" y="124"/>
                  </a:lnTo>
                  <a:lnTo>
                    <a:pt x="204" y="126"/>
                  </a:lnTo>
                  <a:lnTo>
                    <a:pt x="206" y="126"/>
                  </a:lnTo>
                  <a:lnTo>
                    <a:pt x="206" y="126"/>
                  </a:lnTo>
                  <a:lnTo>
                    <a:pt x="206" y="126"/>
                  </a:lnTo>
                  <a:lnTo>
                    <a:pt x="206" y="126"/>
                  </a:lnTo>
                  <a:lnTo>
                    <a:pt x="208" y="126"/>
                  </a:lnTo>
                  <a:lnTo>
                    <a:pt x="208" y="126"/>
                  </a:lnTo>
                  <a:lnTo>
                    <a:pt x="208" y="126"/>
                  </a:lnTo>
                  <a:lnTo>
                    <a:pt x="208" y="128"/>
                  </a:lnTo>
                  <a:lnTo>
                    <a:pt x="208" y="128"/>
                  </a:lnTo>
                  <a:lnTo>
                    <a:pt x="208" y="128"/>
                  </a:lnTo>
                  <a:lnTo>
                    <a:pt x="208" y="128"/>
                  </a:lnTo>
                  <a:lnTo>
                    <a:pt x="208" y="130"/>
                  </a:lnTo>
                  <a:lnTo>
                    <a:pt x="210" y="130"/>
                  </a:lnTo>
                  <a:lnTo>
                    <a:pt x="208" y="130"/>
                  </a:lnTo>
                  <a:lnTo>
                    <a:pt x="208" y="130"/>
                  </a:lnTo>
                  <a:lnTo>
                    <a:pt x="208" y="130"/>
                  </a:lnTo>
                  <a:lnTo>
                    <a:pt x="208" y="130"/>
                  </a:lnTo>
                  <a:lnTo>
                    <a:pt x="208" y="130"/>
                  </a:lnTo>
                  <a:lnTo>
                    <a:pt x="208" y="128"/>
                  </a:lnTo>
                  <a:lnTo>
                    <a:pt x="208" y="128"/>
                  </a:lnTo>
                  <a:lnTo>
                    <a:pt x="208" y="128"/>
                  </a:lnTo>
                  <a:lnTo>
                    <a:pt x="206" y="128"/>
                  </a:lnTo>
                  <a:lnTo>
                    <a:pt x="206" y="126"/>
                  </a:lnTo>
                  <a:lnTo>
                    <a:pt x="206" y="126"/>
                  </a:lnTo>
                  <a:lnTo>
                    <a:pt x="204" y="126"/>
                  </a:lnTo>
                  <a:lnTo>
                    <a:pt x="204" y="126"/>
                  </a:lnTo>
                  <a:lnTo>
                    <a:pt x="204" y="128"/>
                  </a:lnTo>
                  <a:lnTo>
                    <a:pt x="204" y="128"/>
                  </a:lnTo>
                  <a:lnTo>
                    <a:pt x="204" y="128"/>
                  </a:lnTo>
                  <a:lnTo>
                    <a:pt x="204" y="128"/>
                  </a:lnTo>
                  <a:lnTo>
                    <a:pt x="203" y="128"/>
                  </a:lnTo>
                  <a:lnTo>
                    <a:pt x="203" y="130"/>
                  </a:lnTo>
                  <a:lnTo>
                    <a:pt x="203" y="130"/>
                  </a:lnTo>
                  <a:lnTo>
                    <a:pt x="203" y="130"/>
                  </a:lnTo>
                  <a:lnTo>
                    <a:pt x="201" y="130"/>
                  </a:lnTo>
                  <a:lnTo>
                    <a:pt x="203" y="131"/>
                  </a:lnTo>
                  <a:lnTo>
                    <a:pt x="203" y="131"/>
                  </a:lnTo>
                  <a:lnTo>
                    <a:pt x="203" y="131"/>
                  </a:lnTo>
                  <a:lnTo>
                    <a:pt x="203" y="131"/>
                  </a:lnTo>
                  <a:lnTo>
                    <a:pt x="203" y="131"/>
                  </a:lnTo>
                  <a:lnTo>
                    <a:pt x="203" y="131"/>
                  </a:lnTo>
                  <a:lnTo>
                    <a:pt x="201" y="133"/>
                  </a:lnTo>
                  <a:lnTo>
                    <a:pt x="201" y="133"/>
                  </a:lnTo>
                  <a:lnTo>
                    <a:pt x="201" y="133"/>
                  </a:lnTo>
                  <a:lnTo>
                    <a:pt x="201" y="133"/>
                  </a:lnTo>
                  <a:lnTo>
                    <a:pt x="199" y="133"/>
                  </a:lnTo>
                  <a:lnTo>
                    <a:pt x="197" y="133"/>
                  </a:lnTo>
                  <a:lnTo>
                    <a:pt x="197" y="133"/>
                  </a:lnTo>
                  <a:lnTo>
                    <a:pt x="197" y="135"/>
                  </a:lnTo>
                  <a:lnTo>
                    <a:pt x="197" y="135"/>
                  </a:lnTo>
                  <a:lnTo>
                    <a:pt x="197" y="133"/>
                  </a:lnTo>
                  <a:lnTo>
                    <a:pt x="195" y="133"/>
                  </a:lnTo>
                  <a:lnTo>
                    <a:pt x="195" y="133"/>
                  </a:lnTo>
                  <a:lnTo>
                    <a:pt x="195" y="133"/>
                  </a:lnTo>
                  <a:lnTo>
                    <a:pt x="195" y="133"/>
                  </a:lnTo>
                  <a:lnTo>
                    <a:pt x="195" y="135"/>
                  </a:lnTo>
                  <a:lnTo>
                    <a:pt x="193" y="135"/>
                  </a:lnTo>
                  <a:lnTo>
                    <a:pt x="193" y="135"/>
                  </a:lnTo>
                  <a:lnTo>
                    <a:pt x="193" y="135"/>
                  </a:lnTo>
                  <a:lnTo>
                    <a:pt x="193" y="137"/>
                  </a:lnTo>
                  <a:lnTo>
                    <a:pt x="193" y="137"/>
                  </a:lnTo>
                  <a:lnTo>
                    <a:pt x="193" y="139"/>
                  </a:lnTo>
                  <a:lnTo>
                    <a:pt x="193" y="139"/>
                  </a:lnTo>
                  <a:lnTo>
                    <a:pt x="192" y="139"/>
                  </a:lnTo>
                  <a:lnTo>
                    <a:pt x="192" y="139"/>
                  </a:lnTo>
                  <a:lnTo>
                    <a:pt x="192" y="141"/>
                  </a:lnTo>
                  <a:lnTo>
                    <a:pt x="192" y="142"/>
                  </a:lnTo>
                  <a:lnTo>
                    <a:pt x="190" y="144"/>
                  </a:lnTo>
                  <a:lnTo>
                    <a:pt x="190" y="144"/>
                  </a:lnTo>
                  <a:lnTo>
                    <a:pt x="190" y="146"/>
                  </a:lnTo>
                  <a:lnTo>
                    <a:pt x="188" y="146"/>
                  </a:lnTo>
                  <a:lnTo>
                    <a:pt x="188" y="146"/>
                  </a:lnTo>
                  <a:lnTo>
                    <a:pt x="188" y="146"/>
                  </a:lnTo>
                  <a:lnTo>
                    <a:pt x="188" y="146"/>
                  </a:lnTo>
                  <a:lnTo>
                    <a:pt x="186" y="146"/>
                  </a:lnTo>
                  <a:lnTo>
                    <a:pt x="186" y="148"/>
                  </a:lnTo>
                  <a:lnTo>
                    <a:pt x="184" y="148"/>
                  </a:lnTo>
                  <a:lnTo>
                    <a:pt x="184" y="150"/>
                  </a:lnTo>
                  <a:lnTo>
                    <a:pt x="184" y="150"/>
                  </a:lnTo>
                  <a:lnTo>
                    <a:pt x="184" y="150"/>
                  </a:lnTo>
                  <a:lnTo>
                    <a:pt x="184" y="152"/>
                  </a:lnTo>
                  <a:lnTo>
                    <a:pt x="183" y="152"/>
                  </a:lnTo>
                  <a:lnTo>
                    <a:pt x="183" y="153"/>
                  </a:lnTo>
                  <a:lnTo>
                    <a:pt x="183" y="153"/>
                  </a:lnTo>
                  <a:lnTo>
                    <a:pt x="183" y="153"/>
                  </a:lnTo>
                  <a:lnTo>
                    <a:pt x="183" y="155"/>
                  </a:lnTo>
                  <a:lnTo>
                    <a:pt x="183" y="155"/>
                  </a:lnTo>
                  <a:lnTo>
                    <a:pt x="183" y="157"/>
                  </a:lnTo>
                  <a:lnTo>
                    <a:pt x="183" y="157"/>
                  </a:lnTo>
                  <a:lnTo>
                    <a:pt x="183" y="157"/>
                  </a:lnTo>
                  <a:lnTo>
                    <a:pt x="184" y="159"/>
                  </a:lnTo>
                  <a:lnTo>
                    <a:pt x="184" y="159"/>
                  </a:lnTo>
                  <a:lnTo>
                    <a:pt x="184" y="159"/>
                  </a:lnTo>
                  <a:lnTo>
                    <a:pt x="184" y="161"/>
                  </a:lnTo>
                  <a:lnTo>
                    <a:pt x="184" y="161"/>
                  </a:lnTo>
                  <a:lnTo>
                    <a:pt x="184" y="161"/>
                  </a:lnTo>
                  <a:lnTo>
                    <a:pt x="184" y="161"/>
                  </a:lnTo>
                  <a:lnTo>
                    <a:pt x="184" y="163"/>
                  </a:lnTo>
                  <a:lnTo>
                    <a:pt x="183" y="163"/>
                  </a:lnTo>
                  <a:lnTo>
                    <a:pt x="183" y="163"/>
                  </a:lnTo>
                  <a:lnTo>
                    <a:pt x="183" y="163"/>
                  </a:lnTo>
                  <a:lnTo>
                    <a:pt x="181" y="163"/>
                  </a:lnTo>
                  <a:lnTo>
                    <a:pt x="181" y="163"/>
                  </a:lnTo>
                  <a:lnTo>
                    <a:pt x="181" y="163"/>
                  </a:lnTo>
                  <a:lnTo>
                    <a:pt x="181" y="163"/>
                  </a:lnTo>
                  <a:lnTo>
                    <a:pt x="181" y="164"/>
                  </a:lnTo>
                  <a:lnTo>
                    <a:pt x="181" y="164"/>
                  </a:lnTo>
                  <a:lnTo>
                    <a:pt x="181" y="164"/>
                  </a:lnTo>
                  <a:lnTo>
                    <a:pt x="179" y="164"/>
                  </a:lnTo>
                  <a:lnTo>
                    <a:pt x="179" y="166"/>
                  </a:lnTo>
                  <a:lnTo>
                    <a:pt x="179" y="166"/>
                  </a:lnTo>
                  <a:lnTo>
                    <a:pt x="179" y="166"/>
                  </a:lnTo>
                  <a:lnTo>
                    <a:pt x="179" y="168"/>
                  </a:lnTo>
                  <a:lnTo>
                    <a:pt x="177" y="168"/>
                  </a:lnTo>
                  <a:lnTo>
                    <a:pt x="177" y="168"/>
                  </a:lnTo>
                  <a:lnTo>
                    <a:pt x="177" y="168"/>
                  </a:lnTo>
                  <a:lnTo>
                    <a:pt x="177" y="168"/>
                  </a:lnTo>
                  <a:lnTo>
                    <a:pt x="177" y="168"/>
                  </a:lnTo>
                  <a:lnTo>
                    <a:pt x="177" y="168"/>
                  </a:lnTo>
                  <a:lnTo>
                    <a:pt x="177" y="170"/>
                  </a:lnTo>
                  <a:lnTo>
                    <a:pt x="179" y="170"/>
                  </a:lnTo>
                  <a:lnTo>
                    <a:pt x="179" y="170"/>
                  </a:lnTo>
                  <a:lnTo>
                    <a:pt x="179" y="172"/>
                  </a:lnTo>
                  <a:lnTo>
                    <a:pt x="179" y="172"/>
                  </a:lnTo>
                  <a:lnTo>
                    <a:pt x="179" y="172"/>
                  </a:lnTo>
                  <a:lnTo>
                    <a:pt x="181" y="172"/>
                  </a:lnTo>
                  <a:lnTo>
                    <a:pt x="181" y="172"/>
                  </a:lnTo>
                  <a:lnTo>
                    <a:pt x="183" y="172"/>
                  </a:lnTo>
                  <a:lnTo>
                    <a:pt x="183" y="173"/>
                  </a:lnTo>
                  <a:lnTo>
                    <a:pt x="183" y="173"/>
                  </a:lnTo>
                  <a:lnTo>
                    <a:pt x="183" y="173"/>
                  </a:lnTo>
                  <a:lnTo>
                    <a:pt x="183" y="175"/>
                  </a:lnTo>
                  <a:lnTo>
                    <a:pt x="184" y="175"/>
                  </a:lnTo>
                  <a:lnTo>
                    <a:pt x="184" y="175"/>
                  </a:lnTo>
                  <a:lnTo>
                    <a:pt x="184" y="177"/>
                  </a:lnTo>
                  <a:lnTo>
                    <a:pt x="184" y="177"/>
                  </a:lnTo>
                  <a:lnTo>
                    <a:pt x="183" y="177"/>
                  </a:lnTo>
                  <a:lnTo>
                    <a:pt x="183" y="179"/>
                  </a:lnTo>
                  <a:lnTo>
                    <a:pt x="183" y="179"/>
                  </a:lnTo>
                  <a:lnTo>
                    <a:pt x="183" y="181"/>
                  </a:lnTo>
                  <a:lnTo>
                    <a:pt x="183" y="181"/>
                  </a:lnTo>
                  <a:lnTo>
                    <a:pt x="183" y="183"/>
                  </a:lnTo>
                  <a:lnTo>
                    <a:pt x="183" y="183"/>
                  </a:lnTo>
                  <a:lnTo>
                    <a:pt x="183" y="184"/>
                  </a:lnTo>
                  <a:lnTo>
                    <a:pt x="183" y="184"/>
                  </a:lnTo>
                  <a:lnTo>
                    <a:pt x="184" y="184"/>
                  </a:lnTo>
                  <a:lnTo>
                    <a:pt x="184" y="184"/>
                  </a:lnTo>
                  <a:lnTo>
                    <a:pt x="184" y="184"/>
                  </a:lnTo>
                  <a:lnTo>
                    <a:pt x="184" y="184"/>
                  </a:lnTo>
                  <a:lnTo>
                    <a:pt x="184" y="184"/>
                  </a:lnTo>
                  <a:lnTo>
                    <a:pt x="184" y="184"/>
                  </a:lnTo>
                  <a:lnTo>
                    <a:pt x="184" y="186"/>
                  </a:lnTo>
                  <a:lnTo>
                    <a:pt x="184" y="186"/>
                  </a:lnTo>
                  <a:lnTo>
                    <a:pt x="184" y="186"/>
                  </a:lnTo>
                  <a:lnTo>
                    <a:pt x="184" y="186"/>
                  </a:lnTo>
                  <a:lnTo>
                    <a:pt x="184" y="186"/>
                  </a:lnTo>
                  <a:lnTo>
                    <a:pt x="184" y="186"/>
                  </a:lnTo>
                  <a:lnTo>
                    <a:pt x="184" y="184"/>
                  </a:lnTo>
                  <a:lnTo>
                    <a:pt x="184" y="184"/>
                  </a:lnTo>
                  <a:lnTo>
                    <a:pt x="183" y="184"/>
                  </a:lnTo>
                  <a:lnTo>
                    <a:pt x="183" y="184"/>
                  </a:lnTo>
                  <a:lnTo>
                    <a:pt x="183" y="184"/>
                  </a:lnTo>
                  <a:lnTo>
                    <a:pt x="183" y="183"/>
                  </a:lnTo>
                  <a:lnTo>
                    <a:pt x="183" y="183"/>
                  </a:lnTo>
                  <a:lnTo>
                    <a:pt x="183" y="183"/>
                  </a:lnTo>
                  <a:lnTo>
                    <a:pt x="183" y="181"/>
                  </a:lnTo>
                  <a:lnTo>
                    <a:pt x="183" y="181"/>
                  </a:lnTo>
                  <a:lnTo>
                    <a:pt x="183" y="181"/>
                  </a:lnTo>
                  <a:lnTo>
                    <a:pt x="183" y="179"/>
                  </a:lnTo>
                  <a:lnTo>
                    <a:pt x="183" y="179"/>
                  </a:lnTo>
                  <a:lnTo>
                    <a:pt x="183" y="179"/>
                  </a:lnTo>
                  <a:lnTo>
                    <a:pt x="183" y="177"/>
                  </a:lnTo>
                  <a:lnTo>
                    <a:pt x="183" y="177"/>
                  </a:lnTo>
                  <a:lnTo>
                    <a:pt x="181" y="175"/>
                  </a:lnTo>
                  <a:lnTo>
                    <a:pt x="181" y="175"/>
                  </a:lnTo>
                  <a:lnTo>
                    <a:pt x="181" y="175"/>
                  </a:lnTo>
                  <a:lnTo>
                    <a:pt x="181" y="175"/>
                  </a:lnTo>
                  <a:lnTo>
                    <a:pt x="179" y="175"/>
                  </a:lnTo>
                  <a:lnTo>
                    <a:pt x="179" y="177"/>
                  </a:lnTo>
                  <a:lnTo>
                    <a:pt x="179" y="177"/>
                  </a:lnTo>
                  <a:lnTo>
                    <a:pt x="179" y="177"/>
                  </a:lnTo>
                  <a:lnTo>
                    <a:pt x="179" y="177"/>
                  </a:lnTo>
                  <a:lnTo>
                    <a:pt x="179" y="179"/>
                  </a:lnTo>
                  <a:lnTo>
                    <a:pt x="179" y="181"/>
                  </a:lnTo>
                  <a:lnTo>
                    <a:pt x="179" y="181"/>
                  </a:lnTo>
                  <a:lnTo>
                    <a:pt x="179" y="181"/>
                  </a:lnTo>
                  <a:lnTo>
                    <a:pt x="179" y="181"/>
                  </a:lnTo>
                  <a:lnTo>
                    <a:pt x="179" y="183"/>
                  </a:lnTo>
                  <a:lnTo>
                    <a:pt x="177" y="183"/>
                  </a:lnTo>
                  <a:lnTo>
                    <a:pt x="177" y="183"/>
                  </a:lnTo>
                  <a:lnTo>
                    <a:pt x="177" y="183"/>
                  </a:lnTo>
                  <a:lnTo>
                    <a:pt x="177" y="184"/>
                  </a:lnTo>
                  <a:lnTo>
                    <a:pt x="177" y="184"/>
                  </a:lnTo>
                  <a:lnTo>
                    <a:pt x="177" y="184"/>
                  </a:lnTo>
                  <a:lnTo>
                    <a:pt x="177" y="186"/>
                  </a:lnTo>
                  <a:lnTo>
                    <a:pt x="177" y="186"/>
                  </a:lnTo>
                  <a:lnTo>
                    <a:pt x="177" y="188"/>
                  </a:lnTo>
                  <a:lnTo>
                    <a:pt x="179" y="188"/>
                  </a:lnTo>
                  <a:lnTo>
                    <a:pt x="179" y="188"/>
                  </a:lnTo>
                  <a:lnTo>
                    <a:pt x="179" y="190"/>
                  </a:lnTo>
                  <a:lnTo>
                    <a:pt x="179" y="190"/>
                  </a:lnTo>
                  <a:lnTo>
                    <a:pt x="179" y="190"/>
                  </a:lnTo>
                  <a:lnTo>
                    <a:pt x="179" y="192"/>
                  </a:lnTo>
                  <a:lnTo>
                    <a:pt x="177" y="194"/>
                  </a:lnTo>
                  <a:lnTo>
                    <a:pt x="177" y="194"/>
                  </a:lnTo>
                  <a:lnTo>
                    <a:pt x="177" y="194"/>
                  </a:lnTo>
                  <a:lnTo>
                    <a:pt x="179" y="194"/>
                  </a:lnTo>
                  <a:lnTo>
                    <a:pt x="179" y="194"/>
                  </a:lnTo>
                  <a:lnTo>
                    <a:pt x="179" y="195"/>
                  </a:lnTo>
                  <a:lnTo>
                    <a:pt x="179" y="195"/>
                  </a:lnTo>
                  <a:lnTo>
                    <a:pt x="179" y="197"/>
                  </a:lnTo>
                  <a:lnTo>
                    <a:pt x="179" y="197"/>
                  </a:lnTo>
                  <a:lnTo>
                    <a:pt x="179" y="199"/>
                  </a:lnTo>
                  <a:lnTo>
                    <a:pt x="181" y="199"/>
                  </a:lnTo>
                  <a:lnTo>
                    <a:pt x="181" y="201"/>
                  </a:lnTo>
                  <a:lnTo>
                    <a:pt x="181" y="201"/>
                  </a:lnTo>
                  <a:lnTo>
                    <a:pt x="181" y="201"/>
                  </a:lnTo>
                  <a:lnTo>
                    <a:pt x="181" y="201"/>
                  </a:lnTo>
                  <a:lnTo>
                    <a:pt x="181" y="203"/>
                  </a:lnTo>
                  <a:lnTo>
                    <a:pt x="181" y="203"/>
                  </a:lnTo>
                  <a:lnTo>
                    <a:pt x="179" y="203"/>
                  </a:lnTo>
                  <a:lnTo>
                    <a:pt x="179" y="205"/>
                  </a:lnTo>
                  <a:lnTo>
                    <a:pt x="179" y="205"/>
                  </a:lnTo>
                  <a:lnTo>
                    <a:pt x="179" y="206"/>
                  </a:lnTo>
                  <a:lnTo>
                    <a:pt x="179" y="206"/>
                  </a:lnTo>
                  <a:lnTo>
                    <a:pt x="179" y="206"/>
                  </a:lnTo>
                  <a:lnTo>
                    <a:pt x="179" y="206"/>
                  </a:lnTo>
                  <a:lnTo>
                    <a:pt x="179" y="208"/>
                  </a:lnTo>
                  <a:lnTo>
                    <a:pt x="179" y="208"/>
                  </a:lnTo>
                  <a:lnTo>
                    <a:pt x="177" y="208"/>
                  </a:lnTo>
                  <a:lnTo>
                    <a:pt x="175" y="208"/>
                  </a:lnTo>
                  <a:lnTo>
                    <a:pt x="175" y="208"/>
                  </a:lnTo>
                  <a:lnTo>
                    <a:pt x="173" y="208"/>
                  </a:lnTo>
                  <a:lnTo>
                    <a:pt x="173" y="208"/>
                  </a:lnTo>
                  <a:lnTo>
                    <a:pt x="173" y="208"/>
                  </a:lnTo>
                  <a:lnTo>
                    <a:pt x="173" y="208"/>
                  </a:lnTo>
                  <a:lnTo>
                    <a:pt x="170" y="208"/>
                  </a:lnTo>
                  <a:lnTo>
                    <a:pt x="170" y="208"/>
                  </a:lnTo>
                  <a:lnTo>
                    <a:pt x="170" y="208"/>
                  </a:lnTo>
                  <a:lnTo>
                    <a:pt x="170" y="210"/>
                  </a:lnTo>
                  <a:lnTo>
                    <a:pt x="170" y="210"/>
                  </a:lnTo>
                  <a:lnTo>
                    <a:pt x="168" y="210"/>
                  </a:lnTo>
                  <a:lnTo>
                    <a:pt x="168" y="210"/>
                  </a:lnTo>
                  <a:lnTo>
                    <a:pt x="172" y="214"/>
                  </a:lnTo>
                  <a:lnTo>
                    <a:pt x="172" y="214"/>
                  </a:lnTo>
                  <a:lnTo>
                    <a:pt x="172" y="214"/>
                  </a:lnTo>
                  <a:lnTo>
                    <a:pt x="170" y="214"/>
                  </a:lnTo>
                  <a:lnTo>
                    <a:pt x="170" y="214"/>
                  </a:lnTo>
                  <a:lnTo>
                    <a:pt x="170" y="214"/>
                  </a:lnTo>
                  <a:lnTo>
                    <a:pt x="170" y="216"/>
                  </a:lnTo>
                  <a:lnTo>
                    <a:pt x="170" y="214"/>
                  </a:lnTo>
                  <a:lnTo>
                    <a:pt x="170" y="216"/>
                  </a:lnTo>
                  <a:lnTo>
                    <a:pt x="170" y="216"/>
                  </a:lnTo>
                  <a:lnTo>
                    <a:pt x="170" y="216"/>
                  </a:lnTo>
                  <a:lnTo>
                    <a:pt x="168" y="216"/>
                  </a:lnTo>
                  <a:lnTo>
                    <a:pt x="168" y="216"/>
                  </a:lnTo>
                  <a:lnTo>
                    <a:pt x="166" y="214"/>
                  </a:lnTo>
                  <a:lnTo>
                    <a:pt x="166" y="214"/>
                  </a:lnTo>
                  <a:lnTo>
                    <a:pt x="166" y="214"/>
                  </a:lnTo>
                  <a:lnTo>
                    <a:pt x="166" y="214"/>
                  </a:lnTo>
                  <a:lnTo>
                    <a:pt x="164" y="212"/>
                  </a:lnTo>
                  <a:lnTo>
                    <a:pt x="164" y="212"/>
                  </a:lnTo>
                  <a:lnTo>
                    <a:pt x="164" y="210"/>
                  </a:lnTo>
                  <a:lnTo>
                    <a:pt x="162" y="210"/>
                  </a:lnTo>
                  <a:lnTo>
                    <a:pt x="162" y="210"/>
                  </a:lnTo>
                  <a:lnTo>
                    <a:pt x="162" y="210"/>
                  </a:lnTo>
                  <a:lnTo>
                    <a:pt x="162" y="210"/>
                  </a:lnTo>
                  <a:lnTo>
                    <a:pt x="162" y="208"/>
                  </a:lnTo>
                  <a:lnTo>
                    <a:pt x="162" y="208"/>
                  </a:lnTo>
                  <a:lnTo>
                    <a:pt x="161" y="208"/>
                  </a:lnTo>
                  <a:lnTo>
                    <a:pt x="161" y="206"/>
                  </a:lnTo>
                  <a:lnTo>
                    <a:pt x="161" y="206"/>
                  </a:lnTo>
                  <a:lnTo>
                    <a:pt x="161" y="206"/>
                  </a:lnTo>
                  <a:lnTo>
                    <a:pt x="161" y="208"/>
                  </a:lnTo>
                  <a:lnTo>
                    <a:pt x="161" y="208"/>
                  </a:lnTo>
                  <a:lnTo>
                    <a:pt x="161" y="208"/>
                  </a:lnTo>
                  <a:lnTo>
                    <a:pt x="161" y="208"/>
                  </a:lnTo>
                  <a:lnTo>
                    <a:pt x="161" y="208"/>
                  </a:lnTo>
                  <a:lnTo>
                    <a:pt x="161" y="210"/>
                  </a:lnTo>
                  <a:lnTo>
                    <a:pt x="161" y="210"/>
                  </a:lnTo>
                  <a:lnTo>
                    <a:pt x="161" y="210"/>
                  </a:lnTo>
                  <a:lnTo>
                    <a:pt x="161" y="212"/>
                  </a:lnTo>
                  <a:lnTo>
                    <a:pt x="159" y="212"/>
                  </a:lnTo>
                  <a:lnTo>
                    <a:pt x="159" y="214"/>
                  </a:lnTo>
                  <a:lnTo>
                    <a:pt x="159" y="214"/>
                  </a:lnTo>
                  <a:lnTo>
                    <a:pt x="159" y="214"/>
                  </a:lnTo>
                  <a:lnTo>
                    <a:pt x="159" y="214"/>
                  </a:lnTo>
                  <a:lnTo>
                    <a:pt x="157" y="216"/>
                  </a:lnTo>
                  <a:lnTo>
                    <a:pt x="157" y="216"/>
                  </a:lnTo>
                  <a:lnTo>
                    <a:pt x="157" y="216"/>
                  </a:lnTo>
                  <a:lnTo>
                    <a:pt x="157" y="216"/>
                  </a:lnTo>
                  <a:lnTo>
                    <a:pt x="157" y="216"/>
                  </a:lnTo>
                  <a:lnTo>
                    <a:pt x="157" y="217"/>
                  </a:lnTo>
                  <a:lnTo>
                    <a:pt x="157" y="217"/>
                  </a:lnTo>
                  <a:lnTo>
                    <a:pt x="157" y="217"/>
                  </a:lnTo>
                  <a:lnTo>
                    <a:pt x="157" y="217"/>
                  </a:lnTo>
                  <a:lnTo>
                    <a:pt x="155" y="217"/>
                  </a:lnTo>
                  <a:lnTo>
                    <a:pt x="155" y="219"/>
                  </a:lnTo>
                  <a:lnTo>
                    <a:pt x="155" y="219"/>
                  </a:lnTo>
                  <a:lnTo>
                    <a:pt x="155" y="219"/>
                  </a:lnTo>
                  <a:lnTo>
                    <a:pt x="155" y="219"/>
                  </a:lnTo>
                  <a:lnTo>
                    <a:pt x="153" y="221"/>
                  </a:lnTo>
                  <a:lnTo>
                    <a:pt x="153" y="221"/>
                  </a:lnTo>
                  <a:lnTo>
                    <a:pt x="153" y="221"/>
                  </a:lnTo>
                  <a:lnTo>
                    <a:pt x="153" y="223"/>
                  </a:lnTo>
                  <a:lnTo>
                    <a:pt x="153" y="223"/>
                  </a:lnTo>
                  <a:lnTo>
                    <a:pt x="153" y="223"/>
                  </a:lnTo>
                  <a:lnTo>
                    <a:pt x="151" y="223"/>
                  </a:lnTo>
                  <a:lnTo>
                    <a:pt x="151" y="223"/>
                  </a:lnTo>
                  <a:lnTo>
                    <a:pt x="151" y="223"/>
                  </a:lnTo>
                  <a:lnTo>
                    <a:pt x="151" y="225"/>
                  </a:lnTo>
                  <a:lnTo>
                    <a:pt x="150" y="225"/>
                  </a:lnTo>
                  <a:lnTo>
                    <a:pt x="150" y="225"/>
                  </a:lnTo>
                  <a:lnTo>
                    <a:pt x="150" y="225"/>
                  </a:lnTo>
                  <a:lnTo>
                    <a:pt x="150" y="226"/>
                  </a:lnTo>
                  <a:lnTo>
                    <a:pt x="150" y="226"/>
                  </a:lnTo>
                  <a:lnTo>
                    <a:pt x="148" y="226"/>
                  </a:lnTo>
                  <a:lnTo>
                    <a:pt x="148" y="226"/>
                  </a:lnTo>
                  <a:lnTo>
                    <a:pt x="148" y="228"/>
                  </a:lnTo>
                  <a:lnTo>
                    <a:pt x="148" y="228"/>
                  </a:lnTo>
                  <a:lnTo>
                    <a:pt x="148" y="228"/>
                  </a:lnTo>
                  <a:lnTo>
                    <a:pt x="146" y="228"/>
                  </a:lnTo>
                  <a:lnTo>
                    <a:pt x="146" y="228"/>
                  </a:lnTo>
                  <a:lnTo>
                    <a:pt x="146" y="228"/>
                  </a:lnTo>
                  <a:lnTo>
                    <a:pt x="146" y="228"/>
                  </a:lnTo>
                  <a:lnTo>
                    <a:pt x="144" y="228"/>
                  </a:lnTo>
                  <a:lnTo>
                    <a:pt x="144" y="230"/>
                  </a:lnTo>
                  <a:lnTo>
                    <a:pt x="144" y="230"/>
                  </a:lnTo>
                  <a:lnTo>
                    <a:pt x="144" y="230"/>
                  </a:lnTo>
                  <a:lnTo>
                    <a:pt x="144" y="230"/>
                  </a:lnTo>
                  <a:lnTo>
                    <a:pt x="142" y="232"/>
                  </a:lnTo>
                  <a:lnTo>
                    <a:pt x="142" y="232"/>
                  </a:lnTo>
                  <a:lnTo>
                    <a:pt x="142" y="230"/>
                  </a:lnTo>
                  <a:lnTo>
                    <a:pt x="142" y="230"/>
                  </a:lnTo>
                  <a:lnTo>
                    <a:pt x="140" y="230"/>
                  </a:lnTo>
                  <a:lnTo>
                    <a:pt x="140" y="232"/>
                  </a:lnTo>
                  <a:lnTo>
                    <a:pt x="140" y="232"/>
                  </a:lnTo>
                  <a:lnTo>
                    <a:pt x="140" y="232"/>
                  </a:lnTo>
                  <a:lnTo>
                    <a:pt x="140" y="232"/>
                  </a:lnTo>
                  <a:lnTo>
                    <a:pt x="140" y="232"/>
                  </a:lnTo>
                  <a:lnTo>
                    <a:pt x="139" y="232"/>
                  </a:lnTo>
                  <a:lnTo>
                    <a:pt x="139" y="232"/>
                  </a:lnTo>
                  <a:lnTo>
                    <a:pt x="139" y="232"/>
                  </a:lnTo>
                  <a:lnTo>
                    <a:pt x="139" y="230"/>
                  </a:lnTo>
                  <a:lnTo>
                    <a:pt x="139" y="230"/>
                  </a:lnTo>
                  <a:lnTo>
                    <a:pt x="139" y="230"/>
                  </a:lnTo>
                  <a:lnTo>
                    <a:pt x="139" y="228"/>
                  </a:lnTo>
                  <a:lnTo>
                    <a:pt x="137" y="228"/>
                  </a:lnTo>
                  <a:lnTo>
                    <a:pt x="137" y="228"/>
                  </a:lnTo>
                  <a:lnTo>
                    <a:pt x="137" y="226"/>
                  </a:lnTo>
                  <a:lnTo>
                    <a:pt x="137" y="226"/>
                  </a:lnTo>
                  <a:lnTo>
                    <a:pt x="137" y="226"/>
                  </a:lnTo>
                  <a:lnTo>
                    <a:pt x="135" y="226"/>
                  </a:lnTo>
                  <a:lnTo>
                    <a:pt x="135" y="226"/>
                  </a:lnTo>
                  <a:lnTo>
                    <a:pt x="135" y="226"/>
                  </a:lnTo>
                  <a:lnTo>
                    <a:pt x="135" y="226"/>
                  </a:lnTo>
                  <a:lnTo>
                    <a:pt x="135" y="225"/>
                  </a:lnTo>
                  <a:lnTo>
                    <a:pt x="135" y="225"/>
                  </a:lnTo>
                  <a:lnTo>
                    <a:pt x="135" y="223"/>
                  </a:lnTo>
                  <a:lnTo>
                    <a:pt x="135" y="223"/>
                  </a:lnTo>
                  <a:lnTo>
                    <a:pt x="135" y="223"/>
                  </a:lnTo>
                  <a:lnTo>
                    <a:pt x="135" y="223"/>
                  </a:lnTo>
                  <a:lnTo>
                    <a:pt x="135" y="221"/>
                  </a:lnTo>
                  <a:lnTo>
                    <a:pt x="133" y="221"/>
                  </a:lnTo>
                  <a:lnTo>
                    <a:pt x="133" y="221"/>
                  </a:lnTo>
                  <a:lnTo>
                    <a:pt x="133" y="221"/>
                  </a:lnTo>
                  <a:lnTo>
                    <a:pt x="133" y="221"/>
                  </a:lnTo>
                  <a:lnTo>
                    <a:pt x="133" y="221"/>
                  </a:lnTo>
                  <a:lnTo>
                    <a:pt x="133" y="221"/>
                  </a:lnTo>
                  <a:lnTo>
                    <a:pt x="133" y="223"/>
                  </a:lnTo>
                  <a:lnTo>
                    <a:pt x="133" y="225"/>
                  </a:lnTo>
                  <a:lnTo>
                    <a:pt x="131" y="225"/>
                  </a:lnTo>
                  <a:lnTo>
                    <a:pt x="133" y="225"/>
                  </a:lnTo>
                  <a:lnTo>
                    <a:pt x="131" y="225"/>
                  </a:lnTo>
                  <a:lnTo>
                    <a:pt x="131" y="225"/>
                  </a:lnTo>
                  <a:lnTo>
                    <a:pt x="131" y="226"/>
                  </a:lnTo>
                  <a:lnTo>
                    <a:pt x="131" y="226"/>
                  </a:lnTo>
                  <a:lnTo>
                    <a:pt x="131" y="226"/>
                  </a:lnTo>
                  <a:lnTo>
                    <a:pt x="131" y="228"/>
                  </a:lnTo>
                  <a:lnTo>
                    <a:pt x="131" y="228"/>
                  </a:lnTo>
                  <a:lnTo>
                    <a:pt x="131" y="228"/>
                  </a:lnTo>
                  <a:lnTo>
                    <a:pt x="131" y="228"/>
                  </a:lnTo>
                  <a:lnTo>
                    <a:pt x="131" y="230"/>
                  </a:lnTo>
                  <a:lnTo>
                    <a:pt x="131" y="230"/>
                  </a:lnTo>
                  <a:lnTo>
                    <a:pt x="131" y="230"/>
                  </a:lnTo>
                  <a:lnTo>
                    <a:pt x="131" y="230"/>
                  </a:lnTo>
                  <a:lnTo>
                    <a:pt x="131" y="230"/>
                  </a:lnTo>
                  <a:lnTo>
                    <a:pt x="131" y="230"/>
                  </a:lnTo>
                  <a:lnTo>
                    <a:pt x="131" y="228"/>
                  </a:lnTo>
                  <a:lnTo>
                    <a:pt x="131" y="228"/>
                  </a:lnTo>
                  <a:lnTo>
                    <a:pt x="131" y="228"/>
                  </a:lnTo>
                  <a:lnTo>
                    <a:pt x="131" y="226"/>
                  </a:lnTo>
                  <a:lnTo>
                    <a:pt x="131" y="226"/>
                  </a:lnTo>
                  <a:lnTo>
                    <a:pt x="131" y="226"/>
                  </a:lnTo>
                  <a:lnTo>
                    <a:pt x="131" y="225"/>
                  </a:lnTo>
                  <a:lnTo>
                    <a:pt x="130" y="225"/>
                  </a:lnTo>
                  <a:lnTo>
                    <a:pt x="130" y="226"/>
                  </a:lnTo>
                  <a:lnTo>
                    <a:pt x="130" y="226"/>
                  </a:lnTo>
                  <a:lnTo>
                    <a:pt x="130" y="225"/>
                  </a:lnTo>
                  <a:lnTo>
                    <a:pt x="130" y="225"/>
                  </a:lnTo>
                  <a:lnTo>
                    <a:pt x="130" y="225"/>
                  </a:lnTo>
                  <a:lnTo>
                    <a:pt x="130" y="223"/>
                  </a:lnTo>
                  <a:lnTo>
                    <a:pt x="130" y="223"/>
                  </a:lnTo>
                  <a:lnTo>
                    <a:pt x="130" y="223"/>
                  </a:lnTo>
                  <a:lnTo>
                    <a:pt x="131" y="223"/>
                  </a:lnTo>
                  <a:lnTo>
                    <a:pt x="131" y="223"/>
                  </a:lnTo>
                  <a:lnTo>
                    <a:pt x="131" y="223"/>
                  </a:lnTo>
                  <a:lnTo>
                    <a:pt x="131" y="223"/>
                  </a:lnTo>
                  <a:lnTo>
                    <a:pt x="131" y="223"/>
                  </a:lnTo>
                  <a:lnTo>
                    <a:pt x="131" y="221"/>
                  </a:lnTo>
                  <a:lnTo>
                    <a:pt x="131" y="221"/>
                  </a:lnTo>
                  <a:lnTo>
                    <a:pt x="131" y="221"/>
                  </a:lnTo>
                  <a:lnTo>
                    <a:pt x="130" y="221"/>
                  </a:lnTo>
                  <a:lnTo>
                    <a:pt x="130" y="221"/>
                  </a:lnTo>
                  <a:lnTo>
                    <a:pt x="130" y="221"/>
                  </a:lnTo>
                  <a:lnTo>
                    <a:pt x="130" y="221"/>
                  </a:lnTo>
                  <a:lnTo>
                    <a:pt x="128" y="221"/>
                  </a:lnTo>
                  <a:lnTo>
                    <a:pt x="130" y="221"/>
                  </a:lnTo>
                  <a:lnTo>
                    <a:pt x="128" y="221"/>
                  </a:lnTo>
                  <a:lnTo>
                    <a:pt x="128" y="223"/>
                  </a:lnTo>
                  <a:lnTo>
                    <a:pt x="128" y="223"/>
                  </a:lnTo>
                  <a:lnTo>
                    <a:pt x="128" y="223"/>
                  </a:lnTo>
                  <a:lnTo>
                    <a:pt x="126" y="223"/>
                  </a:lnTo>
                  <a:lnTo>
                    <a:pt x="126" y="223"/>
                  </a:lnTo>
                  <a:lnTo>
                    <a:pt x="126" y="223"/>
                  </a:lnTo>
                  <a:lnTo>
                    <a:pt x="126" y="223"/>
                  </a:lnTo>
                  <a:lnTo>
                    <a:pt x="126" y="223"/>
                  </a:lnTo>
                  <a:lnTo>
                    <a:pt x="126" y="223"/>
                  </a:lnTo>
                  <a:lnTo>
                    <a:pt x="126" y="225"/>
                  </a:lnTo>
                  <a:lnTo>
                    <a:pt x="126" y="225"/>
                  </a:lnTo>
                  <a:lnTo>
                    <a:pt x="126" y="226"/>
                  </a:lnTo>
                  <a:lnTo>
                    <a:pt x="126" y="226"/>
                  </a:lnTo>
                  <a:lnTo>
                    <a:pt x="126" y="226"/>
                  </a:lnTo>
                  <a:lnTo>
                    <a:pt x="126" y="228"/>
                  </a:lnTo>
                  <a:lnTo>
                    <a:pt x="126" y="228"/>
                  </a:lnTo>
                  <a:lnTo>
                    <a:pt x="124" y="230"/>
                  </a:lnTo>
                  <a:lnTo>
                    <a:pt x="124" y="230"/>
                  </a:lnTo>
                  <a:lnTo>
                    <a:pt x="124" y="230"/>
                  </a:lnTo>
                  <a:lnTo>
                    <a:pt x="124" y="230"/>
                  </a:lnTo>
                  <a:lnTo>
                    <a:pt x="124" y="230"/>
                  </a:lnTo>
                  <a:lnTo>
                    <a:pt x="124" y="232"/>
                  </a:lnTo>
                  <a:lnTo>
                    <a:pt x="124" y="232"/>
                  </a:lnTo>
                  <a:lnTo>
                    <a:pt x="124" y="232"/>
                  </a:lnTo>
                  <a:lnTo>
                    <a:pt x="124" y="234"/>
                  </a:lnTo>
                  <a:lnTo>
                    <a:pt x="124" y="234"/>
                  </a:lnTo>
                  <a:lnTo>
                    <a:pt x="124" y="234"/>
                  </a:lnTo>
                  <a:lnTo>
                    <a:pt x="124" y="234"/>
                  </a:lnTo>
                  <a:lnTo>
                    <a:pt x="124" y="234"/>
                  </a:lnTo>
                  <a:lnTo>
                    <a:pt x="122" y="234"/>
                  </a:lnTo>
                  <a:lnTo>
                    <a:pt x="122" y="234"/>
                  </a:lnTo>
                  <a:lnTo>
                    <a:pt x="122" y="234"/>
                  </a:lnTo>
                  <a:lnTo>
                    <a:pt x="122" y="234"/>
                  </a:lnTo>
                  <a:lnTo>
                    <a:pt x="122" y="234"/>
                  </a:lnTo>
                  <a:lnTo>
                    <a:pt x="122" y="234"/>
                  </a:lnTo>
                  <a:lnTo>
                    <a:pt x="122" y="232"/>
                  </a:lnTo>
                  <a:lnTo>
                    <a:pt x="122" y="232"/>
                  </a:lnTo>
                  <a:lnTo>
                    <a:pt x="122" y="232"/>
                  </a:lnTo>
                  <a:lnTo>
                    <a:pt x="122" y="232"/>
                  </a:lnTo>
                  <a:lnTo>
                    <a:pt x="122" y="230"/>
                  </a:lnTo>
                  <a:lnTo>
                    <a:pt x="122" y="230"/>
                  </a:lnTo>
                  <a:lnTo>
                    <a:pt x="122" y="230"/>
                  </a:lnTo>
                  <a:lnTo>
                    <a:pt x="122" y="228"/>
                  </a:lnTo>
                  <a:lnTo>
                    <a:pt x="122" y="228"/>
                  </a:lnTo>
                  <a:lnTo>
                    <a:pt x="122" y="228"/>
                  </a:lnTo>
                  <a:lnTo>
                    <a:pt x="122" y="228"/>
                  </a:lnTo>
                  <a:lnTo>
                    <a:pt x="122" y="226"/>
                  </a:lnTo>
                  <a:lnTo>
                    <a:pt x="122" y="226"/>
                  </a:lnTo>
                  <a:lnTo>
                    <a:pt x="122" y="226"/>
                  </a:lnTo>
                  <a:lnTo>
                    <a:pt x="122" y="225"/>
                  </a:lnTo>
                  <a:lnTo>
                    <a:pt x="124" y="223"/>
                  </a:lnTo>
                  <a:lnTo>
                    <a:pt x="124" y="223"/>
                  </a:lnTo>
                  <a:lnTo>
                    <a:pt x="124" y="223"/>
                  </a:lnTo>
                  <a:lnTo>
                    <a:pt x="122" y="225"/>
                  </a:lnTo>
                  <a:lnTo>
                    <a:pt x="122" y="225"/>
                  </a:lnTo>
                  <a:lnTo>
                    <a:pt x="122" y="225"/>
                  </a:lnTo>
                  <a:lnTo>
                    <a:pt x="122" y="225"/>
                  </a:lnTo>
                  <a:lnTo>
                    <a:pt x="122" y="226"/>
                  </a:lnTo>
                  <a:lnTo>
                    <a:pt x="122" y="226"/>
                  </a:lnTo>
                  <a:lnTo>
                    <a:pt x="122" y="226"/>
                  </a:lnTo>
                  <a:lnTo>
                    <a:pt x="120" y="226"/>
                  </a:lnTo>
                  <a:lnTo>
                    <a:pt x="120" y="228"/>
                  </a:lnTo>
                  <a:lnTo>
                    <a:pt x="120" y="228"/>
                  </a:lnTo>
                  <a:lnTo>
                    <a:pt x="119" y="228"/>
                  </a:lnTo>
                  <a:lnTo>
                    <a:pt x="119" y="228"/>
                  </a:lnTo>
                  <a:lnTo>
                    <a:pt x="119" y="228"/>
                  </a:lnTo>
                  <a:lnTo>
                    <a:pt x="119" y="228"/>
                  </a:lnTo>
                  <a:lnTo>
                    <a:pt x="117" y="228"/>
                  </a:lnTo>
                  <a:lnTo>
                    <a:pt x="117" y="230"/>
                  </a:lnTo>
                  <a:lnTo>
                    <a:pt x="117" y="230"/>
                  </a:lnTo>
                  <a:lnTo>
                    <a:pt x="117" y="230"/>
                  </a:lnTo>
                  <a:lnTo>
                    <a:pt x="117" y="230"/>
                  </a:lnTo>
                  <a:lnTo>
                    <a:pt x="117" y="232"/>
                  </a:lnTo>
                  <a:lnTo>
                    <a:pt x="117" y="232"/>
                  </a:lnTo>
                  <a:lnTo>
                    <a:pt x="117" y="232"/>
                  </a:lnTo>
                  <a:lnTo>
                    <a:pt x="117" y="234"/>
                  </a:lnTo>
                  <a:lnTo>
                    <a:pt x="117" y="234"/>
                  </a:lnTo>
                  <a:lnTo>
                    <a:pt x="117" y="234"/>
                  </a:lnTo>
                  <a:lnTo>
                    <a:pt x="115" y="234"/>
                  </a:lnTo>
                  <a:lnTo>
                    <a:pt x="115" y="234"/>
                  </a:lnTo>
                  <a:lnTo>
                    <a:pt x="115" y="232"/>
                  </a:lnTo>
                  <a:lnTo>
                    <a:pt x="115" y="232"/>
                  </a:lnTo>
                  <a:lnTo>
                    <a:pt x="115" y="232"/>
                  </a:lnTo>
                  <a:lnTo>
                    <a:pt x="115" y="232"/>
                  </a:lnTo>
                  <a:lnTo>
                    <a:pt x="115" y="230"/>
                  </a:lnTo>
                  <a:lnTo>
                    <a:pt x="115" y="230"/>
                  </a:lnTo>
                  <a:lnTo>
                    <a:pt x="115" y="230"/>
                  </a:lnTo>
                  <a:lnTo>
                    <a:pt x="115" y="228"/>
                  </a:lnTo>
                  <a:lnTo>
                    <a:pt x="115" y="228"/>
                  </a:lnTo>
                  <a:lnTo>
                    <a:pt x="115" y="228"/>
                  </a:lnTo>
                  <a:lnTo>
                    <a:pt x="115" y="228"/>
                  </a:lnTo>
                  <a:lnTo>
                    <a:pt x="115" y="228"/>
                  </a:lnTo>
                  <a:lnTo>
                    <a:pt x="115" y="228"/>
                  </a:lnTo>
                  <a:lnTo>
                    <a:pt x="117" y="228"/>
                  </a:lnTo>
                  <a:lnTo>
                    <a:pt x="117" y="226"/>
                  </a:lnTo>
                  <a:lnTo>
                    <a:pt x="119" y="226"/>
                  </a:lnTo>
                  <a:lnTo>
                    <a:pt x="117" y="226"/>
                  </a:lnTo>
                  <a:lnTo>
                    <a:pt x="119" y="226"/>
                  </a:lnTo>
                  <a:lnTo>
                    <a:pt x="119" y="226"/>
                  </a:lnTo>
                  <a:lnTo>
                    <a:pt x="119" y="226"/>
                  </a:lnTo>
                  <a:lnTo>
                    <a:pt x="119" y="226"/>
                  </a:lnTo>
                  <a:lnTo>
                    <a:pt x="120" y="226"/>
                  </a:lnTo>
                  <a:lnTo>
                    <a:pt x="120" y="225"/>
                  </a:lnTo>
                  <a:lnTo>
                    <a:pt x="120" y="225"/>
                  </a:lnTo>
                  <a:lnTo>
                    <a:pt x="120" y="225"/>
                  </a:lnTo>
                  <a:lnTo>
                    <a:pt x="120" y="225"/>
                  </a:lnTo>
                  <a:lnTo>
                    <a:pt x="120" y="225"/>
                  </a:lnTo>
                  <a:lnTo>
                    <a:pt x="120" y="223"/>
                  </a:lnTo>
                  <a:lnTo>
                    <a:pt x="120" y="223"/>
                  </a:lnTo>
                  <a:lnTo>
                    <a:pt x="120" y="223"/>
                  </a:lnTo>
                  <a:lnTo>
                    <a:pt x="120" y="223"/>
                  </a:lnTo>
                  <a:lnTo>
                    <a:pt x="122" y="221"/>
                  </a:lnTo>
                  <a:lnTo>
                    <a:pt x="122" y="221"/>
                  </a:lnTo>
                  <a:lnTo>
                    <a:pt x="122" y="221"/>
                  </a:lnTo>
                  <a:lnTo>
                    <a:pt x="122" y="221"/>
                  </a:lnTo>
                  <a:lnTo>
                    <a:pt x="122" y="219"/>
                  </a:lnTo>
                  <a:lnTo>
                    <a:pt x="124" y="219"/>
                  </a:lnTo>
                  <a:lnTo>
                    <a:pt x="124" y="221"/>
                  </a:lnTo>
                  <a:lnTo>
                    <a:pt x="124" y="219"/>
                  </a:lnTo>
                  <a:lnTo>
                    <a:pt x="124" y="219"/>
                  </a:lnTo>
                  <a:lnTo>
                    <a:pt x="124" y="219"/>
                  </a:lnTo>
                  <a:lnTo>
                    <a:pt x="124" y="219"/>
                  </a:lnTo>
                  <a:lnTo>
                    <a:pt x="124" y="219"/>
                  </a:lnTo>
                  <a:lnTo>
                    <a:pt x="124" y="217"/>
                  </a:lnTo>
                  <a:lnTo>
                    <a:pt x="124" y="217"/>
                  </a:lnTo>
                  <a:lnTo>
                    <a:pt x="124" y="217"/>
                  </a:lnTo>
                  <a:lnTo>
                    <a:pt x="124" y="217"/>
                  </a:lnTo>
                  <a:lnTo>
                    <a:pt x="124" y="217"/>
                  </a:lnTo>
                  <a:lnTo>
                    <a:pt x="124" y="217"/>
                  </a:lnTo>
                  <a:lnTo>
                    <a:pt x="124" y="217"/>
                  </a:lnTo>
                  <a:lnTo>
                    <a:pt x="122" y="219"/>
                  </a:lnTo>
                  <a:lnTo>
                    <a:pt x="122" y="219"/>
                  </a:lnTo>
                  <a:lnTo>
                    <a:pt x="122" y="219"/>
                  </a:lnTo>
                  <a:lnTo>
                    <a:pt x="122" y="221"/>
                  </a:lnTo>
                  <a:lnTo>
                    <a:pt x="120" y="221"/>
                  </a:lnTo>
                  <a:lnTo>
                    <a:pt x="120" y="221"/>
                  </a:lnTo>
                  <a:lnTo>
                    <a:pt x="120" y="221"/>
                  </a:lnTo>
                  <a:lnTo>
                    <a:pt x="120" y="223"/>
                  </a:lnTo>
                  <a:lnTo>
                    <a:pt x="119" y="223"/>
                  </a:lnTo>
                  <a:lnTo>
                    <a:pt x="119" y="221"/>
                  </a:lnTo>
                  <a:lnTo>
                    <a:pt x="119" y="221"/>
                  </a:lnTo>
                  <a:lnTo>
                    <a:pt x="119" y="221"/>
                  </a:lnTo>
                  <a:lnTo>
                    <a:pt x="117" y="223"/>
                  </a:lnTo>
                  <a:lnTo>
                    <a:pt x="117" y="223"/>
                  </a:lnTo>
                  <a:lnTo>
                    <a:pt x="117" y="223"/>
                  </a:lnTo>
                  <a:lnTo>
                    <a:pt x="117" y="225"/>
                  </a:lnTo>
                  <a:lnTo>
                    <a:pt x="115" y="225"/>
                  </a:lnTo>
                  <a:lnTo>
                    <a:pt x="115" y="225"/>
                  </a:lnTo>
                  <a:lnTo>
                    <a:pt x="113" y="225"/>
                  </a:lnTo>
                  <a:lnTo>
                    <a:pt x="113" y="225"/>
                  </a:lnTo>
                  <a:lnTo>
                    <a:pt x="113" y="225"/>
                  </a:lnTo>
                  <a:lnTo>
                    <a:pt x="111" y="225"/>
                  </a:lnTo>
                  <a:lnTo>
                    <a:pt x="111" y="225"/>
                  </a:lnTo>
                  <a:lnTo>
                    <a:pt x="111" y="225"/>
                  </a:lnTo>
                  <a:lnTo>
                    <a:pt x="111" y="226"/>
                  </a:lnTo>
                  <a:lnTo>
                    <a:pt x="109" y="226"/>
                  </a:lnTo>
                  <a:lnTo>
                    <a:pt x="109" y="226"/>
                  </a:lnTo>
                  <a:lnTo>
                    <a:pt x="109" y="225"/>
                  </a:lnTo>
                  <a:lnTo>
                    <a:pt x="109" y="225"/>
                  </a:lnTo>
                  <a:lnTo>
                    <a:pt x="109" y="225"/>
                  </a:lnTo>
                  <a:lnTo>
                    <a:pt x="109" y="225"/>
                  </a:lnTo>
                  <a:lnTo>
                    <a:pt x="111" y="223"/>
                  </a:lnTo>
                  <a:lnTo>
                    <a:pt x="111" y="223"/>
                  </a:lnTo>
                  <a:lnTo>
                    <a:pt x="113" y="223"/>
                  </a:lnTo>
                  <a:lnTo>
                    <a:pt x="113" y="223"/>
                  </a:lnTo>
                  <a:lnTo>
                    <a:pt x="113" y="223"/>
                  </a:lnTo>
                  <a:lnTo>
                    <a:pt x="115" y="223"/>
                  </a:lnTo>
                  <a:lnTo>
                    <a:pt x="115" y="223"/>
                  </a:lnTo>
                  <a:lnTo>
                    <a:pt x="115" y="223"/>
                  </a:lnTo>
                  <a:lnTo>
                    <a:pt x="117" y="221"/>
                  </a:lnTo>
                  <a:lnTo>
                    <a:pt x="117" y="221"/>
                  </a:lnTo>
                  <a:lnTo>
                    <a:pt x="117" y="219"/>
                  </a:lnTo>
                  <a:lnTo>
                    <a:pt x="115" y="219"/>
                  </a:lnTo>
                  <a:lnTo>
                    <a:pt x="115" y="219"/>
                  </a:lnTo>
                  <a:lnTo>
                    <a:pt x="115" y="219"/>
                  </a:lnTo>
                  <a:lnTo>
                    <a:pt x="115" y="219"/>
                  </a:lnTo>
                  <a:lnTo>
                    <a:pt x="115" y="219"/>
                  </a:lnTo>
                  <a:lnTo>
                    <a:pt x="113" y="219"/>
                  </a:lnTo>
                  <a:lnTo>
                    <a:pt x="113" y="221"/>
                  </a:lnTo>
                  <a:lnTo>
                    <a:pt x="113" y="221"/>
                  </a:lnTo>
                  <a:lnTo>
                    <a:pt x="111" y="221"/>
                  </a:lnTo>
                  <a:lnTo>
                    <a:pt x="111" y="221"/>
                  </a:lnTo>
                  <a:lnTo>
                    <a:pt x="111" y="221"/>
                  </a:lnTo>
                  <a:lnTo>
                    <a:pt x="111" y="221"/>
                  </a:lnTo>
                  <a:lnTo>
                    <a:pt x="111" y="221"/>
                  </a:lnTo>
                  <a:lnTo>
                    <a:pt x="113" y="219"/>
                  </a:lnTo>
                  <a:lnTo>
                    <a:pt x="113" y="219"/>
                  </a:lnTo>
                  <a:lnTo>
                    <a:pt x="115" y="219"/>
                  </a:lnTo>
                  <a:lnTo>
                    <a:pt x="115" y="219"/>
                  </a:lnTo>
                  <a:lnTo>
                    <a:pt x="115" y="219"/>
                  </a:lnTo>
                  <a:lnTo>
                    <a:pt x="115" y="219"/>
                  </a:lnTo>
                  <a:lnTo>
                    <a:pt x="117" y="219"/>
                  </a:lnTo>
                  <a:lnTo>
                    <a:pt x="117" y="219"/>
                  </a:lnTo>
                  <a:lnTo>
                    <a:pt x="117" y="219"/>
                  </a:lnTo>
                  <a:lnTo>
                    <a:pt x="119" y="219"/>
                  </a:lnTo>
                  <a:lnTo>
                    <a:pt x="119" y="219"/>
                  </a:lnTo>
                  <a:lnTo>
                    <a:pt x="119" y="217"/>
                  </a:lnTo>
                  <a:lnTo>
                    <a:pt x="120" y="217"/>
                  </a:lnTo>
                  <a:lnTo>
                    <a:pt x="120" y="217"/>
                  </a:lnTo>
                  <a:lnTo>
                    <a:pt x="120" y="217"/>
                  </a:lnTo>
                  <a:lnTo>
                    <a:pt x="122" y="217"/>
                  </a:lnTo>
                  <a:lnTo>
                    <a:pt x="122" y="217"/>
                  </a:lnTo>
                  <a:lnTo>
                    <a:pt x="122" y="217"/>
                  </a:lnTo>
                  <a:lnTo>
                    <a:pt x="122" y="216"/>
                  </a:lnTo>
                  <a:lnTo>
                    <a:pt x="122" y="216"/>
                  </a:lnTo>
                  <a:lnTo>
                    <a:pt x="124" y="216"/>
                  </a:lnTo>
                  <a:lnTo>
                    <a:pt x="124" y="216"/>
                  </a:lnTo>
                  <a:lnTo>
                    <a:pt x="124" y="216"/>
                  </a:lnTo>
                  <a:lnTo>
                    <a:pt x="122" y="214"/>
                  </a:lnTo>
                  <a:lnTo>
                    <a:pt x="122" y="214"/>
                  </a:lnTo>
                  <a:lnTo>
                    <a:pt x="122" y="214"/>
                  </a:lnTo>
                  <a:lnTo>
                    <a:pt x="120" y="216"/>
                  </a:lnTo>
                  <a:lnTo>
                    <a:pt x="120" y="216"/>
                  </a:lnTo>
                  <a:lnTo>
                    <a:pt x="120" y="216"/>
                  </a:lnTo>
                  <a:lnTo>
                    <a:pt x="119" y="216"/>
                  </a:lnTo>
                  <a:lnTo>
                    <a:pt x="119" y="214"/>
                  </a:lnTo>
                  <a:lnTo>
                    <a:pt x="119" y="214"/>
                  </a:lnTo>
                  <a:lnTo>
                    <a:pt x="119" y="214"/>
                  </a:lnTo>
                  <a:lnTo>
                    <a:pt x="119" y="214"/>
                  </a:lnTo>
                  <a:lnTo>
                    <a:pt x="117" y="214"/>
                  </a:lnTo>
                  <a:lnTo>
                    <a:pt x="117" y="214"/>
                  </a:lnTo>
                  <a:lnTo>
                    <a:pt x="117" y="214"/>
                  </a:lnTo>
                  <a:lnTo>
                    <a:pt x="115" y="214"/>
                  </a:lnTo>
                  <a:lnTo>
                    <a:pt x="113" y="214"/>
                  </a:lnTo>
                  <a:lnTo>
                    <a:pt x="113" y="212"/>
                  </a:lnTo>
                  <a:lnTo>
                    <a:pt x="113" y="212"/>
                  </a:lnTo>
                  <a:lnTo>
                    <a:pt x="111" y="212"/>
                  </a:lnTo>
                  <a:lnTo>
                    <a:pt x="111" y="212"/>
                  </a:lnTo>
                  <a:lnTo>
                    <a:pt x="111" y="212"/>
                  </a:lnTo>
                  <a:lnTo>
                    <a:pt x="111" y="212"/>
                  </a:lnTo>
                  <a:lnTo>
                    <a:pt x="109" y="212"/>
                  </a:lnTo>
                  <a:lnTo>
                    <a:pt x="109" y="210"/>
                  </a:lnTo>
                  <a:lnTo>
                    <a:pt x="111" y="210"/>
                  </a:lnTo>
                  <a:lnTo>
                    <a:pt x="111" y="212"/>
                  </a:lnTo>
                  <a:lnTo>
                    <a:pt x="111" y="210"/>
                  </a:lnTo>
                  <a:lnTo>
                    <a:pt x="111" y="210"/>
                  </a:lnTo>
                  <a:lnTo>
                    <a:pt x="113" y="210"/>
                  </a:lnTo>
                  <a:lnTo>
                    <a:pt x="113" y="210"/>
                  </a:lnTo>
                  <a:lnTo>
                    <a:pt x="113" y="210"/>
                  </a:lnTo>
                  <a:lnTo>
                    <a:pt x="115" y="210"/>
                  </a:lnTo>
                  <a:lnTo>
                    <a:pt x="115" y="210"/>
                  </a:lnTo>
                  <a:lnTo>
                    <a:pt x="115" y="208"/>
                  </a:lnTo>
                  <a:lnTo>
                    <a:pt x="115" y="208"/>
                  </a:lnTo>
                  <a:lnTo>
                    <a:pt x="117" y="208"/>
                  </a:lnTo>
                  <a:lnTo>
                    <a:pt x="117" y="208"/>
                  </a:lnTo>
                  <a:lnTo>
                    <a:pt x="117" y="208"/>
                  </a:lnTo>
                  <a:lnTo>
                    <a:pt x="117" y="206"/>
                  </a:lnTo>
                  <a:lnTo>
                    <a:pt x="119" y="206"/>
                  </a:lnTo>
                  <a:lnTo>
                    <a:pt x="119" y="206"/>
                  </a:lnTo>
                  <a:lnTo>
                    <a:pt x="120" y="206"/>
                  </a:lnTo>
                  <a:lnTo>
                    <a:pt x="119" y="206"/>
                  </a:lnTo>
                  <a:lnTo>
                    <a:pt x="119" y="206"/>
                  </a:lnTo>
                  <a:lnTo>
                    <a:pt x="119" y="206"/>
                  </a:lnTo>
                  <a:lnTo>
                    <a:pt x="119" y="208"/>
                  </a:lnTo>
                  <a:lnTo>
                    <a:pt x="119" y="208"/>
                  </a:lnTo>
                  <a:lnTo>
                    <a:pt x="119" y="208"/>
                  </a:lnTo>
                  <a:lnTo>
                    <a:pt x="119" y="208"/>
                  </a:lnTo>
                  <a:lnTo>
                    <a:pt x="117" y="208"/>
                  </a:lnTo>
                  <a:lnTo>
                    <a:pt x="117" y="210"/>
                  </a:lnTo>
                  <a:lnTo>
                    <a:pt x="117" y="210"/>
                  </a:lnTo>
                  <a:lnTo>
                    <a:pt x="117" y="210"/>
                  </a:lnTo>
                  <a:lnTo>
                    <a:pt x="117" y="210"/>
                  </a:lnTo>
                  <a:lnTo>
                    <a:pt x="117" y="212"/>
                  </a:lnTo>
                  <a:lnTo>
                    <a:pt x="117" y="212"/>
                  </a:lnTo>
                  <a:lnTo>
                    <a:pt x="117" y="212"/>
                  </a:lnTo>
                  <a:lnTo>
                    <a:pt x="117" y="212"/>
                  </a:lnTo>
                  <a:lnTo>
                    <a:pt x="117" y="212"/>
                  </a:lnTo>
                  <a:lnTo>
                    <a:pt x="115" y="212"/>
                  </a:lnTo>
                  <a:lnTo>
                    <a:pt x="115" y="212"/>
                  </a:lnTo>
                  <a:lnTo>
                    <a:pt x="115" y="212"/>
                  </a:lnTo>
                  <a:lnTo>
                    <a:pt x="113" y="212"/>
                  </a:lnTo>
                  <a:lnTo>
                    <a:pt x="115" y="212"/>
                  </a:lnTo>
                  <a:lnTo>
                    <a:pt x="115" y="212"/>
                  </a:lnTo>
                  <a:lnTo>
                    <a:pt x="115" y="212"/>
                  </a:lnTo>
                  <a:lnTo>
                    <a:pt x="117" y="212"/>
                  </a:lnTo>
                  <a:lnTo>
                    <a:pt x="117" y="212"/>
                  </a:lnTo>
                  <a:lnTo>
                    <a:pt x="117" y="212"/>
                  </a:lnTo>
                  <a:lnTo>
                    <a:pt x="119" y="212"/>
                  </a:lnTo>
                  <a:lnTo>
                    <a:pt x="119" y="212"/>
                  </a:lnTo>
                  <a:lnTo>
                    <a:pt x="119" y="212"/>
                  </a:lnTo>
                  <a:lnTo>
                    <a:pt x="119" y="214"/>
                  </a:lnTo>
                  <a:lnTo>
                    <a:pt x="120" y="214"/>
                  </a:lnTo>
                  <a:lnTo>
                    <a:pt x="120" y="214"/>
                  </a:lnTo>
                  <a:lnTo>
                    <a:pt x="122" y="214"/>
                  </a:lnTo>
                  <a:lnTo>
                    <a:pt x="122" y="214"/>
                  </a:lnTo>
                  <a:lnTo>
                    <a:pt x="124" y="214"/>
                  </a:lnTo>
                  <a:lnTo>
                    <a:pt x="124" y="214"/>
                  </a:lnTo>
                  <a:lnTo>
                    <a:pt x="124" y="214"/>
                  </a:lnTo>
                  <a:lnTo>
                    <a:pt x="124" y="214"/>
                  </a:lnTo>
                  <a:lnTo>
                    <a:pt x="124" y="214"/>
                  </a:lnTo>
                  <a:lnTo>
                    <a:pt x="124" y="214"/>
                  </a:lnTo>
                  <a:lnTo>
                    <a:pt x="124" y="212"/>
                  </a:lnTo>
                  <a:lnTo>
                    <a:pt x="124" y="212"/>
                  </a:lnTo>
                  <a:lnTo>
                    <a:pt x="124" y="212"/>
                  </a:lnTo>
                  <a:lnTo>
                    <a:pt x="124" y="212"/>
                  </a:lnTo>
                  <a:lnTo>
                    <a:pt x="124" y="210"/>
                  </a:lnTo>
                  <a:lnTo>
                    <a:pt x="124" y="210"/>
                  </a:lnTo>
                  <a:lnTo>
                    <a:pt x="126" y="210"/>
                  </a:lnTo>
                  <a:lnTo>
                    <a:pt x="124" y="208"/>
                  </a:lnTo>
                  <a:lnTo>
                    <a:pt x="126" y="208"/>
                  </a:lnTo>
                  <a:lnTo>
                    <a:pt x="126" y="210"/>
                  </a:lnTo>
                  <a:lnTo>
                    <a:pt x="126" y="208"/>
                  </a:lnTo>
                  <a:lnTo>
                    <a:pt x="126" y="208"/>
                  </a:lnTo>
                  <a:lnTo>
                    <a:pt x="126" y="208"/>
                  </a:lnTo>
                  <a:lnTo>
                    <a:pt x="126" y="208"/>
                  </a:lnTo>
                  <a:lnTo>
                    <a:pt x="126" y="206"/>
                  </a:lnTo>
                  <a:lnTo>
                    <a:pt x="128" y="206"/>
                  </a:lnTo>
                  <a:lnTo>
                    <a:pt x="126" y="206"/>
                  </a:lnTo>
                  <a:lnTo>
                    <a:pt x="126" y="205"/>
                  </a:lnTo>
                  <a:lnTo>
                    <a:pt x="128" y="205"/>
                  </a:lnTo>
                  <a:lnTo>
                    <a:pt x="128" y="205"/>
                  </a:lnTo>
                  <a:lnTo>
                    <a:pt x="128" y="205"/>
                  </a:lnTo>
                  <a:lnTo>
                    <a:pt x="130" y="205"/>
                  </a:lnTo>
                  <a:lnTo>
                    <a:pt x="130" y="205"/>
                  </a:lnTo>
                  <a:lnTo>
                    <a:pt x="131" y="205"/>
                  </a:lnTo>
                  <a:lnTo>
                    <a:pt x="131" y="203"/>
                  </a:lnTo>
                  <a:lnTo>
                    <a:pt x="131" y="203"/>
                  </a:lnTo>
                  <a:lnTo>
                    <a:pt x="133" y="203"/>
                  </a:lnTo>
                  <a:lnTo>
                    <a:pt x="133" y="203"/>
                  </a:lnTo>
                  <a:lnTo>
                    <a:pt x="133" y="201"/>
                  </a:lnTo>
                  <a:lnTo>
                    <a:pt x="133" y="203"/>
                  </a:lnTo>
                  <a:lnTo>
                    <a:pt x="133" y="203"/>
                  </a:lnTo>
                  <a:lnTo>
                    <a:pt x="133" y="203"/>
                  </a:lnTo>
                  <a:lnTo>
                    <a:pt x="135" y="203"/>
                  </a:lnTo>
                  <a:lnTo>
                    <a:pt x="135" y="203"/>
                  </a:lnTo>
                  <a:lnTo>
                    <a:pt x="135" y="201"/>
                  </a:lnTo>
                  <a:lnTo>
                    <a:pt x="137" y="201"/>
                  </a:lnTo>
                  <a:lnTo>
                    <a:pt x="137" y="199"/>
                  </a:lnTo>
                  <a:lnTo>
                    <a:pt x="137" y="197"/>
                  </a:lnTo>
                  <a:lnTo>
                    <a:pt x="137" y="197"/>
                  </a:lnTo>
                  <a:lnTo>
                    <a:pt x="137" y="197"/>
                  </a:lnTo>
                  <a:lnTo>
                    <a:pt x="137" y="195"/>
                  </a:lnTo>
                  <a:lnTo>
                    <a:pt x="137" y="195"/>
                  </a:lnTo>
                  <a:lnTo>
                    <a:pt x="137" y="195"/>
                  </a:lnTo>
                  <a:lnTo>
                    <a:pt x="137" y="194"/>
                  </a:lnTo>
                  <a:lnTo>
                    <a:pt x="139" y="194"/>
                  </a:lnTo>
                  <a:lnTo>
                    <a:pt x="139" y="192"/>
                  </a:lnTo>
                  <a:lnTo>
                    <a:pt x="139" y="192"/>
                  </a:lnTo>
                  <a:lnTo>
                    <a:pt x="139" y="192"/>
                  </a:lnTo>
                  <a:lnTo>
                    <a:pt x="139" y="194"/>
                  </a:lnTo>
                  <a:lnTo>
                    <a:pt x="139" y="194"/>
                  </a:lnTo>
                  <a:lnTo>
                    <a:pt x="139" y="194"/>
                  </a:lnTo>
                  <a:lnTo>
                    <a:pt x="139" y="194"/>
                  </a:lnTo>
                  <a:lnTo>
                    <a:pt x="139" y="195"/>
                  </a:lnTo>
                  <a:lnTo>
                    <a:pt x="139" y="195"/>
                  </a:lnTo>
                  <a:lnTo>
                    <a:pt x="139" y="197"/>
                  </a:lnTo>
                  <a:lnTo>
                    <a:pt x="139" y="197"/>
                  </a:lnTo>
                  <a:lnTo>
                    <a:pt x="140" y="197"/>
                  </a:lnTo>
                  <a:lnTo>
                    <a:pt x="140" y="197"/>
                  </a:lnTo>
                  <a:lnTo>
                    <a:pt x="140" y="197"/>
                  </a:lnTo>
                  <a:lnTo>
                    <a:pt x="140" y="197"/>
                  </a:lnTo>
                  <a:lnTo>
                    <a:pt x="140" y="197"/>
                  </a:lnTo>
                  <a:lnTo>
                    <a:pt x="140" y="197"/>
                  </a:lnTo>
                  <a:lnTo>
                    <a:pt x="140" y="199"/>
                  </a:lnTo>
                  <a:lnTo>
                    <a:pt x="140" y="199"/>
                  </a:lnTo>
                  <a:lnTo>
                    <a:pt x="142" y="201"/>
                  </a:lnTo>
                  <a:lnTo>
                    <a:pt x="142" y="201"/>
                  </a:lnTo>
                  <a:lnTo>
                    <a:pt x="140" y="201"/>
                  </a:lnTo>
                  <a:lnTo>
                    <a:pt x="140" y="201"/>
                  </a:lnTo>
                  <a:lnTo>
                    <a:pt x="140" y="201"/>
                  </a:lnTo>
                  <a:lnTo>
                    <a:pt x="140" y="201"/>
                  </a:lnTo>
                  <a:lnTo>
                    <a:pt x="140" y="201"/>
                  </a:lnTo>
                  <a:lnTo>
                    <a:pt x="140" y="201"/>
                  </a:lnTo>
                  <a:lnTo>
                    <a:pt x="139" y="203"/>
                  </a:lnTo>
                  <a:lnTo>
                    <a:pt x="140" y="205"/>
                  </a:lnTo>
                  <a:lnTo>
                    <a:pt x="140" y="205"/>
                  </a:lnTo>
                  <a:lnTo>
                    <a:pt x="140" y="205"/>
                  </a:lnTo>
                  <a:lnTo>
                    <a:pt x="139" y="205"/>
                  </a:lnTo>
                  <a:lnTo>
                    <a:pt x="139" y="206"/>
                  </a:lnTo>
                  <a:lnTo>
                    <a:pt x="139" y="206"/>
                  </a:lnTo>
                  <a:lnTo>
                    <a:pt x="139" y="206"/>
                  </a:lnTo>
                  <a:lnTo>
                    <a:pt x="139" y="206"/>
                  </a:lnTo>
                  <a:lnTo>
                    <a:pt x="137" y="206"/>
                  </a:lnTo>
                  <a:lnTo>
                    <a:pt x="137" y="208"/>
                  </a:lnTo>
                  <a:lnTo>
                    <a:pt x="135" y="210"/>
                  </a:lnTo>
                  <a:lnTo>
                    <a:pt x="135" y="210"/>
                  </a:lnTo>
                  <a:lnTo>
                    <a:pt x="135" y="212"/>
                  </a:lnTo>
                  <a:lnTo>
                    <a:pt x="135" y="212"/>
                  </a:lnTo>
                  <a:lnTo>
                    <a:pt x="135" y="214"/>
                  </a:lnTo>
                  <a:lnTo>
                    <a:pt x="135" y="214"/>
                  </a:lnTo>
                  <a:lnTo>
                    <a:pt x="135" y="214"/>
                  </a:lnTo>
                  <a:lnTo>
                    <a:pt x="137" y="214"/>
                  </a:lnTo>
                  <a:lnTo>
                    <a:pt x="137" y="214"/>
                  </a:lnTo>
                  <a:lnTo>
                    <a:pt x="137" y="216"/>
                  </a:lnTo>
                  <a:lnTo>
                    <a:pt x="137" y="216"/>
                  </a:lnTo>
                  <a:lnTo>
                    <a:pt x="137" y="216"/>
                  </a:lnTo>
                  <a:lnTo>
                    <a:pt x="137" y="216"/>
                  </a:lnTo>
                  <a:lnTo>
                    <a:pt x="137" y="217"/>
                  </a:lnTo>
                  <a:lnTo>
                    <a:pt x="137" y="219"/>
                  </a:lnTo>
                  <a:lnTo>
                    <a:pt x="137" y="219"/>
                  </a:lnTo>
                  <a:lnTo>
                    <a:pt x="137" y="219"/>
                  </a:lnTo>
                  <a:lnTo>
                    <a:pt x="137" y="219"/>
                  </a:lnTo>
                  <a:lnTo>
                    <a:pt x="139" y="219"/>
                  </a:lnTo>
                  <a:lnTo>
                    <a:pt x="139" y="221"/>
                  </a:lnTo>
                  <a:lnTo>
                    <a:pt x="139" y="221"/>
                  </a:lnTo>
                  <a:lnTo>
                    <a:pt x="139" y="221"/>
                  </a:lnTo>
                  <a:lnTo>
                    <a:pt x="139" y="223"/>
                  </a:lnTo>
                  <a:lnTo>
                    <a:pt x="139" y="223"/>
                  </a:lnTo>
                  <a:lnTo>
                    <a:pt x="139" y="221"/>
                  </a:lnTo>
                  <a:lnTo>
                    <a:pt x="139" y="221"/>
                  </a:lnTo>
                  <a:lnTo>
                    <a:pt x="140" y="221"/>
                  </a:lnTo>
                  <a:lnTo>
                    <a:pt x="139" y="221"/>
                  </a:lnTo>
                  <a:lnTo>
                    <a:pt x="140" y="221"/>
                  </a:lnTo>
                  <a:lnTo>
                    <a:pt x="140" y="221"/>
                  </a:lnTo>
                  <a:lnTo>
                    <a:pt x="140" y="219"/>
                  </a:lnTo>
                  <a:lnTo>
                    <a:pt x="140" y="219"/>
                  </a:lnTo>
                  <a:lnTo>
                    <a:pt x="140" y="219"/>
                  </a:lnTo>
                  <a:lnTo>
                    <a:pt x="140" y="219"/>
                  </a:lnTo>
                  <a:lnTo>
                    <a:pt x="140" y="217"/>
                  </a:lnTo>
                  <a:lnTo>
                    <a:pt x="140" y="217"/>
                  </a:lnTo>
                  <a:lnTo>
                    <a:pt x="140" y="217"/>
                  </a:lnTo>
                  <a:lnTo>
                    <a:pt x="140" y="217"/>
                  </a:lnTo>
                  <a:lnTo>
                    <a:pt x="140" y="216"/>
                  </a:lnTo>
                  <a:lnTo>
                    <a:pt x="140" y="216"/>
                  </a:lnTo>
                  <a:lnTo>
                    <a:pt x="140" y="217"/>
                  </a:lnTo>
                  <a:lnTo>
                    <a:pt x="142" y="217"/>
                  </a:lnTo>
                  <a:lnTo>
                    <a:pt x="142" y="217"/>
                  </a:lnTo>
                  <a:lnTo>
                    <a:pt x="142" y="217"/>
                  </a:lnTo>
                  <a:lnTo>
                    <a:pt x="142" y="216"/>
                  </a:lnTo>
                  <a:lnTo>
                    <a:pt x="144" y="216"/>
                  </a:lnTo>
                  <a:lnTo>
                    <a:pt x="144" y="214"/>
                  </a:lnTo>
                  <a:lnTo>
                    <a:pt x="144" y="214"/>
                  </a:lnTo>
                  <a:lnTo>
                    <a:pt x="142" y="214"/>
                  </a:lnTo>
                  <a:lnTo>
                    <a:pt x="142" y="214"/>
                  </a:lnTo>
                  <a:lnTo>
                    <a:pt x="142" y="212"/>
                  </a:lnTo>
                  <a:lnTo>
                    <a:pt x="142" y="212"/>
                  </a:lnTo>
                  <a:lnTo>
                    <a:pt x="142" y="212"/>
                  </a:lnTo>
                  <a:lnTo>
                    <a:pt x="142" y="212"/>
                  </a:lnTo>
                  <a:lnTo>
                    <a:pt x="142" y="212"/>
                  </a:lnTo>
                  <a:lnTo>
                    <a:pt x="140" y="212"/>
                  </a:lnTo>
                  <a:lnTo>
                    <a:pt x="140" y="210"/>
                  </a:lnTo>
                  <a:lnTo>
                    <a:pt x="142" y="210"/>
                  </a:lnTo>
                  <a:lnTo>
                    <a:pt x="142" y="210"/>
                  </a:lnTo>
                  <a:lnTo>
                    <a:pt x="140" y="210"/>
                  </a:lnTo>
                  <a:lnTo>
                    <a:pt x="140" y="210"/>
                  </a:lnTo>
                  <a:lnTo>
                    <a:pt x="140" y="210"/>
                  </a:lnTo>
                  <a:lnTo>
                    <a:pt x="140" y="210"/>
                  </a:lnTo>
                  <a:lnTo>
                    <a:pt x="140" y="208"/>
                  </a:lnTo>
                  <a:lnTo>
                    <a:pt x="140" y="208"/>
                  </a:lnTo>
                  <a:lnTo>
                    <a:pt x="140" y="208"/>
                  </a:lnTo>
                  <a:lnTo>
                    <a:pt x="140" y="208"/>
                  </a:lnTo>
                  <a:lnTo>
                    <a:pt x="140" y="208"/>
                  </a:lnTo>
                  <a:lnTo>
                    <a:pt x="142" y="208"/>
                  </a:lnTo>
                  <a:lnTo>
                    <a:pt x="142" y="208"/>
                  </a:lnTo>
                  <a:lnTo>
                    <a:pt x="142" y="206"/>
                  </a:lnTo>
                  <a:lnTo>
                    <a:pt x="142" y="206"/>
                  </a:lnTo>
                  <a:lnTo>
                    <a:pt x="142" y="206"/>
                  </a:lnTo>
                  <a:lnTo>
                    <a:pt x="142" y="206"/>
                  </a:lnTo>
                  <a:lnTo>
                    <a:pt x="142" y="205"/>
                  </a:lnTo>
                  <a:lnTo>
                    <a:pt x="144" y="205"/>
                  </a:lnTo>
                  <a:lnTo>
                    <a:pt x="144" y="203"/>
                  </a:lnTo>
                  <a:lnTo>
                    <a:pt x="144" y="203"/>
                  </a:lnTo>
                  <a:lnTo>
                    <a:pt x="144" y="203"/>
                  </a:lnTo>
                  <a:lnTo>
                    <a:pt x="144" y="203"/>
                  </a:lnTo>
                  <a:lnTo>
                    <a:pt x="144" y="201"/>
                  </a:lnTo>
                  <a:lnTo>
                    <a:pt x="144" y="201"/>
                  </a:lnTo>
                  <a:lnTo>
                    <a:pt x="144" y="201"/>
                  </a:lnTo>
                  <a:lnTo>
                    <a:pt x="146" y="201"/>
                  </a:lnTo>
                  <a:lnTo>
                    <a:pt x="146" y="201"/>
                  </a:lnTo>
                  <a:lnTo>
                    <a:pt x="146" y="201"/>
                  </a:lnTo>
                  <a:lnTo>
                    <a:pt x="148" y="201"/>
                  </a:lnTo>
                  <a:lnTo>
                    <a:pt x="148" y="199"/>
                  </a:lnTo>
                  <a:lnTo>
                    <a:pt x="148" y="199"/>
                  </a:lnTo>
                  <a:lnTo>
                    <a:pt x="148" y="199"/>
                  </a:lnTo>
                  <a:lnTo>
                    <a:pt x="148" y="199"/>
                  </a:lnTo>
                  <a:lnTo>
                    <a:pt x="148" y="199"/>
                  </a:lnTo>
                  <a:lnTo>
                    <a:pt x="148" y="199"/>
                  </a:lnTo>
                  <a:lnTo>
                    <a:pt x="148" y="199"/>
                  </a:lnTo>
                  <a:lnTo>
                    <a:pt x="148" y="199"/>
                  </a:lnTo>
                  <a:lnTo>
                    <a:pt x="150" y="199"/>
                  </a:lnTo>
                  <a:lnTo>
                    <a:pt x="150" y="199"/>
                  </a:lnTo>
                  <a:lnTo>
                    <a:pt x="150" y="199"/>
                  </a:lnTo>
                  <a:lnTo>
                    <a:pt x="153" y="197"/>
                  </a:lnTo>
                  <a:lnTo>
                    <a:pt x="153" y="197"/>
                  </a:lnTo>
                  <a:lnTo>
                    <a:pt x="153" y="197"/>
                  </a:lnTo>
                  <a:lnTo>
                    <a:pt x="153" y="197"/>
                  </a:lnTo>
                  <a:lnTo>
                    <a:pt x="153" y="197"/>
                  </a:lnTo>
                  <a:lnTo>
                    <a:pt x="153" y="195"/>
                  </a:lnTo>
                  <a:lnTo>
                    <a:pt x="155" y="195"/>
                  </a:lnTo>
                  <a:lnTo>
                    <a:pt x="155" y="195"/>
                  </a:lnTo>
                  <a:lnTo>
                    <a:pt x="155" y="195"/>
                  </a:lnTo>
                  <a:lnTo>
                    <a:pt x="155" y="195"/>
                  </a:lnTo>
                  <a:lnTo>
                    <a:pt x="155" y="195"/>
                  </a:lnTo>
                  <a:lnTo>
                    <a:pt x="155" y="197"/>
                  </a:lnTo>
                  <a:lnTo>
                    <a:pt x="155" y="197"/>
                  </a:lnTo>
                  <a:lnTo>
                    <a:pt x="155" y="197"/>
                  </a:lnTo>
                  <a:lnTo>
                    <a:pt x="155" y="199"/>
                  </a:lnTo>
                  <a:lnTo>
                    <a:pt x="155" y="199"/>
                  </a:lnTo>
                  <a:lnTo>
                    <a:pt x="155" y="199"/>
                  </a:lnTo>
                  <a:lnTo>
                    <a:pt x="153" y="199"/>
                  </a:lnTo>
                  <a:lnTo>
                    <a:pt x="153" y="199"/>
                  </a:lnTo>
                  <a:lnTo>
                    <a:pt x="153" y="199"/>
                  </a:lnTo>
                  <a:lnTo>
                    <a:pt x="153" y="201"/>
                  </a:lnTo>
                  <a:lnTo>
                    <a:pt x="151" y="201"/>
                  </a:lnTo>
                  <a:lnTo>
                    <a:pt x="151" y="201"/>
                  </a:lnTo>
                  <a:lnTo>
                    <a:pt x="151" y="201"/>
                  </a:lnTo>
                  <a:lnTo>
                    <a:pt x="150" y="201"/>
                  </a:lnTo>
                  <a:lnTo>
                    <a:pt x="150" y="203"/>
                  </a:lnTo>
                  <a:lnTo>
                    <a:pt x="150" y="203"/>
                  </a:lnTo>
                  <a:lnTo>
                    <a:pt x="150" y="203"/>
                  </a:lnTo>
                  <a:lnTo>
                    <a:pt x="151" y="203"/>
                  </a:lnTo>
                  <a:lnTo>
                    <a:pt x="151" y="203"/>
                  </a:lnTo>
                  <a:lnTo>
                    <a:pt x="151" y="205"/>
                  </a:lnTo>
                  <a:lnTo>
                    <a:pt x="150" y="205"/>
                  </a:lnTo>
                  <a:lnTo>
                    <a:pt x="150" y="205"/>
                  </a:lnTo>
                  <a:lnTo>
                    <a:pt x="150" y="205"/>
                  </a:lnTo>
                  <a:lnTo>
                    <a:pt x="150" y="205"/>
                  </a:lnTo>
                  <a:lnTo>
                    <a:pt x="148" y="205"/>
                  </a:lnTo>
                  <a:lnTo>
                    <a:pt x="148" y="205"/>
                  </a:lnTo>
                  <a:lnTo>
                    <a:pt x="148" y="205"/>
                  </a:lnTo>
                  <a:lnTo>
                    <a:pt x="148" y="206"/>
                  </a:lnTo>
                  <a:lnTo>
                    <a:pt x="148" y="206"/>
                  </a:lnTo>
                  <a:lnTo>
                    <a:pt x="148" y="206"/>
                  </a:lnTo>
                  <a:lnTo>
                    <a:pt x="148" y="208"/>
                  </a:lnTo>
                  <a:lnTo>
                    <a:pt x="148" y="208"/>
                  </a:lnTo>
                  <a:lnTo>
                    <a:pt x="148" y="208"/>
                  </a:lnTo>
                  <a:lnTo>
                    <a:pt x="146" y="208"/>
                  </a:lnTo>
                  <a:lnTo>
                    <a:pt x="146" y="208"/>
                  </a:lnTo>
                  <a:lnTo>
                    <a:pt x="148" y="208"/>
                  </a:lnTo>
                  <a:lnTo>
                    <a:pt x="148" y="208"/>
                  </a:lnTo>
                  <a:lnTo>
                    <a:pt x="148" y="208"/>
                  </a:lnTo>
                  <a:lnTo>
                    <a:pt x="148" y="208"/>
                  </a:lnTo>
                  <a:lnTo>
                    <a:pt x="148" y="208"/>
                  </a:lnTo>
                  <a:lnTo>
                    <a:pt x="150" y="208"/>
                  </a:lnTo>
                  <a:lnTo>
                    <a:pt x="150" y="208"/>
                  </a:lnTo>
                  <a:lnTo>
                    <a:pt x="150" y="210"/>
                  </a:lnTo>
                  <a:lnTo>
                    <a:pt x="153" y="212"/>
                  </a:lnTo>
                  <a:lnTo>
                    <a:pt x="153" y="212"/>
                  </a:lnTo>
                  <a:lnTo>
                    <a:pt x="153" y="212"/>
                  </a:lnTo>
                  <a:lnTo>
                    <a:pt x="155" y="212"/>
                  </a:lnTo>
                  <a:lnTo>
                    <a:pt x="155" y="210"/>
                  </a:lnTo>
                  <a:lnTo>
                    <a:pt x="153" y="210"/>
                  </a:lnTo>
                  <a:lnTo>
                    <a:pt x="153" y="210"/>
                  </a:lnTo>
                  <a:lnTo>
                    <a:pt x="153" y="210"/>
                  </a:lnTo>
                  <a:lnTo>
                    <a:pt x="153" y="208"/>
                  </a:lnTo>
                  <a:lnTo>
                    <a:pt x="153" y="208"/>
                  </a:lnTo>
                  <a:lnTo>
                    <a:pt x="153" y="208"/>
                  </a:lnTo>
                  <a:lnTo>
                    <a:pt x="153" y="208"/>
                  </a:lnTo>
                  <a:lnTo>
                    <a:pt x="153" y="210"/>
                  </a:lnTo>
                  <a:lnTo>
                    <a:pt x="155" y="210"/>
                  </a:lnTo>
                  <a:lnTo>
                    <a:pt x="155" y="210"/>
                  </a:lnTo>
                  <a:lnTo>
                    <a:pt x="155" y="212"/>
                  </a:lnTo>
                  <a:lnTo>
                    <a:pt x="155" y="212"/>
                  </a:lnTo>
                  <a:lnTo>
                    <a:pt x="155" y="212"/>
                  </a:lnTo>
                  <a:lnTo>
                    <a:pt x="155" y="212"/>
                  </a:lnTo>
                  <a:lnTo>
                    <a:pt x="155" y="214"/>
                  </a:lnTo>
                  <a:lnTo>
                    <a:pt x="155" y="214"/>
                  </a:lnTo>
                  <a:lnTo>
                    <a:pt x="155" y="214"/>
                  </a:lnTo>
                  <a:lnTo>
                    <a:pt x="155" y="214"/>
                  </a:lnTo>
                  <a:lnTo>
                    <a:pt x="155" y="214"/>
                  </a:lnTo>
                  <a:lnTo>
                    <a:pt x="155" y="214"/>
                  </a:lnTo>
                  <a:lnTo>
                    <a:pt x="157" y="214"/>
                  </a:lnTo>
                  <a:lnTo>
                    <a:pt x="157" y="214"/>
                  </a:lnTo>
                  <a:lnTo>
                    <a:pt x="157" y="214"/>
                  </a:lnTo>
                  <a:lnTo>
                    <a:pt x="157" y="214"/>
                  </a:lnTo>
                  <a:lnTo>
                    <a:pt x="157" y="212"/>
                  </a:lnTo>
                  <a:lnTo>
                    <a:pt x="159" y="212"/>
                  </a:lnTo>
                  <a:lnTo>
                    <a:pt x="159" y="210"/>
                  </a:lnTo>
                  <a:lnTo>
                    <a:pt x="159" y="210"/>
                  </a:lnTo>
                  <a:lnTo>
                    <a:pt x="159" y="210"/>
                  </a:lnTo>
                  <a:lnTo>
                    <a:pt x="159" y="210"/>
                  </a:lnTo>
                  <a:lnTo>
                    <a:pt x="157" y="208"/>
                  </a:lnTo>
                  <a:lnTo>
                    <a:pt x="157" y="208"/>
                  </a:lnTo>
                  <a:lnTo>
                    <a:pt x="157" y="208"/>
                  </a:lnTo>
                  <a:lnTo>
                    <a:pt x="157" y="208"/>
                  </a:lnTo>
                  <a:lnTo>
                    <a:pt x="157" y="206"/>
                  </a:lnTo>
                  <a:lnTo>
                    <a:pt x="157" y="205"/>
                  </a:lnTo>
                  <a:lnTo>
                    <a:pt x="157" y="205"/>
                  </a:lnTo>
                  <a:lnTo>
                    <a:pt x="157" y="205"/>
                  </a:lnTo>
                  <a:lnTo>
                    <a:pt x="157" y="205"/>
                  </a:lnTo>
                  <a:lnTo>
                    <a:pt x="157" y="205"/>
                  </a:lnTo>
                  <a:lnTo>
                    <a:pt x="157" y="205"/>
                  </a:lnTo>
                  <a:lnTo>
                    <a:pt x="159" y="205"/>
                  </a:lnTo>
                  <a:lnTo>
                    <a:pt x="159" y="205"/>
                  </a:lnTo>
                  <a:lnTo>
                    <a:pt x="159" y="203"/>
                  </a:lnTo>
                  <a:lnTo>
                    <a:pt x="161" y="203"/>
                  </a:lnTo>
                  <a:lnTo>
                    <a:pt x="162" y="201"/>
                  </a:lnTo>
                  <a:lnTo>
                    <a:pt x="161" y="201"/>
                  </a:lnTo>
                  <a:lnTo>
                    <a:pt x="161" y="199"/>
                  </a:lnTo>
                  <a:lnTo>
                    <a:pt x="161" y="199"/>
                  </a:lnTo>
                  <a:lnTo>
                    <a:pt x="161" y="199"/>
                  </a:lnTo>
                  <a:lnTo>
                    <a:pt x="161" y="199"/>
                  </a:lnTo>
                  <a:lnTo>
                    <a:pt x="161" y="197"/>
                  </a:lnTo>
                  <a:lnTo>
                    <a:pt x="161" y="197"/>
                  </a:lnTo>
                  <a:lnTo>
                    <a:pt x="161" y="197"/>
                  </a:lnTo>
                  <a:lnTo>
                    <a:pt x="161" y="197"/>
                  </a:lnTo>
                  <a:lnTo>
                    <a:pt x="161" y="195"/>
                  </a:lnTo>
                  <a:lnTo>
                    <a:pt x="162" y="195"/>
                  </a:lnTo>
                  <a:lnTo>
                    <a:pt x="162" y="195"/>
                  </a:lnTo>
                  <a:lnTo>
                    <a:pt x="162" y="195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4" y="192"/>
                  </a:lnTo>
                  <a:lnTo>
                    <a:pt x="164" y="192"/>
                  </a:lnTo>
                  <a:lnTo>
                    <a:pt x="164" y="192"/>
                  </a:lnTo>
                  <a:lnTo>
                    <a:pt x="164" y="192"/>
                  </a:lnTo>
                  <a:lnTo>
                    <a:pt x="164" y="192"/>
                  </a:lnTo>
                  <a:lnTo>
                    <a:pt x="164" y="190"/>
                  </a:lnTo>
                  <a:lnTo>
                    <a:pt x="164" y="190"/>
                  </a:lnTo>
                  <a:lnTo>
                    <a:pt x="164" y="190"/>
                  </a:lnTo>
                  <a:lnTo>
                    <a:pt x="164" y="188"/>
                  </a:lnTo>
                  <a:lnTo>
                    <a:pt x="164" y="188"/>
                  </a:lnTo>
                  <a:lnTo>
                    <a:pt x="164" y="188"/>
                  </a:lnTo>
                  <a:lnTo>
                    <a:pt x="164" y="188"/>
                  </a:lnTo>
                  <a:lnTo>
                    <a:pt x="166" y="188"/>
                  </a:lnTo>
                  <a:lnTo>
                    <a:pt x="166" y="186"/>
                  </a:lnTo>
                  <a:lnTo>
                    <a:pt x="166" y="186"/>
                  </a:lnTo>
                  <a:lnTo>
                    <a:pt x="166" y="186"/>
                  </a:lnTo>
                  <a:lnTo>
                    <a:pt x="166" y="186"/>
                  </a:lnTo>
                  <a:lnTo>
                    <a:pt x="168" y="184"/>
                  </a:lnTo>
                  <a:lnTo>
                    <a:pt x="168" y="184"/>
                  </a:lnTo>
                  <a:lnTo>
                    <a:pt x="168" y="184"/>
                  </a:lnTo>
                  <a:lnTo>
                    <a:pt x="168" y="184"/>
                  </a:lnTo>
                  <a:lnTo>
                    <a:pt x="168" y="183"/>
                  </a:lnTo>
                  <a:lnTo>
                    <a:pt x="168" y="183"/>
                  </a:lnTo>
                  <a:lnTo>
                    <a:pt x="168" y="183"/>
                  </a:lnTo>
                  <a:lnTo>
                    <a:pt x="166" y="183"/>
                  </a:lnTo>
                  <a:lnTo>
                    <a:pt x="166" y="183"/>
                  </a:lnTo>
                  <a:lnTo>
                    <a:pt x="166" y="183"/>
                  </a:lnTo>
                  <a:lnTo>
                    <a:pt x="164" y="183"/>
                  </a:lnTo>
                  <a:lnTo>
                    <a:pt x="164" y="181"/>
                  </a:lnTo>
                  <a:lnTo>
                    <a:pt x="164" y="181"/>
                  </a:lnTo>
                  <a:lnTo>
                    <a:pt x="164" y="181"/>
                  </a:lnTo>
                  <a:lnTo>
                    <a:pt x="164" y="181"/>
                  </a:lnTo>
                  <a:lnTo>
                    <a:pt x="166" y="179"/>
                  </a:lnTo>
                  <a:lnTo>
                    <a:pt x="166" y="179"/>
                  </a:lnTo>
                  <a:lnTo>
                    <a:pt x="166" y="179"/>
                  </a:lnTo>
                  <a:lnTo>
                    <a:pt x="166" y="179"/>
                  </a:lnTo>
                  <a:lnTo>
                    <a:pt x="166" y="179"/>
                  </a:lnTo>
                  <a:lnTo>
                    <a:pt x="166" y="177"/>
                  </a:lnTo>
                  <a:lnTo>
                    <a:pt x="166" y="177"/>
                  </a:lnTo>
                  <a:lnTo>
                    <a:pt x="166" y="177"/>
                  </a:lnTo>
                  <a:lnTo>
                    <a:pt x="166" y="177"/>
                  </a:lnTo>
                  <a:lnTo>
                    <a:pt x="166" y="175"/>
                  </a:lnTo>
                  <a:lnTo>
                    <a:pt x="166" y="175"/>
                  </a:lnTo>
                  <a:lnTo>
                    <a:pt x="166" y="175"/>
                  </a:lnTo>
                  <a:lnTo>
                    <a:pt x="166" y="175"/>
                  </a:lnTo>
                  <a:lnTo>
                    <a:pt x="166" y="175"/>
                  </a:lnTo>
                  <a:lnTo>
                    <a:pt x="166" y="175"/>
                  </a:lnTo>
                  <a:lnTo>
                    <a:pt x="166" y="173"/>
                  </a:lnTo>
                  <a:lnTo>
                    <a:pt x="164" y="173"/>
                  </a:lnTo>
                  <a:lnTo>
                    <a:pt x="164" y="175"/>
                  </a:lnTo>
                  <a:lnTo>
                    <a:pt x="164" y="175"/>
                  </a:lnTo>
                  <a:lnTo>
                    <a:pt x="164" y="175"/>
                  </a:lnTo>
                  <a:lnTo>
                    <a:pt x="162" y="175"/>
                  </a:lnTo>
                  <a:lnTo>
                    <a:pt x="162" y="175"/>
                  </a:lnTo>
                  <a:lnTo>
                    <a:pt x="162" y="175"/>
                  </a:lnTo>
                  <a:lnTo>
                    <a:pt x="162" y="177"/>
                  </a:lnTo>
                  <a:lnTo>
                    <a:pt x="162" y="177"/>
                  </a:lnTo>
                  <a:lnTo>
                    <a:pt x="161" y="177"/>
                  </a:lnTo>
                  <a:lnTo>
                    <a:pt x="161" y="177"/>
                  </a:lnTo>
                  <a:lnTo>
                    <a:pt x="161" y="177"/>
                  </a:lnTo>
                  <a:lnTo>
                    <a:pt x="159" y="179"/>
                  </a:lnTo>
                  <a:lnTo>
                    <a:pt x="159" y="177"/>
                  </a:lnTo>
                  <a:lnTo>
                    <a:pt x="159" y="177"/>
                  </a:lnTo>
                  <a:lnTo>
                    <a:pt x="157" y="179"/>
                  </a:lnTo>
                  <a:lnTo>
                    <a:pt x="157" y="179"/>
                  </a:lnTo>
                  <a:lnTo>
                    <a:pt x="157" y="179"/>
                  </a:lnTo>
                  <a:lnTo>
                    <a:pt x="155" y="179"/>
                  </a:lnTo>
                  <a:lnTo>
                    <a:pt x="155" y="179"/>
                  </a:lnTo>
                  <a:lnTo>
                    <a:pt x="155" y="179"/>
                  </a:lnTo>
                  <a:lnTo>
                    <a:pt x="153" y="179"/>
                  </a:lnTo>
                  <a:lnTo>
                    <a:pt x="153" y="179"/>
                  </a:lnTo>
                  <a:lnTo>
                    <a:pt x="153" y="179"/>
                  </a:lnTo>
                  <a:lnTo>
                    <a:pt x="153" y="179"/>
                  </a:lnTo>
                  <a:lnTo>
                    <a:pt x="153" y="179"/>
                  </a:lnTo>
                  <a:lnTo>
                    <a:pt x="153" y="179"/>
                  </a:lnTo>
                  <a:lnTo>
                    <a:pt x="153" y="177"/>
                  </a:lnTo>
                  <a:lnTo>
                    <a:pt x="155" y="177"/>
                  </a:lnTo>
                  <a:lnTo>
                    <a:pt x="155" y="177"/>
                  </a:lnTo>
                  <a:lnTo>
                    <a:pt x="155" y="177"/>
                  </a:lnTo>
                  <a:lnTo>
                    <a:pt x="155" y="177"/>
                  </a:lnTo>
                  <a:lnTo>
                    <a:pt x="155" y="177"/>
                  </a:lnTo>
                  <a:lnTo>
                    <a:pt x="157" y="177"/>
                  </a:lnTo>
                  <a:lnTo>
                    <a:pt x="157" y="177"/>
                  </a:lnTo>
                  <a:lnTo>
                    <a:pt x="157" y="177"/>
                  </a:lnTo>
                  <a:lnTo>
                    <a:pt x="157" y="177"/>
                  </a:lnTo>
                  <a:lnTo>
                    <a:pt x="157" y="177"/>
                  </a:lnTo>
                  <a:lnTo>
                    <a:pt x="159" y="177"/>
                  </a:lnTo>
                  <a:lnTo>
                    <a:pt x="159" y="175"/>
                  </a:lnTo>
                  <a:lnTo>
                    <a:pt x="159" y="175"/>
                  </a:lnTo>
                  <a:lnTo>
                    <a:pt x="159" y="175"/>
                  </a:lnTo>
                  <a:lnTo>
                    <a:pt x="159" y="175"/>
                  </a:lnTo>
                  <a:lnTo>
                    <a:pt x="159" y="175"/>
                  </a:lnTo>
                  <a:lnTo>
                    <a:pt x="159" y="173"/>
                  </a:lnTo>
                  <a:lnTo>
                    <a:pt x="157" y="173"/>
                  </a:lnTo>
                  <a:lnTo>
                    <a:pt x="157" y="173"/>
                  </a:lnTo>
                  <a:lnTo>
                    <a:pt x="157" y="173"/>
                  </a:lnTo>
                  <a:lnTo>
                    <a:pt x="157" y="173"/>
                  </a:lnTo>
                  <a:lnTo>
                    <a:pt x="157" y="173"/>
                  </a:lnTo>
                  <a:lnTo>
                    <a:pt x="157" y="173"/>
                  </a:lnTo>
                  <a:lnTo>
                    <a:pt x="157" y="173"/>
                  </a:lnTo>
                  <a:lnTo>
                    <a:pt x="155" y="173"/>
                  </a:lnTo>
                  <a:lnTo>
                    <a:pt x="155" y="172"/>
                  </a:lnTo>
                  <a:lnTo>
                    <a:pt x="155" y="173"/>
                  </a:lnTo>
                  <a:lnTo>
                    <a:pt x="155" y="173"/>
                  </a:lnTo>
                  <a:lnTo>
                    <a:pt x="155" y="173"/>
                  </a:lnTo>
                  <a:lnTo>
                    <a:pt x="153" y="173"/>
                  </a:lnTo>
                  <a:lnTo>
                    <a:pt x="153" y="172"/>
                  </a:lnTo>
                  <a:lnTo>
                    <a:pt x="153" y="172"/>
                  </a:lnTo>
                  <a:lnTo>
                    <a:pt x="153" y="170"/>
                  </a:lnTo>
                  <a:lnTo>
                    <a:pt x="155" y="170"/>
                  </a:lnTo>
                  <a:lnTo>
                    <a:pt x="155" y="170"/>
                  </a:lnTo>
                  <a:lnTo>
                    <a:pt x="155" y="170"/>
                  </a:lnTo>
                  <a:lnTo>
                    <a:pt x="153" y="170"/>
                  </a:lnTo>
                  <a:lnTo>
                    <a:pt x="153" y="170"/>
                  </a:lnTo>
                  <a:lnTo>
                    <a:pt x="153" y="170"/>
                  </a:lnTo>
                  <a:lnTo>
                    <a:pt x="153" y="168"/>
                  </a:lnTo>
                  <a:lnTo>
                    <a:pt x="153" y="168"/>
                  </a:lnTo>
                  <a:lnTo>
                    <a:pt x="153" y="166"/>
                  </a:lnTo>
                  <a:lnTo>
                    <a:pt x="153" y="166"/>
                  </a:lnTo>
                  <a:lnTo>
                    <a:pt x="155" y="166"/>
                  </a:lnTo>
                  <a:lnTo>
                    <a:pt x="155" y="166"/>
                  </a:lnTo>
                  <a:lnTo>
                    <a:pt x="155" y="164"/>
                  </a:lnTo>
                  <a:lnTo>
                    <a:pt x="155" y="164"/>
                  </a:lnTo>
                  <a:lnTo>
                    <a:pt x="155" y="164"/>
                  </a:lnTo>
                  <a:lnTo>
                    <a:pt x="155" y="166"/>
                  </a:lnTo>
                  <a:lnTo>
                    <a:pt x="157" y="166"/>
                  </a:lnTo>
                  <a:lnTo>
                    <a:pt x="157" y="166"/>
                  </a:lnTo>
                  <a:lnTo>
                    <a:pt x="155" y="166"/>
                  </a:lnTo>
                  <a:lnTo>
                    <a:pt x="157" y="168"/>
                  </a:lnTo>
                  <a:lnTo>
                    <a:pt x="157" y="168"/>
                  </a:lnTo>
                  <a:lnTo>
                    <a:pt x="157" y="168"/>
                  </a:lnTo>
                  <a:lnTo>
                    <a:pt x="157" y="168"/>
                  </a:lnTo>
                  <a:lnTo>
                    <a:pt x="157" y="168"/>
                  </a:lnTo>
                  <a:lnTo>
                    <a:pt x="157" y="170"/>
                  </a:lnTo>
                  <a:lnTo>
                    <a:pt x="157" y="170"/>
                  </a:lnTo>
                  <a:lnTo>
                    <a:pt x="157" y="170"/>
                  </a:lnTo>
                  <a:lnTo>
                    <a:pt x="157" y="172"/>
                  </a:lnTo>
                  <a:lnTo>
                    <a:pt x="157" y="172"/>
                  </a:lnTo>
                  <a:lnTo>
                    <a:pt x="157" y="172"/>
                  </a:lnTo>
                  <a:lnTo>
                    <a:pt x="157" y="172"/>
                  </a:lnTo>
                  <a:lnTo>
                    <a:pt x="159" y="173"/>
                  </a:lnTo>
                  <a:lnTo>
                    <a:pt x="159" y="173"/>
                  </a:lnTo>
                  <a:lnTo>
                    <a:pt x="159" y="173"/>
                  </a:lnTo>
                  <a:lnTo>
                    <a:pt x="159" y="173"/>
                  </a:lnTo>
                  <a:lnTo>
                    <a:pt x="159" y="173"/>
                  </a:lnTo>
                  <a:lnTo>
                    <a:pt x="161" y="175"/>
                  </a:lnTo>
                  <a:lnTo>
                    <a:pt x="161" y="175"/>
                  </a:lnTo>
                  <a:lnTo>
                    <a:pt x="161" y="175"/>
                  </a:lnTo>
                  <a:lnTo>
                    <a:pt x="161" y="175"/>
                  </a:lnTo>
                  <a:lnTo>
                    <a:pt x="161" y="175"/>
                  </a:lnTo>
                  <a:lnTo>
                    <a:pt x="161" y="175"/>
                  </a:lnTo>
                  <a:lnTo>
                    <a:pt x="161" y="175"/>
                  </a:lnTo>
                  <a:lnTo>
                    <a:pt x="161" y="173"/>
                  </a:lnTo>
                  <a:lnTo>
                    <a:pt x="161" y="173"/>
                  </a:lnTo>
                  <a:lnTo>
                    <a:pt x="162" y="173"/>
                  </a:lnTo>
                  <a:lnTo>
                    <a:pt x="162" y="173"/>
                  </a:lnTo>
                  <a:lnTo>
                    <a:pt x="162" y="172"/>
                  </a:lnTo>
                  <a:lnTo>
                    <a:pt x="162" y="172"/>
                  </a:lnTo>
                  <a:lnTo>
                    <a:pt x="162" y="172"/>
                  </a:lnTo>
                  <a:lnTo>
                    <a:pt x="162" y="172"/>
                  </a:lnTo>
                  <a:lnTo>
                    <a:pt x="162" y="170"/>
                  </a:lnTo>
                  <a:lnTo>
                    <a:pt x="162" y="170"/>
                  </a:lnTo>
                  <a:lnTo>
                    <a:pt x="162" y="170"/>
                  </a:lnTo>
                  <a:lnTo>
                    <a:pt x="162" y="170"/>
                  </a:lnTo>
                  <a:lnTo>
                    <a:pt x="162" y="168"/>
                  </a:lnTo>
                  <a:lnTo>
                    <a:pt x="162" y="168"/>
                  </a:lnTo>
                  <a:lnTo>
                    <a:pt x="162" y="168"/>
                  </a:lnTo>
                  <a:lnTo>
                    <a:pt x="162" y="166"/>
                  </a:lnTo>
                  <a:lnTo>
                    <a:pt x="162" y="166"/>
                  </a:lnTo>
                  <a:lnTo>
                    <a:pt x="161" y="166"/>
                  </a:lnTo>
                  <a:lnTo>
                    <a:pt x="161" y="166"/>
                  </a:lnTo>
                  <a:lnTo>
                    <a:pt x="161" y="164"/>
                  </a:lnTo>
                  <a:lnTo>
                    <a:pt x="162" y="164"/>
                  </a:lnTo>
                  <a:lnTo>
                    <a:pt x="162" y="164"/>
                  </a:lnTo>
                  <a:lnTo>
                    <a:pt x="162" y="164"/>
                  </a:lnTo>
                  <a:lnTo>
                    <a:pt x="162" y="163"/>
                  </a:lnTo>
                  <a:lnTo>
                    <a:pt x="162" y="163"/>
                  </a:lnTo>
                  <a:lnTo>
                    <a:pt x="162" y="163"/>
                  </a:lnTo>
                  <a:lnTo>
                    <a:pt x="162" y="163"/>
                  </a:lnTo>
                  <a:lnTo>
                    <a:pt x="162" y="161"/>
                  </a:lnTo>
                  <a:lnTo>
                    <a:pt x="162" y="161"/>
                  </a:lnTo>
                  <a:lnTo>
                    <a:pt x="162" y="161"/>
                  </a:lnTo>
                  <a:lnTo>
                    <a:pt x="162" y="159"/>
                  </a:lnTo>
                  <a:lnTo>
                    <a:pt x="162" y="159"/>
                  </a:lnTo>
                  <a:lnTo>
                    <a:pt x="162" y="159"/>
                  </a:lnTo>
                  <a:lnTo>
                    <a:pt x="161" y="159"/>
                  </a:lnTo>
                  <a:lnTo>
                    <a:pt x="161" y="159"/>
                  </a:lnTo>
                  <a:lnTo>
                    <a:pt x="161" y="159"/>
                  </a:lnTo>
                  <a:lnTo>
                    <a:pt x="161" y="157"/>
                  </a:lnTo>
                  <a:lnTo>
                    <a:pt x="161" y="157"/>
                  </a:lnTo>
                  <a:lnTo>
                    <a:pt x="161" y="157"/>
                  </a:lnTo>
                  <a:lnTo>
                    <a:pt x="159" y="155"/>
                  </a:lnTo>
                  <a:lnTo>
                    <a:pt x="161" y="155"/>
                  </a:lnTo>
                  <a:lnTo>
                    <a:pt x="161" y="155"/>
                  </a:lnTo>
                  <a:lnTo>
                    <a:pt x="161" y="153"/>
                  </a:lnTo>
                  <a:lnTo>
                    <a:pt x="161" y="153"/>
                  </a:lnTo>
                  <a:lnTo>
                    <a:pt x="161" y="153"/>
                  </a:lnTo>
                  <a:lnTo>
                    <a:pt x="161" y="155"/>
                  </a:lnTo>
                  <a:lnTo>
                    <a:pt x="161" y="155"/>
                  </a:lnTo>
                  <a:lnTo>
                    <a:pt x="161" y="155"/>
                  </a:lnTo>
                  <a:lnTo>
                    <a:pt x="161" y="155"/>
                  </a:lnTo>
                  <a:lnTo>
                    <a:pt x="162" y="157"/>
                  </a:lnTo>
                  <a:lnTo>
                    <a:pt x="162" y="157"/>
                  </a:lnTo>
                  <a:lnTo>
                    <a:pt x="162" y="157"/>
                  </a:lnTo>
                  <a:lnTo>
                    <a:pt x="162" y="157"/>
                  </a:lnTo>
                  <a:lnTo>
                    <a:pt x="162" y="159"/>
                  </a:lnTo>
                  <a:lnTo>
                    <a:pt x="162" y="159"/>
                  </a:lnTo>
                  <a:lnTo>
                    <a:pt x="162" y="15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64" y="161"/>
                  </a:lnTo>
                  <a:lnTo>
                    <a:pt x="164" y="161"/>
                  </a:lnTo>
                  <a:lnTo>
                    <a:pt x="164" y="161"/>
                  </a:lnTo>
                  <a:lnTo>
                    <a:pt x="166" y="161"/>
                  </a:lnTo>
                  <a:lnTo>
                    <a:pt x="166" y="159"/>
                  </a:lnTo>
                  <a:lnTo>
                    <a:pt x="166" y="159"/>
                  </a:lnTo>
                  <a:lnTo>
                    <a:pt x="166" y="159"/>
                  </a:lnTo>
                  <a:lnTo>
                    <a:pt x="168" y="157"/>
                  </a:lnTo>
                  <a:lnTo>
                    <a:pt x="168" y="157"/>
                  </a:lnTo>
                  <a:lnTo>
                    <a:pt x="168" y="157"/>
                  </a:lnTo>
                  <a:lnTo>
                    <a:pt x="168" y="157"/>
                  </a:lnTo>
                  <a:lnTo>
                    <a:pt x="168" y="157"/>
                  </a:lnTo>
                  <a:lnTo>
                    <a:pt x="168" y="155"/>
                  </a:lnTo>
                  <a:lnTo>
                    <a:pt x="168" y="155"/>
                  </a:lnTo>
                  <a:lnTo>
                    <a:pt x="168" y="155"/>
                  </a:lnTo>
                  <a:lnTo>
                    <a:pt x="168" y="153"/>
                  </a:lnTo>
                  <a:lnTo>
                    <a:pt x="168" y="153"/>
                  </a:lnTo>
                  <a:lnTo>
                    <a:pt x="170" y="153"/>
                  </a:lnTo>
                  <a:lnTo>
                    <a:pt x="170" y="153"/>
                  </a:lnTo>
                  <a:lnTo>
                    <a:pt x="170" y="155"/>
                  </a:lnTo>
                  <a:lnTo>
                    <a:pt x="170" y="155"/>
                  </a:lnTo>
                  <a:lnTo>
                    <a:pt x="170" y="155"/>
                  </a:lnTo>
                  <a:lnTo>
                    <a:pt x="170" y="155"/>
                  </a:lnTo>
                  <a:lnTo>
                    <a:pt x="172" y="155"/>
                  </a:lnTo>
                  <a:lnTo>
                    <a:pt x="172" y="155"/>
                  </a:lnTo>
                  <a:lnTo>
                    <a:pt x="172" y="155"/>
                  </a:lnTo>
                  <a:lnTo>
                    <a:pt x="172" y="155"/>
                  </a:lnTo>
                  <a:lnTo>
                    <a:pt x="172" y="155"/>
                  </a:lnTo>
                  <a:lnTo>
                    <a:pt x="173" y="157"/>
                  </a:lnTo>
                  <a:lnTo>
                    <a:pt x="173" y="157"/>
                  </a:lnTo>
                  <a:lnTo>
                    <a:pt x="173" y="157"/>
                  </a:lnTo>
                  <a:lnTo>
                    <a:pt x="173" y="157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3"/>
                  </a:lnTo>
                  <a:lnTo>
                    <a:pt x="175" y="153"/>
                  </a:lnTo>
                  <a:lnTo>
                    <a:pt x="175" y="153"/>
                  </a:lnTo>
                  <a:lnTo>
                    <a:pt x="175" y="152"/>
                  </a:lnTo>
                  <a:lnTo>
                    <a:pt x="175" y="152"/>
                  </a:lnTo>
                  <a:lnTo>
                    <a:pt x="175" y="152"/>
                  </a:lnTo>
                  <a:lnTo>
                    <a:pt x="175" y="150"/>
                  </a:lnTo>
                  <a:lnTo>
                    <a:pt x="173" y="150"/>
                  </a:lnTo>
                  <a:lnTo>
                    <a:pt x="173" y="150"/>
                  </a:lnTo>
                  <a:lnTo>
                    <a:pt x="173" y="150"/>
                  </a:lnTo>
                  <a:lnTo>
                    <a:pt x="175" y="150"/>
                  </a:lnTo>
                  <a:lnTo>
                    <a:pt x="175" y="150"/>
                  </a:lnTo>
                  <a:lnTo>
                    <a:pt x="175" y="150"/>
                  </a:lnTo>
                  <a:lnTo>
                    <a:pt x="175" y="148"/>
                  </a:lnTo>
                  <a:lnTo>
                    <a:pt x="175" y="148"/>
                  </a:lnTo>
                  <a:lnTo>
                    <a:pt x="175" y="148"/>
                  </a:lnTo>
                  <a:lnTo>
                    <a:pt x="175" y="148"/>
                  </a:lnTo>
                  <a:lnTo>
                    <a:pt x="175" y="148"/>
                  </a:lnTo>
                  <a:lnTo>
                    <a:pt x="175" y="146"/>
                  </a:lnTo>
                  <a:lnTo>
                    <a:pt x="175" y="146"/>
                  </a:lnTo>
                  <a:lnTo>
                    <a:pt x="175" y="146"/>
                  </a:lnTo>
                  <a:lnTo>
                    <a:pt x="175" y="146"/>
                  </a:lnTo>
                  <a:lnTo>
                    <a:pt x="175" y="144"/>
                  </a:lnTo>
                  <a:lnTo>
                    <a:pt x="175" y="144"/>
                  </a:lnTo>
                  <a:lnTo>
                    <a:pt x="175" y="144"/>
                  </a:lnTo>
                  <a:lnTo>
                    <a:pt x="175" y="142"/>
                  </a:lnTo>
                  <a:lnTo>
                    <a:pt x="175" y="142"/>
                  </a:lnTo>
                  <a:lnTo>
                    <a:pt x="175" y="141"/>
                  </a:lnTo>
                  <a:lnTo>
                    <a:pt x="175" y="141"/>
                  </a:lnTo>
                  <a:lnTo>
                    <a:pt x="175" y="141"/>
                  </a:lnTo>
                  <a:lnTo>
                    <a:pt x="175" y="141"/>
                  </a:lnTo>
                  <a:lnTo>
                    <a:pt x="175" y="141"/>
                  </a:lnTo>
                  <a:lnTo>
                    <a:pt x="175" y="139"/>
                  </a:lnTo>
                  <a:lnTo>
                    <a:pt x="175" y="139"/>
                  </a:lnTo>
                  <a:lnTo>
                    <a:pt x="175" y="137"/>
                  </a:lnTo>
                  <a:lnTo>
                    <a:pt x="175" y="137"/>
                  </a:lnTo>
                  <a:lnTo>
                    <a:pt x="175" y="135"/>
                  </a:lnTo>
                  <a:lnTo>
                    <a:pt x="175" y="135"/>
                  </a:lnTo>
                  <a:lnTo>
                    <a:pt x="173" y="135"/>
                  </a:lnTo>
                  <a:lnTo>
                    <a:pt x="173" y="135"/>
                  </a:lnTo>
                  <a:lnTo>
                    <a:pt x="173" y="135"/>
                  </a:lnTo>
                  <a:lnTo>
                    <a:pt x="173" y="135"/>
                  </a:lnTo>
                  <a:lnTo>
                    <a:pt x="173" y="135"/>
                  </a:lnTo>
                  <a:lnTo>
                    <a:pt x="173" y="133"/>
                  </a:lnTo>
                  <a:lnTo>
                    <a:pt x="173" y="133"/>
                  </a:lnTo>
                  <a:lnTo>
                    <a:pt x="172" y="133"/>
                  </a:lnTo>
                  <a:lnTo>
                    <a:pt x="172" y="133"/>
                  </a:lnTo>
                  <a:lnTo>
                    <a:pt x="170" y="133"/>
                  </a:lnTo>
                  <a:lnTo>
                    <a:pt x="170" y="133"/>
                  </a:lnTo>
                  <a:lnTo>
                    <a:pt x="170" y="131"/>
                  </a:lnTo>
                  <a:lnTo>
                    <a:pt x="168" y="130"/>
                  </a:lnTo>
                  <a:lnTo>
                    <a:pt x="168" y="131"/>
                  </a:lnTo>
                  <a:lnTo>
                    <a:pt x="168" y="131"/>
                  </a:lnTo>
                  <a:lnTo>
                    <a:pt x="168" y="131"/>
                  </a:lnTo>
                  <a:lnTo>
                    <a:pt x="168" y="131"/>
                  </a:lnTo>
                  <a:lnTo>
                    <a:pt x="168" y="131"/>
                  </a:lnTo>
                  <a:lnTo>
                    <a:pt x="168" y="131"/>
                  </a:lnTo>
                  <a:lnTo>
                    <a:pt x="168" y="131"/>
                  </a:lnTo>
                  <a:lnTo>
                    <a:pt x="168" y="133"/>
                  </a:lnTo>
                  <a:lnTo>
                    <a:pt x="170" y="133"/>
                  </a:lnTo>
                  <a:lnTo>
                    <a:pt x="170" y="135"/>
                  </a:lnTo>
                  <a:lnTo>
                    <a:pt x="170" y="135"/>
                  </a:lnTo>
                  <a:lnTo>
                    <a:pt x="170" y="135"/>
                  </a:lnTo>
                  <a:lnTo>
                    <a:pt x="170" y="135"/>
                  </a:lnTo>
                  <a:lnTo>
                    <a:pt x="170" y="135"/>
                  </a:lnTo>
                  <a:lnTo>
                    <a:pt x="170" y="137"/>
                  </a:lnTo>
                  <a:lnTo>
                    <a:pt x="170" y="137"/>
                  </a:lnTo>
                  <a:lnTo>
                    <a:pt x="170" y="137"/>
                  </a:lnTo>
                  <a:lnTo>
                    <a:pt x="170" y="139"/>
                  </a:lnTo>
                  <a:lnTo>
                    <a:pt x="170" y="139"/>
                  </a:lnTo>
                  <a:lnTo>
                    <a:pt x="170" y="141"/>
                  </a:lnTo>
                  <a:lnTo>
                    <a:pt x="170" y="141"/>
                  </a:lnTo>
                  <a:lnTo>
                    <a:pt x="170" y="141"/>
                  </a:lnTo>
                  <a:lnTo>
                    <a:pt x="170" y="142"/>
                  </a:lnTo>
                  <a:lnTo>
                    <a:pt x="170" y="142"/>
                  </a:lnTo>
                  <a:lnTo>
                    <a:pt x="170" y="144"/>
                  </a:lnTo>
                  <a:lnTo>
                    <a:pt x="170" y="144"/>
                  </a:lnTo>
                  <a:lnTo>
                    <a:pt x="170" y="144"/>
                  </a:lnTo>
                  <a:lnTo>
                    <a:pt x="170" y="144"/>
                  </a:lnTo>
                  <a:lnTo>
                    <a:pt x="170" y="146"/>
                  </a:lnTo>
                  <a:lnTo>
                    <a:pt x="170" y="146"/>
                  </a:lnTo>
                  <a:lnTo>
                    <a:pt x="170" y="146"/>
                  </a:lnTo>
                  <a:lnTo>
                    <a:pt x="170" y="146"/>
                  </a:lnTo>
                  <a:lnTo>
                    <a:pt x="170" y="146"/>
                  </a:lnTo>
                  <a:lnTo>
                    <a:pt x="170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4"/>
                  </a:lnTo>
                  <a:lnTo>
                    <a:pt x="168" y="144"/>
                  </a:lnTo>
                  <a:lnTo>
                    <a:pt x="168" y="142"/>
                  </a:lnTo>
                  <a:lnTo>
                    <a:pt x="168" y="142"/>
                  </a:lnTo>
                  <a:lnTo>
                    <a:pt x="168" y="142"/>
                  </a:lnTo>
                  <a:lnTo>
                    <a:pt x="168" y="141"/>
                  </a:lnTo>
                  <a:lnTo>
                    <a:pt x="168" y="141"/>
                  </a:lnTo>
                  <a:lnTo>
                    <a:pt x="168" y="141"/>
                  </a:lnTo>
                  <a:lnTo>
                    <a:pt x="166" y="141"/>
                  </a:lnTo>
                  <a:lnTo>
                    <a:pt x="166" y="142"/>
                  </a:lnTo>
                  <a:lnTo>
                    <a:pt x="166" y="142"/>
                  </a:lnTo>
                  <a:lnTo>
                    <a:pt x="166" y="142"/>
                  </a:lnTo>
                  <a:lnTo>
                    <a:pt x="166" y="142"/>
                  </a:lnTo>
                  <a:lnTo>
                    <a:pt x="166" y="142"/>
                  </a:lnTo>
                  <a:lnTo>
                    <a:pt x="164" y="142"/>
                  </a:lnTo>
                  <a:lnTo>
                    <a:pt x="164" y="142"/>
                  </a:lnTo>
                  <a:lnTo>
                    <a:pt x="164" y="144"/>
                  </a:lnTo>
                  <a:lnTo>
                    <a:pt x="162" y="144"/>
                  </a:lnTo>
                  <a:lnTo>
                    <a:pt x="162" y="144"/>
                  </a:lnTo>
                  <a:lnTo>
                    <a:pt x="162" y="144"/>
                  </a:lnTo>
                  <a:lnTo>
                    <a:pt x="162" y="144"/>
                  </a:lnTo>
                  <a:lnTo>
                    <a:pt x="161" y="146"/>
                  </a:lnTo>
                  <a:lnTo>
                    <a:pt x="161" y="146"/>
                  </a:lnTo>
                  <a:lnTo>
                    <a:pt x="161" y="146"/>
                  </a:lnTo>
                  <a:lnTo>
                    <a:pt x="159" y="146"/>
                  </a:lnTo>
                  <a:lnTo>
                    <a:pt x="159" y="148"/>
                  </a:lnTo>
                  <a:lnTo>
                    <a:pt x="159" y="148"/>
                  </a:lnTo>
                  <a:lnTo>
                    <a:pt x="159" y="150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5" y="153"/>
                  </a:lnTo>
                  <a:lnTo>
                    <a:pt x="155" y="153"/>
                  </a:lnTo>
                  <a:lnTo>
                    <a:pt x="153" y="153"/>
                  </a:lnTo>
                  <a:lnTo>
                    <a:pt x="153" y="153"/>
                  </a:lnTo>
                  <a:lnTo>
                    <a:pt x="153" y="155"/>
                  </a:lnTo>
                  <a:lnTo>
                    <a:pt x="153" y="155"/>
                  </a:lnTo>
                  <a:lnTo>
                    <a:pt x="151" y="157"/>
                  </a:lnTo>
                  <a:lnTo>
                    <a:pt x="151" y="159"/>
                  </a:lnTo>
                  <a:lnTo>
                    <a:pt x="151" y="159"/>
                  </a:lnTo>
                  <a:lnTo>
                    <a:pt x="151" y="161"/>
                  </a:lnTo>
                  <a:lnTo>
                    <a:pt x="151" y="163"/>
                  </a:lnTo>
                  <a:lnTo>
                    <a:pt x="150" y="163"/>
                  </a:lnTo>
                  <a:lnTo>
                    <a:pt x="150" y="163"/>
                  </a:lnTo>
                  <a:lnTo>
                    <a:pt x="150" y="163"/>
                  </a:lnTo>
                  <a:lnTo>
                    <a:pt x="150" y="163"/>
                  </a:lnTo>
                  <a:lnTo>
                    <a:pt x="148" y="163"/>
                  </a:lnTo>
                  <a:lnTo>
                    <a:pt x="148" y="163"/>
                  </a:lnTo>
                  <a:lnTo>
                    <a:pt x="148" y="163"/>
                  </a:lnTo>
                  <a:lnTo>
                    <a:pt x="148" y="164"/>
                  </a:lnTo>
                  <a:lnTo>
                    <a:pt x="148" y="163"/>
                  </a:lnTo>
                  <a:lnTo>
                    <a:pt x="148" y="163"/>
                  </a:lnTo>
                  <a:lnTo>
                    <a:pt x="146" y="163"/>
                  </a:lnTo>
                  <a:lnTo>
                    <a:pt x="146" y="163"/>
                  </a:lnTo>
                  <a:lnTo>
                    <a:pt x="146" y="163"/>
                  </a:lnTo>
                  <a:lnTo>
                    <a:pt x="146" y="164"/>
                  </a:lnTo>
                  <a:lnTo>
                    <a:pt x="144" y="164"/>
                  </a:lnTo>
                  <a:lnTo>
                    <a:pt x="144" y="164"/>
                  </a:lnTo>
                  <a:lnTo>
                    <a:pt x="144" y="164"/>
                  </a:lnTo>
                  <a:lnTo>
                    <a:pt x="142" y="164"/>
                  </a:lnTo>
                  <a:lnTo>
                    <a:pt x="142" y="163"/>
                  </a:lnTo>
                  <a:lnTo>
                    <a:pt x="142" y="163"/>
                  </a:lnTo>
                  <a:lnTo>
                    <a:pt x="142" y="163"/>
                  </a:lnTo>
                  <a:lnTo>
                    <a:pt x="142" y="163"/>
                  </a:lnTo>
                  <a:lnTo>
                    <a:pt x="142" y="163"/>
                  </a:lnTo>
                  <a:lnTo>
                    <a:pt x="142" y="163"/>
                  </a:lnTo>
                  <a:lnTo>
                    <a:pt x="142" y="163"/>
                  </a:lnTo>
                  <a:lnTo>
                    <a:pt x="140" y="164"/>
                  </a:lnTo>
                  <a:lnTo>
                    <a:pt x="140" y="164"/>
                  </a:lnTo>
                  <a:lnTo>
                    <a:pt x="140" y="164"/>
                  </a:lnTo>
                  <a:lnTo>
                    <a:pt x="139" y="164"/>
                  </a:lnTo>
                  <a:lnTo>
                    <a:pt x="139" y="164"/>
                  </a:lnTo>
                  <a:lnTo>
                    <a:pt x="139" y="164"/>
                  </a:lnTo>
                  <a:lnTo>
                    <a:pt x="137" y="164"/>
                  </a:lnTo>
                  <a:lnTo>
                    <a:pt x="137" y="164"/>
                  </a:lnTo>
                  <a:lnTo>
                    <a:pt x="135" y="164"/>
                  </a:lnTo>
                  <a:lnTo>
                    <a:pt x="135" y="166"/>
                  </a:lnTo>
                  <a:lnTo>
                    <a:pt x="135" y="166"/>
                  </a:lnTo>
                  <a:lnTo>
                    <a:pt x="135" y="168"/>
                  </a:lnTo>
                  <a:lnTo>
                    <a:pt x="135" y="168"/>
                  </a:lnTo>
                  <a:lnTo>
                    <a:pt x="133" y="168"/>
                  </a:lnTo>
                  <a:lnTo>
                    <a:pt x="133" y="168"/>
                  </a:lnTo>
                  <a:lnTo>
                    <a:pt x="131" y="168"/>
                  </a:lnTo>
                  <a:lnTo>
                    <a:pt x="131" y="168"/>
                  </a:lnTo>
                  <a:lnTo>
                    <a:pt x="131" y="168"/>
                  </a:lnTo>
                  <a:lnTo>
                    <a:pt x="130" y="170"/>
                  </a:lnTo>
                  <a:lnTo>
                    <a:pt x="130" y="170"/>
                  </a:lnTo>
                  <a:lnTo>
                    <a:pt x="130" y="172"/>
                  </a:lnTo>
                  <a:lnTo>
                    <a:pt x="128" y="172"/>
                  </a:lnTo>
                  <a:lnTo>
                    <a:pt x="128" y="173"/>
                  </a:lnTo>
                  <a:lnTo>
                    <a:pt x="128" y="173"/>
                  </a:lnTo>
                  <a:lnTo>
                    <a:pt x="126" y="173"/>
                  </a:lnTo>
                  <a:lnTo>
                    <a:pt x="126" y="173"/>
                  </a:lnTo>
                  <a:lnTo>
                    <a:pt x="126" y="173"/>
                  </a:lnTo>
                  <a:lnTo>
                    <a:pt x="126" y="175"/>
                  </a:lnTo>
                  <a:lnTo>
                    <a:pt x="124" y="175"/>
                  </a:lnTo>
                  <a:lnTo>
                    <a:pt x="124" y="175"/>
                  </a:lnTo>
                  <a:lnTo>
                    <a:pt x="124" y="175"/>
                  </a:lnTo>
                  <a:lnTo>
                    <a:pt x="124" y="177"/>
                  </a:lnTo>
                  <a:lnTo>
                    <a:pt x="124" y="177"/>
                  </a:lnTo>
                  <a:lnTo>
                    <a:pt x="122" y="179"/>
                  </a:lnTo>
                  <a:lnTo>
                    <a:pt x="122" y="179"/>
                  </a:lnTo>
                  <a:lnTo>
                    <a:pt x="122" y="179"/>
                  </a:lnTo>
                  <a:lnTo>
                    <a:pt x="122" y="181"/>
                  </a:lnTo>
                  <a:lnTo>
                    <a:pt x="120" y="181"/>
                  </a:lnTo>
                  <a:lnTo>
                    <a:pt x="120" y="181"/>
                  </a:lnTo>
                  <a:lnTo>
                    <a:pt x="120" y="181"/>
                  </a:lnTo>
                  <a:lnTo>
                    <a:pt x="119" y="181"/>
                  </a:lnTo>
                  <a:lnTo>
                    <a:pt x="120" y="183"/>
                  </a:lnTo>
                  <a:lnTo>
                    <a:pt x="120" y="183"/>
                  </a:lnTo>
                  <a:lnTo>
                    <a:pt x="120" y="183"/>
                  </a:lnTo>
                  <a:lnTo>
                    <a:pt x="120" y="183"/>
                  </a:lnTo>
                  <a:lnTo>
                    <a:pt x="120" y="183"/>
                  </a:lnTo>
                  <a:lnTo>
                    <a:pt x="120" y="183"/>
                  </a:lnTo>
                  <a:lnTo>
                    <a:pt x="120" y="183"/>
                  </a:lnTo>
                  <a:lnTo>
                    <a:pt x="119" y="183"/>
                  </a:lnTo>
                  <a:lnTo>
                    <a:pt x="119" y="183"/>
                  </a:lnTo>
                  <a:lnTo>
                    <a:pt x="119" y="183"/>
                  </a:lnTo>
                  <a:lnTo>
                    <a:pt x="119" y="183"/>
                  </a:lnTo>
                  <a:lnTo>
                    <a:pt x="119" y="184"/>
                  </a:lnTo>
                  <a:lnTo>
                    <a:pt x="117" y="184"/>
                  </a:lnTo>
                  <a:lnTo>
                    <a:pt x="117" y="184"/>
                  </a:lnTo>
                  <a:lnTo>
                    <a:pt x="117" y="184"/>
                  </a:lnTo>
                  <a:lnTo>
                    <a:pt x="117" y="184"/>
                  </a:lnTo>
                  <a:lnTo>
                    <a:pt x="117" y="186"/>
                  </a:lnTo>
                  <a:lnTo>
                    <a:pt x="115" y="186"/>
                  </a:lnTo>
                  <a:lnTo>
                    <a:pt x="115" y="186"/>
                  </a:lnTo>
                  <a:lnTo>
                    <a:pt x="115" y="188"/>
                  </a:lnTo>
                  <a:lnTo>
                    <a:pt x="115" y="188"/>
                  </a:lnTo>
                  <a:lnTo>
                    <a:pt x="115" y="188"/>
                  </a:lnTo>
                  <a:lnTo>
                    <a:pt x="113" y="190"/>
                  </a:lnTo>
                  <a:lnTo>
                    <a:pt x="113" y="190"/>
                  </a:lnTo>
                  <a:lnTo>
                    <a:pt x="113" y="192"/>
                  </a:lnTo>
                  <a:lnTo>
                    <a:pt x="115" y="192"/>
                  </a:lnTo>
                  <a:lnTo>
                    <a:pt x="115" y="192"/>
                  </a:lnTo>
                  <a:lnTo>
                    <a:pt x="115" y="192"/>
                  </a:lnTo>
                  <a:lnTo>
                    <a:pt x="115" y="192"/>
                  </a:lnTo>
                  <a:lnTo>
                    <a:pt x="117" y="192"/>
                  </a:lnTo>
                  <a:lnTo>
                    <a:pt x="117" y="192"/>
                  </a:lnTo>
                  <a:lnTo>
                    <a:pt x="117" y="192"/>
                  </a:lnTo>
                  <a:lnTo>
                    <a:pt x="117" y="192"/>
                  </a:lnTo>
                  <a:lnTo>
                    <a:pt x="119" y="192"/>
                  </a:lnTo>
                  <a:lnTo>
                    <a:pt x="119" y="192"/>
                  </a:lnTo>
                  <a:lnTo>
                    <a:pt x="119" y="194"/>
                  </a:lnTo>
                  <a:lnTo>
                    <a:pt x="119" y="194"/>
                  </a:lnTo>
                  <a:lnTo>
                    <a:pt x="119" y="194"/>
                  </a:lnTo>
                  <a:lnTo>
                    <a:pt x="119" y="194"/>
                  </a:lnTo>
                  <a:lnTo>
                    <a:pt x="120" y="194"/>
                  </a:lnTo>
                  <a:lnTo>
                    <a:pt x="120" y="194"/>
                  </a:lnTo>
                  <a:lnTo>
                    <a:pt x="120" y="194"/>
                  </a:lnTo>
                  <a:lnTo>
                    <a:pt x="120" y="194"/>
                  </a:lnTo>
                  <a:lnTo>
                    <a:pt x="120" y="194"/>
                  </a:lnTo>
                  <a:lnTo>
                    <a:pt x="122" y="194"/>
                  </a:lnTo>
                  <a:lnTo>
                    <a:pt x="122" y="192"/>
                  </a:lnTo>
                  <a:lnTo>
                    <a:pt x="122" y="192"/>
                  </a:lnTo>
                  <a:lnTo>
                    <a:pt x="124" y="192"/>
                  </a:lnTo>
                  <a:lnTo>
                    <a:pt x="124" y="192"/>
                  </a:lnTo>
                  <a:lnTo>
                    <a:pt x="124" y="192"/>
                  </a:lnTo>
                  <a:lnTo>
                    <a:pt x="126" y="192"/>
                  </a:lnTo>
                  <a:lnTo>
                    <a:pt x="126" y="192"/>
                  </a:lnTo>
                  <a:lnTo>
                    <a:pt x="126" y="192"/>
                  </a:lnTo>
                  <a:lnTo>
                    <a:pt x="128" y="192"/>
                  </a:lnTo>
                  <a:lnTo>
                    <a:pt x="128" y="190"/>
                  </a:lnTo>
                  <a:lnTo>
                    <a:pt x="128" y="190"/>
                  </a:lnTo>
                  <a:lnTo>
                    <a:pt x="130" y="190"/>
                  </a:lnTo>
                  <a:lnTo>
                    <a:pt x="130" y="190"/>
                  </a:lnTo>
                  <a:lnTo>
                    <a:pt x="130" y="190"/>
                  </a:lnTo>
                  <a:lnTo>
                    <a:pt x="131" y="190"/>
                  </a:lnTo>
                  <a:lnTo>
                    <a:pt x="131" y="190"/>
                  </a:lnTo>
                  <a:lnTo>
                    <a:pt x="131" y="190"/>
                  </a:lnTo>
                  <a:lnTo>
                    <a:pt x="133" y="190"/>
                  </a:lnTo>
                  <a:lnTo>
                    <a:pt x="133" y="190"/>
                  </a:lnTo>
                  <a:lnTo>
                    <a:pt x="133" y="190"/>
                  </a:lnTo>
                  <a:lnTo>
                    <a:pt x="133" y="188"/>
                  </a:lnTo>
                  <a:lnTo>
                    <a:pt x="133" y="188"/>
                  </a:lnTo>
                  <a:lnTo>
                    <a:pt x="135" y="188"/>
                  </a:lnTo>
                  <a:lnTo>
                    <a:pt x="135" y="188"/>
                  </a:lnTo>
                  <a:lnTo>
                    <a:pt x="135" y="188"/>
                  </a:lnTo>
                  <a:lnTo>
                    <a:pt x="135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86"/>
                  </a:lnTo>
                  <a:lnTo>
                    <a:pt x="139" y="186"/>
                  </a:lnTo>
                  <a:lnTo>
                    <a:pt x="139" y="188"/>
                  </a:lnTo>
                  <a:lnTo>
                    <a:pt x="139" y="188"/>
                  </a:lnTo>
                  <a:lnTo>
                    <a:pt x="139" y="188"/>
                  </a:lnTo>
                  <a:lnTo>
                    <a:pt x="139" y="188"/>
                  </a:lnTo>
                  <a:lnTo>
                    <a:pt x="139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90"/>
                  </a:lnTo>
                  <a:lnTo>
                    <a:pt x="135" y="190"/>
                  </a:lnTo>
                  <a:lnTo>
                    <a:pt x="135" y="190"/>
                  </a:lnTo>
                  <a:lnTo>
                    <a:pt x="133" y="190"/>
                  </a:lnTo>
                  <a:lnTo>
                    <a:pt x="133" y="192"/>
                  </a:lnTo>
                  <a:lnTo>
                    <a:pt x="131" y="192"/>
                  </a:lnTo>
                  <a:lnTo>
                    <a:pt x="130" y="192"/>
                  </a:lnTo>
                  <a:lnTo>
                    <a:pt x="130" y="194"/>
                  </a:lnTo>
                  <a:lnTo>
                    <a:pt x="128" y="194"/>
                  </a:lnTo>
                  <a:lnTo>
                    <a:pt x="128" y="194"/>
                  </a:lnTo>
                  <a:lnTo>
                    <a:pt x="126" y="194"/>
                  </a:lnTo>
                  <a:lnTo>
                    <a:pt x="124" y="194"/>
                  </a:lnTo>
                  <a:lnTo>
                    <a:pt x="124" y="194"/>
                  </a:lnTo>
                  <a:lnTo>
                    <a:pt x="124" y="195"/>
                  </a:lnTo>
                  <a:lnTo>
                    <a:pt x="122" y="195"/>
                  </a:lnTo>
                  <a:lnTo>
                    <a:pt x="120" y="195"/>
                  </a:lnTo>
                  <a:lnTo>
                    <a:pt x="120" y="195"/>
                  </a:lnTo>
                  <a:lnTo>
                    <a:pt x="119" y="195"/>
                  </a:lnTo>
                  <a:lnTo>
                    <a:pt x="117" y="195"/>
                  </a:lnTo>
                  <a:lnTo>
                    <a:pt x="117" y="194"/>
                  </a:lnTo>
                  <a:lnTo>
                    <a:pt x="115" y="194"/>
                  </a:lnTo>
                  <a:lnTo>
                    <a:pt x="115" y="194"/>
                  </a:lnTo>
                  <a:lnTo>
                    <a:pt x="115" y="194"/>
                  </a:lnTo>
                  <a:lnTo>
                    <a:pt x="113" y="194"/>
                  </a:lnTo>
                  <a:lnTo>
                    <a:pt x="113" y="194"/>
                  </a:lnTo>
                  <a:lnTo>
                    <a:pt x="113" y="194"/>
                  </a:lnTo>
                  <a:lnTo>
                    <a:pt x="113" y="195"/>
                  </a:lnTo>
                  <a:lnTo>
                    <a:pt x="113" y="195"/>
                  </a:lnTo>
                  <a:lnTo>
                    <a:pt x="113" y="195"/>
                  </a:lnTo>
                  <a:lnTo>
                    <a:pt x="111" y="195"/>
                  </a:lnTo>
                  <a:lnTo>
                    <a:pt x="111" y="195"/>
                  </a:lnTo>
                  <a:lnTo>
                    <a:pt x="111" y="194"/>
                  </a:lnTo>
                  <a:lnTo>
                    <a:pt x="111" y="194"/>
                  </a:lnTo>
                  <a:lnTo>
                    <a:pt x="111" y="194"/>
                  </a:lnTo>
                  <a:lnTo>
                    <a:pt x="109" y="194"/>
                  </a:lnTo>
                  <a:lnTo>
                    <a:pt x="109" y="194"/>
                  </a:lnTo>
                  <a:lnTo>
                    <a:pt x="109" y="194"/>
                  </a:lnTo>
                  <a:lnTo>
                    <a:pt x="109" y="192"/>
                  </a:lnTo>
                  <a:lnTo>
                    <a:pt x="109" y="192"/>
                  </a:lnTo>
                  <a:lnTo>
                    <a:pt x="109" y="190"/>
                  </a:lnTo>
                  <a:lnTo>
                    <a:pt x="111" y="190"/>
                  </a:lnTo>
                  <a:lnTo>
                    <a:pt x="111" y="190"/>
                  </a:lnTo>
                  <a:lnTo>
                    <a:pt x="111" y="188"/>
                  </a:lnTo>
                  <a:lnTo>
                    <a:pt x="111" y="188"/>
                  </a:lnTo>
                  <a:lnTo>
                    <a:pt x="113" y="188"/>
                  </a:lnTo>
                  <a:lnTo>
                    <a:pt x="113" y="186"/>
                  </a:lnTo>
                  <a:lnTo>
                    <a:pt x="113" y="186"/>
                  </a:lnTo>
                  <a:lnTo>
                    <a:pt x="113" y="184"/>
                  </a:lnTo>
                  <a:lnTo>
                    <a:pt x="115" y="184"/>
                  </a:lnTo>
                  <a:lnTo>
                    <a:pt x="115" y="183"/>
                  </a:lnTo>
                  <a:lnTo>
                    <a:pt x="115" y="183"/>
                  </a:lnTo>
                  <a:lnTo>
                    <a:pt x="117" y="181"/>
                  </a:lnTo>
                  <a:lnTo>
                    <a:pt x="117" y="181"/>
                  </a:lnTo>
                  <a:lnTo>
                    <a:pt x="117" y="181"/>
                  </a:lnTo>
                  <a:lnTo>
                    <a:pt x="119" y="181"/>
                  </a:lnTo>
                  <a:lnTo>
                    <a:pt x="119" y="181"/>
                  </a:lnTo>
                  <a:lnTo>
                    <a:pt x="119" y="179"/>
                  </a:lnTo>
                  <a:lnTo>
                    <a:pt x="119" y="179"/>
                  </a:lnTo>
                  <a:lnTo>
                    <a:pt x="120" y="179"/>
                  </a:lnTo>
                  <a:lnTo>
                    <a:pt x="120" y="177"/>
                  </a:lnTo>
                  <a:lnTo>
                    <a:pt x="120" y="177"/>
                  </a:lnTo>
                  <a:lnTo>
                    <a:pt x="120" y="177"/>
                  </a:lnTo>
                  <a:lnTo>
                    <a:pt x="122" y="177"/>
                  </a:lnTo>
                  <a:lnTo>
                    <a:pt x="122" y="175"/>
                  </a:lnTo>
                  <a:lnTo>
                    <a:pt x="122" y="175"/>
                  </a:lnTo>
                  <a:lnTo>
                    <a:pt x="122" y="175"/>
                  </a:lnTo>
                  <a:lnTo>
                    <a:pt x="122" y="173"/>
                  </a:lnTo>
                  <a:lnTo>
                    <a:pt x="122" y="173"/>
                  </a:lnTo>
                  <a:lnTo>
                    <a:pt x="122" y="173"/>
                  </a:lnTo>
                  <a:lnTo>
                    <a:pt x="124" y="172"/>
                  </a:lnTo>
                  <a:lnTo>
                    <a:pt x="124" y="172"/>
                  </a:lnTo>
                  <a:lnTo>
                    <a:pt x="124" y="172"/>
                  </a:lnTo>
                  <a:lnTo>
                    <a:pt x="124" y="170"/>
                  </a:lnTo>
                  <a:lnTo>
                    <a:pt x="126" y="170"/>
                  </a:lnTo>
                  <a:lnTo>
                    <a:pt x="126" y="170"/>
                  </a:lnTo>
                  <a:lnTo>
                    <a:pt x="126" y="170"/>
                  </a:lnTo>
                  <a:lnTo>
                    <a:pt x="126" y="170"/>
                  </a:lnTo>
                  <a:lnTo>
                    <a:pt x="128" y="168"/>
                  </a:lnTo>
                  <a:lnTo>
                    <a:pt x="128" y="168"/>
                  </a:lnTo>
                  <a:lnTo>
                    <a:pt x="128" y="168"/>
                  </a:lnTo>
                  <a:lnTo>
                    <a:pt x="128" y="166"/>
                  </a:lnTo>
                  <a:lnTo>
                    <a:pt x="130" y="166"/>
                  </a:lnTo>
                  <a:lnTo>
                    <a:pt x="130" y="166"/>
                  </a:lnTo>
                  <a:lnTo>
                    <a:pt x="130" y="166"/>
                  </a:lnTo>
                  <a:lnTo>
                    <a:pt x="131" y="164"/>
                  </a:lnTo>
                  <a:lnTo>
                    <a:pt x="131" y="164"/>
                  </a:lnTo>
                  <a:lnTo>
                    <a:pt x="131" y="164"/>
                  </a:lnTo>
                  <a:lnTo>
                    <a:pt x="131" y="163"/>
                  </a:lnTo>
                  <a:lnTo>
                    <a:pt x="133" y="163"/>
                  </a:lnTo>
                  <a:lnTo>
                    <a:pt x="133" y="163"/>
                  </a:lnTo>
                  <a:lnTo>
                    <a:pt x="133" y="163"/>
                  </a:lnTo>
                  <a:lnTo>
                    <a:pt x="135" y="161"/>
                  </a:lnTo>
                  <a:lnTo>
                    <a:pt x="135" y="161"/>
                  </a:lnTo>
                  <a:lnTo>
                    <a:pt x="135" y="161"/>
                  </a:lnTo>
                  <a:lnTo>
                    <a:pt x="135" y="161"/>
                  </a:lnTo>
                  <a:lnTo>
                    <a:pt x="137" y="161"/>
                  </a:lnTo>
                  <a:lnTo>
                    <a:pt x="137" y="161"/>
                  </a:lnTo>
                  <a:lnTo>
                    <a:pt x="137" y="161"/>
                  </a:lnTo>
                  <a:lnTo>
                    <a:pt x="137" y="161"/>
                  </a:lnTo>
                  <a:lnTo>
                    <a:pt x="139" y="161"/>
                  </a:lnTo>
                  <a:lnTo>
                    <a:pt x="139" y="161"/>
                  </a:lnTo>
                  <a:lnTo>
                    <a:pt x="139" y="161"/>
                  </a:lnTo>
                  <a:lnTo>
                    <a:pt x="139" y="161"/>
                  </a:lnTo>
                  <a:lnTo>
                    <a:pt x="137" y="161"/>
                  </a:lnTo>
                  <a:lnTo>
                    <a:pt x="137" y="161"/>
                  </a:lnTo>
                  <a:lnTo>
                    <a:pt x="137" y="159"/>
                  </a:lnTo>
                  <a:lnTo>
                    <a:pt x="137" y="159"/>
                  </a:lnTo>
                  <a:lnTo>
                    <a:pt x="137" y="159"/>
                  </a:lnTo>
                  <a:lnTo>
                    <a:pt x="139" y="159"/>
                  </a:lnTo>
                  <a:lnTo>
                    <a:pt x="139" y="159"/>
                  </a:lnTo>
                  <a:lnTo>
                    <a:pt x="139" y="159"/>
                  </a:lnTo>
                  <a:lnTo>
                    <a:pt x="139" y="157"/>
                  </a:lnTo>
                  <a:lnTo>
                    <a:pt x="139" y="157"/>
                  </a:lnTo>
                  <a:lnTo>
                    <a:pt x="139" y="157"/>
                  </a:lnTo>
                  <a:lnTo>
                    <a:pt x="140" y="157"/>
                  </a:lnTo>
                  <a:lnTo>
                    <a:pt x="140" y="155"/>
                  </a:lnTo>
                  <a:lnTo>
                    <a:pt x="140" y="155"/>
                  </a:lnTo>
                  <a:lnTo>
                    <a:pt x="140" y="155"/>
                  </a:lnTo>
                  <a:lnTo>
                    <a:pt x="140" y="153"/>
                  </a:lnTo>
                  <a:lnTo>
                    <a:pt x="140" y="153"/>
                  </a:lnTo>
                  <a:lnTo>
                    <a:pt x="140" y="153"/>
                  </a:lnTo>
                  <a:lnTo>
                    <a:pt x="142" y="152"/>
                  </a:lnTo>
                  <a:lnTo>
                    <a:pt x="142" y="152"/>
                  </a:lnTo>
                  <a:lnTo>
                    <a:pt x="142" y="152"/>
                  </a:lnTo>
                  <a:lnTo>
                    <a:pt x="142" y="150"/>
                  </a:lnTo>
                  <a:lnTo>
                    <a:pt x="142" y="150"/>
                  </a:lnTo>
                  <a:lnTo>
                    <a:pt x="144" y="152"/>
                  </a:lnTo>
                  <a:lnTo>
                    <a:pt x="144" y="152"/>
                  </a:lnTo>
                  <a:lnTo>
                    <a:pt x="144" y="152"/>
                  </a:lnTo>
                  <a:lnTo>
                    <a:pt x="144" y="150"/>
                  </a:lnTo>
                  <a:lnTo>
                    <a:pt x="144" y="150"/>
                  </a:lnTo>
                  <a:lnTo>
                    <a:pt x="144" y="150"/>
                  </a:lnTo>
                  <a:lnTo>
                    <a:pt x="144" y="148"/>
                  </a:lnTo>
                  <a:lnTo>
                    <a:pt x="144" y="148"/>
                  </a:lnTo>
                  <a:lnTo>
                    <a:pt x="144" y="148"/>
                  </a:lnTo>
                  <a:lnTo>
                    <a:pt x="144" y="148"/>
                  </a:lnTo>
                  <a:lnTo>
                    <a:pt x="144" y="148"/>
                  </a:lnTo>
                  <a:lnTo>
                    <a:pt x="144" y="148"/>
                  </a:lnTo>
                  <a:lnTo>
                    <a:pt x="144" y="146"/>
                  </a:lnTo>
                  <a:lnTo>
                    <a:pt x="144" y="146"/>
                  </a:lnTo>
                  <a:lnTo>
                    <a:pt x="144" y="146"/>
                  </a:lnTo>
                  <a:lnTo>
                    <a:pt x="144" y="146"/>
                  </a:lnTo>
                  <a:lnTo>
                    <a:pt x="144" y="146"/>
                  </a:lnTo>
                  <a:lnTo>
                    <a:pt x="144" y="144"/>
                  </a:lnTo>
                  <a:lnTo>
                    <a:pt x="144" y="144"/>
                  </a:lnTo>
                  <a:lnTo>
                    <a:pt x="144" y="144"/>
                  </a:lnTo>
                  <a:lnTo>
                    <a:pt x="144" y="144"/>
                  </a:lnTo>
                  <a:lnTo>
                    <a:pt x="144" y="142"/>
                  </a:lnTo>
                  <a:lnTo>
                    <a:pt x="144" y="142"/>
                  </a:lnTo>
                  <a:lnTo>
                    <a:pt x="144" y="142"/>
                  </a:lnTo>
                  <a:lnTo>
                    <a:pt x="144" y="141"/>
                  </a:lnTo>
                  <a:lnTo>
                    <a:pt x="146" y="141"/>
                  </a:lnTo>
                  <a:lnTo>
                    <a:pt x="146" y="141"/>
                  </a:lnTo>
                  <a:lnTo>
                    <a:pt x="146" y="141"/>
                  </a:lnTo>
                  <a:lnTo>
                    <a:pt x="146" y="141"/>
                  </a:lnTo>
                  <a:lnTo>
                    <a:pt x="146" y="141"/>
                  </a:lnTo>
                  <a:lnTo>
                    <a:pt x="146" y="141"/>
                  </a:lnTo>
                  <a:lnTo>
                    <a:pt x="146" y="142"/>
                  </a:lnTo>
                  <a:lnTo>
                    <a:pt x="146" y="142"/>
                  </a:lnTo>
                  <a:lnTo>
                    <a:pt x="146" y="142"/>
                  </a:lnTo>
                  <a:lnTo>
                    <a:pt x="146" y="142"/>
                  </a:lnTo>
                  <a:lnTo>
                    <a:pt x="146" y="144"/>
                  </a:lnTo>
                  <a:lnTo>
                    <a:pt x="146" y="144"/>
                  </a:lnTo>
                  <a:lnTo>
                    <a:pt x="146" y="146"/>
                  </a:lnTo>
                  <a:lnTo>
                    <a:pt x="146" y="146"/>
                  </a:lnTo>
                  <a:lnTo>
                    <a:pt x="148" y="146"/>
                  </a:lnTo>
                  <a:lnTo>
                    <a:pt x="148" y="144"/>
                  </a:lnTo>
                  <a:lnTo>
                    <a:pt x="148" y="144"/>
                  </a:lnTo>
                  <a:lnTo>
                    <a:pt x="148" y="144"/>
                  </a:lnTo>
                  <a:lnTo>
                    <a:pt x="148" y="142"/>
                  </a:lnTo>
                  <a:lnTo>
                    <a:pt x="150" y="142"/>
                  </a:lnTo>
                  <a:lnTo>
                    <a:pt x="148" y="142"/>
                  </a:lnTo>
                  <a:lnTo>
                    <a:pt x="148" y="141"/>
                  </a:lnTo>
                  <a:lnTo>
                    <a:pt x="148" y="141"/>
                  </a:lnTo>
                  <a:lnTo>
                    <a:pt x="148" y="141"/>
                  </a:lnTo>
                  <a:lnTo>
                    <a:pt x="150" y="139"/>
                  </a:lnTo>
                  <a:lnTo>
                    <a:pt x="150" y="137"/>
                  </a:lnTo>
                  <a:lnTo>
                    <a:pt x="150" y="137"/>
                  </a:lnTo>
                  <a:lnTo>
                    <a:pt x="151" y="137"/>
                  </a:lnTo>
                  <a:lnTo>
                    <a:pt x="151" y="137"/>
                  </a:lnTo>
                  <a:lnTo>
                    <a:pt x="151" y="139"/>
                  </a:lnTo>
                  <a:lnTo>
                    <a:pt x="151" y="139"/>
                  </a:lnTo>
                  <a:lnTo>
                    <a:pt x="151" y="139"/>
                  </a:lnTo>
                  <a:lnTo>
                    <a:pt x="150" y="141"/>
                  </a:lnTo>
                  <a:lnTo>
                    <a:pt x="150" y="141"/>
                  </a:lnTo>
                  <a:lnTo>
                    <a:pt x="151" y="141"/>
                  </a:lnTo>
                  <a:lnTo>
                    <a:pt x="151" y="141"/>
                  </a:lnTo>
                  <a:lnTo>
                    <a:pt x="151" y="142"/>
                  </a:lnTo>
                  <a:lnTo>
                    <a:pt x="151" y="142"/>
                  </a:lnTo>
                  <a:lnTo>
                    <a:pt x="151" y="142"/>
                  </a:lnTo>
                  <a:lnTo>
                    <a:pt x="151" y="144"/>
                  </a:lnTo>
                  <a:lnTo>
                    <a:pt x="151" y="144"/>
                  </a:lnTo>
                  <a:lnTo>
                    <a:pt x="151" y="144"/>
                  </a:lnTo>
                  <a:lnTo>
                    <a:pt x="151" y="146"/>
                  </a:lnTo>
                  <a:lnTo>
                    <a:pt x="150" y="146"/>
                  </a:lnTo>
                  <a:lnTo>
                    <a:pt x="150" y="146"/>
                  </a:lnTo>
                  <a:lnTo>
                    <a:pt x="150" y="148"/>
                  </a:lnTo>
                  <a:lnTo>
                    <a:pt x="150" y="148"/>
                  </a:lnTo>
                  <a:lnTo>
                    <a:pt x="150" y="150"/>
                  </a:lnTo>
                  <a:lnTo>
                    <a:pt x="148" y="150"/>
                  </a:lnTo>
                  <a:lnTo>
                    <a:pt x="148" y="152"/>
                  </a:lnTo>
                  <a:lnTo>
                    <a:pt x="148" y="152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8" y="155"/>
                  </a:lnTo>
                  <a:lnTo>
                    <a:pt x="146" y="155"/>
                  </a:lnTo>
                  <a:lnTo>
                    <a:pt x="146" y="155"/>
                  </a:lnTo>
                  <a:lnTo>
                    <a:pt x="146" y="155"/>
                  </a:lnTo>
                  <a:lnTo>
                    <a:pt x="146" y="155"/>
                  </a:lnTo>
                  <a:lnTo>
                    <a:pt x="144" y="157"/>
                  </a:lnTo>
                  <a:lnTo>
                    <a:pt x="144" y="157"/>
                  </a:lnTo>
                  <a:lnTo>
                    <a:pt x="144" y="159"/>
                  </a:lnTo>
                  <a:lnTo>
                    <a:pt x="146" y="159"/>
                  </a:lnTo>
                  <a:lnTo>
                    <a:pt x="146" y="159"/>
                  </a:lnTo>
                  <a:lnTo>
                    <a:pt x="146" y="157"/>
                  </a:lnTo>
                  <a:lnTo>
                    <a:pt x="146" y="157"/>
                  </a:lnTo>
                  <a:lnTo>
                    <a:pt x="146" y="157"/>
                  </a:lnTo>
                  <a:lnTo>
                    <a:pt x="148" y="157"/>
                  </a:lnTo>
                  <a:lnTo>
                    <a:pt x="148" y="159"/>
                  </a:lnTo>
                  <a:lnTo>
                    <a:pt x="148" y="159"/>
                  </a:lnTo>
                  <a:lnTo>
                    <a:pt x="148" y="159"/>
                  </a:lnTo>
                  <a:lnTo>
                    <a:pt x="150" y="157"/>
                  </a:lnTo>
                  <a:lnTo>
                    <a:pt x="150" y="157"/>
                  </a:lnTo>
                  <a:lnTo>
                    <a:pt x="150" y="157"/>
                  </a:lnTo>
                  <a:lnTo>
                    <a:pt x="150" y="157"/>
                  </a:lnTo>
                  <a:lnTo>
                    <a:pt x="150" y="155"/>
                  </a:lnTo>
                  <a:lnTo>
                    <a:pt x="150" y="155"/>
                  </a:lnTo>
                  <a:lnTo>
                    <a:pt x="150" y="155"/>
                  </a:lnTo>
                  <a:lnTo>
                    <a:pt x="150" y="153"/>
                  </a:lnTo>
                  <a:lnTo>
                    <a:pt x="150" y="153"/>
                  </a:lnTo>
                  <a:lnTo>
                    <a:pt x="150" y="153"/>
                  </a:lnTo>
                  <a:lnTo>
                    <a:pt x="150" y="153"/>
                  </a:lnTo>
                  <a:lnTo>
                    <a:pt x="150" y="152"/>
                  </a:lnTo>
                  <a:lnTo>
                    <a:pt x="151" y="152"/>
                  </a:lnTo>
                  <a:lnTo>
                    <a:pt x="151" y="152"/>
                  </a:lnTo>
                  <a:lnTo>
                    <a:pt x="151" y="152"/>
                  </a:lnTo>
                  <a:lnTo>
                    <a:pt x="151" y="150"/>
                  </a:lnTo>
                  <a:lnTo>
                    <a:pt x="153" y="150"/>
                  </a:lnTo>
                  <a:lnTo>
                    <a:pt x="153" y="150"/>
                  </a:lnTo>
                  <a:lnTo>
                    <a:pt x="153" y="150"/>
                  </a:lnTo>
                  <a:lnTo>
                    <a:pt x="153" y="148"/>
                  </a:lnTo>
                  <a:lnTo>
                    <a:pt x="153" y="148"/>
                  </a:lnTo>
                  <a:lnTo>
                    <a:pt x="153" y="148"/>
                  </a:lnTo>
                  <a:lnTo>
                    <a:pt x="153" y="148"/>
                  </a:lnTo>
                  <a:lnTo>
                    <a:pt x="155" y="146"/>
                  </a:lnTo>
                  <a:lnTo>
                    <a:pt x="155" y="146"/>
                  </a:lnTo>
                  <a:lnTo>
                    <a:pt x="155" y="146"/>
                  </a:lnTo>
                  <a:lnTo>
                    <a:pt x="155" y="146"/>
                  </a:lnTo>
                  <a:lnTo>
                    <a:pt x="155" y="144"/>
                  </a:lnTo>
                  <a:lnTo>
                    <a:pt x="155" y="144"/>
                  </a:lnTo>
                  <a:lnTo>
                    <a:pt x="155" y="144"/>
                  </a:lnTo>
                  <a:lnTo>
                    <a:pt x="155" y="144"/>
                  </a:lnTo>
                  <a:lnTo>
                    <a:pt x="157" y="144"/>
                  </a:lnTo>
                  <a:lnTo>
                    <a:pt x="157" y="144"/>
                  </a:lnTo>
                  <a:lnTo>
                    <a:pt x="157" y="144"/>
                  </a:lnTo>
                  <a:lnTo>
                    <a:pt x="157" y="142"/>
                  </a:lnTo>
                  <a:lnTo>
                    <a:pt x="159" y="142"/>
                  </a:lnTo>
                  <a:lnTo>
                    <a:pt x="159" y="142"/>
                  </a:lnTo>
                  <a:lnTo>
                    <a:pt x="159" y="142"/>
                  </a:lnTo>
                  <a:lnTo>
                    <a:pt x="161" y="142"/>
                  </a:lnTo>
                  <a:lnTo>
                    <a:pt x="161" y="141"/>
                  </a:lnTo>
                  <a:lnTo>
                    <a:pt x="161" y="141"/>
                  </a:lnTo>
                  <a:lnTo>
                    <a:pt x="161" y="141"/>
                  </a:lnTo>
                  <a:lnTo>
                    <a:pt x="161" y="141"/>
                  </a:lnTo>
                  <a:lnTo>
                    <a:pt x="161" y="139"/>
                  </a:lnTo>
                  <a:lnTo>
                    <a:pt x="161" y="139"/>
                  </a:lnTo>
                  <a:lnTo>
                    <a:pt x="161" y="137"/>
                  </a:lnTo>
                  <a:lnTo>
                    <a:pt x="161" y="137"/>
                  </a:lnTo>
                  <a:lnTo>
                    <a:pt x="161" y="137"/>
                  </a:lnTo>
                  <a:lnTo>
                    <a:pt x="162" y="139"/>
                  </a:lnTo>
                  <a:lnTo>
                    <a:pt x="162" y="137"/>
                  </a:lnTo>
                  <a:lnTo>
                    <a:pt x="162" y="13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6" y="139"/>
                  </a:lnTo>
                  <a:lnTo>
                    <a:pt x="166" y="137"/>
                  </a:lnTo>
                  <a:lnTo>
                    <a:pt x="166" y="137"/>
                  </a:lnTo>
                  <a:lnTo>
                    <a:pt x="166" y="137"/>
                  </a:lnTo>
                  <a:lnTo>
                    <a:pt x="166" y="137"/>
                  </a:lnTo>
                  <a:lnTo>
                    <a:pt x="166" y="137"/>
                  </a:lnTo>
                  <a:lnTo>
                    <a:pt x="168" y="137"/>
                  </a:lnTo>
                  <a:lnTo>
                    <a:pt x="166" y="137"/>
                  </a:lnTo>
                  <a:lnTo>
                    <a:pt x="166" y="137"/>
                  </a:lnTo>
                  <a:lnTo>
                    <a:pt x="166" y="137"/>
                  </a:lnTo>
                  <a:lnTo>
                    <a:pt x="166" y="135"/>
                  </a:lnTo>
                  <a:lnTo>
                    <a:pt x="164" y="135"/>
                  </a:lnTo>
                  <a:lnTo>
                    <a:pt x="164" y="135"/>
                  </a:lnTo>
                  <a:lnTo>
                    <a:pt x="164" y="135"/>
                  </a:lnTo>
                  <a:lnTo>
                    <a:pt x="164" y="133"/>
                  </a:lnTo>
                  <a:lnTo>
                    <a:pt x="164" y="133"/>
                  </a:lnTo>
                  <a:lnTo>
                    <a:pt x="164" y="131"/>
                  </a:lnTo>
                  <a:lnTo>
                    <a:pt x="164" y="131"/>
                  </a:lnTo>
                  <a:lnTo>
                    <a:pt x="164" y="131"/>
                  </a:lnTo>
                  <a:lnTo>
                    <a:pt x="162" y="131"/>
                  </a:lnTo>
                  <a:lnTo>
                    <a:pt x="162" y="131"/>
                  </a:lnTo>
                  <a:lnTo>
                    <a:pt x="162" y="133"/>
                  </a:lnTo>
                  <a:lnTo>
                    <a:pt x="162" y="131"/>
                  </a:lnTo>
                  <a:lnTo>
                    <a:pt x="162" y="131"/>
                  </a:lnTo>
                  <a:lnTo>
                    <a:pt x="162" y="131"/>
                  </a:lnTo>
                  <a:lnTo>
                    <a:pt x="162" y="131"/>
                  </a:lnTo>
                  <a:lnTo>
                    <a:pt x="162" y="130"/>
                  </a:lnTo>
                  <a:lnTo>
                    <a:pt x="162" y="128"/>
                  </a:lnTo>
                  <a:lnTo>
                    <a:pt x="162" y="128"/>
                  </a:lnTo>
                  <a:lnTo>
                    <a:pt x="162" y="128"/>
                  </a:lnTo>
                  <a:lnTo>
                    <a:pt x="162" y="128"/>
                  </a:lnTo>
                  <a:lnTo>
                    <a:pt x="162" y="128"/>
                  </a:lnTo>
                  <a:lnTo>
                    <a:pt x="162" y="128"/>
                  </a:lnTo>
                  <a:lnTo>
                    <a:pt x="162" y="128"/>
                  </a:lnTo>
                  <a:lnTo>
                    <a:pt x="162" y="126"/>
                  </a:lnTo>
                  <a:lnTo>
                    <a:pt x="162" y="126"/>
                  </a:lnTo>
                  <a:lnTo>
                    <a:pt x="164" y="126"/>
                  </a:lnTo>
                  <a:lnTo>
                    <a:pt x="164" y="126"/>
                  </a:lnTo>
                  <a:lnTo>
                    <a:pt x="162" y="126"/>
                  </a:lnTo>
                  <a:lnTo>
                    <a:pt x="162" y="126"/>
                  </a:lnTo>
                  <a:lnTo>
                    <a:pt x="162" y="126"/>
                  </a:lnTo>
                  <a:lnTo>
                    <a:pt x="162" y="126"/>
                  </a:lnTo>
                  <a:lnTo>
                    <a:pt x="162" y="124"/>
                  </a:lnTo>
                  <a:lnTo>
                    <a:pt x="162" y="124"/>
                  </a:lnTo>
                  <a:lnTo>
                    <a:pt x="161" y="124"/>
                  </a:lnTo>
                  <a:lnTo>
                    <a:pt x="161" y="124"/>
                  </a:lnTo>
                  <a:lnTo>
                    <a:pt x="161" y="122"/>
                  </a:lnTo>
                  <a:lnTo>
                    <a:pt x="161" y="122"/>
                  </a:lnTo>
                  <a:lnTo>
                    <a:pt x="161" y="122"/>
                  </a:lnTo>
                  <a:lnTo>
                    <a:pt x="161" y="121"/>
                  </a:lnTo>
                  <a:lnTo>
                    <a:pt x="161" y="121"/>
                  </a:lnTo>
                  <a:lnTo>
                    <a:pt x="161" y="121"/>
                  </a:lnTo>
                  <a:lnTo>
                    <a:pt x="161" y="119"/>
                  </a:lnTo>
                  <a:lnTo>
                    <a:pt x="161" y="119"/>
                  </a:lnTo>
                  <a:lnTo>
                    <a:pt x="161" y="119"/>
                  </a:lnTo>
                  <a:lnTo>
                    <a:pt x="161" y="119"/>
                  </a:lnTo>
                  <a:lnTo>
                    <a:pt x="161" y="119"/>
                  </a:lnTo>
                  <a:lnTo>
                    <a:pt x="161" y="119"/>
                  </a:lnTo>
                  <a:lnTo>
                    <a:pt x="161" y="119"/>
                  </a:lnTo>
                  <a:lnTo>
                    <a:pt x="161" y="117"/>
                  </a:lnTo>
                  <a:lnTo>
                    <a:pt x="159" y="117"/>
                  </a:lnTo>
                  <a:lnTo>
                    <a:pt x="159" y="117"/>
                  </a:lnTo>
                  <a:lnTo>
                    <a:pt x="159" y="115"/>
                  </a:lnTo>
                  <a:lnTo>
                    <a:pt x="159" y="115"/>
                  </a:lnTo>
                  <a:lnTo>
                    <a:pt x="159" y="115"/>
                  </a:lnTo>
                  <a:lnTo>
                    <a:pt x="159" y="115"/>
                  </a:lnTo>
                  <a:lnTo>
                    <a:pt x="159" y="113"/>
                  </a:lnTo>
                  <a:lnTo>
                    <a:pt x="159" y="113"/>
                  </a:lnTo>
                  <a:lnTo>
                    <a:pt x="159" y="113"/>
                  </a:lnTo>
                  <a:lnTo>
                    <a:pt x="159" y="113"/>
                  </a:lnTo>
                  <a:lnTo>
                    <a:pt x="159" y="113"/>
                  </a:lnTo>
                  <a:lnTo>
                    <a:pt x="157" y="113"/>
                  </a:lnTo>
                  <a:lnTo>
                    <a:pt x="157" y="111"/>
                  </a:lnTo>
                  <a:lnTo>
                    <a:pt x="157" y="111"/>
                  </a:lnTo>
                  <a:lnTo>
                    <a:pt x="157" y="110"/>
                  </a:lnTo>
                  <a:lnTo>
                    <a:pt x="157" y="110"/>
                  </a:lnTo>
                  <a:lnTo>
                    <a:pt x="157" y="110"/>
                  </a:lnTo>
                  <a:lnTo>
                    <a:pt x="157" y="110"/>
                  </a:lnTo>
                  <a:lnTo>
                    <a:pt x="157" y="108"/>
                  </a:lnTo>
                  <a:lnTo>
                    <a:pt x="157" y="108"/>
                  </a:lnTo>
                  <a:lnTo>
                    <a:pt x="159" y="108"/>
                  </a:lnTo>
                  <a:lnTo>
                    <a:pt x="159" y="108"/>
                  </a:lnTo>
                  <a:lnTo>
                    <a:pt x="159" y="108"/>
                  </a:lnTo>
                  <a:lnTo>
                    <a:pt x="159" y="108"/>
                  </a:lnTo>
                  <a:lnTo>
                    <a:pt x="159" y="108"/>
                  </a:lnTo>
                  <a:lnTo>
                    <a:pt x="161" y="108"/>
                  </a:lnTo>
                  <a:lnTo>
                    <a:pt x="161" y="108"/>
                  </a:lnTo>
                  <a:lnTo>
                    <a:pt x="162" y="108"/>
                  </a:lnTo>
                  <a:lnTo>
                    <a:pt x="162" y="106"/>
                  </a:lnTo>
                  <a:lnTo>
                    <a:pt x="161" y="106"/>
                  </a:lnTo>
                  <a:lnTo>
                    <a:pt x="161" y="106"/>
                  </a:lnTo>
                  <a:lnTo>
                    <a:pt x="161" y="106"/>
                  </a:lnTo>
                  <a:lnTo>
                    <a:pt x="161" y="106"/>
                  </a:lnTo>
                  <a:lnTo>
                    <a:pt x="161" y="104"/>
                  </a:lnTo>
                  <a:lnTo>
                    <a:pt x="161" y="104"/>
                  </a:lnTo>
                  <a:lnTo>
                    <a:pt x="161" y="102"/>
                  </a:lnTo>
                  <a:lnTo>
                    <a:pt x="161" y="102"/>
                  </a:lnTo>
                  <a:lnTo>
                    <a:pt x="159" y="102"/>
                  </a:lnTo>
                  <a:lnTo>
                    <a:pt x="159" y="104"/>
                  </a:lnTo>
                  <a:lnTo>
                    <a:pt x="157" y="102"/>
                  </a:lnTo>
                  <a:lnTo>
                    <a:pt x="157" y="102"/>
                  </a:lnTo>
                  <a:lnTo>
                    <a:pt x="157" y="102"/>
                  </a:lnTo>
                  <a:lnTo>
                    <a:pt x="155" y="104"/>
                  </a:lnTo>
                  <a:lnTo>
                    <a:pt x="155" y="104"/>
                  </a:lnTo>
                  <a:lnTo>
                    <a:pt x="153" y="104"/>
                  </a:lnTo>
                  <a:lnTo>
                    <a:pt x="153" y="104"/>
                  </a:lnTo>
                  <a:lnTo>
                    <a:pt x="153" y="104"/>
                  </a:lnTo>
                  <a:lnTo>
                    <a:pt x="151" y="106"/>
                  </a:lnTo>
                  <a:lnTo>
                    <a:pt x="151" y="106"/>
                  </a:lnTo>
                  <a:lnTo>
                    <a:pt x="150" y="106"/>
                  </a:lnTo>
                  <a:lnTo>
                    <a:pt x="150" y="106"/>
                  </a:lnTo>
                  <a:lnTo>
                    <a:pt x="150" y="108"/>
                  </a:lnTo>
                  <a:lnTo>
                    <a:pt x="150" y="108"/>
                  </a:lnTo>
                  <a:lnTo>
                    <a:pt x="150" y="110"/>
                  </a:lnTo>
                  <a:lnTo>
                    <a:pt x="150" y="110"/>
                  </a:lnTo>
                  <a:lnTo>
                    <a:pt x="150" y="110"/>
                  </a:lnTo>
                  <a:lnTo>
                    <a:pt x="150" y="110"/>
                  </a:lnTo>
                  <a:lnTo>
                    <a:pt x="150" y="110"/>
                  </a:lnTo>
                  <a:lnTo>
                    <a:pt x="150" y="110"/>
                  </a:lnTo>
                  <a:lnTo>
                    <a:pt x="150" y="110"/>
                  </a:lnTo>
                  <a:lnTo>
                    <a:pt x="151" y="110"/>
                  </a:lnTo>
                  <a:lnTo>
                    <a:pt x="151" y="111"/>
                  </a:lnTo>
                  <a:lnTo>
                    <a:pt x="151" y="111"/>
                  </a:lnTo>
                  <a:lnTo>
                    <a:pt x="151" y="111"/>
                  </a:lnTo>
                  <a:lnTo>
                    <a:pt x="153" y="113"/>
                  </a:lnTo>
                  <a:lnTo>
                    <a:pt x="153" y="113"/>
                  </a:lnTo>
                  <a:lnTo>
                    <a:pt x="153" y="113"/>
                  </a:lnTo>
                  <a:lnTo>
                    <a:pt x="153" y="115"/>
                  </a:lnTo>
                  <a:lnTo>
                    <a:pt x="153" y="115"/>
                  </a:lnTo>
                  <a:lnTo>
                    <a:pt x="153" y="117"/>
                  </a:lnTo>
                  <a:lnTo>
                    <a:pt x="151" y="117"/>
                  </a:lnTo>
                  <a:lnTo>
                    <a:pt x="153" y="117"/>
                  </a:lnTo>
                  <a:lnTo>
                    <a:pt x="151" y="119"/>
                  </a:lnTo>
                  <a:lnTo>
                    <a:pt x="151" y="119"/>
                  </a:lnTo>
                  <a:lnTo>
                    <a:pt x="151" y="119"/>
                  </a:lnTo>
                  <a:lnTo>
                    <a:pt x="150" y="121"/>
                  </a:lnTo>
                  <a:lnTo>
                    <a:pt x="150" y="121"/>
                  </a:lnTo>
                  <a:lnTo>
                    <a:pt x="150" y="121"/>
                  </a:lnTo>
                  <a:lnTo>
                    <a:pt x="150" y="121"/>
                  </a:lnTo>
                  <a:lnTo>
                    <a:pt x="148" y="121"/>
                  </a:lnTo>
                  <a:lnTo>
                    <a:pt x="148" y="121"/>
                  </a:lnTo>
                  <a:lnTo>
                    <a:pt x="148" y="121"/>
                  </a:lnTo>
                  <a:lnTo>
                    <a:pt x="148" y="119"/>
                  </a:lnTo>
                  <a:lnTo>
                    <a:pt x="148" y="119"/>
                  </a:lnTo>
                  <a:lnTo>
                    <a:pt x="148" y="119"/>
                  </a:lnTo>
                  <a:lnTo>
                    <a:pt x="148" y="119"/>
                  </a:lnTo>
                  <a:lnTo>
                    <a:pt x="150" y="119"/>
                  </a:lnTo>
                  <a:lnTo>
                    <a:pt x="150" y="119"/>
                  </a:lnTo>
                  <a:lnTo>
                    <a:pt x="150" y="119"/>
                  </a:lnTo>
                  <a:lnTo>
                    <a:pt x="150" y="119"/>
                  </a:lnTo>
                  <a:lnTo>
                    <a:pt x="150" y="117"/>
                  </a:lnTo>
                  <a:lnTo>
                    <a:pt x="150" y="117"/>
                  </a:lnTo>
                  <a:lnTo>
                    <a:pt x="150" y="117"/>
                  </a:lnTo>
                  <a:lnTo>
                    <a:pt x="150" y="117"/>
                  </a:lnTo>
                  <a:lnTo>
                    <a:pt x="151" y="115"/>
                  </a:lnTo>
                  <a:lnTo>
                    <a:pt x="150" y="115"/>
                  </a:lnTo>
                  <a:lnTo>
                    <a:pt x="150" y="115"/>
                  </a:lnTo>
                  <a:lnTo>
                    <a:pt x="150" y="115"/>
                  </a:lnTo>
                  <a:lnTo>
                    <a:pt x="150" y="113"/>
                  </a:lnTo>
                  <a:lnTo>
                    <a:pt x="150" y="113"/>
                  </a:lnTo>
                  <a:lnTo>
                    <a:pt x="150" y="113"/>
                  </a:lnTo>
                  <a:lnTo>
                    <a:pt x="150" y="113"/>
                  </a:lnTo>
                  <a:lnTo>
                    <a:pt x="148" y="111"/>
                  </a:lnTo>
                  <a:lnTo>
                    <a:pt x="148" y="111"/>
                  </a:lnTo>
                  <a:lnTo>
                    <a:pt x="146" y="111"/>
                  </a:lnTo>
                  <a:lnTo>
                    <a:pt x="146" y="111"/>
                  </a:lnTo>
                  <a:lnTo>
                    <a:pt x="146" y="110"/>
                  </a:lnTo>
                  <a:lnTo>
                    <a:pt x="146" y="110"/>
                  </a:lnTo>
                  <a:lnTo>
                    <a:pt x="146" y="110"/>
                  </a:lnTo>
                  <a:lnTo>
                    <a:pt x="146" y="110"/>
                  </a:lnTo>
                  <a:lnTo>
                    <a:pt x="146" y="108"/>
                  </a:lnTo>
                  <a:lnTo>
                    <a:pt x="146" y="108"/>
                  </a:lnTo>
                  <a:lnTo>
                    <a:pt x="146" y="108"/>
                  </a:lnTo>
                  <a:lnTo>
                    <a:pt x="146" y="108"/>
                  </a:lnTo>
                  <a:lnTo>
                    <a:pt x="146" y="108"/>
                  </a:lnTo>
                  <a:lnTo>
                    <a:pt x="146" y="106"/>
                  </a:lnTo>
                  <a:lnTo>
                    <a:pt x="146" y="106"/>
                  </a:lnTo>
                  <a:lnTo>
                    <a:pt x="146" y="106"/>
                  </a:lnTo>
                  <a:lnTo>
                    <a:pt x="144" y="106"/>
                  </a:lnTo>
                  <a:lnTo>
                    <a:pt x="144" y="106"/>
                  </a:lnTo>
                  <a:lnTo>
                    <a:pt x="144" y="106"/>
                  </a:lnTo>
                  <a:lnTo>
                    <a:pt x="142" y="106"/>
                  </a:lnTo>
                  <a:lnTo>
                    <a:pt x="142" y="106"/>
                  </a:lnTo>
                  <a:lnTo>
                    <a:pt x="140" y="106"/>
                  </a:lnTo>
                  <a:lnTo>
                    <a:pt x="140" y="106"/>
                  </a:lnTo>
                  <a:lnTo>
                    <a:pt x="140" y="106"/>
                  </a:lnTo>
                  <a:lnTo>
                    <a:pt x="140" y="106"/>
                  </a:lnTo>
                  <a:lnTo>
                    <a:pt x="139" y="106"/>
                  </a:lnTo>
                  <a:lnTo>
                    <a:pt x="139" y="106"/>
                  </a:lnTo>
                  <a:lnTo>
                    <a:pt x="139" y="106"/>
                  </a:lnTo>
                  <a:lnTo>
                    <a:pt x="139" y="106"/>
                  </a:lnTo>
                  <a:lnTo>
                    <a:pt x="139" y="108"/>
                  </a:lnTo>
                  <a:lnTo>
                    <a:pt x="139" y="108"/>
                  </a:lnTo>
                  <a:lnTo>
                    <a:pt x="139" y="110"/>
                  </a:lnTo>
                  <a:lnTo>
                    <a:pt x="139" y="110"/>
                  </a:lnTo>
                  <a:lnTo>
                    <a:pt x="139" y="110"/>
                  </a:lnTo>
                  <a:lnTo>
                    <a:pt x="139" y="111"/>
                  </a:lnTo>
                  <a:lnTo>
                    <a:pt x="139" y="111"/>
                  </a:lnTo>
                  <a:lnTo>
                    <a:pt x="139" y="111"/>
                  </a:lnTo>
                  <a:lnTo>
                    <a:pt x="140" y="111"/>
                  </a:lnTo>
                  <a:lnTo>
                    <a:pt x="139" y="111"/>
                  </a:lnTo>
                  <a:lnTo>
                    <a:pt x="139" y="113"/>
                  </a:lnTo>
                  <a:lnTo>
                    <a:pt x="139" y="113"/>
                  </a:lnTo>
                  <a:lnTo>
                    <a:pt x="139" y="113"/>
                  </a:lnTo>
                  <a:lnTo>
                    <a:pt x="139" y="113"/>
                  </a:lnTo>
                  <a:lnTo>
                    <a:pt x="139" y="113"/>
                  </a:lnTo>
                  <a:lnTo>
                    <a:pt x="137" y="113"/>
                  </a:lnTo>
                  <a:lnTo>
                    <a:pt x="137" y="113"/>
                  </a:lnTo>
                  <a:lnTo>
                    <a:pt x="137" y="111"/>
                  </a:lnTo>
                  <a:lnTo>
                    <a:pt x="137" y="111"/>
                  </a:lnTo>
                  <a:lnTo>
                    <a:pt x="137" y="111"/>
                  </a:lnTo>
                  <a:lnTo>
                    <a:pt x="137" y="110"/>
                  </a:lnTo>
                  <a:lnTo>
                    <a:pt x="137" y="110"/>
                  </a:lnTo>
                  <a:lnTo>
                    <a:pt x="137" y="110"/>
                  </a:lnTo>
                  <a:lnTo>
                    <a:pt x="137" y="108"/>
                  </a:lnTo>
                  <a:lnTo>
                    <a:pt x="137" y="108"/>
                  </a:lnTo>
                  <a:lnTo>
                    <a:pt x="137" y="108"/>
                  </a:lnTo>
                  <a:lnTo>
                    <a:pt x="137" y="108"/>
                  </a:lnTo>
                  <a:lnTo>
                    <a:pt x="137" y="106"/>
                  </a:lnTo>
                  <a:lnTo>
                    <a:pt x="137" y="106"/>
                  </a:lnTo>
                  <a:lnTo>
                    <a:pt x="137" y="106"/>
                  </a:lnTo>
                  <a:lnTo>
                    <a:pt x="137" y="106"/>
                  </a:lnTo>
                  <a:lnTo>
                    <a:pt x="137" y="106"/>
                  </a:lnTo>
                  <a:lnTo>
                    <a:pt x="137" y="106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0"/>
                  </a:lnTo>
                  <a:lnTo>
                    <a:pt x="135" y="100"/>
                  </a:lnTo>
                  <a:lnTo>
                    <a:pt x="135" y="100"/>
                  </a:lnTo>
                  <a:lnTo>
                    <a:pt x="133" y="100"/>
                  </a:lnTo>
                  <a:lnTo>
                    <a:pt x="133" y="99"/>
                  </a:lnTo>
                  <a:lnTo>
                    <a:pt x="133" y="99"/>
                  </a:lnTo>
                  <a:lnTo>
                    <a:pt x="133" y="99"/>
                  </a:lnTo>
                  <a:lnTo>
                    <a:pt x="131" y="97"/>
                  </a:lnTo>
                  <a:lnTo>
                    <a:pt x="131" y="97"/>
                  </a:lnTo>
                  <a:lnTo>
                    <a:pt x="131" y="97"/>
                  </a:lnTo>
                  <a:lnTo>
                    <a:pt x="131" y="97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5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0" y="97"/>
                  </a:lnTo>
                  <a:lnTo>
                    <a:pt x="130" y="95"/>
                  </a:lnTo>
                  <a:lnTo>
                    <a:pt x="131" y="95"/>
                  </a:lnTo>
                  <a:lnTo>
                    <a:pt x="131" y="95"/>
                  </a:lnTo>
                  <a:lnTo>
                    <a:pt x="131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1" y="93"/>
                  </a:lnTo>
                  <a:lnTo>
                    <a:pt x="131" y="93"/>
                  </a:lnTo>
                  <a:lnTo>
                    <a:pt x="131" y="93"/>
                  </a:lnTo>
                  <a:lnTo>
                    <a:pt x="130" y="93"/>
                  </a:lnTo>
                  <a:lnTo>
                    <a:pt x="130" y="93"/>
                  </a:lnTo>
                  <a:lnTo>
                    <a:pt x="130" y="95"/>
                  </a:lnTo>
                  <a:lnTo>
                    <a:pt x="128" y="95"/>
                  </a:lnTo>
                  <a:lnTo>
                    <a:pt x="128" y="95"/>
                  </a:lnTo>
                  <a:lnTo>
                    <a:pt x="126" y="95"/>
                  </a:lnTo>
                  <a:lnTo>
                    <a:pt x="126" y="95"/>
                  </a:lnTo>
                  <a:lnTo>
                    <a:pt x="126" y="97"/>
                  </a:lnTo>
                  <a:lnTo>
                    <a:pt x="126" y="97"/>
                  </a:lnTo>
                  <a:lnTo>
                    <a:pt x="126" y="97"/>
                  </a:lnTo>
                  <a:lnTo>
                    <a:pt x="124" y="97"/>
                  </a:lnTo>
                  <a:lnTo>
                    <a:pt x="124" y="99"/>
                  </a:lnTo>
                  <a:lnTo>
                    <a:pt x="124" y="99"/>
                  </a:lnTo>
                  <a:lnTo>
                    <a:pt x="122" y="99"/>
                  </a:lnTo>
                  <a:lnTo>
                    <a:pt x="122" y="99"/>
                  </a:lnTo>
                  <a:lnTo>
                    <a:pt x="120" y="99"/>
                  </a:lnTo>
                  <a:lnTo>
                    <a:pt x="120" y="99"/>
                  </a:lnTo>
                  <a:lnTo>
                    <a:pt x="119" y="99"/>
                  </a:lnTo>
                  <a:lnTo>
                    <a:pt x="119" y="99"/>
                  </a:lnTo>
                  <a:lnTo>
                    <a:pt x="119" y="99"/>
                  </a:lnTo>
                  <a:lnTo>
                    <a:pt x="119" y="99"/>
                  </a:lnTo>
                  <a:lnTo>
                    <a:pt x="117" y="99"/>
                  </a:lnTo>
                  <a:lnTo>
                    <a:pt x="117" y="99"/>
                  </a:lnTo>
                  <a:lnTo>
                    <a:pt x="117" y="99"/>
                  </a:lnTo>
                  <a:lnTo>
                    <a:pt x="115" y="99"/>
                  </a:lnTo>
                  <a:lnTo>
                    <a:pt x="115" y="99"/>
                  </a:lnTo>
                  <a:lnTo>
                    <a:pt x="115" y="99"/>
                  </a:lnTo>
                  <a:lnTo>
                    <a:pt x="113" y="99"/>
                  </a:lnTo>
                  <a:lnTo>
                    <a:pt x="113" y="99"/>
                  </a:lnTo>
                  <a:lnTo>
                    <a:pt x="113" y="99"/>
                  </a:lnTo>
                  <a:lnTo>
                    <a:pt x="111" y="97"/>
                  </a:lnTo>
                  <a:lnTo>
                    <a:pt x="111" y="97"/>
                  </a:lnTo>
                  <a:lnTo>
                    <a:pt x="111" y="97"/>
                  </a:lnTo>
                  <a:lnTo>
                    <a:pt x="111" y="97"/>
                  </a:lnTo>
                  <a:lnTo>
                    <a:pt x="109" y="97"/>
                  </a:lnTo>
                  <a:lnTo>
                    <a:pt x="109" y="97"/>
                  </a:lnTo>
                  <a:lnTo>
                    <a:pt x="109" y="97"/>
                  </a:lnTo>
                  <a:lnTo>
                    <a:pt x="108" y="97"/>
                  </a:lnTo>
                  <a:lnTo>
                    <a:pt x="108" y="97"/>
                  </a:lnTo>
                  <a:lnTo>
                    <a:pt x="108" y="97"/>
                  </a:lnTo>
                  <a:lnTo>
                    <a:pt x="108" y="97"/>
                  </a:lnTo>
                  <a:lnTo>
                    <a:pt x="106" y="97"/>
                  </a:lnTo>
                  <a:lnTo>
                    <a:pt x="106" y="95"/>
                  </a:lnTo>
                  <a:lnTo>
                    <a:pt x="106" y="95"/>
                  </a:lnTo>
                  <a:lnTo>
                    <a:pt x="106" y="95"/>
                  </a:lnTo>
                  <a:lnTo>
                    <a:pt x="104" y="95"/>
                  </a:lnTo>
                  <a:lnTo>
                    <a:pt x="104" y="95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6" y="93"/>
                  </a:lnTo>
                  <a:lnTo>
                    <a:pt x="106" y="93"/>
                  </a:lnTo>
                  <a:lnTo>
                    <a:pt x="106" y="93"/>
                  </a:lnTo>
                  <a:lnTo>
                    <a:pt x="108" y="95"/>
                  </a:lnTo>
                  <a:lnTo>
                    <a:pt x="108" y="93"/>
                  </a:lnTo>
                  <a:lnTo>
                    <a:pt x="108" y="93"/>
                  </a:lnTo>
                  <a:lnTo>
                    <a:pt x="108" y="93"/>
                  </a:lnTo>
                  <a:lnTo>
                    <a:pt x="108" y="93"/>
                  </a:lnTo>
                  <a:lnTo>
                    <a:pt x="106" y="93"/>
                  </a:lnTo>
                  <a:lnTo>
                    <a:pt x="106" y="93"/>
                  </a:lnTo>
                  <a:lnTo>
                    <a:pt x="106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2" y="93"/>
                  </a:lnTo>
                  <a:lnTo>
                    <a:pt x="102" y="93"/>
                  </a:lnTo>
                  <a:lnTo>
                    <a:pt x="102" y="93"/>
                  </a:lnTo>
                  <a:lnTo>
                    <a:pt x="100" y="93"/>
                  </a:lnTo>
                  <a:lnTo>
                    <a:pt x="100" y="93"/>
                  </a:lnTo>
                  <a:lnTo>
                    <a:pt x="100" y="93"/>
                  </a:lnTo>
                  <a:lnTo>
                    <a:pt x="100" y="93"/>
                  </a:lnTo>
                  <a:lnTo>
                    <a:pt x="98" y="93"/>
                  </a:lnTo>
                  <a:lnTo>
                    <a:pt x="98" y="93"/>
                  </a:lnTo>
                  <a:lnTo>
                    <a:pt x="97" y="91"/>
                  </a:lnTo>
                  <a:lnTo>
                    <a:pt x="97" y="91"/>
                  </a:lnTo>
                  <a:lnTo>
                    <a:pt x="97" y="91"/>
                  </a:lnTo>
                  <a:lnTo>
                    <a:pt x="97" y="91"/>
                  </a:lnTo>
                  <a:lnTo>
                    <a:pt x="95" y="91"/>
                  </a:lnTo>
                  <a:lnTo>
                    <a:pt x="95" y="91"/>
                  </a:lnTo>
                  <a:lnTo>
                    <a:pt x="95" y="91"/>
                  </a:lnTo>
                  <a:lnTo>
                    <a:pt x="95" y="91"/>
                  </a:lnTo>
                  <a:lnTo>
                    <a:pt x="93" y="91"/>
                  </a:lnTo>
                  <a:lnTo>
                    <a:pt x="93" y="91"/>
                  </a:lnTo>
                  <a:lnTo>
                    <a:pt x="93" y="91"/>
                  </a:lnTo>
                  <a:lnTo>
                    <a:pt x="91" y="91"/>
                  </a:lnTo>
                  <a:lnTo>
                    <a:pt x="91" y="91"/>
                  </a:lnTo>
                  <a:lnTo>
                    <a:pt x="89" y="91"/>
                  </a:lnTo>
                  <a:lnTo>
                    <a:pt x="89" y="91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7" y="89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86" y="88"/>
                  </a:lnTo>
                  <a:lnTo>
                    <a:pt x="84" y="88"/>
                  </a:lnTo>
                  <a:lnTo>
                    <a:pt x="84" y="86"/>
                  </a:lnTo>
                  <a:lnTo>
                    <a:pt x="84" y="86"/>
                  </a:lnTo>
                  <a:lnTo>
                    <a:pt x="84" y="86"/>
                  </a:lnTo>
                  <a:lnTo>
                    <a:pt x="82" y="86"/>
                  </a:lnTo>
                  <a:lnTo>
                    <a:pt x="82" y="86"/>
                  </a:lnTo>
                  <a:lnTo>
                    <a:pt x="82" y="86"/>
                  </a:lnTo>
                  <a:lnTo>
                    <a:pt x="82" y="86"/>
                  </a:lnTo>
                  <a:lnTo>
                    <a:pt x="82" y="86"/>
                  </a:lnTo>
                  <a:lnTo>
                    <a:pt x="80" y="86"/>
                  </a:lnTo>
                  <a:lnTo>
                    <a:pt x="80" y="86"/>
                  </a:lnTo>
                  <a:lnTo>
                    <a:pt x="80" y="86"/>
                  </a:lnTo>
                  <a:lnTo>
                    <a:pt x="78" y="86"/>
                  </a:lnTo>
                  <a:lnTo>
                    <a:pt x="78" y="86"/>
                  </a:lnTo>
                  <a:lnTo>
                    <a:pt x="78" y="86"/>
                  </a:lnTo>
                  <a:lnTo>
                    <a:pt x="78" y="86"/>
                  </a:lnTo>
                  <a:lnTo>
                    <a:pt x="77" y="86"/>
                  </a:lnTo>
                  <a:lnTo>
                    <a:pt x="77" y="86"/>
                  </a:lnTo>
                  <a:lnTo>
                    <a:pt x="77" y="86"/>
                  </a:lnTo>
                  <a:lnTo>
                    <a:pt x="77" y="86"/>
                  </a:lnTo>
                  <a:lnTo>
                    <a:pt x="75" y="86"/>
                  </a:lnTo>
                  <a:lnTo>
                    <a:pt x="75" y="86"/>
                  </a:lnTo>
                  <a:lnTo>
                    <a:pt x="75" y="86"/>
                  </a:lnTo>
                  <a:lnTo>
                    <a:pt x="75" y="84"/>
                  </a:lnTo>
                  <a:lnTo>
                    <a:pt x="75" y="84"/>
                  </a:lnTo>
                  <a:lnTo>
                    <a:pt x="73" y="84"/>
                  </a:lnTo>
                  <a:lnTo>
                    <a:pt x="73" y="84"/>
                  </a:lnTo>
                  <a:lnTo>
                    <a:pt x="73" y="86"/>
                  </a:lnTo>
                  <a:lnTo>
                    <a:pt x="73" y="86"/>
                  </a:lnTo>
                  <a:lnTo>
                    <a:pt x="71" y="86"/>
                  </a:lnTo>
                  <a:lnTo>
                    <a:pt x="71" y="84"/>
                  </a:lnTo>
                  <a:lnTo>
                    <a:pt x="71" y="84"/>
                  </a:lnTo>
                  <a:lnTo>
                    <a:pt x="71" y="84"/>
                  </a:lnTo>
                  <a:lnTo>
                    <a:pt x="71" y="84"/>
                  </a:lnTo>
                  <a:lnTo>
                    <a:pt x="69" y="84"/>
                  </a:lnTo>
                  <a:lnTo>
                    <a:pt x="69" y="84"/>
                  </a:lnTo>
                  <a:lnTo>
                    <a:pt x="69" y="84"/>
                  </a:lnTo>
                  <a:lnTo>
                    <a:pt x="67" y="84"/>
                  </a:lnTo>
                  <a:lnTo>
                    <a:pt x="66" y="84"/>
                  </a:lnTo>
                  <a:lnTo>
                    <a:pt x="66" y="82"/>
                  </a:lnTo>
                  <a:lnTo>
                    <a:pt x="64" y="82"/>
                  </a:lnTo>
                  <a:lnTo>
                    <a:pt x="64" y="82"/>
                  </a:lnTo>
                  <a:lnTo>
                    <a:pt x="64" y="82"/>
                  </a:lnTo>
                  <a:lnTo>
                    <a:pt x="64" y="82"/>
                  </a:lnTo>
                  <a:lnTo>
                    <a:pt x="64" y="82"/>
                  </a:lnTo>
                  <a:lnTo>
                    <a:pt x="62" y="82"/>
                  </a:lnTo>
                  <a:lnTo>
                    <a:pt x="62" y="82"/>
                  </a:lnTo>
                  <a:lnTo>
                    <a:pt x="60" y="82"/>
                  </a:lnTo>
                  <a:lnTo>
                    <a:pt x="60" y="82"/>
                  </a:lnTo>
                  <a:lnTo>
                    <a:pt x="60" y="80"/>
                  </a:lnTo>
                  <a:lnTo>
                    <a:pt x="60" y="80"/>
                  </a:lnTo>
                  <a:lnTo>
                    <a:pt x="58" y="80"/>
                  </a:lnTo>
                  <a:lnTo>
                    <a:pt x="56" y="78"/>
                  </a:lnTo>
                  <a:lnTo>
                    <a:pt x="56" y="78"/>
                  </a:lnTo>
                  <a:lnTo>
                    <a:pt x="56" y="78"/>
                  </a:lnTo>
                  <a:lnTo>
                    <a:pt x="55" y="78"/>
                  </a:lnTo>
                  <a:lnTo>
                    <a:pt x="55" y="78"/>
                  </a:lnTo>
                  <a:lnTo>
                    <a:pt x="55" y="77"/>
                  </a:lnTo>
                  <a:lnTo>
                    <a:pt x="55" y="77"/>
                  </a:lnTo>
                  <a:lnTo>
                    <a:pt x="53" y="77"/>
                  </a:lnTo>
                  <a:lnTo>
                    <a:pt x="53" y="75"/>
                  </a:lnTo>
                  <a:lnTo>
                    <a:pt x="53" y="75"/>
                  </a:lnTo>
                  <a:lnTo>
                    <a:pt x="53" y="75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3" y="75"/>
                  </a:lnTo>
                  <a:lnTo>
                    <a:pt x="53" y="73"/>
                  </a:lnTo>
                  <a:lnTo>
                    <a:pt x="53" y="73"/>
                  </a:lnTo>
                  <a:lnTo>
                    <a:pt x="53" y="73"/>
                  </a:lnTo>
                  <a:lnTo>
                    <a:pt x="51" y="73"/>
                  </a:lnTo>
                  <a:lnTo>
                    <a:pt x="51" y="73"/>
                  </a:lnTo>
                  <a:lnTo>
                    <a:pt x="51" y="73"/>
                  </a:lnTo>
                  <a:lnTo>
                    <a:pt x="49" y="71"/>
                  </a:lnTo>
                  <a:lnTo>
                    <a:pt x="49" y="71"/>
                  </a:lnTo>
                  <a:lnTo>
                    <a:pt x="49" y="71"/>
                  </a:lnTo>
                  <a:lnTo>
                    <a:pt x="47" y="71"/>
                  </a:lnTo>
                  <a:lnTo>
                    <a:pt x="47" y="69"/>
                  </a:lnTo>
                  <a:lnTo>
                    <a:pt x="47" y="69"/>
                  </a:lnTo>
                  <a:lnTo>
                    <a:pt x="45" y="68"/>
                  </a:lnTo>
                  <a:lnTo>
                    <a:pt x="45" y="68"/>
                  </a:lnTo>
                  <a:lnTo>
                    <a:pt x="44" y="68"/>
                  </a:lnTo>
                  <a:lnTo>
                    <a:pt x="42" y="66"/>
                  </a:lnTo>
                  <a:lnTo>
                    <a:pt x="42" y="66"/>
                  </a:lnTo>
                  <a:lnTo>
                    <a:pt x="42" y="66"/>
                  </a:lnTo>
                  <a:lnTo>
                    <a:pt x="42" y="66"/>
                  </a:lnTo>
                  <a:lnTo>
                    <a:pt x="42" y="66"/>
                  </a:lnTo>
                  <a:lnTo>
                    <a:pt x="40" y="66"/>
                  </a:lnTo>
                  <a:lnTo>
                    <a:pt x="40" y="66"/>
                  </a:lnTo>
                  <a:lnTo>
                    <a:pt x="40" y="66"/>
                  </a:lnTo>
                  <a:lnTo>
                    <a:pt x="38" y="66"/>
                  </a:lnTo>
                  <a:lnTo>
                    <a:pt x="38" y="66"/>
                  </a:lnTo>
                  <a:lnTo>
                    <a:pt x="38" y="66"/>
                  </a:lnTo>
                  <a:lnTo>
                    <a:pt x="38" y="64"/>
                  </a:lnTo>
                  <a:lnTo>
                    <a:pt x="38" y="64"/>
                  </a:lnTo>
                  <a:lnTo>
                    <a:pt x="38" y="64"/>
                  </a:lnTo>
                  <a:lnTo>
                    <a:pt x="36" y="64"/>
                  </a:lnTo>
                  <a:lnTo>
                    <a:pt x="36" y="64"/>
                  </a:lnTo>
                  <a:lnTo>
                    <a:pt x="36" y="62"/>
                  </a:lnTo>
                  <a:lnTo>
                    <a:pt x="36" y="62"/>
                  </a:lnTo>
                  <a:lnTo>
                    <a:pt x="35" y="62"/>
                  </a:lnTo>
                  <a:lnTo>
                    <a:pt x="35" y="62"/>
                  </a:lnTo>
                  <a:lnTo>
                    <a:pt x="35" y="62"/>
                  </a:lnTo>
                  <a:lnTo>
                    <a:pt x="35" y="60"/>
                  </a:lnTo>
                  <a:lnTo>
                    <a:pt x="35" y="60"/>
                  </a:lnTo>
                  <a:lnTo>
                    <a:pt x="33" y="60"/>
                  </a:lnTo>
                  <a:lnTo>
                    <a:pt x="33" y="60"/>
                  </a:lnTo>
                  <a:lnTo>
                    <a:pt x="33" y="60"/>
                  </a:lnTo>
                  <a:lnTo>
                    <a:pt x="33" y="60"/>
                  </a:lnTo>
                  <a:lnTo>
                    <a:pt x="31" y="60"/>
                  </a:lnTo>
                  <a:lnTo>
                    <a:pt x="31" y="60"/>
                  </a:lnTo>
                  <a:lnTo>
                    <a:pt x="31" y="60"/>
                  </a:lnTo>
                  <a:lnTo>
                    <a:pt x="31" y="60"/>
                  </a:lnTo>
                  <a:lnTo>
                    <a:pt x="29" y="58"/>
                  </a:lnTo>
                  <a:lnTo>
                    <a:pt x="29" y="58"/>
                  </a:lnTo>
                  <a:lnTo>
                    <a:pt x="29" y="57"/>
                  </a:lnTo>
                  <a:lnTo>
                    <a:pt x="27" y="57"/>
                  </a:lnTo>
                  <a:lnTo>
                    <a:pt x="27" y="57"/>
                  </a:lnTo>
                  <a:lnTo>
                    <a:pt x="27" y="57"/>
                  </a:lnTo>
                  <a:lnTo>
                    <a:pt x="27" y="57"/>
                  </a:lnTo>
                  <a:lnTo>
                    <a:pt x="27" y="57"/>
                  </a:lnTo>
                  <a:lnTo>
                    <a:pt x="27" y="55"/>
                  </a:lnTo>
                  <a:lnTo>
                    <a:pt x="27" y="55"/>
                  </a:lnTo>
                  <a:lnTo>
                    <a:pt x="25" y="55"/>
                  </a:lnTo>
                  <a:lnTo>
                    <a:pt x="25" y="55"/>
                  </a:lnTo>
                  <a:lnTo>
                    <a:pt x="25" y="55"/>
                  </a:lnTo>
                  <a:lnTo>
                    <a:pt x="25" y="55"/>
                  </a:lnTo>
                  <a:lnTo>
                    <a:pt x="25" y="53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1"/>
                  </a:lnTo>
                  <a:lnTo>
                    <a:pt x="22" y="51"/>
                  </a:lnTo>
                  <a:lnTo>
                    <a:pt x="22" y="51"/>
                  </a:lnTo>
                  <a:lnTo>
                    <a:pt x="22" y="51"/>
                  </a:lnTo>
                  <a:lnTo>
                    <a:pt x="22" y="51"/>
                  </a:lnTo>
                  <a:lnTo>
                    <a:pt x="22" y="51"/>
                  </a:lnTo>
                  <a:lnTo>
                    <a:pt x="20" y="49"/>
                  </a:lnTo>
                  <a:lnTo>
                    <a:pt x="20" y="49"/>
                  </a:lnTo>
                  <a:lnTo>
                    <a:pt x="18" y="49"/>
                  </a:lnTo>
                  <a:lnTo>
                    <a:pt x="18" y="49"/>
                  </a:lnTo>
                  <a:lnTo>
                    <a:pt x="18" y="47"/>
                  </a:lnTo>
                  <a:lnTo>
                    <a:pt x="18" y="47"/>
                  </a:lnTo>
                  <a:lnTo>
                    <a:pt x="18" y="47"/>
                  </a:lnTo>
                  <a:lnTo>
                    <a:pt x="18" y="47"/>
                  </a:lnTo>
                  <a:lnTo>
                    <a:pt x="16" y="47"/>
                  </a:lnTo>
                  <a:lnTo>
                    <a:pt x="16" y="46"/>
                  </a:lnTo>
                  <a:lnTo>
                    <a:pt x="16" y="46"/>
                  </a:lnTo>
                  <a:lnTo>
                    <a:pt x="16" y="46"/>
                  </a:lnTo>
                  <a:lnTo>
                    <a:pt x="14" y="46"/>
                  </a:lnTo>
                  <a:lnTo>
                    <a:pt x="14" y="46"/>
                  </a:lnTo>
                  <a:lnTo>
                    <a:pt x="14" y="47"/>
                  </a:lnTo>
                  <a:lnTo>
                    <a:pt x="14" y="46"/>
                  </a:lnTo>
                  <a:lnTo>
                    <a:pt x="13" y="46"/>
                  </a:lnTo>
                  <a:lnTo>
                    <a:pt x="13" y="46"/>
                  </a:lnTo>
                  <a:lnTo>
                    <a:pt x="13" y="46"/>
                  </a:lnTo>
                  <a:lnTo>
                    <a:pt x="13" y="44"/>
                  </a:lnTo>
                  <a:lnTo>
                    <a:pt x="13" y="44"/>
                  </a:lnTo>
                  <a:lnTo>
                    <a:pt x="13" y="44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9" y="44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5" y="42"/>
                  </a:lnTo>
                  <a:lnTo>
                    <a:pt x="5" y="44"/>
                  </a:lnTo>
                  <a:lnTo>
                    <a:pt x="5" y="44"/>
                  </a:lnTo>
                  <a:lnTo>
                    <a:pt x="5" y="44"/>
                  </a:lnTo>
                  <a:lnTo>
                    <a:pt x="5" y="46"/>
                  </a:lnTo>
                  <a:lnTo>
                    <a:pt x="5" y="44"/>
                  </a:lnTo>
                  <a:lnTo>
                    <a:pt x="5" y="46"/>
                  </a:lnTo>
                  <a:lnTo>
                    <a:pt x="5" y="46"/>
                  </a:lnTo>
                  <a:lnTo>
                    <a:pt x="5" y="46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9" y="49"/>
                  </a:lnTo>
                  <a:lnTo>
                    <a:pt x="9" y="49"/>
                  </a:lnTo>
                  <a:lnTo>
                    <a:pt x="9" y="49"/>
                  </a:lnTo>
                  <a:lnTo>
                    <a:pt x="9" y="49"/>
                  </a:lnTo>
                  <a:lnTo>
                    <a:pt x="9" y="51"/>
                  </a:lnTo>
                  <a:lnTo>
                    <a:pt x="9" y="51"/>
                  </a:lnTo>
                  <a:lnTo>
                    <a:pt x="9" y="51"/>
                  </a:lnTo>
                  <a:lnTo>
                    <a:pt x="9" y="51"/>
                  </a:lnTo>
                  <a:lnTo>
                    <a:pt x="9" y="51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7" y="53"/>
                  </a:lnTo>
                  <a:lnTo>
                    <a:pt x="7" y="53"/>
                  </a:lnTo>
                  <a:lnTo>
                    <a:pt x="7" y="53"/>
                  </a:lnTo>
                  <a:lnTo>
                    <a:pt x="5" y="55"/>
                  </a:lnTo>
                  <a:lnTo>
                    <a:pt x="5" y="55"/>
                  </a:lnTo>
                  <a:lnTo>
                    <a:pt x="5" y="55"/>
                  </a:lnTo>
                  <a:lnTo>
                    <a:pt x="7" y="55"/>
                  </a:lnTo>
                  <a:lnTo>
                    <a:pt x="7" y="57"/>
                  </a:lnTo>
                  <a:lnTo>
                    <a:pt x="7" y="57"/>
                  </a:lnTo>
                  <a:lnTo>
                    <a:pt x="7" y="58"/>
                  </a:lnTo>
                  <a:lnTo>
                    <a:pt x="5" y="58"/>
                  </a:lnTo>
                  <a:lnTo>
                    <a:pt x="5" y="60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3" y="62"/>
                  </a:lnTo>
                  <a:lnTo>
                    <a:pt x="3" y="62"/>
                  </a:lnTo>
                  <a:lnTo>
                    <a:pt x="3" y="62"/>
                  </a:lnTo>
                  <a:lnTo>
                    <a:pt x="3" y="64"/>
                  </a:lnTo>
                  <a:lnTo>
                    <a:pt x="3" y="64"/>
                  </a:lnTo>
                  <a:lnTo>
                    <a:pt x="3" y="66"/>
                  </a:lnTo>
                  <a:lnTo>
                    <a:pt x="3" y="66"/>
                  </a:lnTo>
                  <a:lnTo>
                    <a:pt x="3" y="66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0" y="68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2" y="73"/>
                  </a:lnTo>
                  <a:lnTo>
                    <a:pt x="2" y="73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2" y="75"/>
                  </a:lnTo>
                  <a:lnTo>
                    <a:pt x="2" y="75"/>
                  </a:lnTo>
                  <a:lnTo>
                    <a:pt x="2" y="75"/>
                  </a:lnTo>
                  <a:lnTo>
                    <a:pt x="2" y="77"/>
                  </a:lnTo>
                  <a:lnTo>
                    <a:pt x="2" y="77"/>
                  </a:lnTo>
                  <a:lnTo>
                    <a:pt x="0" y="78"/>
                  </a:lnTo>
                  <a:lnTo>
                    <a:pt x="2" y="78"/>
                  </a:lnTo>
                  <a:lnTo>
                    <a:pt x="0" y="78"/>
                  </a:lnTo>
                  <a:lnTo>
                    <a:pt x="0" y="80"/>
                  </a:lnTo>
                  <a:lnTo>
                    <a:pt x="0" y="80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84"/>
                  </a:lnTo>
                  <a:lnTo>
                    <a:pt x="0" y="84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0" y="88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0" y="93"/>
                  </a:lnTo>
                  <a:lnTo>
                    <a:pt x="0" y="93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7"/>
                  </a:lnTo>
                  <a:lnTo>
                    <a:pt x="0" y="97"/>
                  </a:lnTo>
                  <a:lnTo>
                    <a:pt x="2" y="97"/>
                  </a:lnTo>
                  <a:lnTo>
                    <a:pt x="2" y="99"/>
                  </a:lnTo>
                  <a:lnTo>
                    <a:pt x="2" y="99"/>
                  </a:lnTo>
                  <a:lnTo>
                    <a:pt x="2" y="99"/>
                  </a:lnTo>
                  <a:lnTo>
                    <a:pt x="2" y="100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02"/>
                  </a:lnTo>
                  <a:lnTo>
                    <a:pt x="2" y="102"/>
                  </a:lnTo>
                  <a:lnTo>
                    <a:pt x="2" y="102"/>
                  </a:lnTo>
                  <a:lnTo>
                    <a:pt x="2" y="102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3" y="104"/>
                  </a:lnTo>
                  <a:lnTo>
                    <a:pt x="3" y="106"/>
                  </a:lnTo>
                  <a:lnTo>
                    <a:pt x="2" y="106"/>
                  </a:lnTo>
                  <a:lnTo>
                    <a:pt x="2" y="106"/>
                  </a:lnTo>
                  <a:lnTo>
                    <a:pt x="2" y="106"/>
                  </a:lnTo>
                  <a:lnTo>
                    <a:pt x="2" y="106"/>
                  </a:lnTo>
                  <a:lnTo>
                    <a:pt x="3" y="106"/>
                  </a:lnTo>
                  <a:lnTo>
                    <a:pt x="3" y="106"/>
                  </a:lnTo>
                  <a:lnTo>
                    <a:pt x="3" y="106"/>
                  </a:lnTo>
                  <a:lnTo>
                    <a:pt x="3" y="106"/>
                  </a:lnTo>
                  <a:lnTo>
                    <a:pt x="5" y="106"/>
                  </a:lnTo>
                  <a:lnTo>
                    <a:pt x="5" y="106"/>
                  </a:lnTo>
                  <a:lnTo>
                    <a:pt x="5" y="106"/>
                  </a:lnTo>
                  <a:lnTo>
                    <a:pt x="5" y="108"/>
                  </a:lnTo>
                  <a:lnTo>
                    <a:pt x="7" y="108"/>
                  </a:lnTo>
                  <a:lnTo>
                    <a:pt x="7" y="108"/>
                  </a:lnTo>
                  <a:lnTo>
                    <a:pt x="7" y="108"/>
                  </a:lnTo>
                  <a:lnTo>
                    <a:pt x="7" y="110"/>
                  </a:lnTo>
                  <a:lnTo>
                    <a:pt x="7" y="110"/>
                  </a:lnTo>
                  <a:lnTo>
                    <a:pt x="7" y="110"/>
                  </a:lnTo>
                  <a:lnTo>
                    <a:pt x="7" y="110"/>
                  </a:lnTo>
                  <a:lnTo>
                    <a:pt x="7" y="110"/>
                  </a:lnTo>
                  <a:lnTo>
                    <a:pt x="7" y="110"/>
                  </a:lnTo>
                  <a:lnTo>
                    <a:pt x="7" y="111"/>
                  </a:lnTo>
                  <a:lnTo>
                    <a:pt x="7" y="111"/>
                  </a:lnTo>
                  <a:lnTo>
                    <a:pt x="7" y="111"/>
                  </a:lnTo>
                  <a:lnTo>
                    <a:pt x="9" y="113"/>
                  </a:lnTo>
                  <a:lnTo>
                    <a:pt x="9" y="113"/>
                  </a:lnTo>
                  <a:lnTo>
                    <a:pt x="9" y="113"/>
                  </a:lnTo>
                  <a:lnTo>
                    <a:pt x="9" y="113"/>
                  </a:lnTo>
                  <a:lnTo>
                    <a:pt x="9" y="113"/>
                  </a:lnTo>
                  <a:lnTo>
                    <a:pt x="11" y="113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7"/>
                  </a:lnTo>
                  <a:lnTo>
                    <a:pt x="11" y="117"/>
                  </a:lnTo>
                  <a:lnTo>
                    <a:pt x="11" y="117"/>
                  </a:lnTo>
                  <a:lnTo>
                    <a:pt x="11" y="117"/>
                  </a:lnTo>
                  <a:lnTo>
                    <a:pt x="11" y="117"/>
                  </a:lnTo>
                  <a:lnTo>
                    <a:pt x="11" y="119"/>
                  </a:lnTo>
                  <a:lnTo>
                    <a:pt x="11" y="119"/>
                  </a:lnTo>
                  <a:lnTo>
                    <a:pt x="11" y="119"/>
                  </a:lnTo>
                  <a:lnTo>
                    <a:pt x="11" y="121"/>
                  </a:lnTo>
                  <a:lnTo>
                    <a:pt x="13" y="121"/>
                  </a:lnTo>
                  <a:lnTo>
                    <a:pt x="13" y="121"/>
                  </a:lnTo>
                  <a:lnTo>
                    <a:pt x="13" y="121"/>
                  </a:lnTo>
                  <a:lnTo>
                    <a:pt x="13" y="122"/>
                  </a:lnTo>
                  <a:lnTo>
                    <a:pt x="13" y="122"/>
                  </a:lnTo>
                  <a:lnTo>
                    <a:pt x="13" y="122"/>
                  </a:lnTo>
                  <a:lnTo>
                    <a:pt x="13" y="122"/>
                  </a:lnTo>
                  <a:lnTo>
                    <a:pt x="14" y="124"/>
                  </a:lnTo>
                  <a:lnTo>
                    <a:pt x="14" y="124"/>
                  </a:lnTo>
                  <a:lnTo>
                    <a:pt x="14" y="124"/>
                  </a:lnTo>
                  <a:lnTo>
                    <a:pt x="14" y="124"/>
                  </a:lnTo>
                  <a:lnTo>
                    <a:pt x="14" y="124"/>
                  </a:lnTo>
                  <a:lnTo>
                    <a:pt x="14" y="126"/>
                  </a:lnTo>
                  <a:lnTo>
                    <a:pt x="14" y="126"/>
                  </a:lnTo>
                  <a:lnTo>
                    <a:pt x="14" y="126"/>
                  </a:lnTo>
                  <a:lnTo>
                    <a:pt x="14" y="128"/>
                  </a:lnTo>
                  <a:lnTo>
                    <a:pt x="14" y="128"/>
                  </a:lnTo>
                  <a:lnTo>
                    <a:pt x="14" y="130"/>
                  </a:lnTo>
                  <a:lnTo>
                    <a:pt x="14" y="130"/>
                  </a:lnTo>
                  <a:lnTo>
                    <a:pt x="14" y="130"/>
                  </a:lnTo>
                  <a:lnTo>
                    <a:pt x="14" y="131"/>
                  </a:lnTo>
                  <a:lnTo>
                    <a:pt x="14" y="131"/>
                  </a:lnTo>
                  <a:lnTo>
                    <a:pt x="14" y="133"/>
                  </a:lnTo>
                  <a:lnTo>
                    <a:pt x="14" y="133"/>
                  </a:lnTo>
                  <a:lnTo>
                    <a:pt x="16" y="137"/>
                  </a:lnTo>
                  <a:lnTo>
                    <a:pt x="16" y="137"/>
                  </a:lnTo>
                  <a:lnTo>
                    <a:pt x="16" y="137"/>
                  </a:lnTo>
                  <a:lnTo>
                    <a:pt x="16" y="139"/>
                  </a:lnTo>
                  <a:lnTo>
                    <a:pt x="16" y="139"/>
                  </a:lnTo>
                  <a:lnTo>
                    <a:pt x="16" y="141"/>
                  </a:lnTo>
                  <a:lnTo>
                    <a:pt x="16" y="141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6" y="144"/>
                  </a:lnTo>
                  <a:lnTo>
                    <a:pt x="14" y="144"/>
                  </a:lnTo>
                  <a:lnTo>
                    <a:pt x="14" y="144"/>
                  </a:lnTo>
                  <a:lnTo>
                    <a:pt x="14" y="146"/>
                  </a:lnTo>
                  <a:lnTo>
                    <a:pt x="16" y="146"/>
                  </a:lnTo>
                  <a:lnTo>
                    <a:pt x="16" y="148"/>
                  </a:lnTo>
                  <a:lnTo>
                    <a:pt x="14" y="150"/>
                  </a:lnTo>
                  <a:lnTo>
                    <a:pt x="14" y="150"/>
                  </a:lnTo>
                  <a:lnTo>
                    <a:pt x="14" y="152"/>
                  </a:lnTo>
                  <a:lnTo>
                    <a:pt x="14" y="152"/>
                  </a:lnTo>
                  <a:lnTo>
                    <a:pt x="14" y="152"/>
                  </a:lnTo>
                  <a:lnTo>
                    <a:pt x="14" y="152"/>
                  </a:lnTo>
                  <a:lnTo>
                    <a:pt x="14" y="153"/>
                  </a:lnTo>
                  <a:lnTo>
                    <a:pt x="14" y="153"/>
                  </a:lnTo>
                  <a:lnTo>
                    <a:pt x="14" y="155"/>
                  </a:lnTo>
                  <a:lnTo>
                    <a:pt x="14" y="155"/>
                  </a:lnTo>
                  <a:lnTo>
                    <a:pt x="14" y="155"/>
                  </a:lnTo>
                  <a:lnTo>
                    <a:pt x="14" y="155"/>
                  </a:lnTo>
                  <a:lnTo>
                    <a:pt x="14" y="157"/>
                  </a:lnTo>
                  <a:lnTo>
                    <a:pt x="14" y="157"/>
                  </a:lnTo>
                  <a:lnTo>
                    <a:pt x="14" y="157"/>
                  </a:lnTo>
                  <a:lnTo>
                    <a:pt x="14" y="159"/>
                  </a:lnTo>
                  <a:lnTo>
                    <a:pt x="14" y="159"/>
                  </a:lnTo>
                  <a:lnTo>
                    <a:pt x="14" y="163"/>
                  </a:lnTo>
                  <a:lnTo>
                    <a:pt x="13" y="163"/>
                  </a:lnTo>
                  <a:lnTo>
                    <a:pt x="14" y="163"/>
                  </a:lnTo>
                  <a:lnTo>
                    <a:pt x="13" y="164"/>
                  </a:lnTo>
                  <a:lnTo>
                    <a:pt x="14" y="164"/>
                  </a:lnTo>
                  <a:lnTo>
                    <a:pt x="14" y="164"/>
                  </a:lnTo>
                  <a:lnTo>
                    <a:pt x="13" y="166"/>
                  </a:lnTo>
                  <a:lnTo>
                    <a:pt x="13" y="166"/>
                  </a:lnTo>
                  <a:lnTo>
                    <a:pt x="13" y="168"/>
                  </a:lnTo>
                  <a:lnTo>
                    <a:pt x="14" y="168"/>
                  </a:lnTo>
                  <a:lnTo>
                    <a:pt x="14" y="168"/>
                  </a:lnTo>
                  <a:lnTo>
                    <a:pt x="14" y="168"/>
                  </a:lnTo>
                  <a:lnTo>
                    <a:pt x="13" y="170"/>
                  </a:lnTo>
                  <a:lnTo>
                    <a:pt x="14" y="170"/>
                  </a:lnTo>
                  <a:lnTo>
                    <a:pt x="13" y="170"/>
                  </a:lnTo>
                  <a:lnTo>
                    <a:pt x="13" y="172"/>
                  </a:lnTo>
                  <a:lnTo>
                    <a:pt x="13" y="172"/>
                  </a:lnTo>
                  <a:lnTo>
                    <a:pt x="14" y="172"/>
                  </a:lnTo>
                  <a:lnTo>
                    <a:pt x="14" y="173"/>
                  </a:lnTo>
                  <a:lnTo>
                    <a:pt x="13" y="173"/>
                  </a:lnTo>
                  <a:lnTo>
                    <a:pt x="13" y="173"/>
                  </a:lnTo>
                  <a:lnTo>
                    <a:pt x="14" y="173"/>
                  </a:lnTo>
                  <a:lnTo>
                    <a:pt x="14" y="173"/>
                  </a:lnTo>
                  <a:lnTo>
                    <a:pt x="14" y="173"/>
                  </a:lnTo>
                  <a:lnTo>
                    <a:pt x="14" y="173"/>
                  </a:lnTo>
                  <a:lnTo>
                    <a:pt x="16" y="173"/>
                  </a:lnTo>
                  <a:lnTo>
                    <a:pt x="16" y="175"/>
                  </a:lnTo>
                  <a:lnTo>
                    <a:pt x="16" y="175"/>
                  </a:lnTo>
                  <a:lnTo>
                    <a:pt x="16" y="175"/>
                  </a:lnTo>
                  <a:lnTo>
                    <a:pt x="16" y="175"/>
                  </a:lnTo>
                  <a:lnTo>
                    <a:pt x="16" y="175"/>
                  </a:lnTo>
                  <a:lnTo>
                    <a:pt x="16" y="175"/>
                  </a:lnTo>
                  <a:lnTo>
                    <a:pt x="14" y="175"/>
                  </a:lnTo>
                  <a:lnTo>
                    <a:pt x="14" y="175"/>
                  </a:lnTo>
                  <a:lnTo>
                    <a:pt x="14" y="177"/>
                  </a:lnTo>
                  <a:lnTo>
                    <a:pt x="14" y="177"/>
                  </a:lnTo>
                  <a:lnTo>
                    <a:pt x="14" y="181"/>
                  </a:lnTo>
                  <a:lnTo>
                    <a:pt x="14" y="181"/>
                  </a:lnTo>
                  <a:lnTo>
                    <a:pt x="16" y="181"/>
                  </a:lnTo>
                  <a:lnTo>
                    <a:pt x="16" y="181"/>
                  </a:lnTo>
                  <a:lnTo>
                    <a:pt x="16" y="181"/>
                  </a:lnTo>
                  <a:lnTo>
                    <a:pt x="16" y="181"/>
                  </a:lnTo>
                  <a:lnTo>
                    <a:pt x="16" y="181"/>
                  </a:lnTo>
                  <a:lnTo>
                    <a:pt x="18" y="181"/>
                  </a:lnTo>
                  <a:lnTo>
                    <a:pt x="18" y="183"/>
                  </a:lnTo>
                  <a:lnTo>
                    <a:pt x="18" y="183"/>
                  </a:lnTo>
                  <a:lnTo>
                    <a:pt x="18" y="183"/>
                  </a:lnTo>
                  <a:lnTo>
                    <a:pt x="18" y="184"/>
                  </a:lnTo>
                  <a:lnTo>
                    <a:pt x="18" y="184"/>
                  </a:lnTo>
                  <a:lnTo>
                    <a:pt x="18" y="186"/>
                  </a:lnTo>
                  <a:lnTo>
                    <a:pt x="18" y="186"/>
                  </a:lnTo>
                  <a:lnTo>
                    <a:pt x="18" y="188"/>
                  </a:lnTo>
                  <a:lnTo>
                    <a:pt x="18" y="188"/>
                  </a:lnTo>
                  <a:lnTo>
                    <a:pt x="18" y="188"/>
                  </a:lnTo>
                  <a:lnTo>
                    <a:pt x="18" y="190"/>
                  </a:lnTo>
                  <a:lnTo>
                    <a:pt x="18" y="190"/>
                  </a:lnTo>
                  <a:lnTo>
                    <a:pt x="18" y="194"/>
                  </a:lnTo>
                  <a:lnTo>
                    <a:pt x="18" y="194"/>
                  </a:lnTo>
                  <a:lnTo>
                    <a:pt x="20" y="195"/>
                  </a:lnTo>
                  <a:lnTo>
                    <a:pt x="18" y="195"/>
                  </a:lnTo>
                  <a:lnTo>
                    <a:pt x="18" y="195"/>
                  </a:lnTo>
                  <a:lnTo>
                    <a:pt x="20" y="197"/>
                  </a:lnTo>
                  <a:lnTo>
                    <a:pt x="18" y="197"/>
                  </a:lnTo>
                  <a:lnTo>
                    <a:pt x="18" y="199"/>
                  </a:lnTo>
                  <a:lnTo>
                    <a:pt x="18" y="201"/>
                  </a:lnTo>
                  <a:lnTo>
                    <a:pt x="18" y="201"/>
                  </a:lnTo>
                  <a:lnTo>
                    <a:pt x="18" y="203"/>
                  </a:lnTo>
                  <a:lnTo>
                    <a:pt x="18" y="203"/>
                  </a:lnTo>
                  <a:lnTo>
                    <a:pt x="18" y="205"/>
                  </a:lnTo>
                  <a:lnTo>
                    <a:pt x="18" y="205"/>
                  </a:lnTo>
                  <a:lnTo>
                    <a:pt x="18" y="206"/>
                  </a:lnTo>
                  <a:lnTo>
                    <a:pt x="18" y="206"/>
                  </a:lnTo>
                  <a:lnTo>
                    <a:pt x="18" y="206"/>
                  </a:lnTo>
                  <a:lnTo>
                    <a:pt x="18" y="208"/>
                  </a:lnTo>
                  <a:lnTo>
                    <a:pt x="18" y="212"/>
                  </a:lnTo>
                  <a:lnTo>
                    <a:pt x="18" y="214"/>
                  </a:lnTo>
                  <a:lnTo>
                    <a:pt x="18" y="214"/>
                  </a:lnTo>
                  <a:lnTo>
                    <a:pt x="18" y="216"/>
                  </a:lnTo>
                  <a:lnTo>
                    <a:pt x="16" y="216"/>
                  </a:lnTo>
                  <a:lnTo>
                    <a:pt x="18" y="217"/>
                  </a:lnTo>
                  <a:lnTo>
                    <a:pt x="16" y="217"/>
                  </a:lnTo>
                  <a:lnTo>
                    <a:pt x="16" y="217"/>
                  </a:lnTo>
                  <a:lnTo>
                    <a:pt x="16" y="219"/>
                  </a:lnTo>
                  <a:lnTo>
                    <a:pt x="16" y="219"/>
                  </a:lnTo>
                  <a:lnTo>
                    <a:pt x="16" y="219"/>
                  </a:lnTo>
                  <a:lnTo>
                    <a:pt x="16" y="219"/>
                  </a:lnTo>
                  <a:lnTo>
                    <a:pt x="16" y="221"/>
                  </a:lnTo>
                  <a:lnTo>
                    <a:pt x="16" y="223"/>
                  </a:lnTo>
                  <a:lnTo>
                    <a:pt x="14" y="223"/>
                  </a:lnTo>
                  <a:lnTo>
                    <a:pt x="14" y="225"/>
                  </a:lnTo>
                  <a:lnTo>
                    <a:pt x="14" y="225"/>
                  </a:lnTo>
                  <a:lnTo>
                    <a:pt x="14" y="226"/>
                  </a:lnTo>
                  <a:lnTo>
                    <a:pt x="14" y="226"/>
                  </a:lnTo>
                  <a:lnTo>
                    <a:pt x="14" y="226"/>
                  </a:lnTo>
                  <a:lnTo>
                    <a:pt x="14" y="228"/>
                  </a:lnTo>
                  <a:lnTo>
                    <a:pt x="14" y="226"/>
                  </a:lnTo>
                  <a:lnTo>
                    <a:pt x="16" y="226"/>
                  </a:lnTo>
                  <a:lnTo>
                    <a:pt x="16" y="226"/>
                  </a:lnTo>
                  <a:lnTo>
                    <a:pt x="16" y="226"/>
                  </a:lnTo>
                  <a:lnTo>
                    <a:pt x="16" y="225"/>
                  </a:lnTo>
                  <a:lnTo>
                    <a:pt x="16" y="225"/>
                  </a:lnTo>
                  <a:lnTo>
                    <a:pt x="16" y="225"/>
                  </a:lnTo>
                  <a:lnTo>
                    <a:pt x="18" y="225"/>
                  </a:lnTo>
                  <a:lnTo>
                    <a:pt x="18" y="225"/>
                  </a:lnTo>
                  <a:lnTo>
                    <a:pt x="18" y="225"/>
                  </a:lnTo>
                  <a:lnTo>
                    <a:pt x="18" y="225"/>
                  </a:lnTo>
                  <a:lnTo>
                    <a:pt x="18" y="225"/>
                  </a:lnTo>
                  <a:lnTo>
                    <a:pt x="18" y="225"/>
                  </a:lnTo>
                  <a:lnTo>
                    <a:pt x="18" y="223"/>
                  </a:lnTo>
                  <a:lnTo>
                    <a:pt x="18" y="223"/>
                  </a:lnTo>
                  <a:lnTo>
                    <a:pt x="18" y="223"/>
                  </a:lnTo>
                  <a:lnTo>
                    <a:pt x="18" y="223"/>
                  </a:lnTo>
                  <a:lnTo>
                    <a:pt x="18" y="221"/>
                  </a:lnTo>
                  <a:lnTo>
                    <a:pt x="18" y="221"/>
                  </a:lnTo>
                  <a:lnTo>
                    <a:pt x="20" y="219"/>
                  </a:lnTo>
                  <a:lnTo>
                    <a:pt x="20" y="219"/>
                  </a:lnTo>
                  <a:lnTo>
                    <a:pt x="20" y="219"/>
                  </a:lnTo>
                  <a:lnTo>
                    <a:pt x="20" y="219"/>
                  </a:lnTo>
                  <a:lnTo>
                    <a:pt x="18" y="217"/>
                  </a:lnTo>
                  <a:lnTo>
                    <a:pt x="18" y="217"/>
                  </a:lnTo>
                  <a:lnTo>
                    <a:pt x="18" y="217"/>
                  </a:lnTo>
                  <a:lnTo>
                    <a:pt x="18" y="217"/>
                  </a:lnTo>
                  <a:lnTo>
                    <a:pt x="18" y="216"/>
                  </a:lnTo>
                  <a:lnTo>
                    <a:pt x="20" y="216"/>
                  </a:lnTo>
                  <a:lnTo>
                    <a:pt x="20" y="216"/>
                  </a:lnTo>
                  <a:lnTo>
                    <a:pt x="20" y="216"/>
                  </a:lnTo>
                  <a:lnTo>
                    <a:pt x="20" y="214"/>
                  </a:lnTo>
                  <a:lnTo>
                    <a:pt x="22" y="214"/>
                  </a:lnTo>
                  <a:lnTo>
                    <a:pt x="22" y="214"/>
                  </a:lnTo>
                  <a:lnTo>
                    <a:pt x="22" y="214"/>
                  </a:lnTo>
                  <a:lnTo>
                    <a:pt x="24" y="214"/>
                  </a:lnTo>
                  <a:lnTo>
                    <a:pt x="25" y="216"/>
                  </a:lnTo>
                  <a:lnTo>
                    <a:pt x="27" y="216"/>
                  </a:lnTo>
                  <a:lnTo>
                    <a:pt x="27" y="216"/>
                  </a:lnTo>
                  <a:lnTo>
                    <a:pt x="27" y="216"/>
                  </a:lnTo>
                  <a:lnTo>
                    <a:pt x="27" y="216"/>
                  </a:lnTo>
                  <a:lnTo>
                    <a:pt x="29" y="217"/>
                  </a:lnTo>
                  <a:lnTo>
                    <a:pt x="29" y="217"/>
                  </a:lnTo>
                  <a:lnTo>
                    <a:pt x="29" y="217"/>
                  </a:lnTo>
                  <a:lnTo>
                    <a:pt x="29" y="217"/>
                  </a:lnTo>
                  <a:lnTo>
                    <a:pt x="29" y="219"/>
                  </a:lnTo>
                  <a:lnTo>
                    <a:pt x="29" y="219"/>
                  </a:lnTo>
                  <a:lnTo>
                    <a:pt x="29" y="219"/>
                  </a:lnTo>
                  <a:lnTo>
                    <a:pt x="29" y="221"/>
                  </a:lnTo>
                  <a:lnTo>
                    <a:pt x="29" y="221"/>
                  </a:lnTo>
                  <a:lnTo>
                    <a:pt x="29" y="221"/>
                  </a:lnTo>
                  <a:lnTo>
                    <a:pt x="29" y="221"/>
                  </a:lnTo>
                  <a:lnTo>
                    <a:pt x="29" y="223"/>
                  </a:lnTo>
                  <a:lnTo>
                    <a:pt x="29" y="223"/>
                  </a:lnTo>
                  <a:lnTo>
                    <a:pt x="29" y="223"/>
                  </a:lnTo>
                  <a:lnTo>
                    <a:pt x="31" y="223"/>
                  </a:lnTo>
                  <a:lnTo>
                    <a:pt x="31" y="225"/>
                  </a:lnTo>
                  <a:lnTo>
                    <a:pt x="31" y="225"/>
                  </a:lnTo>
                  <a:lnTo>
                    <a:pt x="31" y="225"/>
                  </a:lnTo>
                  <a:lnTo>
                    <a:pt x="33" y="225"/>
                  </a:lnTo>
                  <a:lnTo>
                    <a:pt x="33" y="225"/>
                  </a:lnTo>
                  <a:lnTo>
                    <a:pt x="33" y="225"/>
                  </a:lnTo>
                  <a:lnTo>
                    <a:pt x="35" y="225"/>
                  </a:lnTo>
                  <a:lnTo>
                    <a:pt x="36" y="225"/>
                  </a:lnTo>
                  <a:lnTo>
                    <a:pt x="38" y="225"/>
                  </a:lnTo>
                  <a:lnTo>
                    <a:pt x="38" y="225"/>
                  </a:lnTo>
                  <a:lnTo>
                    <a:pt x="38" y="225"/>
                  </a:lnTo>
                  <a:lnTo>
                    <a:pt x="38" y="226"/>
                  </a:lnTo>
                  <a:lnTo>
                    <a:pt x="36" y="226"/>
                  </a:lnTo>
                  <a:lnTo>
                    <a:pt x="36" y="226"/>
                  </a:lnTo>
                  <a:lnTo>
                    <a:pt x="36" y="226"/>
                  </a:lnTo>
                  <a:lnTo>
                    <a:pt x="36" y="226"/>
                  </a:lnTo>
                  <a:lnTo>
                    <a:pt x="35" y="226"/>
                  </a:lnTo>
                  <a:lnTo>
                    <a:pt x="35" y="226"/>
                  </a:lnTo>
                  <a:lnTo>
                    <a:pt x="35" y="226"/>
                  </a:lnTo>
                  <a:lnTo>
                    <a:pt x="35" y="226"/>
                  </a:lnTo>
                  <a:lnTo>
                    <a:pt x="36" y="226"/>
                  </a:lnTo>
                  <a:lnTo>
                    <a:pt x="36" y="226"/>
                  </a:lnTo>
                  <a:lnTo>
                    <a:pt x="36" y="226"/>
                  </a:lnTo>
                  <a:lnTo>
                    <a:pt x="38" y="226"/>
                  </a:lnTo>
                  <a:lnTo>
                    <a:pt x="38" y="226"/>
                  </a:lnTo>
                  <a:lnTo>
                    <a:pt x="38" y="226"/>
                  </a:lnTo>
                  <a:lnTo>
                    <a:pt x="40" y="226"/>
                  </a:lnTo>
                  <a:lnTo>
                    <a:pt x="40" y="226"/>
                  </a:lnTo>
                  <a:lnTo>
                    <a:pt x="40" y="226"/>
                  </a:lnTo>
                  <a:lnTo>
                    <a:pt x="40" y="226"/>
                  </a:lnTo>
                  <a:lnTo>
                    <a:pt x="40" y="226"/>
                  </a:lnTo>
                  <a:lnTo>
                    <a:pt x="42" y="226"/>
                  </a:lnTo>
                  <a:lnTo>
                    <a:pt x="42" y="228"/>
                  </a:lnTo>
                  <a:lnTo>
                    <a:pt x="42" y="228"/>
                  </a:lnTo>
                  <a:lnTo>
                    <a:pt x="42" y="228"/>
                  </a:lnTo>
                  <a:lnTo>
                    <a:pt x="42" y="228"/>
                  </a:lnTo>
                  <a:lnTo>
                    <a:pt x="44" y="228"/>
                  </a:lnTo>
                  <a:lnTo>
                    <a:pt x="44" y="228"/>
                  </a:lnTo>
                  <a:lnTo>
                    <a:pt x="44" y="228"/>
                  </a:lnTo>
                  <a:lnTo>
                    <a:pt x="45" y="228"/>
                  </a:lnTo>
                  <a:lnTo>
                    <a:pt x="45" y="228"/>
                  </a:lnTo>
                  <a:lnTo>
                    <a:pt x="45" y="228"/>
                  </a:lnTo>
                  <a:lnTo>
                    <a:pt x="45" y="228"/>
                  </a:lnTo>
                  <a:lnTo>
                    <a:pt x="45" y="230"/>
                  </a:lnTo>
                  <a:lnTo>
                    <a:pt x="45" y="230"/>
                  </a:lnTo>
                  <a:lnTo>
                    <a:pt x="45" y="230"/>
                  </a:lnTo>
                  <a:lnTo>
                    <a:pt x="45" y="230"/>
                  </a:lnTo>
                  <a:lnTo>
                    <a:pt x="44" y="230"/>
                  </a:lnTo>
                  <a:lnTo>
                    <a:pt x="44" y="230"/>
                  </a:lnTo>
                  <a:lnTo>
                    <a:pt x="42" y="230"/>
                  </a:lnTo>
                  <a:lnTo>
                    <a:pt x="42" y="230"/>
                  </a:lnTo>
                  <a:lnTo>
                    <a:pt x="42" y="230"/>
                  </a:lnTo>
                  <a:lnTo>
                    <a:pt x="40" y="230"/>
                  </a:lnTo>
                  <a:lnTo>
                    <a:pt x="40" y="230"/>
                  </a:lnTo>
                  <a:lnTo>
                    <a:pt x="38" y="232"/>
                  </a:lnTo>
                  <a:lnTo>
                    <a:pt x="38" y="232"/>
                  </a:lnTo>
                  <a:lnTo>
                    <a:pt x="36" y="232"/>
                  </a:lnTo>
                  <a:lnTo>
                    <a:pt x="36" y="232"/>
                  </a:lnTo>
                  <a:lnTo>
                    <a:pt x="36" y="232"/>
                  </a:lnTo>
                  <a:lnTo>
                    <a:pt x="35" y="232"/>
                  </a:lnTo>
                  <a:lnTo>
                    <a:pt x="33" y="232"/>
                  </a:lnTo>
                  <a:lnTo>
                    <a:pt x="33" y="232"/>
                  </a:lnTo>
                  <a:lnTo>
                    <a:pt x="33" y="232"/>
                  </a:lnTo>
                  <a:lnTo>
                    <a:pt x="31" y="232"/>
                  </a:lnTo>
                  <a:lnTo>
                    <a:pt x="31" y="232"/>
                  </a:lnTo>
                  <a:lnTo>
                    <a:pt x="31" y="232"/>
                  </a:lnTo>
                  <a:lnTo>
                    <a:pt x="29" y="232"/>
                  </a:lnTo>
                  <a:lnTo>
                    <a:pt x="29" y="232"/>
                  </a:lnTo>
                  <a:lnTo>
                    <a:pt x="29" y="232"/>
                  </a:lnTo>
                  <a:lnTo>
                    <a:pt x="29" y="234"/>
                  </a:lnTo>
                  <a:lnTo>
                    <a:pt x="29" y="234"/>
                  </a:lnTo>
                  <a:lnTo>
                    <a:pt x="29" y="234"/>
                  </a:lnTo>
                  <a:lnTo>
                    <a:pt x="29" y="234"/>
                  </a:lnTo>
                  <a:lnTo>
                    <a:pt x="29" y="234"/>
                  </a:lnTo>
                  <a:lnTo>
                    <a:pt x="27" y="234"/>
                  </a:lnTo>
                  <a:lnTo>
                    <a:pt x="27" y="234"/>
                  </a:lnTo>
                  <a:lnTo>
                    <a:pt x="27" y="234"/>
                  </a:lnTo>
                  <a:lnTo>
                    <a:pt x="27" y="234"/>
                  </a:lnTo>
                  <a:lnTo>
                    <a:pt x="27" y="234"/>
                  </a:lnTo>
                  <a:lnTo>
                    <a:pt x="25" y="234"/>
                  </a:lnTo>
                  <a:lnTo>
                    <a:pt x="25" y="234"/>
                  </a:lnTo>
                  <a:lnTo>
                    <a:pt x="25" y="234"/>
                  </a:lnTo>
                  <a:lnTo>
                    <a:pt x="24" y="234"/>
                  </a:lnTo>
                  <a:lnTo>
                    <a:pt x="24" y="234"/>
                  </a:lnTo>
                  <a:lnTo>
                    <a:pt x="24" y="236"/>
                  </a:lnTo>
                  <a:lnTo>
                    <a:pt x="24" y="236"/>
                  </a:lnTo>
                  <a:lnTo>
                    <a:pt x="24" y="236"/>
                  </a:lnTo>
                  <a:lnTo>
                    <a:pt x="24" y="237"/>
                  </a:lnTo>
                  <a:lnTo>
                    <a:pt x="22" y="237"/>
                  </a:lnTo>
                  <a:lnTo>
                    <a:pt x="24" y="237"/>
                  </a:lnTo>
                  <a:lnTo>
                    <a:pt x="24" y="237"/>
                  </a:lnTo>
                  <a:lnTo>
                    <a:pt x="24" y="237"/>
                  </a:lnTo>
                  <a:lnTo>
                    <a:pt x="25" y="237"/>
                  </a:lnTo>
                  <a:lnTo>
                    <a:pt x="25" y="236"/>
                  </a:lnTo>
                  <a:lnTo>
                    <a:pt x="25" y="237"/>
                  </a:lnTo>
                  <a:lnTo>
                    <a:pt x="25" y="237"/>
                  </a:lnTo>
                  <a:lnTo>
                    <a:pt x="25" y="237"/>
                  </a:lnTo>
                  <a:lnTo>
                    <a:pt x="25" y="237"/>
                  </a:lnTo>
                  <a:lnTo>
                    <a:pt x="24" y="237"/>
                  </a:lnTo>
                  <a:lnTo>
                    <a:pt x="25" y="237"/>
                  </a:lnTo>
                  <a:lnTo>
                    <a:pt x="25" y="239"/>
                  </a:lnTo>
                  <a:lnTo>
                    <a:pt x="25" y="239"/>
                  </a:lnTo>
                  <a:lnTo>
                    <a:pt x="25" y="239"/>
                  </a:lnTo>
                  <a:lnTo>
                    <a:pt x="25" y="241"/>
                  </a:lnTo>
                  <a:lnTo>
                    <a:pt x="25" y="241"/>
                  </a:lnTo>
                  <a:lnTo>
                    <a:pt x="25" y="241"/>
                  </a:lnTo>
                  <a:lnTo>
                    <a:pt x="25" y="241"/>
                  </a:lnTo>
                  <a:lnTo>
                    <a:pt x="25" y="241"/>
                  </a:lnTo>
                  <a:lnTo>
                    <a:pt x="24" y="241"/>
                  </a:lnTo>
                  <a:lnTo>
                    <a:pt x="24" y="243"/>
                  </a:lnTo>
                  <a:lnTo>
                    <a:pt x="24" y="241"/>
                  </a:lnTo>
                  <a:lnTo>
                    <a:pt x="24" y="241"/>
                  </a:lnTo>
                  <a:lnTo>
                    <a:pt x="24" y="239"/>
                  </a:lnTo>
                  <a:lnTo>
                    <a:pt x="24" y="239"/>
                  </a:lnTo>
                  <a:lnTo>
                    <a:pt x="22" y="239"/>
                  </a:lnTo>
                  <a:lnTo>
                    <a:pt x="22" y="239"/>
                  </a:lnTo>
                  <a:lnTo>
                    <a:pt x="22" y="239"/>
                  </a:lnTo>
                  <a:lnTo>
                    <a:pt x="22" y="239"/>
                  </a:lnTo>
                  <a:lnTo>
                    <a:pt x="20" y="239"/>
                  </a:lnTo>
                  <a:lnTo>
                    <a:pt x="20" y="239"/>
                  </a:lnTo>
                  <a:lnTo>
                    <a:pt x="20" y="239"/>
                  </a:lnTo>
                  <a:lnTo>
                    <a:pt x="20" y="239"/>
                  </a:lnTo>
                  <a:lnTo>
                    <a:pt x="22" y="237"/>
                  </a:lnTo>
                  <a:lnTo>
                    <a:pt x="22" y="237"/>
                  </a:lnTo>
                  <a:lnTo>
                    <a:pt x="20" y="237"/>
                  </a:lnTo>
                  <a:lnTo>
                    <a:pt x="20" y="237"/>
                  </a:lnTo>
                  <a:lnTo>
                    <a:pt x="20" y="236"/>
                  </a:lnTo>
                  <a:lnTo>
                    <a:pt x="20" y="236"/>
                  </a:lnTo>
                  <a:lnTo>
                    <a:pt x="18" y="234"/>
                  </a:lnTo>
                  <a:lnTo>
                    <a:pt x="20" y="234"/>
                  </a:lnTo>
                  <a:lnTo>
                    <a:pt x="20" y="234"/>
                  </a:lnTo>
                  <a:lnTo>
                    <a:pt x="20" y="232"/>
                  </a:lnTo>
                  <a:lnTo>
                    <a:pt x="20" y="232"/>
                  </a:lnTo>
                  <a:lnTo>
                    <a:pt x="20" y="232"/>
                  </a:lnTo>
                  <a:lnTo>
                    <a:pt x="20" y="232"/>
                  </a:lnTo>
                  <a:lnTo>
                    <a:pt x="20" y="230"/>
                  </a:lnTo>
                  <a:lnTo>
                    <a:pt x="20" y="230"/>
                  </a:lnTo>
                  <a:lnTo>
                    <a:pt x="20" y="230"/>
                  </a:lnTo>
                  <a:lnTo>
                    <a:pt x="18" y="230"/>
                  </a:lnTo>
                  <a:lnTo>
                    <a:pt x="18" y="230"/>
                  </a:lnTo>
                  <a:lnTo>
                    <a:pt x="18" y="230"/>
                  </a:lnTo>
                  <a:lnTo>
                    <a:pt x="18" y="230"/>
                  </a:lnTo>
                  <a:lnTo>
                    <a:pt x="18" y="230"/>
                  </a:lnTo>
                  <a:lnTo>
                    <a:pt x="16" y="230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6" y="234"/>
                  </a:lnTo>
                  <a:lnTo>
                    <a:pt x="16" y="234"/>
                  </a:lnTo>
                  <a:lnTo>
                    <a:pt x="16" y="236"/>
                  </a:lnTo>
                  <a:lnTo>
                    <a:pt x="18" y="236"/>
                  </a:lnTo>
                  <a:lnTo>
                    <a:pt x="18" y="237"/>
                  </a:lnTo>
                  <a:lnTo>
                    <a:pt x="18" y="237"/>
                  </a:lnTo>
                  <a:lnTo>
                    <a:pt x="16" y="237"/>
                  </a:lnTo>
                  <a:lnTo>
                    <a:pt x="18" y="239"/>
                  </a:lnTo>
                  <a:lnTo>
                    <a:pt x="18" y="241"/>
                  </a:lnTo>
                  <a:lnTo>
                    <a:pt x="16" y="241"/>
                  </a:lnTo>
                  <a:lnTo>
                    <a:pt x="16" y="243"/>
                  </a:lnTo>
                  <a:lnTo>
                    <a:pt x="16" y="243"/>
                  </a:lnTo>
                  <a:lnTo>
                    <a:pt x="16" y="243"/>
                  </a:lnTo>
                  <a:lnTo>
                    <a:pt x="18" y="245"/>
                  </a:lnTo>
                  <a:lnTo>
                    <a:pt x="16" y="245"/>
                  </a:lnTo>
                  <a:lnTo>
                    <a:pt x="16" y="247"/>
                  </a:lnTo>
                  <a:lnTo>
                    <a:pt x="16" y="247"/>
                  </a:lnTo>
                  <a:lnTo>
                    <a:pt x="16" y="247"/>
                  </a:lnTo>
                  <a:lnTo>
                    <a:pt x="16" y="247"/>
                  </a:lnTo>
                  <a:lnTo>
                    <a:pt x="16" y="248"/>
                  </a:lnTo>
                  <a:lnTo>
                    <a:pt x="16" y="248"/>
                  </a:lnTo>
                  <a:lnTo>
                    <a:pt x="16" y="248"/>
                  </a:lnTo>
                  <a:lnTo>
                    <a:pt x="16" y="250"/>
                  </a:lnTo>
                  <a:lnTo>
                    <a:pt x="16" y="250"/>
                  </a:lnTo>
                  <a:lnTo>
                    <a:pt x="16" y="252"/>
                  </a:lnTo>
                  <a:lnTo>
                    <a:pt x="16" y="252"/>
                  </a:lnTo>
                  <a:lnTo>
                    <a:pt x="18" y="252"/>
                  </a:lnTo>
                  <a:lnTo>
                    <a:pt x="18" y="254"/>
                  </a:lnTo>
                  <a:lnTo>
                    <a:pt x="18" y="254"/>
                  </a:lnTo>
                  <a:lnTo>
                    <a:pt x="18" y="254"/>
                  </a:lnTo>
                  <a:lnTo>
                    <a:pt x="18" y="254"/>
                  </a:lnTo>
                  <a:lnTo>
                    <a:pt x="20" y="254"/>
                  </a:lnTo>
                  <a:lnTo>
                    <a:pt x="20" y="254"/>
                  </a:lnTo>
                  <a:lnTo>
                    <a:pt x="20" y="254"/>
                  </a:lnTo>
                  <a:lnTo>
                    <a:pt x="20" y="254"/>
                  </a:lnTo>
                  <a:lnTo>
                    <a:pt x="22" y="254"/>
                  </a:lnTo>
                  <a:lnTo>
                    <a:pt x="22" y="256"/>
                  </a:lnTo>
                  <a:lnTo>
                    <a:pt x="24" y="256"/>
                  </a:lnTo>
                  <a:lnTo>
                    <a:pt x="24" y="256"/>
                  </a:lnTo>
                  <a:lnTo>
                    <a:pt x="24" y="256"/>
                  </a:lnTo>
                  <a:lnTo>
                    <a:pt x="24" y="258"/>
                  </a:lnTo>
                  <a:lnTo>
                    <a:pt x="24" y="258"/>
                  </a:lnTo>
                  <a:lnTo>
                    <a:pt x="24" y="258"/>
                  </a:lnTo>
                  <a:lnTo>
                    <a:pt x="24" y="258"/>
                  </a:lnTo>
                  <a:lnTo>
                    <a:pt x="24" y="258"/>
                  </a:lnTo>
                  <a:lnTo>
                    <a:pt x="25" y="258"/>
                  </a:lnTo>
                  <a:lnTo>
                    <a:pt x="25" y="258"/>
                  </a:lnTo>
                  <a:lnTo>
                    <a:pt x="25" y="258"/>
                  </a:lnTo>
                  <a:lnTo>
                    <a:pt x="25" y="259"/>
                  </a:lnTo>
                  <a:lnTo>
                    <a:pt x="25" y="258"/>
                  </a:lnTo>
                  <a:lnTo>
                    <a:pt x="27" y="258"/>
                  </a:lnTo>
                  <a:lnTo>
                    <a:pt x="27" y="258"/>
                  </a:lnTo>
                  <a:lnTo>
                    <a:pt x="27" y="258"/>
                  </a:lnTo>
                  <a:lnTo>
                    <a:pt x="25" y="256"/>
                  </a:lnTo>
                  <a:lnTo>
                    <a:pt x="25" y="256"/>
                  </a:lnTo>
                  <a:lnTo>
                    <a:pt x="25" y="256"/>
                  </a:lnTo>
                  <a:lnTo>
                    <a:pt x="25" y="256"/>
                  </a:lnTo>
                  <a:lnTo>
                    <a:pt x="25" y="256"/>
                  </a:lnTo>
                  <a:lnTo>
                    <a:pt x="25" y="254"/>
                  </a:lnTo>
                  <a:lnTo>
                    <a:pt x="25" y="254"/>
                  </a:lnTo>
                  <a:lnTo>
                    <a:pt x="27" y="254"/>
                  </a:lnTo>
                  <a:lnTo>
                    <a:pt x="27" y="254"/>
                  </a:lnTo>
                  <a:lnTo>
                    <a:pt x="27" y="254"/>
                  </a:lnTo>
                  <a:lnTo>
                    <a:pt x="27" y="254"/>
                  </a:lnTo>
                  <a:lnTo>
                    <a:pt x="29" y="256"/>
                  </a:lnTo>
                  <a:lnTo>
                    <a:pt x="29" y="256"/>
                  </a:lnTo>
                  <a:lnTo>
                    <a:pt x="31" y="256"/>
                  </a:lnTo>
                  <a:lnTo>
                    <a:pt x="31" y="256"/>
                  </a:lnTo>
                  <a:lnTo>
                    <a:pt x="31" y="256"/>
                  </a:lnTo>
                  <a:lnTo>
                    <a:pt x="31" y="256"/>
                  </a:lnTo>
                  <a:lnTo>
                    <a:pt x="31" y="256"/>
                  </a:lnTo>
                  <a:lnTo>
                    <a:pt x="33" y="256"/>
                  </a:lnTo>
                  <a:lnTo>
                    <a:pt x="33" y="256"/>
                  </a:lnTo>
                  <a:lnTo>
                    <a:pt x="33" y="254"/>
                  </a:lnTo>
                  <a:lnTo>
                    <a:pt x="33" y="254"/>
                  </a:lnTo>
                  <a:lnTo>
                    <a:pt x="33" y="254"/>
                  </a:lnTo>
                  <a:lnTo>
                    <a:pt x="33" y="254"/>
                  </a:lnTo>
                  <a:lnTo>
                    <a:pt x="33" y="254"/>
                  </a:lnTo>
                  <a:lnTo>
                    <a:pt x="33" y="254"/>
                  </a:lnTo>
                  <a:lnTo>
                    <a:pt x="35" y="254"/>
                  </a:lnTo>
                  <a:lnTo>
                    <a:pt x="35" y="256"/>
                  </a:lnTo>
                  <a:lnTo>
                    <a:pt x="35" y="256"/>
                  </a:lnTo>
                  <a:lnTo>
                    <a:pt x="35" y="256"/>
                  </a:lnTo>
                  <a:lnTo>
                    <a:pt x="36" y="256"/>
                  </a:lnTo>
                  <a:lnTo>
                    <a:pt x="36" y="258"/>
                  </a:lnTo>
                  <a:lnTo>
                    <a:pt x="36" y="258"/>
                  </a:lnTo>
                  <a:lnTo>
                    <a:pt x="36" y="258"/>
                  </a:lnTo>
                  <a:lnTo>
                    <a:pt x="36" y="258"/>
                  </a:lnTo>
                  <a:lnTo>
                    <a:pt x="36" y="258"/>
                  </a:lnTo>
                  <a:lnTo>
                    <a:pt x="36" y="258"/>
                  </a:lnTo>
                  <a:lnTo>
                    <a:pt x="38" y="259"/>
                  </a:lnTo>
                  <a:lnTo>
                    <a:pt x="36" y="259"/>
                  </a:lnTo>
                  <a:lnTo>
                    <a:pt x="38" y="259"/>
                  </a:lnTo>
                  <a:lnTo>
                    <a:pt x="38" y="259"/>
                  </a:lnTo>
                  <a:lnTo>
                    <a:pt x="38" y="261"/>
                  </a:lnTo>
                  <a:lnTo>
                    <a:pt x="38" y="261"/>
                  </a:lnTo>
                  <a:lnTo>
                    <a:pt x="38" y="261"/>
                  </a:lnTo>
                  <a:lnTo>
                    <a:pt x="38" y="263"/>
                  </a:lnTo>
                  <a:lnTo>
                    <a:pt x="40" y="263"/>
                  </a:lnTo>
                  <a:lnTo>
                    <a:pt x="40" y="263"/>
                  </a:lnTo>
                  <a:lnTo>
                    <a:pt x="40" y="265"/>
                  </a:lnTo>
                  <a:lnTo>
                    <a:pt x="40" y="265"/>
                  </a:lnTo>
                  <a:lnTo>
                    <a:pt x="40" y="265"/>
                  </a:lnTo>
                  <a:lnTo>
                    <a:pt x="40" y="265"/>
                  </a:lnTo>
                  <a:lnTo>
                    <a:pt x="42" y="265"/>
                  </a:lnTo>
                  <a:lnTo>
                    <a:pt x="42" y="265"/>
                  </a:lnTo>
                  <a:lnTo>
                    <a:pt x="42" y="265"/>
                  </a:lnTo>
                  <a:lnTo>
                    <a:pt x="42" y="265"/>
                  </a:lnTo>
                  <a:lnTo>
                    <a:pt x="42" y="265"/>
                  </a:lnTo>
                  <a:lnTo>
                    <a:pt x="42" y="265"/>
                  </a:lnTo>
                  <a:lnTo>
                    <a:pt x="40" y="265"/>
                  </a:lnTo>
                  <a:lnTo>
                    <a:pt x="40" y="265"/>
                  </a:lnTo>
                  <a:lnTo>
                    <a:pt x="40" y="265"/>
                  </a:lnTo>
                  <a:lnTo>
                    <a:pt x="40" y="265"/>
                  </a:lnTo>
                  <a:lnTo>
                    <a:pt x="38" y="265"/>
                  </a:lnTo>
                  <a:lnTo>
                    <a:pt x="38" y="265"/>
                  </a:lnTo>
                  <a:lnTo>
                    <a:pt x="38" y="265"/>
                  </a:lnTo>
                  <a:lnTo>
                    <a:pt x="38" y="265"/>
                  </a:lnTo>
                  <a:lnTo>
                    <a:pt x="38" y="263"/>
                  </a:lnTo>
                  <a:lnTo>
                    <a:pt x="38" y="263"/>
                  </a:lnTo>
                  <a:lnTo>
                    <a:pt x="38" y="263"/>
                  </a:lnTo>
                  <a:lnTo>
                    <a:pt x="38" y="261"/>
                  </a:lnTo>
                  <a:lnTo>
                    <a:pt x="38" y="261"/>
                  </a:lnTo>
                  <a:lnTo>
                    <a:pt x="36" y="261"/>
                  </a:lnTo>
                  <a:lnTo>
                    <a:pt x="36" y="261"/>
                  </a:lnTo>
                  <a:lnTo>
                    <a:pt x="36" y="261"/>
                  </a:lnTo>
                  <a:lnTo>
                    <a:pt x="35" y="259"/>
                  </a:lnTo>
                  <a:lnTo>
                    <a:pt x="35" y="259"/>
                  </a:lnTo>
                  <a:lnTo>
                    <a:pt x="35" y="259"/>
                  </a:lnTo>
                  <a:lnTo>
                    <a:pt x="33" y="261"/>
                  </a:lnTo>
                  <a:lnTo>
                    <a:pt x="33" y="261"/>
                  </a:lnTo>
                  <a:lnTo>
                    <a:pt x="33" y="261"/>
                  </a:lnTo>
                  <a:lnTo>
                    <a:pt x="33" y="261"/>
                  </a:lnTo>
                  <a:lnTo>
                    <a:pt x="31" y="261"/>
                  </a:lnTo>
                  <a:lnTo>
                    <a:pt x="31" y="261"/>
                  </a:lnTo>
                  <a:lnTo>
                    <a:pt x="31" y="261"/>
                  </a:lnTo>
                  <a:lnTo>
                    <a:pt x="29" y="261"/>
                  </a:lnTo>
                  <a:lnTo>
                    <a:pt x="29" y="261"/>
                  </a:lnTo>
                  <a:lnTo>
                    <a:pt x="29" y="263"/>
                  </a:lnTo>
                  <a:lnTo>
                    <a:pt x="29" y="263"/>
                  </a:lnTo>
                  <a:lnTo>
                    <a:pt x="29" y="263"/>
                  </a:lnTo>
                  <a:lnTo>
                    <a:pt x="29" y="265"/>
                  </a:lnTo>
                  <a:lnTo>
                    <a:pt x="29" y="265"/>
                  </a:lnTo>
                  <a:lnTo>
                    <a:pt x="29" y="265"/>
                  </a:lnTo>
                  <a:lnTo>
                    <a:pt x="29" y="265"/>
                  </a:lnTo>
                  <a:lnTo>
                    <a:pt x="27" y="265"/>
                  </a:lnTo>
                  <a:lnTo>
                    <a:pt x="27" y="265"/>
                  </a:lnTo>
                  <a:lnTo>
                    <a:pt x="27" y="265"/>
                  </a:lnTo>
                  <a:lnTo>
                    <a:pt x="27" y="265"/>
                  </a:lnTo>
                  <a:lnTo>
                    <a:pt x="27" y="267"/>
                  </a:lnTo>
                  <a:lnTo>
                    <a:pt x="27" y="267"/>
                  </a:lnTo>
                  <a:lnTo>
                    <a:pt x="27" y="267"/>
                  </a:lnTo>
                  <a:lnTo>
                    <a:pt x="27" y="267"/>
                  </a:lnTo>
                  <a:lnTo>
                    <a:pt x="27" y="267"/>
                  </a:lnTo>
                  <a:lnTo>
                    <a:pt x="27" y="269"/>
                  </a:lnTo>
                  <a:lnTo>
                    <a:pt x="27" y="269"/>
                  </a:lnTo>
                  <a:lnTo>
                    <a:pt x="29" y="269"/>
                  </a:lnTo>
                  <a:lnTo>
                    <a:pt x="29" y="270"/>
                  </a:lnTo>
                  <a:lnTo>
                    <a:pt x="29" y="270"/>
                  </a:lnTo>
                  <a:lnTo>
                    <a:pt x="29" y="270"/>
                  </a:lnTo>
                  <a:lnTo>
                    <a:pt x="29" y="272"/>
                  </a:lnTo>
                  <a:lnTo>
                    <a:pt x="29" y="270"/>
                  </a:lnTo>
                  <a:lnTo>
                    <a:pt x="29" y="272"/>
                  </a:lnTo>
                  <a:lnTo>
                    <a:pt x="29" y="272"/>
                  </a:lnTo>
                  <a:lnTo>
                    <a:pt x="29" y="272"/>
                  </a:lnTo>
                  <a:lnTo>
                    <a:pt x="29" y="272"/>
                  </a:lnTo>
                  <a:lnTo>
                    <a:pt x="27" y="272"/>
                  </a:lnTo>
                  <a:lnTo>
                    <a:pt x="27" y="270"/>
                  </a:lnTo>
                  <a:lnTo>
                    <a:pt x="27" y="270"/>
                  </a:lnTo>
                  <a:lnTo>
                    <a:pt x="27" y="270"/>
                  </a:lnTo>
                  <a:lnTo>
                    <a:pt x="27" y="269"/>
                  </a:lnTo>
                  <a:lnTo>
                    <a:pt x="27" y="269"/>
                  </a:lnTo>
                  <a:lnTo>
                    <a:pt x="27" y="269"/>
                  </a:lnTo>
                  <a:lnTo>
                    <a:pt x="27" y="269"/>
                  </a:lnTo>
                  <a:lnTo>
                    <a:pt x="25" y="269"/>
                  </a:lnTo>
                  <a:lnTo>
                    <a:pt x="25" y="269"/>
                  </a:lnTo>
                  <a:lnTo>
                    <a:pt x="25" y="269"/>
                  </a:lnTo>
                  <a:lnTo>
                    <a:pt x="25" y="269"/>
                  </a:lnTo>
                  <a:lnTo>
                    <a:pt x="25" y="270"/>
                  </a:lnTo>
                  <a:lnTo>
                    <a:pt x="25" y="270"/>
                  </a:lnTo>
                  <a:lnTo>
                    <a:pt x="25" y="272"/>
                  </a:lnTo>
                  <a:lnTo>
                    <a:pt x="27" y="272"/>
                  </a:lnTo>
                  <a:lnTo>
                    <a:pt x="27" y="274"/>
                  </a:lnTo>
                  <a:lnTo>
                    <a:pt x="27" y="274"/>
                  </a:lnTo>
                  <a:lnTo>
                    <a:pt x="27" y="276"/>
                  </a:lnTo>
                  <a:lnTo>
                    <a:pt x="27" y="276"/>
                  </a:lnTo>
                  <a:lnTo>
                    <a:pt x="27" y="278"/>
                  </a:lnTo>
                  <a:lnTo>
                    <a:pt x="29" y="278"/>
                  </a:lnTo>
                  <a:lnTo>
                    <a:pt x="27" y="278"/>
                  </a:lnTo>
                  <a:lnTo>
                    <a:pt x="27" y="279"/>
                  </a:lnTo>
                  <a:lnTo>
                    <a:pt x="27" y="281"/>
                  </a:lnTo>
                  <a:lnTo>
                    <a:pt x="27" y="281"/>
                  </a:lnTo>
                  <a:lnTo>
                    <a:pt x="27" y="283"/>
                  </a:lnTo>
                  <a:lnTo>
                    <a:pt x="27" y="283"/>
                  </a:lnTo>
                  <a:lnTo>
                    <a:pt x="27" y="283"/>
                  </a:lnTo>
                  <a:lnTo>
                    <a:pt x="27" y="283"/>
                  </a:lnTo>
                  <a:lnTo>
                    <a:pt x="25" y="281"/>
                  </a:lnTo>
                  <a:lnTo>
                    <a:pt x="25" y="281"/>
                  </a:lnTo>
                  <a:lnTo>
                    <a:pt x="25" y="281"/>
                  </a:lnTo>
                  <a:lnTo>
                    <a:pt x="25" y="283"/>
                  </a:lnTo>
                  <a:lnTo>
                    <a:pt x="25" y="283"/>
                  </a:lnTo>
                  <a:lnTo>
                    <a:pt x="25" y="283"/>
                  </a:lnTo>
                  <a:lnTo>
                    <a:pt x="24" y="283"/>
                  </a:lnTo>
                  <a:lnTo>
                    <a:pt x="24" y="285"/>
                  </a:lnTo>
                  <a:lnTo>
                    <a:pt x="24" y="285"/>
                  </a:lnTo>
                  <a:lnTo>
                    <a:pt x="24" y="285"/>
                  </a:lnTo>
                  <a:lnTo>
                    <a:pt x="24" y="285"/>
                  </a:lnTo>
                  <a:lnTo>
                    <a:pt x="24" y="287"/>
                  </a:lnTo>
                  <a:lnTo>
                    <a:pt x="24" y="287"/>
                  </a:lnTo>
                  <a:lnTo>
                    <a:pt x="24" y="287"/>
                  </a:lnTo>
                  <a:lnTo>
                    <a:pt x="24" y="287"/>
                  </a:lnTo>
                  <a:lnTo>
                    <a:pt x="24" y="289"/>
                  </a:lnTo>
                  <a:lnTo>
                    <a:pt x="25" y="289"/>
                  </a:lnTo>
                  <a:lnTo>
                    <a:pt x="25" y="289"/>
                  </a:lnTo>
                  <a:lnTo>
                    <a:pt x="25" y="290"/>
                  </a:lnTo>
                  <a:lnTo>
                    <a:pt x="25" y="290"/>
                  </a:lnTo>
                  <a:lnTo>
                    <a:pt x="25" y="290"/>
                  </a:lnTo>
                  <a:lnTo>
                    <a:pt x="25" y="292"/>
                  </a:lnTo>
                  <a:lnTo>
                    <a:pt x="25" y="292"/>
                  </a:lnTo>
                  <a:lnTo>
                    <a:pt x="25" y="292"/>
                  </a:lnTo>
                  <a:lnTo>
                    <a:pt x="27" y="292"/>
                  </a:lnTo>
                  <a:lnTo>
                    <a:pt x="27" y="292"/>
                  </a:lnTo>
                  <a:lnTo>
                    <a:pt x="27" y="294"/>
                  </a:lnTo>
                  <a:lnTo>
                    <a:pt x="29" y="294"/>
                  </a:lnTo>
                  <a:lnTo>
                    <a:pt x="29" y="294"/>
                  </a:lnTo>
                  <a:lnTo>
                    <a:pt x="29" y="296"/>
                  </a:lnTo>
                  <a:lnTo>
                    <a:pt x="29" y="296"/>
                  </a:lnTo>
                  <a:lnTo>
                    <a:pt x="29" y="296"/>
                  </a:lnTo>
                  <a:lnTo>
                    <a:pt x="29" y="296"/>
                  </a:lnTo>
                  <a:lnTo>
                    <a:pt x="29" y="296"/>
                  </a:lnTo>
                  <a:lnTo>
                    <a:pt x="29" y="294"/>
                  </a:lnTo>
                  <a:lnTo>
                    <a:pt x="27" y="294"/>
                  </a:lnTo>
                  <a:lnTo>
                    <a:pt x="27" y="294"/>
                  </a:lnTo>
                  <a:lnTo>
                    <a:pt x="27" y="294"/>
                  </a:lnTo>
                  <a:lnTo>
                    <a:pt x="27" y="292"/>
                  </a:lnTo>
                  <a:lnTo>
                    <a:pt x="27" y="292"/>
                  </a:lnTo>
                  <a:lnTo>
                    <a:pt x="25" y="292"/>
                  </a:lnTo>
                  <a:lnTo>
                    <a:pt x="24" y="292"/>
                  </a:lnTo>
                  <a:lnTo>
                    <a:pt x="24" y="292"/>
                  </a:lnTo>
                  <a:lnTo>
                    <a:pt x="24" y="292"/>
                  </a:lnTo>
                  <a:lnTo>
                    <a:pt x="24" y="290"/>
                  </a:lnTo>
                  <a:lnTo>
                    <a:pt x="24" y="290"/>
                  </a:lnTo>
                  <a:lnTo>
                    <a:pt x="24" y="290"/>
                  </a:lnTo>
                  <a:lnTo>
                    <a:pt x="24" y="289"/>
                  </a:lnTo>
                  <a:lnTo>
                    <a:pt x="24" y="289"/>
                  </a:lnTo>
                  <a:lnTo>
                    <a:pt x="24" y="289"/>
                  </a:lnTo>
                  <a:lnTo>
                    <a:pt x="22" y="289"/>
                  </a:lnTo>
                  <a:lnTo>
                    <a:pt x="22" y="290"/>
                  </a:lnTo>
                  <a:lnTo>
                    <a:pt x="24" y="290"/>
                  </a:lnTo>
                  <a:lnTo>
                    <a:pt x="24" y="290"/>
                  </a:lnTo>
                  <a:lnTo>
                    <a:pt x="24" y="290"/>
                  </a:lnTo>
                  <a:lnTo>
                    <a:pt x="24" y="290"/>
                  </a:lnTo>
                  <a:lnTo>
                    <a:pt x="24" y="292"/>
                  </a:lnTo>
                  <a:lnTo>
                    <a:pt x="22" y="292"/>
                  </a:lnTo>
                  <a:lnTo>
                    <a:pt x="22" y="292"/>
                  </a:lnTo>
                  <a:lnTo>
                    <a:pt x="22" y="294"/>
                  </a:lnTo>
                  <a:lnTo>
                    <a:pt x="22" y="294"/>
                  </a:lnTo>
                  <a:lnTo>
                    <a:pt x="22" y="294"/>
                  </a:lnTo>
                  <a:lnTo>
                    <a:pt x="20" y="294"/>
                  </a:lnTo>
                  <a:lnTo>
                    <a:pt x="20" y="294"/>
                  </a:lnTo>
                  <a:lnTo>
                    <a:pt x="20" y="296"/>
                  </a:lnTo>
                  <a:lnTo>
                    <a:pt x="20" y="296"/>
                  </a:lnTo>
                  <a:lnTo>
                    <a:pt x="20" y="296"/>
                  </a:lnTo>
                  <a:lnTo>
                    <a:pt x="20" y="298"/>
                  </a:lnTo>
                  <a:lnTo>
                    <a:pt x="20" y="298"/>
                  </a:lnTo>
                  <a:lnTo>
                    <a:pt x="20" y="298"/>
                  </a:lnTo>
                  <a:lnTo>
                    <a:pt x="20" y="298"/>
                  </a:lnTo>
                  <a:lnTo>
                    <a:pt x="18" y="298"/>
                  </a:lnTo>
                  <a:lnTo>
                    <a:pt x="18" y="298"/>
                  </a:lnTo>
                  <a:lnTo>
                    <a:pt x="18" y="298"/>
                  </a:lnTo>
                  <a:lnTo>
                    <a:pt x="18" y="296"/>
                  </a:lnTo>
                  <a:lnTo>
                    <a:pt x="16" y="298"/>
                  </a:lnTo>
                  <a:lnTo>
                    <a:pt x="16" y="298"/>
                  </a:lnTo>
                  <a:lnTo>
                    <a:pt x="14" y="296"/>
                  </a:lnTo>
                  <a:lnTo>
                    <a:pt x="14" y="296"/>
                  </a:lnTo>
                  <a:lnTo>
                    <a:pt x="14" y="296"/>
                  </a:lnTo>
                  <a:lnTo>
                    <a:pt x="14" y="296"/>
                  </a:lnTo>
                  <a:lnTo>
                    <a:pt x="14" y="296"/>
                  </a:lnTo>
                  <a:lnTo>
                    <a:pt x="14" y="294"/>
                  </a:lnTo>
                  <a:lnTo>
                    <a:pt x="14" y="294"/>
                  </a:lnTo>
                  <a:lnTo>
                    <a:pt x="14" y="294"/>
                  </a:lnTo>
                  <a:lnTo>
                    <a:pt x="14" y="294"/>
                  </a:lnTo>
                  <a:lnTo>
                    <a:pt x="14" y="294"/>
                  </a:lnTo>
                  <a:lnTo>
                    <a:pt x="16" y="292"/>
                  </a:lnTo>
                  <a:lnTo>
                    <a:pt x="14" y="292"/>
                  </a:lnTo>
                  <a:lnTo>
                    <a:pt x="14" y="292"/>
                  </a:lnTo>
                  <a:lnTo>
                    <a:pt x="14" y="292"/>
                  </a:lnTo>
                  <a:lnTo>
                    <a:pt x="14" y="290"/>
                  </a:lnTo>
                  <a:lnTo>
                    <a:pt x="14" y="290"/>
                  </a:lnTo>
                  <a:lnTo>
                    <a:pt x="14" y="290"/>
                  </a:lnTo>
                  <a:lnTo>
                    <a:pt x="16" y="289"/>
                  </a:lnTo>
                  <a:lnTo>
                    <a:pt x="16" y="289"/>
                  </a:lnTo>
                  <a:lnTo>
                    <a:pt x="14" y="289"/>
                  </a:lnTo>
                  <a:lnTo>
                    <a:pt x="16" y="287"/>
                  </a:lnTo>
                  <a:lnTo>
                    <a:pt x="14" y="287"/>
                  </a:lnTo>
                  <a:lnTo>
                    <a:pt x="16" y="287"/>
                  </a:lnTo>
                  <a:lnTo>
                    <a:pt x="16" y="285"/>
                  </a:lnTo>
                  <a:lnTo>
                    <a:pt x="16" y="285"/>
                  </a:lnTo>
                  <a:lnTo>
                    <a:pt x="16" y="285"/>
                  </a:lnTo>
                  <a:lnTo>
                    <a:pt x="16" y="285"/>
                  </a:lnTo>
                  <a:lnTo>
                    <a:pt x="16" y="283"/>
                  </a:lnTo>
                  <a:lnTo>
                    <a:pt x="16" y="283"/>
                  </a:lnTo>
                  <a:lnTo>
                    <a:pt x="16" y="283"/>
                  </a:lnTo>
                  <a:lnTo>
                    <a:pt x="16" y="281"/>
                  </a:lnTo>
                  <a:lnTo>
                    <a:pt x="16" y="281"/>
                  </a:lnTo>
                  <a:lnTo>
                    <a:pt x="16" y="281"/>
                  </a:lnTo>
                  <a:lnTo>
                    <a:pt x="16" y="281"/>
                  </a:lnTo>
                  <a:lnTo>
                    <a:pt x="16" y="279"/>
                  </a:lnTo>
                  <a:lnTo>
                    <a:pt x="16" y="279"/>
                  </a:lnTo>
                  <a:lnTo>
                    <a:pt x="16" y="279"/>
                  </a:lnTo>
                  <a:lnTo>
                    <a:pt x="16" y="279"/>
                  </a:lnTo>
                  <a:lnTo>
                    <a:pt x="16" y="278"/>
                  </a:lnTo>
                  <a:lnTo>
                    <a:pt x="18" y="278"/>
                  </a:lnTo>
                  <a:lnTo>
                    <a:pt x="18" y="278"/>
                  </a:lnTo>
                  <a:lnTo>
                    <a:pt x="18" y="276"/>
                  </a:lnTo>
                  <a:lnTo>
                    <a:pt x="18" y="276"/>
                  </a:lnTo>
                  <a:lnTo>
                    <a:pt x="18" y="274"/>
                  </a:lnTo>
                  <a:lnTo>
                    <a:pt x="18" y="274"/>
                  </a:lnTo>
                  <a:lnTo>
                    <a:pt x="18" y="274"/>
                  </a:lnTo>
                  <a:lnTo>
                    <a:pt x="18" y="274"/>
                  </a:lnTo>
                  <a:lnTo>
                    <a:pt x="18" y="272"/>
                  </a:lnTo>
                  <a:lnTo>
                    <a:pt x="18" y="272"/>
                  </a:lnTo>
                  <a:lnTo>
                    <a:pt x="18" y="272"/>
                  </a:lnTo>
                  <a:lnTo>
                    <a:pt x="18" y="270"/>
                  </a:lnTo>
                  <a:lnTo>
                    <a:pt x="18" y="270"/>
                  </a:lnTo>
                  <a:lnTo>
                    <a:pt x="18" y="269"/>
                  </a:lnTo>
                  <a:lnTo>
                    <a:pt x="18" y="267"/>
                  </a:lnTo>
                  <a:lnTo>
                    <a:pt x="16" y="267"/>
                  </a:lnTo>
                  <a:lnTo>
                    <a:pt x="16" y="265"/>
                  </a:lnTo>
                  <a:lnTo>
                    <a:pt x="16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3"/>
                  </a:lnTo>
                  <a:lnTo>
                    <a:pt x="18" y="263"/>
                  </a:lnTo>
                  <a:lnTo>
                    <a:pt x="18" y="263"/>
                  </a:lnTo>
                  <a:lnTo>
                    <a:pt x="18" y="263"/>
                  </a:lnTo>
                  <a:lnTo>
                    <a:pt x="16" y="263"/>
                  </a:lnTo>
                  <a:lnTo>
                    <a:pt x="16" y="263"/>
                  </a:lnTo>
                  <a:lnTo>
                    <a:pt x="16" y="265"/>
                  </a:lnTo>
                  <a:lnTo>
                    <a:pt x="16" y="265"/>
                  </a:lnTo>
                  <a:lnTo>
                    <a:pt x="16" y="265"/>
                  </a:lnTo>
                  <a:lnTo>
                    <a:pt x="16" y="265"/>
                  </a:lnTo>
                  <a:lnTo>
                    <a:pt x="16" y="265"/>
                  </a:lnTo>
                  <a:lnTo>
                    <a:pt x="16" y="267"/>
                  </a:lnTo>
                  <a:lnTo>
                    <a:pt x="16" y="267"/>
                  </a:lnTo>
                  <a:lnTo>
                    <a:pt x="16" y="269"/>
                  </a:lnTo>
                  <a:lnTo>
                    <a:pt x="14" y="269"/>
                  </a:lnTo>
                  <a:lnTo>
                    <a:pt x="16" y="270"/>
                  </a:lnTo>
                  <a:lnTo>
                    <a:pt x="14" y="272"/>
                  </a:lnTo>
                  <a:lnTo>
                    <a:pt x="14" y="272"/>
                  </a:lnTo>
                  <a:lnTo>
                    <a:pt x="14" y="274"/>
                  </a:lnTo>
                  <a:lnTo>
                    <a:pt x="14" y="274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14" y="278"/>
                  </a:lnTo>
                  <a:lnTo>
                    <a:pt x="14" y="278"/>
                  </a:lnTo>
                  <a:lnTo>
                    <a:pt x="14" y="278"/>
                  </a:lnTo>
                  <a:lnTo>
                    <a:pt x="14" y="279"/>
                  </a:lnTo>
                  <a:lnTo>
                    <a:pt x="14" y="279"/>
                  </a:lnTo>
                  <a:lnTo>
                    <a:pt x="14" y="279"/>
                  </a:lnTo>
                  <a:lnTo>
                    <a:pt x="14" y="281"/>
                  </a:lnTo>
                  <a:lnTo>
                    <a:pt x="13" y="281"/>
                  </a:lnTo>
                  <a:lnTo>
                    <a:pt x="13" y="281"/>
                  </a:lnTo>
                  <a:lnTo>
                    <a:pt x="13" y="283"/>
                  </a:lnTo>
                  <a:lnTo>
                    <a:pt x="13" y="285"/>
                  </a:lnTo>
                  <a:lnTo>
                    <a:pt x="13" y="285"/>
                  </a:lnTo>
                  <a:lnTo>
                    <a:pt x="13" y="287"/>
                  </a:lnTo>
                  <a:lnTo>
                    <a:pt x="13" y="287"/>
                  </a:lnTo>
                  <a:lnTo>
                    <a:pt x="13" y="287"/>
                  </a:lnTo>
                  <a:lnTo>
                    <a:pt x="13" y="289"/>
                  </a:lnTo>
                  <a:lnTo>
                    <a:pt x="13" y="290"/>
                  </a:lnTo>
                  <a:lnTo>
                    <a:pt x="11" y="290"/>
                  </a:lnTo>
                  <a:lnTo>
                    <a:pt x="11" y="292"/>
                  </a:lnTo>
                  <a:lnTo>
                    <a:pt x="11" y="294"/>
                  </a:lnTo>
                  <a:lnTo>
                    <a:pt x="11" y="296"/>
                  </a:lnTo>
                  <a:lnTo>
                    <a:pt x="11" y="296"/>
                  </a:lnTo>
                  <a:lnTo>
                    <a:pt x="9" y="298"/>
                  </a:lnTo>
                  <a:lnTo>
                    <a:pt x="11" y="298"/>
                  </a:lnTo>
                  <a:lnTo>
                    <a:pt x="11" y="300"/>
                  </a:lnTo>
                  <a:lnTo>
                    <a:pt x="9" y="300"/>
                  </a:lnTo>
                  <a:lnTo>
                    <a:pt x="9" y="301"/>
                  </a:lnTo>
                  <a:lnTo>
                    <a:pt x="9" y="301"/>
                  </a:lnTo>
                  <a:lnTo>
                    <a:pt x="9" y="301"/>
                  </a:lnTo>
                  <a:lnTo>
                    <a:pt x="9" y="303"/>
                  </a:lnTo>
                  <a:lnTo>
                    <a:pt x="9" y="303"/>
                  </a:lnTo>
                  <a:lnTo>
                    <a:pt x="9" y="303"/>
                  </a:lnTo>
                  <a:lnTo>
                    <a:pt x="7" y="303"/>
                  </a:lnTo>
                  <a:lnTo>
                    <a:pt x="7" y="303"/>
                  </a:lnTo>
                  <a:lnTo>
                    <a:pt x="7" y="305"/>
                  </a:lnTo>
                  <a:lnTo>
                    <a:pt x="7" y="305"/>
                  </a:lnTo>
                  <a:lnTo>
                    <a:pt x="7" y="305"/>
                  </a:lnTo>
                  <a:lnTo>
                    <a:pt x="7" y="305"/>
                  </a:lnTo>
                  <a:lnTo>
                    <a:pt x="7" y="307"/>
                  </a:lnTo>
                  <a:lnTo>
                    <a:pt x="7" y="307"/>
                  </a:lnTo>
                  <a:lnTo>
                    <a:pt x="5" y="307"/>
                  </a:lnTo>
                  <a:lnTo>
                    <a:pt x="5" y="307"/>
                  </a:lnTo>
                  <a:lnTo>
                    <a:pt x="5" y="307"/>
                  </a:lnTo>
                  <a:lnTo>
                    <a:pt x="5" y="309"/>
                  </a:lnTo>
                  <a:lnTo>
                    <a:pt x="5" y="309"/>
                  </a:lnTo>
                  <a:lnTo>
                    <a:pt x="5" y="309"/>
                  </a:lnTo>
                  <a:lnTo>
                    <a:pt x="7" y="309"/>
                  </a:lnTo>
                  <a:lnTo>
                    <a:pt x="7" y="309"/>
                  </a:lnTo>
                  <a:lnTo>
                    <a:pt x="7" y="309"/>
                  </a:lnTo>
                  <a:lnTo>
                    <a:pt x="7" y="309"/>
                  </a:lnTo>
                  <a:lnTo>
                    <a:pt x="7" y="309"/>
                  </a:lnTo>
                  <a:lnTo>
                    <a:pt x="9" y="307"/>
                  </a:lnTo>
                  <a:lnTo>
                    <a:pt x="9" y="309"/>
                  </a:lnTo>
                  <a:lnTo>
                    <a:pt x="9" y="309"/>
                  </a:lnTo>
                  <a:lnTo>
                    <a:pt x="9" y="309"/>
                  </a:lnTo>
                  <a:lnTo>
                    <a:pt x="9" y="309"/>
                  </a:lnTo>
                  <a:lnTo>
                    <a:pt x="9" y="309"/>
                  </a:lnTo>
                  <a:lnTo>
                    <a:pt x="9" y="309"/>
                  </a:lnTo>
                  <a:lnTo>
                    <a:pt x="9" y="307"/>
                  </a:lnTo>
                  <a:lnTo>
                    <a:pt x="9" y="307"/>
                  </a:lnTo>
                  <a:lnTo>
                    <a:pt x="9" y="307"/>
                  </a:lnTo>
                  <a:lnTo>
                    <a:pt x="9" y="307"/>
                  </a:lnTo>
                  <a:lnTo>
                    <a:pt x="9" y="307"/>
                  </a:lnTo>
                  <a:lnTo>
                    <a:pt x="9" y="305"/>
                  </a:lnTo>
                  <a:lnTo>
                    <a:pt x="9" y="305"/>
                  </a:lnTo>
                  <a:lnTo>
                    <a:pt x="11" y="305"/>
                  </a:lnTo>
                  <a:lnTo>
                    <a:pt x="11" y="305"/>
                  </a:lnTo>
                  <a:lnTo>
                    <a:pt x="11" y="305"/>
                  </a:lnTo>
                  <a:lnTo>
                    <a:pt x="11" y="305"/>
                  </a:lnTo>
                  <a:lnTo>
                    <a:pt x="13" y="305"/>
                  </a:lnTo>
                  <a:lnTo>
                    <a:pt x="13" y="305"/>
                  </a:lnTo>
                  <a:lnTo>
                    <a:pt x="13" y="305"/>
                  </a:lnTo>
                  <a:lnTo>
                    <a:pt x="13" y="305"/>
                  </a:lnTo>
                  <a:lnTo>
                    <a:pt x="14" y="305"/>
                  </a:lnTo>
                  <a:lnTo>
                    <a:pt x="14" y="305"/>
                  </a:lnTo>
                  <a:lnTo>
                    <a:pt x="14" y="305"/>
                  </a:lnTo>
                  <a:lnTo>
                    <a:pt x="14" y="305"/>
                  </a:lnTo>
                  <a:lnTo>
                    <a:pt x="14" y="305"/>
                  </a:lnTo>
                  <a:lnTo>
                    <a:pt x="14" y="307"/>
                  </a:lnTo>
                  <a:lnTo>
                    <a:pt x="16" y="307"/>
                  </a:lnTo>
                  <a:lnTo>
                    <a:pt x="16" y="307"/>
                  </a:lnTo>
                  <a:lnTo>
                    <a:pt x="16" y="307"/>
                  </a:lnTo>
                  <a:lnTo>
                    <a:pt x="16" y="309"/>
                  </a:lnTo>
                  <a:lnTo>
                    <a:pt x="16" y="309"/>
                  </a:lnTo>
                  <a:lnTo>
                    <a:pt x="16" y="309"/>
                  </a:lnTo>
                  <a:lnTo>
                    <a:pt x="16" y="309"/>
                  </a:lnTo>
                  <a:lnTo>
                    <a:pt x="16" y="309"/>
                  </a:lnTo>
                  <a:lnTo>
                    <a:pt x="16" y="309"/>
                  </a:lnTo>
                  <a:lnTo>
                    <a:pt x="16" y="309"/>
                  </a:lnTo>
                  <a:lnTo>
                    <a:pt x="16" y="311"/>
                  </a:lnTo>
                  <a:lnTo>
                    <a:pt x="16" y="311"/>
                  </a:lnTo>
                  <a:lnTo>
                    <a:pt x="18" y="311"/>
                  </a:lnTo>
                  <a:lnTo>
                    <a:pt x="18" y="312"/>
                  </a:lnTo>
                  <a:lnTo>
                    <a:pt x="18" y="312"/>
                  </a:lnTo>
                  <a:lnTo>
                    <a:pt x="18" y="312"/>
                  </a:lnTo>
                  <a:lnTo>
                    <a:pt x="18" y="312"/>
                  </a:lnTo>
                  <a:lnTo>
                    <a:pt x="20" y="314"/>
                  </a:lnTo>
                  <a:lnTo>
                    <a:pt x="20" y="314"/>
                  </a:lnTo>
                  <a:lnTo>
                    <a:pt x="20" y="314"/>
                  </a:lnTo>
                  <a:lnTo>
                    <a:pt x="20" y="314"/>
                  </a:lnTo>
                  <a:lnTo>
                    <a:pt x="20" y="314"/>
                  </a:lnTo>
                  <a:lnTo>
                    <a:pt x="22" y="316"/>
                  </a:lnTo>
                  <a:lnTo>
                    <a:pt x="22" y="316"/>
                  </a:lnTo>
                  <a:lnTo>
                    <a:pt x="22" y="316"/>
                  </a:lnTo>
                  <a:lnTo>
                    <a:pt x="22" y="316"/>
                  </a:lnTo>
                  <a:lnTo>
                    <a:pt x="24" y="316"/>
                  </a:lnTo>
                  <a:lnTo>
                    <a:pt x="24" y="316"/>
                  </a:lnTo>
                  <a:lnTo>
                    <a:pt x="24" y="316"/>
                  </a:lnTo>
                  <a:lnTo>
                    <a:pt x="24" y="314"/>
                  </a:lnTo>
                  <a:lnTo>
                    <a:pt x="25" y="314"/>
                  </a:lnTo>
                  <a:lnTo>
                    <a:pt x="25" y="314"/>
                  </a:lnTo>
                  <a:lnTo>
                    <a:pt x="25" y="314"/>
                  </a:lnTo>
                  <a:lnTo>
                    <a:pt x="27" y="314"/>
                  </a:lnTo>
                  <a:lnTo>
                    <a:pt x="27" y="314"/>
                  </a:lnTo>
                  <a:lnTo>
                    <a:pt x="27" y="314"/>
                  </a:lnTo>
                  <a:lnTo>
                    <a:pt x="27" y="312"/>
                  </a:lnTo>
                  <a:lnTo>
                    <a:pt x="29" y="312"/>
                  </a:lnTo>
                  <a:lnTo>
                    <a:pt x="29" y="312"/>
                  </a:lnTo>
                  <a:lnTo>
                    <a:pt x="29" y="312"/>
                  </a:lnTo>
                  <a:lnTo>
                    <a:pt x="29" y="312"/>
                  </a:lnTo>
                  <a:lnTo>
                    <a:pt x="29" y="312"/>
                  </a:lnTo>
                  <a:lnTo>
                    <a:pt x="31" y="312"/>
                  </a:lnTo>
                  <a:lnTo>
                    <a:pt x="31" y="312"/>
                  </a:lnTo>
                  <a:lnTo>
                    <a:pt x="31" y="312"/>
                  </a:lnTo>
                  <a:lnTo>
                    <a:pt x="31" y="312"/>
                  </a:lnTo>
                  <a:lnTo>
                    <a:pt x="31" y="312"/>
                  </a:lnTo>
                  <a:lnTo>
                    <a:pt x="31" y="312"/>
                  </a:lnTo>
                  <a:lnTo>
                    <a:pt x="33" y="312"/>
                  </a:lnTo>
                  <a:lnTo>
                    <a:pt x="33" y="312"/>
                  </a:lnTo>
                  <a:lnTo>
                    <a:pt x="33" y="314"/>
                  </a:lnTo>
                  <a:lnTo>
                    <a:pt x="33" y="314"/>
                  </a:lnTo>
                  <a:lnTo>
                    <a:pt x="35" y="312"/>
                  </a:lnTo>
                  <a:lnTo>
                    <a:pt x="35" y="312"/>
                  </a:lnTo>
                  <a:lnTo>
                    <a:pt x="35" y="312"/>
                  </a:lnTo>
                  <a:lnTo>
                    <a:pt x="35" y="312"/>
                  </a:lnTo>
                  <a:lnTo>
                    <a:pt x="35" y="312"/>
                  </a:lnTo>
                  <a:lnTo>
                    <a:pt x="35" y="312"/>
                  </a:lnTo>
                  <a:lnTo>
                    <a:pt x="36" y="312"/>
                  </a:lnTo>
                  <a:lnTo>
                    <a:pt x="36" y="312"/>
                  </a:lnTo>
                  <a:lnTo>
                    <a:pt x="36" y="312"/>
                  </a:lnTo>
                  <a:lnTo>
                    <a:pt x="36" y="312"/>
                  </a:lnTo>
                  <a:lnTo>
                    <a:pt x="38" y="312"/>
                  </a:lnTo>
                  <a:lnTo>
                    <a:pt x="38" y="312"/>
                  </a:lnTo>
                  <a:lnTo>
                    <a:pt x="38" y="312"/>
                  </a:lnTo>
                  <a:lnTo>
                    <a:pt x="38" y="312"/>
                  </a:lnTo>
                  <a:lnTo>
                    <a:pt x="38" y="311"/>
                  </a:lnTo>
                  <a:lnTo>
                    <a:pt x="38" y="311"/>
                  </a:lnTo>
                  <a:lnTo>
                    <a:pt x="38" y="311"/>
                  </a:lnTo>
                  <a:lnTo>
                    <a:pt x="38" y="311"/>
                  </a:lnTo>
                  <a:lnTo>
                    <a:pt x="40" y="311"/>
                  </a:lnTo>
                  <a:lnTo>
                    <a:pt x="40" y="311"/>
                  </a:lnTo>
                  <a:lnTo>
                    <a:pt x="40" y="311"/>
                  </a:lnTo>
                  <a:lnTo>
                    <a:pt x="40" y="311"/>
                  </a:lnTo>
                  <a:lnTo>
                    <a:pt x="40" y="312"/>
                  </a:lnTo>
                  <a:lnTo>
                    <a:pt x="40" y="312"/>
                  </a:lnTo>
                  <a:lnTo>
                    <a:pt x="40" y="312"/>
                  </a:lnTo>
                  <a:lnTo>
                    <a:pt x="40" y="312"/>
                  </a:lnTo>
                  <a:lnTo>
                    <a:pt x="40" y="312"/>
                  </a:lnTo>
                  <a:lnTo>
                    <a:pt x="40" y="314"/>
                  </a:lnTo>
                  <a:lnTo>
                    <a:pt x="40" y="314"/>
                  </a:lnTo>
                  <a:lnTo>
                    <a:pt x="40" y="314"/>
                  </a:lnTo>
                  <a:lnTo>
                    <a:pt x="42" y="316"/>
                  </a:lnTo>
                  <a:lnTo>
                    <a:pt x="42" y="316"/>
                  </a:lnTo>
                  <a:lnTo>
                    <a:pt x="42" y="316"/>
                  </a:lnTo>
                  <a:lnTo>
                    <a:pt x="42" y="316"/>
                  </a:lnTo>
                  <a:lnTo>
                    <a:pt x="42" y="316"/>
                  </a:lnTo>
                  <a:lnTo>
                    <a:pt x="42" y="316"/>
                  </a:lnTo>
                  <a:lnTo>
                    <a:pt x="44" y="316"/>
                  </a:lnTo>
                  <a:lnTo>
                    <a:pt x="44" y="318"/>
                  </a:lnTo>
                  <a:lnTo>
                    <a:pt x="44" y="318"/>
                  </a:lnTo>
                  <a:lnTo>
                    <a:pt x="45" y="318"/>
                  </a:lnTo>
                  <a:lnTo>
                    <a:pt x="45" y="318"/>
                  </a:lnTo>
                  <a:lnTo>
                    <a:pt x="45" y="318"/>
                  </a:lnTo>
                  <a:lnTo>
                    <a:pt x="45" y="318"/>
                  </a:lnTo>
                  <a:lnTo>
                    <a:pt x="47" y="318"/>
                  </a:lnTo>
                  <a:lnTo>
                    <a:pt x="47" y="318"/>
                  </a:lnTo>
                  <a:lnTo>
                    <a:pt x="49" y="318"/>
                  </a:lnTo>
                  <a:lnTo>
                    <a:pt x="49" y="318"/>
                  </a:lnTo>
                  <a:lnTo>
                    <a:pt x="51" y="318"/>
                  </a:lnTo>
                  <a:lnTo>
                    <a:pt x="51" y="318"/>
                  </a:lnTo>
                  <a:lnTo>
                    <a:pt x="51" y="318"/>
                  </a:lnTo>
                  <a:lnTo>
                    <a:pt x="53" y="318"/>
                  </a:lnTo>
                  <a:lnTo>
                    <a:pt x="53" y="318"/>
                  </a:lnTo>
                  <a:lnTo>
                    <a:pt x="53" y="318"/>
                  </a:lnTo>
                  <a:lnTo>
                    <a:pt x="53" y="318"/>
                  </a:lnTo>
                  <a:lnTo>
                    <a:pt x="55" y="318"/>
                  </a:lnTo>
                  <a:lnTo>
                    <a:pt x="55" y="318"/>
                  </a:lnTo>
                  <a:lnTo>
                    <a:pt x="56" y="318"/>
                  </a:lnTo>
                  <a:lnTo>
                    <a:pt x="56" y="318"/>
                  </a:lnTo>
                  <a:lnTo>
                    <a:pt x="58" y="318"/>
                  </a:lnTo>
                  <a:lnTo>
                    <a:pt x="58" y="320"/>
                  </a:lnTo>
                  <a:lnTo>
                    <a:pt x="58" y="320"/>
                  </a:lnTo>
                  <a:lnTo>
                    <a:pt x="58" y="320"/>
                  </a:lnTo>
                  <a:lnTo>
                    <a:pt x="60" y="320"/>
                  </a:lnTo>
                  <a:lnTo>
                    <a:pt x="60" y="320"/>
                  </a:lnTo>
                  <a:lnTo>
                    <a:pt x="60" y="320"/>
                  </a:lnTo>
                  <a:lnTo>
                    <a:pt x="60" y="322"/>
                  </a:lnTo>
                  <a:lnTo>
                    <a:pt x="60" y="322"/>
                  </a:lnTo>
                  <a:lnTo>
                    <a:pt x="60" y="322"/>
                  </a:lnTo>
                  <a:lnTo>
                    <a:pt x="60" y="323"/>
                  </a:lnTo>
                  <a:lnTo>
                    <a:pt x="60" y="323"/>
                  </a:lnTo>
                  <a:lnTo>
                    <a:pt x="60" y="323"/>
                  </a:lnTo>
                  <a:lnTo>
                    <a:pt x="60" y="325"/>
                  </a:lnTo>
                  <a:lnTo>
                    <a:pt x="60" y="325"/>
                  </a:lnTo>
                  <a:lnTo>
                    <a:pt x="62" y="327"/>
                  </a:lnTo>
                  <a:lnTo>
                    <a:pt x="62" y="327"/>
                  </a:lnTo>
                  <a:lnTo>
                    <a:pt x="62" y="327"/>
                  </a:lnTo>
                  <a:lnTo>
                    <a:pt x="62" y="327"/>
                  </a:lnTo>
                  <a:lnTo>
                    <a:pt x="62" y="327"/>
                  </a:lnTo>
                  <a:lnTo>
                    <a:pt x="62" y="329"/>
                  </a:lnTo>
                  <a:lnTo>
                    <a:pt x="64" y="329"/>
                  </a:lnTo>
                  <a:lnTo>
                    <a:pt x="64" y="329"/>
                  </a:lnTo>
                  <a:lnTo>
                    <a:pt x="64" y="331"/>
                  </a:lnTo>
                  <a:lnTo>
                    <a:pt x="66" y="331"/>
                  </a:lnTo>
                  <a:lnTo>
                    <a:pt x="66" y="332"/>
                  </a:lnTo>
                  <a:lnTo>
                    <a:pt x="66" y="332"/>
                  </a:lnTo>
                  <a:lnTo>
                    <a:pt x="67" y="332"/>
                  </a:lnTo>
                  <a:lnTo>
                    <a:pt x="67" y="334"/>
                  </a:lnTo>
                  <a:lnTo>
                    <a:pt x="67" y="334"/>
                  </a:lnTo>
                  <a:lnTo>
                    <a:pt x="69" y="334"/>
                  </a:lnTo>
                  <a:lnTo>
                    <a:pt x="69" y="336"/>
                  </a:lnTo>
                  <a:lnTo>
                    <a:pt x="69" y="336"/>
                  </a:lnTo>
                  <a:lnTo>
                    <a:pt x="69" y="336"/>
                  </a:lnTo>
                  <a:lnTo>
                    <a:pt x="71" y="336"/>
                  </a:lnTo>
                  <a:lnTo>
                    <a:pt x="71" y="338"/>
                  </a:lnTo>
                  <a:lnTo>
                    <a:pt x="73" y="338"/>
                  </a:lnTo>
                  <a:lnTo>
                    <a:pt x="75" y="336"/>
                  </a:lnTo>
                  <a:lnTo>
                    <a:pt x="77" y="334"/>
                  </a:lnTo>
                  <a:lnTo>
                    <a:pt x="77" y="334"/>
                  </a:lnTo>
                  <a:lnTo>
                    <a:pt x="78" y="334"/>
                  </a:lnTo>
                  <a:lnTo>
                    <a:pt x="80" y="334"/>
                  </a:lnTo>
                  <a:lnTo>
                    <a:pt x="82" y="334"/>
                  </a:lnTo>
                  <a:lnTo>
                    <a:pt x="84" y="334"/>
                  </a:lnTo>
                  <a:lnTo>
                    <a:pt x="89" y="340"/>
                  </a:lnTo>
                  <a:lnTo>
                    <a:pt x="93" y="343"/>
                  </a:lnTo>
                  <a:lnTo>
                    <a:pt x="95" y="345"/>
                  </a:lnTo>
                  <a:lnTo>
                    <a:pt x="97" y="347"/>
                  </a:lnTo>
                  <a:lnTo>
                    <a:pt x="98" y="349"/>
                  </a:lnTo>
                  <a:lnTo>
                    <a:pt x="100" y="351"/>
                  </a:lnTo>
                  <a:lnTo>
                    <a:pt x="102" y="353"/>
                  </a:lnTo>
                  <a:lnTo>
                    <a:pt x="102" y="354"/>
                  </a:lnTo>
                  <a:lnTo>
                    <a:pt x="102" y="358"/>
                  </a:lnTo>
                  <a:lnTo>
                    <a:pt x="102" y="358"/>
                  </a:lnTo>
                  <a:lnTo>
                    <a:pt x="102" y="360"/>
                  </a:lnTo>
                  <a:lnTo>
                    <a:pt x="102" y="362"/>
                  </a:lnTo>
                  <a:lnTo>
                    <a:pt x="104" y="364"/>
                  </a:lnTo>
                  <a:lnTo>
                    <a:pt x="104" y="364"/>
                  </a:lnTo>
                  <a:lnTo>
                    <a:pt x="104" y="365"/>
                  </a:lnTo>
                  <a:lnTo>
                    <a:pt x="104" y="367"/>
                  </a:lnTo>
                  <a:lnTo>
                    <a:pt x="106" y="369"/>
                  </a:lnTo>
                  <a:lnTo>
                    <a:pt x="106" y="369"/>
                  </a:lnTo>
                  <a:lnTo>
                    <a:pt x="104" y="371"/>
                  </a:lnTo>
                  <a:lnTo>
                    <a:pt x="104" y="373"/>
                  </a:lnTo>
                  <a:lnTo>
                    <a:pt x="104" y="376"/>
                  </a:lnTo>
                  <a:lnTo>
                    <a:pt x="104" y="376"/>
                  </a:lnTo>
                  <a:lnTo>
                    <a:pt x="106" y="378"/>
                  </a:lnTo>
                  <a:lnTo>
                    <a:pt x="106" y="380"/>
                  </a:lnTo>
                  <a:lnTo>
                    <a:pt x="106" y="380"/>
                  </a:lnTo>
                  <a:lnTo>
                    <a:pt x="104" y="382"/>
                  </a:lnTo>
                  <a:lnTo>
                    <a:pt x="104" y="382"/>
                  </a:lnTo>
                  <a:lnTo>
                    <a:pt x="104" y="385"/>
                  </a:lnTo>
                  <a:lnTo>
                    <a:pt x="104" y="387"/>
                  </a:lnTo>
                  <a:lnTo>
                    <a:pt x="104" y="387"/>
                  </a:lnTo>
                  <a:lnTo>
                    <a:pt x="104" y="389"/>
                  </a:lnTo>
                  <a:lnTo>
                    <a:pt x="104" y="391"/>
                  </a:lnTo>
                  <a:lnTo>
                    <a:pt x="106" y="391"/>
                  </a:lnTo>
                  <a:lnTo>
                    <a:pt x="104" y="393"/>
                  </a:lnTo>
                  <a:lnTo>
                    <a:pt x="104" y="395"/>
                  </a:lnTo>
                  <a:lnTo>
                    <a:pt x="104" y="396"/>
                  </a:lnTo>
                  <a:lnTo>
                    <a:pt x="104" y="396"/>
                  </a:lnTo>
                  <a:lnTo>
                    <a:pt x="104" y="398"/>
                  </a:lnTo>
                  <a:lnTo>
                    <a:pt x="104" y="398"/>
                  </a:lnTo>
                  <a:lnTo>
                    <a:pt x="102" y="400"/>
                  </a:lnTo>
                  <a:lnTo>
                    <a:pt x="102" y="402"/>
                  </a:lnTo>
                  <a:lnTo>
                    <a:pt x="102" y="402"/>
                  </a:lnTo>
                  <a:lnTo>
                    <a:pt x="102" y="404"/>
                  </a:lnTo>
                  <a:lnTo>
                    <a:pt x="102" y="406"/>
                  </a:lnTo>
                  <a:lnTo>
                    <a:pt x="104" y="407"/>
                  </a:lnTo>
                  <a:lnTo>
                    <a:pt x="108" y="409"/>
                  </a:lnTo>
                  <a:lnTo>
                    <a:pt x="109" y="411"/>
                  </a:lnTo>
                  <a:lnTo>
                    <a:pt x="111" y="413"/>
                  </a:lnTo>
                  <a:lnTo>
                    <a:pt x="119" y="415"/>
                  </a:lnTo>
                  <a:lnTo>
                    <a:pt x="120" y="417"/>
                  </a:lnTo>
                  <a:lnTo>
                    <a:pt x="124" y="418"/>
                  </a:lnTo>
                  <a:lnTo>
                    <a:pt x="128" y="420"/>
                  </a:lnTo>
                  <a:lnTo>
                    <a:pt x="130" y="422"/>
                  </a:lnTo>
                  <a:lnTo>
                    <a:pt x="133" y="422"/>
                  </a:lnTo>
                  <a:lnTo>
                    <a:pt x="135" y="422"/>
                  </a:lnTo>
                  <a:lnTo>
                    <a:pt x="137" y="422"/>
                  </a:lnTo>
                  <a:lnTo>
                    <a:pt x="137" y="424"/>
                  </a:lnTo>
                  <a:lnTo>
                    <a:pt x="139" y="426"/>
                  </a:lnTo>
                  <a:lnTo>
                    <a:pt x="139" y="426"/>
                  </a:lnTo>
                  <a:lnTo>
                    <a:pt x="140" y="426"/>
                  </a:lnTo>
                  <a:lnTo>
                    <a:pt x="142" y="426"/>
                  </a:lnTo>
                  <a:lnTo>
                    <a:pt x="144" y="426"/>
                  </a:lnTo>
                  <a:lnTo>
                    <a:pt x="146" y="426"/>
                  </a:lnTo>
                  <a:lnTo>
                    <a:pt x="148" y="426"/>
                  </a:lnTo>
                  <a:lnTo>
                    <a:pt x="151" y="424"/>
                  </a:lnTo>
                  <a:lnTo>
                    <a:pt x="155" y="424"/>
                  </a:lnTo>
                  <a:lnTo>
                    <a:pt x="159" y="424"/>
                  </a:lnTo>
                  <a:lnTo>
                    <a:pt x="162" y="422"/>
                  </a:lnTo>
                  <a:lnTo>
                    <a:pt x="166" y="422"/>
                  </a:lnTo>
                  <a:lnTo>
                    <a:pt x="168" y="420"/>
                  </a:lnTo>
                  <a:lnTo>
                    <a:pt x="170" y="420"/>
                  </a:lnTo>
                  <a:lnTo>
                    <a:pt x="170" y="420"/>
                  </a:lnTo>
                  <a:lnTo>
                    <a:pt x="172" y="420"/>
                  </a:lnTo>
                  <a:lnTo>
                    <a:pt x="173" y="420"/>
                  </a:lnTo>
                  <a:lnTo>
                    <a:pt x="173" y="420"/>
                  </a:lnTo>
                  <a:lnTo>
                    <a:pt x="173" y="420"/>
                  </a:lnTo>
                  <a:lnTo>
                    <a:pt x="175" y="420"/>
                  </a:lnTo>
                  <a:lnTo>
                    <a:pt x="175" y="418"/>
                  </a:lnTo>
                  <a:lnTo>
                    <a:pt x="177" y="417"/>
                  </a:lnTo>
                  <a:lnTo>
                    <a:pt x="179" y="417"/>
                  </a:lnTo>
                  <a:lnTo>
                    <a:pt x="184" y="415"/>
                  </a:lnTo>
                  <a:lnTo>
                    <a:pt x="186" y="415"/>
                  </a:lnTo>
                  <a:lnTo>
                    <a:pt x="186" y="415"/>
                  </a:lnTo>
                  <a:lnTo>
                    <a:pt x="190" y="417"/>
                  </a:lnTo>
                  <a:lnTo>
                    <a:pt x="190" y="417"/>
                  </a:lnTo>
                  <a:lnTo>
                    <a:pt x="192" y="417"/>
                  </a:lnTo>
                  <a:lnTo>
                    <a:pt x="193" y="418"/>
                  </a:lnTo>
                  <a:lnTo>
                    <a:pt x="197" y="417"/>
                  </a:lnTo>
                  <a:lnTo>
                    <a:pt x="197" y="417"/>
                  </a:lnTo>
                  <a:lnTo>
                    <a:pt x="201" y="417"/>
                  </a:lnTo>
                  <a:lnTo>
                    <a:pt x="201" y="417"/>
                  </a:lnTo>
                  <a:lnTo>
                    <a:pt x="204" y="417"/>
                  </a:lnTo>
                  <a:lnTo>
                    <a:pt x="210" y="417"/>
                  </a:lnTo>
                  <a:lnTo>
                    <a:pt x="210" y="417"/>
                  </a:lnTo>
                  <a:lnTo>
                    <a:pt x="212" y="418"/>
                  </a:lnTo>
                  <a:lnTo>
                    <a:pt x="214" y="418"/>
                  </a:lnTo>
                  <a:lnTo>
                    <a:pt x="215" y="420"/>
                  </a:lnTo>
                  <a:lnTo>
                    <a:pt x="217" y="420"/>
                  </a:lnTo>
                  <a:lnTo>
                    <a:pt x="219" y="422"/>
                  </a:lnTo>
                  <a:lnTo>
                    <a:pt x="219" y="422"/>
                  </a:lnTo>
                  <a:lnTo>
                    <a:pt x="223" y="422"/>
                  </a:lnTo>
                  <a:lnTo>
                    <a:pt x="226" y="422"/>
                  </a:lnTo>
                  <a:lnTo>
                    <a:pt x="228" y="424"/>
                  </a:lnTo>
                  <a:lnTo>
                    <a:pt x="230" y="426"/>
                  </a:lnTo>
                  <a:lnTo>
                    <a:pt x="230" y="426"/>
                  </a:lnTo>
                  <a:lnTo>
                    <a:pt x="232" y="428"/>
                  </a:lnTo>
                  <a:lnTo>
                    <a:pt x="235" y="428"/>
                  </a:lnTo>
                  <a:lnTo>
                    <a:pt x="235" y="429"/>
                  </a:lnTo>
                  <a:lnTo>
                    <a:pt x="235" y="429"/>
                  </a:lnTo>
                  <a:lnTo>
                    <a:pt x="235" y="431"/>
                  </a:lnTo>
                  <a:lnTo>
                    <a:pt x="235" y="433"/>
                  </a:lnTo>
                  <a:lnTo>
                    <a:pt x="235" y="435"/>
                  </a:lnTo>
                  <a:lnTo>
                    <a:pt x="237" y="435"/>
                  </a:lnTo>
                  <a:lnTo>
                    <a:pt x="237" y="437"/>
                  </a:lnTo>
                  <a:lnTo>
                    <a:pt x="239" y="437"/>
                  </a:lnTo>
                  <a:lnTo>
                    <a:pt x="243" y="437"/>
                  </a:lnTo>
                  <a:lnTo>
                    <a:pt x="243" y="437"/>
                  </a:lnTo>
                  <a:lnTo>
                    <a:pt x="245" y="435"/>
                  </a:lnTo>
                  <a:lnTo>
                    <a:pt x="245" y="433"/>
                  </a:lnTo>
                  <a:lnTo>
                    <a:pt x="246" y="433"/>
                  </a:lnTo>
                  <a:lnTo>
                    <a:pt x="246" y="433"/>
                  </a:lnTo>
                  <a:lnTo>
                    <a:pt x="250" y="433"/>
                  </a:lnTo>
                  <a:lnTo>
                    <a:pt x="252" y="433"/>
                  </a:lnTo>
                  <a:lnTo>
                    <a:pt x="254" y="433"/>
                  </a:lnTo>
                  <a:lnTo>
                    <a:pt x="256" y="433"/>
                  </a:lnTo>
                  <a:lnTo>
                    <a:pt x="257" y="433"/>
                  </a:lnTo>
                  <a:lnTo>
                    <a:pt x="257" y="433"/>
                  </a:lnTo>
                  <a:lnTo>
                    <a:pt x="259" y="435"/>
                  </a:lnTo>
                  <a:lnTo>
                    <a:pt x="259" y="435"/>
                  </a:lnTo>
                  <a:lnTo>
                    <a:pt x="261" y="437"/>
                  </a:lnTo>
                  <a:lnTo>
                    <a:pt x="261" y="437"/>
                  </a:lnTo>
                  <a:lnTo>
                    <a:pt x="261" y="437"/>
                  </a:lnTo>
                  <a:lnTo>
                    <a:pt x="265" y="433"/>
                  </a:lnTo>
                  <a:lnTo>
                    <a:pt x="267" y="433"/>
                  </a:lnTo>
                  <a:lnTo>
                    <a:pt x="267" y="433"/>
                  </a:lnTo>
                  <a:lnTo>
                    <a:pt x="270" y="433"/>
                  </a:lnTo>
                  <a:lnTo>
                    <a:pt x="274" y="431"/>
                  </a:lnTo>
                  <a:lnTo>
                    <a:pt x="278" y="431"/>
                  </a:lnTo>
                  <a:lnTo>
                    <a:pt x="279" y="431"/>
                  </a:lnTo>
                  <a:lnTo>
                    <a:pt x="281" y="429"/>
                  </a:lnTo>
                  <a:lnTo>
                    <a:pt x="283" y="429"/>
                  </a:lnTo>
                  <a:lnTo>
                    <a:pt x="283" y="428"/>
                  </a:lnTo>
                  <a:lnTo>
                    <a:pt x="285" y="428"/>
                  </a:lnTo>
                  <a:lnTo>
                    <a:pt x="287" y="428"/>
                  </a:lnTo>
                  <a:lnTo>
                    <a:pt x="288" y="428"/>
                  </a:lnTo>
                  <a:lnTo>
                    <a:pt x="290" y="428"/>
                  </a:lnTo>
                  <a:lnTo>
                    <a:pt x="292" y="428"/>
                  </a:lnTo>
                  <a:lnTo>
                    <a:pt x="292" y="428"/>
                  </a:lnTo>
                  <a:lnTo>
                    <a:pt x="294" y="429"/>
                  </a:lnTo>
                  <a:lnTo>
                    <a:pt x="294" y="431"/>
                  </a:lnTo>
                  <a:lnTo>
                    <a:pt x="294" y="431"/>
                  </a:lnTo>
                  <a:lnTo>
                    <a:pt x="298" y="435"/>
                  </a:lnTo>
                  <a:lnTo>
                    <a:pt x="298" y="435"/>
                  </a:lnTo>
                  <a:lnTo>
                    <a:pt x="299" y="437"/>
                  </a:lnTo>
                  <a:lnTo>
                    <a:pt x="303" y="437"/>
                  </a:lnTo>
                  <a:lnTo>
                    <a:pt x="307" y="437"/>
                  </a:lnTo>
                  <a:lnTo>
                    <a:pt x="312" y="437"/>
                  </a:lnTo>
                  <a:lnTo>
                    <a:pt x="316" y="435"/>
                  </a:lnTo>
                  <a:lnTo>
                    <a:pt x="320" y="435"/>
                  </a:lnTo>
                  <a:lnTo>
                    <a:pt x="323" y="437"/>
                  </a:lnTo>
                  <a:lnTo>
                    <a:pt x="323" y="435"/>
                  </a:lnTo>
                  <a:lnTo>
                    <a:pt x="323" y="435"/>
                  </a:lnTo>
                  <a:lnTo>
                    <a:pt x="325" y="433"/>
                  </a:lnTo>
                  <a:lnTo>
                    <a:pt x="327" y="433"/>
                  </a:lnTo>
                  <a:lnTo>
                    <a:pt x="327" y="433"/>
                  </a:lnTo>
                  <a:lnTo>
                    <a:pt x="329" y="431"/>
                  </a:lnTo>
                  <a:lnTo>
                    <a:pt x="331" y="431"/>
                  </a:lnTo>
                  <a:lnTo>
                    <a:pt x="334" y="431"/>
                  </a:lnTo>
                  <a:lnTo>
                    <a:pt x="336" y="431"/>
                  </a:lnTo>
                  <a:lnTo>
                    <a:pt x="338" y="429"/>
                  </a:lnTo>
                  <a:lnTo>
                    <a:pt x="338" y="429"/>
                  </a:lnTo>
                  <a:lnTo>
                    <a:pt x="340" y="429"/>
                  </a:lnTo>
                  <a:lnTo>
                    <a:pt x="341" y="429"/>
                  </a:lnTo>
                  <a:lnTo>
                    <a:pt x="341" y="429"/>
                  </a:lnTo>
                  <a:lnTo>
                    <a:pt x="343" y="428"/>
                  </a:lnTo>
                  <a:lnTo>
                    <a:pt x="343" y="428"/>
                  </a:lnTo>
                  <a:lnTo>
                    <a:pt x="345" y="428"/>
                  </a:lnTo>
                  <a:lnTo>
                    <a:pt x="345" y="428"/>
                  </a:lnTo>
                  <a:lnTo>
                    <a:pt x="349" y="428"/>
                  </a:lnTo>
                  <a:lnTo>
                    <a:pt x="349" y="428"/>
                  </a:lnTo>
                  <a:lnTo>
                    <a:pt x="349" y="428"/>
                  </a:lnTo>
                  <a:lnTo>
                    <a:pt x="352" y="428"/>
                  </a:lnTo>
                  <a:lnTo>
                    <a:pt x="354" y="428"/>
                  </a:lnTo>
                  <a:lnTo>
                    <a:pt x="358" y="426"/>
                  </a:lnTo>
                  <a:lnTo>
                    <a:pt x="358" y="426"/>
                  </a:lnTo>
                  <a:lnTo>
                    <a:pt x="362" y="426"/>
                  </a:lnTo>
                  <a:lnTo>
                    <a:pt x="363" y="428"/>
                  </a:lnTo>
                  <a:lnTo>
                    <a:pt x="367" y="428"/>
                  </a:lnTo>
                  <a:lnTo>
                    <a:pt x="367" y="428"/>
                  </a:lnTo>
                  <a:lnTo>
                    <a:pt x="369" y="428"/>
                  </a:lnTo>
                  <a:lnTo>
                    <a:pt x="371" y="428"/>
                  </a:lnTo>
                  <a:lnTo>
                    <a:pt x="374" y="426"/>
                  </a:lnTo>
                  <a:lnTo>
                    <a:pt x="374" y="424"/>
                  </a:lnTo>
                  <a:lnTo>
                    <a:pt x="376" y="422"/>
                  </a:lnTo>
                  <a:lnTo>
                    <a:pt x="378" y="420"/>
                  </a:lnTo>
                  <a:lnTo>
                    <a:pt x="380" y="420"/>
                  </a:lnTo>
                  <a:lnTo>
                    <a:pt x="380" y="420"/>
                  </a:lnTo>
                  <a:lnTo>
                    <a:pt x="382" y="420"/>
                  </a:lnTo>
                  <a:lnTo>
                    <a:pt x="383" y="422"/>
                  </a:lnTo>
                  <a:lnTo>
                    <a:pt x="385" y="424"/>
                  </a:lnTo>
                  <a:lnTo>
                    <a:pt x="387" y="424"/>
                  </a:lnTo>
                  <a:lnTo>
                    <a:pt x="387" y="424"/>
                  </a:lnTo>
                  <a:lnTo>
                    <a:pt x="389" y="424"/>
                  </a:lnTo>
                  <a:lnTo>
                    <a:pt x="393" y="422"/>
                  </a:lnTo>
                  <a:lnTo>
                    <a:pt x="393" y="422"/>
                  </a:lnTo>
                  <a:lnTo>
                    <a:pt x="398" y="422"/>
                  </a:lnTo>
                  <a:lnTo>
                    <a:pt x="405" y="422"/>
                  </a:lnTo>
                  <a:lnTo>
                    <a:pt x="409" y="422"/>
                  </a:lnTo>
                  <a:lnTo>
                    <a:pt x="409" y="424"/>
                  </a:lnTo>
                  <a:lnTo>
                    <a:pt x="411" y="424"/>
                  </a:lnTo>
                  <a:lnTo>
                    <a:pt x="411" y="424"/>
                  </a:lnTo>
                  <a:lnTo>
                    <a:pt x="415" y="426"/>
                  </a:lnTo>
                  <a:lnTo>
                    <a:pt x="418" y="426"/>
                  </a:lnTo>
                  <a:lnTo>
                    <a:pt x="422" y="424"/>
                  </a:lnTo>
                  <a:lnTo>
                    <a:pt x="429" y="422"/>
                  </a:lnTo>
                  <a:lnTo>
                    <a:pt x="431" y="420"/>
                  </a:lnTo>
                  <a:lnTo>
                    <a:pt x="433" y="418"/>
                  </a:lnTo>
                  <a:lnTo>
                    <a:pt x="433" y="418"/>
                  </a:lnTo>
                  <a:lnTo>
                    <a:pt x="519" y="431"/>
                  </a:lnTo>
                  <a:lnTo>
                    <a:pt x="519" y="431"/>
                  </a:lnTo>
                  <a:lnTo>
                    <a:pt x="552" y="435"/>
                  </a:lnTo>
                  <a:lnTo>
                    <a:pt x="563" y="437"/>
                  </a:lnTo>
                  <a:lnTo>
                    <a:pt x="610" y="444"/>
                  </a:lnTo>
                  <a:lnTo>
                    <a:pt x="610" y="442"/>
                  </a:lnTo>
                  <a:lnTo>
                    <a:pt x="610" y="440"/>
                  </a:lnTo>
                  <a:lnTo>
                    <a:pt x="610" y="438"/>
                  </a:lnTo>
                  <a:lnTo>
                    <a:pt x="610" y="438"/>
                  </a:lnTo>
                  <a:lnTo>
                    <a:pt x="608" y="435"/>
                  </a:lnTo>
                  <a:lnTo>
                    <a:pt x="608" y="433"/>
                  </a:lnTo>
                  <a:lnTo>
                    <a:pt x="606" y="433"/>
                  </a:lnTo>
                  <a:lnTo>
                    <a:pt x="606" y="431"/>
                  </a:lnTo>
                  <a:lnTo>
                    <a:pt x="608" y="431"/>
                  </a:lnTo>
                  <a:lnTo>
                    <a:pt x="610" y="428"/>
                  </a:lnTo>
                  <a:lnTo>
                    <a:pt x="610" y="426"/>
                  </a:lnTo>
                  <a:lnTo>
                    <a:pt x="612" y="426"/>
                  </a:lnTo>
                  <a:lnTo>
                    <a:pt x="612" y="424"/>
                  </a:lnTo>
                  <a:lnTo>
                    <a:pt x="612" y="422"/>
                  </a:lnTo>
                  <a:lnTo>
                    <a:pt x="610" y="420"/>
                  </a:lnTo>
                  <a:lnTo>
                    <a:pt x="610" y="418"/>
                  </a:lnTo>
                  <a:lnTo>
                    <a:pt x="610" y="418"/>
                  </a:lnTo>
                  <a:lnTo>
                    <a:pt x="610" y="417"/>
                  </a:lnTo>
                  <a:lnTo>
                    <a:pt x="610" y="415"/>
                  </a:lnTo>
                  <a:lnTo>
                    <a:pt x="610" y="411"/>
                  </a:lnTo>
                  <a:lnTo>
                    <a:pt x="610" y="411"/>
                  </a:lnTo>
                  <a:lnTo>
                    <a:pt x="608" y="409"/>
                  </a:lnTo>
                  <a:lnTo>
                    <a:pt x="608" y="407"/>
                  </a:lnTo>
                  <a:lnTo>
                    <a:pt x="608" y="406"/>
                  </a:lnTo>
                  <a:lnTo>
                    <a:pt x="608" y="406"/>
                  </a:lnTo>
                  <a:lnTo>
                    <a:pt x="608" y="404"/>
                  </a:lnTo>
                  <a:lnTo>
                    <a:pt x="606" y="404"/>
                  </a:lnTo>
                  <a:lnTo>
                    <a:pt x="606" y="400"/>
                  </a:lnTo>
                  <a:lnTo>
                    <a:pt x="606" y="400"/>
                  </a:lnTo>
                  <a:lnTo>
                    <a:pt x="605" y="400"/>
                  </a:lnTo>
                  <a:lnTo>
                    <a:pt x="605" y="398"/>
                  </a:lnTo>
                  <a:lnTo>
                    <a:pt x="605" y="395"/>
                  </a:lnTo>
                  <a:lnTo>
                    <a:pt x="605" y="395"/>
                  </a:lnTo>
                  <a:lnTo>
                    <a:pt x="606" y="393"/>
                  </a:lnTo>
                  <a:lnTo>
                    <a:pt x="606" y="391"/>
                  </a:lnTo>
                  <a:lnTo>
                    <a:pt x="606" y="389"/>
                  </a:lnTo>
                  <a:lnTo>
                    <a:pt x="606" y="389"/>
                  </a:lnTo>
                  <a:lnTo>
                    <a:pt x="608" y="376"/>
                  </a:lnTo>
                  <a:lnTo>
                    <a:pt x="610" y="360"/>
                  </a:lnTo>
                  <a:lnTo>
                    <a:pt x="617" y="305"/>
                  </a:lnTo>
                  <a:lnTo>
                    <a:pt x="621" y="287"/>
                  </a:lnTo>
                  <a:lnTo>
                    <a:pt x="623" y="274"/>
                  </a:lnTo>
                  <a:lnTo>
                    <a:pt x="627" y="236"/>
                  </a:lnTo>
                  <a:lnTo>
                    <a:pt x="632" y="201"/>
                  </a:lnTo>
                  <a:lnTo>
                    <a:pt x="634" y="190"/>
                  </a:lnTo>
                  <a:lnTo>
                    <a:pt x="643" y="111"/>
                  </a:lnTo>
                  <a:lnTo>
                    <a:pt x="645" y="110"/>
                  </a:lnTo>
                  <a:lnTo>
                    <a:pt x="645" y="108"/>
                  </a:lnTo>
                  <a:lnTo>
                    <a:pt x="645" y="104"/>
                  </a:lnTo>
                  <a:lnTo>
                    <a:pt x="647" y="100"/>
                  </a:lnTo>
                  <a:lnTo>
                    <a:pt x="647" y="95"/>
                  </a:lnTo>
                  <a:lnTo>
                    <a:pt x="648" y="77"/>
                  </a:lnTo>
                  <a:lnTo>
                    <a:pt x="648" y="77"/>
                  </a:lnTo>
                  <a:lnTo>
                    <a:pt x="616" y="7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61"/>
            <p:cNvSpPr>
              <a:spLocks/>
            </p:cNvSpPr>
            <p:nvPr userDrawn="1"/>
          </p:nvSpPr>
          <p:spPr bwMode="auto">
            <a:xfrm>
              <a:off x="206375" y="735013"/>
              <a:ext cx="1220788" cy="985838"/>
            </a:xfrm>
            <a:custGeom>
              <a:avLst/>
              <a:gdLst/>
              <a:ahLst/>
              <a:cxnLst>
                <a:cxn ang="0">
                  <a:pos x="455" y="592"/>
                </a:cxn>
                <a:cxn ang="0">
                  <a:pos x="700" y="378"/>
                </a:cxn>
                <a:cxn ang="0">
                  <a:pos x="696" y="344"/>
                </a:cxn>
                <a:cxn ang="0">
                  <a:pos x="696" y="298"/>
                </a:cxn>
                <a:cxn ang="0">
                  <a:pos x="727" y="256"/>
                </a:cxn>
                <a:cxn ang="0">
                  <a:pos x="758" y="197"/>
                </a:cxn>
                <a:cxn ang="0">
                  <a:pos x="740" y="137"/>
                </a:cxn>
                <a:cxn ang="0">
                  <a:pos x="502" y="106"/>
                </a:cxn>
                <a:cxn ang="0">
                  <a:pos x="446" y="121"/>
                </a:cxn>
                <a:cxn ang="0">
                  <a:pos x="380" y="119"/>
                </a:cxn>
                <a:cxn ang="0">
                  <a:pos x="323" y="102"/>
                </a:cxn>
                <a:cxn ang="0">
                  <a:pos x="259" y="106"/>
                </a:cxn>
                <a:cxn ang="0">
                  <a:pos x="230" y="57"/>
                </a:cxn>
                <a:cxn ang="0">
                  <a:pos x="192" y="22"/>
                </a:cxn>
                <a:cxn ang="0">
                  <a:pos x="179" y="7"/>
                </a:cxn>
                <a:cxn ang="0">
                  <a:pos x="170" y="11"/>
                </a:cxn>
                <a:cxn ang="0">
                  <a:pos x="155" y="6"/>
                </a:cxn>
                <a:cxn ang="0">
                  <a:pos x="151" y="15"/>
                </a:cxn>
                <a:cxn ang="0">
                  <a:pos x="148" y="11"/>
                </a:cxn>
                <a:cxn ang="0">
                  <a:pos x="139" y="2"/>
                </a:cxn>
                <a:cxn ang="0">
                  <a:pos x="139" y="22"/>
                </a:cxn>
                <a:cxn ang="0">
                  <a:pos x="131" y="35"/>
                </a:cxn>
                <a:cxn ang="0">
                  <a:pos x="129" y="51"/>
                </a:cxn>
                <a:cxn ang="0">
                  <a:pos x="129" y="66"/>
                </a:cxn>
                <a:cxn ang="0">
                  <a:pos x="133" y="64"/>
                </a:cxn>
                <a:cxn ang="0">
                  <a:pos x="124" y="80"/>
                </a:cxn>
                <a:cxn ang="0">
                  <a:pos x="129" y="91"/>
                </a:cxn>
                <a:cxn ang="0">
                  <a:pos x="122" y="97"/>
                </a:cxn>
                <a:cxn ang="0">
                  <a:pos x="117" y="108"/>
                </a:cxn>
                <a:cxn ang="0">
                  <a:pos x="117" y="117"/>
                </a:cxn>
                <a:cxn ang="0">
                  <a:pos x="117" y="130"/>
                </a:cxn>
                <a:cxn ang="0">
                  <a:pos x="108" y="143"/>
                </a:cxn>
                <a:cxn ang="0">
                  <a:pos x="102" y="161"/>
                </a:cxn>
                <a:cxn ang="0">
                  <a:pos x="95" y="174"/>
                </a:cxn>
                <a:cxn ang="0">
                  <a:pos x="93" y="190"/>
                </a:cxn>
                <a:cxn ang="0">
                  <a:pos x="97" y="199"/>
                </a:cxn>
                <a:cxn ang="0">
                  <a:pos x="95" y="201"/>
                </a:cxn>
                <a:cxn ang="0">
                  <a:pos x="87" y="203"/>
                </a:cxn>
                <a:cxn ang="0">
                  <a:pos x="89" y="216"/>
                </a:cxn>
                <a:cxn ang="0">
                  <a:pos x="84" y="223"/>
                </a:cxn>
                <a:cxn ang="0">
                  <a:pos x="76" y="243"/>
                </a:cxn>
                <a:cxn ang="0">
                  <a:pos x="71" y="263"/>
                </a:cxn>
                <a:cxn ang="0">
                  <a:pos x="75" y="272"/>
                </a:cxn>
                <a:cxn ang="0">
                  <a:pos x="69" y="270"/>
                </a:cxn>
                <a:cxn ang="0">
                  <a:pos x="62" y="291"/>
                </a:cxn>
                <a:cxn ang="0">
                  <a:pos x="60" y="300"/>
                </a:cxn>
                <a:cxn ang="0">
                  <a:pos x="78" y="309"/>
                </a:cxn>
                <a:cxn ang="0">
                  <a:pos x="62" y="302"/>
                </a:cxn>
                <a:cxn ang="0">
                  <a:pos x="51" y="318"/>
                </a:cxn>
                <a:cxn ang="0">
                  <a:pos x="38" y="342"/>
                </a:cxn>
                <a:cxn ang="0">
                  <a:pos x="49" y="334"/>
                </a:cxn>
                <a:cxn ang="0">
                  <a:pos x="47" y="344"/>
                </a:cxn>
                <a:cxn ang="0">
                  <a:pos x="38" y="345"/>
                </a:cxn>
                <a:cxn ang="0">
                  <a:pos x="34" y="349"/>
                </a:cxn>
                <a:cxn ang="0">
                  <a:pos x="29" y="353"/>
                </a:cxn>
                <a:cxn ang="0">
                  <a:pos x="16" y="384"/>
                </a:cxn>
                <a:cxn ang="0">
                  <a:pos x="3" y="402"/>
                </a:cxn>
                <a:cxn ang="0">
                  <a:pos x="7" y="419"/>
                </a:cxn>
                <a:cxn ang="0">
                  <a:pos x="11" y="440"/>
                </a:cxn>
                <a:cxn ang="0">
                  <a:pos x="5" y="457"/>
                </a:cxn>
                <a:cxn ang="0">
                  <a:pos x="2" y="479"/>
                </a:cxn>
                <a:cxn ang="0">
                  <a:pos x="7" y="504"/>
                </a:cxn>
              </a:cxnLst>
              <a:rect l="0" t="0" r="r" b="b"/>
              <a:pathLst>
                <a:path w="769" h="621">
                  <a:moveTo>
                    <a:pt x="22" y="514"/>
                  </a:moveTo>
                  <a:lnTo>
                    <a:pt x="25" y="514"/>
                  </a:lnTo>
                  <a:lnTo>
                    <a:pt x="27" y="515"/>
                  </a:lnTo>
                  <a:lnTo>
                    <a:pt x="31" y="515"/>
                  </a:lnTo>
                  <a:lnTo>
                    <a:pt x="34" y="517"/>
                  </a:lnTo>
                  <a:lnTo>
                    <a:pt x="45" y="519"/>
                  </a:lnTo>
                  <a:lnTo>
                    <a:pt x="60" y="521"/>
                  </a:lnTo>
                  <a:lnTo>
                    <a:pt x="65" y="521"/>
                  </a:lnTo>
                  <a:lnTo>
                    <a:pt x="75" y="525"/>
                  </a:lnTo>
                  <a:lnTo>
                    <a:pt x="84" y="526"/>
                  </a:lnTo>
                  <a:lnTo>
                    <a:pt x="87" y="526"/>
                  </a:lnTo>
                  <a:lnTo>
                    <a:pt x="98" y="528"/>
                  </a:lnTo>
                  <a:lnTo>
                    <a:pt x="100" y="528"/>
                  </a:lnTo>
                  <a:lnTo>
                    <a:pt x="120" y="532"/>
                  </a:lnTo>
                  <a:lnTo>
                    <a:pt x="148" y="537"/>
                  </a:lnTo>
                  <a:lnTo>
                    <a:pt x="184" y="545"/>
                  </a:lnTo>
                  <a:lnTo>
                    <a:pt x="190" y="546"/>
                  </a:lnTo>
                  <a:lnTo>
                    <a:pt x="195" y="546"/>
                  </a:lnTo>
                  <a:lnTo>
                    <a:pt x="204" y="548"/>
                  </a:lnTo>
                  <a:lnTo>
                    <a:pt x="224" y="552"/>
                  </a:lnTo>
                  <a:lnTo>
                    <a:pt x="241" y="556"/>
                  </a:lnTo>
                  <a:lnTo>
                    <a:pt x="252" y="557"/>
                  </a:lnTo>
                  <a:lnTo>
                    <a:pt x="261" y="559"/>
                  </a:lnTo>
                  <a:lnTo>
                    <a:pt x="263" y="559"/>
                  </a:lnTo>
                  <a:lnTo>
                    <a:pt x="298" y="567"/>
                  </a:lnTo>
                  <a:lnTo>
                    <a:pt x="312" y="570"/>
                  </a:lnTo>
                  <a:lnTo>
                    <a:pt x="316" y="570"/>
                  </a:lnTo>
                  <a:lnTo>
                    <a:pt x="349" y="576"/>
                  </a:lnTo>
                  <a:lnTo>
                    <a:pt x="363" y="578"/>
                  </a:lnTo>
                  <a:lnTo>
                    <a:pt x="393" y="583"/>
                  </a:lnTo>
                  <a:lnTo>
                    <a:pt x="393" y="583"/>
                  </a:lnTo>
                  <a:lnTo>
                    <a:pt x="425" y="588"/>
                  </a:lnTo>
                  <a:lnTo>
                    <a:pt x="442" y="590"/>
                  </a:lnTo>
                  <a:lnTo>
                    <a:pt x="451" y="592"/>
                  </a:lnTo>
                  <a:lnTo>
                    <a:pt x="455" y="592"/>
                  </a:lnTo>
                  <a:lnTo>
                    <a:pt x="457" y="594"/>
                  </a:lnTo>
                  <a:lnTo>
                    <a:pt x="517" y="601"/>
                  </a:lnTo>
                  <a:lnTo>
                    <a:pt x="557" y="607"/>
                  </a:lnTo>
                  <a:lnTo>
                    <a:pt x="599" y="612"/>
                  </a:lnTo>
                  <a:lnTo>
                    <a:pt x="612" y="614"/>
                  </a:lnTo>
                  <a:lnTo>
                    <a:pt x="628" y="618"/>
                  </a:lnTo>
                  <a:lnTo>
                    <a:pt x="663" y="621"/>
                  </a:lnTo>
                  <a:lnTo>
                    <a:pt x="678" y="508"/>
                  </a:lnTo>
                  <a:lnTo>
                    <a:pt x="690" y="413"/>
                  </a:lnTo>
                  <a:lnTo>
                    <a:pt x="690" y="404"/>
                  </a:lnTo>
                  <a:lnTo>
                    <a:pt x="690" y="398"/>
                  </a:lnTo>
                  <a:lnTo>
                    <a:pt x="690" y="398"/>
                  </a:lnTo>
                  <a:lnTo>
                    <a:pt x="690" y="397"/>
                  </a:lnTo>
                  <a:lnTo>
                    <a:pt x="692" y="395"/>
                  </a:lnTo>
                  <a:lnTo>
                    <a:pt x="692" y="395"/>
                  </a:lnTo>
                  <a:lnTo>
                    <a:pt x="692" y="393"/>
                  </a:lnTo>
                  <a:lnTo>
                    <a:pt x="694" y="393"/>
                  </a:lnTo>
                  <a:lnTo>
                    <a:pt x="694" y="393"/>
                  </a:lnTo>
                  <a:lnTo>
                    <a:pt x="694" y="393"/>
                  </a:lnTo>
                  <a:lnTo>
                    <a:pt x="694" y="393"/>
                  </a:lnTo>
                  <a:lnTo>
                    <a:pt x="694" y="391"/>
                  </a:lnTo>
                  <a:lnTo>
                    <a:pt x="694" y="391"/>
                  </a:lnTo>
                  <a:lnTo>
                    <a:pt x="696" y="391"/>
                  </a:lnTo>
                  <a:lnTo>
                    <a:pt x="696" y="391"/>
                  </a:lnTo>
                  <a:lnTo>
                    <a:pt x="698" y="391"/>
                  </a:lnTo>
                  <a:lnTo>
                    <a:pt x="698" y="389"/>
                  </a:lnTo>
                  <a:lnTo>
                    <a:pt x="698" y="389"/>
                  </a:lnTo>
                  <a:lnTo>
                    <a:pt x="698" y="387"/>
                  </a:lnTo>
                  <a:lnTo>
                    <a:pt x="698" y="386"/>
                  </a:lnTo>
                  <a:lnTo>
                    <a:pt x="698" y="386"/>
                  </a:lnTo>
                  <a:lnTo>
                    <a:pt x="700" y="384"/>
                  </a:lnTo>
                  <a:lnTo>
                    <a:pt x="700" y="382"/>
                  </a:lnTo>
                  <a:lnTo>
                    <a:pt x="700" y="380"/>
                  </a:lnTo>
                  <a:lnTo>
                    <a:pt x="700" y="380"/>
                  </a:lnTo>
                  <a:lnTo>
                    <a:pt x="700" y="378"/>
                  </a:lnTo>
                  <a:lnTo>
                    <a:pt x="700" y="376"/>
                  </a:lnTo>
                  <a:lnTo>
                    <a:pt x="701" y="376"/>
                  </a:lnTo>
                  <a:lnTo>
                    <a:pt x="701" y="375"/>
                  </a:lnTo>
                  <a:lnTo>
                    <a:pt x="701" y="375"/>
                  </a:lnTo>
                  <a:lnTo>
                    <a:pt x="703" y="375"/>
                  </a:lnTo>
                  <a:lnTo>
                    <a:pt x="703" y="373"/>
                  </a:lnTo>
                  <a:lnTo>
                    <a:pt x="703" y="371"/>
                  </a:lnTo>
                  <a:lnTo>
                    <a:pt x="703" y="369"/>
                  </a:lnTo>
                  <a:lnTo>
                    <a:pt x="701" y="367"/>
                  </a:lnTo>
                  <a:lnTo>
                    <a:pt x="701" y="367"/>
                  </a:lnTo>
                  <a:lnTo>
                    <a:pt x="700" y="366"/>
                  </a:lnTo>
                  <a:lnTo>
                    <a:pt x="700" y="366"/>
                  </a:lnTo>
                  <a:lnTo>
                    <a:pt x="701" y="364"/>
                  </a:lnTo>
                  <a:lnTo>
                    <a:pt x="701" y="362"/>
                  </a:lnTo>
                  <a:lnTo>
                    <a:pt x="703" y="362"/>
                  </a:lnTo>
                  <a:lnTo>
                    <a:pt x="705" y="360"/>
                  </a:lnTo>
                  <a:lnTo>
                    <a:pt x="707" y="358"/>
                  </a:lnTo>
                  <a:lnTo>
                    <a:pt x="709" y="356"/>
                  </a:lnTo>
                  <a:lnTo>
                    <a:pt x="709" y="355"/>
                  </a:lnTo>
                  <a:lnTo>
                    <a:pt x="709" y="353"/>
                  </a:lnTo>
                  <a:lnTo>
                    <a:pt x="707" y="353"/>
                  </a:lnTo>
                  <a:lnTo>
                    <a:pt x="707" y="353"/>
                  </a:lnTo>
                  <a:lnTo>
                    <a:pt x="705" y="351"/>
                  </a:lnTo>
                  <a:lnTo>
                    <a:pt x="703" y="351"/>
                  </a:lnTo>
                  <a:lnTo>
                    <a:pt x="701" y="349"/>
                  </a:lnTo>
                  <a:lnTo>
                    <a:pt x="701" y="349"/>
                  </a:lnTo>
                  <a:lnTo>
                    <a:pt x="703" y="345"/>
                  </a:lnTo>
                  <a:lnTo>
                    <a:pt x="703" y="344"/>
                  </a:lnTo>
                  <a:lnTo>
                    <a:pt x="703" y="344"/>
                  </a:lnTo>
                  <a:lnTo>
                    <a:pt x="701" y="344"/>
                  </a:lnTo>
                  <a:lnTo>
                    <a:pt x="701" y="344"/>
                  </a:lnTo>
                  <a:lnTo>
                    <a:pt x="698" y="342"/>
                  </a:lnTo>
                  <a:lnTo>
                    <a:pt x="696" y="344"/>
                  </a:lnTo>
                  <a:lnTo>
                    <a:pt x="696" y="344"/>
                  </a:lnTo>
                  <a:lnTo>
                    <a:pt x="696" y="344"/>
                  </a:lnTo>
                  <a:lnTo>
                    <a:pt x="694" y="342"/>
                  </a:lnTo>
                  <a:lnTo>
                    <a:pt x="694" y="342"/>
                  </a:lnTo>
                  <a:lnTo>
                    <a:pt x="692" y="340"/>
                  </a:lnTo>
                  <a:lnTo>
                    <a:pt x="692" y="340"/>
                  </a:lnTo>
                  <a:lnTo>
                    <a:pt x="692" y="340"/>
                  </a:lnTo>
                  <a:lnTo>
                    <a:pt x="690" y="340"/>
                  </a:lnTo>
                  <a:lnTo>
                    <a:pt x="690" y="340"/>
                  </a:lnTo>
                  <a:lnTo>
                    <a:pt x="689" y="342"/>
                  </a:lnTo>
                  <a:lnTo>
                    <a:pt x="687" y="340"/>
                  </a:lnTo>
                  <a:lnTo>
                    <a:pt x="687" y="340"/>
                  </a:lnTo>
                  <a:lnTo>
                    <a:pt x="683" y="336"/>
                  </a:lnTo>
                  <a:lnTo>
                    <a:pt x="683" y="334"/>
                  </a:lnTo>
                  <a:lnTo>
                    <a:pt x="683" y="334"/>
                  </a:lnTo>
                  <a:lnTo>
                    <a:pt x="685" y="331"/>
                  </a:lnTo>
                  <a:lnTo>
                    <a:pt x="685" y="329"/>
                  </a:lnTo>
                  <a:lnTo>
                    <a:pt x="685" y="327"/>
                  </a:lnTo>
                  <a:lnTo>
                    <a:pt x="683" y="325"/>
                  </a:lnTo>
                  <a:lnTo>
                    <a:pt x="683" y="325"/>
                  </a:lnTo>
                  <a:lnTo>
                    <a:pt x="683" y="323"/>
                  </a:lnTo>
                  <a:lnTo>
                    <a:pt x="685" y="318"/>
                  </a:lnTo>
                  <a:lnTo>
                    <a:pt x="685" y="316"/>
                  </a:lnTo>
                  <a:lnTo>
                    <a:pt x="685" y="314"/>
                  </a:lnTo>
                  <a:lnTo>
                    <a:pt x="685" y="313"/>
                  </a:lnTo>
                  <a:lnTo>
                    <a:pt x="687" y="313"/>
                  </a:lnTo>
                  <a:lnTo>
                    <a:pt x="687" y="311"/>
                  </a:lnTo>
                  <a:lnTo>
                    <a:pt x="689" y="311"/>
                  </a:lnTo>
                  <a:lnTo>
                    <a:pt x="689" y="309"/>
                  </a:lnTo>
                  <a:lnTo>
                    <a:pt x="690" y="307"/>
                  </a:lnTo>
                  <a:lnTo>
                    <a:pt x="692" y="305"/>
                  </a:lnTo>
                  <a:lnTo>
                    <a:pt x="694" y="305"/>
                  </a:lnTo>
                  <a:lnTo>
                    <a:pt x="694" y="303"/>
                  </a:lnTo>
                  <a:lnTo>
                    <a:pt x="694" y="303"/>
                  </a:lnTo>
                  <a:lnTo>
                    <a:pt x="694" y="302"/>
                  </a:lnTo>
                  <a:lnTo>
                    <a:pt x="694" y="302"/>
                  </a:lnTo>
                  <a:lnTo>
                    <a:pt x="696" y="298"/>
                  </a:lnTo>
                  <a:lnTo>
                    <a:pt x="698" y="296"/>
                  </a:lnTo>
                  <a:lnTo>
                    <a:pt x="698" y="294"/>
                  </a:lnTo>
                  <a:lnTo>
                    <a:pt x="700" y="291"/>
                  </a:lnTo>
                  <a:lnTo>
                    <a:pt x="700" y="291"/>
                  </a:lnTo>
                  <a:lnTo>
                    <a:pt x="701" y="287"/>
                  </a:lnTo>
                  <a:lnTo>
                    <a:pt x="703" y="287"/>
                  </a:lnTo>
                  <a:lnTo>
                    <a:pt x="703" y="285"/>
                  </a:lnTo>
                  <a:lnTo>
                    <a:pt x="705" y="281"/>
                  </a:lnTo>
                  <a:lnTo>
                    <a:pt x="705" y="280"/>
                  </a:lnTo>
                  <a:lnTo>
                    <a:pt x="709" y="280"/>
                  </a:lnTo>
                  <a:lnTo>
                    <a:pt x="710" y="280"/>
                  </a:lnTo>
                  <a:lnTo>
                    <a:pt x="712" y="278"/>
                  </a:lnTo>
                  <a:lnTo>
                    <a:pt x="714" y="278"/>
                  </a:lnTo>
                  <a:lnTo>
                    <a:pt x="716" y="278"/>
                  </a:lnTo>
                  <a:lnTo>
                    <a:pt x="716" y="276"/>
                  </a:lnTo>
                  <a:lnTo>
                    <a:pt x="716" y="274"/>
                  </a:lnTo>
                  <a:lnTo>
                    <a:pt x="718" y="272"/>
                  </a:lnTo>
                  <a:lnTo>
                    <a:pt x="718" y="272"/>
                  </a:lnTo>
                  <a:lnTo>
                    <a:pt x="720" y="272"/>
                  </a:lnTo>
                  <a:lnTo>
                    <a:pt x="720" y="270"/>
                  </a:lnTo>
                  <a:lnTo>
                    <a:pt x="720" y="270"/>
                  </a:lnTo>
                  <a:lnTo>
                    <a:pt x="721" y="270"/>
                  </a:lnTo>
                  <a:lnTo>
                    <a:pt x="723" y="269"/>
                  </a:lnTo>
                  <a:lnTo>
                    <a:pt x="723" y="265"/>
                  </a:lnTo>
                  <a:lnTo>
                    <a:pt x="725" y="263"/>
                  </a:lnTo>
                  <a:lnTo>
                    <a:pt x="727" y="261"/>
                  </a:lnTo>
                  <a:lnTo>
                    <a:pt x="727" y="260"/>
                  </a:lnTo>
                  <a:lnTo>
                    <a:pt x="725" y="258"/>
                  </a:lnTo>
                  <a:lnTo>
                    <a:pt x="727" y="256"/>
                  </a:lnTo>
                  <a:lnTo>
                    <a:pt x="727" y="256"/>
                  </a:lnTo>
                  <a:lnTo>
                    <a:pt x="727" y="256"/>
                  </a:lnTo>
                  <a:lnTo>
                    <a:pt x="727" y="254"/>
                  </a:lnTo>
                  <a:lnTo>
                    <a:pt x="727" y="254"/>
                  </a:lnTo>
                  <a:lnTo>
                    <a:pt x="727" y="254"/>
                  </a:lnTo>
                  <a:lnTo>
                    <a:pt x="727" y="256"/>
                  </a:lnTo>
                  <a:lnTo>
                    <a:pt x="725" y="254"/>
                  </a:lnTo>
                  <a:lnTo>
                    <a:pt x="725" y="254"/>
                  </a:lnTo>
                  <a:lnTo>
                    <a:pt x="727" y="252"/>
                  </a:lnTo>
                  <a:lnTo>
                    <a:pt x="727" y="249"/>
                  </a:lnTo>
                  <a:lnTo>
                    <a:pt x="727" y="249"/>
                  </a:lnTo>
                  <a:lnTo>
                    <a:pt x="729" y="247"/>
                  </a:lnTo>
                  <a:lnTo>
                    <a:pt x="729" y="247"/>
                  </a:lnTo>
                  <a:lnTo>
                    <a:pt x="731" y="247"/>
                  </a:lnTo>
                  <a:lnTo>
                    <a:pt x="732" y="245"/>
                  </a:lnTo>
                  <a:lnTo>
                    <a:pt x="732" y="243"/>
                  </a:lnTo>
                  <a:lnTo>
                    <a:pt x="734" y="241"/>
                  </a:lnTo>
                  <a:lnTo>
                    <a:pt x="734" y="239"/>
                  </a:lnTo>
                  <a:lnTo>
                    <a:pt x="736" y="239"/>
                  </a:lnTo>
                  <a:lnTo>
                    <a:pt x="736" y="238"/>
                  </a:lnTo>
                  <a:lnTo>
                    <a:pt x="738" y="236"/>
                  </a:lnTo>
                  <a:lnTo>
                    <a:pt x="740" y="234"/>
                  </a:lnTo>
                  <a:lnTo>
                    <a:pt x="740" y="234"/>
                  </a:lnTo>
                  <a:lnTo>
                    <a:pt x="742" y="230"/>
                  </a:lnTo>
                  <a:lnTo>
                    <a:pt x="742" y="227"/>
                  </a:lnTo>
                  <a:lnTo>
                    <a:pt x="743" y="223"/>
                  </a:lnTo>
                  <a:lnTo>
                    <a:pt x="745" y="221"/>
                  </a:lnTo>
                  <a:lnTo>
                    <a:pt x="745" y="219"/>
                  </a:lnTo>
                  <a:lnTo>
                    <a:pt x="745" y="216"/>
                  </a:lnTo>
                  <a:lnTo>
                    <a:pt x="747" y="212"/>
                  </a:lnTo>
                  <a:lnTo>
                    <a:pt x="747" y="212"/>
                  </a:lnTo>
                  <a:lnTo>
                    <a:pt x="749" y="210"/>
                  </a:lnTo>
                  <a:lnTo>
                    <a:pt x="749" y="208"/>
                  </a:lnTo>
                  <a:lnTo>
                    <a:pt x="751" y="207"/>
                  </a:lnTo>
                  <a:lnTo>
                    <a:pt x="754" y="203"/>
                  </a:lnTo>
                  <a:lnTo>
                    <a:pt x="754" y="203"/>
                  </a:lnTo>
                  <a:lnTo>
                    <a:pt x="754" y="201"/>
                  </a:lnTo>
                  <a:lnTo>
                    <a:pt x="756" y="201"/>
                  </a:lnTo>
                  <a:lnTo>
                    <a:pt x="756" y="199"/>
                  </a:lnTo>
                  <a:lnTo>
                    <a:pt x="758" y="199"/>
                  </a:lnTo>
                  <a:lnTo>
                    <a:pt x="758" y="197"/>
                  </a:lnTo>
                  <a:lnTo>
                    <a:pt x="760" y="196"/>
                  </a:lnTo>
                  <a:lnTo>
                    <a:pt x="760" y="194"/>
                  </a:lnTo>
                  <a:lnTo>
                    <a:pt x="762" y="192"/>
                  </a:lnTo>
                  <a:lnTo>
                    <a:pt x="765" y="190"/>
                  </a:lnTo>
                  <a:lnTo>
                    <a:pt x="767" y="186"/>
                  </a:lnTo>
                  <a:lnTo>
                    <a:pt x="769" y="185"/>
                  </a:lnTo>
                  <a:lnTo>
                    <a:pt x="769" y="181"/>
                  </a:lnTo>
                  <a:lnTo>
                    <a:pt x="767" y="175"/>
                  </a:lnTo>
                  <a:lnTo>
                    <a:pt x="765" y="174"/>
                  </a:lnTo>
                  <a:lnTo>
                    <a:pt x="765" y="172"/>
                  </a:lnTo>
                  <a:lnTo>
                    <a:pt x="765" y="170"/>
                  </a:lnTo>
                  <a:lnTo>
                    <a:pt x="765" y="168"/>
                  </a:lnTo>
                  <a:lnTo>
                    <a:pt x="763" y="165"/>
                  </a:lnTo>
                  <a:lnTo>
                    <a:pt x="763" y="163"/>
                  </a:lnTo>
                  <a:lnTo>
                    <a:pt x="762" y="161"/>
                  </a:lnTo>
                  <a:lnTo>
                    <a:pt x="762" y="163"/>
                  </a:lnTo>
                  <a:lnTo>
                    <a:pt x="760" y="161"/>
                  </a:lnTo>
                  <a:lnTo>
                    <a:pt x="758" y="159"/>
                  </a:lnTo>
                  <a:lnTo>
                    <a:pt x="756" y="157"/>
                  </a:lnTo>
                  <a:lnTo>
                    <a:pt x="753" y="152"/>
                  </a:lnTo>
                  <a:lnTo>
                    <a:pt x="751" y="152"/>
                  </a:lnTo>
                  <a:lnTo>
                    <a:pt x="749" y="152"/>
                  </a:lnTo>
                  <a:lnTo>
                    <a:pt x="747" y="152"/>
                  </a:lnTo>
                  <a:lnTo>
                    <a:pt x="745" y="152"/>
                  </a:lnTo>
                  <a:lnTo>
                    <a:pt x="745" y="150"/>
                  </a:lnTo>
                  <a:lnTo>
                    <a:pt x="745" y="150"/>
                  </a:lnTo>
                  <a:lnTo>
                    <a:pt x="745" y="148"/>
                  </a:lnTo>
                  <a:lnTo>
                    <a:pt x="745" y="148"/>
                  </a:lnTo>
                  <a:lnTo>
                    <a:pt x="743" y="146"/>
                  </a:lnTo>
                  <a:lnTo>
                    <a:pt x="743" y="146"/>
                  </a:lnTo>
                  <a:lnTo>
                    <a:pt x="743" y="144"/>
                  </a:lnTo>
                  <a:lnTo>
                    <a:pt x="742" y="143"/>
                  </a:lnTo>
                  <a:lnTo>
                    <a:pt x="740" y="141"/>
                  </a:lnTo>
                  <a:lnTo>
                    <a:pt x="740" y="141"/>
                  </a:lnTo>
                  <a:lnTo>
                    <a:pt x="740" y="137"/>
                  </a:lnTo>
                  <a:lnTo>
                    <a:pt x="740" y="135"/>
                  </a:lnTo>
                  <a:lnTo>
                    <a:pt x="738" y="133"/>
                  </a:lnTo>
                  <a:lnTo>
                    <a:pt x="738" y="133"/>
                  </a:lnTo>
                  <a:lnTo>
                    <a:pt x="738" y="130"/>
                  </a:lnTo>
                  <a:lnTo>
                    <a:pt x="736" y="130"/>
                  </a:lnTo>
                  <a:lnTo>
                    <a:pt x="736" y="128"/>
                  </a:lnTo>
                  <a:lnTo>
                    <a:pt x="689" y="121"/>
                  </a:lnTo>
                  <a:lnTo>
                    <a:pt x="678" y="121"/>
                  </a:lnTo>
                  <a:lnTo>
                    <a:pt x="645" y="115"/>
                  </a:lnTo>
                  <a:lnTo>
                    <a:pt x="645" y="115"/>
                  </a:lnTo>
                  <a:lnTo>
                    <a:pt x="559" y="102"/>
                  </a:lnTo>
                  <a:lnTo>
                    <a:pt x="559" y="102"/>
                  </a:lnTo>
                  <a:lnTo>
                    <a:pt x="557" y="104"/>
                  </a:lnTo>
                  <a:lnTo>
                    <a:pt x="553" y="106"/>
                  </a:lnTo>
                  <a:lnTo>
                    <a:pt x="548" y="110"/>
                  </a:lnTo>
                  <a:lnTo>
                    <a:pt x="544" y="110"/>
                  </a:lnTo>
                  <a:lnTo>
                    <a:pt x="541" y="110"/>
                  </a:lnTo>
                  <a:lnTo>
                    <a:pt x="537" y="110"/>
                  </a:lnTo>
                  <a:lnTo>
                    <a:pt x="535" y="108"/>
                  </a:lnTo>
                  <a:lnTo>
                    <a:pt x="535" y="108"/>
                  </a:lnTo>
                  <a:lnTo>
                    <a:pt x="535" y="108"/>
                  </a:lnTo>
                  <a:lnTo>
                    <a:pt x="530" y="108"/>
                  </a:lnTo>
                  <a:lnTo>
                    <a:pt x="524" y="108"/>
                  </a:lnTo>
                  <a:lnTo>
                    <a:pt x="519" y="108"/>
                  </a:lnTo>
                  <a:lnTo>
                    <a:pt x="517" y="108"/>
                  </a:lnTo>
                  <a:lnTo>
                    <a:pt x="515" y="108"/>
                  </a:lnTo>
                  <a:lnTo>
                    <a:pt x="513" y="108"/>
                  </a:lnTo>
                  <a:lnTo>
                    <a:pt x="511" y="108"/>
                  </a:lnTo>
                  <a:lnTo>
                    <a:pt x="511" y="108"/>
                  </a:lnTo>
                  <a:lnTo>
                    <a:pt x="509" y="108"/>
                  </a:lnTo>
                  <a:lnTo>
                    <a:pt x="508" y="106"/>
                  </a:lnTo>
                  <a:lnTo>
                    <a:pt x="506" y="106"/>
                  </a:lnTo>
                  <a:lnTo>
                    <a:pt x="506" y="106"/>
                  </a:lnTo>
                  <a:lnTo>
                    <a:pt x="504" y="106"/>
                  </a:lnTo>
                  <a:lnTo>
                    <a:pt x="502" y="106"/>
                  </a:lnTo>
                  <a:lnTo>
                    <a:pt x="500" y="110"/>
                  </a:lnTo>
                  <a:lnTo>
                    <a:pt x="499" y="110"/>
                  </a:lnTo>
                  <a:lnTo>
                    <a:pt x="497" y="112"/>
                  </a:lnTo>
                  <a:lnTo>
                    <a:pt x="495" y="112"/>
                  </a:lnTo>
                  <a:lnTo>
                    <a:pt x="493" y="112"/>
                  </a:lnTo>
                  <a:lnTo>
                    <a:pt x="493" y="112"/>
                  </a:lnTo>
                  <a:lnTo>
                    <a:pt x="489" y="112"/>
                  </a:lnTo>
                  <a:lnTo>
                    <a:pt x="488" y="112"/>
                  </a:lnTo>
                  <a:lnTo>
                    <a:pt x="484" y="112"/>
                  </a:lnTo>
                  <a:lnTo>
                    <a:pt x="482" y="112"/>
                  </a:lnTo>
                  <a:lnTo>
                    <a:pt x="480" y="112"/>
                  </a:lnTo>
                  <a:lnTo>
                    <a:pt x="478" y="112"/>
                  </a:lnTo>
                  <a:lnTo>
                    <a:pt x="475" y="113"/>
                  </a:lnTo>
                  <a:lnTo>
                    <a:pt x="475" y="113"/>
                  </a:lnTo>
                  <a:lnTo>
                    <a:pt x="473" y="112"/>
                  </a:lnTo>
                  <a:lnTo>
                    <a:pt x="471" y="112"/>
                  </a:lnTo>
                  <a:lnTo>
                    <a:pt x="469" y="112"/>
                  </a:lnTo>
                  <a:lnTo>
                    <a:pt x="469" y="112"/>
                  </a:lnTo>
                  <a:lnTo>
                    <a:pt x="467" y="113"/>
                  </a:lnTo>
                  <a:lnTo>
                    <a:pt x="467" y="113"/>
                  </a:lnTo>
                  <a:lnTo>
                    <a:pt x="467" y="113"/>
                  </a:lnTo>
                  <a:lnTo>
                    <a:pt x="464" y="115"/>
                  </a:lnTo>
                  <a:lnTo>
                    <a:pt x="464" y="115"/>
                  </a:lnTo>
                  <a:lnTo>
                    <a:pt x="462" y="115"/>
                  </a:lnTo>
                  <a:lnTo>
                    <a:pt x="462" y="115"/>
                  </a:lnTo>
                  <a:lnTo>
                    <a:pt x="460" y="115"/>
                  </a:lnTo>
                  <a:lnTo>
                    <a:pt x="457" y="115"/>
                  </a:lnTo>
                  <a:lnTo>
                    <a:pt x="455" y="117"/>
                  </a:lnTo>
                  <a:lnTo>
                    <a:pt x="453" y="117"/>
                  </a:lnTo>
                  <a:lnTo>
                    <a:pt x="451" y="117"/>
                  </a:lnTo>
                  <a:lnTo>
                    <a:pt x="451" y="119"/>
                  </a:lnTo>
                  <a:lnTo>
                    <a:pt x="449" y="121"/>
                  </a:lnTo>
                  <a:lnTo>
                    <a:pt x="449" y="121"/>
                  </a:lnTo>
                  <a:lnTo>
                    <a:pt x="447" y="121"/>
                  </a:lnTo>
                  <a:lnTo>
                    <a:pt x="446" y="121"/>
                  </a:lnTo>
                  <a:lnTo>
                    <a:pt x="442" y="121"/>
                  </a:lnTo>
                  <a:lnTo>
                    <a:pt x="436" y="121"/>
                  </a:lnTo>
                  <a:lnTo>
                    <a:pt x="433" y="121"/>
                  </a:lnTo>
                  <a:lnTo>
                    <a:pt x="427" y="121"/>
                  </a:lnTo>
                  <a:lnTo>
                    <a:pt x="425" y="121"/>
                  </a:lnTo>
                  <a:lnTo>
                    <a:pt x="424" y="121"/>
                  </a:lnTo>
                  <a:lnTo>
                    <a:pt x="424" y="119"/>
                  </a:lnTo>
                  <a:lnTo>
                    <a:pt x="420" y="117"/>
                  </a:lnTo>
                  <a:lnTo>
                    <a:pt x="420" y="115"/>
                  </a:lnTo>
                  <a:lnTo>
                    <a:pt x="418" y="113"/>
                  </a:lnTo>
                  <a:lnTo>
                    <a:pt x="418" y="113"/>
                  </a:lnTo>
                  <a:lnTo>
                    <a:pt x="416" y="113"/>
                  </a:lnTo>
                  <a:lnTo>
                    <a:pt x="414" y="112"/>
                  </a:lnTo>
                  <a:lnTo>
                    <a:pt x="413" y="112"/>
                  </a:lnTo>
                  <a:lnTo>
                    <a:pt x="413" y="112"/>
                  </a:lnTo>
                  <a:lnTo>
                    <a:pt x="411" y="113"/>
                  </a:lnTo>
                  <a:lnTo>
                    <a:pt x="409" y="113"/>
                  </a:lnTo>
                  <a:lnTo>
                    <a:pt x="407" y="113"/>
                  </a:lnTo>
                  <a:lnTo>
                    <a:pt x="405" y="115"/>
                  </a:lnTo>
                  <a:lnTo>
                    <a:pt x="404" y="115"/>
                  </a:lnTo>
                  <a:lnTo>
                    <a:pt x="404" y="115"/>
                  </a:lnTo>
                  <a:lnTo>
                    <a:pt x="400" y="117"/>
                  </a:lnTo>
                  <a:lnTo>
                    <a:pt x="396" y="117"/>
                  </a:lnTo>
                  <a:lnTo>
                    <a:pt x="393" y="117"/>
                  </a:lnTo>
                  <a:lnTo>
                    <a:pt x="391" y="117"/>
                  </a:lnTo>
                  <a:lnTo>
                    <a:pt x="391" y="119"/>
                  </a:lnTo>
                  <a:lnTo>
                    <a:pt x="387" y="121"/>
                  </a:lnTo>
                  <a:lnTo>
                    <a:pt x="387" y="121"/>
                  </a:lnTo>
                  <a:lnTo>
                    <a:pt x="387" y="121"/>
                  </a:lnTo>
                  <a:lnTo>
                    <a:pt x="385" y="121"/>
                  </a:lnTo>
                  <a:lnTo>
                    <a:pt x="385" y="119"/>
                  </a:lnTo>
                  <a:lnTo>
                    <a:pt x="383" y="119"/>
                  </a:lnTo>
                  <a:lnTo>
                    <a:pt x="382" y="119"/>
                  </a:lnTo>
                  <a:lnTo>
                    <a:pt x="382" y="119"/>
                  </a:lnTo>
                  <a:lnTo>
                    <a:pt x="380" y="119"/>
                  </a:lnTo>
                  <a:lnTo>
                    <a:pt x="378" y="117"/>
                  </a:lnTo>
                  <a:lnTo>
                    <a:pt x="376" y="117"/>
                  </a:lnTo>
                  <a:lnTo>
                    <a:pt x="372" y="117"/>
                  </a:lnTo>
                  <a:lnTo>
                    <a:pt x="372" y="117"/>
                  </a:lnTo>
                  <a:lnTo>
                    <a:pt x="371" y="119"/>
                  </a:lnTo>
                  <a:lnTo>
                    <a:pt x="369" y="119"/>
                  </a:lnTo>
                  <a:lnTo>
                    <a:pt x="369" y="121"/>
                  </a:lnTo>
                  <a:lnTo>
                    <a:pt x="367" y="121"/>
                  </a:lnTo>
                  <a:lnTo>
                    <a:pt x="363" y="121"/>
                  </a:lnTo>
                  <a:lnTo>
                    <a:pt x="363" y="121"/>
                  </a:lnTo>
                  <a:lnTo>
                    <a:pt x="361" y="121"/>
                  </a:lnTo>
                  <a:lnTo>
                    <a:pt x="361" y="119"/>
                  </a:lnTo>
                  <a:lnTo>
                    <a:pt x="361" y="117"/>
                  </a:lnTo>
                  <a:lnTo>
                    <a:pt x="361" y="115"/>
                  </a:lnTo>
                  <a:lnTo>
                    <a:pt x="361" y="113"/>
                  </a:lnTo>
                  <a:lnTo>
                    <a:pt x="361" y="113"/>
                  </a:lnTo>
                  <a:lnTo>
                    <a:pt x="361" y="113"/>
                  </a:lnTo>
                  <a:lnTo>
                    <a:pt x="358" y="112"/>
                  </a:lnTo>
                  <a:lnTo>
                    <a:pt x="356" y="110"/>
                  </a:lnTo>
                  <a:lnTo>
                    <a:pt x="356" y="110"/>
                  </a:lnTo>
                  <a:lnTo>
                    <a:pt x="354" y="108"/>
                  </a:lnTo>
                  <a:lnTo>
                    <a:pt x="352" y="108"/>
                  </a:lnTo>
                  <a:lnTo>
                    <a:pt x="349" y="106"/>
                  </a:lnTo>
                  <a:lnTo>
                    <a:pt x="345" y="106"/>
                  </a:lnTo>
                  <a:lnTo>
                    <a:pt x="343" y="106"/>
                  </a:lnTo>
                  <a:lnTo>
                    <a:pt x="341" y="106"/>
                  </a:lnTo>
                  <a:lnTo>
                    <a:pt x="341" y="104"/>
                  </a:lnTo>
                  <a:lnTo>
                    <a:pt x="340" y="104"/>
                  </a:lnTo>
                  <a:lnTo>
                    <a:pt x="338" y="102"/>
                  </a:lnTo>
                  <a:lnTo>
                    <a:pt x="336" y="102"/>
                  </a:lnTo>
                  <a:lnTo>
                    <a:pt x="336" y="101"/>
                  </a:lnTo>
                  <a:lnTo>
                    <a:pt x="330" y="102"/>
                  </a:lnTo>
                  <a:lnTo>
                    <a:pt x="327" y="102"/>
                  </a:lnTo>
                  <a:lnTo>
                    <a:pt x="325" y="102"/>
                  </a:lnTo>
                  <a:lnTo>
                    <a:pt x="323" y="102"/>
                  </a:lnTo>
                  <a:lnTo>
                    <a:pt x="321" y="102"/>
                  </a:lnTo>
                  <a:lnTo>
                    <a:pt x="319" y="102"/>
                  </a:lnTo>
                  <a:lnTo>
                    <a:pt x="316" y="101"/>
                  </a:lnTo>
                  <a:lnTo>
                    <a:pt x="316" y="101"/>
                  </a:lnTo>
                  <a:lnTo>
                    <a:pt x="314" y="101"/>
                  </a:lnTo>
                  <a:lnTo>
                    <a:pt x="312" y="99"/>
                  </a:lnTo>
                  <a:lnTo>
                    <a:pt x="312" y="99"/>
                  </a:lnTo>
                  <a:lnTo>
                    <a:pt x="310" y="99"/>
                  </a:lnTo>
                  <a:lnTo>
                    <a:pt x="303" y="101"/>
                  </a:lnTo>
                  <a:lnTo>
                    <a:pt x="301" y="102"/>
                  </a:lnTo>
                  <a:lnTo>
                    <a:pt x="301" y="104"/>
                  </a:lnTo>
                  <a:lnTo>
                    <a:pt x="299" y="104"/>
                  </a:lnTo>
                  <a:lnTo>
                    <a:pt x="299" y="104"/>
                  </a:lnTo>
                  <a:lnTo>
                    <a:pt x="299" y="104"/>
                  </a:lnTo>
                  <a:lnTo>
                    <a:pt x="298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4" y="104"/>
                  </a:lnTo>
                  <a:lnTo>
                    <a:pt x="292" y="106"/>
                  </a:lnTo>
                  <a:lnTo>
                    <a:pt x="287" y="108"/>
                  </a:lnTo>
                  <a:lnTo>
                    <a:pt x="285" y="108"/>
                  </a:lnTo>
                  <a:lnTo>
                    <a:pt x="281" y="110"/>
                  </a:lnTo>
                  <a:lnTo>
                    <a:pt x="276" y="110"/>
                  </a:lnTo>
                  <a:lnTo>
                    <a:pt x="272" y="110"/>
                  </a:lnTo>
                  <a:lnTo>
                    <a:pt x="272" y="112"/>
                  </a:lnTo>
                  <a:lnTo>
                    <a:pt x="270" y="112"/>
                  </a:lnTo>
                  <a:lnTo>
                    <a:pt x="268" y="112"/>
                  </a:lnTo>
                  <a:lnTo>
                    <a:pt x="266" y="110"/>
                  </a:lnTo>
                  <a:lnTo>
                    <a:pt x="265" y="112"/>
                  </a:lnTo>
                  <a:lnTo>
                    <a:pt x="263" y="110"/>
                  </a:lnTo>
                  <a:lnTo>
                    <a:pt x="263" y="110"/>
                  </a:lnTo>
                  <a:lnTo>
                    <a:pt x="261" y="108"/>
                  </a:lnTo>
                  <a:lnTo>
                    <a:pt x="261" y="106"/>
                  </a:lnTo>
                  <a:lnTo>
                    <a:pt x="259" y="106"/>
                  </a:lnTo>
                  <a:lnTo>
                    <a:pt x="256" y="106"/>
                  </a:lnTo>
                  <a:lnTo>
                    <a:pt x="254" y="106"/>
                  </a:lnTo>
                  <a:lnTo>
                    <a:pt x="250" y="102"/>
                  </a:lnTo>
                  <a:lnTo>
                    <a:pt x="246" y="102"/>
                  </a:lnTo>
                  <a:lnTo>
                    <a:pt x="243" y="101"/>
                  </a:lnTo>
                  <a:lnTo>
                    <a:pt x="237" y="97"/>
                  </a:lnTo>
                  <a:lnTo>
                    <a:pt x="235" y="95"/>
                  </a:lnTo>
                  <a:lnTo>
                    <a:pt x="234" y="93"/>
                  </a:lnTo>
                  <a:lnTo>
                    <a:pt x="230" y="91"/>
                  </a:lnTo>
                  <a:lnTo>
                    <a:pt x="228" y="90"/>
                  </a:lnTo>
                  <a:lnTo>
                    <a:pt x="228" y="90"/>
                  </a:lnTo>
                  <a:lnTo>
                    <a:pt x="228" y="88"/>
                  </a:lnTo>
                  <a:lnTo>
                    <a:pt x="228" y="86"/>
                  </a:lnTo>
                  <a:lnTo>
                    <a:pt x="228" y="84"/>
                  </a:lnTo>
                  <a:lnTo>
                    <a:pt x="228" y="84"/>
                  </a:lnTo>
                  <a:lnTo>
                    <a:pt x="228" y="82"/>
                  </a:lnTo>
                  <a:lnTo>
                    <a:pt x="230" y="80"/>
                  </a:lnTo>
                  <a:lnTo>
                    <a:pt x="228" y="80"/>
                  </a:lnTo>
                  <a:lnTo>
                    <a:pt x="228" y="79"/>
                  </a:lnTo>
                  <a:lnTo>
                    <a:pt x="230" y="79"/>
                  </a:lnTo>
                  <a:lnTo>
                    <a:pt x="230" y="77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3"/>
                  </a:lnTo>
                  <a:lnTo>
                    <a:pt x="230" y="71"/>
                  </a:lnTo>
                  <a:lnTo>
                    <a:pt x="230" y="69"/>
                  </a:lnTo>
                  <a:lnTo>
                    <a:pt x="230" y="66"/>
                  </a:lnTo>
                  <a:lnTo>
                    <a:pt x="230" y="66"/>
                  </a:lnTo>
                  <a:lnTo>
                    <a:pt x="230" y="66"/>
                  </a:lnTo>
                  <a:lnTo>
                    <a:pt x="232" y="64"/>
                  </a:lnTo>
                  <a:lnTo>
                    <a:pt x="232" y="64"/>
                  </a:lnTo>
                  <a:lnTo>
                    <a:pt x="230" y="62"/>
                  </a:lnTo>
                  <a:lnTo>
                    <a:pt x="230" y="60"/>
                  </a:lnTo>
                  <a:lnTo>
                    <a:pt x="230" y="59"/>
                  </a:lnTo>
                  <a:lnTo>
                    <a:pt x="230" y="57"/>
                  </a:lnTo>
                  <a:lnTo>
                    <a:pt x="230" y="55"/>
                  </a:lnTo>
                  <a:lnTo>
                    <a:pt x="230" y="53"/>
                  </a:lnTo>
                  <a:lnTo>
                    <a:pt x="230" y="51"/>
                  </a:lnTo>
                  <a:lnTo>
                    <a:pt x="230" y="51"/>
                  </a:lnTo>
                  <a:lnTo>
                    <a:pt x="230" y="49"/>
                  </a:lnTo>
                  <a:lnTo>
                    <a:pt x="228" y="48"/>
                  </a:lnTo>
                  <a:lnTo>
                    <a:pt x="228" y="46"/>
                  </a:lnTo>
                  <a:lnTo>
                    <a:pt x="228" y="44"/>
                  </a:lnTo>
                  <a:lnTo>
                    <a:pt x="228" y="44"/>
                  </a:lnTo>
                  <a:lnTo>
                    <a:pt x="226" y="42"/>
                  </a:lnTo>
                  <a:lnTo>
                    <a:pt x="226" y="40"/>
                  </a:lnTo>
                  <a:lnTo>
                    <a:pt x="226" y="37"/>
                  </a:lnTo>
                  <a:lnTo>
                    <a:pt x="226" y="35"/>
                  </a:lnTo>
                  <a:lnTo>
                    <a:pt x="224" y="33"/>
                  </a:lnTo>
                  <a:lnTo>
                    <a:pt x="223" y="33"/>
                  </a:lnTo>
                  <a:lnTo>
                    <a:pt x="221" y="31"/>
                  </a:lnTo>
                  <a:lnTo>
                    <a:pt x="219" y="29"/>
                  </a:lnTo>
                  <a:lnTo>
                    <a:pt x="215" y="24"/>
                  </a:lnTo>
                  <a:lnTo>
                    <a:pt x="210" y="20"/>
                  </a:lnTo>
                  <a:lnTo>
                    <a:pt x="206" y="18"/>
                  </a:lnTo>
                  <a:lnTo>
                    <a:pt x="204" y="18"/>
                  </a:lnTo>
                  <a:lnTo>
                    <a:pt x="204" y="18"/>
                  </a:lnTo>
                  <a:lnTo>
                    <a:pt x="203" y="18"/>
                  </a:lnTo>
                  <a:lnTo>
                    <a:pt x="203" y="18"/>
                  </a:lnTo>
                  <a:lnTo>
                    <a:pt x="201" y="20"/>
                  </a:lnTo>
                  <a:lnTo>
                    <a:pt x="197" y="22"/>
                  </a:lnTo>
                  <a:lnTo>
                    <a:pt x="197" y="22"/>
                  </a:lnTo>
                  <a:lnTo>
                    <a:pt x="195" y="22"/>
                  </a:lnTo>
                  <a:lnTo>
                    <a:pt x="195" y="22"/>
                  </a:lnTo>
                  <a:lnTo>
                    <a:pt x="193" y="20"/>
                  </a:lnTo>
                  <a:lnTo>
                    <a:pt x="193" y="22"/>
                  </a:lnTo>
                  <a:lnTo>
                    <a:pt x="193" y="22"/>
                  </a:lnTo>
                  <a:lnTo>
                    <a:pt x="193" y="22"/>
                  </a:lnTo>
                  <a:lnTo>
                    <a:pt x="192" y="22"/>
                  </a:lnTo>
                  <a:lnTo>
                    <a:pt x="192" y="22"/>
                  </a:lnTo>
                  <a:lnTo>
                    <a:pt x="192" y="22"/>
                  </a:lnTo>
                  <a:lnTo>
                    <a:pt x="190" y="22"/>
                  </a:lnTo>
                  <a:lnTo>
                    <a:pt x="190" y="22"/>
                  </a:lnTo>
                  <a:lnTo>
                    <a:pt x="190" y="22"/>
                  </a:lnTo>
                  <a:lnTo>
                    <a:pt x="190" y="20"/>
                  </a:lnTo>
                  <a:lnTo>
                    <a:pt x="188" y="20"/>
                  </a:lnTo>
                  <a:lnTo>
                    <a:pt x="188" y="20"/>
                  </a:lnTo>
                  <a:lnTo>
                    <a:pt x="188" y="20"/>
                  </a:lnTo>
                  <a:lnTo>
                    <a:pt x="188" y="20"/>
                  </a:lnTo>
                  <a:lnTo>
                    <a:pt x="186" y="20"/>
                  </a:lnTo>
                  <a:lnTo>
                    <a:pt x="186" y="18"/>
                  </a:lnTo>
                  <a:lnTo>
                    <a:pt x="186" y="18"/>
                  </a:lnTo>
                  <a:lnTo>
                    <a:pt x="184" y="16"/>
                  </a:lnTo>
                  <a:lnTo>
                    <a:pt x="184" y="16"/>
                  </a:lnTo>
                  <a:lnTo>
                    <a:pt x="184" y="16"/>
                  </a:lnTo>
                  <a:lnTo>
                    <a:pt x="184" y="16"/>
                  </a:lnTo>
                  <a:lnTo>
                    <a:pt x="184" y="15"/>
                  </a:lnTo>
                  <a:lnTo>
                    <a:pt x="184" y="15"/>
                  </a:lnTo>
                  <a:lnTo>
                    <a:pt x="184" y="15"/>
                  </a:lnTo>
                  <a:lnTo>
                    <a:pt x="184" y="13"/>
                  </a:lnTo>
                  <a:lnTo>
                    <a:pt x="184" y="13"/>
                  </a:lnTo>
                  <a:lnTo>
                    <a:pt x="184" y="13"/>
                  </a:lnTo>
                  <a:lnTo>
                    <a:pt x="182" y="13"/>
                  </a:lnTo>
                  <a:lnTo>
                    <a:pt x="182" y="11"/>
                  </a:lnTo>
                  <a:lnTo>
                    <a:pt x="182" y="11"/>
                  </a:lnTo>
                  <a:lnTo>
                    <a:pt x="182" y="11"/>
                  </a:lnTo>
                  <a:lnTo>
                    <a:pt x="182" y="11"/>
                  </a:lnTo>
                  <a:lnTo>
                    <a:pt x="182" y="9"/>
                  </a:lnTo>
                  <a:lnTo>
                    <a:pt x="181" y="9"/>
                  </a:lnTo>
                  <a:lnTo>
                    <a:pt x="181" y="9"/>
                  </a:lnTo>
                  <a:lnTo>
                    <a:pt x="181" y="9"/>
                  </a:lnTo>
                  <a:lnTo>
                    <a:pt x="181" y="9"/>
                  </a:lnTo>
                  <a:lnTo>
                    <a:pt x="181" y="7"/>
                  </a:lnTo>
                  <a:lnTo>
                    <a:pt x="181" y="7"/>
                  </a:lnTo>
                  <a:lnTo>
                    <a:pt x="179" y="7"/>
                  </a:lnTo>
                  <a:lnTo>
                    <a:pt x="179" y="7"/>
                  </a:lnTo>
                  <a:lnTo>
                    <a:pt x="179" y="7"/>
                  </a:lnTo>
                  <a:lnTo>
                    <a:pt x="177" y="7"/>
                  </a:lnTo>
                  <a:lnTo>
                    <a:pt x="177" y="7"/>
                  </a:lnTo>
                  <a:lnTo>
                    <a:pt x="177" y="7"/>
                  </a:lnTo>
                  <a:lnTo>
                    <a:pt x="177" y="7"/>
                  </a:lnTo>
                  <a:lnTo>
                    <a:pt x="175" y="7"/>
                  </a:lnTo>
                  <a:lnTo>
                    <a:pt x="175" y="7"/>
                  </a:lnTo>
                  <a:lnTo>
                    <a:pt x="175" y="7"/>
                  </a:lnTo>
                  <a:lnTo>
                    <a:pt x="175" y="7"/>
                  </a:lnTo>
                  <a:lnTo>
                    <a:pt x="173" y="7"/>
                  </a:lnTo>
                  <a:lnTo>
                    <a:pt x="173" y="9"/>
                  </a:lnTo>
                  <a:lnTo>
                    <a:pt x="173" y="9"/>
                  </a:lnTo>
                  <a:lnTo>
                    <a:pt x="173" y="9"/>
                  </a:lnTo>
                  <a:lnTo>
                    <a:pt x="173" y="9"/>
                  </a:lnTo>
                  <a:lnTo>
                    <a:pt x="173" y="9"/>
                  </a:lnTo>
                  <a:lnTo>
                    <a:pt x="171" y="9"/>
                  </a:lnTo>
                  <a:lnTo>
                    <a:pt x="171" y="9"/>
                  </a:lnTo>
                  <a:lnTo>
                    <a:pt x="171" y="11"/>
                  </a:lnTo>
                  <a:lnTo>
                    <a:pt x="171" y="11"/>
                  </a:lnTo>
                  <a:lnTo>
                    <a:pt x="171" y="11"/>
                  </a:lnTo>
                  <a:lnTo>
                    <a:pt x="171" y="9"/>
                  </a:lnTo>
                  <a:lnTo>
                    <a:pt x="171" y="9"/>
                  </a:lnTo>
                  <a:lnTo>
                    <a:pt x="171" y="9"/>
                  </a:lnTo>
                  <a:lnTo>
                    <a:pt x="170" y="9"/>
                  </a:lnTo>
                  <a:lnTo>
                    <a:pt x="170" y="9"/>
                  </a:lnTo>
                  <a:lnTo>
                    <a:pt x="168" y="9"/>
                  </a:lnTo>
                  <a:lnTo>
                    <a:pt x="168" y="9"/>
                  </a:lnTo>
                  <a:lnTo>
                    <a:pt x="168" y="9"/>
                  </a:lnTo>
                  <a:lnTo>
                    <a:pt x="168" y="9"/>
                  </a:lnTo>
                  <a:lnTo>
                    <a:pt x="168" y="9"/>
                  </a:lnTo>
                  <a:lnTo>
                    <a:pt x="168" y="11"/>
                  </a:lnTo>
                  <a:lnTo>
                    <a:pt x="170" y="11"/>
                  </a:lnTo>
                  <a:lnTo>
                    <a:pt x="170" y="11"/>
                  </a:lnTo>
                  <a:lnTo>
                    <a:pt x="170" y="11"/>
                  </a:lnTo>
                  <a:lnTo>
                    <a:pt x="170" y="11"/>
                  </a:lnTo>
                  <a:lnTo>
                    <a:pt x="168" y="11"/>
                  </a:lnTo>
                  <a:lnTo>
                    <a:pt x="168" y="11"/>
                  </a:lnTo>
                  <a:lnTo>
                    <a:pt x="168" y="11"/>
                  </a:lnTo>
                  <a:lnTo>
                    <a:pt x="168" y="11"/>
                  </a:lnTo>
                  <a:lnTo>
                    <a:pt x="166" y="11"/>
                  </a:lnTo>
                  <a:lnTo>
                    <a:pt x="166" y="11"/>
                  </a:lnTo>
                  <a:lnTo>
                    <a:pt x="166" y="11"/>
                  </a:lnTo>
                  <a:lnTo>
                    <a:pt x="164" y="11"/>
                  </a:lnTo>
                  <a:lnTo>
                    <a:pt x="164" y="11"/>
                  </a:lnTo>
                  <a:lnTo>
                    <a:pt x="164" y="11"/>
                  </a:lnTo>
                  <a:lnTo>
                    <a:pt x="164" y="11"/>
                  </a:lnTo>
                  <a:lnTo>
                    <a:pt x="162" y="11"/>
                  </a:lnTo>
                  <a:lnTo>
                    <a:pt x="162" y="11"/>
                  </a:lnTo>
                  <a:lnTo>
                    <a:pt x="162" y="11"/>
                  </a:lnTo>
                  <a:lnTo>
                    <a:pt x="162" y="11"/>
                  </a:lnTo>
                  <a:lnTo>
                    <a:pt x="161" y="13"/>
                  </a:lnTo>
                  <a:lnTo>
                    <a:pt x="161" y="13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57" y="11"/>
                  </a:lnTo>
                  <a:lnTo>
                    <a:pt x="157" y="9"/>
                  </a:lnTo>
                  <a:lnTo>
                    <a:pt x="157" y="9"/>
                  </a:lnTo>
                  <a:lnTo>
                    <a:pt x="159" y="9"/>
                  </a:lnTo>
                  <a:lnTo>
                    <a:pt x="157" y="9"/>
                  </a:lnTo>
                  <a:lnTo>
                    <a:pt x="157" y="7"/>
                  </a:lnTo>
                  <a:lnTo>
                    <a:pt x="157" y="7"/>
                  </a:lnTo>
                  <a:lnTo>
                    <a:pt x="157" y="7"/>
                  </a:lnTo>
                  <a:lnTo>
                    <a:pt x="157" y="7"/>
                  </a:lnTo>
                  <a:lnTo>
                    <a:pt x="157" y="6"/>
                  </a:lnTo>
                  <a:lnTo>
                    <a:pt x="157" y="6"/>
                  </a:lnTo>
                  <a:lnTo>
                    <a:pt x="155" y="6"/>
                  </a:lnTo>
                  <a:lnTo>
                    <a:pt x="155" y="6"/>
                  </a:lnTo>
                  <a:lnTo>
                    <a:pt x="155" y="6"/>
                  </a:lnTo>
                  <a:lnTo>
                    <a:pt x="153" y="7"/>
                  </a:lnTo>
                  <a:lnTo>
                    <a:pt x="153" y="7"/>
                  </a:lnTo>
                  <a:lnTo>
                    <a:pt x="153" y="7"/>
                  </a:lnTo>
                  <a:lnTo>
                    <a:pt x="151" y="7"/>
                  </a:lnTo>
                  <a:lnTo>
                    <a:pt x="150" y="7"/>
                  </a:lnTo>
                  <a:lnTo>
                    <a:pt x="150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9"/>
                  </a:lnTo>
                  <a:lnTo>
                    <a:pt x="150" y="9"/>
                  </a:lnTo>
                  <a:lnTo>
                    <a:pt x="150" y="9"/>
                  </a:lnTo>
                  <a:lnTo>
                    <a:pt x="151" y="9"/>
                  </a:lnTo>
                  <a:lnTo>
                    <a:pt x="151" y="9"/>
                  </a:lnTo>
                  <a:lnTo>
                    <a:pt x="151" y="11"/>
                  </a:lnTo>
                  <a:lnTo>
                    <a:pt x="151" y="11"/>
                  </a:lnTo>
                  <a:lnTo>
                    <a:pt x="151" y="11"/>
                  </a:lnTo>
                  <a:lnTo>
                    <a:pt x="151" y="13"/>
                  </a:lnTo>
                  <a:lnTo>
                    <a:pt x="151" y="13"/>
                  </a:lnTo>
                  <a:lnTo>
                    <a:pt x="153" y="13"/>
                  </a:lnTo>
                  <a:lnTo>
                    <a:pt x="153" y="13"/>
                  </a:lnTo>
                  <a:lnTo>
                    <a:pt x="153" y="13"/>
                  </a:lnTo>
                  <a:lnTo>
                    <a:pt x="153" y="15"/>
                  </a:lnTo>
                  <a:lnTo>
                    <a:pt x="153" y="15"/>
                  </a:lnTo>
                  <a:lnTo>
                    <a:pt x="153" y="13"/>
                  </a:lnTo>
                  <a:lnTo>
                    <a:pt x="153" y="13"/>
                  </a:lnTo>
                  <a:lnTo>
                    <a:pt x="151" y="13"/>
                  </a:lnTo>
                  <a:lnTo>
                    <a:pt x="151" y="13"/>
                  </a:lnTo>
                  <a:lnTo>
                    <a:pt x="151" y="13"/>
                  </a:lnTo>
                  <a:lnTo>
                    <a:pt x="151" y="15"/>
                  </a:lnTo>
                  <a:lnTo>
                    <a:pt x="151" y="15"/>
                  </a:lnTo>
                  <a:lnTo>
                    <a:pt x="151" y="15"/>
                  </a:lnTo>
                  <a:lnTo>
                    <a:pt x="151" y="16"/>
                  </a:lnTo>
                  <a:lnTo>
                    <a:pt x="151" y="16"/>
                  </a:lnTo>
                  <a:lnTo>
                    <a:pt x="151" y="16"/>
                  </a:lnTo>
                  <a:lnTo>
                    <a:pt x="151" y="18"/>
                  </a:lnTo>
                  <a:lnTo>
                    <a:pt x="151" y="18"/>
                  </a:lnTo>
                  <a:lnTo>
                    <a:pt x="151" y="18"/>
                  </a:lnTo>
                  <a:lnTo>
                    <a:pt x="151" y="16"/>
                  </a:lnTo>
                  <a:lnTo>
                    <a:pt x="151" y="16"/>
                  </a:lnTo>
                  <a:lnTo>
                    <a:pt x="151" y="16"/>
                  </a:lnTo>
                  <a:lnTo>
                    <a:pt x="151" y="16"/>
                  </a:lnTo>
                  <a:lnTo>
                    <a:pt x="150" y="15"/>
                  </a:lnTo>
                  <a:lnTo>
                    <a:pt x="150" y="15"/>
                  </a:lnTo>
                  <a:lnTo>
                    <a:pt x="151" y="15"/>
                  </a:lnTo>
                  <a:lnTo>
                    <a:pt x="151" y="15"/>
                  </a:lnTo>
                  <a:lnTo>
                    <a:pt x="151" y="13"/>
                  </a:lnTo>
                  <a:lnTo>
                    <a:pt x="151" y="13"/>
                  </a:lnTo>
                  <a:lnTo>
                    <a:pt x="151" y="13"/>
                  </a:lnTo>
                  <a:lnTo>
                    <a:pt x="151" y="13"/>
                  </a:lnTo>
                  <a:lnTo>
                    <a:pt x="151" y="11"/>
                  </a:lnTo>
                  <a:lnTo>
                    <a:pt x="151" y="11"/>
                  </a:lnTo>
                  <a:lnTo>
                    <a:pt x="150" y="11"/>
                  </a:lnTo>
                  <a:lnTo>
                    <a:pt x="150" y="11"/>
                  </a:lnTo>
                  <a:lnTo>
                    <a:pt x="150" y="11"/>
                  </a:lnTo>
                  <a:lnTo>
                    <a:pt x="150" y="9"/>
                  </a:lnTo>
                  <a:lnTo>
                    <a:pt x="150" y="11"/>
                  </a:lnTo>
                  <a:lnTo>
                    <a:pt x="148" y="11"/>
                  </a:lnTo>
                  <a:lnTo>
                    <a:pt x="148" y="11"/>
                  </a:lnTo>
                  <a:lnTo>
                    <a:pt x="148" y="11"/>
                  </a:lnTo>
                  <a:lnTo>
                    <a:pt x="148" y="11"/>
                  </a:lnTo>
                  <a:lnTo>
                    <a:pt x="146" y="11"/>
                  </a:lnTo>
                  <a:lnTo>
                    <a:pt x="148" y="11"/>
                  </a:lnTo>
                  <a:lnTo>
                    <a:pt x="146" y="11"/>
                  </a:lnTo>
                  <a:lnTo>
                    <a:pt x="146" y="11"/>
                  </a:lnTo>
                  <a:lnTo>
                    <a:pt x="148" y="11"/>
                  </a:lnTo>
                  <a:lnTo>
                    <a:pt x="146" y="11"/>
                  </a:lnTo>
                  <a:lnTo>
                    <a:pt x="146" y="9"/>
                  </a:lnTo>
                  <a:lnTo>
                    <a:pt x="146" y="9"/>
                  </a:lnTo>
                  <a:lnTo>
                    <a:pt x="146" y="9"/>
                  </a:lnTo>
                  <a:lnTo>
                    <a:pt x="144" y="9"/>
                  </a:lnTo>
                  <a:lnTo>
                    <a:pt x="144" y="9"/>
                  </a:lnTo>
                  <a:lnTo>
                    <a:pt x="144" y="9"/>
                  </a:lnTo>
                  <a:lnTo>
                    <a:pt x="144" y="9"/>
                  </a:lnTo>
                  <a:lnTo>
                    <a:pt x="144" y="7"/>
                  </a:lnTo>
                  <a:lnTo>
                    <a:pt x="144" y="7"/>
                  </a:lnTo>
                  <a:lnTo>
                    <a:pt x="144" y="7"/>
                  </a:lnTo>
                  <a:lnTo>
                    <a:pt x="142" y="7"/>
                  </a:lnTo>
                  <a:lnTo>
                    <a:pt x="142" y="7"/>
                  </a:lnTo>
                  <a:lnTo>
                    <a:pt x="142" y="6"/>
                  </a:lnTo>
                  <a:lnTo>
                    <a:pt x="142" y="6"/>
                  </a:lnTo>
                  <a:lnTo>
                    <a:pt x="142" y="6"/>
                  </a:lnTo>
                  <a:lnTo>
                    <a:pt x="142" y="6"/>
                  </a:lnTo>
                  <a:lnTo>
                    <a:pt x="142" y="6"/>
                  </a:lnTo>
                  <a:lnTo>
                    <a:pt x="142" y="4"/>
                  </a:lnTo>
                  <a:lnTo>
                    <a:pt x="140" y="4"/>
                  </a:lnTo>
                  <a:lnTo>
                    <a:pt x="140" y="4"/>
                  </a:lnTo>
                  <a:lnTo>
                    <a:pt x="140" y="4"/>
                  </a:lnTo>
                  <a:lnTo>
                    <a:pt x="140" y="4"/>
                  </a:lnTo>
                  <a:lnTo>
                    <a:pt x="139" y="4"/>
                  </a:lnTo>
                  <a:lnTo>
                    <a:pt x="139" y="4"/>
                  </a:lnTo>
                  <a:lnTo>
                    <a:pt x="139" y="4"/>
                  </a:lnTo>
                  <a:lnTo>
                    <a:pt x="139" y="4"/>
                  </a:lnTo>
                  <a:lnTo>
                    <a:pt x="139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39" y="2"/>
                  </a:lnTo>
                  <a:lnTo>
                    <a:pt x="139" y="2"/>
                  </a:lnTo>
                  <a:lnTo>
                    <a:pt x="139" y="0"/>
                  </a:lnTo>
                  <a:lnTo>
                    <a:pt x="139" y="0"/>
                  </a:lnTo>
                  <a:lnTo>
                    <a:pt x="139" y="0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35" y="0"/>
                  </a:lnTo>
                  <a:lnTo>
                    <a:pt x="135" y="0"/>
                  </a:lnTo>
                  <a:lnTo>
                    <a:pt x="135" y="0"/>
                  </a:lnTo>
                  <a:lnTo>
                    <a:pt x="135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37" y="6"/>
                  </a:lnTo>
                  <a:lnTo>
                    <a:pt x="137" y="6"/>
                  </a:lnTo>
                  <a:lnTo>
                    <a:pt x="139" y="7"/>
                  </a:lnTo>
                  <a:lnTo>
                    <a:pt x="139" y="7"/>
                  </a:lnTo>
                  <a:lnTo>
                    <a:pt x="139" y="9"/>
                  </a:lnTo>
                  <a:lnTo>
                    <a:pt x="139" y="9"/>
                  </a:lnTo>
                  <a:lnTo>
                    <a:pt x="139" y="11"/>
                  </a:lnTo>
                  <a:lnTo>
                    <a:pt x="139" y="13"/>
                  </a:lnTo>
                  <a:lnTo>
                    <a:pt x="139" y="13"/>
                  </a:lnTo>
                  <a:lnTo>
                    <a:pt x="139" y="15"/>
                  </a:lnTo>
                  <a:lnTo>
                    <a:pt x="139" y="15"/>
                  </a:lnTo>
                  <a:lnTo>
                    <a:pt x="139" y="16"/>
                  </a:lnTo>
                  <a:lnTo>
                    <a:pt x="139" y="16"/>
                  </a:lnTo>
                  <a:lnTo>
                    <a:pt x="139" y="18"/>
                  </a:lnTo>
                  <a:lnTo>
                    <a:pt x="139" y="18"/>
                  </a:lnTo>
                  <a:lnTo>
                    <a:pt x="139" y="20"/>
                  </a:lnTo>
                  <a:lnTo>
                    <a:pt x="139" y="22"/>
                  </a:lnTo>
                  <a:lnTo>
                    <a:pt x="139" y="22"/>
                  </a:lnTo>
                  <a:lnTo>
                    <a:pt x="139" y="24"/>
                  </a:lnTo>
                  <a:lnTo>
                    <a:pt x="139" y="24"/>
                  </a:lnTo>
                  <a:lnTo>
                    <a:pt x="139" y="26"/>
                  </a:lnTo>
                  <a:lnTo>
                    <a:pt x="139" y="26"/>
                  </a:lnTo>
                  <a:lnTo>
                    <a:pt x="139" y="27"/>
                  </a:lnTo>
                  <a:lnTo>
                    <a:pt x="139" y="27"/>
                  </a:lnTo>
                  <a:lnTo>
                    <a:pt x="139" y="27"/>
                  </a:lnTo>
                  <a:lnTo>
                    <a:pt x="139" y="27"/>
                  </a:lnTo>
                  <a:lnTo>
                    <a:pt x="137" y="27"/>
                  </a:lnTo>
                  <a:lnTo>
                    <a:pt x="137" y="29"/>
                  </a:lnTo>
                  <a:lnTo>
                    <a:pt x="137" y="29"/>
                  </a:lnTo>
                  <a:lnTo>
                    <a:pt x="137" y="29"/>
                  </a:lnTo>
                  <a:lnTo>
                    <a:pt x="137" y="29"/>
                  </a:lnTo>
                  <a:lnTo>
                    <a:pt x="137" y="31"/>
                  </a:lnTo>
                  <a:lnTo>
                    <a:pt x="137" y="31"/>
                  </a:lnTo>
                  <a:lnTo>
                    <a:pt x="135" y="31"/>
                  </a:lnTo>
                  <a:lnTo>
                    <a:pt x="135" y="31"/>
                  </a:lnTo>
                  <a:lnTo>
                    <a:pt x="135" y="31"/>
                  </a:lnTo>
                  <a:lnTo>
                    <a:pt x="133" y="31"/>
                  </a:lnTo>
                  <a:lnTo>
                    <a:pt x="133" y="31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31" y="35"/>
                  </a:lnTo>
                  <a:lnTo>
                    <a:pt x="131" y="35"/>
                  </a:lnTo>
                  <a:lnTo>
                    <a:pt x="131" y="35"/>
                  </a:lnTo>
                  <a:lnTo>
                    <a:pt x="131" y="35"/>
                  </a:lnTo>
                  <a:lnTo>
                    <a:pt x="131" y="35"/>
                  </a:lnTo>
                  <a:lnTo>
                    <a:pt x="129" y="35"/>
                  </a:lnTo>
                  <a:lnTo>
                    <a:pt x="129" y="35"/>
                  </a:lnTo>
                  <a:lnTo>
                    <a:pt x="131" y="35"/>
                  </a:lnTo>
                  <a:lnTo>
                    <a:pt x="131" y="35"/>
                  </a:lnTo>
                  <a:lnTo>
                    <a:pt x="131" y="35"/>
                  </a:lnTo>
                  <a:lnTo>
                    <a:pt x="131" y="37"/>
                  </a:lnTo>
                  <a:lnTo>
                    <a:pt x="131" y="37"/>
                  </a:lnTo>
                  <a:lnTo>
                    <a:pt x="131" y="37"/>
                  </a:lnTo>
                  <a:lnTo>
                    <a:pt x="131" y="37"/>
                  </a:lnTo>
                  <a:lnTo>
                    <a:pt x="131" y="37"/>
                  </a:lnTo>
                  <a:lnTo>
                    <a:pt x="131" y="37"/>
                  </a:lnTo>
                  <a:lnTo>
                    <a:pt x="131" y="38"/>
                  </a:lnTo>
                  <a:lnTo>
                    <a:pt x="131" y="38"/>
                  </a:lnTo>
                  <a:lnTo>
                    <a:pt x="131" y="38"/>
                  </a:lnTo>
                  <a:lnTo>
                    <a:pt x="131" y="38"/>
                  </a:lnTo>
                  <a:lnTo>
                    <a:pt x="131" y="40"/>
                  </a:lnTo>
                  <a:lnTo>
                    <a:pt x="131" y="40"/>
                  </a:lnTo>
                  <a:lnTo>
                    <a:pt x="133" y="40"/>
                  </a:lnTo>
                  <a:lnTo>
                    <a:pt x="133" y="40"/>
                  </a:lnTo>
                  <a:lnTo>
                    <a:pt x="133" y="42"/>
                  </a:lnTo>
                  <a:lnTo>
                    <a:pt x="131" y="42"/>
                  </a:lnTo>
                  <a:lnTo>
                    <a:pt x="131" y="42"/>
                  </a:lnTo>
                  <a:lnTo>
                    <a:pt x="131" y="42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31" y="46"/>
                  </a:lnTo>
                  <a:lnTo>
                    <a:pt x="131" y="46"/>
                  </a:lnTo>
                  <a:lnTo>
                    <a:pt x="129" y="46"/>
                  </a:lnTo>
                  <a:lnTo>
                    <a:pt x="131" y="46"/>
                  </a:lnTo>
                  <a:lnTo>
                    <a:pt x="131" y="48"/>
                  </a:lnTo>
                  <a:lnTo>
                    <a:pt x="129" y="48"/>
                  </a:lnTo>
                  <a:lnTo>
                    <a:pt x="131" y="48"/>
                  </a:lnTo>
                  <a:lnTo>
                    <a:pt x="131" y="49"/>
                  </a:lnTo>
                  <a:lnTo>
                    <a:pt x="131" y="49"/>
                  </a:lnTo>
                  <a:lnTo>
                    <a:pt x="131" y="49"/>
                  </a:lnTo>
                  <a:lnTo>
                    <a:pt x="129" y="49"/>
                  </a:lnTo>
                  <a:lnTo>
                    <a:pt x="129" y="51"/>
                  </a:lnTo>
                  <a:lnTo>
                    <a:pt x="129" y="51"/>
                  </a:lnTo>
                  <a:lnTo>
                    <a:pt x="129" y="51"/>
                  </a:lnTo>
                  <a:lnTo>
                    <a:pt x="129" y="51"/>
                  </a:lnTo>
                  <a:lnTo>
                    <a:pt x="129" y="51"/>
                  </a:lnTo>
                  <a:lnTo>
                    <a:pt x="129" y="53"/>
                  </a:lnTo>
                  <a:lnTo>
                    <a:pt x="129" y="53"/>
                  </a:lnTo>
                  <a:lnTo>
                    <a:pt x="129" y="53"/>
                  </a:lnTo>
                  <a:lnTo>
                    <a:pt x="129" y="53"/>
                  </a:lnTo>
                  <a:lnTo>
                    <a:pt x="129" y="53"/>
                  </a:lnTo>
                  <a:lnTo>
                    <a:pt x="129" y="55"/>
                  </a:lnTo>
                  <a:lnTo>
                    <a:pt x="128" y="55"/>
                  </a:lnTo>
                  <a:lnTo>
                    <a:pt x="128" y="55"/>
                  </a:lnTo>
                  <a:lnTo>
                    <a:pt x="128" y="55"/>
                  </a:lnTo>
                  <a:lnTo>
                    <a:pt x="128" y="55"/>
                  </a:lnTo>
                  <a:lnTo>
                    <a:pt x="128" y="55"/>
                  </a:lnTo>
                  <a:lnTo>
                    <a:pt x="128" y="55"/>
                  </a:lnTo>
                  <a:lnTo>
                    <a:pt x="128" y="57"/>
                  </a:lnTo>
                  <a:lnTo>
                    <a:pt x="128" y="57"/>
                  </a:lnTo>
                  <a:lnTo>
                    <a:pt x="128" y="57"/>
                  </a:lnTo>
                  <a:lnTo>
                    <a:pt x="128" y="57"/>
                  </a:lnTo>
                  <a:lnTo>
                    <a:pt x="128" y="59"/>
                  </a:lnTo>
                  <a:lnTo>
                    <a:pt x="128" y="59"/>
                  </a:lnTo>
                  <a:lnTo>
                    <a:pt x="128" y="59"/>
                  </a:lnTo>
                  <a:lnTo>
                    <a:pt x="128" y="59"/>
                  </a:lnTo>
                  <a:lnTo>
                    <a:pt x="128" y="60"/>
                  </a:lnTo>
                  <a:lnTo>
                    <a:pt x="128" y="60"/>
                  </a:lnTo>
                  <a:lnTo>
                    <a:pt x="129" y="60"/>
                  </a:lnTo>
                  <a:lnTo>
                    <a:pt x="129" y="62"/>
                  </a:lnTo>
                  <a:lnTo>
                    <a:pt x="129" y="62"/>
                  </a:lnTo>
                  <a:lnTo>
                    <a:pt x="129" y="62"/>
                  </a:lnTo>
                  <a:lnTo>
                    <a:pt x="129" y="64"/>
                  </a:lnTo>
                  <a:lnTo>
                    <a:pt x="129" y="64"/>
                  </a:lnTo>
                  <a:lnTo>
                    <a:pt x="129" y="64"/>
                  </a:lnTo>
                  <a:lnTo>
                    <a:pt x="129" y="66"/>
                  </a:lnTo>
                  <a:lnTo>
                    <a:pt x="129" y="66"/>
                  </a:lnTo>
                  <a:lnTo>
                    <a:pt x="129" y="66"/>
                  </a:lnTo>
                  <a:lnTo>
                    <a:pt x="129" y="66"/>
                  </a:lnTo>
                  <a:lnTo>
                    <a:pt x="129" y="66"/>
                  </a:lnTo>
                  <a:lnTo>
                    <a:pt x="128" y="68"/>
                  </a:lnTo>
                  <a:lnTo>
                    <a:pt x="128" y="68"/>
                  </a:lnTo>
                  <a:lnTo>
                    <a:pt x="128" y="68"/>
                  </a:lnTo>
                  <a:lnTo>
                    <a:pt x="128" y="69"/>
                  </a:lnTo>
                  <a:lnTo>
                    <a:pt x="129" y="69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6"/>
                  </a:lnTo>
                  <a:lnTo>
                    <a:pt x="129" y="66"/>
                  </a:lnTo>
                  <a:lnTo>
                    <a:pt x="129" y="66"/>
                  </a:lnTo>
                  <a:lnTo>
                    <a:pt x="131" y="66"/>
                  </a:lnTo>
                  <a:lnTo>
                    <a:pt x="131" y="64"/>
                  </a:lnTo>
                  <a:lnTo>
                    <a:pt x="131" y="64"/>
                  </a:lnTo>
                  <a:lnTo>
                    <a:pt x="131" y="64"/>
                  </a:lnTo>
                  <a:lnTo>
                    <a:pt x="131" y="64"/>
                  </a:lnTo>
                  <a:lnTo>
                    <a:pt x="133" y="64"/>
                  </a:lnTo>
                  <a:lnTo>
                    <a:pt x="133" y="66"/>
                  </a:lnTo>
                  <a:lnTo>
                    <a:pt x="133" y="66"/>
                  </a:lnTo>
                  <a:lnTo>
                    <a:pt x="133" y="66"/>
                  </a:lnTo>
                  <a:lnTo>
                    <a:pt x="133" y="66"/>
                  </a:lnTo>
                  <a:lnTo>
                    <a:pt x="133" y="68"/>
                  </a:lnTo>
                  <a:lnTo>
                    <a:pt x="133" y="66"/>
                  </a:lnTo>
                  <a:lnTo>
                    <a:pt x="133" y="66"/>
                  </a:lnTo>
                  <a:lnTo>
                    <a:pt x="133" y="66"/>
                  </a:lnTo>
                  <a:lnTo>
                    <a:pt x="133" y="66"/>
                  </a:lnTo>
                  <a:lnTo>
                    <a:pt x="133" y="66"/>
                  </a:lnTo>
                  <a:lnTo>
                    <a:pt x="133" y="64"/>
                  </a:lnTo>
                  <a:lnTo>
                    <a:pt x="133" y="64"/>
                  </a:lnTo>
                  <a:lnTo>
                    <a:pt x="133" y="64"/>
                  </a:lnTo>
                  <a:lnTo>
                    <a:pt x="133" y="64"/>
                  </a:lnTo>
                  <a:lnTo>
                    <a:pt x="135" y="64"/>
                  </a:lnTo>
                  <a:lnTo>
                    <a:pt x="135" y="66"/>
                  </a:lnTo>
                  <a:lnTo>
                    <a:pt x="135" y="66"/>
                  </a:lnTo>
                  <a:lnTo>
                    <a:pt x="135" y="68"/>
                  </a:lnTo>
                  <a:lnTo>
                    <a:pt x="133" y="68"/>
                  </a:lnTo>
                  <a:lnTo>
                    <a:pt x="133" y="68"/>
                  </a:lnTo>
                  <a:lnTo>
                    <a:pt x="133" y="68"/>
                  </a:lnTo>
                  <a:lnTo>
                    <a:pt x="133" y="68"/>
                  </a:lnTo>
                  <a:lnTo>
                    <a:pt x="133" y="68"/>
                  </a:lnTo>
                  <a:lnTo>
                    <a:pt x="131" y="68"/>
                  </a:lnTo>
                  <a:lnTo>
                    <a:pt x="131" y="68"/>
                  </a:lnTo>
                  <a:lnTo>
                    <a:pt x="131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9"/>
                  </a:lnTo>
                  <a:lnTo>
                    <a:pt x="129" y="69"/>
                  </a:lnTo>
                  <a:lnTo>
                    <a:pt x="129" y="69"/>
                  </a:lnTo>
                  <a:lnTo>
                    <a:pt x="129" y="69"/>
                  </a:lnTo>
                  <a:lnTo>
                    <a:pt x="128" y="71"/>
                  </a:lnTo>
                  <a:lnTo>
                    <a:pt x="128" y="71"/>
                  </a:lnTo>
                  <a:lnTo>
                    <a:pt x="128" y="71"/>
                  </a:lnTo>
                  <a:lnTo>
                    <a:pt x="128" y="73"/>
                  </a:lnTo>
                  <a:lnTo>
                    <a:pt x="128" y="73"/>
                  </a:lnTo>
                  <a:lnTo>
                    <a:pt x="128" y="73"/>
                  </a:lnTo>
                  <a:lnTo>
                    <a:pt x="126" y="75"/>
                  </a:lnTo>
                  <a:lnTo>
                    <a:pt x="126" y="75"/>
                  </a:lnTo>
                  <a:lnTo>
                    <a:pt x="126" y="77"/>
                  </a:lnTo>
                  <a:lnTo>
                    <a:pt x="126" y="77"/>
                  </a:lnTo>
                  <a:lnTo>
                    <a:pt x="126" y="77"/>
                  </a:lnTo>
                  <a:lnTo>
                    <a:pt x="126" y="79"/>
                  </a:lnTo>
                  <a:lnTo>
                    <a:pt x="126" y="79"/>
                  </a:lnTo>
                  <a:lnTo>
                    <a:pt x="126" y="79"/>
                  </a:lnTo>
                  <a:lnTo>
                    <a:pt x="124" y="80"/>
                  </a:lnTo>
                  <a:lnTo>
                    <a:pt x="126" y="80"/>
                  </a:lnTo>
                  <a:lnTo>
                    <a:pt x="124" y="80"/>
                  </a:lnTo>
                  <a:lnTo>
                    <a:pt x="126" y="80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8" y="82"/>
                  </a:lnTo>
                  <a:lnTo>
                    <a:pt x="128" y="82"/>
                  </a:lnTo>
                  <a:lnTo>
                    <a:pt x="128" y="82"/>
                  </a:lnTo>
                  <a:lnTo>
                    <a:pt x="128" y="82"/>
                  </a:lnTo>
                  <a:lnTo>
                    <a:pt x="128" y="84"/>
                  </a:lnTo>
                  <a:lnTo>
                    <a:pt x="129" y="84"/>
                  </a:lnTo>
                  <a:lnTo>
                    <a:pt x="129" y="82"/>
                  </a:lnTo>
                  <a:lnTo>
                    <a:pt x="129" y="82"/>
                  </a:lnTo>
                  <a:lnTo>
                    <a:pt x="129" y="84"/>
                  </a:lnTo>
                  <a:lnTo>
                    <a:pt x="129" y="84"/>
                  </a:lnTo>
                  <a:lnTo>
                    <a:pt x="129" y="84"/>
                  </a:lnTo>
                  <a:lnTo>
                    <a:pt x="129" y="84"/>
                  </a:lnTo>
                  <a:lnTo>
                    <a:pt x="128" y="84"/>
                  </a:lnTo>
                  <a:lnTo>
                    <a:pt x="128" y="84"/>
                  </a:lnTo>
                  <a:lnTo>
                    <a:pt x="128" y="86"/>
                  </a:lnTo>
                  <a:lnTo>
                    <a:pt x="128" y="86"/>
                  </a:lnTo>
                  <a:lnTo>
                    <a:pt x="128" y="88"/>
                  </a:lnTo>
                  <a:lnTo>
                    <a:pt x="129" y="88"/>
                  </a:lnTo>
                  <a:lnTo>
                    <a:pt x="129" y="88"/>
                  </a:lnTo>
                  <a:lnTo>
                    <a:pt x="129" y="90"/>
                  </a:lnTo>
                  <a:lnTo>
                    <a:pt x="129" y="90"/>
                  </a:lnTo>
                  <a:lnTo>
                    <a:pt x="129" y="90"/>
                  </a:lnTo>
                  <a:lnTo>
                    <a:pt x="129" y="90"/>
                  </a:lnTo>
                  <a:lnTo>
                    <a:pt x="129" y="90"/>
                  </a:lnTo>
                  <a:lnTo>
                    <a:pt x="131" y="90"/>
                  </a:lnTo>
                  <a:lnTo>
                    <a:pt x="131" y="91"/>
                  </a:lnTo>
                  <a:lnTo>
                    <a:pt x="129" y="91"/>
                  </a:lnTo>
                  <a:lnTo>
                    <a:pt x="129" y="91"/>
                  </a:lnTo>
                  <a:lnTo>
                    <a:pt x="129" y="91"/>
                  </a:lnTo>
                  <a:lnTo>
                    <a:pt x="128" y="91"/>
                  </a:lnTo>
                  <a:lnTo>
                    <a:pt x="128" y="93"/>
                  </a:lnTo>
                  <a:lnTo>
                    <a:pt x="128" y="93"/>
                  </a:lnTo>
                  <a:lnTo>
                    <a:pt x="128" y="93"/>
                  </a:lnTo>
                  <a:lnTo>
                    <a:pt x="128" y="91"/>
                  </a:lnTo>
                  <a:lnTo>
                    <a:pt x="128" y="91"/>
                  </a:lnTo>
                  <a:lnTo>
                    <a:pt x="126" y="90"/>
                  </a:lnTo>
                  <a:lnTo>
                    <a:pt x="124" y="90"/>
                  </a:lnTo>
                  <a:lnTo>
                    <a:pt x="124" y="88"/>
                  </a:lnTo>
                  <a:lnTo>
                    <a:pt x="124" y="88"/>
                  </a:lnTo>
                  <a:lnTo>
                    <a:pt x="124" y="88"/>
                  </a:lnTo>
                  <a:lnTo>
                    <a:pt x="122" y="90"/>
                  </a:lnTo>
                  <a:lnTo>
                    <a:pt x="122" y="88"/>
                  </a:lnTo>
                  <a:lnTo>
                    <a:pt x="122" y="88"/>
                  </a:lnTo>
                  <a:lnTo>
                    <a:pt x="122" y="88"/>
                  </a:lnTo>
                  <a:lnTo>
                    <a:pt x="122" y="88"/>
                  </a:lnTo>
                  <a:lnTo>
                    <a:pt x="122" y="88"/>
                  </a:lnTo>
                  <a:lnTo>
                    <a:pt x="120" y="88"/>
                  </a:lnTo>
                  <a:lnTo>
                    <a:pt x="120" y="90"/>
                  </a:lnTo>
                  <a:lnTo>
                    <a:pt x="120" y="90"/>
                  </a:lnTo>
                  <a:lnTo>
                    <a:pt x="120" y="90"/>
                  </a:lnTo>
                  <a:lnTo>
                    <a:pt x="120" y="91"/>
                  </a:lnTo>
                  <a:lnTo>
                    <a:pt x="120" y="91"/>
                  </a:lnTo>
                  <a:lnTo>
                    <a:pt x="120" y="91"/>
                  </a:lnTo>
                  <a:lnTo>
                    <a:pt x="120" y="91"/>
                  </a:lnTo>
                  <a:lnTo>
                    <a:pt x="120" y="91"/>
                  </a:lnTo>
                  <a:lnTo>
                    <a:pt x="120" y="93"/>
                  </a:lnTo>
                  <a:lnTo>
                    <a:pt x="120" y="93"/>
                  </a:lnTo>
                  <a:lnTo>
                    <a:pt x="120" y="93"/>
                  </a:lnTo>
                  <a:lnTo>
                    <a:pt x="120" y="93"/>
                  </a:lnTo>
                  <a:lnTo>
                    <a:pt x="120" y="95"/>
                  </a:lnTo>
                  <a:lnTo>
                    <a:pt x="120" y="95"/>
                  </a:lnTo>
                  <a:lnTo>
                    <a:pt x="120" y="95"/>
                  </a:lnTo>
                  <a:lnTo>
                    <a:pt x="122" y="97"/>
                  </a:lnTo>
                  <a:lnTo>
                    <a:pt x="122" y="97"/>
                  </a:lnTo>
                  <a:lnTo>
                    <a:pt x="122" y="97"/>
                  </a:lnTo>
                  <a:lnTo>
                    <a:pt x="122" y="99"/>
                  </a:lnTo>
                  <a:lnTo>
                    <a:pt x="122" y="99"/>
                  </a:lnTo>
                  <a:lnTo>
                    <a:pt x="122" y="99"/>
                  </a:lnTo>
                  <a:lnTo>
                    <a:pt x="122" y="99"/>
                  </a:lnTo>
                  <a:lnTo>
                    <a:pt x="122" y="101"/>
                  </a:lnTo>
                  <a:lnTo>
                    <a:pt x="122" y="101"/>
                  </a:lnTo>
                  <a:lnTo>
                    <a:pt x="122" y="101"/>
                  </a:lnTo>
                  <a:lnTo>
                    <a:pt x="122" y="101"/>
                  </a:lnTo>
                  <a:lnTo>
                    <a:pt x="122" y="102"/>
                  </a:lnTo>
                  <a:lnTo>
                    <a:pt x="122" y="102"/>
                  </a:lnTo>
                  <a:lnTo>
                    <a:pt x="120" y="102"/>
                  </a:lnTo>
                  <a:lnTo>
                    <a:pt x="120" y="102"/>
                  </a:lnTo>
                  <a:lnTo>
                    <a:pt x="120" y="104"/>
                  </a:lnTo>
                  <a:lnTo>
                    <a:pt x="120" y="104"/>
                  </a:lnTo>
                  <a:lnTo>
                    <a:pt x="120" y="102"/>
                  </a:lnTo>
                  <a:lnTo>
                    <a:pt x="118" y="102"/>
                  </a:lnTo>
                  <a:lnTo>
                    <a:pt x="120" y="102"/>
                  </a:lnTo>
                  <a:lnTo>
                    <a:pt x="120" y="102"/>
                  </a:lnTo>
                  <a:lnTo>
                    <a:pt x="120" y="101"/>
                  </a:lnTo>
                  <a:lnTo>
                    <a:pt x="120" y="101"/>
                  </a:lnTo>
                  <a:lnTo>
                    <a:pt x="120" y="99"/>
                  </a:lnTo>
                  <a:lnTo>
                    <a:pt x="120" y="99"/>
                  </a:lnTo>
                  <a:lnTo>
                    <a:pt x="120" y="99"/>
                  </a:lnTo>
                  <a:lnTo>
                    <a:pt x="120" y="99"/>
                  </a:lnTo>
                  <a:lnTo>
                    <a:pt x="120" y="99"/>
                  </a:lnTo>
                  <a:lnTo>
                    <a:pt x="120" y="99"/>
                  </a:lnTo>
                  <a:lnTo>
                    <a:pt x="120" y="101"/>
                  </a:lnTo>
                  <a:lnTo>
                    <a:pt x="120" y="101"/>
                  </a:lnTo>
                  <a:lnTo>
                    <a:pt x="118" y="102"/>
                  </a:lnTo>
                  <a:lnTo>
                    <a:pt x="118" y="102"/>
                  </a:lnTo>
                  <a:lnTo>
                    <a:pt x="118" y="104"/>
                  </a:lnTo>
                  <a:lnTo>
                    <a:pt x="118" y="106"/>
                  </a:lnTo>
                  <a:lnTo>
                    <a:pt x="118" y="106"/>
                  </a:lnTo>
                  <a:lnTo>
                    <a:pt x="117" y="108"/>
                  </a:lnTo>
                  <a:lnTo>
                    <a:pt x="117" y="108"/>
                  </a:lnTo>
                  <a:lnTo>
                    <a:pt x="115" y="108"/>
                  </a:lnTo>
                  <a:lnTo>
                    <a:pt x="115" y="108"/>
                  </a:lnTo>
                  <a:lnTo>
                    <a:pt x="115" y="108"/>
                  </a:lnTo>
                  <a:lnTo>
                    <a:pt x="115" y="108"/>
                  </a:lnTo>
                  <a:lnTo>
                    <a:pt x="117" y="108"/>
                  </a:lnTo>
                  <a:lnTo>
                    <a:pt x="117" y="108"/>
                  </a:lnTo>
                  <a:lnTo>
                    <a:pt x="117" y="110"/>
                  </a:lnTo>
                  <a:lnTo>
                    <a:pt x="117" y="110"/>
                  </a:lnTo>
                  <a:lnTo>
                    <a:pt x="117" y="110"/>
                  </a:lnTo>
                  <a:lnTo>
                    <a:pt x="117" y="110"/>
                  </a:lnTo>
                  <a:lnTo>
                    <a:pt x="117" y="110"/>
                  </a:lnTo>
                  <a:lnTo>
                    <a:pt x="117" y="110"/>
                  </a:lnTo>
                  <a:lnTo>
                    <a:pt x="118" y="112"/>
                  </a:lnTo>
                  <a:lnTo>
                    <a:pt x="117" y="112"/>
                  </a:lnTo>
                  <a:lnTo>
                    <a:pt x="117" y="113"/>
                  </a:lnTo>
                  <a:lnTo>
                    <a:pt x="117" y="115"/>
                  </a:lnTo>
                  <a:lnTo>
                    <a:pt x="117" y="115"/>
                  </a:lnTo>
                  <a:lnTo>
                    <a:pt x="117" y="115"/>
                  </a:lnTo>
                  <a:lnTo>
                    <a:pt x="117" y="117"/>
                  </a:lnTo>
                  <a:lnTo>
                    <a:pt x="117" y="115"/>
                  </a:lnTo>
                  <a:lnTo>
                    <a:pt x="117" y="115"/>
                  </a:lnTo>
                  <a:lnTo>
                    <a:pt x="118" y="115"/>
                  </a:lnTo>
                  <a:lnTo>
                    <a:pt x="118" y="115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5"/>
                  </a:lnTo>
                  <a:lnTo>
                    <a:pt x="120" y="115"/>
                  </a:lnTo>
                  <a:lnTo>
                    <a:pt x="120" y="115"/>
                  </a:lnTo>
                  <a:lnTo>
                    <a:pt x="118" y="115"/>
                  </a:lnTo>
                  <a:lnTo>
                    <a:pt x="118" y="115"/>
                  </a:lnTo>
                  <a:lnTo>
                    <a:pt x="118" y="115"/>
                  </a:lnTo>
                  <a:lnTo>
                    <a:pt x="118" y="117"/>
                  </a:lnTo>
                  <a:lnTo>
                    <a:pt x="118" y="117"/>
                  </a:lnTo>
                  <a:lnTo>
                    <a:pt x="117" y="117"/>
                  </a:lnTo>
                  <a:lnTo>
                    <a:pt x="117" y="119"/>
                  </a:lnTo>
                  <a:lnTo>
                    <a:pt x="117" y="119"/>
                  </a:lnTo>
                  <a:lnTo>
                    <a:pt x="117" y="119"/>
                  </a:lnTo>
                  <a:lnTo>
                    <a:pt x="117" y="117"/>
                  </a:lnTo>
                  <a:lnTo>
                    <a:pt x="117" y="117"/>
                  </a:lnTo>
                  <a:lnTo>
                    <a:pt x="115" y="119"/>
                  </a:lnTo>
                  <a:lnTo>
                    <a:pt x="117" y="119"/>
                  </a:lnTo>
                  <a:lnTo>
                    <a:pt x="115" y="121"/>
                  </a:lnTo>
                  <a:lnTo>
                    <a:pt x="115" y="121"/>
                  </a:lnTo>
                  <a:lnTo>
                    <a:pt x="115" y="122"/>
                  </a:lnTo>
                  <a:lnTo>
                    <a:pt x="115" y="122"/>
                  </a:lnTo>
                  <a:lnTo>
                    <a:pt x="113" y="122"/>
                  </a:lnTo>
                  <a:lnTo>
                    <a:pt x="113" y="122"/>
                  </a:lnTo>
                  <a:lnTo>
                    <a:pt x="113" y="124"/>
                  </a:lnTo>
                  <a:lnTo>
                    <a:pt x="115" y="124"/>
                  </a:lnTo>
                  <a:lnTo>
                    <a:pt x="115" y="124"/>
                  </a:lnTo>
                  <a:lnTo>
                    <a:pt x="115" y="124"/>
                  </a:lnTo>
                  <a:lnTo>
                    <a:pt x="115" y="124"/>
                  </a:lnTo>
                  <a:lnTo>
                    <a:pt x="113" y="126"/>
                  </a:lnTo>
                  <a:lnTo>
                    <a:pt x="115" y="126"/>
                  </a:lnTo>
                  <a:lnTo>
                    <a:pt x="113" y="128"/>
                  </a:lnTo>
                  <a:lnTo>
                    <a:pt x="113" y="128"/>
                  </a:lnTo>
                  <a:lnTo>
                    <a:pt x="113" y="128"/>
                  </a:lnTo>
                  <a:lnTo>
                    <a:pt x="113" y="130"/>
                  </a:lnTo>
                  <a:lnTo>
                    <a:pt x="113" y="130"/>
                  </a:lnTo>
                  <a:lnTo>
                    <a:pt x="113" y="130"/>
                  </a:lnTo>
                  <a:lnTo>
                    <a:pt x="113" y="128"/>
                  </a:lnTo>
                  <a:lnTo>
                    <a:pt x="115" y="128"/>
                  </a:lnTo>
                  <a:lnTo>
                    <a:pt x="115" y="128"/>
                  </a:lnTo>
                  <a:lnTo>
                    <a:pt x="115" y="128"/>
                  </a:lnTo>
                  <a:lnTo>
                    <a:pt x="115" y="128"/>
                  </a:lnTo>
                  <a:lnTo>
                    <a:pt x="115" y="128"/>
                  </a:lnTo>
                  <a:lnTo>
                    <a:pt x="115" y="128"/>
                  </a:lnTo>
                  <a:lnTo>
                    <a:pt x="117" y="128"/>
                  </a:lnTo>
                  <a:lnTo>
                    <a:pt x="117" y="130"/>
                  </a:lnTo>
                  <a:lnTo>
                    <a:pt x="117" y="130"/>
                  </a:lnTo>
                  <a:lnTo>
                    <a:pt x="117" y="130"/>
                  </a:lnTo>
                  <a:lnTo>
                    <a:pt x="117" y="130"/>
                  </a:lnTo>
                  <a:lnTo>
                    <a:pt x="117" y="130"/>
                  </a:lnTo>
                  <a:lnTo>
                    <a:pt x="117" y="130"/>
                  </a:lnTo>
                  <a:lnTo>
                    <a:pt x="115" y="130"/>
                  </a:lnTo>
                  <a:lnTo>
                    <a:pt x="115" y="130"/>
                  </a:lnTo>
                  <a:lnTo>
                    <a:pt x="115" y="128"/>
                  </a:lnTo>
                  <a:lnTo>
                    <a:pt x="115" y="128"/>
                  </a:lnTo>
                  <a:lnTo>
                    <a:pt x="115" y="128"/>
                  </a:lnTo>
                  <a:lnTo>
                    <a:pt x="115" y="130"/>
                  </a:lnTo>
                  <a:lnTo>
                    <a:pt x="115" y="130"/>
                  </a:lnTo>
                  <a:lnTo>
                    <a:pt x="115" y="130"/>
                  </a:lnTo>
                  <a:lnTo>
                    <a:pt x="113" y="130"/>
                  </a:lnTo>
                  <a:lnTo>
                    <a:pt x="113" y="130"/>
                  </a:lnTo>
                  <a:lnTo>
                    <a:pt x="113" y="132"/>
                  </a:lnTo>
                  <a:lnTo>
                    <a:pt x="111" y="132"/>
                  </a:lnTo>
                  <a:lnTo>
                    <a:pt x="111" y="133"/>
                  </a:lnTo>
                  <a:lnTo>
                    <a:pt x="111" y="133"/>
                  </a:lnTo>
                  <a:lnTo>
                    <a:pt x="111" y="133"/>
                  </a:lnTo>
                  <a:lnTo>
                    <a:pt x="111" y="135"/>
                  </a:lnTo>
                  <a:lnTo>
                    <a:pt x="111" y="135"/>
                  </a:lnTo>
                  <a:lnTo>
                    <a:pt x="109" y="135"/>
                  </a:lnTo>
                  <a:lnTo>
                    <a:pt x="109" y="137"/>
                  </a:lnTo>
                  <a:lnTo>
                    <a:pt x="109" y="137"/>
                  </a:lnTo>
                  <a:lnTo>
                    <a:pt x="109" y="137"/>
                  </a:lnTo>
                  <a:lnTo>
                    <a:pt x="109" y="139"/>
                  </a:lnTo>
                  <a:lnTo>
                    <a:pt x="108" y="139"/>
                  </a:lnTo>
                  <a:lnTo>
                    <a:pt x="108" y="139"/>
                  </a:lnTo>
                  <a:lnTo>
                    <a:pt x="108" y="141"/>
                  </a:lnTo>
                  <a:lnTo>
                    <a:pt x="108" y="141"/>
                  </a:lnTo>
                  <a:lnTo>
                    <a:pt x="108" y="141"/>
                  </a:lnTo>
                  <a:lnTo>
                    <a:pt x="108" y="143"/>
                  </a:lnTo>
                  <a:lnTo>
                    <a:pt x="106" y="143"/>
                  </a:lnTo>
                  <a:lnTo>
                    <a:pt x="108" y="143"/>
                  </a:lnTo>
                  <a:lnTo>
                    <a:pt x="108" y="144"/>
                  </a:lnTo>
                  <a:lnTo>
                    <a:pt x="108" y="144"/>
                  </a:lnTo>
                  <a:lnTo>
                    <a:pt x="108" y="144"/>
                  </a:lnTo>
                  <a:lnTo>
                    <a:pt x="106" y="144"/>
                  </a:lnTo>
                  <a:lnTo>
                    <a:pt x="106" y="146"/>
                  </a:lnTo>
                  <a:lnTo>
                    <a:pt x="106" y="146"/>
                  </a:lnTo>
                  <a:lnTo>
                    <a:pt x="106" y="146"/>
                  </a:lnTo>
                  <a:lnTo>
                    <a:pt x="106" y="148"/>
                  </a:lnTo>
                  <a:lnTo>
                    <a:pt x="106" y="148"/>
                  </a:lnTo>
                  <a:lnTo>
                    <a:pt x="106" y="148"/>
                  </a:lnTo>
                  <a:lnTo>
                    <a:pt x="106" y="150"/>
                  </a:lnTo>
                  <a:lnTo>
                    <a:pt x="104" y="150"/>
                  </a:lnTo>
                  <a:lnTo>
                    <a:pt x="104" y="150"/>
                  </a:lnTo>
                  <a:lnTo>
                    <a:pt x="104" y="152"/>
                  </a:lnTo>
                  <a:lnTo>
                    <a:pt x="104" y="152"/>
                  </a:lnTo>
                  <a:lnTo>
                    <a:pt x="104" y="154"/>
                  </a:lnTo>
                  <a:lnTo>
                    <a:pt x="104" y="154"/>
                  </a:lnTo>
                  <a:lnTo>
                    <a:pt x="104" y="154"/>
                  </a:lnTo>
                  <a:lnTo>
                    <a:pt x="102" y="155"/>
                  </a:lnTo>
                  <a:lnTo>
                    <a:pt x="102" y="155"/>
                  </a:lnTo>
                  <a:lnTo>
                    <a:pt x="102" y="157"/>
                  </a:lnTo>
                  <a:lnTo>
                    <a:pt x="102" y="157"/>
                  </a:lnTo>
                  <a:lnTo>
                    <a:pt x="102" y="157"/>
                  </a:lnTo>
                  <a:lnTo>
                    <a:pt x="102" y="157"/>
                  </a:lnTo>
                  <a:lnTo>
                    <a:pt x="104" y="157"/>
                  </a:lnTo>
                  <a:lnTo>
                    <a:pt x="104" y="159"/>
                  </a:lnTo>
                  <a:lnTo>
                    <a:pt x="104" y="159"/>
                  </a:lnTo>
                  <a:lnTo>
                    <a:pt x="102" y="159"/>
                  </a:lnTo>
                  <a:lnTo>
                    <a:pt x="104" y="159"/>
                  </a:lnTo>
                  <a:lnTo>
                    <a:pt x="104" y="159"/>
                  </a:lnTo>
                  <a:lnTo>
                    <a:pt x="104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2" y="159"/>
                  </a:lnTo>
                  <a:lnTo>
                    <a:pt x="102" y="159"/>
                  </a:lnTo>
                  <a:lnTo>
                    <a:pt x="102" y="159"/>
                  </a:lnTo>
                  <a:lnTo>
                    <a:pt x="102" y="159"/>
                  </a:lnTo>
                  <a:lnTo>
                    <a:pt x="102" y="159"/>
                  </a:lnTo>
                  <a:lnTo>
                    <a:pt x="102" y="159"/>
                  </a:lnTo>
                  <a:lnTo>
                    <a:pt x="100" y="161"/>
                  </a:lnTo>
                  <a:lnTo>
                    <a:pt x="100" y="161"/>
                  </a:lnTo>
                  <a:lnTo>
                    <a:pt x="100" y="163"/>
                  </a:lnTo>
                  <a:lnTo>
                    <a:pt x="100" y="163"/>
                  </a:lnTo>
                  <a:lnTo>
                    <a:pt x="100" y="163"/>
                  </a:lnTo>
                  <a:lnTo>
                    <a:pt x="98" y="165"/>
                  </a:lnTo>
                  <a:lnTo>
                    <a:pt x="98" y="166"/>
                  </a:lnTo>
                  <a:lnTo>
                    <a:pt x="98" y="166"/>
                  </a:lnTo>
                  <a:lnTo>
                    <a:pt x="98" y="166"/>
                  </a:lnTo>
                  <a:lnTo>
                    <a:pt x="98" y="166"/>
                  </a:lnTo>
                  <a:lnTo>
                    <a:pt x="98" y="168"/>
                  </a:lnTo>
                  <a:lnTo>
                    <a:pt x="97" y="168"/>
                  </a:lnTo>
                  <a:lnTo>
                    <a:pt x="97" y="168"/>
                  </a:lnTo>
                  <a:lnTo>
                    <a:pt x="97" y="168"/>
                  </a:lnTo>
                  <a:lnTo>
                    <a:pt x="97" y="168"/>
                  </a:lnTo>
                  <a:lnTo>
                    <a:pt x="97" y="170"/>
                  </a:lnTo>
                  <a:lnTo>
                    <a:pt x="97" y="170"/>
                  </a:lnTo>
                  <a:lnTo>
                    <a:pt x="95" y="170"/>
                  </a:lnTo>
                  <a:lnTo>
                    <a:pt x="95" y="170"/>
                  </a:lnTo>
                  <a:lnTo>
                    <a:pt x="97" y="170"/>
                  </a:lnTo>
                  <a:lnTo>
                    <a:pt x="97" y="172"/>
                  </a:lnTo>
                  <a:lnTo>
                    <a:pt x="97" y="172"/>
                  </a:lnTo>
                  <a:lnTo>
                    <a:pt x="97" y="172"/>
                  </a:lnTo>
                  <a:lnTo>
                    <a:pt x="95" y="172"/>
                  </a:lnTo>
                  <a:lnTo>
                    <a:pt x="95" y="172"/>
                  </a:lnTo>
                  <a:lnTo>
                    <a:pt x="95" y="174"/>
                  </a:lnTo>
                  <a:lnTo>
                    <a:pt x="95" y="174"/>
                  </a:lnTo>
                  <a:lnTo>
                    <a:pt x="95" y="174"/>
                  </a:lnTo>
                  <a:lnTo>
                    <a:pt x="95" y="174"/>
                  </a:lnTo>
                  <a:lnTo>
                    <a:pt x="95" y="175"/>
                  </a:lnTo>
                  <a:lnTo>
                    <a:pt x="95" y="175"/>
                  </a:lnTo>
                  <a:lnTo>
                    <a:pt x="95" y="175"/>
                  </a:lnTo>
                  <a:lnTo>
                    <a:pt x="95" y="175"/>
                  </a:lnTo>
                  <a:lnTo>
                    <a:pt x="95" y="177"/>
                  </a:lnTo>
                  <a:lnTo>
                    <a:pt x="95" y="177"/>
                  </a:lnTo>
                  <a:lnTo>
                    <a:pt x="95" y="179"/>
                  </a:lnTo>
                  <a:lnTo>
                    <a:pt x="95" y="179"/>
                  </a:lnTo>
                  <a:lnTo>
                    <a:pt x="95" y="179"/>
                  </a:lnTo>
                  <a:lnTo>
                    <a:pt x="95" y="179"/>
                  </a:lnTo>
                  <a:lnTo>
                    <a:pt x="95" y="181"/>
                  </a:lnTo>
                  <a:lnTo>
                    <a:pt x="95" y="181"/>
                  </a:lnTo>
                  <a:lnTo>
                    <a:pt x="95" y="181"/>
                  </a:lnTo>
                  <a:lnTo>
                    <a:pt x="95" y="181"/>
                  </a:lnTo>
                  <a:lnTo>
                    <a:pt x="95" y="181"/>
                  </a:lnTo>
                  <a:lnTo>
                    <a:pt x="95" y="183"/>
                  </a:lnTo>
                  <a:lnTo>
                    <a:pt x="95" y="183"/>
                  </a:lnTo>
                  <a:lnTo>
                    <a:pt x="93" y="186"/>
                  </a:lnTo>
                  <a:lnTo>
                    <a:pt x="93" y="186"/>
                  </a:lnTo>
                  <a:lnTo>
                    <a:pt x="93" y="186"/>
                  </a:lnTo>
                  <a:lnTo>
                    <a:pt x="93" y="186"/>
                  </a:lnTo>
                  <a:lnTo>
                    <a:pt x="91" y="186"/>
                  </a:lnTo>
                  <a:lnTo>
                    <a:pt x="91" y="188"/>
                  </a:lnTo>
                  <a:lnTo>
                    <a:pt x="93" y="188"/>
                  </a:lnTo>
                  <a:lnTo>
                    <a:pt x="93" y="188"/>
                  </a:lnTo>
                  <a:lnTo>
                    <a:pt x="93" y="188"/>
                  </a:lnTo>
                  <a:lnTo>
                    <a:pt x="93" y="188"/>
                  </a:lnTo>
                  <a:lnTo>
                    <a:pt x="93" y="188"/>
                  </a:lnTo>
                  <a:lnTo>
                    <a:pt x="93" y="190"/>
                  </a:lnTo>
                  <a:lnTo>
                    <a:pt x="93" y="190"/>
                  </a:lnTo>
                  <a:lnTo>
                    <a:pt x="93" y="190"/>
                  </a:lnTo>
                  <a:lnTo>
                    <a:pt x="93" y="190"/>
                  </a:lnTo>
                  <a:lnTo>
                    <a:pt x="93" y="190"/>
                  </a:lnTo>
                  <a:lnTo>
                    <a:pt x="93" y="192"/>
                  </a:lnTo>
                  <a:lnTo>
                    <a:pt x="93" y="192"/>
                  </a:lnTo>
                  <a:lnTo>
                    <a:pt x="93" y="192"/>
                  </a:lnTo>
                  <a:lnTo>
                    <a:pt x="93" y="192"/>
                  </a:lnTo>
                  <a:lnTo>
                    <a:pt x="91" y="192"/>
                  </a:lnTo>
                  <a:lnTo>
                    <a:pt x="91" y="194"/>
                  </a:lnTo>
                  <a:lnTo>
                    <a:pt x="91" y="194"/>
                  </a:lnTo>
                  <a:lnTo>
                    <a:pt x="91" y="194"/>
                  </a:lnTo>
                  <a:lnTo>
                    <a:pt x="93" y="194"/>
                  </a:lnTo>
                  <a:lnTo>
                    <a:pt x="93" y="194"/>
                  </a:lnTo>
                  <a:lnTo>
                    <a:pt x="93" y="194"/>
                  </a:lnTo>
                  <a:lnTo>
                    <a:pt x="93" y="194"/>
                  </a:lnTo>
                  <a:lnTo>
                    <a:pt x="95" y="194"/>
                  </a:lnTo>
                  <a:lnTo>
                    <a:pt x="95" y="194"/>
                  </a:lnTo>
                  <a:lnTo>
                    <a:pt x="95" y="194"/>
                  </a:lnTo>
                  <a:lnTo>
                    <a:pt x="95" y="194"/>
                  </a:lnTo>
                  <a:lnTo>
                    <a:pt x="95" y="194"/>
                  </a:lnTo>
                  <a:lnTo>
                    <a:pt x="97" y="194"/>
                  </a:lnTo>
                  <a:lnTo>
                    <a:pt x="97" y="194"/>
                  </a:lnTo>
                  <a:lnTo>
                    <a:pt x="97" y="196"/>
                  </a:lnTo>
                  <a:lnTo>
                    <a:pt x="97" y="196"/>
                  </a:lnTo>
                  <a:lnTo>
                    <a:pt x="97" y="196"/>
                  </a:lnTo>
                  <a:lnTo>
                    <a:pt x="97" y="196"/>
                  </a:lnTo>
                  <a:lnTo>
                    <a:pt x="97" y="196"/>
                  </a:lnTo>
                  <a:lnTo>
                    <a:pt x="95" y="197"/>
                  </a:lnTo>
                  <a:lnTo>
                    <a:pt x="97" y="197"/>
                  </a:lnTo>
                  <a:lnTo>
                    <a:pt x="97" y="197"/>
                  </a:lnTo>
                  <a:lnTo>
                    <a:pt x="97" y="197"/>
                  </a:lnTo>
                  <a:lnTo>
                    <a:pt x="97" y="199"/>
                  </a:lnTo>
                  <a:lnTo>
                    <a:pt x="97" y="199"/>
                  </a:lnTo>
                  <a:lnTo>
                    <a:pt x="95" y="199"/>
                  </a:lnTo>
                  <a:lnTo>
                    <a:pt x="95" y="199"/>
                  </a:lnTo>
                  <a:lnTo>
                    <a:pt x="95" y="199"/>
                  </a:lnTo>
                  <a:lnTo>
                    <a:pt x="97" y="199"/>
                  </a:lnTo>
                  <a:lnTo>
                    <a:pt x="97" y="201"/>
                  </a:lnTo>
                  <a:lnTo>
                    <a:pt x="97" y="201"/>
                  </a:lnTo>
                  <a:lnTo>
                    <a:pt x="97" y="201"/>
                  </a:lnTo>
                  <a:lnTo>
                    <a:pt x="98" y="201"/>
                  </a:lnTo>
                  <a:lnTo>
                    <a:pt x="98" y="201"/>
                  </a:lnTo>
                  <a:lnTo>
                    <a:pt x="98" y="201"/>
                  </a:lnTo>
                  <a:lnTo>
                    <a:pt x="98" y="201"/>
                  </a:lnTo>
                  <a:lnTo>
                    <a:pt x="98" y="201"/>
                  </a:lnTo>
                  <a:lnTo>
                    <a:pt x="100" y="201"/>
                  </a:lnTo>
                  <a:lnTo>
                    <a:pt x="100" y="199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2" y="199"/>
                  </a:lnTo>
                  <a:lnTo>
                    <a:pt x="102" y="201"/>
                  </a:lnTo>
                  <a:lnTo>
                    <a:pt x="102" y="201"/>
                  </a:lnTo>
                  <a:lnTo>
                    <a:pt x="102" y="201"/>
                  </a:lnTo>
                  <a:lnTo>
                    <a:pt x="102" y="201"/>
                  </a:lnTo>
                  <a:lnTo>
                    <a:pt x="102" y="201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0" y="203"/>
                  </a:lnTo>
                  <a:lnTo>
                    <a:pt x="98" y="203"/>
                  </a:lnTo>
                  <a:lnTo>
                    <a:pt x="98" y="203"/>
                  </a:lnTo>
                  <a:lnTo>
                    <a:pt x="98" y="203"/>
                  </a:lnTo>
                  <a:lnTo>
                    <a:pt x="98" y="203"/>
                  </a:lnTo>
                  <a:lnTo>
                    <a:pt x="98" y="203"/>
                  </a:lnTo>
                  <a:lnTo>
                    <a:pt x="97" y="203"/>
                  </a:lnTo>
                  <a:lnTo>
                    <a:pt x="97" y="201"/>
                  </a:lnTo>
                  <a:lnTo>
                    <a:pt x="97" y="201"/>
                  </a:lnTo>
                  <a:lnTo>
                    <a:pt x="97" y="201"/>
                  </a:lnTo>
                  <a:lnTo>
                    <a:pt x="97" y="201"/>
                  </a:lnTo>
                  <a:lnTo>
                    <a:pt x="95" y="201"/>
                  </a:lnTo>
                  <a:lnTo>
                    <a:pt x="95" y="201"/>
                  </a:lnTo>
                  <a:lnTo>
                    <a:pt x="95" y="199"/>
                  </a:lnTo>
                  <a:lnTo>
                    <a:pt x="95" y="199"/>
                  </a:lnTo>
                  <a:lnTo>
                    <a:pt x="95" y="199"/>
                  </a:lnTo>
                  <a:lnTo>
                    <a:pt x="95" y="199"/>
                  </a:lnTo>
                  <a:lnTo>
                    <a:pt x="95" y="197"/>
                  </a:lnTo>
                  <a:lnTo>
                    <a:pt x="95" y="197"/>
                  </a:lnTo>
                  <a:lnTo>
                    <a:pt x="95" y="197"/>
                  </a:lnTo>
                  <a:lnTo>
                    <a:pt x="95" y="197"/>
                  </a:lnTo>
                  <a:lnTo>
                    <a:pt x="95" y="197"/>
                  </a:lnTo>
                  <a:lnTo>
                    <a:pt x="95" y="197"/>
                  </a:lnTo>
                  <a:lnTo>
                    <a:pt x="93" y="197"/>
                  </a:lnTo>
                  <a:lnTo>
                    <a:pt x="93" y="197"/>
                  </a:lnTo>
                  <a:lnTo>
                    <a:pt x="93" y="197"/>
                  </a:lnTo>
                  <a:lnTo>
                    <a:pt x="93" y="197"/>
                  </a:lnTo>
                  <a:lnTo>
                    <a:pt x="93" y="197"/>
                  </a:lnTo>
                  <a:lnTo>
                    <a:pt x="93" y="197"/>
                  </a:lnTo>
                  <a:lnTo>
                    <a:pt x="93" y="196"/>
                  </a:lnTo>
                  <a:lnTo>
                    <a:pt x="95" y="196"/>
                  </a:lnTo>
                  <a:lnTo>
                    <a:pt x="93" y="196"/>
                  </a:lnTo>
                  <a:lnTo>
                    <a:pt x="93" y="196"/>
                  </a:lnTo>
                  <a:lnTo>
                    <a:pt x="93" y="196"/>
                  </a:lnTo>
                  <a:lnTo>
                    <a:pt x="93" y="194"/>
                  </a:lnTo>
                  <a:lnTo>
                    <a:pt x="93" y="194"/>
                  </a:lnTo>
                  <a:lnTo>
                    <a:pt x="93" y="196"/>
                  </a:lnTo>
                  <a:lnTo>
                    <a:pt x="91" y="196"/>
                  </a:lnTo>
                  <a:lnTo>
                    <a:pt x="91" y="196"/>
                  </a:lnTo>
                  <a:lnTo>
                    <a:pt x="91" y="196"/>
                  </a:lnTo>
                  <a:lnTo>
                    <a:pt x="91" y="196"/>
                  </a:lnTo>
                  <a:lnTo>
                    <a:pt x="91" y="197"/>
                  </a:lnTo>
                  <a:lnTo>
                    <a:pt x="89" y="197"/>
                  </a:lnTo>
                  <a:lnTo>
                    <a:pt x="89" y="197"/>
                  </a:lnTo>
                  <a:lnTo>
                    <a:pt x="89" y="199"/>
                  </a:lnTo>
                  <a:lnTo>
                    <a:pt x="89" y="201"/>
                  </a:lnTo>
                  <a:lnTo>
                    <a:pt x="87" y="203"/>
                  </a:lnTo>
                  <a:lnTo>
                    <a:pt x="87" y="205"/>
                  </a:lnTo>
                  <a:lnTo>
                    <a:pt x="87" y="207"/>
                  </a:lnTo>
                  <a:lnTo>
                    <a:pt x="87" y="208"/>
                  </a:lnTo>
                  <a:lnTo>
                    <a:pt x="86" y="208"/>
                  </a:lnTo>
                  <a:lnTo>
                    <a:pt x="86" y="208"/>
                  </a:lnTo>
                  <a:lnTo>
                    <a:pt x="86" y="208"/>
                  </a:lnTo>
                  <a:lnTo>
                    <a:pt x="86" y="210"/>
                  </a:lnTo>
                  <a:lnTo>
                    <a:pt x="86" y="210"/>
                  </a:lnTo>
                  <a:lnTo>
                    <a:pt x="86" y="210"/>
                  </a:lnTo>
                  <a:lnTo>
                    <a:pt x="86" y="210"/>
                  </a:lnTo>
                  <a:lnTo>
                    <a:pt x="86" y="212"/>
                  </a:lnTo>
                  <a:lnTo>
                    <a:pt x="86" y="212"/>
                  </a:lnTo>
                  <a:lnTo>
                    <a:pt x="86" y="212"/>
                  </a:lnTo>
                  <a:lnTo>
                    <a:pt x="86" y="212"/>
                  </a:lnTo>
                  <a:lnTo>
                    <a:pt x="86" y="214"/>
                  </a:lnTo>
                  <a:lnTo>
                    <a:pt x="86" y="214"/>
                  </a:lnTo>
                  <a:lnTo>
                    <a:pt x="86" y="214"/>
                  </a:lnTo>
                  <a:lnTo>
                    <a:pt x="86" y="214"/>
                  </a:lnTo>
                  <a:lnTo>
                    <a:pt x="86" y="216"/>
                  </a:lnTo>
                  <a:lnTo>
                    <a:pt x="84" y="216"/>
                  </a:lnTo>
                  <a:lnTo>
                    <a:pt x="84" y="216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6"/>
                  </a:lnTo>
                  <a:lnTo>
                    <a:pt x="87" y="216"/>
                  </a:lnTo>
                  <a:lnTo>
                    <a:pt x="87" y="216"/>
                  </a:lnTo>
                  <a:lnTo>
                    <a:pt x="87" y="216"/>
                  </a:lnTo>
                  <a:lnTo>
                    <a:pt x="87" y="216"/>
                  </a:lnTo>
                  <a:lnTo>
                    <a:pt x="89" y="216"/>
                  </a:lnTo>
                  <a:lnTo>
                    <a:pt x="89" y="216"/>
                  </a:lnTo>
                  <a:lnTo>
                    <a:pt x="89" y="216"/>
                  </a:lnTo>
                  <a:lnTo>
                    <a:pt x="89" y="218"/>
                  </a:lnTo>
                  <a:lnTo>
                    <a:pt x="89" y="218"/>
                  </a:lnTo>
                  <a:lnTo>
                    <a:pt x="91" y="218"/>
                  </a:lnTo>
                  <a:lnTo>
                    <a:pt x="91" y="218"/>
                  </a:lnTo>
                  <a:lnTo>
                    <a:pt x="89" y="219"/>
                  </a:lnTo>
                  <a:lnTo>
                    <a:pt x="89" y="219"/>
                  </a:lnTo>
                  <a:lnTo>
                    <a:pt x="89" y="219"/>
                  </a:lnTo>
                  <a:lnTo>
                    <a:pt x="89" y="219"/>
                  </a:lnTo>
                  <a:lnTo>
                    <a:pt x="91" y="219"/>
                  </a:lnTo>
                  <a:lnTo>
                    <a:pt x="91" y="219"/>
                  </a:lnTo>
                  <a:lnTo>
                    <a:pt x="91" y="219"/>
                  </a:lnTo>
                  <a:lnTo>
                    <a:pt x="91" y="221"/>
                  </a:lnTo>
                  <a:lnTo>
                    <a:pt x="91" y="221"/>
                  </a:lnTo>
                  <a:lnTo>
                    <a:pt x="89" y="221"/>
                  </a:lnTo>
                  <a:lnTo>
                    <a:pt x="89" y="221"/>
                  </a:lnTo>
                  <a:lnTo>
                    <a:pt x="89" y="221"/>
                  </a:lnTo>
                  <a:lnTo>
                    <a:pt x="89" y="219"/>
                  </a:lnTo>
                  <a:lnTo>
                    <a:pt x="89" y="219"/>
                  </a:lnTo>
                  <a:lnTo>
                    <a:pt x="87" y="219"/>
                  </a:lnTo>
                  <a:lnTo>
                    <a:pt x="87" y="219"/>
                  </a:lnTo>
                  <a:lnTo>
                    <a:pt x="87" y="219"/>
                  </a:lnTo>
                  <a:lnTo>
                    <a:pt x="87" y="218"/>
                  </a:lnTo>
                  <a:lnTo>
                    <a:pt x="87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9"/>
                  </a:lnTo>
                  <a:lnTo>
                    <a:pt x="86" y="219"/>
                  </a:lnTo>
                  <a:lnTo>
                    <a:pt x="84" y="219"/>
                  </a:lnTo>
                  <a:lnTo>
                    <a:pt x="84" y="219"/>
                  </a:lnTo>
                  <a:lnTo>
                    <a:pt x="84" y="221"/>
                  </a:lnTo>
                  <a:lnTo>
                    <a:pt x="84" y="221"/>
                  </a:lnTo>
                  <a:lnTo>
                    <a:pt x="84" y="223"/>
                  </a:lnTo>
                  <a:lnTo>
                    <a:pt x="82" y="223"/>
                  </a:lnTo>
                  <a:lnTo>
                    <a:pt x="82" y="223"/>
                  </a:lnTo>
                  <a:lnTo>
                    <a:pt x="82" y="225"/>
                  </a:lnTo>
                  <a:lnTo>
                    <a:pt x="82" y="225"/>
                  </a:lnTo>
                  <a:lnTo>
                    <a:pt x="82" y="227"/>
                  </a:lnTo>
                  <a:lnTo>
                    <a:pt x="82" y="227"/>
                  </a:lnTo>
                  <a:lnTo>
                    <a:pt x="80" y="227"/>
                  </a:lnTo>
                  <a:lnTo>
                    <a:pt x="80" y="228"/>
                  </a:lnTo>
                  <a:lnTo>
                    <a:pt x="80" y="228"/>
                  </a:lnTo>
                  <a:lnTo>
                    <a:pt x="80" y="230"/>
                  </a:lnTo>
                  <a:lnTo>
                    <a:pt x="78" y="230"/>
                  </a:lnTo>
                  <a:lnTo>
                    <a:pt x="78" y="230"/>
                  </a:lnTo>
                  <a:lnTo>
                    <a:pt x="78" y="230"/>
                  </a:lnTo>
                  <a:lnTo>
                    <a:pt x="80" y="232"/>
                  </a:lnTo>
                  <a:lnTo>
                    <a:pt x="80" y="232"/>
                  </a:lnTo>
                  <a:lnTo>
                    <a:pt x="80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4"/>
                  </a:lnTo>
                  <a:lnTo>
                    <a:pt x="78" y="234"/>
                  </a:lnTo>
                  <a:lnTo>
                    <a:pt x="78" y="234"/>
                  </a:lnTo>
                  <a:lnTo>
                    <a:pt x="78" y="234"/>
                  </a:lnTo>
                  <a:lnTo>
                    <a:pt x="78" y="236"/>
                  </a:lnTo>
                  <a:lnTo>
                    <a:pt x="78" y="236"/>
                  </a:lnTo>
                  <a:lnTo>
                    <a:pt x="78" y="236"/>
                  </a:lnTo>
                  <a:lnTo>
                    <a:pt x="78" y="236"/>
                  </a:lnTo>
                  <a:lnTo>
                    <a:pt x="78" y="238"/>
                  </a:lnTo>
                  <a:lnTo>
                    <a:pt x="78" y="238"/>
                  </a:lnTo>
                  <a:lnTo>
                    <a:pt x="78" y="238"/>
                  </a:lnTo>
                  <a:lnTo>
                    <a:pt x="78" y="238"/>
                  </a:lnTo>
                  <a:lnTo>
                    <a:pt x="76" y="239"/>
                  </a:lnTo>
                  <a:lnTo>
                    <a:pt x="76" y="241"/>
                  </a:lnTo>
                  <a:lnTo>
                    <a:pt x="76" y="241"/>
                  </a:lnTo>
                  <a:lnTo>
                    <a:pt x="76" y="243"/>
                  </a:lnTo>
                  <a:lnTo>
                    <a:pt x="76" y="243"/>
                  </a:lnTo>
                  <a:lnTo>
                    <a:pt x="76" y="243"/>
                  </a:lnTo>
                  <a:lnTo>
                    <a:pt x="76" y="243"/>
                  </a:lnTo>
                  <a:lnTo>
                    <a:pt x="76" y="245"/>
                  </a:lnTo>
                  <a:lnTo>
                    <a:pt x="76" y="245"/>
                  </a:lnTo>
                  <a:lnTo>
                    <a:pt x="76" y="245"/>
                  </a:lnTo>
                  <a:lnTo>
                    <a:pt x="76" y="247"/>
                  </a:lnTo>
                  <a:lnTo>
                    <a:pt x="75" y="247"/>
                  </a:lnTo>
                  <a:lnTo>
                    <a:pt x="75" y="247"/>
                  </a:lnTo>
                  <a:lnTo>
                    <a:pt x="75" y="249"/>
                  </a:lnTo>
                  <a:lnTo>
                    <a:pt x="75" y="249"/>
                  </a:lnTo>
                  <a:lnTo>
                    <a:pt x="75" y="250"/>
                  </a:lnTo>
                  <a:lnTo>
                    <a:pt x="75" y="250"/>
                  </a:lnTo>
                  <a:lnTo>
                    <a:pt x="73" y="252"/>
                  </a:lnTo>
                  <a:lnTo>
                    <a:pt x="73" y="252"/>
                  </a:lnTo>
                  <a:lnTo>
                    <a:pt x="73" y="252"/>
                  </a:lnTo>
                  <a:lnTo>
                    <a:pt x="73" y="252"/>
                  </a:lnTo>
                  <a:lnTo>
                    <a:pt x="73" y="252"/>
                  </a:lnTo>
                  <a:lnTo>
                    <a:pt x="73" y="254"/>
                  </a:lnTo>
                  <a:lnTo>
                    <a:pt x="73" y="254"/>
                  </a:lnTo>
                  <a:lnTo>
                    <a:pt x="73" y="254"/>
                  </a:lnTo>
                  <a:lnTo>
                    <a:pt x="73" y="254"/>
                  </a:lnTo>
                  <a:lnTo>
                    <a:pt x="73" y="256"/>
                  </a:lnTo>
                  <a:lnTo>
                    <a:pt x="73" y="256"/>
                  </a:lnTo>
                  <a:lnTo>
                    <a:pt x="73" y="256"/>
                  </a:lnTo>
                  <a:lnTo>
                    <a:pt x="73" y="258"/>
                  </a:lnTo>
                  <a:lnTo>
                    <a:pt x="73" y="258"/>
                  </a:lnTo>
                  <a:lnTo>
                    <a:pt x="73" y="258"/>
                  </a:lnTo>
                  <a:lnTo>
                    <a:pt x="73" y="258"/>
                  </a:lnTo>
                  <a:lnTo>
                    <a:pt x="71" y="260"/>
                  </a:lnTo>
                  <a:lnTo>
                    <a:pt x="71" y="260"/>
                  </a:lnTo>
                  <a:lnTo>
                    <a:pt x="71" y="261"/>
                  </a:lnTo>
                  <a:lnTo>
                    <a:pt x="71" y="261"/>
                  </a:lnTo>
                  <a:lnTo>
                    <a:pt x="71" y="263"/>
                  </a:lnTo>
                  <a:lnTo>
                    <a:pt x="71" y="263"/>
                  </a:lnTo>
                  <a:lnTo>
                    <a:pt x="71" y="263"/>
                  </a:lnTo>
                  <a:lnTo>
                    <a:pt x="71" y="265"/>
                  </a:lnTo>
                  <a:lnTo>
                    <a:pt x="71" y="265"/>
                  </a:lnTo>
                  <a:lnTo>
                    <a:pt x="69" y="267"/>
                  </a:lnTo>
                  <a:lnTo>
                    <a:pt x="69" y="267"/>
                  </a:lnTo>
                  <a:lnTo>
                    <a:pt x="71" y="267"/>
                  </a:lnTo>
                  <a:lnTo>
                    <a:pt x="71" y="267"/>
                  </a:lnTo>
                  <a:lnTo>
                    <a:pt x="71" y="267"/>
                  </a:lnTo>
                  <a:lnTo>
                    <a:pt x="71" y="267"/>
                  </a:lnTo>
                  <a:lnTo>
                    <a:pt x="71" y="269"/>
                  </a:lnTo>
                  <a:lnTo>
                    <a:pt x="71" y="269"/>
                  </a:lnTo>
                  <a:lnTo>
                    <a:pt x="71" y="270"/>
                  </a:lnTo>
                  <a:lnTo>
                    <a:pt x="71" y="270"/>
                  </a:lnTo>
                  <a:lnTo>
                    <a:pt x="71" y="272"/>
                  </a:lnTo>
                  <a:lnTo>
                    <a:pt x="71" y="272"/>
                  </a:lnTo>
                  <a:lnTo>
                    <a:pt x="71" y="272"/>
                  </a:lnTo>
                  <a:lnTo>
                    <a:pt x="71" y="272"/>
                  </a:lnTo>
                  <a:lnTo>
                    <a:pt x="71" y="272"/>
                  </a:lnTo>
                  <a:lnTo>
                    <a:pt x="73" y="272"/>
                  </a:lnTo>
                  <a:lnTo>
                    <a:pt x="73" y="272"/>
                  </a:lnTo>
                  <a:lnTo>
                    <a:pt x="73" y="272"/>
                  </a:lnTo>
                  <a:lnTo>
                    <a:pt x="73" y="272"/>
                  </a:lnTo>
                  <a:lnTo>
                    <a:pt x="73" y="270"/>
                  </a:lnTo>
                  <a:lnTo>
                    <a:pt x="75" y="270"/>
                  </a:lnTo>
                  <a:lnTo>
                    <a:pt x="75" y="270"/>
                  </a:lnTo>
                  <a:lnTo>
                    <a:pt x="75" y="270"/>
                  </a:lnTo>
                  <a:lnTo>
                    <a:pt x="75" y="270"/>
                  </a:lnTo>
                  <a:lnTo>
                    <a:pt x="76" y="270"/>
                  </a:lnTo>
                  <a:lnTo>
                    <a:pt x="76" y="270"/>
                  </a:lnTo>
                  <a:lnTo>
                    <a:pt x="75" y="272"/>
                  </a:lnTo>
                  <a:lnTo>
                    <a:pt x="75" y="272"/>
                  </a:lnTo>
                  <a:lnTo>
                    <a:pt x="75" y="272"/>
                  </a:lnTo>
                  <a:lnTo>
                    <a:pt x="75" y="272"/>
                  </a:lnTo>
                  <a:lnTo>
                    <a:pt x="75" y="272"/>
                  </a:lnTo>
                  <a:lnTo>
                    <a:pt x="75" y="272"/>
                  </a:lnTo>
                  <a:lnTo>
                    <a:pt x="75" y="272"/>
                  </a:lnTo>
                  <a:lnTo>
                    <a:pt x="75" y="272"/>
                  </a:lnTo>
                  <a:lnTo>
                    <a:pt x="76" y="272"/>
                  </a:lnTo>
                  <a:lnTo>
                    <a:pt x="76" y="272"/>
                  </a:lnTo>
                  <a:lnTo>
                    <a:pt x="78" y="272"/>
                  </a:lnTo>
                  <a:lnTo>
                    <a:pt x="78" y="272"/>
                  </a:lnTo>
                  <a:lnTo>
                    <a:pt x="78" y="272"/>
                  </a:lnTo>
                  <a:lnTo>
                    <a:pt x="78" y="274"/>
                  </a:lnTo>
                  <a:lnTo>
                    <a:pt x="78" y="274"/>
                  </a:lnTo>
                  <a:lnTo>
                    <a:pt x="76" y="274"/>
                  </a:lnTo>
                  <a:lnTo>
                    <a:pt x="76" y="274"/>
                  </a:lnTo>
                  <a:lnTo>
                    <a:pt x="76" y="274"/>
                  </a:lnTo>
                  <a:lnTo>
                    <a:pt x="76" y="274"/>
                  </a:lnTo>
                  <a:lnTo>
                    <a:pt x="76" y="274"/>
                  </a:lnTo>
                  <a:lnTo>
                    <a:pt x="76" y="274"/>
                  </a:lnTo>
                  <a:lnTo>
                    <a:pt x="76" y="276"/>
                  </a:lnTo>
                  <a:lnTo>
                    <a:pt x="76" y="276"/>
                  </a:lnTo>
                  <a:lnTo>
                    <a:pt x="76" y="276"/>
                  </a:lnTo>
                  <a:lnTo>
                    <a:pt x="75" y="274"/>
                  </a:lnTo>
                  <a:lnTo>
                    <a:pt x="75" y="274"/>
                  </a:lnTo>
                  <a:lnTo>
                    <a:pt x="75" y="274"/>
                  </a:lnTo>
                  <a:lnTo>
                    <a:pt x="75" y="274"/>
                  </a:lnTo>
                  <a:lnTo>
                    <a:pt x="73" y="274"/>
                  </a:lnTo>
                  <a:lnTo>
                    <a:pt x="73" y="274"/>
                  </a:lnTo>
                  <a:lnTo>
                    <a:pt x="73" y="274"/>
                  </a:lnTo>
                  <a:lnTo>
                    <a:pt x="71" y="274"/>
                  </a:lnTo>
                  <a:lnTo>
                    <a:pt x="71" y="274"/>
                  </a:lnTo>
                  <a:lnTo>
                    <a:pt x="71" y="274"/>
                  </a:lnTo>
                  <a:lnTo>
                    <a:pt x="71" y="274"/>
                  </a:lnTo>
                  <a:lnTo>
                    <a:pt x="71" y="274"/>
                  </a:lnTo>
                  <a:lnTo>
                    <a:pt x="69" y="272"/>
                  </a:lnTo>
                  <a:lnTo>
                    <a:pt x="69" y="272"/>
                  </a:lnTo>
                  <a:lnTo>
                    <a:pt x="69" y="272"/>
                  </a:lnTo>
                  <a:lnTo>
                    <a:pt x="69" y="270"/>
                  </a:lnTo>
                  <a:lnTo>
                    <a:pt x="69" y="270"/>
                  </a:lnTo>
                  <a:lnTo>
                    <a:pt x="69" y="269"/>
                  </a:lnTo>
                  <a:lnTo>
                    <a:pt x="69" y="269"/>
                  </a:lnTo>
                  <a:lnTo>
                    <a:pt x="69" y="267"/>
                  </a:lnTo>
                  <a:lnTo>
                    <a:pt x="69" y="267"/>
                  </a:lnTo>
                  <a:lnTo>
                    <a:pt x="69" y="269"/>
                  </a:lnTo>
                  <a:lnTo>
                    <a:pt x="69" y="269"/>
                  </a:lnTo>
                  <a:lnTo>
                    <a:pt x="69" y="269"/>
                  </a:lnTo>
                  <a:lnTo>
                    <a:pt x="69" y="270"/>
                  </a:lnTo>
                  <a:lnTo>
                    <a:pt x="69" y="272"/>
                  </a:lnTo>
                  <a:lnTo>
                    <a:pt x="67" y="272"/>
                  </a:lnTo>
                  <a:lnTo>
                    <a:pt x="67" y="272"/>
                  </a:lnTo>
                  <a:lnTo>
                    <a:pt x="67" y="274"/>
                  </a:lnTo>
                  <a:lnTo>
                    <a:pt x="67" y="274"/>
                  </a:lnTo>
                  <a:lnTo>
                    <a:pt x="67" y="276"/>
                  </a:lnTo>
                  <a:lnTo>
                    <a:pt x="67" y="278"/>
                  </a:lnTo>
                  <a:lnTo>
                    <a:pt x="65" y="278"/>
                  </a:lnTo>
                  <a:lnTo>
                    <a:pt x="65" y="280"/>
                  </a:lnTo>
                  <a:lnTo>
                    <a:pt x="65" y="280"/>
                  </a:lnTo>
                  <a:lnTo>
                    <a:pt x="65" y="281"/>
                  </a:lnTo>
                  <a:lnTo>
                    <a:pt x="65" y="281"/>
                  </a:lnTo>
                  <a:lnTo>
                    <a:pt x="64" y="283"/>
                  </a:lnTo>
                  <a:lnTo>
                    <a:pt x="64" y="283"/>
                  </a:lnTo>
                  <a:lnTo>
                    <a:pt x="64" y="283"/>
                  </a:lnTo>
                  <a:lnTo>
                    <a:pt x="64" y="283"/>
                  </a:lnTo>
                  <a:lnTo>
                    <a:pt x="64" y="285"/>
                  </a:lnTo>
                  <a:lnTo>
                    <a:pt x="64" y="285"/>
                  </a:lnTo>
                  <a:lnTo>
                    <a:pt x="64" y="285"/>
                  </a:lnTo>
                  <a:lnTo>
                    <a:pt x="64" y="285"/>
                  </a:lnTo>
                  <a:lnTo>
                    <a:pt x="64" y="287"/>
                  </a:lnTo>
                  <a:lnTo>
                    <a:pt x="64" y="287"/>
                  </a:lnTo>
                  <a:lnTo>
                    <a:pt x="64" y="289"/>
                  </a:lnTo>
                  <a:lnTo>
                    <a:pt x="62" y="289"/>
                  </a:lnTo>
                  <a:lnTo>
                    <a:pt x="62" y="291"/>
                  </a:lnTo>
                  <a:lnTo>
                    <a:pt x="62" y="291"/>
                  </a:lnTo>
                  <a:lnTo>
                    <a:pt x="62" y="291"/>
                  </a:lnTo>
                  <a:lnTo>
                    <a:pt x="62" y="292"/>
                  </a:lnTo>
                  <a:lnTo>
                    <a:pt x="62" y="292"/>
                  </a:lnTo>
                  <a:lnTo>
                    <a:pt x="62" y="292"/>
                  </a:lnTo>
                  <a:lnTo>
                    <a:pt x="62" y="294"/>
                  </a:lnTo>
                  <a:lnTo>
                    <a:pt x="60" y="294"/>
                  </a:lnTo>
                  <a:lnTo>
                    <a:pt x="60" y="294"/>
                  </a:lnTo>
                  <a:lnTo>
                    <a:pt x="60" y="296"/>
                  </a:lnTo>
                  <a:lnTo>
                    <a:pt x="58" y="298"/>
                  </a:lnTo>
                  <a:lnTo>
                    <a:pt x="58" y="300"/>
                  </a:lnTo>
                  <a:lnTo>
                    <a:pt x="58" y="302"/>
                  </a:lnTo>
                  <a:lnTo>
                    <a:pt x="56" y="302"/>
                  </a:lnTo>
                  <a:lnTo>
                    <a:pt x="56" y="303"/>
                  </a:lnTo>
                  <a:lnTo>
                    <a:pt x="56" y="303"/>
                  </a:lnTo>
                  <a:lnTo>
                    <a:pt x="56" y="305"/>
                  </a:lnTo>
                  <a:lnTo>
                    <a:pt x="56" y="305"/>
                  </a:lnTo>
                  <a:lnTo>
                    <a:pt x="55" y="305"/>
                  </a:lnTo>
                  <a:lnTo>
                    <a:pt x="55" y="307"/>
                  </a:lnTo>
                  <a:lnTo>
                    <a:pt x="56" y="307"/>
                  </a:lnTo>
                  <a:lnTo>
                    <a:pt x="56" y="307"/>
                  </a:lnTo>
                  <a:lnTo>
                    <a:pt x="56" y="305"/>
                  </a:lnTo>
                  <a:lnTo>
                    <a:pt x="56" y="305"/>
                  </a:lnTo>
                  <a:lnTo>
                    <a:pt x="56" y="305"/>
                  </a:lnTo>
                  <a:lnTo>
                    <a:pt x="58" y="305"/>
                  </a:lnTo>
                  <a:lnTo>
                    <a:pt x="58" y="305"/>
                  </a:lnTo>
                  <a:lnTo>
                    <a:pt x="58" y="305"/>
                  </a:lnTo>
                  <a:lnTo>
                    <a:pt x="58" y="305"/>
                  </a:lnTo>
                  <a:lnTo>
                    <a:pt x="58" y="305"/>
                  </a:lnTo>
                  <a:lnTo>
                    <a:pt x="58" y="303"/>
                  </a:lnTo>
                  <a:lnTo>
                    <a:pt x="58" y="303"/>
                  </a:lnTo>
                  <a:lnTo>
                    <a:pt x="58" y="302"/>
                  </a:lnTo>
                  <a:lnTo>
                    <a:pt x="58" y="302"/>
                  </a:lnTo>
                  <a:lnTo>
                    <a:pt x="58" y="302"/>
                  </a:lnTo>
                  <a:lnTo>
                    <a:pt x="58" y="302"/>
                  </a:lnTo>
                  <a:lnTo>
                    <a:pt x="60" y="300"/>
                  </a:lnTo>
                  <a:lnTo>
                    <a:pt x="60" y="300"/>
                  </a:lnTo>
                  <a:lnTo>
                    <a:pt x="60" y="300"/>
                  </a:lnTo>
                  <a:lnTo>
                    <a:pt x="62" y="300"/>
                  </a:lnTo>
                  <a:lnTo>
                    <a:pt x="62" y="300"/>
                  </a:lnTo>
                  <a:lnTo>
                    <a:pt x="62" y="300"/>
                  </a:lnTo>
                  <a:lnTo>
                    <a:pt x="64" y="300"/>
                  </a:lnTo>
                  <a:lnTo>
                    <a:pt x="64" y="300"/>
                  </a:lnTo>
                  <a:lnTo>
                    <a:pt x="64" y="300"/>
                  </a:lnTo>
                  <a:lnTo>
                    <a:pt x="64" y="302"/>
                  </a:lnTo>
                  <a:lnTo>
                    <a:pt x="64" y="302"/>
                  </a:lnTo>
                  <a:lnTo>
                    <a:pt x="65" y="303"/>
                  </a:lnTo>
                  <a:lnTo>
                    <a:pt x="65" y="303"/>
                  </a:lnTo>
                  <a:lnTo>
                    <a:pt x="65" y="303"/>
                  </a:lnTo>
                  <a:lnTo>
                    <a:pt x="65" y="303"/>
                  </a:lnTo>
                  <a:lnTo>
                    <a:pt x="67" y="303"/>
                  </a:lnTo>
                  <a:lnTo>
                    <a:pt x="67" y="303"/>
                  </a:lnTo>
                  <a:lnTo>
                    <a:pt x="67" y="303"/>
                  </a:lnTo>
                  <a:lnTo>
                    <a:pt x="67" y="305"/>
                  </a:lnTo>
                  <a:lnTo>
                    <a:pt x="67" y="305"/>
                  </a:lnTo>
                  <a:lnTo>
                    <a:pt x="67" y="305"/>
                  </a:lnTo>
                  <a:lnTo>
                    <a:pt x="67" y="305"/>
                  </a:lnTo>
                  <a:lnTo>
                    <a:pt x="67" y="307"/>
                  </a:lnTo>
                  <a:lnTo>
                    <a:pt x="67" y="307"/>
                  </a:lnTo>
                  <a:lnTo>
                    <a:pt x="69" y="307"/>
                  </a:lnTo>
                  <a:lnTo>
                    <a:pt x="69" y="307"/>
                  </a:lnTo>
                  <a:lnTo>
                    <a:pt x="71" y="307"/>
                  </a:lnTo>
                  <a:lnTo>
                    <a:pt x="71" y="307"/>
                  </a:lnTo>
                  <a:lnTo>
                    <a:pt x="73" y="307"/>
                  </a:lnTo>
                  <a:lnTo>
                    <a:pt x="73" y="307"/>
                  </a:lnTo>
                  <a:lnTo>
                    <a:pt x="75" y="307"/>
                  </a:lnTo>
                  <a:lnTo>
                    <a:pt x="75" y="307"/>
                  </a:lnTo>
                  <a:lnTo>
                    <a:pt x="75" y="309"/>
                  </a:lnTo>
                  <a:lnTo>
                    <a:pt x="76" y="309"/>
                  </a:lnTo>
                  <a:lnTo>
                    <a:pt x="76" y="309"/>
                  </a:lnTo>
                  <a:lnTo>
                    <a:pt x="76" y="309"/>
                  </a:lnTo>
                  <a:lnTo>
                    <a:pt x="78" y="309"/>
                  </a:lnTo>
                  <a:lnTo>
                    <a:pt x="78" y="311"/>
                  </a:lnTo>
                  <a:lnTo>
                    <a:pt x="78" y="311"/>
                  </a:lnTo>
                  <a:lnTo>
                    <a:pt x="80" y="311"/>
                  </a:lnTo>
                  <a:lnTo>
                    <a:pt x="80" y="311"/>
                  </a:lnTo>
                  <a:lnTo>
                    <a:pt x="80" y="313"/>
                  </a:lnTo>
                  <a:lnTo>
                    <a:pt x="80" y="313"/>
                  </a:lnTo>
                  <a:lnTo>
                    <a:pt x="78" y="311"/>
                  </a:lnTo>
                  <a:lnTo>
                    <a:pt x="78" y="311"/>
                  </a:lnTo>
                  <a:lnTo>
                    <a:pt x="78" y="311"/>
                  </a:lnTo>
                  <a:lnTo>
                    <a:pt x="76" y="311"/>
                  </a:lnTo>
                  <a:lnTo>
                    <a:pt x="76" y="311"/>
                  </a:lnTo>
                  <a:lnTo>
                    <a:pt x="76" y="309"/>
                  </a:lnTo>
                  <a:lnTo>
                    <a:pt x="76" y="309"/>
                  </a:lnTo>
                  <a:lnTo>
                    <a:pt x="75" y="309"/>
                  </a:lnTo>
                  <a:lnTo>
                    <a:pt x="75" y="309"/>
                  </a:lnTo>
                  <a:lnTo>
                    <a:pt x="73" y="309"/>
                  </a:lnTo>
                  <a:lnTo>
                    <a:pt x="73" y="309"/>
                  </a:lnTo>
                  <a:lnTo>
                    <a:pt x="73" y="309"/>
                  </a:lnTo>
                  <a:lnTo>
                    <a:pt x="71" y="309"/>
                  </a:lnTo>
                  <a:lnTo>
                    <a:pt x="71" y="309"/>
                  </a:lnTo>
                  <a:lnTo>
                    <a:pt x="69" y="307"/>
                  </a:lnTo>
                  <a:lnTo>
                    <a:pt x="69" y="307"/>
                  </a:lnTo>
                  <a:lnTo>
                    <a:pt x="67" y="307"/>
                  </a:lnTo>
                  <a:lnTo>
                    <a:pt x="67" y="307"/>
                  </a:lnTo>
                  <a:lnTo>
                    <a:pt x="67" y="307"/>
                  </a:lnTo>
                  <a:lnTo>
                    <a:pt x="67" y="307"/>
                  </a:lnTo>
                  <a:lnTo>
                    <a:pt x="65" y="307"/>
                  </a:lnTo>
                  <a:lnTo>
                    <a:pt x="65" y="305"/>
                  </a:lnTo>
                  <a:lnTo>
                    <a:pt x="65" y="305"/>
                  </a:lnTo>
                  <a:lnTo>
                    <a:pt x="65" y="305"/>
                  </a:lnTo>
                  <a:lnTo>
                    <a:pt x="64" y="305"/>
                  </a:lnTo>
                  <a:lnTo>
                    <a:pt x="64" y="305"/>
                  </a:lnTo>
                  <a:lnTo>
                    <a:pt x="64" y="305"/>
                  </a:lnTo>
                  <a:lnTo>
                    <a:pt x="62" y="305"/>
                  </a:lnTo>
                  <a:lnTo>
                    <a:pt x="62" y="302"/>
                  </a:lnTo>
                  <a:lnTo>
                    <a:pt x="62" y="302"/>
                  </a:lnTo>
                  <a:lnTo>
                    <a:pt x="62" y="302"/>
                  </a:lnTo>
                  <a:lnTo>
                    <a:pt x="62" y="302"/>
                  </a:lnTo>
                  <a:lnTo>
                    <a:pt x="62" y="302"/>
                  </a:lnTo>
                  <a:lnTo>
                    <a:pt x="62" y="303"/>
                  </a:lnTo>
                  <a:lnTo>
                    <a:pt x="62" y="303"/>
                  </a:lnTo>
                  <a:lnTo>
                    <a:pt x="60" y="303"/>
                  </a:lnTo>
                  <a:lnTo>
                    <a:pt x="60" y="305"/>
                  </a:lnTo>
                  <a:lnTo>
                    <a:pt x="60" y="305"/>
                  </a:lnTo>
                  <a:lnTo>
                    <a:pt x="60" y="305"/>
                  </a:lnTo>
                  <a:lnTo>
                    <a:pt x="60" y="305"/>
                  </a:lnTo>
                  <a:lnTo>
                    <a:pt x="60" y="305"/>
                  </a:lnTo>
                  <a:lnTo>
                    <a:pt x="60" y="307"/>
                  </a:lnTo>
                  <a:lnTo>
                    <a:pt x="60" y="307"/>
                  </a:lnTo>
                  <a:lnTo>
                    <a:pt x="58" y="307"/>
                  </a:lnTo>
                  <a:lnTo>
                    <a:pt x="58" y="307"/>
                  </a:lnTo>
                  <a:lnTo>
                    <a:pt x="58" y="307"/>
                  </a:lnTo>
                  <a:lnTo>
                    <a:pt x="56" y="307"/>
                  </a:lnTo>
                  <a:lnTo>
                    <a:pt x="56" y="307"/>
                  </a:lnTo>
                  <a:lnTo>
                    <a:pt x="56" y="307"/>
                  </a:lnTo>
                  <a:lnTo>
                    <a:pt x="56" y="307"/>
                  </a:lnTo>
                  <a:lnTo>
                    <a:pt x="56" y="307"/>
                  </a:lnTo>
                  <a:lnTo>
                    <a:pt x="55" y="307"/>
                  </a:lnTo>
                  <a:lnTo>
                    <a:pt x="55" y="309"/>
                  </a:lnTo>
                  <a:lnTo>
                    <a:pt x="55" y="309"/>
                  </a:lnTo>
                  <a:lnTo>
                    <a:pt x="55" y="309"/>
                  </a:lnTo>
                  <a:lnTo>
                    <a:pt x="53" y="311"/>
                  </a:lnTo>
                  <a:lnTo>
                    <a:pt x="53" y="311"/>
                  </a:lnTo>
                  <a:lnTo>
                    <a:pt x="53" y="313"/>
                  </a:lnTo>
                  <a:lnTo>
                    <a:pt x="53" y="313"/>
                  </a:lnTo>
                  <a:lnTo>
                    <a:pt x="53" y="314"/>
                  </a:lnTo>
                  <a:lnTo>
                    <a:pt x="51" y="314"/>
                  </a:lnTo>
                  <a:lnTo>
                    <a:pt x="51" y="316"/>
                  </a:lnTo>
                  <a:lnTo>
                    <a:pt x="51" y="316"/>
                  </a:lnTo>
                  <a:lnTo>
                    <a:pt x="51" y="318"/>
                  </a:lnTo>
                  <a:lnTo>
                    <a:pt x="49" y="320"/>
                  </a:lnTo>
                  <a:lnTo>
                    <a:pt x="49" y="320"/>
                  </a:lnTo>
                  <a:lnTo>
                    <a:pt x="49" y="320"/>
                  </a:lnTo>
                  <a:lnTo>
                    <a:pt x="49" y="322"/>
                  </a:lnTo>
                  <a:lnTo>
                    <a:pt x="49" y="322"/>
                  </a:lnTo>
                  <a:lnTo>
                    <a:pt x="49" y="322"/>
                  </a:lnTo>
                  <a:lnTo>
                    <a:pt x="47" y="323"/>
                  </a:lnTo>
                  <a:lnTo>
                    <a:pt x="47" y="323"/>
                  </a:lnTo>
                  <a:lnTo>
                    <a:pt x="47" y="325"/>
                  </a:lnTo>
                  <a:lnTo>
                    <a:pt x="47" y="325"/>
                  </a:lnTo>
                  <a:lnTo>
                    <a:pt x="45" y="327"/>
                  </a:lnTo>
                  <a:lnTo>
                    <a:pt x="45" y="327"/>
                  </a:lnTo>
                  <a:lnTo>
                    <a:pt x="45" y="329"/>
                  </a:lnTo>
                  <a:lnTo>
                    <a:pt x="44" y="331"/>
                  </a:lnTo>
                  <a:lnTo>
                    <a:pt x="44" y="333"/>
                  </a:lnTo>
                  <a:lnTo>
                    <a:pt x="44" y="333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40" y="336"/>
                  </a:lnTo>
                  <a:lnTo>
                    <a:pt x="40" y="336"/>
                  </a:lnTo>
                  <a:lnTo>
                    <a:pt x="40" y="338"/>
                  </a:lnTo>
                  <a:lnTo>
                    <a:pt x="40" y="338"/>
                  </a:lnTo>
                  <a:lnTo>
                    <a:pt x="38" y="340"/>
                  </a:lnTo>
                  <a:lnTo>
                    <a:pt x="38" y="340"/>
                  </a:lnTo>
                  <a:lnTo>
                    <a:pt x="36" y="342"/>
                  </a:lnTo>
                  <a:lnTo>
                    <a:pt x="36" y="342"/>
                  </a:lnTo>
                  <a:lnTo>
                    <a:pt x="36" y="344"/>
                  </a:lnTo>
                  <a:lnTo>
                    <a:pt x="36" y="344"/>
                  </a:lnTo>
                  <a:lnTo>
                    <a:pt x="36" y="344"/>
                  </a:lnTo>
                  <a:lnTo>
                    <a:pt x="36" y="344"/>
                  </a:lnTo>
                  <a:lnTo>
                    <a:pt x="36" y="344"/>
                  </a:lnTo>
                  <a:lnTo>
                    <a:pt x="36" y="342"/>
                  </a:lnTo>
                  <a:lnTo>
                    <a:pt x="36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40" y="342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5" y="336"/>
                  </a:lnTo>
                  <a:lnTo>
                    <a:pt x="45" y="336"/>
                  </a:lnTo>
                  <a:lnTo>
                    <a:pt x="45" y="334"/>
                  </a:lnTo>
                  <a:lnTo>
                    <a:pt x="45" y="334"/>
                  </a:lnTo>
                  <a:lnTo>
                    <a:pt x="47" y="333"/>
                  </a:lnTo>
                  <a:lnTo>
                    <a:pt x="47" y="333"/>
                  </a:lnTo>
                  <a:lnTo>
                    <a:pt x="47" y="333"/>
                  </a:lnTo>
                  <a:lnTo>
                    <a:pt x="47" y="333"/>
                  </a:lnTo>
                  <a:lnTo>
                    <a:pt x="47" y="333"/>
                  </a:lnTo>
                  <a:lnTo>
                    <a:pt x="47" y="333"/>
                  </a:lnTo>
                  <a:lnTo>
                    <a:pt x="47" y="333"/>
                  </a:lnTo>
                  <a:lnTo>
                    <a:pt x="47" y="334"/>
                  </a:lnTo>
                  <a:lnTo>
                    <a:pt x="47" y="334"/>
                  </a:lnTo>
                  <a:lnTo>
                    <a:pt x="49" y="334"/>
                  </a:lnTo>
                  <a:lnTo>
                    <a:pt x="49" y="334"/>
                  </a:lnTo>
                  <a:lnTo>
                    <a:pt x="49" y="334"/>
                  </a:lnTo>
                  <a:lnTo>
                    <a:pt x="49" y="333"/>
                  </a:lnTo>
                  <a:lnTo>
                    <a:pt x="51" y="333"/>
                  </a:lnTo>
                  <a:lnTo>
                    <a:pt x="51" y="333"/>
                  </a:lnTo>
                  <a:lnTo>
                    <a:pt x="51" y="333"/>
                  </a:lnTo>
                  <a:lnTo>
                    <a:pt x="51" y="334"/>
                  </a:lnTo>
                  <a:lnTo>
                    <a:pt x="51" y="334"/>
                  </a:lnTo>
                  <a:lnTo>
                    <a:pt x="49" y="334"/>
                  </a:lnTo>
                  <a:lnTo>
                    <a:pt x="49" y="334"/>
                  </a:lnTo>
                  <a:lnTo>
                    <a:pt x="49" y="336"/>
                  </a:lnTo>
                  <a:lnTo>
                    <a:pt x="47" y="336"/>
                  </a:lnTo>
                  <a:lnTo>
                    <a:pt x="47" y="336"/>
                  </a:lnTo>
                  <a:lnTo>
                    <a:pt x="47" y="336"/>
                  </a:lnTo>
                  <a:lnTo>
                    <a:pt x="47" y="336"/>
                  </a:lnTo>
                  <a:lnTo>
                    <a:pt x="49" y="338"/>
                  </a:lnTo>
                  <a:lnTo>
                    <a:pt x="49" y="338"/>
                  </a:lnTo>
                  <a:lnTo>
                    <a:pt x="49" y="338"/>
                  </a:lnTo>
                  <a:lnTo>
                    <a:pt x="49" y="338"/>
                  </a:lnTo>
                  <a:lnTo>
                    <a:pt x="49" y="338"/>
                  </a:lnTo>
                  <a:lnTo>
                    <a:pt x="49" y="340"/>
                  </a:lnTo>
                  <a:lnTo>
                    <a:pt x="49" y="340"/>
                  </a:lnTo>
                  <a:lnTo>
                    <a:pt x="49" y="340"/>
                  </a:lnTo>
                  <a:lnTo>
                    <a:pt x="49" y="342"/>
                  </a:lnTo>
                  <a:lnTo>
                    <a:pt x="49" y="342"/>
                  </a:lnTo>
                  <a:lnTo>
                    <a:pt x="51" y="344"/>
                  </a:lnTo>
                  <a:lnTo>
                    <a:pt x="51" y="344"/>
                  </a:lnTo>
                  <a:lnTo>
                    <a:pt x="51" y="345"/>
                  </a:lnTo>
                  <a:lnTo>
                    <a:pt x="51" y="345"/>
                  </a:lnTo>
                  <a:lnTo>
                    <a:pt x="51" y="345"/>
                  </a:lnTo>
                  <a:lnTo>
                    <a:pt x="51" y="347"/>
                  </a:lnTo>
                  <a:lnTo>
                    <a:pt x="51" y="347"/>
                  </a:lnTo>
                  <a:lnTo>
                    <a:pt x="51" y="347"/>
                  </a:lnTo>
                  <a:lnTo>
                    <a:pt x="49" y="347"/>
                  </a:lnTo>
                  <a:lnTo>
                    <a:pt x="49" y="345"/>
                  </a:lnTo>
                  <a:lnTo>
                    <a:pt x="49" y="345"/>
                  </a:lnTo>
                  <a:lnTo>
                    <a:pt x="49" y="345"/>
                  </a:lnTo>
                  <a:lnTo>
                    <a:pt x="49" y="345"/>
                  </a:lnTo>
                  <a:lnTo>
                    <a:pt x="47" y="345"/>
                  </a:lnTo>
                  <a:lnTo>
                    <a:pt x="47" y="345"/>
                  </a:lnTo>
                  <a:lnTo>
                    <a:pt x="47" y="345"/>
                  </a:lnTo>
                  <a:lnTo>
                    <a:pt x="47" y="344"/>
                  </a:lnTo>
                  <a:lnTo>
                    <a:pt x="47" y="344"/>
                  </a:lnTo>
                  <a:lnTo>
                    <a:pt x="47" y="344"/>
                  </a:lnTo>
                  <a:lnTo>
                    <a:pt x="47" y="342"/>
                  </a:lnTo>
                  <a:lnTo>
                    <a:pt x="47" y="342"/>
                  </a:lnTo>
                  <a:lnTo>
                    <a:pt x="47" y="342"/>
                  </a:lnTo>
                  <a:lnTo>
                    <a:pt x="47" y="340"/>
                  </a:lnTo>
                  <a:lnTo>
                    <a:pt x="47" y="338"/>
                  </a:lnTo>
                  <a:lnTo>
                    <a:pt x="47" y="338"/>
                  </a:lnTo>
                  <a:lnTo>
                    <a:pt x="47" y="338"/>
                  </a:lnTo>
                  <a:lnTo>
                    <a:pt x="45" y="340"/>
                  </a:lnTo>
                  <a:lnTo>
                    <a:pt x="45" y="340"/>
                  </a:lnTo>
                  <a:lnTo>
                    <a:pt x="45" y="340"/>
                  </a:lnTo>
                  <a:lnTo>
                    <a:pt x="45" y="338"/>
                  </a:lnTo>
                  <a:lnTo>
                    <a:pt x="45" y="338"/>
                  </a:lnTo>
                  <a:lnTo>
                    <a:pt x="45" y="338"/>
                  </a:lnTo>
                  <a:lnTo>
                    <a:pt x="44" y="338"/>
                  </a:lnTo>
                  <a:lnTo>
                    <a:pt x="44" y="338"/>
                  </a:lnTo>
                  <a:lnTo>
                    <a:pt x="44" y="338"/>
                  </a:lnTo>
                  <a:lnTo>
                    <a:pt x="44" y="338"/>
                  </a:lnTo>
                  <a:lnTo>
                    <a:pt x="44" y="340"/>
                  </a:lnTo>
                  <a:lnTo>
                    <a:pt x="42" y="340"/>
                  </a:lnTo>
                  <a:lnTo>
                    <a:pt x="42" y="340"/>
                  </a:lnTo>
                  <a:lnTo>
                    <a:pt x="42" y="340"/>
                  </a:lnTo>
                  <a:lnTo>
                    <a:pt x="42" y="340"/>
                  </a:lnTo>
                  <a:lnTo>
                    <a:pt x="40" y="342"/>
                  </a:lnTo>
                  <a:lnTo>
                    <a:pt x="40" y="342"/>
                  </a:lnTo>
                  <a:lnTo>
                    <a:pt x="40" y="342"/>
                  </a:lnTo>
                  <a:lnTo>
                    <a:pt x="38" y="344"/>
                  </a:lnTo>
                  <a:lnTo>
                    <a:pt x="38" y="344"/>
                  </a:lnTo>
                  <a:lnTo>
                    <a:pt x="38" y="344"/>
                  </a:lnTo>
                  <a:lnTo>
                    <a:pt x="36" y="345"/>
                  </a:lnTo>
                  <a:lnTo>
                    <a:pt x="36" y="345"/>
                  </a:lnTo>
                  <a:lnTo>
                    <a:pt x="36" y="345"/>
                  </a:lnTo>
                  <a:lnTo>
                    <a:pt x="36" y="345"/>
                  </a:lnTo>
                  <a:lnTo>
                    <a:pt x="36" y="345"/>
                  </a:lnTo>
                  <a:lnTo>
                    <a:pt x="38" y="345"/>
                  </a:lnTo>
                  <a:lnTo>
                    <a:pt x="38" y="345"/>
                  </a:lnTo>
                  <a:lnTo>
                    <a:pt x="38" y="347"/>
                  </a:lnTo>
                  <a:lnTo>
                    <a:pt x="38" y="347"/>
                  </a:lnTo>
                  <a:lnTo>
                    <a:pt x="40" y="347"/>
                  </a:lnTo>
                  <a:lnTo>
                    <a:pt x="38" y="347"/>
                  </a:lnTo>
                  <a:lnTo>
                    <a:pt x="38" y="347"/>
                  </a:lnTo>
                  <a:lnTo>
                    <a:pt x="38" y="347"/>
                  </a:lnTo>
                  <a:lnTo>
                    <a:pt x="38" y="347"/>
                  </a:lnTo>
                  <a:lnTo>
                    <a:pt x="38" y="347"/>
                  </a:lnTo>
                  <a:lnTo>
                    <a:pt x="36" y="347"/>
                  </a:lnTo>
                  <a:lnTo>
                    <a:pt x="36" y="347"/>
                  </a:lnTo>
                  <a:lnTo>
                    <a:pt x="36" y="347"/>
                  </a:lnTo>
                  <a:lnTo>
                    <a:pt x="36" y="349"/>
                  </a:lnTo>
                  <a:lnTo>
                    <a:pt x="36" y="349"/>
                  </a:lnTo>
                  <a:lnTo>
                    <a:pt x="36" y="349"/>
                  </a:lnTo>
                  <a:lnTo>
                    <a:pt x="36" y="351"/>
                  </a:lnTo>
                  <a:lnTo>
                    <a:pt x="36" y="351"/>
                  </a:lnTo>
                  <a:lnTo>
                    <a:pt x="36" y="351"/>
                  </a:lnTo>
                  <a:lnTo>
                    <a:pt x="36" y="351"/>
                  </a:lnTo>
                  <a:lnTo>
                    <a:pt x="36" y="353"/>
                  </a:lnTo>
                  <a:lnTo>
                    <a:pt x="36" y="353"/>
                  </a:lnTo>
                  <a:lnTo>
                    <a:pt x="36" y="353"/>
                  </a:lnTo>
                  <a:lnTo>
                    <a:pt x="36" y="353"/>
                  </a:lnTo>
                  <a:lnTo>
                    <a:pt x="36" y="353"/>
                  </a:lnTo>
                  <a:lnTo>
                    <a:pt x="34" y="353"/>
                  </a:lnTo>
                  <a:lnTo>
                    <a:pt x="34" y="353"/>
                  </a:lnTo>
                  <a:lnTo>
                    <a:pt x="34" y="353"/>
                  </a:lnTo>
                  <a:lnTo>
                    <a:pt x="34" y="353"/>
                  </a:lnTo>
                  <a:lnTo>
                    <a:pt x="34" y="353"/>
                  </a:lnTo>
                  <a:lnTo>
                    <a:pt x="34" y="353"/>
                  </a:lnTo>
                  <a:lnTo>
                    <a:pt x="34" y="353"/>
                  </a:lnTo>
                  <a:lnTo>
                    <a:pt x="34" y="351"/>
                  </a:lnTo>
                  <a:lnTo>
                    <a:pt x="34" y="351"/>
                  </a:lnTo>
                  <a:lnTo>
                    <a:pt x="34" y="351"/>
                  </a:lnTo>
                  <a:lnTo>
                    <a:pt x="34" y="351"/>
                  </a:lnTo>
                  <a:lnTo>
                    <a:pt x="34" y="349"/>
                  </a:lnTo>
                  <a:lnTo>
                    <a:pt x="34" y="349"/>
                  </a:lnTo>
                  <a:lnTo>
                    <a:pt x="34" y="349"/>
                  </a:lnTo>
                  <a:lnTo>
                    <a:pt x="34" y="349"/>
                  </a:lnTo>
                  <a:lnTo>
                    <a:pt x="34" y="347"/>
                  </a:lnTo>
                  <a:lnTo>
                    <a:pt x="34" y="347"/>
                  </a:lnTo>
                  <a:lnTo>
                    <a:pt x="34" y="347"/>
                  </a:lnTo>
                  <a:lnTo>
                    <a:pt x="36" y="347"/>
                  </a:lnTo>
                  <a:lnTo>
                    <a:pt x="34" y="345"/>
                  </a:lnTo>
                  <a:lnTo>
                    <a:pt x="34" y="345"/>
                  </a:lnTo>
                  <a:lnTo>
                    <a:pt x="34" y="345"/>
                  </a:lnTo>
                  <a:lnTo>
                    <a:pt x="34" y="344"/>
                  </a:lnTo>
                  <a:lnTo>
                    <a:pt x="34" y="345"/>
                  </a:lnTo>
                  <a:lnTo>
                    <a:pt x="34" y="345"/>
                  </a:lnTo>
                  <a:lnTo>
                    <a:pt x="33" y="345"/>
                  </a:lnTo>
                  <a:lnTo>
                    <a:pt x="33" y="344"/>
                  </a:lnTo>
                  <a:lnTo>
                    <a:pt x="33" y="345"/>
                  </a:lnTo>
                  <a:lnTo>
                    <a:pt x="33" y="345"/>
                  </a:lnTo>
                  <a:lnTo>
                    <a:pt x="31" y="345"/>
                  </a:lnTo>
                  <a:lnTo>
                    <a:pt x="31" y="345"/>
                  </a:lnTo>
                  <a:lnTo>
                    <a:pt x="31" y="345"/>
                  </a:lnTo>
                  <a:lnTo>
                    <a:pt x="31" y="345"/>
                  </a:lnTo>
                  <a:lnTo>
                    <a:pt x="31" y="345"/>
                  </a:lnTo>
                  <a:lnTo>
                    <a:pt x="31" y="347"/>
                  </a:lnTo>
                  <a:lnTo>
                    <a:pt x="31" y="347"/>
                  </a:lnTo>
                  <a:lnTo>
                    <a:pt x="29" y="347"/>
                  </a:lnTo>
                  <a:lnTo>
                    <a:pt x="29" y="347"/>
                  </a:lnTo>
                  <a:lnTo>
                    <a:pt x="29" y="347"/>
                  </a:lnTo>
                  <a:lnTo>
                    <a:pt x="29" y="349"/>
                  </a:lnTo>
                  <a:lnTo>
                    <a:pt x="29" y="349"/>
                  </a:lnTo>
                  <a:lnTo>
                    <a:pt x="27" y="349"/>
                  </a:lnTo>
                  <a:lnTo>
                    <a:pt x="29" y="349"/>
                  </a:lnTo>
                  <a:lnTo>
                    <a:pt x="29" y="349"/>
                  </a:lnTo>
                  <a:lnTo>
                    <a:pt x="29" y="351"/>
                  </a:lnTo>
                  <a:lnTo>
                    <a:pt x="29" y="351"/>
                  </a:lnTo>
                  <a:lnTo>
                    <a:pt x="29" y="353"/>
                  </a:lnTo>
                  <a:lnTo>
                    <a:pt x="29" y="353"/>
                  </a:lnTo>
                  <a:lnTo>
                    <a:pt x="29" y="355"/>
                  </a:lnTo>
                  <a:lnTo>
                    <a:pt x="29" y="355"/>
                  </a:lnTo>
                  <a:lnTo>
                    <a:pt x="27" y="355"/>
                  </a:lnTo>
                  <a:lnTo>
                    <a:pt x="27" y="356"/>
                  </a:lnTo>
                  <a:lnTo>
                    <a:pt x="27" y="356"/>
                  </a:lnTo>
                  <a:lnTo>
                    <a:pt x="27" y="358"/>
                  </a:lnTo>
                  <a:lnTo>
                    <a:pt x="25" y="358"/>
                  </a:lnTo>
                  <a:lnTo>
                    <a:pt x="25" y="360"/>
                  </a:lnTo>
                  <a:lnTo>
                    <a:pt x="25" y="360"/>
                  </a:lnTo>
                  <a:lnTo>
                    <a:pt x="25" y="362"/>
                  </a:lnTo>
                  <a:lnTo>
                    <a:pt x="25" y="364"/>
                  </a:lnTo>
                  <a:lnTo>
                    <a:pt x="25" y="364"/>
                  </a:lnTo>
                  <a:lnTo>
                    <a:pt x="23" y="366"/>
                  </a:lnTo>
                  <a:lnTo>
                    <a:pt x="23" y="367"/>
                  </a:lnTo>
                  <a:lnTo>
                    <a:pt x="22" y="367"/>
                  </a:lnTo>
                  <a:lnTo>
                    <a:pt x="22" y="369"/>
                  </a:lnTo>
                  <a:lnTo>
                    <a:pt x="22" y="369"/>
                  </a:lnTo>
                  <a:lnTo>
                    <a:pt x="22" y="371"/>
                  </a:lnTo>
                  <a:lnTo>
                    <a:pt x="22" y="371"/>
                  </a:lnTo>
                  <a:lnTo>
                    <a:pt x="20" y="371"/>
                  </a:lnTo>
                  <a:lnTo>
                    <a:pt x="20" y="373"/>
                  </a:lnTo>
                  <a:lnTo>
                    <a:pt x="20" y="373"/>
                  </a:lnTo>
                  <a:lnTo>
                    <a:pt x="20" y="375"/>
                  </a:lnTo>
                  <a:lnTo>
                    <a:pt x="20" y="375"/>
                  </a:lnTo>
                  <a:lnTo>
                    <a:pt x="20" y="375"/>
                  </a:lnTo>
                  <a:lnTo>
                    <a:pt x="18" y="376"/>
                  </a:lnTo>
                  <a:lnTo>
                    <a:pt x="18" y="378"/>
                  </a:lnTo>
                  <a:lnTo>
                    <a:pt x="18" y="378"/>
                  </a:lnTo>
                  <a:lnTo>
                    <a:pt x="18" y="378"/>
                  </a:lnTo>
                  <a:lnTo>
                    <a:pt x="18" y="380"/>
                  </a:lnTo>
                  <a:lnTo>
                    <a:pt x="18" y="382"/>
                  </a:lnTo>
                  <a:lnTo>
                    <a:pt x="18" y="382"/>
                  </a:lnTo>
                  <a:lnTo>
                    <a:pt x="16" y="382"/>
                  </a:lnTo>
                  <a:lnTo>
                    <a:pt x="16" y="384"/>
                  </a:lnTo>
                  <a:lnTo>
                    <a:pt x="16" y="384"/>
                  </a:lnTo>
                  <a:lnTo>
                    <a:pt x="14" y="384"/>
                  </a:lnTo>
                  <a:lnTo>
                    <a:pt x="14" y="384"/>
                  </a:lnTo>
                  <a:lnTo>
                    <a:pt x="14" y="386"/>
                  </a:lnTo>
                  <a:lnTo>
                    <a:pt x="14" y="386"/>
                  </a:lnTo>
                  <a:lnTo>
                    <a:pt x="14" y="386"/>
                  </a:lnTo>
                  <a:lnTo>
                    <a:pt x="14" y="387"/>
                  </a:lnTo>
                  <a:lnTo>
                    <a:pt x="13" y="387"/>
                  </a:lnTo>
                  <a:lnTo>
                    <a:pt x="13" y="387"/>
                  </a:lnTo>
                  <a:lnTo>
                    <a:pt x="13" y="387"/>
                  </a:lnTo>
                  <a:lnTo>
                    <a:pt x="13" y="389"/>
                  </a:lnTo>
                  <a:lnTo>
                    <a:pt x="13" y="389"/>
                  </a:lnTo>
                  <a:lnTo>
                    <a:pt x="11" y="391"/>
                  </a:lnTo>
                  <a:lnTo>
                    <a:pt x="11" y="391"/>
                  </a:lnTo>
                  <a:lnTo>
                    <a:pt x="11" y="391"/>
                  </a:lnTo>
                  <a:lnTo>
                    <a:pt x="11" y="393"/>
                  </a:lnTo>
                  <a:lnTo>
                    <a:pt x="11" y="393"/>
                  </a:lnTo>
                  <a:lnTo>
                    <a:pt x="9" y="393"/>
                  </a:lnTo>
                  <a:lnTo>
                    <a:pt x="9" y="395"/>
                  </a:lnTo>
                  <a:lnTo>
                    <a:pt x="9" y="395"/>
                  </a:lnTo>
                  <a:lnTo>
                    <a:pt x="7" y="397"/>
                  </a:lnTo>
                  <a:lnTo>
                    <a:pt x="7" y="397"/>
                  </a:lnTo>
                  <a:lnTo>
                    <a:pt x="7" y="397"/>
                  </a:lnTo>
                  <a:lnTo>
                    <a:pt x="7" y="397"/>
                  </a:lnTo>
                  <a:lnTo>
                    <a:pt x="5" y="398"/>
                  </a:lnTo>
                  <a:lnTo>
                    <a:pt x="5" y="398"/>
                  </a:lnTo>
                  <a:lnTo>
                    <a:pt x="5" y="398"/>
                  </a:lnTo>
                  <a:lnTo>
                    <a:pt x="5" y="400"/>
                  </a:lnTo>
                  <a:lnTo>
                    <a:pt x="5" y="400"/>
                  </a:lnTo>
                  <a:lnTo>
                    <a:pt x="5" y="400"/>
                  </a:lnTo>
                  <a:lnTo>
                    <a:pt x="3" y="402"/>
                  </a:lnTo>
                  <a:lnTo>
                    <a:pt x="3" y="402"/>
                  </a:lnTo>
                  <a:lnTo>
                    <a:pt x="3" y="402"/>
                  </a:lnTo>
                  <a:lnTo>
                    <a:pt x="3" y="402"/>
                  </a:lnTo>
                  <a:lnTo>
                    <a:pt x="3" y="402"/>
                  </a:lnTo>
                  <a:lnTo>
                    <a:pt x="3" y="402"/>
                  </a:lnTo>
                  <a:lnTo>
                    <a:pt x="2" y="404"/>
                  </a:lnTo>
                  <a:lnTo>
                    <a:pt x="2" y="404"/>
                  </a:lnTo>
                  <a:lnTo>
                    <a:pt x="2" y="404"/>
                  </a:lnTo>
                  <a:lnTo>
                    <a:pt x="2" y="404"/>
                  </a:lnTo>
                  <a:lnTo>
                    <a:pt x="2" y="404"/>
                  </a:lnTo>
                  <a:lnTo>
                    <a:pt x="2" y="404"/>
                  </a:lnTo>
                  <a:lnTo>
                    <a:pt x="3" y="404"/>
                  </a:lnTo>
                  <a:lnTo>
                    <a:pt x="3" y="406"/>
                  </a:lnTo>
                  <a:lnTo>
                    <a:pt x="3" y="406"/>
                  </a:lnTo>
                  <a:lnTo>
                    <a:pt x="3" y="408"/>
                  </a:lnTo>
                  <a:lnTo>
                    <a:pt x="3" y="408"/>
                  </a:lnTo>
                  <a:lnTo>
                    <a:pt x="3" y="409"/>
                  </a:lnTo>
                  <a:lnTo>
                    <a:pt x="5" y="409"/>
                  </a:lnTo>
                  <a:lnTo>
                    <a:pt x="3" y="409"/>
                  </a:lnTo>
                  <a:lnTo>
                    <a:pt x="3" y="409"/>
                  </a:lnTo>
                  <a:lnTo>
                    <a:pt x="3" y="411"/>
                  </a:lnTo>
                  <a:lnTo>
                    <a:pt x="3" y="411"/>
                  </a:lnTo>
                  <a:lnTo>
                    <a:pt x="3" y="411"/>
                  </a:lnTo>
                  <a:lnTo>
                    <a:pt x="5" y="411"/>
                  </a:lnTo>
                  <a:lnTo>
                    <a:pt x="5" y="413"/>
                  </a:lnTo>
                  <a:lnTo>
                    <a:pt x="5" y="413"/>
                  </a:lnTo>
                  <a:lnTo>
                    <a:pt x="3" y="415"/>
                  </a:lnTo>
                  <a:lnTo>
                    <a:pt x="3" y="415"/>
                  </a:lnTo>
                  <a:lnTo>
                    <a:pt x="3" y="417"/>
                  </a:lnTo>
                  <a:lnTo>
                    <a:pt x="5" y="417"/>
                  </a:lnTo>
                  <a:lnTo>
                    <a:pt x="5" y="417"/>
                  </a:lnTo>
                  <a:lnTo>
                    <a:pt x="5" y="417"/>
                  </a:lnTo>
                  <a:lnTo>
                    <a:pt x="5" y="417"/>
                  </a:lnTo>
                  <a:lnTo>
                    <a:pt x="7" y="417"/>
                  </a:lnTo>
                  <a:lnTo>
                    <a:pt x="7" y="417"/>
                  </a:lnTo>
                  <a:lnTo>
                    <a:pt x="7" y="417"/>
                  </a:lnTo>
                  <a:lnTo>
                    <a:pt x="7" y="419"/>
                  </a:lnTo>
                  <a:lnTo>
                    <a:pt x="7" y="419"/>
                  </a:lnTo>
                  <a:lnTo>
                    <a:pt x="7" y="419"/>
                  </a:lnTo>
                  <a:lnTo>
                    <a:pt x="7" y="420"/>
                  </a:lnTo>
                  <a:lnTo>
                    <a:pt x="7" y="420"/>
                  </a:lnTo>
                  <a:lnTo>
                    <a:pt x="7" y="422"/>
                  </a:lnTo>
                  <a:lnTo>
                    <a:pt x="7" y="422"/>
                  </a:lnTo>
                  <a:lnTo>
                    <a:pt x="7" y="422"/>
                  </a:lnTo>
                  <a:lnTo>
                    <a:pt x="9" y="422"/>
                  </a:lnTo>
                  <a:lnTo>
                    <a:pt x="9" y="424"/>
                  </a:lnTo>
                  <a:lnTo>
                    <a:pt x="7" y="424"/>
                  </a:lnTo>
                  <a:lnTo>
                    <a:pt x="9" y="424"/>
                  </a:lnTo>
                  <a:lnTo>
                    <a:pt x="9" y="424"/>
                  </a:lnTo>
                  <a:lnTo>
                    <a:pt x="9" y="424"/>
                  </a:lnTo>
                  <a:lnTo>
                    <a:pt x="9" y="426"/>
                  </a:lnTo>
                  <a:lnTo>
                    <a:pt x="9" y="426"/>
                  </a:lnTo>
                  <a:lnTo>
                    <a:pt x="9" y="426"/>
                  </a:lnTo>
                  <a:lnTo>
                    <a:pt x="11" y="426"/>
                  </a:lnTo>
                  <a:lnTo>
                    <a:pt x="11" y="428"/>
                  </a:lnTo>
                  <a:lnTo>
                    <a:pt x="11" y="428"/>
                  </a:lnTo>
                  <a:lnTo>
                    <a:pt x="11" y="428"/>
                  </a:lnTo>
                  <a:lnTo>
                    <a:pt x="11" y="429"/>
                  </a:lnTo>
                  <a:lnTo>
                    <a:pt x="11" y="431"/>
                  </a:lnTo>
                  <a:lnTo>
                    <a:pt x="11" y="431"/>
                  </a:lnTo>
                  <a:lnTo>
                    <a:pt x="11" y="431"/>
                  </a:lnTo>
                  <a:lnTo>
                    <a:pt x="11" y="433"/>
                  </a:lnTo>
                  <a:lnTo>
                    <a:pt x="11" y="433"/>
                  </a:lnTo>
                  <a:lnTo>
                    <a:pt x="11" y="435"/>
                  </a:lnTo>
                  <a:lnTo>
                    <a:pt x="11" y="435"/>
                  </a:lnTo>
                  <a:lnTo>
                    <a:pt x="9" y="437"/>
                  </a:lnTo>
                  <a:lnTo>
                    <a:pt x="9" y="437"/>
                  </a:lnTo>
                  <a:lnTo>
                    <a:pt x="11" y="437"/>
                  </a:lnTo>
                  <a:lnTo>
                    <a:pt x="11" y="437"/>
                  </a:lnTo>
                  <a:lnTo>
                    <a:pt x="11" y="437"/>
                  </a:lnTo>
                  <a:lnTo>
                    <a:pt x="11" y="439"/>
                  </a:lnTo>
                  <a:lnTo>
                    <a:pt x="11" y="439"/>
                  </a:lnTo>
                  <a:lnTo>
                    <a:pt x="11" y="440"/>
                  </a:lnTo>
                  <a:lnTo>
                    <a:pt x="11" y="440"/>
                  </a:lnTo>
                  <a:lnTo>
                    <a:pt x="9" y="442"/>
                  </a:lnTo>
                  <a:lnTo>
                    <a:pt x="9" y="442"/>
                  </a:lnTo>
                  <a:lnTo>
                    <a:pt x="7" y="444"/>
                  </a:lnTo>
                  <a:lnTo>
                    <a:pt x="7" y="446"/>
                  </a:lnTo>
                  <a:lnTo>
                    <a:pt x="7" y="446"/>
                  </a:lnTo>
                  <a:lnTo>
                    <a:pt x="5" y="448"/>
                  </a:lnTo>
                  <a:lnTo>
                    <a:pt x="5" y="448"/>
                  </a:lnTo>
                  <a:lnTo>
                    <a:pt x="5" y="448"/>
                  </a:lnTo>
                  <a:lnTo>
                    <a:pt x="5" y="450"/>
                  </a:lnTo>
                  <a:lnTo>
                    <a:pt x="5" y="450"/>
                  </a:lnTo>
                  <a:lnTo>
                    <a:pt x="5" y="450"/>
                  </a:lnTo>
                  <a:lnTo>
                    <a:pt x="3" y="451"/>
                  </a:lnTo>
                  <a:lnTo>
                    <a:pt x="3" y="451"/>
                  </a:lnTo>
                  <a:lnTo>
                    <a:pt x="3" y="451"/>
                  </a:lnTo>
                  <a:lnTo>
                    <a:pt x="3" y="453"/>
                  </a:lnTo>
                  <a:lnTo>
                    <a:pt x="3" y="453"/>
                  </a:lnTo>
                  <a:lnTo>
                    <a:pt x="3" y="455"/>
                  </a:lnTo>
                  <a:lnTo>
                    <a:pt x="2" y="455"/>
                  </a:lnTo>
                  <a:lnTo>
                    <a:pt x="2" y="455"/>
                  </a:lnTo>
                  <a:lnTo>
                    <a:pt x="3" y="455"/>
                  </a:lnTo>
                  <a:lnTo>
                    <a:pt x="3" y="455"/>
                  </a:lnTo>
                  <a:lnTo>
                    <a:pt x="3" y="455"/>
                  </a:lnTo>
                  <a:lnTo>
                    <a:pt x="5" y="455"/>
                  </a:lnTo>
                  <a:lnTo>
                    <a:pt x="7" y="455"/>
                  </a:lnTo>
                  <a:lnTo>
                    <a:pt x="7" y="455"/>
                  </a:lnTo>
                  <a:lnTo>
                    <a:pt x="7" y="455"/>
                  </a:lnTo>
                  <a:lnTo>
                    <a:pt x="7" y="455"/>
                  </a:lnTo>
                  <a:lnTo>
                    <a:pt x="7" y="455"/>
                  </a:lnTo>
                  <a:lnTo>
                    <a:pt x="7" y="455"/>
                  </a:lnTo>
                  <a:lnTo>
                    <a:pt x="7" y="455"/>
                  </a:lnTo>
                  <a:lnTo>
                    <a:pt x="7" y="457"/>
                  </a:lnTo>
                  <a:lnTo>
                    <a:pt x="7" y="457"/>
                  </a:lnTo>
                  <a:lnTo>
                    <a:pt x="5" y="457"/>
                  </a:lnTo>
                  <a:lnTo>
                    <a:pt x="5" y="457"/>
                  </a:lnTo>
                  <a:lnTo>
                    <a:pt x="5" y="457"/>
                  </a:lnTo>
                  <a:lnTo>
                    <a:pt x="3" y="457"/>
                  </a:lnTo>
                  <a:lnTo>
                    <a:pt x="3" y="457"/>
                  </a:lnTo>
                  <a:lnTo>
                    <a:pt x="3" y="457"/>
                  </a:lnTo>
                  <a:lnTo>
                    <a:pt x="3" y="459"/>
                  </a:lnTo>
                  <a:lnTo>
                    <a:pt x="3" y="459"/>
                  </a:lnTo>
                  <a:lnTo>
                    <a:pt x="3" y="459"/>
                  </a:lnTo>
                  <a:lnTo>
                    <a:pt x="2" y="461"/>
                  </a:lnTo>
                  <a:lnTo>
                    <a:pt x="3" y="461"/>
                  </a:lnTo>
                  <a:lnTo>
                    <a:pt x="3" y="462"/>
                  </a:lnTo>
                  <a:lnTo>
                    <a:pt x="3" y="462"/>
                  </a:lnTo>
                  <a:lnTo>
                    <a:pt x="2" y="462"/>
                  </a:lnTo>
                  <a:lnTo>
                    <a:pt x="2" y="464"/>
                  </a:lnTo>
                  <a:lnTo>
                    <a:pt x="2" y="464"/>
                  </a:lnTo>
                  <a:lnTo>
                    <a:pt x="2" y="466"/>
                  </a:lnTo>
                  <a:lnTo>
                    <a:pt x="2" y="466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2" y="470"/>
                  </a:lnTo>
                  <a:lnTo>
                    <a:pt x="2" y="470"/>
                  </a:lnTo>
                  <a:lnTo>
                    <a:pt x="2" y="470"/>
                  </a:lnTo>
                  <a:lnTo>
                    <a:pt x="2" y="472"/>
                  </a:lnTo>
                  <a:lnTo>
                    <a:pt x="2" y="473"/>
                  </a:lnTo>
                  <a:lnTo>
                    <a:pt x="2" y="475"/>
                  </a:lnTo>
                  <a:lnTo>
                    <a:pt x="2" y="475"/>
                  </a:lnTo>
                  <a:lnTo>
                    <a:pt x="2" y="475"/>
                  </a:lnTo>
                  <a:lnTo>
                    <a:pt x="0" y="475"/>
                  </a:lnTo>
                  <a:lnTo>
                    <a:pt x="0" y="475"/>
                  </a:lnTo>
                  <a:lnTo>
                    <a:pt x="0" y="477"/>
                  </a:lnTo>
                  <a:lnTo>
                    <a:pt x="0" y="477"/>
                  </a:lnTo>
                  <a:lnTo>
                    <a:pt x="0" y="479"/>
                  </a:lnTo>
                  <a:lnTo>
                    <a:pt x="0" y="479"/>
                  </a:lnTo>
                  <a:lnTo>
                    <a:pt x="0" y="479"/>
                  </a:lnTo>
                  <a:lnTo>
                    <a:pt x="2" y="479"/>
                  </a:lnTo>
                  <a:lnTo>
                    <a:pt x="2" y="479"/>
                  </a:lnTo>
                  <a:lnTo>
                    <a:pt x="2" y="481"/>
                  </a:lnTo>
                  <a:lnTo>
                    <a:pt x="2" y="481"/>
                  </a:lnTo>
                  <a:lnTo>
                    <a:pt x="2" y="481"/>
                  </a:lnTo>
                  <a:lnTo>
                    <a:pt x="2" y="482"/>
                  </a:lnTo>
                  <a:lnTo>
                    <a:pt x="2" y="482"/>
                  </a:lnTo>
                  <a:lnTo>
                    <a:pt x="2" y="484"/>
                  </a:lnTo>
                  <a:lnTo>
                    <a:pt x="2" y="486"/>
                  </a:lnTo>
                  <a:lnTo>
                    <a:pt x="2" y="486"/>
                  </a:lnTo>
                  <a:lnTo>
                    <a:pt x="2" y="488"/>
                  </a:lnTo>
                  <a:lnTo>
                    <a:pt x="2" y="490"/>
                  </a:lnTo>
                  <a:lnTo>
                    <a:pt x="2" y="490"/>
                  </a:lnTo>
                  <a:lnTo>
                    <a:pt x="2" y="490"/>
                  </a:lnTo>
                  <a:lnTo>
                    <a:pt x="2" y="492"/>
                  </a:lnTo>
                  <a:lnTo>
                    <a:pt x="2" y="492"/>
                  </a:lnTo>
                  <a:lnTo>
                    <a:pt x="2" y="492"/>
                  </a:lnTo>
                  <a:lnTo>
                    <a:pt x="3" y="493"/>
                  </a:lnTo>
                  <a:lnTo>
                    <a:pt x="2" y="493"/>
                  </a:lnTo>
                  <a:lnTo>
                    <a:pt x="2" y="495"/>
                  </a:lnTo>
                  <a:lnTo>
                    <a:pt x="2" y="495"/>
                  </a:lnTo>
                  <a:lnTo>
                    <a:pt x="2" y="497"/>
                  </a:lnTo>
                  <a:lnTo>
                    <a:pt x="2" y="497"/>
                  </a:lnTo>
                  <a:lnTo>
                    <a:pt x="2" y="497"/>
                  </a:lnTo>
                  <a:lnTo>
                    <a:pt x="2" y="497"/>
                  </a:lnTo>
                  <a:lnTo>
                    <a:pt x="2" y="499"/>
                  </a:lnTo>
                  <a:lnTo>
                    <a:pt x="3" y="499"/>
                  </a:lnTo>
                  <a:lnTo>
                    <a:pt x="3" y="501"/>
                  </a:lnTo>
                  <a:lnTo>
                    <a:pt x="5" y="501"/>
                  </a:lnTo>
                  <a:lnTo>
                    <a:pt x="5" y="501"/>
                  </a:lnTo>
                  <a:lnTo>
                    <a:pt x="5" y="503"/>
                  </a:lnTo>
                  <a:lnTo>
                    <a:pt x="5" y="504"/>
                  </a:lnTo>
                  <a:lnTo>
                    <a:pt x="5" y="504"/>
                  </a:lnTo>
                  <a:lnTo>
                    <a:pt x="5" y="504"/>
                  </a:lnTo>
                  <a:lnTo>
                    <a:pt x="5" y="504"/>
                  </a:lnTo>
                  <a:lnTo>
                    <a:pt x="7" y="504"/>
                  </a:lnTo>
                  <a:lnTo>
                    <a:pt x="7" y="506"/>
                  </a:lnTo>
                  <a:lnTo>
                    <a:pt x="7" y="506"/>
                  </a:lnTo>
                  <a:lnTo>
                    <a:pt x="7" y="506"/>
                  </a:lnTo>
                  <a:lnTo>
                    <a:pt x="7" y="506"/>
                  </a:lnTo>
                  <a:lnTo>
                    <a:pt x="7" y="506"/>
                  </a:lnTo>
                  <a:lnTo>
                    <a:pt x="9" y="506"/>
                  </a:lnTo>
                  <a:lnTo>
                    <a:pt x="9" y="508"/>
                  </a:lnTo>
                  <a:lnTo>
                    <a:pt x="11" y="510"/>
                  </a:lnTo>
                  <a:lnTo>
                    <a:pt x="11" y="510"/>
                  </a:lnTo>
                  <a:lnTo>
                    <a:pt x="13" y="512"/>
                  </a:lnTo>
                  <a:lnTo>
                    <a:pt x="20" y="514"/>
                  </a:lnTo>
                  <a:lnTo>
                    <a:pt x="22" y="51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62"/>
            <p:cNvSpPr>
              <a:spLocks/>
            </p:cNvSpPr>
            <p:nvPr userDrawn="1"/>
          </p:nvSpPr>
          <p:spPr bwMode="auto">
            <a:xfrm>
              <a:off x="2728913" y="2913063"/>
              <a:ext cx="2211388" cy="2071688"/>
            </a:xfrm>
            <a:custGeom>
              <a:avLst/>
              <a:gdLst/>
              <a:ahLst/>
              <a:cxnLst>
                <a:cxn ang="0">
                  <a:pos x="110" y="689"/>
                </a:cxn>
                <a:cxn ang="0">
                  <a:pos x="170" y="737"/>
                </a:cxn>
                <a:cxn ang="0">
                  <a:pos x="205" y="821"/>
                </a:cxn>
                <a:cxn ang="0">
                  <a:pos x="262" y="898"/>
                </a:cxn>
                <a:cxn ang="0">
                  <a:pos x="349" y="942"/>
                </a:cxn>
                <a:cxn ang="0">
                  <a:pos x="404" y="898"/>
                </a:cxn>
                <a:cxn ang="0">
                  <a:pos x="464" y="837"/>
                </a:cxn>
                <a:cxn ang="0">
                  <a:pos x="556" y="847"/>
                </a:cxn>
                <a:cxn ang="0">
                  <a:pos x="644" y="936"/>
                </a:cxn>
                <a:cxn ang="0">
                  <a:pos x="709" y="1040"/>
                </a:cxn>
                <a:cxn ang="0">
                  <a:pos x="790" y="1152"/>
                </a:cxn>
                <a:cxn ang="0">
                  <a:pos x="874" y="1258"/>
                </a:cxn>
                <a:cxn ang="0">
                  <a:pos x="938" y="1285"/>
                </a:cxn>
                <a:cxn ang="0">
                  <a:pos x="992" y="1285"/>
                </a:cxn>
                <a:cxn ang="0">
                  <a:pos x="1031" y="1298"/>
                </a:cxn>
                <a:cxn ang="0">
                  <a:pos x="1051" y="1281"/>
                </a:cxn>
                <a:cxn ang="0">
                  <a:pos x="1044" y="1274"/>
                </a:cxn>
                <a:cxn ang="0">
                  <a:pos x="1029" y="1250"/>
                </a:cxn>
                <a:cxn ang="0">
                  <a:pos x="1016" y="1234"/>
                </a:cxn>
                <a:cxn ang="0">
                  <a:pos x="1018" y="1219"/>
                </a:cxn>
                <a:cxn ang="0">
                  <a:pos x="1002" y="1179"/>
                </a:cxn>
                <a:cxn ang="0">
                  <a:pos x="1007" y="1159"/>
                </a:cxn>
                <a:cxn ang="0">
                  <a:pos x="1005" y="1132"/>
                </a:cxn>
                <a:cxn ang="0">
                  <a:pos x="978" y="1130"/>
                </a:cxn>
                <a:cxn ang="0">
                  <a:pos x="972" y="1112"/>
                </a:cxn>
                <a:cxn ang="0">
                  <a:pos x="991" y="1126"/>
                </a:cxn>
                <a:cxn ang="0">
                  <a:pos x="1003" y="1115"/>
                </a:cxn>
                <a:cxn ang="0">
                  <a:pos x="998" y="1102"/>
                </a:cxn>
                <a:cxn ang="0">
                  <a:pos x="1007" y="1121"/>
                </a:cxn>
                <a:cxn ang="0">
                  <a:pos x="1024" y="1086"/>
                </a:cxn>
                <a:cxn ang="0">
                  <a:pos x="1020" y="1075"/>
                </a:cxn>
                <a:cxn ang="0">
                  <a:pos x="1014" y="1059"/>
                </a:cxn>
                <a:cxn ang="0">
                  <a:pos x="1049" y="1033"/>
                </a:cxn>
                <a:cxn ang="0">
                  <a:pos x="1036" y="1037"/>
                </a:cxn>
                <a:cxn ang="0">
                  <a:pos x="1033" y="1022"/>
                </a:cxn>
                <a:cxn ang="0">
                  <a:pos x="1056" y="1011"/>
                </a:cxn>
                <a:cxn ang="0">
                  <a:pos x="1067" y="1013"/>
                </a:cxn>
                <a:cxn ang="0">
                  <a:pos x="1080" y="984"/>
                </a:cxn>
                <a:cxn ang="0">
                  <a:pos x="1106" y="971"/>
                </a:cxn>
                <a:cxn ang="0">
                  <a:pos x="1089" y="962"/>
                </a:cxn>
                <a:cxn ang="0">
                  <a:pos x="1091" y="942"/>
                </a:cxn>
                <a:cxn ang="0">
                  <a:pos x="1104" y="958"/>
                </a:cxn>
                <a:cxn ang="0">
                  <a:pos x="1109" y="942"/>
                </a:cxn>
                <a:cxn ang="0">
                  <a:pos x="1135" y="936"/>
                </a:cxn>
                <a:cxn ang="0">
                  <a:pos x="1133" y="958"/>
                </a:cxn>
                <a:cxn ang="0">
                  <a:pos x="1137" y="963"/>
                </a:cxn>
                <a:cxn ang="0">
                  <a:pos x="1177" y="934"/>
                </a:cxn>
                <a:cxn ang="0">
                  <a:pos x="1234" y="896"/>
                </a:cxn>
                <a:cxn ang="0">
                  <a:pos x="1236" y="868"/>
                </a:cxn>
                <a:cxn ang="0">
                  <a:pos x="1261" y="841"/>
                </a:cxn>
                <a:cxn ang="0">
                  <a:pos x="1243" y="795"/>
                </a:cxn>
                <a:cxn ang="0">
                  <a:pos x="1276" y="825"/>
                </a:cxn>
                <a:cxn ang="0">
                  <a:pos x="1294" y="834"/>
                </a:cxn>
                <a:cxn ang="0">
                  <a:pos x="1376" y="757"/>
                </a:cxn>
                <a:cxn ang="0">
                  <a:pos x="1385" y="666"/>
                </a:cxn>
                <a:cxn ang="0">
                  <a:pos x="1378" y="598"/>
                </a:cxn>
                <a:cxn ang="0">
                  <a:pos x="1316" y="461"/>
                </a:cxn>
                <a:cxn ang="0">
                  <a:pos x="1245" y="309"/>
                </a:cxn>
                <a:cxn ang="0">
                  <a:pos x="1172" y="284"/>
                </a:cxn>
                <a:cxn ang="0">
                  <a:pos x="1080" y="311"/>
                </a:cxn>
                <a:cxn ang="0">
                  <a:pos x="972" y="318"/>
                </a:cxn>
                <a:cxn ang="0">
                  <a:pos x="877" y="282"/>
                </a:cxn>
                <a:cxn ang="0">
                  <a:pos x="720" y="264"/>
                </a:cxn>
              </a:cxnLst>
              <a:rect l="0" t="0" r="r" b="b"/>
              <a:pathLst>
                <a:path w="1393" h="1305">
                  <a:moveTo>
                    <a:pt x="30" y="572"/>
                  </a:moveTo>
                  <a:lnTo>
                    <a:pt x="9" y="571"/>
                  </a:lnTo>
                  <a:lnTo>
                    <a:pt x="2" y="571"/>
                  </a:lnTo>
                  <a:lnTo>
                    <a:pt x="0" y="572"/>
                  </a:lnTo>
                  <a:lnTo>
                    <a:pt x="0" y="572"/>
                  </a:lnTo>
                  <a:lnTo>
                    <a:pt x="0" y="574"/>
                  </a:lnTo>
                  <a:lnTo>
                    <a:pt x="2" y="574"/>
                  </a:lnTo>
                  <a:lnTo>
                    <a:pt x="2" y="576"/>
                  </a:lnTo>
                  <a:lnTo>
                    <a:pt x="0" y="578"/>
                  </a:lnTo>
                  <a:lnTo>
                    <a:pt x="2" y="582"/>
                  </a:lnTo>
                  <a:lnTo>
                    <a:pt x="2" y="582"/>
                  </a:lnTo>
                  <a:lnTo>
                    <a:pt x="0" y="582"/>
                  </a:lnTo>
                  <a:lnTo>
                    <a:pt x="0" y="583"/>
                  </a:lnTo>
                  <a:lnTo>
                    <a:pt x="0" y="585"/>
                  </a:lnTo>
                  <a:lnTo>
                    <a:pt x="2" y="587"/>
                  </a:lnTo>
                  <a:lnTo>
                    <a:pt x="2" y="587"/>
                  </a:lnTo>
                  <a:lnTo>
                    <a:pt x="2" y="589"/>
                  </a:lnTo>
                  <a:lnTo>
                    <a:pt x="0" y="589"/>
                  </a:lnTo>
                  <a:lnTo>
                    <a:pt x="0" y="589"/>
                  </a:lnTo>
                  <a:lnTo>
                    <a:pt x="2" y="591"/>
                  </a:lnTo>
                  <a:lnTo>
                    <a:pt x="2" y="591"/>
                  </a:lnTo>
                  <a:lnTo>
                    <a:pt x="4" y="594"/>
                  </a:lnTo>
                  <a:lnTo>
                    <a:pt x="4" y="594"/>
                  </a:lnTo>
                  <a:lnTo>
                    <a:pt x="6" y="594"/>
                  </a:lnTo>
                  <a:lnTo>
                    <a:pt x="8" y="596"/>
                  </a:lnTo>
                  <a:lnTo>
                    <a:pt x="8" y="596"/>
                  </a:lnTo>
                  <a:lnTo>
                    <a:pt x="9" y="596"/>
                  </a:lnTo>
                  <a:lnTo>
                    <a:pt x="9" y="598"/>
                  </a:lnTo>
                  <a:lnTo>
                    <a:pt x="11" y="598"/>
                  </a:lnTo>
                  <a:lnTo>
                    <a:pt x="8" y="598"/>
                  </a:lnTo>
                  <a:lnTo>
                    <a:pt x="8" y="600"/>
                  </a:lnTo>
                  <a:lnTo>
                    <a:pt x="9" y="600"/>
                  </a:lnTo>
                  <a:lnTo>
                    <a:pt x="11" y="602"/>
                  </a:lnTo>
                  <a:lnTo>
                    <a:pt x="13" y="603"/>
                  </a:lnTo>
                  <a:lnTo>
                    <a:pt x="15" y="603"/>
                  </a:lnTo>
                  <a:lnTo>
                    <a:pt x="17" y="605"/>
                  </a:lnTo>
                  <a:lnTo>
                    <a:pt x="19" y="603"/>
                  </a:lnTo>
                  <a:lnTo>
                    <a:pt x="20" y="603"/>
                  </a:lnTo>
                  <a:lnTo>
                    <a:pt x="20" y="603"/>
                  </a:lnTo>
                  <a:lnTo>
                    <a:pt x="22" y="603"/>
                  </a:lnTo>
                  <a:lnTo>
                    <a:pt x="24" y="605"/>
                  </a:lnTo>
                  <a:lnTo>
                    <a:pt x="26" y="605"/>
                  </a:lnTo>
                  <a:lnTo>
                    <a:pt x="28" y="609"/>
                  </a:lnTo>
                  <a:lnTo>
                    <a:pt x="28" y="609"/>
                  </a:lnTo>
                  <a:lnTo>
                    <a:pt x="30" y="611"/>
                  </a:lnTo>
                  <a:lnTo>
                    <a:pt x="30" y="611"/>
                  </a:lnTo>
                  <a:lnTo>
                    <a:pt x="30" y="614"/>
                  </a:lnTo>
                  <a:lnTo>
                    <a:pt x="31" y="614"/>
                  </a:lnTo>
                  <a:lnTo>
                    <a:pt x="31" y="616"/>
                  </a:lnTo>
                  <a:lnTo>
                    <a:pt x="33" y="618"/>
                  </a:lnTo>
                  <a:lnTo>
                    <a:pt x="33" y="620"/>
                  </a:lnTo>
                  <a:lnTo>
                    <a:pt x="33" y="622"/>
                  </a:lnTo>
                  <a:lnTo>
                    <a:pt x="35" y="622"/>
                  </a:lnTo>
                  <a:lnTo>
                    <a:pt x="35" y="624"/>
                  </a:lnTo>
                  <a:lnTo>
                    <a:pt x="35" y="625"/>
                  </a:lnTo>
                  <a:lnTo>
                    <a:pt x="35" y="627"/>
                  </a:lnTo>
                  <a:lnTo>
                    <a:pt x="37" y="627"/>
                  </a:lnTo>
                  <a:lnTo>
                    <a:pt x="41" y="631"/>
                  </a:lnTo>
                  <a:lnTo>
                    <a:pt x="42" y="635"/>
                  </a:lnTo>
                  <a:lnTo>
                    <a:pt x="42" y="638"/>
                  </a:lnTo>
                  <a:lnTo>
                    <a:pt x="44" y="640"/>
                  </a:lnTo>
                  <a:lnTo>
                    <a:pt x="46" y="640"/>
                  </a:lnTo>
                  <a:lnTo>
                    <a:pt x="48" y="640"/>
                  </a:lnTo>
                  <a:lnTo>
                    <a:pt x="50" y="642"/>
                  </a:lnTo>
                  <a:lnTo>
                    <a:pt x="50" y="644"/>
                  </a:lnTo>
                  <a:lnTo>
                    <a:pt x="52" y="644"/>
                  </a:lnTo>
                  <a:lnTo>
                    <a:pt x="55" y="646"/>
                  </a:lnTo>
                  <a:lnTo>
                    <a:pt x="57" y="647"/>
                  </a:lnTo>
                  <a:lnTo>
                    <a:pt x="57" y="647"/>
                  </a:lnTo>
                  <a:lnTo>
                    <a:pt x="61" y="647"/>
                  </a:lnTo>
                  <a:lnTo>
                    <a:pt x="61" y="649"/>
                  </a:lnTo>
                  <a:lnTo>
                    <a:pt x="66" y="649"/>
                  </a:lnTo>
                  <a:lnTo>
                    <a:pt x="66" y="649"/>
                  </a:lnTo>
                  <a:lnTo>
                    <a:pt x="68" y="649"/>
                  </a:lnTo>
                  <a:lnTo>
                    <a:pt x="68" y="651"/>
                  </a:lnTo>
                  <a:lnTo>
                    <a:pt x="68" y="651"/>
                  </a:lnTo>
                  <a:lnTo>
                    <a:pt x="72" y="653"/>
                  </a:lnTo>
                  <a:lnTo>
                    <a:pt x="72" y="653"/>
                  </a:lnTo>
                  <a:lnTo>
                    <a:pt x="72" y="655"/>
                  </a:lnTo>
                  <a:lnTo>
                    <a:pt x="72" y="656"/>
                  </a:lnTo>
                  <a:lnTo>
                    <a:pt x="72" y="656"/>
                  </a:lnTo>
                  <a:lnTo>
                    <a:pt x="73" y="658"/>
                  </a:lnTo>
                  <a:lnTo>
                    <a:pt x="73" y="658"/>
                  </a:lnTo>
                  <a:lnTo>
                    <a:pt x="75" y="658"/>
                  </a:lnTo>
                  <a:lnTo>
                    <a:pt x="75" y="658"/>
                  </a:lnTo>
                  <a:lnTo>
                    <a:pt x="77" y="658"/>
                  </a:lnTo>
                  <a:lnTo>
                    <a:pt x="77" y="662"/>
                  </a:lnTo>
                  <a:lnTo>
                    <a:pt x="81" y="662"/>
                  </a:lnTo>
                  <a:lnTo>
                    <a:pt x="81" y="664"/>
                  </a:lnTo>
                  <a:lnTo>
                    <a:pt x="83" y="664"/>
                  </a:lnTo>
                  <a:lnTo>
                    <a:pt x="83" y="666"/>
                  </a:lnTo>
                  <a:lnTo>
                    <a:pt x="84" y="667"/>
                  </a:lnTo>
                  <a:lnTo>
                    <a:pt x="86" y="669"/>
                  </a:lnTo>
                  <a:lnTo>
                    <a:pt x="86" y="669"/>
                  </a:lnTo>
                  <a:lnTo>
                    <a:pt x="86" y="671"/>
                  </a:lnTo>
                  <a:lnTo>
                    <a:pt x="90" y="673"/>
                  </a:lnTo>
                  <a:lnTo>
                    <a:pt x="90" y="675"/>
                  </a:lnTo>
                  <a:lnTo>
                    <a:pt x="90" y="677"/>
                  </a:lnTo>
                  <a:lnTo>
                    <a:pt x="92" y="678"/>
                  </a:lnTo>
                  <a:lnTo>
                    <a:pt x="92" y="678"/>
                  </a:lnTo>
                  <a:lnTo>
                    <a:pt x="92" y="678"/>
                  </a:lnTo>
                  <a:lnTo>
                    <a:pt x="94" y="678"/>
                  </a:lnTo>
                  <a:lnTo>
                    <a:pt x="95" y="678"/>
                  </a:lnTo>
                  <a:lnTo>
                    <a:pt x="95" y="680"/>
                  </a:lnTo>
                  <a:lnTo>
                    <a:pt x="95" y="680"/>
                  </a:lnTo>
                  <a:lnTo>
                    <a:pt x="97" y="682"/>
                  </a:lnTo>
                  <a:lnTo>
                    <a:pt x="103" y="684"/>
                  </a:lnTo>
                  <a:lnTo>
                    <a:pt x="103" y="684"/>
                  </a:lnTo>
                  <a:lnTo>
                    <a:pt x="104" y="684"/>
                  </a:lnTo>
                  <a:lnTo>
                    <a:pt x="104" y="686"/>
                  </a:lnTo>
                  <a:lnTo>
                    <a:pt x="106" y="686"/>
                  </a:lnTo>
                  <a:lnTo>
                    <a:pt x="106" y="688"/>
                  </a:lnTo>
                  <a:lnTo>
                    <a:pt x="108" y="688"/>
                  </a:lnTo>
                  <a:lnTo>
                    <a:pt x="108" y="688"/>
                  </a:lnTo>
                  <a:lnTo>
                    <a:pt x="108" y="688"/>
                  </a:lnTo>
                  <a:lnTo>
                    <a:pt x="110" y="689"/>
                  </a:lnTo>
                  <a:lnTo>
                    <a:pt x="110" y="691"/>
                  </a:lnTo>
                  <a:lnTo>
                    <a:pt x="110" y="691"/>
                  </a:lnTo>
                  <a:lnTo>
                    <a:pt x="112" y="697"/>
                  </a:lnTo>
                  <a:lnTo>
                    <a:pt x="112" y="697"/>
                  </a:lnTo>
                  <a:lnTo>
                    <a:pt x="114" y="699"/>
                  </a:lnTo>
                  <a:lnTo>
                    <a:pt x="115" y="700"/>
                  </a:lnTo>
                  <a:lnTo>
                    <a:pt x="115" y="700"/>
                  </a:lnTo>
                  <a:lnTo>
                    <a:pt x="117" y="702"/>
                  </a:lnTo>
                  <a:lnTo>
                    <a:pt x="117" y="702"/>
                  </a:lnTo>
                  <a:lnTo>
                    <a:pt x="117" y="702"/>
                  </a:lnTo>
                  <a:lnTo>
                    <a:pt x="119" y="702"/>
                  </a:lnTo>
                  <a:lnTo>
                    <a:pt x="119" y="704"/>
                  </a:lnTo>
                  <a:lnTo>
                    <a:pt x="119" y="704"/>
                  </a:lnTo>
                  <a:lnTo>
                    <a:pt x="119" y="704"/>
                  </a:lnTo>
                  <a:lnTo>
                    <a:pt x="119" y="706"/>
                  </a:lnTo>
                  <a:lnTo>
                    <a:pt x="121" y="706"/>
                  </a:lnTo>
                  <a:lnTo>
                    <a:pt x="121" y="706"/>
                  </a:lnTo>
                  <a:lnTo>
                    <a:pt x="121" y="706"/>
                  </a:lnTo>
                  <a:lnTo>
                    <a:pt x="123" y="706"/>
                  </a:lnTo>
                  <a:lnTo>
                    <a:pt x="123" y="706"/>
                  </a:lnTo>
                  <a:lnTo>
                    <a:pt x="123" y="708"/>
                  </a:lnTo>
                  <a:lnTo>
                    <a:pt x="125" y="708"/>
                  </a:lnTo>
                  <a:lnTo>
                    <a:pt x="125" y="708"/>
                  </a:lnTo>
                  <a:lnTo>
                    <a:pt x="125" y="709"/>
                  </a:lnTo>
                  <a:lnTo>
                    <a:pt x="125" y="709"/>
                  </a:lnTo>
                  <a:lnTo>
                    <a:pt x="126" y="709"/>
                  </a:lnTo>
                  <a:lnTo>
                    <a:pt x="126" y="709"/>
                  </a:lnTo>
                  <a:lnTo>
                    <a:pt x="128" y="711"/>
                  </a:lnTo>
                  <a:lnTo>
                    <a:pt x="128" y="711"/>
                  </a:lnTo>
                  <a:lnTo>
                    <a:pt x="128" y="711"/>
                  </a:lnTo>
                  <a:lnTo>
                    <a:pt x="130" y="711"/>
                  </a:lnTo>
                  <a:lnTo>
                    <a:pt x="130" y="713"/>
                  </a:lnTo>
                  <a:lnTo>
                    <a:pt x="130" y="713"/>
                  </a:lnTo>
                  <a:lnTo>
                    <a:pt x="130" y="715"/>
                  </a:lnTo>
                  <a:lnTo>
                    <a:pt x="130" y="717"/>
                  </a:lnTo>
                  <a:lnTo>
                    <a:pt x="130" y="717"/>
                  </a:lnTo>
                  <a:lnTo>
                    <a:pt x="130" y="717"/>
                  </a:lnTo>
                  <a:lnTo>
                    <a:pt x="132" y="717"/>
                  </a:lnTo>
                  <a:lnTo>
                    <a:pt x="132" y="717"/>
                  </a:lnTo>
                  <a:lnTo>
                    <a:pt x="132" y="717"/>
                  </a:lnTo>
                  <a:lnTo>
                    <a:pt x="132" y="717"/>
                  </a:lnTo>
                  <a:lnTo>
                    <a:pt x="134" y="717"/>
                  </a:lnTo>
                  <a:lnTo>
                    <a:pt x="134" y="719"/>
                  </a:lnTo>
                  <a:lnTo>
                    <a:pt x="136" y="719"/>
                  </a:lnTo>
                  <a:lnTo>
                    <a:pt x="136" y="719"/>
                  </a:lnTo>
                  <a:lnTo>
                    <a:pt x="137" y="719"/>
                  </a:lnTo>
                  <a:lnTo>
                    <a:pt x="137" y="719"/>
                  </a:lnTo>
                  <a:lnTo>
                    <a:pt x="137" y="720"/>
                  </a:lnTo>
                  <a:lnTo>
                    <a:pt x="137" y="720"/>
                  </a:lnTo>
                  <a:lnTo>
                    <a:pt x="137" y="720"/>
                  </a:lnTo>
                  <a:lnTo>
                    <a:pt x="139" y="720"/>
                  </a:lnTo>
                  <a:lnTo>
                    <a:pt x="137" y="720"/>
                  </a:lnTo>
                  <a:lnTo>
                    <a:pt x="139" y="722"/>
                  </a:lnTo>
                  <a:lnTo>
                    <a:pt x="139" y="722"/>
                  </a:lnTo>
                  <a:lnTo>
                    <a:pt x="139" y="722"/>
                  </a:lnTo>
                  <a:lnTo>
                    <a:pt x="139" y="720"/>
                  </a:lnTo>
                  <a:lnTo>
                    <a:pt x="141" y="720"/>
                  </a:lnTo>
                  <a:lnTo>
                    <a:pt x="141" y="720"/>
                  </a:lnTo>
                  <a:lnTo>
                    <a:pt x="143" y="720"/>
                  </a:lnTo>
                  <a:lnTo>
                    <a:pt x="143" y="720"/>
                  </a:lnTo>
                  <a:lnTo>
                    <a:pt x="143" y="722"/>
                  </a:lnTo>
                  <a:lnTo>
                    <a:pt x="145" y="722"/>
                  </a:lnTo>
                  <a:lnTo>
                    <a:pt x="145" y="724"/>
                  </a:lnTo>
                  <a:lnTo>
                    <a:pt x="145" y="724"/>
                  </a:lnTo>
                  <a:lnTo>
                    <a:pt x="147" y="722"/>
                  </a:lnTo>
                  <a:lnTo>
                    <a:pt x="147" y="722"/>
                  </a:lnTo>
                  <a:lnTo>
                    <a:pt x="148" y="722"/>
                  </a:lnTo>
                  <a:lnTo>
                    <a:pt x="148" y="722"/>
                  </a:lnTo>
                  <a:lnTo>
                    <a:pt x="148" y="722"/>
                  </a:lnTo>
                  <a:lnTo>
                    <a:pt x="150" y="722"/>
                  </a:lnTo>
                  <a:lnTo>
                    <a:pt x="150" y="724"/>
                  </a:lnTo>
                  <a:lnTo>
                    <a:pt x="148" y="724"/>
                  </a:lnTo>
                  <a:lnTo>
                    <a:pt x="150" y="726"/>
                  </a:lnTo>
                  <a:lnTo>
                    <a:pt x="150" y="726"/>
                  </a:lnTo>
                  <a:lnTo>
                    <a:pt x="150" y="724"/>
                  </a:lnTo>
                  <a:lnTo>
                    <a:pt x="152" y="724"/>
                  </a:lnTo>
                  <a:lnTo>
                    <a:pt x="152" y="726"/>
                  </a:lnTo>
                  <a:lnTo>
                    <a:pt x="154" y="728"/>
                  </a:lnTo>
                  <a:lnTo>
                    <a:pt x="154" y="728"/>
                  </a:lnTo>
                  <a:lnTo>
                    <a:pt x="156" y="726"/>
                  </a:lnTo>
                  <a:lnTo>
                    <a:pt x="156" y="726"/>
                  </a:lnTo>
                  <a:lnTo>
                    <a:pt x="156" y="730"/>
                  </a:lnTo>
                  <a:lnTo>
                    <a:pt x="156" y="730"/>
                  </a:lnTo>
                  <a:lnTo>
                    <a:pt x="156" y="730"/>
                  </a:lnTo>
                  <a:lnTo>
                    <a:pt x="157" y="730"/>
                  </a:lnTo>
                  <a:lnTo>
                    <a:pt x="157" y="730"/>
                  </a:lnTo>
                  <a:lnTo>
                    <a:pt x="159" y="730"/>
                  </a:lnTo>
                  <a:lnTo>
                    <a:pt x="159" y="730"/>
                  </a:lnTo>
                  <a:lnTo>
                    <a:pt x="159" y="730"/>
                  </a:lnTo>
                  <a:lnTo>
                    <a:pt x="161" y="730"/>
                  </a:lnTo>
                  <a:lnTo>
                    <a:pt x="161" y="730"/>
                  </a:lnTo>
                  <a:lnTo>
                    <a:pt x="161" y="730"/>
                  </a:lnTo>
                  <a:lnTo>
                    <a:pt x="161" y="731"/>
                  </a:lnTo>
                  <a:lnTo>
                    <a:pt x="161" y="731"/>
                  </a:lnTo>
                  <a:lnTo>
                    <a:pt x="161" y="731"/>
                  </a:lnTo>
                  <a:lnTo>
                    <a:pt x="161" y="733"/>
                  </a:lnTo>
                  <a:lnTo>
                    <a:pt x="163" y="733"/>
                  </a:lnTo>
                  <a:lnTo>
                    <a:pt x="163" y="735"/>
                  </a:lnTo>
                  <a:lnTo>
                    <a:pt x="163" y="735"/>
                  </a:lnTo>
                  <a:lnTo>
                    <a:pt x="165" y="737"/>
                  </a:lnTo>
                  <a:lnTo>
                    <a:pt x="165" y="735"/>
                  </a:lnTo>
                  <a:lnTo>
                    <a:pt x="167" y="735"/>
                  </a:lnTo>
                  <a:lnTo>
                    <a:pt x="167" y="737"/>
                  </a:lnTo>
                  <a:lnTo>
                    <a:pt x="165" y="737"/>
                  </a:lnTo>
                  <a:lnTo>
                    <a:pt x="165" y="739"/>
                  </a:lnTo>
                  <a:lnTo>
                    <a:pt x="167" y="739"/>
                  </a:lnTo>
                  <a:lnTo>
                    <a:pt x="167" y="737"/>
                  </a:lnTo>
                  <a:lnTo>
                    <a:pt x="167" y="737"/>
                  </a:lnTo>
                  <a:lnTo>
                    <a:pt x="167" y="739"/>
                  </a:lnTo>
                  <a:lnTo>
                    <a:pt x="167" y="739"/>
                  </a:lnTo>
                  <a:lnTo>
                    <a:pt x="168" y="737"/>
                  </a:lnTo>
                  <a:lnTo>
                    <a:pt x="168" y="737"/>
                  </a:lnTo>
                  <a:lnTo>
                    <a:pt x="168" y="739"/>
                  </a:lnTo>
                  <a:lnTo>
                    <a:pt x="170" y="739"/>
                  </a:lnTo>
                  <a:lnTo>
                    <a:pt x="170" y="739"/>
                  </a:lnTo>
                  <a:lnTo>
                    <a:pt x="170" y="737"/>
                  </a:lnTo>
                  <a:lnTo>
                    <a:pt x="172" y="737"/>
                  </a:lnTo>
                  <a:lnTo>
                    <a:pt x="172" y="737"/>
                  </a:lnTo>
                  <a:lnTo>
                    <a:pt x="172" y="739"/>
                  </a:lnTo>
                  <a:lnTo>
                    <a:pt x="174" y="741"/>
                  </a:lnTo>
                  <a:lnTo>
                    <a:pt x="174" y="741"/>
                  </a:lnTo>
                  <a:lnTo>
                    <a:pt x="174" y="742"/>
                  </a:lnTo>
                  <a:lnTo>
                    <a:pt x="174" y="744"/>
                  </a:lnTo>
                  <a:lnTo>
                    <a:pt x="174" y="744"/>
                  </a:lnTo>
                  <a:lnTo>
                    <a:pt x="174" y="746"/>
                  </a:lnTo>
                  <a:lnTo>
                    <a:pt x="174" y="746"/>
                  </a:lnTo>
                  <a:lnTo>
                    <a:pt x="176" y="748"/>
                  </a:lnTo>
                  <a:lnTo>
                    <a:pt x="178" y="748"/>
                  </a:lnTo>
                  <a:lnTo>
                    <a:pt x="178" y="748"/>
                  </a:lnTo>
                  <a:lnTo>
                    <a:pt x="179" y="748"/>
                  </a:lnTo>
                  <a:lnTo>
                    <a:pt x="179" y="748"/>
                  </a:lnTo>
                  <a:lnTo>
                    <a:pt x="179" y="748"/>
                  </a:lnTo>
                  <a:lnTo>
                    <a:pt x="179" y="748"/>
                  </a:lnTo>
                  <a:lnTo>
                    <a:pt x="179" y="750"/>
                  </a:lnTo>
                  <a:lnTo>
                    <a:pt x="179" y="750"/>
                  </a:lnTo>
                  <a:lnTo>
                    <a:pt x="181" y="748"/>
                  </a:lnTo>
                  <a:lnTo>
                    <a:pt x="181" y="748"/>
                  </a:lnTo>
                  <a:lnTo>
                    <a:pt x="181" y="750"/>
                  </a:lnTo>
                  <a:lnTo>
                    <a:pt x="181" y="751"/>
                  </a:lnTo>
                  <a:lnTo>
                    <a:pt x="183" y="751"/>
                  </a:lnTo>
                  <a:lnTo>
                    <a:pt x="183" y="751"/>
                  </a:lnTo>
                  <a:lnTo>
                    <a:pt x="183" y="755"/>
                  </a:lnTo>
                  <a:lnTo>
                    <a:pt x="185" y="755"/>
                  </a:lnTo>
                  <a:lnTo>
                    <a:pt x="185" y="757"/>
                  </a:lnTo>
                  <a:lnTo>
                    <a:pt x="185" y="757"/>
                  </a:lnTo>
                  <a:lnTo>
                    <a:pt x="185" y="757"/>
                  </a:lnTo>
                  <a:lnTo>
                    <a:pt x="185" y="759"/>
                  </a:lnTo>
                  <a:lnTo>
                    <a:pt x="185" y="759"/>
                  </a:lnTo>
                  <a:lnTo>
                    <a:pt x="185" y="759"/>
                  </a:lnTo>
                  <a:lnTo>
                    <a:pt x="187" y="759"/>
                  </a:lnTo>
                  <a:lnTo>
                    <a:pt x="187" y="761"/>
                  </a:lnTo>
                  <a:lnTo>
                    <a:pt x="185" y="761"/>
                  </a:lnTo>
                  <a:lnTo>
                    <a:pt x="187" y="762"/>
                  </a:lnTo>
                  <a:lnTo>
                    <a:pt x="187" y="762"/>
                  </a:lnTo>
                  <a:lnTo>
                    <a:pt x="187" y="764"/>
                  </a:lnTo>
                  <a:lnTo>
                    <a:pt x="187" y="764"/>
                  </a:lnTo>
                  <a:lnTo>
                    <a:pt x="187" y="764"/>
                  </a:lnTo>
                  <a:lnTo>
                    <a:pt x="187" y="764"/>
                  </a:lnTo>
                  <a:lnTo>
                    <a:pt x="187" y="766"/>
                  </a:lnTo>
                  <a:lnTo>
                    <a:pt x="187" y="766"/>
                  </a:lnTo>
                  <a:lnTo>
                    <a:pt x="187" y="766"/>
                  </a:lnTo>
                  <a:lnTo>
                    <a:pt x="187" y="768"/>
                  </a:lnTo>
                  <a:lnTo>
                    <a:pt x="187" y="768"/>
                  </a:lnTo>
                  <a:lnTo>
                    <a:pt x="187" y="768"/>
                  </a:lnTo>
                  <a:lnTo>
                    <a:pt x="187" y="768"/>
                  </a:lnTo>
                  <a:lnTo>
                    <a:pt x="189" y="768"/>
                  </a:lnTo>
                  <a:lnTo>
                    <a:pt x="189" y="768"/>
                  </a:lnTo>
                  <a:lnTo>
                    <a:pt x="187" y="770"/>
                  </a:lnTo>
                  <a:lnTo>
                    <a:pt x="187" y="770"/>
                  </a:lnTo>
                  <a:lnTo>
                    <a:pt x="189" y="772"/>
                  </a:lnTo>
                  <a:lnTo>
                    <a:pt x="189" y="772"/>
                  </a:lnTo>
                  <a:lnTo>
                    <a:pt x="189" y="772"/>
                  </a:lnTo>
                  <a:lnTo>
                    <a:pt x="189" y="772"/>
                  </a:lnTo>
                  <a:lnTo>
                    <a:pt x="189" y="772"/>
                  </a:lnTo>
                  <a:lnTo>
                    <a:pt x="189" y="773"/>
                  </a:lnTo>
                  <a:lnTo>
                    <a:pt x="187" y="775"/>
                  </a:lnTo>
                  <a:lnTo>
                    <a:pt x="189" y="775"/>
                  </a:lnTo>
                  <a:lnTo>
                    <a:pt x="190" y="777"/>
                  </a:lnTo>
                  <a:lnTo>
                    <a:pt x="192" y="775"/>
                  </a:lnTo>
                  <a:lnTo>
                    <a:pt x="192" y="775"/>
                  </a:lnTo>
                  <a:lnTo>
                    <a:pt x="192" y="777"/>
                  </a:lnTo>
                  <a:lnTo>
                    <a:pt x="192" y="777"/>
                  </a:lnTo>
                  <a:lnTo>
                    <a:pt x="192" y="777"/>
                  </a:lnTo>
                  <a:lnTo>
                    <a:pt x="192" y="777"/>
                  </a:lnTo>
                  <a:lnTo>
                    <a:pt x="192" y="779"/>
                  </a:lnTo>
                  <a:lnTo>
                    <a:pt x="192" y="779"/>
                  </a:lnTo>
                  <a:lnTo>
                    <a:pt x="192" y="779"/>
                  </a:lnTo>
                  <a:lnTo>
                    <a:pt x="192" y="779"/>
                  </a:lnTo>
                  <a:lnTo>
                    <a:pt x="192" y="781"/>
                  </a:lnTo>
                  <a:lnTo>
                    <a:pt x="196" y="783"/>
                  </a:lnTo>
                  <a:lnTo>
                    <a:pt x="196" y="784"/>
                  </a:lnTo>
                  <a:lnTo>
                    <a:pt x="198" y="784"/>
                  </a:lnTo>
                  <a:lnTo>
                    <a:pt x="198" y="786"/>
                  </a:lnTo>
                  <a:lnTo>
                    <a:pt x="198" y="786"/>
                  </a:lnTo>
                  <a:lnTo>
                    <a:pt x="198" y="786"/>
                  </a:lnTo>
                  <a:lnTo>
                    <a:pt x="198" y="788"/>
                  </a:lnTo>
                  <a:lnTo>
                    <a:pt x="198" y="790"/>
                  </a:lnTo>
                  <a:lnTo>
                    <a:pt x="200" y="790"/>
                  </a:lnTo>
                  <a:lnTo>
                    <a:pt x="200" y="790"/>
                  </a:lnTo>
                  <a:lnTo>
                    <a:pt x="200" y="790"/>
                  </a:lnTo>
                  <a:lnTo>
                    <a:pt x="201" y="792"/>
                  </a:lnTo>
                  <a:lnTo>
                    <a:pt x="201" y="792"/>
                  </a:lnTo>
                  <a:lnTo>
                    <a:pt x="201" y="792"/>
                  </a:lnTo>
                  <a:lnTo>
                    <a:pt x="203" y="794"/>
                  </a:lnTo>
                  <a:lnTo>
                    <a:pt x="203" y="794"/>
                  </a:lnTo>
                  <a:lnTo>
                    <a:pt x="205" y="797"/>
                  </a:lnTo>
                  <a:lnTo>
                    <a:pt x="205" y="799"/>
                  </a:lnTo>
                  <a:lnTo>
                    <a:pt x="207" y="801"/>
                  </a:lnTo>
                  <a:lnTo>
                    <a:pt x="207" y="801"/>
                  </a:lnTo>
                  <a:lnTo>
                    <a:pt x="205" y="804"/>
                  </a:lnTo>
                  <a:lnTo>
                    <a:pt x="207" y="804"/>
                  </a:lnTo>
                  <a:lnTo>
                    <a:pt x="207" y="804"/>
                  </a:lnTo>
                  <a:lnTo>
                    <a:pt x="207" y="806"/>
                  </a:lnTo>
                  <a:lnTo>
                    <a:pt x="205" y="806"/>
                  </a:lnTo>
                  <a:lnTo>
                    <a:pt x="205" y="806"/>
                  </a:lnTo>
                  <a:lnTo>
                    <a:pt x="205" y="808"/>
                  </a:lnTo>
                  <a:lnTo>
                    <a:pt x="205" y="810"/>
                  </a:lnTo>
                  <a:lnTo>
                    <a:pt x="205" y="810"/>
                  </a:lnTo>
                  <a:lnTo>
                    <a:pt x="205" y="810"/>
                  </a:lnTo>
                  <a:lnTo>
                    <a:pt x="207" y="812"/>
                  </a:lnTo>
                  <a:lnTo>
                    <a:pt x="207" y="812"/>
                  </a:lnTo>
                  <a:lnTo>
                    <a:pt x="205" y="814"/>
                  </a:lnTo>
                  <a:lnTo>
                    <a:pt x="205" y="814"/>
                  </a:lnTo>
                  <a:lnTo>
                    <a:pt x="205" y="815"/>
                  </a:lnTo>
                  <a:lnTo>
                    <a:pt x="205" y="815"/>
                  </a:lnTo>
                  <a:lnTo>
                    <a:pt x="205" y="817"/>
                  </a:lnTo>
                  <a:lnTo>
                    <a:pt x="205" y="817"/>
                  </a:lnTo>
                  <a:lnTo>
                    <a:pt x="205" y="819"/>
                  </a:lnTo>
                  <a:lnTo>
                    <a:pt x="205" y="819"/>
                  </a:lnTo>
                  <a:lnTo>
                    <a:pt x="205" y="819"/>
                  </a:lnTo>
                  <a:lnTo>
                    <a:pt x="205" y="821"/>
                  </a:lnTo>
                  <a:lnTo>
                    <a:pt x="205" y="821"/>
                  </a:lnTo>
                  <a:lnTo>
                    <a:pt x="205" y="821"/>
                  </a:lnTo>
                  <a:lnTo>
                    <a:pt x="205" y="823"/>
                  </a:lnTo>
                  <a:lnTo>
                    <a:pt x="205" y="823"/>
                  </a:lnTo>
                  <a:lnTo>
                    <a:pt x="205" y="825"/>
                  </a:lnTo>
                  <a:lnTo>
                    <a:pt x="205" y="825"/>
                  </a:lnTo>
                  <a:lnTo>
                    <a:pt x="205" y="826"/>
                  </a:lnTo>
                  <a:lnTo>
                    <a:pt x="207" y="826"/>
                  </a:lnTo>
                  <a:lnTo>
                    <a:pt x="205" y="828"/>
                  </a:lnTo>
                  <a:lnTo>
                    <a:pt x="207" y="828"/>
                  </a:lnTo>
                  <a:lnTo>
                    <a:pt x="207" y="828"/>
                  </a:lnTo>
                  <a:lnTo>
                    <a:pt x="207" y="828"/>
                  </a:lnTo>
                  <a:lnTo>
                    <a:pt x="207" y="828"/>
                  </a:lnTo>
                  <a:lnTo>
                    <a:pt x="207" y="830"/>
                  </a:lnTo>
                  <a:lnTo>
                    <a:pt x="205" y="832"/>
                  </a:lnTo>
                  <a:lnTo>
                    <a:pt x="205" y="832"/>
                  </a:lnTo>
                  <a:lnTo>
                    <a:pt x="207" y="834"/>
                  </a:lnTo>
                  <a:lnTo>
                    <a:pt x="207" y="836"/>
                  </a:lnTo>
                  <a:lnTo>
                    <a:pt x="207" y="836"/>
                  </a:lnTo>
                  <a:lnTo>
                    <a:pt x="207" y="836"/>
                  </a:lnTo>
                  <a:lnTo>
                    <a:pt x="209" y="836"/>
                  </a:lnTo>
                  <a:lnTo>
                    <a:pt x="209" y="836"/>
                  </a:lnTo>
                  <a:lnTo>
                    <a:pt x="209" y="837"/>
                  </a:lnTo>
                  <a:lnTo>
                    <a:pt x="210" y="837"/>
                  </a:lnTo>
                  <a:lnTo>
                    <a:pt x="210" y="839"/>
                  </a:lnTo>
                  <a:lnTo>
                    <a:pt x="210" y="839"/>
                  </a:lnTo>
                  <a:lnTo>
                    <a:pt x="212" y="839"/>
                  </a:lnTo>
                  <a:lnTo>
                    <a:pt x="212" y="839"/>
                  </a:lnTo>
                  <a:lnTo>
                    <a:pt x="212" y="839"/>
                  </a:lnTo>
                  <a:lnTo>
                    <a:pt x="212" y="841"/>
                  </a:lnTo>
                  <a:lnTo>
                    <a:pt x="212" y="841"/>
                  </a:lnTo>
                  <a:lnTo>
                    <a:pt x="212" y="841"/>
                  </a:lnTo>
                  <a:lnTo>
                    <a:pt x="212" y="841"/>
                  </a:lnTo>
                  <a:lnTo>
                    <a:pt x="214" y="843"/>
                  </a:lnTo>
                  <a:lnTo>
                    <a:pt x="214" y="843"/>
                  </a:lnTo>
                  <a:lnTo>
                    <a:pt x="214" y="843"/>
                  </a:lnTo>
                  <a:lnTo>
                    <a:pt x="214" y="843"/>
                  </a:lnTo>
                  <a:lnTo>
                    <a:pt x="216" y="845"/>
                  </a:lnTo>
                  <a:lnTo>
                    <a:pt x="216" y="845"/>
                  </a:lnTo>
                  <a:lnTo>
                    <a:pt x="216" y="847"/>
                  </a:lnTo>
                  <a:lnTo>
                    <a:pt x="216" y="847"/>
                  </a:lnTo>
                  <a:lnTo>
                    <a:pt x="216" y="847"/>
                  </a:lnTo>
                  <a:lnTo>
                    <a:pt x="216" y="847"/>
                  </a:lnTo>
                  <a:lnTo>
                    <a:pt x="216" y="848"/>
                  </a:lnTo>
                  <a:lnTo>
                    <a:pt x="218" y="848"/>
                  </a:lnTo>
                  <a:lnTo>
                    <a:pt x="218" y="850"/>
                  </a:lnTo>
                  <a:lnTo>
                    <a:pt x="218" y="850"/>
                  </a:lnTo>
                  <a:lnTo>
                    <a:pt x="218" y="850"/>
                  </a:lnTo>
                  <a:lnTo>
                    <a:pt x="218" y="850"/>
                  </a:lnTo>
                  <a:lnTo>
                    <a:pt x="218" y="852"/>
                  </a:lnTo>
                  <a:lnTo>
                    <a:pt x="218" y="854"/>
                  </a:lnTo>
                  <a:lnTo>
                    <a:pt x="220" y="856"/>
                  </a:lnTo>
                  <a:lnTo>
                    <a:pt x="220" y="856"/>
                  </a:lnTo>
                  <a:lnTo>
                    <a:pt x="220" y="857"/>
                  </a:lnTo>
                  <a:lnTo>
                    <a:pt x="220" y="857"/>
                  </a:lnTo>
                  <a:lnTo>
                    <a:pt x="221" y="857"/>
                  </a:lnTo>
                  <a:lnTo>
                    <a:pt x="221" y="859"/>
                  </a:lnTo>
                  <a:lnTo>
                    <a:pt x="221" y="859"/>
                  </a:lnTo>
                  <a:lnTo>
                    <a:pt x="223" y="861"/>
                  </a:lnTo>
                  <a:lnTo>
                    <a:pt x="221" y="861"/>
                  </a:lnTo>
                  <a:lnTo>
                    <a:pt x="221" y="861"/>
                  </a:lnTo>
                  <a:lnTo>
                    <a:pt x="221" y="863"/>
                  </a:lnTo>
                  <a:lnTo>
                    <a:pt x="223" y="863"/>
                  </a:lnTo>
                  <a:lnTo>
                    <a:pt x="223" y="865"/>
                  </a:lnTo>
                  <a:lnTo>
                    <a:pt x="223" y="865"/>
                  </a:lnTo>
                  <a:lnTo>
                    <a:pt x="223" y="867"/>
                  </a:lnTo>
                  <a:lnTo>
                    <a:pt x="225" y="867"/>
                  </a:lnTo>
                  <a:lnTo>
                    <a:pt x="225" y="868"/>
                  </a:lnTo>
                  <a:lnTo>
                    <a:pt x="225" y="868"/>
                  </a:lnTo>
                  <a:lnTo>
                    <a:pt x="225" y="867"/>
                  </a:lnTo>
                  <a:lnTo>
                    <a:pt x="227" y="868"/>
                  </a:lnTo>
                  <a:lnTo>
                    <a:pt x="227" y="868"/>
                  </a:lnTo>
                  <a:lnTo>
                    <a:pt x="229" y="870"/>
                  </a:lnTo>
                  <a:lnTo>
                    <a:pt x="229" y="870"/>
                  </a:lnTo>
                  <a:lnTo>
                    <a:pt x="229" y="872"/>
                  </a:lnTo>
                  <a:lnTo>
                    <a:pt x="231" y="872"/>
                  </a:lnTo>
                  <a:lnTo>
                    <a:pt x="231" y="872"/>
                  </a:lnTo>
                  <a:lnTo>
                    <a:pt x="231" y="872"/>
                  </a:lnTo>
                  <a:lnTo>
                    <a:pt x="231" y="874"/>
                  </a:lnTo>
                  <a:lnTo>
                    <a:pt x="232" y="874"/>
                  </a:lnTo>
                  <a:lnTo>
                    <a:pt x="234" y="876"/>
                  </a:lnTo>
                  <a:lnTo>
                    <a:pt x="236" y="876"/>
                  </a:lnTo>
                  <a:lnTo>
                    <a:pt x="238" y="878"/>
                  </a:lnTo>
                  <a:lnTo>
                    <a:pt x="238" y="878"/>
                  </a:lnTo>
                  <a:lnTo>
                    <a:pt x="238" y="879"/>
                  </a:lnTo>
                  <a:lnTo>
                    <a:pt x="240" y="879"/>
                  </a:lnTo>
                  <a:lnTo>
                    <a:pt x="240" y="879"/>
                  </a:lnTo>
                  <a:lnTo>
                    <a:pt x="242" y="879"/>
                  </a:lnTo>
                  <a:lnTo>
                    <a:pt x="242" y="881"/>
                  </a:lnTo>
                  <a:lnTo>
                    <a:pt x="243" y="881"/>
                  </a:lnTo>
                  <a:lnTo>
                    <a:pt x="243" y="881"/>
                  </a:lnTo>
                  <a:lnTo>
                    <a:pt x="243" y="883"/>
                  </a:lnTo>
                  <a:lnTo>
                    <a:pt x="243" y="883"/>
                  </a:lnTo>
                  <a:lnTo>
                    <a:pt x="243" y="881"/>
                  </a:lnTo>
                  <a:lnTo>
                    <a:pt x="245" y="881"/>
                  </a:lnTo>
                  <a:lnTo>
                    <a:pt x="245" y="881"/>
                  </a:lnTo>
                  <a:lnTo>
                    <a:pt x="247" y="881"/>
                  </a:lnTo>
                  <a:lnTo>
                    <a:pt x="247" y="883"/>
                  </a:lnTo>
                  <a:lnTo>
                    <a:pt x="249" y="883"/>
                  </a:lnTo>
                  <a:lnTo>
                    <a:pt x="249" y="883"/>
                  </a:lnTo>
                  <a:lnTo>
                    <a:pt x="251" y="883"/>
                  </a:lnTo>
                  <a:lnTo>
                    <a:pt x="251" y="885"/>
                  </a:lnTo>
                  <a:lnTo>
                    <a:pt x="252" y="885"/>
                  </a:lnTo>
                  <a:lnTo>
                    <a:pt x="252" y="885"/>
                  </a:lnTo>
                  <a:lnTo>
                    <a:pt x="254" y="885"/>
                  </a:lnTo>
                  <a:lnTo>
                    <a:pt x="254" y="887"/>
                  </a:lnTo>
                  <a:lnTo>
                    <a:pt x="256" y="887"/>
                  </a:lnTo>
                  <a:lnTo>
                    <a:pt x="256" y="887"/>
                  </a:lnTo>
                  <a:lnTo>
                    <a:pt x="258" y="887"/>
                  </a:lnTo>
                  <a:lnTo>
                    <a:pt x="258" y="889"/>
                  </a:lnTo>
                  <a:lnTo>
                    <a:pt x="256" y="890"/>
                  </a:lnTo>
                  <a:lnTo>
                    <a:pt x="258" y="892"/>
                  </a:lnTo>
                  <a:lnTo>
                    <a:pt x="260" y="892"/>
                  </a:lnTo>
                  <a:lnTo>
                    <a:pt x="260" y="894"/>
                  </a:lnTo>
                  <a:lnTo>
                    <a:pt x="260" y="896"/>
                  </a:lnTo>
                  <a:lnTo>
                    <a:pt x="262" y="896"/>
                  </a:lnTo>
                  <a:lnTo>
                    <a:pt x="262" y="898"/>
                  </a:lnTo>
                  <a:lnTo>
                    <a:pt x="262" y="898"/>
                  </a:lnTo>
                  <a:lnTo>
                    <a:pt x="262" y="898"/>
                  </a:lnTo>
                  <a:lnTo>
                    <a:pt x="262" y="898"/>
                  </a:lnTo>
                  <a:lnTo>
                    <a:pt x="263" y="898"/>
                  </a:lnTo>
                  <a:lnTo>
                    <a:pt x="263" y="900"/>
                  </a:lnTo>
                  <a:lnTo>
                    <a:pt x="263" y="898"/>
                  </a:lnTo>
                  <a:lnTo>
                    <a:pt x="263" y="900"/>
                  </a:lnTo>
                  <a:lnTo>
                    <a:pt x="265" y="900"/>
                  </a:lnTo>
                  <a:lnTo>
                    <a:pt x="265" y="900"/>
                  </a:lnTo>
                  <a:lnTo>
                    <a:pt x="265" y="900"/>
                  </a:lnTo>
                  <a:lnTo>
                    <a:pt x="267" y="900"/>
                  </a:lnTo>
                  <a:lnTo>
                    <a:pt x="267" y="900"/>
                  </a:lnTo>
                  <a:lnTo>
                    <a:pt x="267" y="901"/>
                  </a:lnTo>
                  <a:lnTo>
                    <a:pt x="271" y="901"/>
                  </a:lnTo>
                  <a:lnTo>
                    <a:pt x="271" y="903"/>
                  </a:lnTo>
                  <a:lnTo>
                    <a:pt x="271" y="903"/>
                  </a:lnTo>
                  <a:lnTo>
                    <a:pt x="273" y="905"/>
                  </a:lnTo>
                  <a:lnTo>
                    <a:pt x="274" y="905"/>
                  </a:lnTo>
                  <a:lnTo>
                    <a:pt x="274" y="907"/>
                  </a:lnTo>
                  <a:lnTo>
                    <a:pt x="276" y="907"/>
                  </a:lnTo>
                  <a:lnTo>
                    <a:pt x="278" y="907"/>
                  </a:lnTo>
                  <a:lnTo>
                    <a:pt x="280" y="909"/>
                  </a:lnTo>
                  <a:lnTo>
                    <a:pt x="282" y="910"/>
                  </a:lnTo>
                  <a:lnTo>
                    <a:pt x="284" y="910"/>
                  </a:lnTo>
                  <a:lnTo>
                    <a:pt x="285" y="909"/>
                  </a:lnTo>
                  <a:lnTo>
                    <a:pt x="285" y="910"/>
                  </a:lnTo>
                  <a:lnTo>
                    <a:pt x="287" y="910"/>
                  </a:lnTo>
                  <a:lnTo>
                    <a:pt x="289" y="910"/>
                  </a:lnTo>
                  <a:lnTo>
                    <a:pt x="289" y="910"/>
                  </a:lnTo>
                  <a:lnTo>
                    <a:pt x="289" y="912"/>
                  </a:lnTo>
                  <a:lnTo>
                    <a:pt x="291" y="912"/>
                  </a:lnTo>
                  <a:lnTo>
                    <a:pt x="291" y="910"/>
                  </a:lnTo>
                  <a:lnTo>
                    <a:pt x="291" y="910"/>
                  </a:lnTo>
                  <a:lnTo>
                    <a:pt x="291" y="912"/>
                  </a:lnTo>
                  <a:lnTo>
                    <a:pt x="293" y="912"/>
                  </a:lnTo>
                  <a:lnTo>
                    <a:pt x="293" y="910"/>
                  </a:lnTo>
                  <a:lnTo>
                    <a:pt x="295" y="910"/>
                  </a:lnTo>
                  <a:lnTo>
                    <a:pt x="295" y="912"/>
                  </a:lnTo>
                  <a:lnTo>
                    <a:pt x="295" y="910"/>
                  </a:lnTo>
                  <a:lnTo>
                    <a:pt x="296" y="912"/>
                  </a:lnTo>
                  <a:lnTo>
                    <a:pt x="296" y="912"/>
                  </a:lnTo>
                  <a:lnTo>
                    <a:pt x="298" y="912"/>
                  </a:lnTo>
                  <a:lnTo>
                    <a:pt x="298" y="912"/>
                  </a:lnTo>
                  <a:lnTo>
                    <a:pt x="300" y="912"/>
                  </a:lnTo>
                  <a:lnTo>
                    <a:pt x="300" y="912"/>
                  </a:lnTo>
                  <a:lnTo>
                    <a:pt x="302" y="914"/>
                  </a:lnTo>
                  <a:lnTo>
                    <a:pt x="302" y="914"/>
                  </a:lnTo>
                  <a:lnTo>
                    <a:pt x="302" y="914"/>
                  </a:lnTo>
                  <a:lnTo>
                    <a:pt x="302" y="914"/>
                  </a:lnTo>
                  <a:lnTo>
                    <a:pt x="304" y="914"/>
                  </a:lnTo>
                  <a:lnTo>
                    <a:pt x="304" y="912"/>
                  </a:lnTo>
                  <a:lnTo>
                    <a:pt x="304" y="912"/>
                  </a:lnTo>
                  <a:lnTo>
                    <a:pt x="305" y="912"/>
                  </a:lnTo>
                  <a:lnTo>
                    <a:pt x="305" y="912"/>
                  </a:lnTo>
                  <a:lnTo>
                    <a:pt x="304" y="918"/>
                  </a:lnTo>
                  <a:lnTo>
                    <a:pt x="304" y="918"/>
                  </a:lnTo>
                  <a:lnTo>
                    <a:pt x="304" y="920"/>
                  </a:lnTo>
                  <a:lnTo>
                    <a:pt x="304" y="920"/>
                  </a:lnTo>
                  <a:lnTo>
                    <a:pt x="304" y="920"/>
                  </a:lnTo>
                  <a:lnTo>
                    <a:pt x="305" y="918"/>
                  </a:lnTo>
                  <a:lnTo>
                    <a:pt x="305" y="918"/>
                  </a:lnTo>
                  <a:lnTo>
                    <a:pt x="305" y="918"/>
                  </a:lnTo>
                  <a:lnTo>
                    <a:pt x="305" y="920"/>
                  </a:lnTo>
                  <a:lnTo>
                    <a:pt x="307" y="920"/>
                  </a:lnTo>
                  <a:lnTo>
                    <a:pt x="307" y="918"/>
                  </a:lnTo>
                  <a:lnTo>
                    <a:pt x="307" y="918"/>
                  </a:lnTo>
                  <a:lnTo>
                    <a:pt x="307" y="918"/>
                  </a:lnTo>
                  <a:lnTo>
                    <a:pt x="307" y="920"/>
                  </a:lnTo>
                  <a:lnTo>
                    <a:pt x="309" y="921"/>
                  </a:lnTo>
                  <a:lnTo>
                    <a:pt x="309" y="923"/>
                  </a:lnTo>
                  <a:lnTo>
                    <a:pt x="311" y="923"/>
                  </a:lnTo>
                  <a:lnTo>
                    <a:pt x="311" y="923"/>
                  </a:lnTo>
                  <a:lnTo>
                    <a:pt x="311" y="923"/>
                  </a:lnTo>
                  <a:lnTo>
                    <a:pt x="315" y="925"/>
                  </a:lnTo>
                  <a:lnTo>
                    <a:pt x="316" y="925"/>
                  </a:lnTo>
                  <a:lnTo>
                    <a:pt x="316" y="925"/>
                  </a:lnTo>
                  <a:lnTo>
                    <a:pt x="318" y="927"/>
                  </a:lnTo>
                  <a:lnTo>
                    <a:pt x="318" y="927"/>
                  </a:lnTo>
                  <a:lnTo>
                    <a:pt x="318" y="925"/>
                  </a:lnTo>
                  <a:lnTo>
                    <a:pt x="320" y="925"/>
                  </a:lnTo>
                  <a:lnTo>
                    <a:pt x="320" y="925"/>
                  </a:lnTo>
                  <a:lnTo>
                    <a:pt x="320" y="925"/>
                  </a:lnTo>
                  <a:lnTo>
                    <a:pt x="322" y="925"/>
                  </a:lnTo>
                  <a:lnTo>
                    <a:pt x="322" y="925"/>
                  </a:lnTo>
                  <a:lnTo>
                    <a:pt x="324" y="927"/>
                  </a:lnTo>
                  <a:lnTo>
                    <a:pt x="324" y="927"/>
                  </a:lnTo>
                  <a:lnTo>
                    <a:pt x="326" y="927"/>
                  </a:lnTo>
                  <a:lnTo>
                    <a:pt x="327" y="927"/>
                  </a:lnTo>
                  <a:lnTo>
                    <a:pt x="327" y="927"/>
                  </a:lnTo>
                  <a:lnTo>
                    <a:pt x="327" y="929"/>
                  </a:lnTo>
                  <a:lnTo>
                    <a:pt x="329" y="929"/>
                  </a:lnTo>
                  <a:lnTo>
                    <a:pt x="329" y="929"/>
                  </a:lnTo>
                  <a:lnTo>
                    <a:pt x="331" y="929"/>
                  </a:lnTo>
                  <a:lnTo>
                    <a:pt x="331" y="929"/>
                  </a:lnTo>
                  <a:lnTo>
                    <a:pt x="331" y="931"/>
                  </a:lnTo>
                  <a:lnTo>
                    <a:pt x="331" y="931"/>
                  </a:lnTo>
                  <a:lnTo>
                    <a:pt x="331" y="932"/>
                  </a:lnTo>
                  <a:lnTo>
                    <a:pt x="333" y="931"/>
                  </a:lnTo>
                  <a:lnTo>
                    <a:pt x="333" y="931"/>
                  </a:lnTo>
                  <a:lnTo>
                    <a:pt x="335" y="932"/>
                  </a:lnTo>
                  <a:lnTo>
                    <a:pt x="337" y="934"/>
                  </a:lnTo>
                  <a:lnTo>
                    <a:pt x="337" y="938"/>
                  </a:lnTo>
                  <a:lnTo>
                    <a:pt x="337" y="938"/>
                  </a:lnTo>
                  <a:lnTo>
                    <a:pt x="338" y="938"/>
                  </a:lnTo>
                  <a:lnTo>
                    <a:pt x="338" y="938"/>
                  </a:lnTo>
                  <a:lnTo>
                    <a:pt x="338" y="936"/>
                  </a:lnTo>
                  <a:lnTo>
                    <a:pt x="340" y="936"/>
                  </a:lnTo>
                  <a:lnTo>
                    <a:pt x="340" y="938"/>
                  </a:lnTo>
                  <a:lnTo>
                    <a:pt x="342" y="940"/>
                  </a:lnTo>
                  <a:lnTo>
                    <a:pt x="344" y="940"/>
                  </a:lnTo>
                  <a:lnTo>
                    <a:pt x="344" y="940"/>
                  </a:lnTo>
                  <a:lnTo>
                    <a:pt x="346" y="942"/>
                  </a:lnTo>
                  <a:lnTo>
                    <a:pt x="348" y="942"/>
                  </a:lnTo>
                  <a:lnTo>
                    <a:pt x="348" y="942"/>
                  </a:lnTo>
                  <a:lnTo>
                    <a:pt x="348" y="943"/>
                  </a:lnTo>
                  <a:lnTo>
                    <a:pt x="349" y="942"/>
                  </a:lnTo>
                  <a:lnTo>
                    <a:pt x="351" y="940"/>
                  </a:lnTo>
                  <a:lnTo>
                    <a:pt x="353" y="942"/>
                  </a:lnTo>
                  <a:lnTo>
                    <a:pt x="353" y="942"/>
                  </a:lnTo>
                  <a:lnTo>
                    <a:pt x="353" y="942"/>
                  </a:lnTo>
                  <a:lnTo>
                    <a:pt x="351" y="943"/>
                  </a:lnTo>
                  <a:lnTo>
                    <a:pt x="353" y="943"/>
                  </a:lnTo>
                  <a:lnTo>
                    <a:pt x="353" y="943"/>
                  </a:lnTo>
                  <a:lnTo>
                    <a:pt x="353" y="943"/>
                  </a:lnTo>
                  <a:lnTo>
                    <a:pt x="355" y="942"/>
                  </a:lnTo>
                  <a:lnTo>
                    <a:pt x="355" y="943"/>
                  </a:lnTo>
                  <a:lnTo>
                    <a:pt x="355" y="943"/>
                  </a:lnTo>
                  <a:lnTo>
                    <a:pt x="353" y="945"/>
                  </a:lnTo>
                  <a:lnTo>
                    <a:pt x="355" y="945"/>
                  </a:lnTo>
                  <a:lnTo>
                    <a:pt x="357" y="945"/>
                  </a:lnTo>
                  <a:lnTo>
                    <a:pt x="357" y="945"/>
                  </a:lnTo>
                  <a:lnTo>
                    <a:pt x="358" y="945"/>
                  </a:lnTo>
                  <a:lnTo>
                    <a:pt x="358" y="947"/>
                  </a:lnTo>
                  <a:lnTo>
                    <a:pt x="358" y="947"/>
                  </a:lnTo>
                  <a:lnTo>
                    <a:pt x="358" y="947"/>
                  </a:lnTo>
                  <a:lnTo>
                    <a:pt x="358" y="947"/>
                  </a:lnTo>
                  <a:lnTo>
                    <a:pt x="358" y="945"/>
                  </a:lnTo>
                  <a:lnTo>
                    <a:pt x="360" y="945"/>
                  </a:lnTo>
                  <a:lnTo>
                    <a:pt x="360" y="945"/>
                  </a:lnTo>
                  <a:lnTo>
                    <a:pt x="360" y="947"/>
                  </a:lnTo>
                  <a:lnTo>
                    <a:pt x="362" y="947"/>
                  </a:lnTo>
                  <a:lnTo>
                    <a:pt x="362" y="947"/>
                  </a:lnTo>
                  <a:lnTo>
                    <a:pt x="362" y="947"/>
                  </a:lnTo>
                  <a:lnTo>
                    <a:pt x="364" y="947"/>
                  </a:lnTo>
                  <a:lnTo>
                    <a:pt x="366" y="947"/>
                  </a:lnTo>
                  <a:lnTo>
                    <a:pt x="368" y="947"/>
                  </a:lnTo>
                  <a:lnTo>
                    <a:pt x="369" y="947"/>
                  </a:lnTo>
                  <a:lnTo>
                    <a:pt x="371" y="949"/>
                  </a:lnTo>
                  <a:lnTo>
                    <a:pt x="371" y="949"/>
                  </a:lnTo>
                  <a:lnTo>
                    <a:pt x="371" y="949"/>
                  </a:lnTo>
                  <a:lnTo>
                    <a:pt x="373" y="947"/>
                  </a:lnTo>
                  <a:lnTo>
                    <a:pt x="373" y="947"/>
                  </a:lnTo>
                  <a:lnTo>
                    <a:pt x="377" y="945"/>
                  </a:lnTo>
                  <a:lnTo>
                    <a:pt x="377" y="943"/>
                  </a:lnTo>
                  <a:lnTo>
                    <a:pt x="377" y="943"/>
                  </a:lnTo>
                  <a:lnTo>
                    <a:pt x="379" y="942"/>
                  </a:lnTo>
                  <a:lnTo>
                    <a:pt x="377" y="940"/>
                  </a:lnTo>
                  <a:lnTo>
                    <a:pt x="377" y="940"/>
                  </a:lnTo>
                  <a:lnTo>
                    <a:pt x="379" y="938"/>
                  </a:lnTo>
                  <a:lnTo>
                    <a:pt x="379" y="938"/>
                  </a:lnTo>
                  <a:lnTo>
                    <a:pt x="379" y="938"/>
                  </a:lnTo>
                  <a:lnTo>
                    <a:pt x="379" y="938"/>
                  </a:lnTo>
                  <a:lnTo>
                    <a:pt x="379" y="938"/>
                  </a:lnTo>
                  <a:lnTo>
                    <a:pt x="379" y="938"/>
                  </a:lnTo>
                  <a:lnTo>
                    <a:pt x="379" y="938"/>
                  </a:lnTo>
                  <a:lnTo>
                    <a:pt x="380" y="938"/>
                  </a:lnTo>
                  <a:lnTo>
                    <a:pt x="380" y="936"/>
                  </a:lnTo>
                  <a:lnTo>
                    <a:pt x="380" y="934"/>
                  </a:lnTo>
                  <a:lnTo>
                    <a:pt x="380" y="934"/>
                  </a:lnTo>
                  <a:lnTo>
                    <a:pt x="380" y="932"/>
                  </a:lnTo>
                  <a:lnTo>
                    <a:pt x="382" y="932"/>
                  </a:lnTo>
                  <a:lnTo>
                    <a:pt x="382" y="932"/>
                  </a:lnTo>
                  <a:lnTo>
                    <a:pt x="382" y="932"/>
                  </a:lnTo>
                  <a:lnTo>
                    <a:pt x="382" y="932"/>
                  </a:lnTo>
                  <a:lnTo>
                    <a:pt x="384" y="932"/>
                  </a:lnTo>
                  <a:lnTo>
                    <a:pt x="386" y="932"/>
                  </a:lnTo>
                  <a:lnTo>
                    <a:pt x="384" y="931"/>
                  </a:lnTo>
                  <a:lnTo>
                    <a:pt x="384" y="931"/>
                  </a:lnTo>
                  <a:lnTo>
                    <a:pt x="386" y="931"/>
                  </a:lnTo>
                  <a:lnTo>
                    <a:pt x="386" y="929"/>
                  </a:lnTo>
                  <a:lnTo>
                    <a:pt x="386" y="929"/>
                  </a:lnTo>
                  <a:lnTo>
                    <a:pt x="386" y="929"/>
                  </a:lnTo>
                  <a:lnTo>
                    <a:pt x="388" y="927"/>
                  </a:lnTo>
                  <a:lnTo>
                    <a:pt x="388" y="927"/>
                  </a:lnTo>
                  <a:lnTo>
                    <a:pt x="388" y="927"/>
                  </a:lnTo>
                  <a:lnTo>
                    <a:pt x="390" y="925"/>
                  </a:lnTo>
                  <a:lnTo>
                    <a:pt x="390" y="925"/>
                  </a:lnTo>
                  <a:lnTo>
                    <a:pt x="390" y="923"/>
                  </a:lnTo>
                  <a:lnTo>
                    <a:pt x="390" y="923"/>
                  </a:lnTo>
                  <a:lnTo>
                    <a:pt x="391" y="921"/>
                  </a:lnTo>
                  <a:lnTo>
                    <a:pt x="391" y="921"/>
                  </a:lnTo>
                  <a:lnTo>
                    <a:pt x="391" y="921"/>
                  </a:lnTo>
                  <a:lnTo>
                    <a:pt x="393" y="923"/>
                  </a:lnTo>
                  <a:lnTo>
                    <a:pt x="393" y="923"/>
                  </a:lnTo>
                  <a:lnTo>
                    <a:pt x="395" y="923"/>
                  </a:lnTo>
                  <a:lnTo>
                    <a:pt x="395" y="921"/>
                  </a:lnTo>
                  <a:lnTo>
                    <a:pt x="395" y="921"/>
                  </a:lnTo>
                  <a:lnTo>
                    <a:pt x="395" y="920"/>
                  </a:lnTo>
                  <a:lnTo>
                    <a:pt x="397" y="921"/>
                  </a:lnTo>
                  <a:lnTo>
                    <a:pt x="397" y="920"/>
                  </a:lnTo>
                  <a:lnTo>
                    <a:pt x="397" y="920"/>
                  </a:lnTo>
                  <a:lnTo>
                    <a:pt x="399" y="918"/>
                  </a:lnTo>
                  <a:lnTo>
                    <a:pt x="399" y="918"/>
                  </a:lnTo>
                  <a:lnTo>
                    <a:pt x="399" y="918"/>
                  </a:lnTo>
                  <a:lnTo>
                    <a:pt x="400" y="920"/>
                  </a:lnTo>
                  <a:lnTo>
                    <a:pt x="400" y="920"/>
                  </a:lnTo>
                  <a:lnTo>
                    <a:pt x="402" y="918"/>
                  </a:lnTo>
                  <a:lnTo>
                    <a:pt x="404" y="918"/>
                  </a:lnTo>
                  <a:lnTo>
                    <a:pt x="402" y="916"/>
                  </a:lnTo>
                  <a:lnTo>
                    <a:pt x="402" y="916"/>
                  </a:lnTo>
                  <a:lnTo>
                    <a:pt x="402" y="914"/>
                  </a:lnTo>
                  <a:lnTo>
                    <a:pt x="400" y="914"/>
                  </a:lnTo>
                  <a:lnTo>
                    <a:pt x="400" y="914"/>
                  </a:lnTo>
                  <a:lnTo>
                    <a:pt x="399" y="912"/>
                  </a:lnTo>
                  <a:lnTo>
                    <a:pt x="399" y="912"/>
                  </a:lnTo>
                  <a:lnTo>
                    <a:pt x="399" y="912"/>
                  </a:lnTo>
                  <a:lnTo>
                    <a:pt x="399" y="910"/>
                  </a:lnTo>
                  <a:lnTo>
                    <a:pt x="399" y="910"/>
                  </a:lnTo>
                  <a:lnTo>
                    <a:pt x="399" y="910"/>
                  </a:lnTo>
                  <a:lnTo>
                    <a:pt x="400" y="909"/>
                  </a:lnTo>
                  <a:lnTo>
                    <a:pt x="400" y="907"/>
                  </a:lnTo>
                  <a:lnTo>
                    <a:pt x="400" y="905"/>
                  </a:lnTo>
                  <a:lnTo>
                    <a:pt x="402" y="903"/>
                  </a:lnTo>
                  <a:lnTo>
                    <a:pt x="400" y="901"/>
                  </a:lnTo>
                  <a:lnTo>
                    <a:pt x="400" y="901"/>
                  </a:lnTo>
                  <a:lnTo>
                    <a:pt x="402" y="901"/>
                  </a:lnTo>
                  <a:lnTo>
                    <a:pt x="402" y="901"/>
                  </a:lnTo>
                  <a:lnTo>
                    <a:pt x="404" y="901"/>
                  </a:lnTo>
                  <a:lnTo>
                    <a:pt x="404" y="900"/>
                  </a:lnTo>
                  <a:lnTo>
                    <a:pt x="404" y="900"/>
                  </a:lnTo>
                  <a:lnTo>
                    <a:pt x="404" y="900"/>
                  </a:lnTo>
                  <a:lnTo>
                    <a:pt x="404" y="898"/>
                  </a:lnTo>
                  <a:lnTo>
                    <a:pt x="406" y="898"/>
                  </a:lnTo>
                  <a:lnTo>
                    <a:pt x="406" y="896"/>
                  </a:lnTo>
                  <a:lnTo>
                    <a:pt x="406" y="896"/>
                  </a:lnTo>
                  <a:lnTo>
                    <a:pt x="408" y="894"/>
                  </a:lnTo>
                  <a:lnTo>
                    <a:pt x="408" y="894"/>
                  </a:lnTo>
                  <a:lnTo>
                    <a:pt x="408" y="892"/>
                  </a:lnTo>
                  <a:lnTo>
                    <a:pt x="408" y="890"/>
                  </a:lnTo>
                  <a:lnTo>
                    <a:pt x="408" y="890"/>
                  </a:lnTo>
                  <a:lnTo>
                    <a:pt x="408" y="889"/>
                  </a:lnTo>
                  <a:lnTo>
                    <a:pt x="408" y="889"/>
                  </a:lnTo>
                  <a:lnTo>
                    <a:pt x="408" y="887"/>
                  </a:lnTo>
                  <a:lnTo>
                    <a:pt x="408" y="887"/>
                  </a:lnTo>
                  <a:lnTo>
                    <a:pt x="408" y="885"/>
                  </a:lnTo>
                  <a:lnTo>
                    <a:pt x="410" y="885"/>
                  </a:lnTo>
                  <a:lnTo>
                    <a:pt x="410" y="885"/>
                  </a:lnTo>
                  <a:lnTo>
                    <a:pt x="410" y="883"/>
                  </a:lnTo>
                  <a:lnTo>
                    <a:pt x="410" y="883"/>
                  </a:lnTo>
                  <a:lnTo>
                    <a:pt x="410" y="881"/>
                  </a:lnTo>
                  <a:lnTo>
                    <a:pt x="410" y="879"/>
                  </a:lnTo>
                  <a:lnTo>
                    <a:pt x="410" y="879"/>
                  </a:lnTo>
                  <a:lnTo>
                    <a:pt x="411" y="878"/>
                  </a:lnTo>
                  <a:lnTo>
                    <a:pt x="410" y="878"/>
                  </a:lnTo>
                  <a:lnTo>
                    <a:pt x="410" y="878"/>
                  </a:lnTo>
                  <a:lnTo>
                    <a:pt x="411" y="878"/>
                  </a:lnTo>
                  <a:lnTo>
                    <a:pt x="411" y="878"/>
                  </a:lnTo>
                  <a:lnTo>
                    <a:pt x="413" y="878"/>
                  </a:lnTo>
                  <a:lnTo>
                    <a:pt x="411" y="874"/>
                  </a:lnTo>
                  <a:lnTo>
                    <a:pt x="413" y="874"/>
                  </a:lnTo>
                  <a:lnTo>
                    <a:pt x="413" y="874"/>
                  </a:lnTo>
                  <a:lnTo>
                    <a:pt x="413" y="872"/>
                  </a:lnTo>
                  <a:lnTo>
                    <a:pt x="413" y="870"/>
                  </a:lnTo>
                  <a:lnTo>
                    <a:pt x="415" y="870"/>
                  </a:lnTo>
                  <a:lnTo>
                    <a:pt x="415" y="870"/>
                  </a:lnTo>
                  <a:lnTo>
                    <a:pt x="415" y="870"/>
                  </a:lnTo>
                  <a:lnTo>
                    <a:pt x="415" y="870"/>
                  </a:lnTo>
                  <a:lnTo>
                    <a:pt x="415" y="868"/>
                  </a:lnTo>
                  <a:lnTo>
                    <a:pt x="415" y="867"/>
                  </a:lnTo>
                  <a:lnTo>
                    <a:pt x="415" y="865"/>
                  </a:lnTo>
                  <a:lnTo>
                    <a:pt x="417" y="865"/>
                  </a:lnTo>
                  <a:lnTo>
                    <a:pt x="417" y="865"/>
                  </a:lnTo>
                  <a:lnTo>
                    <a:pt x="419" y="863"/>
                  </a:lnTo>
                  <a:lnTo>
                    <a:pt x="421" y="861"/>
                  </a:lnTo>
                  <a:lnTo>
                    <a:pt x="421" y="859"/>
                  </a:lnTo>
                  <a:lnTo>
                    <a:pt x="421" y="857"/>
                  </a:lnTo>
                  <a:lnTo>
                    <a:pt x="421" y="856"/>
                  </a:lnTo>
                  <a:lnTo>
                    <a:pt x="422" y="856"/>
                  </a:lnTo>
                  <a:lnTo>
                    <a:pt x="422" y="854"/>
                  </a:lnTo>
                  <a:lnTo>
                    <a:pt x="422" y="852"/>
                  </a:lnTo>
                  <a:lnTo>
                    <a:pt x="422" y="852"/>
                  </a:lnTo>
                  <a:lnTo>
                    <a:pt x="424" y="852"/>
                  </a:lnTo>
                  <a:lnTo>
                    <a:pt x="424" y="854"/>
                  </a:lnTo>
                  <a:lnTo>
                    <a:pt x="424" y="854"/>
                  </a:lnTo>
                  <a:lnTo>
                    <a:pt x="426" y="854"/>
                  </a:lnTo>
                  <a:lnTo>
                    <a:pt x="426" y="854"/>
                  </a:lnTo>
                  <a:lnTo>
                    <a:pt x="428" y="854"/>
                  </a:lnTo>
                  <a:lnTo>
                    <a:pt x="428" y="854"/>
                  </a:lnTo>
                  <a:lnTo>
                    <a:pt x="430" y="852"/>
                  </a:lnTo>
                  <a:lnTo>
                    <a:pt x="430" y="852"/>
                  </a:lnTo>
                  <a:lnTo>
                    <a:pt x="432" y="852"/>
                  </a:lnTo>
                  <a:lnTo>
                    <a:pt x="432" y="852"/>
                  </a:lnTo>
                  <a:lnTo>
                    <a:pt x="433" y="850"/>
                  </a:lnTo>
                  <a:lnTo>
                    <a:pt x="433" y="850"/>
                  </a:lnTo>
                  <a:lnTo>
                    <a:pt x="433" y="848"/>
                  </a:lnTo>
                  <a:lnTo>
                    <a:pt x="433" y="848"/>
                  </a:lnTo>
                  <a:lnTo>
                    <a:pt x="435" y="850"/>
                  </a:lnTo>
                  <a:lnTo>
                    <a:pt x="435" y="850"/>
                  </a:lnTo>
                  <a:lnTo>
                    <a:pt x="435" y="852"/>
                  </a:lnTo>
                  <a:lnTo>
                    <a:pt x="437" y="852"/>
                  </a:lnTo>
                  <a:lnTo>
                    <a:pt x="437" y="852"/>
                  </a:lnTo>
                  <a:lnTo>
                    <a:pt x="437" y="852"/>
                  </a:lnTo>
                  <a:lnTo>
                    <a:pt x="437" y="850"/>
                  </a:lnTo>
                  <a:lnTo>
                    <a:pt x="439" y="850"/>
                  </a:lnTo>
                  <a:lnTo>
                    <a:pt x="439" y="850"/>
                  </a:lnTo>
                  <a:lnTo>
                    <a:pt x="439" y="848"/>
                  </a:lnTo>
                  <a:lnTo>
                    <a:pt x="439" y="848"/>
                  </a:lnTo>
                  <a:lnTo>
                    <a:pt x="441" y="848"/>
                  </a:lnTo>
                  <a:lnTo>
                    <a:pt x="443" y="847"/>
                  </a:lnTo>
                  <a:lnTo>
                    <a:pt x="443" y="847"/>
                  </a:lnTo>
                  <a:lnTo>
                    <a:pt x="443" y="848"/>
                  </a:lnTo>
                  <a:lnTo>
                    <a:pt x="444" y="847"/>
                  </a:lnTo>
                  <a:lnTo>
                    <a:pt x="444" y="847"/>
                  </a:lnTo>
                  <a:lnTo>
                    <a:pt x="446" y="848"/>
                  </a:lnTo>
                  <a:lnTo>
                    <a:pt x="446" y="848"/>
                  </a:lnTo>
                  <a:lnTo>
                    <a:pt x="446" y="848"/>
                  </a:lnTo>
                  <a:lnTo>
                    <a:pt x="448" y="848"/>
                  </a:lnTo>
                  <a:lnTo>
                    <a:pt x="448" y="848"/>
                  </a:lnTo>
                  <a:lnTo>
                    <a:pt x="450" y="848"/>
                  </a:lnTo>
                  <a:lnTo>
                    <a:pt x="452" y="848"/>
                  </a:lnTo>
                  <a:lnTo>
                    <a:pt x="452" y="848"/>
                  </a:lnTo>
                  <a:lnTo>
                    <a:pt x="453" y="848"/>
                  </a:lnTo>
                  <a:lnTo>
                    <a:pt x="453" y="850"/>
                  </a:lnTo>
                  <a:lnTo>
                    <a:pt x="453" y="850"/>
                  </a:lnTo>
                  <a:lnTo>
                    <a:pt x="453" y="848"/>
                  </a:lnTo>
                  <a:lnTo>
                    <a:pt x="453" y="848"/>
                  </a:lnTo>
                  <a:lnTo>
                    <a:pt x="453" y="848"/>
                  </a:lnTo>
                  <a:lnTo>
                    <a:pt x="453" y="847"/>
                  </a:lnTo>
                  <a:lnTo>
                    <a:pt x="453" y="847"/>
                  </a:lnTo>
                  <a:lnTo>
                    <a:pt x="455" y="847"/>
                  </a:lnTo>
                  <a:lnTo>
                    <a:pt x="455" y="843"/>
                  </a:lnTo>
                  <a:lnTo>
                    <a:pt x="455" y="839"/>
                  </a:lnTo>
                  <a:lnTo>
                    <a:pt x="455" y="839"/>
                  </a:lnTo>
                  <a:lnTo>
                    <a:pt x="457" y="839"/>
                  </a:lnTo>
                  <a:lnTo>
                    <a:pt x="457" y="839"/>
                  </a:lnTo>
                  <a:lnTo>
                    <a:pt x="457" y="837"/>
                  </a:lnTo>
                  <a:lnTo>
                    <a:pt x="457" y="837"/>
                  </a:lnTo>
                  <a:lnTo>
                    <a:pt x="457" y="837"/>
                  </a:lnTo>
                  <a:lnTo>
                    <a:pt x="459" y="836"/>
                  </a:lnTo>
                  <a:lnTo>
                    <a:pt x="459" y="837"/>
                  </a:lnTo>
                  <a:lnTo>
                    <a:pt x="459" y="837"/>
                  </a:lnTo>
                  <a:lnTo>
                    <a:pt x="461" y="837"/>
                  </a:lnTo>
                  <a:lnTo>
                    <a:pt x="461" y="834"/>
                  </a:lnTo>
                  <a:lnTo>
                    <a:pt x="461" y="836"/>
                  </a:lnTo>
                  <a:lnTo>
                    <a:pt x="463" y="836"/>
                  </a:lnTo>
                  <a:lnTo>
                    <a:pt x="464" y="836"/>
                  </a:lnTo>
                  <a:lnTo>
                    <a:pt x="464" y="837"/>
                  </a:lnTo>
                  <a:lnTo>
                    <a:pt x="464" y="837"/>
                  </a:lnTo>
                  <a:lnTo>
                    <a:pt x="466" y="836"/>
                  </a:lnTo>
                  <a:lnTo>
                    <a:pt x="466" y="836"/>
                  </a:lnTo>
                  <a:lnTo>
                    <a:pt x="466" y="836"/>
                  </a:lnTo>
                  <a:lnTo>
                    <a:pt x="466" y="837"/>
                  </a:lnTo>
                  <a:lnTo>
                    <a:pt x="468" y="837"/>
                  </a:lnTo>
                  <a:lnTo>
                    <a:pt x="468" y="837"/>
                  </a:lnTo>
                  <a:lnTo>
                    <a:pt x="468" y="837"/>
                  </a:lnTo>
                  <a:lnTo>
                    <a:pt x="468" y="839"/>
                  </a:lnTo>
                  <a:lnTo>
                    <a:pt x="470" y="839"/>
                  </a:lnTo>
                  <a:lnTo>
                    <a:pt x="472" y="839"/>
                  </a:lnTo>
                  <a:lnTo>
                    <a:pt x="472" y="839"/>
                  </a:lnTo>
                  <a:lnTo>
                    <a:pt x="472" y="839"/>
                  </a:lnTo>
                  <a:lnTo>
                    <a:pt x="474" y="839"/>
                  </a:lnTo>
                  <a:lnTo>
                    <a:pt x="474" y="839"/>
                  </a:lnTo>
                  <a:lnTo>
                    <a:pt x="474" y="839"/>
                  </a:lnTo>
                  <a:lnTo>
                    <a:pt x="475" y="839"/>
                  </a:lnTo>
                  <a:lnTo>
                    <a:pt x="474" y="839"/>
                  </a:lnTo>
                  <a:lnTo>
                    <a:pt x="475" y="839"/>
                  </a:lnTo>
                  <a:lnTo>
                    <a:pt x="475" y="841"/>
                  </a:lnTo>
                  <a:lnTo>
                    <a:pt x="477" y="841"/>
                  </a:lnTo>
                  <a:lnTo>
                    <a:pt x="477" y="841"/>
                  </a:lnTo>
                  <a:lnTo>
                    <a:pt x="477" y="843"/>
                  </a:lnTo>
                  <a:lnTo>
                    <a:pt x="479" y="845"/>
                  </a:lnTo>
                  <a:lnTo>
                    <a:pt x="481" y="845"/>
                  </a:lnTo>
                  <a:lnTo>
                    <a:pt x="483" y="845"/>
                  </a:lnTo>
                  <a:lnTo>
                    <a:pt x="483" y="845"/>
                  </a:lnTo>
                  <a:lnTo>
                    <a:pt x="485" y="845"/>
                  </a:lnTo>
                  <a:lnTo>
                    <a:pt x="485" y="845"/>
                  </a:lnTo>
                  <a:lnTo>
                    <a:pt x="485" y="845"/>
                  </a:lnTo>
                  <a:lnTo>
                    <a:pt x="486" y="845"/>
                  </a:lnTo>
                  <a:lnTo>
                    <a:pt x="488" y="847"/>
                  </a:lnTo>
                  <a:lnTo>
                    <a:pt x="488" y="847"/>
                  </a:lnTo>
                  <a:lnTo>
                    <a:pt x="488" y="847"/>
                  </a:lnTo>
                  <a:lnTo>
                    <a:pt x="490" y="847"/>
                  </a:lnTo>
                  <a:lnTo>
                    <a:pt x="492" y="847"/>
                  </a:lnTo>
                  <a:lnTo>
                    <a:pt x="492" y="845"/>
                  </a:lnTo>
                  <a:lnTo>
                    <a:pt x="492" y="845"/>
                  </a:lnTo>
                  <a:lnTo>
                    <a:pt x="494" y="845"/>
                  </a:lnTo>
                  <a:lnTo>
                    <a:pt x="494" y="843"/>
                  </a:lnTo>
                  <a:lnTo>
                    <a:pt x="496" y="843"/>
                  </a:lnTo>
                  <a:lnTo>
                    <a:pt x="496" y="843"/>
                  </a:lnTo>
                  <a:lnTo>
                    <a:pt x="497" y="845"/>
                  </a:lnTo>
                  <a:lnTo>
                    <a:pt x="497" y="845"/>
                  </a:lnTo>
                  <a:lnTo>
                    <a:pt x="497" y="845"/>
                  </a:lnTo>
                  <a:lnTo>
                    <a:pt x="497" y="843"/>
                  </a:lnTo>
                  <a:lnTo>
                    <a:pt x="499" y="843"/>
                  </a:lnTo>
                  <a:lnTo>
                    <a:pt x="499" y="841"/>
                  </a:lnTo>
                  <a:lnTo>
                    <a:pt x="499" y="845"/>
                  </a:lnTo>
                  <a:lnTo>
                    <a:pt x="501" y="845"/>
                  </a:lnTo>
                  <a:lnTo>
                    <a:pt x="501" y="843"/>
                  </a:lnTo>
                  <a:lnTo>
                    <a:pt x="503" y="843"/>
                  </a:lnTo>
                  <a:lnTo>
                    <a:pt x="503" y="845"/>
                  </a:lnTo>
                  <a:lnTo>
                    <a:pt x="505" y="847"/>
                  </a:lnTo>
                  <a:lnTo>
                    <a:pt x="505" y="845"/>
                  </a:lnTo>
                  <a:lnTo>
                    <a:pt x="506" y="845"/>
                  </a:lnTo>
                  <a:lnTo>
                    <a:pt x="506" y="843"/>
                  </a:lnTo>
                  <a:lnTo>
                    <a:pt x="510" y="843"/>
                  </a:lnTo>
                  <a:lnTo>
                    <a:pt x="512" y="843"/>
                  </a:lnTo>
                  <a:lnTo>
                    <a:pt x="512" y="843"/>
                  </a:lnTo>
                  <a:lnTo>
                    <a:pt x="512" y="843"/>
                  </a:lnTo>
                  <a:lnTo>
                    <a:pt x="514" y="845"/>
                  </a:lnTo>
                  <a:lnTo>
                    <a:pt x="514" y="845"/>
                  </a:lnTo>
                  <a:lnTo>
                    <a:pt x="516" y="843"/>
                  </a:lnTo>
                  <a:lnTo>
                    <a:pt x="516" y="843"/>
                  </a:lnTo>
                  <a:lnTo>
                    <a:pt x="516" y="841"/>
                  </a:lnTo>
                  <a:lnTo>
                    <a:pt x="517" y="843"/>
                  </a:lnTo>
                  <a:lnTo>
                    <a:pt x="517" y="843"/>
                  </a:lnTo>
                  <a:lnTo>
                    <a:pt x="516" y="843"/>
                  </a:lnTo>
                  <a:lnTo>
                    <a:pt x="516" y="845"/>
                  </a:lnTo>
                  <a:lnTo>
                    <a:pt x="516" y="847"/>
                  </a:lnTo>
                  <a:lnTo>
                    <a:pt x="517" y="847"/>
                  </a:lnTo>
                  <a:lnTo>
                    <a:pt x="519" y="845"/>
                  </a:lnTo>
                  <a:lnTo>
                    <a:pt x="519" y="845"/>
                  </a:lnTo>
                  <a:lnTo>
                    <a:pt x="521" y="845"/>
                  </a:lnTo>
                  <a:lnTo>
                    <a:pt x="523" y="845"/>
                  </a:lnTo>
                  <a:lnTo>
                    <a:pt x="525" y="847"/>
                  </a:lnTo>
                  <a:lnTo>
                    <a:pt x="527" y="847"/>
                  </a:lnTo>
                  <a:lnTo>
                    <a:pt x="527" y="847"/>
                  </a:lnTo>
                  <a:lnTo>
                    <a:pt x="527" y="848"/>
                  </a:lnTo>
                  <a:lnTo>
                    <a:pt x="527" y="848"/>
                  </a:lnTo>
                  <a:lnTo>
                    <a:pt x="528" y="847"/>
                  </a:lnTo>
                  <a:lnTo>
                    <a:pt x="530" y="847"/>
                  </a:lnTo>
                  <a:lnTo>
                    <a:pt x="530" y="848"/>
                  </a:lnTo>
                  <a:lnTo>
                    <a:pt x="530" y="848"/>
                  </a:lnTo>
                  <a:lnTo>
                    <a:pt x="530" y="848"/>
                  </a:lnTo>
                  <a:lnTo>
                    <a:pt x="532" y="847"/>
                  </a:lnTo>
                  <a:lnTo>
                    <a:pt x="532" y="847"/>
                  </a:lnTo>
                  <a:lnTo>
                    <a:pt x="534" y="848"/>
                  </a:lnTo>
                  <a:lnTo>
                    <a:pt x="534" y="848"/>
                  </a:lnTo>
                  <a:lnTo>
                    <a:pt x="534" y="848"/>
                  </a:lnTo>
                  <a:lnTo>
                    <a:pt x="536" y="848"/>
                  </a:lnTo>
                  <a:lnTo>
                    <a:pt x="536" y="848"/>
                  </a:lnTo>
                  <a:lnTo>
                    <a:pt x="536" y="847"/>
                  </a:lnTo>
                  <a:lnTo>
                    <a:pt x="536" y="847"/>
                  </a:lnTo>
                  <a:lnTo>
                    <a:pt x="538" y="847"/>
                  </a:lnTo>
                  <a:lnTo>
                    <a:pt x="539" y="847"/>
                  </a:lnTo>
                  <a:lnTo>
                    <a:pt x="541" y="847"/>
                  </a:lnTo>
                  <a:lnTo>
                    <a:pt x="543" y="847"/>
                  </a:lnTo>
                  <a:lnTo>
                    <a:pt x="541" y="843"/>
                  </a:lnTo>
                  <a:lnTo>
                    <a:pt x="541" y="843"/>
                  </a:lnTo>
                  <a:lnTo>
                    <a:pt x="543" y="843"/>
                  </a:lnTo>
                  <a:lnTo>
                    <a:pt x="543" y="841"/>
                  </a:lnTo>
                  <a:lnTo>
                    <a:pt x="545" y="841"/>
                  </a:lnTo>
                  <a:lnTo>
                    <a:pt x="545" y="841"/>
                  </a:lnTo>
                  <a:lnTo>
                    <a:pt x="545" y="845"/>
                  </a:lnTo>
                  <a:lnTo>
                    <a:pt x="545" y="847"/>
                  </a:lnTo>
                  <a:lnTo>
                    <a:pt x="545" y="847"/>
                  </a:lnTo>
                  <a:lnTo>
                    <a:pt x="547" y="847"/>
                  </a:lnTo>
                  <a:lnTo>
                    <a:pt x="548" y="847"/>
                  </a:lnTo>
                  <a:lnTo>
                    <a:pt x="550" y="847"/>
                  </a:lnTo>
                  <a:lnTo>
                    <a:pt x="552" y="845"/>
                  </a:lnTo>
                  <a:lnTo>
                    <a:pt x="554" y="843"/>
                  </a:lnTo>
                  <a:lnTo>
                    <a:pt x="554" y="845"/>
                  </a:lnTo>
                  <a:lnTo>
                    <a:pt x="554" y="847"/>
                  </a:lnTo>
                  <a:lnTo>
                    <a:pt x="556" y="847"/>
                  </a:lnTo>
                  <a:lnTo>
                    <a:pt x="556" y="847"/>
                  </a:lnTo>
                  <a:lnTo>
                    <a:pt x="558" y="847"/>
                  </a:lnTo>
                  <a:lnTo>
                    <a:pt x="559" y="847"/>
                  </a:lnTo>
                  <a:lnTo>
                    <a:pt x="559" y="845"/>
                  </a:lnTo>
                  <a:lnTo>
                    <a:pt x="561" y="845"/>
                  </a:lnTo>
                  <a:lnTo>
                    <a:pt x="561" y="847"/>
                  </a:lnTo>
                  <a:lnTo>
                    <a:pt x="561" y="847"/>
                  </a:lnTo>
                  <a:lnTo>
                    <a:pt x="559" y="848"/>
                  </a:lnTo>
                  <a:lnTo>
                    <a:pt x="559" y="848"/>
                  </a:lnTo>
                  <a:lnTo>
                    <a:pt x="559" y="848"/>
                  </a:lnTo>
                  <a:lnTo>
                    <a:pt x="559" y="848"/>
                  </a:lnTo>
                  <a:lnTo>
                    <a:pt x="561" y="850"/>
                  </a:lnTo>
                  <a:lnTo>
                    <a:pt x="561" y="850"/>
                  </a:lnTo>
                  <a:lnTo>
                    <a:pt x="561" y="852"/>
                  </a:lnTo>
                  <a:lnTo>
                    <a:pt x="561" y="852"/>
                  </a:lnTo>
                  <a:lnTo>
                    <a:pt x="563" y="854"/>
                  </a:lnTo>
                  <a:lnTo>
                    <a:pt x="563" y="854"/>
                  </a:lnTo>
                  <a:lnTo>
                    <a:pt x="563" y="856"/>
                  </a:lnTo>
                  <a:lnTo>
                    <a:pt x="563" y="856"/>
                  </a:lnTo>
                  <a:lnTo>
                    <a:pt x="563" y="857"/>
                  </a:lnTo>
                  <a:lnTo>
                    <a:pt x="563" y="857"/>
                  </a:lnTo>
                  <a:lnTo>
                    <a:pt x="565" y="859"/>
                  </a:lnTo>
                  <a:lnTo>
                    <a:pt x="565" y="859"/>
                  </a:lnTo>
                  <a:lnTo>
                    <a:pt x="565" y="861"/>
                  </a:lnTo>
                  <a:lnTo>
                    <a:pt x="565" y="861"/>
                  </a:lnTo>
                  <a:lnTo>
                    <a:pt x="567" y="859"/>
                  </a:lnTo>
                  <a:lnTo>
                    <a:pt x="569" y="859"/>
                  </a:lnTo>
                  <a:lnTo>
                    <a:pt x="569" y="859"/>
                  </a:lnTo>
                  <a:lnTo>
                    <a:pt x="570" y="859"/>
                  </a:lnTo>
                  <a:lnTo>
                    <a:pt x="570" y="859"/>
                  </a:lnTo>
                  <a:lnTo>
                    <a:pt x="570" y="861"/>
                  </a:lnTo>
                  <a:lnTo>
                    <a:pt x="570" y="863"/>
                  </a:lnTo>
                  <a:lnTo>
                    <a:pt x="570" y="867"/>
                  </a:lnTo>
                  <a:lnTo>
                    <a:pt x="570" y="867"/>
                  </a:lnTo>
                  <a:lnTo>
                    <a:pt x="570" y="868"/>
                  </a:lnTo>
                  <a:lnTo>
                    <a:pt x="572" y="870"/>
                  </a:lnTo>
                  <a:lnTo>
                    <a:pt x="574" y="868"/>
                  </a:lnTo>
                  <a:lnTo>
                    <a:pt x="574" y="867"/>
                  </a:lnTo>
                  <a:lnTo>
                    <a:pt x="574" y="863"/>
                  </a:lnTo>
                  <a:lnTo>
                    <a:pt x="574" y="863"/>
                  </a:lnTo>
                  <a:lnTo>
                    <a:pt x="576" y="863"/>
                  </a:lnTo>
                  <a:lnTo>
                    <a:pt x="578" y="863"/>
                  </a:lnTo>
                  <a:lnTo>
                    <a:pt x="578" y="865"/>
                  </a:lnTo>
                  <a:lnTo>
                    <a:pt x="578" y="865"/>
                  </a:lnTo>
                  <a:lnTo>
                    <a:pt x="578" y="867"/>
                  </a:lnTo>
                  <a:lnTo>
                    <a:pt x="578" y="868"/>
                  </a:lnTo>
                  <a:lnTo>
                    <a:pt x="578" y="870"/>
                  </a:lnTo>
                  <a:lnTo>
                    <a:pt x="578" y="872"/>
                  </a:lnTo>
                  <a:lnTo>
                    <a:pt x="576" y="876"/>
                  </a:lnTo>
                  <a:lnTo>
                    <a:pt x="576" y="876"/>
                  </a:lnTo>
                  <a:lnTo>
                    <a:pt x="578" y="876"/>
                  </a:lnTo>
                  <a:lnTo>
                    <a:pt x="580" y="876"/>
                  </a:lnTo>
                  <a:lnTo>
                    <a:pt x="581" y="876"/>
                  </a:lnTo>
                  <a:lnTo>
                    <a:pt x="583" y="876"/>
                  </a:lnTo>
                  <a:lnTo>
                    <a:pt x="585" y="878"/>
                  </a:lnTo>
                  <a:lnTo>
                    <a:pt x="587" y="878"/>
                  </a:lnTo>
                  <a:lnTo>
                    <a:pt x="587" y="879"/>
                  </a:lnTo>
                  <a:lnTo>
                    <a:pt x="591" y="881"/>
                  </a:lnTo>
                  <a:lnTo>
                    <a:pt x="591" y="881"/>
                  </a:lnTo>
                  <a:lnTo>
                    <a:pt x="592" y="881"/>
                  </a:lnTo>
                  <a:lnTo>
                    <a:pt x="596" y="881"/>
                  </a:lnTo>
                  <a:lnTo>
                    <a:pt x="598" y="881"/>
                  </a:lnTo>
                  <a:lnTo>
                    <a:pt x="598" y="881"/>
                  </a:lnTo>
                  <a:lnTo>
                    <a:pt x="598" y="883"/>
                  </a:lnTo>
                  <a:lnTo>
                    <a:pt x="598" y="883"/>
                  </a:lnTo>
                  <a:lnTo>
                    <a:pt x="598" y="885"/>
                  </a:lnTo>
                  <a:lnTo>
                    <a:pt x="600" y="887"/>
                  </a:lnTo>
                  <a:lnTo>
                    <a:pt x="601" y="887"/>
                  </a:lnTo>
                  <a:lnTo>
                    <a:pt x="601" y="890"/>
                  </a:lnTo>
                  <a:lnTo>
                    <a:pt x="603" y="890"/>
                  </a:lnTo>
                  <a:lnTo>
                    <a:pt x="603" y="892"/>
                  </a:lnTo>
                  <a:lnTo>
                    <a:pt x="605" y="894"/>
                  </a:lnTo>
                  <a:lnTo>
                    <a:pt x="605" y="894"/>
                  </a:lnTo>
                  <a:lnTo>
                    <a:pt x="607" y="894"/>
                  </a:lnTo>
                  <a:lnTo>
                    <a:pt x="609" y="896"/>
                  </a:lnTo>
                  <a:lnTo>
                    <a:pt x="611" y="896"/>
                  </a:lnTo>
                  <a:lnTo>
                    <a:pt x="612" y="898"/>
                  </a:lnTo>
                  <a:lnTo>
                    <a:pt x="612" y="898"/>
                  </a:lnTo>
                  <a:lnTo>
                    <a:pt x="614" y="898"/>
                  </a:lnTo>
                  <a:lnTo>
                    <a:pt x="616" y="900"/>
                  </a:lnTo>
                  <a:lnTo>
                    <a:pt x="618" y="900"/>
                  </a:lnTo>
                  <a:lnTo>
                    <a:pt x="618" y="901"/>
                  </a:lnTo>
                  <a:lnTo>
                    <a:pt x="618" y="901"/>
                  </a:lnTo>
                  <a:lnTo>
                    <a:pt x="618" y="903"/>
                  </a:lnTo>
                  <a:lnTo>
                    <a:pt x="620" y="905"/>
                  </a:lnTo>
                  <a:lnTo>
                    <a:pt x="622" y="905"/>
                  </a:lnTo>
                  <a:lnTo>
                    <a:pt x="622" y="905"/>
                  </a:lnTo>
                  <a:lnTo>
                    <a:pt x="623" y="907"/>
                  </a:lnTo>
                  <a:lnTo>
                    <a:pt x="625" y="907"/>
                  </a:lnTo>
                  <a:lnTo>
                    <a:pt x="625" y="905"/>
                  </a:lnTo>
                  <a:lnTo>
                    <a:pt x="627" y="905"/>
                  </a:lnTo>
                  <a:lnTo>
                    <a:pt x="625" y="907"/>
                  </a:lnTo>
                  <a:lnTo>
                    <a:pt x="627" y="907"/>
                  </a:lnTo>
                  <a:lnTo>
                    <a:pt x="627" y="907"/>
                  </a:lnTo>
                  <a:lnTo>
                    <a:pt x="629" y="909"/>
                  </a:lnTo>
                  <a:lnTo>
                    <a:pt x="629" y="909"/>
                  </a:lnTo>
                  <a:lnTo>
                    <a:pt x="629" y="909"/>
                  </a:lnTo>
                  <a:lnTo>
                    <a:pt x="629" y="910"/>
                  </a:lnTo>
                  <a:lnTo>
                    <a:pt x="629" y="910"/>
                  </a:lnTo>
                  <a:lnTo>
                    <a:pt x="631" y="910"/>
                  </a:lnTo>
                  <a:lnTo>
                    <a:pt x="631" y="912"/>
                  </a:lnTo>
                  <a:lnTo>
                    <a:pt x="631" y="914"/>
                  </a:lnTo>
                  <a:lnTo>
                    <a:pt x="631" y="914"/>
                  </a:lnTo>
                  <a:lnTo>
                    <a:pt x="631" y="916"/>
                  </a:lnTo>
                  <a:lnTo>
                    <a:pt x="631" y="916"/>
                  </a:lnTo>
                  <a:lnTo>
                    <a:pt x="631" y="918"/>
                  </a:lnTo>
                  <a:lnTo>
                    <a:pt x="633" y="918"/>
                  </a:lnTo>
                  <a:lnTo>
                    <a:pt x="633" y="918"/>
                  </a:lnTo>
                  <a:lnTo>
                    <a:pt x="634" y="920"/>
                  </a:lnTo>
                  <a:lnTo>
                    <a:pt x="636" y="921"/>
                  </a:lnTo>
                  <a:lnTo>
                    <a:pt x="636" y="921"/>
                  </a:lnTo>
                  <a:lnTo>
                    <a:pt x="638" y="923"/>
                  </a:lnTo>
                  <a:lnTo>
                    <a:pt x="640" y="923"/>
                  </a:lnTo>
                  <a:lnTo>
                    <a:pt x="644" y="929"/>
                  </a:lnTo>
                  <a:lnTo>
                    <a:pt x="644" y="931"/>
                  </a:lnTo>
                  <a:lnTo>
                    <a:pt x="644" y="934"/>
                  </a:lnTo>
                  <a:lnTo>
                    <a:pt x="644" y="936"/>
                  </a:lnTo>
                  <a:lnTo>
                    <a:pt x="645" y="938"/>
                  </a:lnTo>
                  <a:lnTo>
                    <a:pt x="645" y="938"/>
                  </a:lnTo>
                  <a:lnTo>
                    <a:pt x="645" y="942"/>
                  </a:lnTo>
                  <a:lnTo>
                    <a:pt x="645" y="942"/>
                  </a:lnTo>
                  <a:lnTo>
                    <a:pt x="645" y="943"/>
                  </a:lnTo>
                  <a:lnTo>
                    <a:pt x="645" y="943"/>
                  </a:lnTo>
                  <a:lnTo>
                    <a:pt x="645" y="943"/>
                  </a:lnTo>
                  <a:lnTo>
                    <a:pt x="647" y="945"/>
                  </a:lnTo>
                  <a:lnTo>
                    <a:pt x="647" y="947"/>
                  </a:lnTo>
                  <a:lnTo>
                    <a:pt x="647" y="947"/>
                  </a:lnTo>
                  <a:lnTo>
                    <a:pt x="647" y="947"/>
                  </a:lnTo>
                  <a:lnTo>
                    <a:pt x="649" y="947"/>
                  </a:lnTo>
                  <a:lnTo>
                    <a:pt x="647" y="947"/>
                  </a:lnTo>
                  <a:lnTo>
                    <a:pt x="647" y="949"/>
                  </a:lnTo>
                  <a:lnTo>
                    <a:pt x="647" y="949"/>
                  </a:lnTo>
                  <a:lnTo>
                    <a:pt x="649" y="949"/>
                  </a:lnTo>
                  <a:lnTo>
                    <a:pt x="649" y="949"/>
                  </a:lnTo>
                  <a:lnTo>
                    <a:pt x="651" y="951"/>
                  </a:lnTo>
                  <a:lnTo>
                    <a:pt x="651" y="949"/>
                  </a:lnTo>
                  <a:lnTo>
                    <a:pt x="651" y="951"/>
                  </a:lnTo>
                  <a:lnTo>
                    <a:pt x="651" y="951"/>
                  </a:lnTo>
                  <a:lnTo>
                    <a:pt x="651" y="951"/>
                  </a:lnTo>
                  <a:lnTo>
                    <a:pt x="653" y="951"/>
                  </a:lnTo>
                  <a:lnTo>
                    <a:pt x="653" y="951"/>
                  </a:lnTo>
                  <a:lnTo>
                    <a:pt x="653" y="951"/>
                  </a:lnTo>
                  <a:lnTo>
                    <a:pt x="653" y="953"/>
                  </a:lnTo>
                  <a:lnTo>
                    <a:pt x="651" y="953"/>
                  </a:lnTo>
                  <a:lnTo>
                    <a:pt x="651" y="953"/>
                  </a:lnTo>
                  <a:lnTo>
                    <a:pt x="651" y="954"/>
                  </a:lnTo>
                  <a:lnTo>
                    <a:pt x="653" y="954"/>
                  </a:lnTo>
                  <a:lnTo>
                    <a:pt x="653" y="954"/>
                  </a:lnTo>
                  <a:lnTo>
                    <a:pt x="654" y="954"/>
                  </a:lnTo>
                  <a:lnTo>
                    <a:pt x="654" y="956"/>
                  </a:lnTo>
                  <a:lnTo>
                    <a:pt x="654" y="956"/>
                  </a:lnTo>
                  <a:lnTo>
                    <a:pt x="654" y="958"/>
                  </a:lnTo>
                  <a:lnTo>
                    <a:pt x="654" y="958"/>
                  </a:lnTo>
                  <a:lnTo>
                    <a:pt x="656" y="958"/>
                  </a:lnTo>
                  <a:lnTo>
                    <a:pt x="658" y="960"/>
                  </a:lnTo>
                  <a:lnTo>
                    <a:pt x="658" y="962"/>
                  </a:lnTo>
                  <a:lnTo>
                    <a:pt x="660" y="962"/>
                  </a:lnTo>
                  <a:lnTo>
                    <a:pt x="658" y="965"/>
                  </a:lnTo>
                  <a:lnTo>
                    <a:pt x="660" y="965"/>
                  </a:lnTo>
                  <a:lnTo>
                    <a:pt x="660" y="967"/>
                  </a:lnTo>
                  <a:lnTo>
                    <a:pt x="660" y="967"/>
                  </a:lnTo>
                  <a:lnTo>
                    <a:pt x="662" y="967"/>
                  </a:lnTo>
                  <a:lnTo>
                    <a:pt x="662" y="967"/>
                  </a:lnTo>
                  <a:lnTo>
                    <a:pt x="662" y="969"/>
                  </a:lnTo>
                  <a:lnTo>
                    <a:pt x="662" y="971"/>
                  </a:lnTo>
                  <a:lnTo>
                    <a:pt x="662" y="974"/>
                  </a:lnTo>
                  <a:lnTo>
                    <a:pt x="662" y="974"/>
                  </a:lnTo>
                  <a:lnTo>
                    <a:pt x="664" y="978"/>
                  </a:lnTo>
                  <a:lnTo>
                    <a:pt x="664" y="978"/>
                  </a:lnTo>
                  <a:lnTo>
                    <a:pt x="665" y="980"/>
                  </a:lnTo>
                  <a:lnTo>
                    <a:pt x="665" y="980"/>
                  </a:lnTo>
                  <a:lnTo>
                    <a:pt x="667" y="982"/>
                  </a:lnTo>
                  <a:lnTo>
                    <a:pt x="669" y="980"/>
                  </a:lnTo>
                  <a:lnTo>
                    <a:pt x="669" y="982"/>
                  </a:lnTo>
                  <a:lnTo>
                    <a:pt x="669" y="984"/>
                  </a:lnTo>
                  <a:lnTo>
                    <a:pt x="669" y="985"/>
                  </a:lnTo>
                  <a:lnTo>
                    <a:pt x="669" y="985"/>
                  </a:lnTo>
                  <a:lnTo>
                    <a:pt x="671" y="985"/>
                  </a:lnTo>
                  <a:lnTo>
                    <a:pt x="673" y="987"/>
                  </a:lnTo>
                  <a:lnTo>
                    <a:pt x="673" y="987"/>
                  </a:lnTo>
                  <a:lnTo>
                    <a:pt x="675" y="987"/>
                  </a:lnTo>
                  <a:lnTo>
                    <a:pt x="676" y="989"/>
                  </a:lnTo>
                  <a:lnTo>
                    <a:pt x="675" y="989"/>
                  </a:lnTo>
                  <a:lnTo>
                    <a:pt x="675" y="991"/>
                  </a:lnTo>
                  <a:lnTo>
                    <a:pt x="673" y="993"/>
                  </a:lnTo>
                  <a:lnTo>
                    <a:pt x="675" y="995"/>
                  </a:lnTo>
                  <a:lnTo>
                    <a:pt x="676" y="995"/>
                  </a:lnTo>
                  <a:lnTo>
                    <a:pt x="676" y="995"/>
                  </a:lnTo>
                  <a:lnTo>
                    <a:pt x="676" y="996"/>
                  </a:lnTo>
                  <a:lnTo>
                    <a:pt x="676" y="996"/>
                  </a:lnTo>
                  <a:lnTo>
                    <a:pt x="680" y="998"/>
                  </a:lnTo>
                  <a:lnTo>
                    <a:pt x="682" y="998"/>
                  </a:lnTo>
                  <a:lnTo>
                    <a:pt x="682" y="998"/>
                  </a:lnTo>
                  <a:lnTo>
                    <a:pt x="682" y="1000"/>
                  </a:lnTo>
                  <a:lnTo>
                    <a:pt x="678" y="1000"/>
                  </a:lnTo>
                  <a:lnTo>
                    <a:pt x="678" y="1002"/>
                  </a:lnTo>
                  <a:lnTo>
                    <a:pt x="678" y="1002"/>
                  </a:lnTo>
                  <a:lnTo>
                    <a:pt x="680" y="1004"/>
                  </a:lnTo>
                  <a:lnTo>
                    <a:pt x="682" y="1004"/>
                  </a:lnTo>
                  <a:lnTo>
                    <a:pt x="682" y="1006"/>
                  </a:lnTo>
                  <a:lnTo>
                    <a:pt x="682" y="1007"/>
                  </a:lnTo>
                  <a:lnTo>
                    <a:pt x="682" y="1011"/>
                  </a:lnTo>
                  <a:lnTo>
                    <a:pt x="682" y="1013"/>
                  </a:lnTo>
                  <a:lnTo>
                    <a:pt x="684" y="1013"/>
                  </a:lnTo>
                  <a:lnTo>
                    <a:pt x="684" y="1013"/>
                  </a:lnTo>
                  <a:lnTo>
                    <a:pt x="684" y="1015"/>
                  </a:lnTo>
                  <a:lnTo>
                    <a:pt x="686" y="1018"/>
                  </a:lnTo>
                  <a:lnTo>
                    <a:pt x="687" y="1018"/>
                  </a:lnTo>
                  <a:lnTo>
                    <a:pt x="687" y="1020"/>
                  </a:lnTo>
                  <a:lnTo>
                    <a:pt x="689" y="1022"/>
                  </a:lnTo>
                  <a:lnTo>
                    <a:pt x="687" y="1026"/>
                  </a:lnTo>
                  <a:lnTo>
                    <a:pt x="687" y="1026"/>
                  </a:lnTo>
                  <a:lnTo>
                    <a:pt x="689" y="1026"/>
                  </a:lnTo>
                  <a:lnTo>
                    <a:pt x="689" y="1027"/>
                  </a:lnTo>
                  <a:lnTo>
                    <a:pt x="689" y="1027"/>
                  </a:lnTo>
                  <a:lnTo>
                    <a:pt x="691" y="1029"/>
                  </a:lnTo>
                  <a:lnTo>
                    <a:pt x="693" y="1029"/>
                  </a:lnTo>
                  <a:lnTo>
                    <a:pt x="693" y="1029"/>
                  </a:lnTo>
                  <a:lnTo>
                    <a:pt x="695" y="1029"/>
                  </a:lnTo>
                  <a:lnTo>
                    <a:pt x="696" y="1029"/>
                  </a:lnTo>
                  <a:lnTo>
                    <a:pt x="696" y="1029"/>
                  </a:lnTo>
                  <a:lnTo>
                    <a:pt x="696" y="1031"/>
                  </a:lnTo>
                  <a:lnTo>
                    <a:pt x="698" y="1035"/>
                  </a:lnTo>
                  <a:lnTo>
                    <a:pt x="698" y="1035"/>
                  </a:lnTo>
                  <a:lnTo>
                    <a:pt x="700" y="1035"/>
                  </a:lnTo>
                  <a:lnTo>
                    <a:pt x="700" y="1037"/>
                  </a:lnTo>
                  <a:lnTo>
                    <a:pt x="702" y="1037"/>
                  </a:lnTo>
                  <a:lnTo>
                    <a:pt x="702" y="1037"/>
                  </a:lnTo>
                  <a:lnTo>
                    <a:pt x="704" y="1037"/>
                  </a:lnTo>
                  <a:lnTo>
                    <a:pt x="706" y="1038"/>
                  </a:lnTo>
                  <a:lnTo>
                    <a:pt x="707" y="1038"/>
                  </a:lnTo>
                  <a:lnTo>
                    <a:pt x="709" y="1038"/>
                  </a:lnTo>
                  <a:lnTo>
                    <a:pt x="709" y="1040"/>
                  </a:lnTo>
                  <a:lnTo>
                    <a:pt x="713" y="1042"/>
                  </a:lnTo>
                  <a:lnTo>
                    <a:pt x="713" y="1044"/>
                  </a:lnTo>
                  <a:lnTo>
                    <a:pt x="715" y="1048"/>
                  </a:lnTo>
                  <a:lnTo>
                    <a:pt x="715" y="1048"/>
                  </a:lnTo>
                  <a:lnTo>
                    <a:pt x="718" y="1049"/>
                  </a:lnTo>
                  <a:lnTo>
                    <a:pt x="720" y="1051"/>
                  </a:lnTo>
                  <a:lnTo>
                    <a:pt x="720" y="1053"/>
                  </a:lnTo>
                  <a:lnTo>
                    <a:pt x="722" y="1057"/>
                  </a:lnTo>
                  <a:lnTo>
                    <a:pt x="724" y="1059"/>
                  </a:lnTo>
                  <a:lnTo>
                    <a:pt x="726" y="1060"/>
                  </a:lnTo>
                  <a:lnTo>
                    <a:pt x="729" y="1060"/>
                  </a:lnTo>
                  <a:lnTo>
                    <a:pt x="729" y="1060"/>
                  </a:lnTo>
                  <a:lnTo>
                    <a:pt x="729" y="1062"/>
                  </a:lnTo>
                  <a:lnTo>
                    <a:pt x="729" y="1064"/>
                  </a:lnTo>
                  <a:lnTo>
                    <a:pt x="731" y="1066"/>
                  </a:lnTo>
                  <a:lnTo>
                    <a:pt x="731" y="1066"/>
                  </a:lnTo>
                  <a:lnTo>
                    <a:pt x="731" y="1068"/>
                  </a:lnTo>
                  <a:lnTo>
                    <a:pt x="733" y="1068"/>
                  </a:lnTo>
                  <a:lnTo>
                    <a:pt x="733" y="1068"/>
                  </a:lnTo>
                  <a:lnTo>
                    <a:pt x="735" y="1069"/>
                  </a:lnTo>
                  <a:lnTo>
                    <a:pt x="735" y="1069"/>
                  </a:lnTo>
                  <a:lnTo>
                    <a:pt x="733" y="1071"/>
                  </a:lnTo>
                  <a:lnTo>
                    <a:pt x="733" y="1073"/>
                  </a:lnTo>
                  <a:lnTo>
                    <a:pt x="733" y="1073"/>
                  </a:lnTo>
                  <a:lnTo>
                    <a:pt x="735" y="1075"/>
                  </a:lnTo>
                  <a:lnTo>
                    <a:pt x="737" y="1077"/>
                  </a:lnTo>
                  <a:lnTo>
                    <a:pt x="737" y="1077"/>
                  </a:lnTo>
                  <a:lnTo>
                    <a:pt x="737" y="1080"/>
                  </a:lnTo>
                  <a:lnTo>
                    <a:pt x="737" y="1082"/>
                  </a:lnTo>
                  <a:lnTo>
                    <a:pt x="739" y="1082"/>
                  </a:lnTo>
                  <a:lnTo>
                    <a:pt x="739" y="1082"/>
                  </a:lnTo>
                  <a:lnTo>
                    <a:pt x="740" y="1082"/>
                  </a:lnTo>
                  <a:lnTo>
                    <a:pt x="740" y="1086"/>
                  </a:lnTo>
                  <a:lnTo>
                    <a:pt x="742" y="1086"/>
                  </a:lnTo>
                  <a:lnTo>
                    <a:pt x="742" y="1086"/>
                  </a:lnTo>
                  <a:lnTo>
                    <a:pt x="744" y="1084"/>
                  </a:lnTo>
                  <a:lnTo>
                    <a:pt x="744" y="1084"/>
                  </a:lnTo>
                  <a:lnTo>
                    <a:pt x="746" y="1088"/>
                  </a:lnTo>
                  <a:lnTo>
                    <a:pt x="746" y="1088"/>
                  </a:lnTo>
                  <a:lnTo>
                    <a:pt x="748" y="1090"/>
                  </a:lnTo>
                  <a:lnTo>
                    <a:pt x="749" y="1090"/>
                  </a:lnTo>
                  <a:lnTo>
                    <a:pt x="749" y="1091"/>
                  </a:lnTo>
                  <a:lnTo>
                    <a:pt x="751" y="1091"/>
                  </a:lnTo>
                  <a:lnTo>
                    <a:pt x="751" y="1091"/>
                  </a:lnTo>
                  <a:lnTo>
                    <a:pt x="753" y="1095"/>
                  </a:lnTo>
                  <a:lnTo>
                    <a:pt x="755" y="1097"/>
                  </a:lnTo>
                  <a:lnTo>
                    <a:pt x="755" y="1097"/>
                  </a:lnTo>
                  <a:lnTo>
                    <a:pt x="757" y="1099"/>
                  </a:lnTo>
                  <a:lnTo>
                    <a:pt x="759" y="1097"/>
                  </a:lnTo>
                  <a:lnTo>
                    <a:pt x="759" y="1097"/>
                  </a:lnTo>
                  <a:lnTo>
                    <a:pt x="759" y="1097"/>
                  </a:lnTo>
                  <a:lnTo>
                    <a:pt x="760" y="1097"/>
                  </a:lnTo>
                  <a:lnTo>
                    <a:pt x="760" y="1099"/>
                  </a:lnTo>
                  <a:lnTo>
                    <a:pt x="762" y="1099"/>
                  </a:lnTo>
                  <a:lnTo>
                    <a:pt x="762" y="1101"/>
                  </a:lnTo>
                  <a:lnTo>
                    <a:pt x="762" y="1101"/>
                  </a:lnTo>
                  <a:lnTo>
                    <a:pt x="764" y="1101"/>
                  </a:lnTo>
                  <a:lnTo>
                    <a:pt x="766" y="1101"/>
                  </a:lnTo>
                  <a:lnTo>
                    <a:pt x="766" y="1101"/>
                  </a:lnTo>
                  <a:lnTo>
                    <a:pt x="766" y="1099"/>
                  </a:lnTo>
                  <a:lnTo>
                    <a:pt x="766" y="1101"/>
                  </a:lnTo>
                  <a:lnTo>
                    <a:pt x="770" y="1099"/>
                  </a:lnTo>
                  <a:lnTo>
                    <a:pt x="770" y="1101"/>
                  </a:lnTo>
                  <a:lnTo>
                    <a:pt x="770" y="1101"/>
                  </a:lnTo>
                  <a:lnTo>
                    <a:pt x="770" y="1101"/>
                  </a:lnTo>
                  <a:lnTo>
                    <a:pt x="771" y="1102"/>
                  </a:lnTo>
                  <a:lnTo>
                    <a:pt x="771" y="1104"/>
                  </a:lnTo>
                  <a:lnTo>
                    <a:pt x="771" y="1104"/>
                  </a:lnTo>
                  <a:lnTo>
                    <a:pt x="773" y="1104"/>
                  </a:lnTo>
                  <a:lnTo>
                    <a:pt x="775" y="1102"/>
                  </a:lnTo>
                  <a:lnTo>
                    <a:pt x="775" y="1104"/>
                  </a:lnTo>
                  <a:lnTo>
                    <a:pt x="777" y="1106"/>
                  </a:lnTo>
                  <a:lnTo>
                    <a:pt x="779" y="1108"/>
                  </a:lnTo>
                  <a:lnTo>
                    <a:pt x="779" y="1108"/>
                  </a:lnTo>
                  <a:lnTo>
                    <a:pt x="779" y="1110"/>
                  </a:lnTo>
                  <a:lnTo>
                    <a:pt x="779" y="1112"/>
                  </a:lnTo>
                  <a:lnTo>
                    <a:pt x="777" y="1113"/>
                  </a:lnTo>
                  <a:lnTo>
                    <a:pt x="779" y="1117"/>
                  </a:lnTo>
                  <a:lnTo>
                    <a:pt x="779" y="1117"/>
                  </a:lnTo>
                  <a:lnTo>
                    <a:pt x="779" y="1117"/>
                  </a:lnTo>
                  <a:lnTo>
                    <a:pt x="781" y="1117"/>
                  </a:lnTo>
                  <a:lnTo>
                    <a:pt x="781" y="1117"/>
                  </a:lnTo>
                  <a:lnTo>
                    <a:pt x="782" y="1117"/>
                  </a:lnTo>
                  <a:lnTo>
                    <a:pt x="782" y="1119"/>
                  </a:lnTo>
                  <a:lnTo>
                    <a:pt x="782" y="1119"/>
                  </a:lnTo>
                  <a:lnTo>
                    <a:pt x="782" y="1121"/>
                  </a:lnTo>
                  <a:lnTo>
                    <a:pt x="781" y="1124"/>
                  </a:lnTo>
                  <a:lnTo>
                    <a:pt x="782" y="1128"/>
                  </a:lnTo>
                  <a:lnTo>
                    <a:pt x="782" y="1130"/>
                  </a:lnTo>
                  <a:lnTo>
                    <a:pt x="781" y="1133"/>
                  </a:lnTo>
                  <a:lnTo>
                    <a:pt x="781" y="1135"/>
                  </a:lnTo>
                  <a:lnTo>
                    <a:pt x="781" y="1137"/>
                  </a:lnTo>
                  <a:lnTo>
                    <a:pt x="779" y="1137"/>
                  </a:lnTo>
                  <a:lnTo>
                    <a:pt x="777" y="1137"/>
                  </a:lnTo>
                  <a:lnTo>
                    <a:pt x="777" y="1139"/>
                  </a:lnTo>
                  <a:lnTo>
                    <a:pt x="777" y="1141"/>
                  </a:lnTo>
                  <a:lnTo>
                    <a:pt x="777" y="1141"/>
                  </a:lnTo>
                  <a:lnTo>
                    <a:pt x="779" y="1141"/>
                  </a:lnTo>
                  <a:lnTo>
                    <a:pt x="779" y="1141"/>
                  </a:lnTo>
                  <a:lnTo>
                    <a:pt x="781" y="1141"/>
                  </a:lnTo>
                  <a:lnTo>
                    <a:pt x="782" y="1141"/>
                  </a:lnTo>
                  <a:lnTo>
                    <a:pt x="782" y="1143"/>
                  </a:lnTo>
                  <a:lnTo>
                    <a:pt x="782" y="1143"/>
                  </a:lnTo>
                  <a:lnTo>
                    <a:pt x="782" y="1143"/>
                  </a:lnTo>
                  <a:lnTo>
                    <a:pt x="782" y="1144"/>
                  </a:lnTo>
                  <a:lnTo>
                    <a:pt x="782" y="1144"/>
                  </a:lnTo>
                  <a:lnTo>
                    <a:pt x="782" y="1146"/>
                  </a:lnTo>
                  <a:lnTo>
                    <a:pt x="782" y="1146"/>
                  </a:lnTo>
                  <a:lnTo>
                    <a:pt x="782" y="1146"/>
                  </a:lnTo>
                  <a:lnTo>
                    <a:pt x="784" y="1146"/>
                  </a:lnTo>
                  <a:lnTo>
                    <a:pt x="786" y="1144"/>
                  </a:lnTo>
                  <a:lnTo>
                    <a:pt x="788" y="1146"/>
                  </a:lnTo>
                  <a:lnTo>
                    <a:pt x="788" y="1146"/>
                  </a:lnTo>
                  <a:lnTo>
                    <a:pt x="788" y="1148"/>
                  </a:lnTo>
                  <a:lnTo>
                    <a:pt x="788" y="1152"/>
                  </a:lnTo>
                  <a:lnTo>
                    <a:pt x="790" y="1152"/>
                  </a:lnTo>
                  <a:lnTo>
                    <a:pt x="790" y="1154"/>
                  </a:lnTo>
                  <a:lnTo>
                    <a:pt x="790" y="1155"/>
                  </a:lnTo>
                  <a:lnTo>
                    <a:pt x="790" y="1157"/>
                  </a:lnTo>
                  <a:lnTo>
                    <a:pt x="790" y="1157"/>
                  </a:lnTo>
                  <a:lnTo>
                    <a:pt x="790" y="1157"/>
                  </a:lnTo>
                  <a:lnTo>
                    <a:pt x="790" y="1159"/>
                  </a:lnTo>
                  <a:lnTo>
                    <a:pt x="790" y="1161"/>
                  </a:lnTo>
                  <a:lnTo>
                    <a:pt x="790" y="1163"/>
                  </a:lnTo>
                  <a:lnTo>
                    <a:pt x="790" y="1163"/>
                  </a:lnTo>
                  <a:lnTo>
                    <a:pt x="790" y="1163"/>
                  </a:lnTo>
                  <a:lnTo>
                    <a:pt x="790" y="1164"/>
                  </a:lnTo>
                  <a:lnTo>
                    <a:pt x="790" y="1166"/>
                  </a:lnTo>
                  <a:lnTo>
                    <a:pt x="788" y="1168"/>
                  </a:lnTo>
                  <a:lnTo>
                    <a:pt x="790" y="1174"/>
                  </a:lnTo>
                  <a:lnTo>
                    <a:pt x="790" y="1174"/>
                  </a:lnTo>
                  <a:lnTo>
                    <a:pt x="790" y="1175"/>
                  </a:lnTo>
                  <a:lnTo>
                    <a:pt x="792" y="1175"/>
                  </a:lnTo>
                  <a:lnTo>
                    <a:pt x="793" y="1175"/>
                  </a:lnTo>
                  <a:lnTo>
                    <a:pt x="793" y="1175"/>
                  </a:lnTo>
                  <a:lnTo>
                    <a:pt x="795" y="1177"/>
                  </a:lnTo>
                  <a:lnTo>
                    <a:pt x="795" y="1177"/>
                  </a:lnTo>
                  <a:lnTo>
                    <a:pt x="797" y="1177"/>
                  </a:lnTo>
                  <a:lnTo>
                    <a:pt x="797" y="1179"/>
                  </a:lnTo>
                  <a:lnTo>
                    <a:pt x="797" y="1181"/>
                  </a:lnTo>
                  <a:lnTo>
                    <a:pt x="797" y="1181"/>
                  </a:lnTo>
                  <a:lnTo>
                    <a:pt x="797" y="1183"/>
                  </a:lnTo>
                  <a:lnTo>
                    <a:pt x="797" y="1185"/>
                  </a:lnTo>
                  <a:lnTo>
                    <a:pt x="797" y="1185"/>
                  </a:lnTo>
                  <a:lnTo>
                    <a:pt x="802" y="1185"/>
                  </a:lnTo>
                  <a:lnTo>
                    <a:pt x="802" y="1186"/>
                  </a:lnTo>
                  <a:lnTo>
                    <a:pt x="804" y="1186"/>
                  </a:lnTo>
                  <a:lnTo>
                    <a:pt x="804" y="1188"/>
                  </a:lnTo>
                  <a:lnTo>
                    <a:pt x="804" y="1192"/>
                  </a:lnTo>
                  <a:lnTo>
                    <a:pt x="806" y="1192"/>
                  </a:lnTo>
                  <a:lnTo>
                    <a:pt x="806" y="1194"/>
                  </a:lnTo>
                  <a:lnTo>
                    <a:pt x="808" y="1194"/>
                  </a:lnTo>
                  <a:lnTo>
                    <a:pt x="808" y="1194"/>
                  </a:lnTo>
                  <a:lnTo>
                    <a:pt x="810" y="1194"/>
                  </a:lnTo>
                  <a:lnTo>
                    <a:pt x="810" y="1197"/>
                  </a:lnTo>
                  <a:lnTo>
                    <a:pt x="813" y="1201"/>
                  </a:lnTo>
                  <a:lnTo>
                    <a:pt x="813" y="1205"/>
                  </a:lnTo>
                  <a:lnTo>
                    <a:pt x="813" y="1207"/>
                  </a:lnTo>
                  <a:lnTo>
                    <a:pt x="815" y="1208"/>
                  </a:lnTo>
                  <a:lnTo>
                    <a:pt x="817" y="1208"/>
                  </a:lnTo>
                  <a:lnTo>
                    <a:pt x="817" y="1210"/>
                  </a:lnTo>
                  <a:lnTo>
                    <a:pt x="819" y="1214"/>
                  </a:lnTo>
                  <a:lnTo>
                    <a:pt x="821" y="1221"/>
                  </a:lnTo>
                  <a:lnTo>
                    <a:pt x="821" y="1221"/>
                  </a:lnTo>
                  <a:lnTo>
                    <a:pt x="823" y="1221"/>
                  </a:lnTo>
                  <a:lnTo>
                    <a:pt x="823" y="1221"/>
                  </a:lnTo>
                  <a:lnTo>
                    <a:pt x="823" y="1225"/>
                  </a:lnTo>
                  <a:lnTo>
                    <a:pt x="823" y="1227"/>
                  </a:lnTo>
                  <a:lnTo>
                    <a:pt x="824" y="1227"/>
                  </a:lnTo>
                  <a:lnTo>
                    <a:pt x="824" y="1228"/>
                  </a:lnTo>
                  <a:lnTo>
                    <a:pt x="824" y="1230"/>
                  </a:lnTo>
                  <a:lnTo>
                    <a:pt x="824" y="1230"/>
                  </a:lnTo>
                  <a:lnTo>
                    <a:pt x="824" y="1232"/>
                  </a:lnTo>
                  <a:lnTo>
                    <a:pt x="826" y="1232"/>
                  </a:lnTo>
                  <a:lnTo>
                    <a:pt x="826" y="1232"/>
                  </a:lnTo>
                  <a:lnTo>
                    <a:pt x="828" y="1234"/>
                  </a:lnTo>
                  <a:lnTo>
                    <a:pt x="830" y="1234"/>
                  </a:lnTo>
                  <a:lnTo>
                    <a:pt x="830" y="1236"/>
                  </a:lnTo>
                  <a:lnTo>
                    <a:pt x="832" y="1236"/>
                  </a:lnTo>
                  <a:lnTo>
                    <a:pt x="834" y="1239"/>
                  </a:lnTo>
                  <a:lnTo>
                    <a:pt x="834" y="1241"/>
                  </a:lnTo>
                  <a:lnTo>
                    <a:pt x="832" y="1243"/>
                  </a:lnTo>
                  <a:lnTo>
                    <a:pt x="832" y="1245"/>
                  </a:lnTo>
                  <a:lnTo>
                    <a:pt x="832" y="1245"/>
                  </a:lnTo>
                  <a:lnTo>
                    <a:pt x="834" y="1247"/>
                  </a:lnTo>
                  <a:lnTo>
                    <a:pt x="834" y="1247"/>
                  </a:lnTo>
                  <a:lnTo>
                    <a:pt x="835" y="1249"/>
                  </a:lnTo>
                  <a:lnTo>
                    <a:pt x="835" y="1249"/>
                  </a:lnTo>
                  <a:lnTo>
                    <a:pt x="837" y="1249"/>
                  </a:lnTo>
                  <a:lnTo>
                    <a:pt x="837" y="1249"/>
                  </a:lnTo>
                  <a:lnTo>
                    <a:pt x="839" y="1249"/>
                  </a:lnTo>
                  <a:lnTo>
                    <a:pt x="841" y="1249"/>
                  </a:lnTo>
                  <a:lnTo>
                    <a:pt x="843" y="1249"/>
                  </a:lnTo>
                  <a:lnTo>
                    <a:pt x="844" y="1249"/>
                  </a:lnTo>
                  <a:lnTo>
                    <a:pt x="844" y="1249"/>
                  </a:lnTo>
                  <a:lnTo>
                    <a:pt x="846" y="1249"/>
                  </a:lnTo>
                  <a:lnTo>
                    <a:pt x="848" y="1249"/>
                  </a:lnTo>
                  <a:lnTo>
                    <a:pt x="848" y="1250"/>
                  </a:lnTo>
                  <a:lnTo>
                    <a:pt x="848" y="1250"/>
                  </a:lnTo>
                  <a:lnTo>
                    <a:pt x="848" y="1250"/>
                  </a:lnTo>
                  <a:lnTo>
                    <a:pt x="850" y="1252"/>
                  </a:lnTo>
                  <a:lnTo>
                    <a:pt x="850" y="1250"/>
                  </a:lnTo>
                  <a:lnTo>
                    <a:pt x="850" y="1249"/>
                  </a:lnTo>
                  <a:lnTo>
                    <a:pt x="852" y="1249"/>
                  </a:lnTo>
                  <a:lnTo>
                    <a:pt x="852" y="1249"/>
                  </a:lnTo>
                  <a:lnTo>
                    <a:pt x="852" y="1250"/>
                  </a:lnTo>
                  <a:lnTo>
                    <a:pt x="852" y="1250"/>
                  </a:lnTo>
                  <a:lnTo>
                    <a:pt x="854" y="1252"/>
                  </a:lnTo>
                  <a:lnTo>
                    <a:pt x="854" y="1250"/>
                  </a:lnTo>
                  <a:lnTo>
                    <a:pt x="855" y="1252"/>
                  </a:lnTo>
                  <a:lnTo>
                    <a:pt x="855" y="1252"/>
                  </a:lnTo>
                  <a:lnTo>
                    <a:pt x="857" y="1252"/>
                  </a:lnTo>
                  <a:lnTo>
                    <a:pt x="859" y="1252"/>
                  </a:lnTo>
                  <a:lnTo>
                    <a:pt x="861" y="1252"/>
                  </a:lnTo>
                  <a:lnTo>
                    <a:pt x="861" y="1252"/>
                  </a:lnTo>
                  <a:lnTo>
                    <a:pt x="861" y="1252"/>
                  </a:lnTo>
                  <a:lnTo>
                    <a:pt x="863" y="1250"/>
                  </a:lnTo>
                  <a:lnTo>
                    <a:pt x="865" y="1250"/>
                  </a:lnTo>
                  <a:lnTo>
                    <a:pt x="866" y="1252"/>
                  </a:lnTo>
                  <a:lnTo>
                    <a:pt x="866" y="1252"/>
                  </a:lnTo>
                  <a:lnTo>
                    <a:pt x="866" y="1254"/>
                  </a:lnTo>
                  <a:lnTo>
                    <a:pt x="866" y="1254"/>
                  </a:lnTo>
                  <a:lnTo>
                    <a:pt x="866" y="1256"/>
                  </a:lnTo>
                  <a:lnTo>
                    <a:pt x="868" y="1256"/>
                  </a:lnTo>
                  <a:lnTo>
                    <a:pt x="870" y="1256"/>
                  </a:lnTo>
                  <a:lnTo>
                    <a:pt x="870" y="1256"/>
                  </a:lnTo>
                  <a:lnTo>
                    <a:pt x="872" y="1256"/>
                  </a:lnTo>
                  <a:lnTo>
                    <a:pt x="872" y="1256"/>
                  </a:lnTo>
                  <a:lnTo>
                    <a:pt x="874" y="1256"/>
                  </a:lnTo>
                  <a:lnTo>
                    <a:pt x="874" y="1258"/>
                  </a:lnTo>
                  <a:lnTo>
                    <a:pt x="874" y="1258"/>
                  </a:lnTo>
                  <a:lnTo>
                    <a:pt x="874" y="1258"/>
                  </a:lnTo>
                  <a:lnTo>
                    <a:pt x="872" y="1258"/>
                  </a:lnTo>
                  <a:lnTo>
                    <a:pt x="872" y="1260"/>
                  </a:lnTo>
                  <a:lnTo>
                    <a:pt x="872" y="1260"/>
                  </a:lnTo>
                  <a:lnTo>
                    <a:pt x="874" y="1260"/>
                  </a:lnTo>
                  <a:lnTo>
                    <a:pt x="876" y="1260"/>
                  </a:lnTo>
                  <a:lnTo>
                    <a:pt x="876" y="1260"/>
                  </a:lnTo>
                  <a:lnTo>
                    <a:pt x="876" y="1260"/>
                  </a:lnTo>
                  <a:lnTo>
                    <a:pt x="876" y="1260"/>
                  </a:lnTo>
                  <a:lnTo>
                    <a:pt x="877" y="1261"/>
                  </a:lnTo>
                  <a:lnTo>
                    <a:pt x="877" y="1261"/>
                  </a:lnTo>
                  <a:lnTo>
                    <a:pt x="876" y="1261"/>
                  </a:lnTo>
                  <a:lnTo>
                    <a:pt x="876" y="1261"/>
                  </a:lnTo>
                  <a:lnTo>
                    <a:pt x="876" y="1261"/>
                  </a:lnTo>
                  <a:lnTo>
                    <a:pt x="879" y="1263"/>
                  </a:lnTo>
                  <a:lnTo>
                    <a:pt x="879" y="1263"/>
                  </a:lnTo>
                  <a:lnTo>
                    <a:pt x="881" y="1263"/>
                  </a:lnTo>
                  <a:lnTo>
                    <a:pt x="881" y="1265"/>
                  </a:lnTo>
                  <a:lnTo>
                    <a:pt x="883" y="1265"/>
                  </a:lnTo>
                  <a:lnTo>
                    <a:pt x="883" y="1265"/>
                  </a:lnTo>
                  <a:lnTo>
                    <a:pt x="883" y="1265"/>
                  </a:lnTo>
                  <a:lnTo>
                    <a:pt x="885" y="1265"/>
                  </a:lnTo>
                  <a:lnTo>
                    <a:pt x="885" y="1263"/>
                  </a:lnTo>
                  <a:lnTo>
                    <a:pt x="887" y="1263"/>
                  </a:lnTo>
                  <a:lnTo>
                    <a:pt x="887" y="1263"/>
                  </a:lnTo>
                  <a:lnTo>
                    <a:pt x="887" y="1265"/>
                  </a:lnTo>
                  <a:lnTo>
                    <a:pt x="887" y="1265"/>
                  </a:lnTo>
                  <a:lnTo>
                    <a:pt x="888" y="1263"/>
                  </a:lnTo>
                  <a:lnTo>
                    <a:pt x="890" y="1263"/>
                  </a:lnTo>
                  <a:lnTo>
                    <a:pt x="890" y="1263"/>
                  </a:lnTo>
                  <a:lnTo>
                    <a:pt x="890" y="1267"/>
                  </a:lnTo>
                  <a:lnTo>
                    <a:pt x="892" y="1265"/>
                  </a:lnTo>
                  <a:lnTo>
                    <a:pt x="892" y="1265"/>
                  </a:lnTo>
                  <a:lnTo>
                    <a:pt x="894" y="1265"/>
                  </a:lnTo>
                  <a:lnTo>
                    <a:pt x="894" y="1267"/>
                  </a:lnTo>
                  <a:lnTo>
                    <a:pt x="894" y="1267"/>
                  </a:lnTo>
                  <a:lnTo>
                    <a:pt x="894" y="1267"/>
                  </a:lnTo>
                  <a:lnTo>
                    <a:pt x="894" y="1267"/>
                  </a:lnTo>
                  <a:lnTo>
                    <a:pt x="894" y="1265"/>
                  </a:lnTo>
                  <a:lnTo>
                    <a:pt x="894" y="1265"/>
                  </a:lnTo>
                  <a:lnTo>
                    <a:pt x="896" y="1265"/>
                  </a:lnTo>
                  <a:lnTo>
                    <a:pt x="896" y="1265"/>
                  </a:lnTo>
                  <a:lnTo>
                    <a:pt x="896" y="1267"/>
                  </a:lnTo>
                  <a:lnTo>
                    <a:pt x="897" y="1267"/>
                  </a:lnTo>
                  <a:lnTo>
                    <a:pt x="897" y="1267"/>
                  </a:lnTo>
                  <a:lnTo>
                    <a:pt x="897" y="1267"/>
                  </a:lnTo>
                  <a:lnTo>
                    <a:pt x="897" y="1267"/>
                  </a:lnTo>
                  <a:lnTo>
                    <a:pt x="897" y="1267"/>
                  </a:lnTo>
                  <a:lnTo>
                    <a:pt x="899" y="1267"/>
                  </a:lnTo>
                  <a:lnTo>
                    <a:pt x="899" y="1267"/>
                  </a:lnTo>
                  <a:lnTo>
                    <a:pt x="901" y="1267"/>
                  </a:lnTo>
                  <a:lnTo>
                    <a:pt x="901" y="1269"/>
                  </a:lnTo>
                  <a:lnTo>
                    <a:pt x="901" y="1269"/>
                  </a:lnTo>
                  <a:lnTo>
                    <a:pt x="901" y="1269"/>
                  </a:lnTo>
                  <a:lnTo>
                    <a:pt x="903" y="1269"/>
                  </a:lnTo>
                  <a:lnTo>
                    <a:pt x="903" y="1269"/>
                  </a:lnTo>
                  <a:lnTo>
                    <a:pt x="903" y="1269"/>
                  </a:lnTo>
                  <a:lnTo>
                    <a:pt x="903" y="1269"/>
                  </a:lnTo>
                  <a:lnTo>
                    <a:pt x="903" y="1267"/>
                  </a:lnTo>
                  <a:lnTo>
                    <a:pt x="905" y="1267"/>
                  </a:lnTo>
                  <a:lnTo>
                    <a:pt x="907" y="1267"/>
                  </a:lnTo>
                  <a:lnTo>
                    <a:pt x="907" y="1267"/>
                  </a:lnTo>
                  <a:lnTo>
                    <a:pt x="907" y="1267"/>
                  </a:lnTo>
                  <a:lnTo>
                    <a:pt x="908" y="1267"/>
                  </a:lnTo>
                  <a:lnTo>
                    <a:pt x="908" y="1267"/>
                  </a:lnTo>
                  <a:lnTo>
                    <a:pt x="908" y="1270"/>
                  </a:lnTo>
                  <a:lnTo>
                    <a:pt x="912" y="1270"/>
                  </a:lnTo>
                  <a:lnTo>
                    <a:pt x="912" y="1272"/>
                  </a:lnTo>
                  <a:lnTo>
                    <a:pt x="912" y="1272"/>
                  </a:lnTo>
                  <a:lnTo>
                    <a:pt x="914" y="1274"/>
                  </a:lnTo>
                  <a:lnTo>
                    <a:pt x="916" y="1274"/>
                  </a:lnTo>
                  <a:lnTo>
                    <a:pt x="916" y="1274"/>
                  </a:lnTo>
                  <a:lnTo>
                    <a:pt x="918" y="1272"/>
                  </a:lnTo>
                  <a:lnTo>
                    <a:pt x="918" y="1272"/>
                  </a:lnTo>
                  <a:lnTo>
                    <a:pt x="918" y="1272"/>
                  </a:lnTo>
                  <a:lnTo>
                    <a:pt x="919" y="1274"/>
                  </a:lnTo>
                  <a:lnTo>
                    <a:pt x="919" y="1274"/>
                  </a:lnTo>
                  <a:lnTo>
                    <a:pt x="919" y="1274"/>
                  </a:lnTo>
                  <a:lnTo>
                    <a:pt x="919" y="1274"/>
                  </a:lnTo>
                  <a:lnTo>
                    <a:pt x="921" y="1274"/>
                  </a:lnTo>
                  <a:lnTo>
                    <a:pt x="919" y="1276"/>
                  </a:lnTo>
                  <a:lnTo>
                    <a:pt x="921" y="1276"/>
                  </a:lnTo>
                  <a:lnTo>
                    <a:pt x="921" y="1276"/>
                  </a:lnTo>
                  <a:lnTo>
                    <a:pt x="921" y="1278"/>
                  </a:lnTo>
                  <a:lnTo>
                    <a:pt x="921" y="1278"/>
                  </a:lnTo>
                  <a:lnTo>
                    <a:pt x="921" y="1278"/>
                  </a:lnTo>
                  <a:lnTo>
                    <a:pt x="923" y="1280"/>
                  </a:lnTo>
                  <a:lnTo>
                    <a:pt x="923" y="1280"/>
                  </a:lnTo>
                  <a:lnTo>
                    <a:pt x="925" y="1281"/>
                  </a:lnTo>
                  <a:lnTo>
                    <a:pt x="925" y="1281"/>
                  </a:lnTo>
                  <a:lnTo>
                    <a:pt x="925" y="1280"/>
                  </a:lnTo>
                  <a:lnTo>
                    <a:pt x="925" y="1278"/>
                  </a:lnTo>
                  <a:lnTo>
                    <a:pt x="925" y="1278"/>
                  </a:lnTo>
                  <a:lnTo>
                    <a:pt x="925" y="1278"/>
                  </a:lnTo>
                  <a:lnTo>
                    <a:pt x="925" y="1278"/>
                  </a:lnTo>
                  <a:lnTo>
                    <a:pt x="925" y="1278"/>
                  </a:lnTo>
                  <a:lnTo>
                    <a:pt x="925" y="1278"/>
                  </a:lnTo>
                  <a:lnTo>
                    <a:pt x="927" y="1276"/>
                  </a:lnTo>
                  <a:lnTo>
                    <a:pt x="927" y="1276"/>
                  </a:lnTo>
                  <a:lnTo>
                    <a:pt x="927" y="1278"/>
                  </a:lnTo>
                  <a:lnTo>
                    <a:pt x="929" y="1278"/>
                  </a:lnTo>
                  <a:lnTo>
                    <a:pt x="929" y="1278"/>
                  </a:lnTo>
                  <a:lnTo>
                    <a:pt x="929" y="1280"/>
                  </a:lnTo>
                  <a:lnTo>
                    <a:pt x="927" y="1280"/>
                  </a:lnTo>
                  <a:lnTo>
                    <a:pt x="927" y="1280"/>
                  </a:lnTo>
                  <a:lnTo>
                    <a:pt x="927" y="1280"/>
                  </a:lnTo>
                  <a:lnTo>
                    <a:pt x="927" y="1281"/>
                  </a:lnTo>
                  <a:lnTo>
                    <a:pt x="929" y="1281"/>
                  </a:lnTo>
                  <a:lnTo>
                    <a:pt x="930" y="1281"/>
                  </a:lnTo>
                  <a:lnTo>
                    <a:pt x="930" y="1283"/>
                  </a:lnTo>
                  <a:lnTo>
                    <a:pt x="932" y="1283"/>
                  </a:lnTo>
                  <a:lnTo>
                    <a:pt x="932" y="1283"/>
                  </a:lnTo>
                  <a:lnTo>
                    <a:pt x="934" y="1283"/>
                  </a:lnTo>
                  <a:lnTo>
                    <a:pt x="934" y="1283"/>
                  </a:lnTo>
                  <a:lnTo>
                    <a:pt x="936" y="1283"/>
                  </a:lnTo>
                  <a:lnTo>
                    <a:pt x="938" y="1285"/>
                  </a:lnTo>
                  <a:lnTo>
                    <a:pt x="938" y="1285"/>
                  </a:lnTo>
                  <a:lnTo>
                    <a:pt x="938" y="1285"/>
                  </a:lnTo>
                  <a:lnTo>
                    <a:pt x="940" y="1285"/>
                  </a:lnTo>
                  <a:lnTo>
                    <a:pt x="940" y="1285"/>
                  </a:lnTo>
                  <a:lnTo>
                    <a:pt x="940" y="1285"/>
                  </a:lnTo>
                  <a:lnTo>
                    <a:pt x="938" y="1283"/>
                  </a:lnTo>
                  <a:lnTo>
                    <a:pt x="938" y="1283"/>
                  </a:lnTo>
                  <a:lnTo>
                    <a:pt x="940" y="1283"/>
                  </a:lnTo>
                  <a:lnTo>
                    <a:pt x="940" y="1283"/>
                  </a:lnTo>
                  <a:lnTo>
                    <a:pt x="941" y="1283"/>
                  </a:lnTo>
                  <a:lnTo>
                    <a:pt x="940" y="1285"/>
                  </a:lnTo>
                  <a:lnTo>
                    <a:pt x="941" y="1285"/>
                  </a:lnTo>
                  <a:lnTo>
                    <a:pt x="941" y="1285"/>
                  </a:lnTo>
                  <a:lnTo>
                    <a:pt x="941" y="1285"/>
                  </a:lnTo>
                  <a:lnTo>
                    <a:pt x="941" y="1285"/>
                  </a:lnTo>
                  <a:lnTo>
                    <a:pt x="943" y="1285"/>
                  </a:lnTo>
                  <a:lnTo>
                    <a:pt x="943" y="1285"/>
                  </a:lnTo>
                  <a:lnTo>
                    <a:pt x="943" y="1285"/>
                  </a:lnTo>
                  <a:lnTo>
                    <a:pt x="943" y="1283"/>
                  </a:lnTo>
                  <a:lnTo>
                    <a:pt x="943" y="1283"/>
                  </a:lnTo>
                  <a:lnTo>
                    <a:pt x="943" y="1283"/>
                  </a:lnTo>
                  <a:lnTo>
                    <a:pt x="945" y="1283"/>
                  </a:lnTo>
                  <a:lnTo>
                    <a:pt x="945" y="1283"/>
                  </a:lnTo>
                  <a:lnTo>
                    <a:pt x="947" y="1283"/>
                  </a:lnTo>
                  <a:lnTo>
                    <a:pt x="949" y="1283"/>
                  </a:lnTo>
                  <a:lnTo>
                    <a:pt x="949" y="1283"/>
                  </a:lnTo>
                  <a:lnTo>
                    <a:pt x="950" y="1283"/>
                  </a:lnTo>
                  <a:lnTo>
                    <a:pt x="950" y="1283"/>
                  </a:lnTo>
                  <a:lnTo>
                    <a:pt x="950" y="1283"/>
                  </a:lnTo>
                  <a:lnTo>
                    <a:pt x="950" y="1285"/>
                  </a:lnTo>
                  <a:lnTo>
                    <a:pt x="950" y="1285"/>
                  </a:lnTo>
                  <a:lnTo>
                    <a:pt x="950" y="1285"/>
                  </a:lnTo>
                  <a:lnTo>
                    <a:pt x="950" y="1287"/>
                  </a:lnTo>
                  <a:lnTo>
                    <a:pt x="950" y="1287"/>
                  </a:lnTo>
                  <a:lnTo>
                    <a:pt x="950" y="1287"/>
                  </a:lnTo>
                  <a:lnTo>
                    <a:pt x="952" y="1287"/>
                  </a:lnTo>
                  <a:lnTo>
                    <a:pt x="952" y="1285"/>
                  </a:lnTo>
                  <a:lnTo>
                    <a:pt x="952" y="1285"/>
                  </a:lnTo>
                  <a:lnTo>
                    <a:pt x="954" y="1285"/>
                  </a:lnTo>
                  <a:lnTo>
                    <a:pt x="954" y="1285"/>
                  </a:lnTo>
                  <a:lnTo>
                    <a:pt x="954" y="1285"/>
                  </a:lnTo>
                  <a:lnTo>
                    <a:pt x="954" y="1285"/>
                  </a:lnTo>
                  <a:lnTo>
                    <a:pt x="954" y="1283"/>
                  </a:lnTo>
                  <a:lnTo>
                    <a:pt x="954" y="1283"/>
                  </a:lnTo>
                  <a:lnTo>
                    <a:pt x="956" y="1283"/>
                  </a:lnTo>
                  <a:lnTo>
                    <a:pt x="956" y="1283"/>
                  </a:lnTo>
                  <a:lnTo>
                    <a:pt x="958" y="1283"/>
                  </a:lnTo>
                  <a:lnTo>
                    <a:pt x="958" y="1283"/>
                  </a:lnTo>
                  <a:lnTo>
                    <a:pt x="958" y="1283"/>
                  </a:lnTo>
                  <a:lnTo>
                    <a:pt x="958" y="1283"/>
                  </a:lnTo>
                  <a:lnTo>
                    <a:pt x="960" y="1283"/>
                  </a:lnTo>
                  <a:lnTo>
                    <a:pt x="960" y="1283"/>
                  </a:lnTo>
                  <a:lnTo>
                    <a:pt x="960" y="1281"/>
                  </a:lnTo>
                  <a:lnTo>
                    <a:pt x="960" y="1281"/>
                  </a:lnTo>
                  <a:lnTo>
                    <a:pt x="961" y="1283"/>
                  </a:lnTo>
                  <a:lnTo>
                    <a:pt x="961" y="1283"/>
                  </a:lnTo>
                  <a:lnTo>
                    <a:pt x="963" y="1283"/>
                  </a:lnTo>
                  <a:lnTo>
                    <a:pt x="963" y="1283"/>
                  </a:lnTo>
                  <a:lnTo>
                    <a:pt x="965" y="1283"/>
                  </a:lnTo>
                  <a:lnTo>
                    <a:pt x="965" y="1283"/>
                  </a:lnTo>
                  <a:lnTo>
                    <a:pt x="965" y="1281"/>
                  </a:lnTo>
                  <a:lnTo>
                    <a:pt x="965" y="1281"/>
                  </a:lnTo>
                  <a:lnTo>
                    <a:pt x="965" y="1281"/>
                  </a:lnTo>
                  <a:lnTo>
                    <a:pt x="967" y="1283"/>
                  </a:lnTo>
                  <a:lnTo>
                    <a:pt x="967" y="1283"/>
                  </a:lnTo>
                  <a:lnTo>
                    <a:pt x="969" y="1283"/>
                  </a:lnTo>
                  <a:lnTo>
                    <a:pt x="969" y="1283"/>
                  </a:lnTo>
                  <a:lnTo>
                    <a:pt x="969" y="1281"/>
                  </a:lnTo>
                  <a:lnTo>
                    <a:pt x="971" y="1281"/>
                  </a:lnTo>
                  <a:lnTo>
                    <a:pt x="972" y="1281"/>
                  </a:lnTo>
                  <a:lnTo>
                    <a:pt x="972" y="1281"/>
                  </a:lnTo>
                  <a:lnTo>
                    <a:pt x="972" y="1281"/>
                  </a:lnTo>
                  <a:lnTo>
                    <a:pt x="974" y="1281"/>
                  </a:lnTo>
                  <a:lnTo>
                    <a:pt x="974" y="1281"/>
                  </a:lnTo>
                  <a:lnTo>
                    <a:pt x="974" y="1281"/>
                  </a:lnTo>
                  <a:lnTo>
                    <a:pt x="974" y="1281"/>
                  </a:lnTo>
                  <a:lnTo>
                    <a:pt x="976" y="1283"/>
                  </a:lnTo>
                  <a:lnTo>
                    <a:pt x="978" y="1283"/>
                  </a:lnTo>
                  <a:lnTo>
                    <a:pt x="978" y="1281"/>
                  </a:lnTo>
                  <a:lnTo>
                    <a:pt x="980" y="1281"/>
                  </a:lnTo>
                  <a:lnTo>
                    <a:pt x="980" y="1283"/>
                  </a:lnTo>
                  <a:lnTo>
                    <a:pt x="980" y="1283"/>
                  </a:lnTo>
                  <a:lnTo>
                    <a:pt x="982" y="1283"/>
                  </a:lnTo>
                  <a:lnTo>
                    <a:pt x="980" y="1281"/>
                  </a:lnTo>
                  <a:lnTo>
                    <a:pt x="980" y="1281"/>
                  </a:lnTo>
                  <a:lnTo>
                    <a:pt x="980" y="1281"/>
                  </a:lnTo>
                  <a:lnTo>
                    <a:pt x="982" y="1281"/>
                  </a:lnTo>
                  <a:lnTo>
                    <a:pt x="982" y="1281"/>
                  </a:lnTo>
                  <a:lnTo>
                    <a:pt x="982" y="1281"/>
                  </a:lnTo>
                  <a:lnTo>
                    <a:pt x="982" y="1283"/>
                  </a:lnTo>
                  <a:lnTo>
                    <a:pt x="982" y="1283"/>
                  </a:lnTo>
                  <a:lnTo>
                    <a:pt x="982" y="1283"/>
                  </a:lnTo>
                  <a:lnTo>
                    <a:pt x="983" y="1283"/>
                  </a:lnTo>
                  <a:lnTo>
                    <a:pt x="983" y="1285"/>
                  </a:lnTo>
                  <a:lnTo>
                    <a:pt x="985" y="1285"/>
                  </a:lnTo>
                  <a:lnTo>
                    <a:pt x="985" y="1283"/>
                  </a:lnTo>
                  <a:lnTo>
                    <a:pt x="983" y="1283"/>
                  </a:lnTo>
                  <a:lnTo>
                    <a:pt x="985" y="1283"/>
                  </a:lnTo>
                  <a:lnTo>
                    <a:pt x="985" y="1283"/>
                  </a:lnTo>
                  <a:lnTo>
                    <a:pt x="985" y="1285"/>
                  </a:lnTo>
                  <a:lnTo>
                    <a:pt x="985" y="1285"/>
                  </a:lnTo>
                  <a:lnTo>
                    <a:pt x="987" y="1283"/>
                  </a:lnTo>
                  <a:lnTo>
                    <a:pt x="987" y="1285"/>
                  </a:lnTo>
                  <a:lnTo>
                    <a:pt x="987" y="1285"/>
                  </a:lnTo>
                  <a:lnTo>
                    <a:pt x="989" y="1285"/>
                  </a:lnTo>
                  <a:lnTo>
                    <a:pt x="989" y="1285"/>
                  </a:lnTo>
                  <a:lnTo>
                    <a:pt x="989" y="1285"/>
                  </a:lnTo>
                  <a:lnTo>
                    <a:pt x="989" y="1285"/>
                  </a:lnTo>
                  <a:lnTo>
                    <a:pt x="991" y="1285"/>
                  </a:lnTo>
                  <a:lnTo>
                    <a:pt x="991" y="1285"/>
                  </a:lnTo>
                  <a:lnTo>
                    <a:pt x="991" y="1285"/>
                  </a:lnTo>
                  <a:lnTo>
                    <a:pt x="991" y="1285"/>
                  </a:lnTo>
                  <a:lnTo>
                    <a:pt x="991" y="1285"/>
                  </a:lnTo>
                  <a:lnTo>
                    <a:pt x="991" y="1283"/>
                  </a:lnTo>
                  <a:lnTo>
                    <a:pt x="992" y="1283"/>
                  </a:lnTo>
                  <a:lnTo>
                    <a:pt x="992" y="1283"/>
                  </a:lnTo>
                  <a:lnTo>
                    <a:pt x="992" y="1285"/>
                  </a:lnTo>
                  <a:lnTo>
                    <a:pt x="992" y="1285"/>
                  </a:lnTo>
                  <a:lnTo>
                    <a:pt x="994" y="1285"/>
                  </a:lnTo>
                  <a:lnTo>
                    <a:pt x="994" y="1285"/>
                  </a:lnTo>
                  <a:lnTo>
                    <a:pt x="994" y="1285"/>
                  </a:lnTo>
                  <a:lnTo>
                    <a:pt x="994" y="1285"/>
                  </a:lnTo>
                  <a:lnTo>
                    <a:pt x="994" y="1285"/>
                  </a:lnTo>
                  <a:lnTo>
                    <a:pt x="996" y="1283"/>
                  </a:lnTo>
                  <a:lnTo>
                    <a:pt x="996" y="1283"/>
                  </a:lnTo>
                  <a:lnTo>
                    <a:pt x="996" y="1285"/>
                  </a:lnTo>
                  <a:lnTo>
                    <a:pt x="998" y="1285"/>
                  </a:lnTo>
                  <a:lnTo>
                    <a:pt x="998" y="1285"/>
                  </a:lnTo>
                  <a:lnTo>
                    <a:pt x="998" y="1285"/>
                  </a:lnTo>
                  <a:lnTo>
                    <a:pt x="998" y="1285"/>
                  </a:lnTo>
                  <a:lnTo>
                    <a:pt x="1000" y="1285"/>
                  </a:lnTo>
                  <a:lnTo>
                    <a:pt x="1000" y="1285"/>
                  </a:lnTo>
                  <a:lnTo>
                    <a:pt x="1000" y="1285"/>
                  </a:lnTo>
                  <a:lnTo>
                    <a:pt x="1000" y="1287"/>
                  </a:lnTo>
                  <a:lnTo>
                    <a:pt x="1000" y="1287"/>
                  </a:lnTo>
                  <a:lnTo>
                    <a:pt x="1002" y="1287"/>
                  </a:lnTo>
                  <a:lnTo>
                    <a:pt x="1002" y="1287"/>
                  </a:lnTo>
                  <a:lnTo>
                    <a:pt x="1002" y="1287"/>
                  </a:lnTo>
                  <a:lnTo>
                    <a:pt x="1002" y="1287"/>
                  </a:lnTo>
                  <a:lnTo>
                    <a:pt x="1002" y="1287"/>
                  </a:lnTo>
                  <a:lnTo>
                    <a:pt x="1002" y="1289"/>
                  </a:lnTo>
                  <a:lnTo>
                    <a:pt x="1000" y="1289"/>
                  </a:lnTo>
                  <a:lnTo>
                    <a:pt x="1002" y="1289"/>
                  </a:lnTo>
                  <a:lnTo>
                    <a:pt x="1002" y="1289"/>
                  </a:lnTo>
                  <a:lnTo>
                    <a:pt x="1003" y="1291"/>
                  </a:lnTo>
                  <a:lnTo>
                    <a:pt x="1003" y="1291"/>
                  </a:lnTo>
                  <a:lnTo>
                    <a:pt x="1003" y="1292"/>
                  </a:lnTo>
                  <a:lnTo>
                    <a:pt x="1003" y="1292"/>
                  </a:lnTo>
                  <a:lnTo>
                    <a:pt x="1005" y="1292"/>
                  </a:lnTo>
                  <a:lnTo>
                    <a:pt x="1007" y="1292"/>
                  </a:lnTo>
                  <a:lnTo>
                    <a:pt x="1005" y="1292"/>
                  </a:lnTo>
                  <a:lnTo>
                    <a:pt x="1007" y="1292"/>
                  </a:lnTo>
                  <a:lnTo>
                    <a:pt x="1007" y="1292"/>
                  </a:lnTo>
                  <a:lnTo>
                    <a:pt x="1009" y="1292"/>
                  </a:lnTo>
                  <a:lnTo>
                    <a:pt x="1007" y="1292"/>
                  </a:lnTo>
                  <a:lnTo>
                    <a:pt x="1007" y="1294"/>
                  </a:lnTo>
                  <a:lnTo>
                    <a:pt x="1007" y="1294"/>
                  </a:lnTo>
                  <a:lnTo>
                    <a:pt x="1007" y="1296"/>
                  </a:lnTo>
                  <a:lnTo>
                    <a:pt x="1007" y="1294"/>
                  </a:lnTo>
                  <a:lnTo>
                    <a:pt x="1009" y="1296"/>
                  </a:lnTo>
                  <a:lnTo>
                    <a:pt x="1009" y="1296"/>
                  </a:lnTo>
                  <a:lnTo>
                    <a:pt x="1009" y="1296"/>
                  </a:lnTo>
                  <a:lnTo>
                    <a:pt x="1009" y="1294"/>
                  </a:lnTo>
                  <a:lnTo>
                    <a:pt x="1011" y="1294"/>
                  </a:lnTo>
                  <a:lnTo>
                    <a:pt x="1011" y="1294"/>
                  </a:lnTo>
                  <a:lnTo>
                    <a:pt x="1011" y="1294"/>
                  </a:lnTo>
                  <a:lnTo>
                    <a:pt x="1011" y="1296"/>
                  </a:lnTo>
                  <a:lnTo>
                    <a:pt x="1011" y="1296"/>
                  </a:lnTo>
                  <a:lnTo>
                    <a:pt x="1011" y="1296"/>
                  </a:lnTo>
                  <a:lnTo>
                    <a:pt x="1013" y="1296"/>
                  </a:lnTo>
                  <a:lnTo>
                    <a:pt x="1013" y="1298"/>
                  </a:lnTo>
                  <a:lnTo>
                    <a:pt x="1013" y="1298"/>
                  </a:lnTo>
                  <a:lnTo>
                    <a:pt x="1014" y="1300"/>
                  </a:lnTo>
                  <a:lnTo>
                    <a:pt x="1014" y="1300"/>
                  </a:lnTo>
                  <a:lnTo>
                    <a:pt x="1014" y="1300"/>
                  </a:lnTo>
                  <a:lnTo>
                    <a:pt x="1016" y="1300"/>
                  </a:lnTo>
                  <a:lnTo>
                    <a:pt x="1016" y="1300"/>
                  </a:lnTo>
                  <a:lnTo>
                    <a:pt x="1016" y="1302"/>
                  </a:lnTo>
                  <a:lnTo>
                    <a:pt x="1016" y="1302"/>
                  </a:lnTo>
                  <a:lnTo>
                    <a:pt x="1018" y="1300"/>
                  </a:lnTo>
                  <a:lnTo>
                    <a:pt x="1018" y="1300"/>
                  </a:lnTo>
                  <a:lnTo>
                    <a:pt x="1018" y="1302"/>
                  </a:lnTo>
                  <a:lnTo>
                    <a:pt x="1018" y="1302"/>
                  </a:lnTo>
                  <a:lnTo>
                    <a:pt x="1018" y="1300"/>
                  </a:lnTo>
                  <a:lnTo>
                    <a:pt x="1018" y="1300"/>
                  </a:lnTo>
                  <a:lnTo>
                    <a:pt x="1020" y="1300"/>
                  </a:lnTo>
                  <a:lnTo>
                    <a:pt x="1020" y="1300"/>
                  </a:lnTo>
                  <a:lnTo>
                    <a:pt x="1020" y="1302"/>
                  </a:lnTo>
                  <a:lnTo>
                    <a:pt x="1020" y="1302"/>
                  </a:lnTo>
                  <a:lnTo>
                    <a:pt x="1020" y="1300"/>
                  </a:lnTo>
                  <a:lnTo>
                    <a:pt x="1022" y="1300"/>
                  </a:lnTo>
                  <a:lnTo>
                    <a:pt x="1022" y="1302"/>
                  </a:lnTo>
                  <a:lnTo>
                    <a:pt x="1022" y="1302"/>
                  </a:lnTo>
                  <a:lnTo>
                    <a:pt x="1022" y="1302"/>
                  </a:lnTo>
                  <a:lnTo>
                    <a:pt x="1022" y="1303"/>
                  </a:lnTo>
                  <a:lnTo>
                    <a:pt x="1022" y="1303"/>
                  </a:lnTo>
                  <a:lnTo>
                    <a:pt x="1022" y="1303"/>
                  </a:lnTo>
                  <a:lnTo>
                    <a:pt x="1024" y="1303"/>
                  </a:lnTo>
                  <a:lnTo>
                    <a:pt x="1024" y="1305"/>
                  </a:lnTo>
                  <a:lnTo>
                    <a:pt x="1025" y="1305"/>
                  </a:lnTo>
                  <a:lnTo>
                    <a:pt x="1027" y="1305"/>
                  </a:lnTo>
                  <a:lnTo>
                    <a:pt x="1027" y="1303"/>
                  </a:lnTo>
                  <a:lnTo>
                    <a:pt x="1025" y="1303"/>
                  </a:lnTo>
                  <a:lnTo>
                    <a:pt x="1025" y="1303"/>
                  </a:lnTo>
                  <a:lnTo>
                    <a:pt x="1027" y="1303"/>
                  </a:lnTo>
                  <a:lnTo>
                    <a:pt x="1027" y="1303"/>
                  </a:lnTo>
                  <a:lnTo>
                    <a:pt x="1027" y="1305"/>
                  </a:lnTo>
                  <a:lnTo>
                    <a:pt x="1029" y="1305"/>
                  </a:lnTo>
                  <a:lnTo>
                    <a:pt x="1029" y="1305"/>
                  </a:lnTo>
                  <a:lnTo>
                    <a:pt x="1031" y="1305"/>
                  </a:lnTo>
                  <a:lnTo>
                    <a:pt x="1031" y="1305"/>
                  </a:lnTo>
                  <a:lnTo>
                    <a:pt x="1031" y="1303"/>
                  </a:lnTo>
                  <a:lnTo>
                    <a:pt x="1031" y="1303"/>
                  </a:lnTo>
                  <a:lnTo>
                    <a:pt x="1031" y="1303"/>
                  </a:lnTo>
                  <a:lnTo>
                    <a:pt x="1031" y="1303"/>
                  </a:lnTo>
                  <a:lnTo>
                    <a:pt x="1031" y="1303"/>
                  </a:lnTo>
                  <a:lnTo>
                    <a:pt x="1031" y="1303"/>
                  </a:lnTo>
                  <a:lnTo>
                    <a:pt x="1031" y="1302"/>
                  </a:lnTo>
                  <a:lnTo>
                    <a:pt x="1031" y="1302"/>
                  </a:lnTo>
                  <a:lnTo>
                    <a:pt x="1031" y="1302"/>
                  </a:lnTo>
                  <a:lnTo>
                    <a:pt x="1031" y="1302"/>
                  </a:lnTo>
                  <a:lnTo>
                    <a:pt x="1033" y="1302"/>
                  </a:lnTo>
                  <a:lnTo>
                    <a:pt x="1033" y="1302"/>
                  </a:lnTo>
                  <a:lnTo>
                    <a:pt x="1033" y="1300"/>
                  </a:lnTo>
                  <a:lnTo>
                    <a:pt x="1031" y="1300"/>
                  </a:lnTo>
                  <a:lnTo>
                    <a:pt x="1031" y="1300"/>
                  </a:lnTo>
                  <a:lnTo>
                    <a:pt x="1031" y="1300"/>
                  </a:lnTo>
                  <a:lnTo>
                    <a:pt x="1033" y="1298"/>
                  </a:lnTo>
                  <a:lnTo>
                    <a:pt x="1033" y="1298"/>
                  </a:lnTo>
                  <a:lnTo>
                    <a:pt x="1031" y="1298"/>
                  </a:lnTo>
                  <a:lnTo>
                    <a:pt x="1031" y="1298"/>
                  </a:lnTo>
                  <a:lnTo>
                    <a:pt x="1031" y="1298"/>
                  </a:lnTo>
                  <a:lnTo>
                    <a:pt x="1031" y="1298"/>
                  </a:lnTo>
                  <a:lnTo>
                    <a:pt x="1031" y="1296"/>
                  </a:lnTo>
                  <a:lnTo>
                    <a:pt x="1031" y="1296"/>
                  </a:lnTo>
                  <a:lnTo>
                    <a:pt x="1031" y="1294"/>
                  </a:lnTo>
                  <a:lnTo>
                    <a:pt x="1033" y="1294"/>
                  </a:lnTo>
                  <a:lnTo>
                    <a:pt x="1033" y="1292"/>
                  </a:lnTo>
                  <a:lnTo>
                    <a:pt x="1033" y="1294"/>
                  </a:lnTo>
                  <a:lnTo>
                    <a:pt x="1033" y="1294"/>
                  </a:lnTo>
                  <a:lnTo>
                    <a:pt x="1033" y="1294"/>
                  </a:lnTo>
                  <a:lnTo>
                    <a:pt x="1035" y="1294"/>
                  </a:lnTo>
                  <a:lnTo>
                    <a:pt x="1035" y="1294"/>
                  </a:lnTo>
                  <a:lnTo>
                    <a:pt x="1035" y="1292"/>
                  </a:lnTo>
                  <a:lnTo>
                    <a:pt x="1035" y="1292"/>
                  </a:lnTo>
                  <a:lnTo>
                    <a:pt x="1036" y="1292"/>
                  </a:lnTo>
                  <a:lnTo>
                    <a:pt x="1036" y="1294"/>
                  </a:lnTo>
                  <a:lnTo>
                    <a:pt x="1036" y="1292"/>
                  </a:lnTo>
                  <a:lnTo>
                    <a:pt x="1036" y="1292"/>
                  </a:lnTo>
                  <a:lnTo>
                    <a:pt x="1038" y="1292"/>
                  </a:lnTo>
                  <a:lnTo>
                    <a:pt x="1040" y="1292"/>
                  </a:lnTo>
                  <a:lnTo>
                    <a:pt x="1040" y="1292"/>
                  </a:lnTo>
                  <a:lnTo>
                    <a:pt x="1040" y="1292"/>
                  </a:lnTo>
                  <a:lnTo>
                    <a:pt x="1040" y="1291"/>
                  </a:lnTo>
                  <a:lnTo>
                    <a:pt x="1040" y="1291"/>
                  </a:lnTo>
                  <a:lnTo>
                    <a:pt x="1040" y="1291"/>
                  </a:lnTo>
                  <a:lnTo>
                    <a:pt x="1038" y="1289"/>
                  </a:lnTo>
                  <a:lnTo>
                    <a:pt x="1038" y="1289"/>
                  </a:lnTo>
                  <a:lnTo>
                    <a:pt x="1038" y="1289"/>
                  </a:lnTo>
                  <a:lnTo>
                    <a:pt x="1040" y="1289"/>
                  </a:lnTo>
                  <a:lnTo>
                    <a:pt x="1040" y="1291"/>
                  </a:lnTo>
                  <a:lnTo>
                    <a:pt x="1042" y="1291"/>
                  </a:lnTo>
                  <a:lnTo>
                    <a:pt x="1044" y="1291"/>
                  </a:lnTo>
                  <a:lnTo>
                    <a:pt x="1044" y="1289"/>
                  </a:lnTo>
                  <a:lnTo>
                    <a:pt x="1045" y="1289"/>
                  </a:lnTo>
                  <a:lnTo>
                    <a:pt x="1045" y="1289"/>
                  </a:lnTo>
                  <a:lnTo>
                    <a:pt x="1047" y="1289"/>
                  </a:lnTo>
                  <a:lnTo>
                    <a:pt x="1047" y="1289"/>
                  </a:lnTo>
                  <a:lnTo>
                    <a:pt x="1047" y="1289"/>
                  </a:lnTo>
                  <a:lnTo>
                    <a:pt x="1049" y="1289"/>
                  </a:lnTo>
                  <a:lnTo>
                    <a:pt x="1049" y="1289"/>
                  </a:lnTo>
                  <a:lnTo>
                    <a:pt x="1051" y="1287"/>
                  </a:lnTo>
                  <a:lnTo>
                    <a:pt x="1051" y="1287"/>
                  </a:lnTo>
                  <a:lnTo>
                    <a:pt x="1051" y="1289"/>
                  </a:lnTo>
                  <a:lnTo>
                    <a:pt x="1053" y="1287"/>
                  </a:lnTo>
                  <a:lnTo>
                    <a:pt x="1053" y="1289"/>
                  </a:lnTo>
                  <a:lnTo>
                    <a:pt x="1053" y="1289"/>
                  </a:lnTo>
                  <a:lnTo>
                    <a:pt x="1053" y="1289"/>
                  </a:lnTo>
                  <a:lnTo>
                    <a:pt x="1053" y="1287"/>
                  </a:lnTo>
                  <a:lnTo>
                    <a:pt x="1055" y="1287"/>
                  </a:lnTo>
                  <a:lnTo>
                    <a:pt x="1055" y="1285"/>
                  </a:lnTo>
                  <a:lnTo>
                    <a:pt x="1055" y="1283"/>
                  </a:lnTo>
                  <a:lnTo>
                    <a:pt x="1053" y="1283"/>
                  </a:lnTo>
                  <a:lnTo>
                    <a:pt x="1053" y="1281"/>
                  </a:lnTo>
                  <a:lnTo>
                    <a:pt x="1053" y="1281"/>
                  </a:lnTo>
                  <a:lnTo>
                    <a:pt x="1053" y="1280"/>
                  </a:lnTo>
                  <a:lnTo>
                    <a:pt x="1053" y="1278"/>
                  </a:lnTo>
                  <a:lnTo>
                    <a:pt x="1053" y="1278"/>
                  </a:lnTo>
                  <a:lnTo>
                    <a:pt x="1053" y="1276"/>
                  </a:lnTo>
                  <a:lnTo>
                    <a:pt x="1053" y="1276"/>
                  </a:lnTo>
                  <a:lnTo>
                    <a:pt x="1053" y="1274"/>
                  </a:lnTo>
                  <a:lnTo>
                    <a:pt x="1053" y="1274"/>
                  </a:lnTo>
                  <a:lnTo>
                    <a:pt x="1051" y="1274"/>
                  </a:lnTo>
                  <a:lnTo>
                    <a:pt x="1051" y="1274"/>
                  </a:lnTo>
                  <a:lnTo>
                    <a:pt x="1049" y="1276"/>
                  </a:lnTo>
                  <a:lnTo>
                    <a:pt x="1049" y="1276"/>
                  </a:lnTo>
                  <a:lnTo>
                    <a:pt x="1049" y="1276"/>
                  </a:lnTo>
                  <a:lnTo>
                    <a:pt x="1049" y="1276"/>
                  </a:lnTo>
                  <a:lnTo>
                    <a:pt x="1049" y="1276"/>
                  </a:lnTo>
                  <a:lnTo>
                    <a:pt x="1049" y="1276"/>
                  </a:lnTo>
                  <a:lnTo>
                    <a:pt x="1049" y="1276"/>
                  </a:lnTo>
                  <a:lnTo>
                    <a:pt x="1047" y="1278"/>
                  </a:lnTo>
                  <a:lnTo>
                    <a:pt x="1047" y="1278"/>
                  </a:lnTo>
                  <a:lnTo>
                    <a:pt x="1047" y="1278"/>
                  </a:lnTo>
                  <a:lnTo>
                    <a:pt x="1045" y="1278"/>
                  </a:lnTo>
                  <a:lnTo>
                    <a:pt x="1045" y="1280"/>
                  </a:lnTo>
                  <a:lnTo>
                    <a:pt x="1044" y="1280"/>
                  </a:lnTo>
                  <a:lnTo>
                    <a:pt x="1044" y="1280"/>
                  </a:lnTo>
                  <a:lnTo>
                    <a:pt x="1045" y="1280"/>
                  </a:lnTo>
                  <a:lnTo>
                    <a:pt x="1045" y="1280"/>
                  </a:lnTo>
                  <a:lnTo>
                    <a:pt x="1045" y="1280"/>
                  </a:lnTo>
                  <a:lnTo>
                    <a:pt x="1047" y="1278"/>
                  </a:lnTo>
                  <a:lnTo>
                    <a:pt x="1047" y="1278"/>
                  </a:lnTo>
                  <a:lnTo>
                    <a:pt x="1047" y="1278"/>
                  </a:lnTo>
                  <a:lnTo>
                    <a:pt x="1047" y="1278"/>
                  </a:lnTo>
                  <a:lnTo>
                    <a:pt x="1049" y="1278"/>
                  </a:lnTo>
                  <a:lnTo>
                    <a:pt x="1049" y="1278"/>
                  </a:lnTo>
                  <a:lnTo>
                    <a:pt x="1049" y="1278"/>
                  </a:lnTo>
                  <a:lnTo>
                    <a:pt x="1049" y="1276"/>
                  </a:lnTo>
                  <a:lnTo>
                    <a:pt x="1049" y="1276"/>
                  </a:lnTo>
                  <a:lnTo>
                    <a:pt x="1049" y="1278"/>
                  </a:lnTo>
                  <a:lnTo>
                    <a:pt x="1051" y="1278"/>
                  </a:lnTo>
                  <a:lnTo>
                    <a:pt x="1051" y="1276"/>
                  </a:lnTo>
                  <a:lnTo>
                    <a:pt x="1051" y="1276"/>
                  </a:lnTo>
                  <a:lnTo>
                    <a:pt x="1051" y="1276"/>
                  </a:lnTo>
                  <a:lnTo>
                    <a:pt x="1051" y="1276"/>
                  </a:lnTo>
                  <a:lnTo>
                    <a:pt x="1051" y="1276"/>
                  </a:lnTo>
                  <a:lnTo>
                    <a:pt x="1051" y="1276"/>
                  </a:lnTo>
                  <a:lnTo>
                    <a:pt x="1051" y="1276"/>
                  </a:lnTo>
                  <a:lnTo>
                    <a:pt x="1051" y="1276"/>
                  </a:lnTo>
                  <a:lnTo>
                    <a:pt x="1051" y="1278"/>
                  </a:lnTo>
                  <a:lnTo>
                    <a:pt x="1051" y="1278"/>
                  </a:lnTo>
                  <a:lnTo>
                    <a:pt x="1051" y="1278"/>
                  </a:lnTo>
                  <a:lnTo>
                    <a:pt x="1051" y="1278"/>
                  </a:lnTo>
                  <a:lnTo>
                    <a:pt x="1051" y="1278"/>
                  </a:lnTo>
                  <a:lnTo>
                    <a:pt x="1051" y="1278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1"/>
                  </a:lnTo>
                  <a:lnTo>
                    <a:pt x="1051" y="1281"/>
                  </a:lnTo>
                  <a:lnTo>
                    <a:pt x="1053" y="1281"/>
                  </a:lnTo>
                  <a:lnTo>
                    <a:pt x="1051" y="1281"/>
                  </a:lnTo>
                  <a:lnTo>
                    <a:pt x="1053" y="1281"/>
                  </a:lnTo>
                  <a:lnTo>
                    <a:pt x="1053" y="1281"/>
                  </a:lnTo>
                  <a:lnTo>
                    <a:pt x="1053" y="1281"/>
                  </a:lnTo>
                  <a:lnTo>
                    <a:pt x="1053" y="1281"/>
                  </a:lnTo>
                  <a:lnTo>
                    <a:pt x="1051" y="1281"/>
                  </a:lnTo>
                  <a:lnTo>
                    <a:pt x="1051" y="1281"/>
                  </a:lnTo>
                  <a:lnTo>
                    <a:pt x="1051" y="1281"/>
                  </a:lnTo>
                  <a:lnTo>
                    <a:pt x="1051" y="1283"/>
                  </a:lnTo>
                  <a:lnTo>
                    <a:pt x="1051" y="1283"/>
                  </a:lnTo>
                  <a:lnTo>
                    <a:pt x="1049" y="1283"/>
                  </a:lnTo>
                  <a:lnTo>
                    <a:pt x="1049" y="1283"/>
                  </a:lnTo>
                  <a:lnTo>
                    <a:pt x="1049" y="1283"/>
                  </a:lnTo>
                  <a:lnTo>
                    <a:pt x="1049" y="1285"/>
                  </a:lnTo>
                  <a:lnTo>
                    <a:pt x="1049" y="1285"/>
                  </a:lnTo>
                  <a:lnTo>
                    <a:pt x="1049" y="1285"/>
                  </a:lnTo>
                  <a:lnTo>
                    <a:pt x="1047" y="1285"/>
                  </a:lnTo>
                  <a:lnTo>
                    <a:pt x="1047" y="1285"/>
                  </a:lnTo>
                  <a:lnTo>
                    <a:pt x="1047" y="1285"/>
                  </a:lnTo>
                  <a:lnTo>
                    <a:pt x="1047" y="1283"/>
                  </a:lnTo>
                  <a:lnTo>
                    <a:pt x="1047" y="1283"/>
                  </a:lnTo>
                  <a:lnTo>
                    <a:pt x="1047" y="1283"/>
                  </a:lnTo>
                  <a:lnTo>
                    <a:pt x="1047" y="1285"/>
                  </a:lnTo>
                  <a:lnTo>
                    <a:pt x="1045" y="1285"/>
                  </a:lnTo>
                  <a:lnTo>
                    <a:pt x="1045" y="1285"/>
                  </a:lnTo>
                  <a:lnTo>
                    <a:pt x="1045" y="1285"/>
                  </a:lnTo>
                  <a:lnTo>
                    <a:pt x="1045" y="1287"/>
                  </a:lnTo>
                  <a:lnTo>
                    <a:pt x="1045" y="1287"/>
                  </a:lnTo>
                  <a:lnTo>
                    <a:pt x="1045" y="1287"/>
                  </a:lnTo>
                  <a:lnTo>
                    <a:pt x="1044" y="1287"/>
                  </a:lnTo>
                  <a:lnTo>
                    <a:pt x="1044" y="1287"/>
                  </a:lnTo>
                  <a:lnTo>
                    <a:pt x="1044" y="1287"/>
                  </a:lnTo>
                  <a:lnTo>
                    <a:pt x="1042" y="1287"/>
                  </a:lnTo>
                  <a:lnTo>
                    <a:pt x="1042" y="1287"/>
                  </a:lnTo>
                  <a:lnTo>
                    <a:pt x="1042" y="1287"/>
                  </a:lnTo>
                  <a:lnTo>
                    <a:pt x="1042" y="1287"/>
                  </a:lnTo>
                  <a:lnTo>
                    <a:pt x="1044" y="1285"/>
                  </a:lnTo>
                  <a:lnTo>
                    <a:pt x="1042" y="1285"/>
                  </a:lnTo>
                  <a:lnTo>
                    <a:pt x="1042" y="1285"/>
                  </a:lnTo>
                  <a:lnTo>
                    <a:pt x="1044" y="1285"/>
                  </a:lnTo>
                  <a:lnTo>
                    <a:pt x="1044" y="1285"/>
                  </a:lnTo>
                  <a:lnTo>
                    <a:pt x="1044" y="1285"/>
                  </a:lnTo>
                  <a:lnTo>
                    <a:pt x="1044" y="1283"/>
                  </a:lnTo>
                  <a:lnTo>
                    <a:pt x="1044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1"/>
                  </a:lnTo>
                  <a:lnTo>
                    <a:pt x="1042" y="1281"/>
                  </a:lnTo>
                  <a:lnTo>
                    <a:pt x="1042" y="1281"/>
                  </a:lnTo>
                  <a:lnTo>
                    <a:pt x="1042" y="1281"/>
                  </a:lnTo>
                  <a:lnTo>
                    <a:pt x="1042" y="1281"/>
                  </a:lnTo>
                  <a:lnTo>
                    <a:pt x="1040" y="1283"/>
                  </a:lnTo>
                  <a:lnTo>
                    <a:pt x="1040" y="1283"/>
                  </a:lnTo>
                  <a:lnTo>
                    <a:pt x="1040" y="1283"/>
                  </a:lnTo>
                  <a:lnTo>
                    <a:pt x="1038" y="1283"/>
                  </a:lnTo>
                  <a:lnTo>
                    <a:pt x="1038" y="1283"/>
                  </a:lnTo>
                  <a:lnTo>
                    <a:pt x="1038" y="1283"/>
                  </a:lnTo>
                  <a:lnTo>
                    <a:pt x="1038" y="1285"/>
                  </a:lnTo>
                  <a:lnTo>
                    <a:pt x="1038" y="1285"/>
                  </a:lnTo>
                  <a:lnTo>
                    <a:pt x="1036" y="1285"/>
                  </a:lnTo>
                  <a:lnTo>
                    <a:pt x="1036" y="1285"/>
                  </a:lnTo>
                  <a:lnTo>
                    <a:pt x="1036" y="1285"/>
                  </a:lnTo>
                  <a:lnTo>
                    <a:pt x="1036" y="1287"/>
                  </a:lnTo>
                  <a:lnTo>
                    <a:pt x="1036" y="1287"/>
                  </a:lnTo>
                  <a:lnTo>
                    <a:pt x="1036" y="1287"/>
                  </a:lnTo>
                  <a:lnTo>
                    <a:pt x="1036" y="1287"/>
                  </a:lnTo>
                  <a:lnTo>
                    <a:pt x="1035" y="1287"/>
                  </a:lnTo>
                  <a:lnTo>
                    <a:pt x="1035" y="1287"/>
                  </a:lnTo>
                  <a:lnTo>
                    <a:pt x="1035" y="1287"/>
                  </a:lnTo>
                  <a:lnTo>
                    <a:pt x="1036" y="1285"/>
                  </a:lnTo>
                  <a:lnTo>
                    <a:pt x="1036" y="1285"/>
                  </a:lnTo>
                  <a:lnTo>
                    <a:pt x="1038" y="1283"/>
                  </a:lnTo>
                  <a:lnTo>
                    <a:pt x="1038" y="1283"/>
                  </a:lnTo>
                  <a:lnTo>
                    <a:pt x="1040" y="1281"/>
                  </a:lnTo>
                  <a:lnTo>
                    <a:pt x="1040" y="1281"/>
                  </a:lnTo>
                  <a:lnTo>
                    <a:pt x="1042" y="1280"/>
                  </a:lnTo>
                  <a:lnTo>
                    <a:pt x="1044" y="1280"/>
                  </a:lnTo>
                  <a:lnTo>
                    <a:pt x="1044" y="1280"/>
                  </a:lnTo>
                  <a:lnTo>
                    <a:pt x="1044" y="1278"/>
                  </a:lnTo>
                  <a:lnTo>
                    <a:pt x="1044" y="1278"/>
                  </a:lnTo>
                  <a:lnTo>
                    <a:pt x="1044" y="1278"/>
                  </a:lnTo>
                  <a:lnTo>
                    <a:pt x="1044" y="1278"/>
                  </a:lnTo>
                  <a:lnTo>
                    <a:pt x="1044" y="1276"/>
                  </a:lnTo>
                  <a:lnTo>
                    <a:pt x="1044" y="1276"/>
                  </a:lnTo>
                  <a:lnTo>
                    <a:pt x="1044" y="1276"/>
                  </a:lnTo>
                  <a:lnTo>
                    <a:pt x="1044" y="1276"/>
                  </a:lnTo>
                  <a:lnTo>
                    <a:pt x="1044" y="1276"/>
                  </a:lnTo>
                  <a:lnTo>
                    <a:pt x="1044" y="1276"/>
                  </a:lnTo>
                  <a:lnTo>
                    <a:pt x="1045" y="1276"/>
                  </a:lnTo>
                  <a:lnTo>
                    <a:pt x="1045" y="1276"/>
                  </a:lnTo>
                  <a:lnTo>
                    <a:pt x="1045" y="1276"/>
                  </a:lnTo>
                  <a:lnTo>
                    <a:pt x="1045" y="1276"/>
                  </a:lnTo>
                  <a:lnTo>
                    <a:pt x="1045" y="1276"/>
                  </a:lnTo>
                  <a:lnTo>
                    <a:pt x="1045" y="1276"/>
                  </a:lnTo>
                  <a:lnTo>
                    <a:pt x="1045" y="1276"/>
                  </a:lnTo>
                  <a:lnTo>
                    <a:pt x="1047" y="1278"/>
                  </a:lnTo>
                  <a:lnTo>
                    <a:pt x="1047" y="1276"/>
                  </a:lnTo>
                  <a:lnTo>
                    <a:pt x="1047" y="1276"/>
                  </a:lnTo>
                  <a:lnTo>
                    <a:pt x="1047" y="1276"/>
                  </a:lnTo>
                  <a:lnTo>
                    <a:pt x="1047" y="1274"/>
                  </a:lnTo>
                  <a:lnTo>
                    <a:pt x="1047" y="1274"/>
                  </a:lnTo>
                  <a:lnTo>
                    <a:pt x="1047" y="1274"/>
                  </a:lnTo>
                  <a:lnTo>
                    <a:pt x="1047" y="1274"/>
                  </a:lnTo>
                  <a:lnTo>
                    <a:pt x="1047" y="1274"/>
                  </a:lnTo>
                  <a:lnTo>
                    <a:pt x="1047" y="1274"/>
                  </a:lnTo>
                  <a:lnTo>
                    <a:pt x="1045" y="1274"/>
                  </a:lnTo>
                  <a:lnTo>
                    <a:pt x="1045" y="1274"/>
                  </a:lnTo>
                  <a:lnTo>
                    <a:pt x="1045" y="1274"/>
                  </a:lnTo>
                  <a:lnTo>
                    <a:pt x="1045" y="1274"/>
                  </a:lnTo>
                  <a:lnTo>
                    <a:pt x="1044" y="1274"/>
                  </a:lnTo>
                  <a:lnTo>
                    <a:pt x="1042" y="1272"/>
                  </a:lnTo>
                  <a:lnTo>
                    <a:pt x="1042" y="1272"/>
                  </a:lnTo>
                  <a:lnTo>
                    <a:pt x="1042" y="1272"/>
                  </a:lnTo>
                  <a:lnTo>
                    <a:pt x="1040" y="1272"/>
                  </a:lnTo>
                  <a:lnTo>
                    <a:pt x="1040" y="1272"/>
                  </a:lnTo>
                  <a:lnTo>
                    <a:pt x="1040" y="1272"/>
                  </a:lnTo>
                  <a:lnTo>
                    <a:pt x="1040" y="1272"/>
                  </a:lnTo>
                  <a:lnTo>
                    <a:pt x="1038" y="1272"/>
                  </a:lnTo>
                  <a:lnTo>
                    <a:pt x="1038" y="1272"/>
                  </a:lnTo>
                  <a:lnTo>
                    <a:pt x="1038" y="1272"/>
                  </a:lnTo>
                  <a:lnTo>
                    <a:pt x="1038" y="1270"/>
                  </a:lnTo>
                  <a:lnTo>
                    <a:pt x="1038" y="1270"/>
                  </a:lnTo>
                  <a:lnTo>
                    <a:pt x="1036" y="1270"/>
                  </a:lnTo>
                  <a:lnTo>
                    <a:pt x="1036" y="1270"/>
                  </a:lnTo>
                  <a:lnTo>
                    <a:pt x="1036" y="1270"/>
                  </a:lnTo>
                  <a:lnTo>
                    <a:pt x="1036" y="1270"/>
                  </a:lnTo>
                  <a:lnTo>
                    <a:pt x="1036" y="1270"/>
                  </a:lnTo>
                  <a:lnTo>
                    <a:pt x="1036" y="1270"/>
                  </a:lnTo>
                  <a:lnTo>
                    <a:pt x="1036" y="1270"/>
                  </a:lnTo>
                  <a:lnTo>
                    <a:pt x="1035" y="1270"/>
                  </a:lnTo>
                  <a:lnTo>
                    <a:pt x="1035" y="1270"/>
                  </a:lnTo>
                  <a:lnTo>
                    <a:pt x="1035" y="1269"/>
                  </a:lnTo>
                  <a:lnTo>
                    <a:pt x="1035" y="1269"/>
                  </a:lnTo>
                  <a:lnTo>
                    <a:pt x="1035" y="1269"/>
                  </a:lnTo>
                  <a:lnTo>
                    <a:pt x="1035" y="1269"/>
                  </a:lnTo>
                  <a:lnTo>
                    <a:pt x="1036" y="1269"/>
                  </a:lnTo>
                  <a:lnTo>
                    <a:pt x="1036" y="1269"/>
                  </a:lnTo>
                  <a:lnTo>
                    <a:pt x="1036" y="1269"/>
                  </a:lnTo>
                  <a:lnTo>
                    <a:pt x="1036" y="1269"/>
                  </a:lnTo>
                  <a:lnTo>
                    <a:pt x="1036" y="1269"/>
                  </a:lnTo>
                  <a:lnTo>
                    <a:pt x="1036" y="1269"/>
                  </a:lnTo>
                  <a:lnTo>
                    <a:pt x="1036" y="1267"/>
                  </a:lnTo>
                  <a:lnTo>
                    <a:pt x="1035" y="1267"/>
                  </a:lnTo>
                  <a:lnTo>
                    <a:pt x="1035" y="1267"/>
                  </a:lnTo>
                  <a:lnTo>
                    <a:pt x="1035" y="1265"/>
                  </a:lnTo>
                  <a:lnTo>
                    <a:pt x="1035" y="1265"/>
                  </a:lnTo>
                  <a:lnTo>
                    <a:pt x="1035" y="1265"/>
                  </a:lnTo>
                  <a:lnTo>
                    <a:pt x="1035" y="1265"/>
                  </a:lnTo>
                  <a:lnTo>
                    <a:pt x="1035" y="1265"/>
                  </a:lnTo>
                  <a:lnTo>
                    <a:pt x="1035" y="1265"/>
                  </a:lnTo>
                  <a:lnTo>
                    <a:pt x="1035" y="1263"/>
                  </a:lnTo>
                  <a:lnTo>
                    <a:pt x="1035" y="1263"/>
                  </a:lnTo>
                  <a:lnTo>
                    <a:pt x="1035" y="1263"/>
                  </a:lnTo>
                  <a:lnTo>
                    <a:pt x="1035" y="1263"/>
                  </a:lnTo>
                  <a:lnTo>
                    <a:pt x="1035" y="1261"/>
                  </a:lnTo>
                  <a:lnTo>
                    <a:pt x="1035" y="1260"/>
                  </a:lnTo>
                  <a:lnTo>
                    <a:pt x="1035" y="1260"/>
                  </a:lnTo>
                  <a:lnTo>
                    <a:pt x="1035" y="1260"/>
                  </a:lnTo>
                  <a:lnTo>
                    <a:pt x="1035" y="1260"/>
                  </a:lnTo>
                  <a:lnTo>
                    <a:pt x="1033" y="1260"/>
                  </a:lnTo>
                  <a:lnTo>
                    <a:pt x="1033" y="1260"/>
                  </a:lnTo>
                  <a:lnTo>
                    <a:pt x="1033" y="1258"/>
                  </a:lnTo>
                  <a:lnTo>
                    <a:pt x="1033" y="1258"/>
                  </a:lnTo>
                  <a:lnTo>
                    <a:pt x="1033" y="1256"/>
                  </a:lnTo>
                  <a:lnTo>
                    <a:pt x="1031" y="1258"/>
                  </a:lnTo>
                  <a:lnTo>
                    <a:pt x="1031" y="1258"/>
                  </a:lnTo>
                  <a:lnTo>
                    <a:pt x="1031" y="1258"/>
                  </a:lnTo>
                  <a:lnTo>
                    <a:pt x="1031" y="1260"/>
                  </a:lnTo>
                  <a:lnTo>
                    <a:pt x="1031" y="1260"/>
                  </a:lnTo>
                  <a:lnTo>
                    <a:pt x="1031" y="1260"/>
                  </a:lnTo>
                  <a:lnTo>
                    <a:pt x="1031" y="1260"/>
                  </a:lnTo>
                  <a:lnTo>
                    <a:pt x="1031" y="1261"/>
                  </a:lnTo>
                  <a:lnTo>
                    <a:pt x="1031" y="1261"/>
                  </a:lnTo>
                  <a:lnTo>
                    <a:pt x="1031" y="1261"/>
                  </a:lnTo>
                  <a:lnTo>
                    <a:pt x="1031" y="1263"/>
                  </a:lnTo>
                  <a:lnTo>
                    <a:pt x="1031" y="1261"/>
                  </a:lnTo>
                  <a:lnTo>
                    <a:pt x="1031" y="1261"/>
                  </a:lnTo>
                  <a:lnTo>
                    <a:pt x="1031" y="1261"/>
                  </a:lnTo>
                  <a:lnTo>
                    <a:pt x="1029" y="1260"/>
                  </a:lnTo>
                  <a:lnTo>
                    <a:pt x="1029" y="1260"/>
                  </a:lnTo>
                  <a:lnTo>
                    <a:pt x="1029" y="1260"/>
                  </a:lnTo>
                  <a:lnTo>
                    <a:pt x="1029" y="1260"/>
                  </a:lnTo>
                  <a:lnTo>
                    <a:pt x="1029" y="1260"/>
                  </a:lnTo>
                  <a:lnTo>
                    <a:pt x="1029" y="1260"/>
                  </a:lnTo>
                  <a:lnTo>
                    <a:pt x="1031" y="1260"/>
                  </a:lnTo>
                  <a:lnTo>
                    <a:pt x="1031" y="1258"/>
                  </a:lnTo>
                  <a:lnTo>
                    <a:pt x="1031" y="1258"/>
                  </a:lnTo>
                  <a:lnTo>
                    <a:pt x="1031" y="1258"/>
                  </a:lnTo>
                  <a:lnTo>
                    <a:pt x="1031" y="1258"/>
                  </a:lnTo>
                  <a:lnTo>
                    <a:pt x="1031" y="1256"/>
                  </a:lnTo>
                  <a:lnTo>
                    <a:pt x="1031" y="1256"/>
                  </a:lnTo>
                  <a:lnTo>
                    <a:pt x="1031" y="1256"/>
                  </a:lnTo>
                  <a:lnTo>
                    <a:pt x="1033" y="1256"/>
                  </a:lnTo>
                  <a:lnTo>
                    <a:pt x="1033" y="1256"/>
                  </a:lnTo>
                  <a:lnTo>
                    <a:pt x="1033" y="1254"/>
                  </a:lnTo>
                  <a:lnTo>
                    <a:pt x="1033" y="1254"/>
                  </a:lnTo>
                  <a:lnTo>
                    <a:pt x="1033" y="1254"/>
                  </a:lnTo>
                  <a:lnTo>
                    <a:pt x="1033" y="1254"/>
                  </a:lnTo>
                  <a:lnTo>
                    <a:pt x="1035" y="1254"/>
                  </a:lnTo>
                  <a:lnTo>
                    <a:pt x="1035" y="1254"/>
                  </a:lnTo>
                  <a:lnTo>
                    <a:pt x="1035" y="1252"/>
                  </a:lnTo>
                  <a:lnTo>
                    <a:pt x="1035" y="1252"/>
                  </a:lnTo>
                  <a:lnTo>
                    <a:pt x="1033" y="1252"/>
                  </a:lnTo>
                  <a:lnTo>
                    <a:pt x="1033" y="1254"/>
                  </a:lnTo>
                  <a:lnTo>
                    <a:pt x="1033" y="1254"/>
                  </a:lnTo>
                  <a:lnTo>
                    <a:pt x="1031" y="1254"/>
                  </a:lnTo>
                  <a:lnTo>
                    <a:pt x="1031" y="1254"/>
                  </a:lnTo>
                  <a:lnTo>
                    <a:pt x="1031" y="1254"/>
                  </a:lnTo>
                  <a:lnTo>
                    <a:pt x="1031" y="1254"/>
                  </a:lnTo>
                  <a:lnTo>
                    <a:pt x="1031" y="1252"/>
                  </a:lnTo>
                  <a:lnTo>
                    <a:pt x="1031" y="1252"/>
                  </a:lnTo>
                  <a:lnTo>
                    <a:pt x="1031" y="1252"/>
                  </a:lnTo>
                  <a:lnTo>
                    <a:pt x="1033" y="1252"/>
                  </a:lnTo>
                  <a:lnTo>
                    <a:pt x="1033" y="1252"/>
                  </a:lnTo>
                  <a:lnTo>
                    <a:pt x="1033" y="1252"/>
                  </a:lnTo>
                  <a:lnTo>
                    <a:pt x="1033" y="1250"/>
                  </a:lnTo>
                  <a:lnTo>
                    <a:pt x="1031" y="1252"/>
                  </a:lnTo>
                  <a:lnTo>
                    <a:pt x="1031" y="1252"/>
                  </a:lnTo>
                  <a:lnTo>
                    <a:pt x="1031" y="1252"/>
                  </a:lnTo>
                  <a:lnTo>
                    <a:pt x="1031" y="1252"/>
                  </a:lnTo>
                  <a:lnTo>
                    <a:pt x="1031" y="1252"/>
                  </a:lnTo>
                  <a:lnTo>
                    <a:pt x="1029" y="1252"/>
                  </a:lnTo>
                  <a:lnTo>
                    <a:pt x="1029" y="1252"/>
                  </a:lnTo>
                  <a:lnTo>
                    <a:pt x="1029" y="1252"/>
                  </a:lnTo>
                  <a:lnTo>
                    <a:pt x="1029" y="1252"/>
                  </a:lnTo>
                  <a:lnTo>
                    <a:pt x="1029" y="1250"/>
                  </a:lnTo>
                  <a:lnTo>
                    <a:pt x="1029" y="1250"/>
                  </a:lnTo>
                  <a:lnTo>
                    <a:pt x="1029" y="1250"/>
                  </a:lnTo>
                  <a:lnTo>
                    <a:pt x="1029" y="1250"/>
                  </a:lnTo>
                  <a:lnTo>
                    <a:pt x="1029" y="1250"/>
                  </a:lnTo>
                  <a:lnTo>
                    <a:pt x="1029" y="1249"/>
                  </a:lnTo>
                  <a:lnTo>
                    <a:pt x="1027" y="1249"/>
                  </a:lnTo>
                  <a:lnTo>
                    <a:pt x="1029" y="1247"/>
                  </a:lnTo>
                  <a:lnTo>
                    <a:pt x="1029" y="1247"/>
                  </a:lnTo>
                  <a:lnTo>
                    <a:pt x="1027" y="1247"/>
                  </a:lnTo>
                  <a:lnTo>
                    <a:pt x="1029" y="1247"/>
                  </a:lnTo>
                  <a:lnTo>
                    <a:pt x="1029" y="1245"/>
                  </a:lnTo>
                  <a:lnTo>
                    <a:pt x="1029" y="1245"/>
                  </a:lnTo>
                  <a:lnTo>
                    <a:pt x="1029" y="1245"/>
                  </a:lnTo>
                  <a:lnTo>
                    <a:pt x="1029" y="1243"/>
                  </a:lnTo>
                  <a:lnTo>
                    <a:pt x="1029" y="1243"/>
                  </a:lnTo>
                  <a:lnTo>
                    <a:pt x="1029" y="1243"/>
                  </a:lnTo>
                  <a:lnTo>
                    <a:pt x="1029" y="1241"/>
                  </a:lnTo>
                  <a:lnTo>
                    <a:pt x="1029" y="1241"/>
                  </a:lnTo>
                  <a:lnTo>
                    <a:pt x="1029" y="1241"/>
                  </a:lnTo>
                  <a:lnTo>
                    <a:pt x="1029" y="1241"/>
                  </a:lnTo>
                  <a:lnTo>
                    <a:pt x="1029" y="1243"/>
                  </a:lnTo>
                  <a:lnTo>
                    <a:pt x="1029" y="1243"/>
                  </a:lnTo>
                  <a:lnTo>
                    <a:pt x="1027" y="1245"/>
                  </a:lnTo>
                  <a:lnTo>
                    <a:pt x="1027" y="1245"/>
                  </a:lnTo>
                  <a:lnTo>
                    <a:pt x="1027" y="1245"/>
                  </a:lnTo>
                  <a:lnTo>
                    <a:pt x="1027" y="1245"/>
                  </a:lnTo>
                  <a:lnTo>
                    <a:pt x="1027" y="1245"/>
                  </a:lnTo>
                  <a:lnTo>
                    <a:pt x="1027" y="1245"/>
                  </a:lnTo>
                  <a:lnTo>
                    <a:pt x="1027" y="1245"/>
                  </a:lnTo>
                  <a:lnTo>
                    <a:pt x="1027" y="1245"/>
                  </a:lnTo>
                  <a:lnTo>
                    <a:pt x="1027" y="1243"/>
                  </a:lnTo>
                  <a:lnTo>
                    <a:pt x="1027" y="1243"/>
                  </a:lnTo>
                  <a:lnTo>
                    <a:pt x="1027" y="1243"/>
                  </a:lnTo>
                  <a:lnTo>
                    <a:pt x="1027" y="1243"/>
                  </a:lnTo>
                  <a:lnTo>
                    <a:pt x="1027" y="1243"/>
                  </a:lnTo>
                  <a:lnTo>
                    <a:pt x="1027" y="1241"/>
                  </a:lnTo>
                  <a:lnTo>
                    <a:pt x="1027" y="1241"/>
                  </a:lnTo>
                  <a:lnTo>
                    <a:pt x="1027" y="1241"/>
                  </a:lnTo>
                  <a:lnTo>
                    <a:pt x="1027" y="1241"/>
                  </a:lnTo>
                  <a:lnTo>
                    <a:pt x="1027" y="1241"/>
                  </a:lnTo>
                  <a:lnTo>
                    <a:pt x="1025" y="1241"/>
                  </a:lnTo>
                  <a:lnTo>
                    <a:pt x="1025" y="1241"/>
                  </a:lnTo>
                  <a:lnTo>
                    <a:pt x="1025" y="1241"/>
                  </a:lnTo>
                  <a:lnTo>
                    <a:pt x="1025" y="1241"/>
                  </a:lnTo>
                  <a:lnTo>
                    <a:pt x="1024" y="1241"/>
                  </a:lnTo>
                  <a:lnTo>
                    <a:pt x="1024" y="1241"/>
                  </a:lnTo>
                  <a:lnTo>
                    <a:pt x="1024" y="1241"/>
                  </a:lnTo>
                  <a:lnTo>
                    <a:pt x="1024" y="1241"/>
                  </a:lnTo>
                  <a:lnTo>
                    <a:pt x="1024" y="1241"/>
                  </a:lnTo>
                  <a:lnTo>
                    <a:pt x="1022" y="1241"/>
                  </a:lnTo>
                  <a:lnTo>
                    <a:pt x="1022" y="1241"/>
                  </a:lnTo>
                  <a:lnTo>
                    <a:pt x="1022" y="1241"/>
                  </a:lnTo>
                  <a:lnTo>
                    <a:pt x="1022" y="1241"/>
                  </a:lnTo>
                  <a:lnTo>
                    <a:pt x="1022" y="1241"/>
                  </a:lnTo>
                  <a:lnTo>
                    <a:pt x="1022" y="1241"/>
                  </a:lnTo>
                  <a:lnTo>
                    <a:pt x="1024" y="1241"/>
                  </a:lnTo>
                  <a:lnTo>
                    <a:pt x="1024" y="1239"/>
                  </a:lnTo>
                  <a:lnTo>
                    <a:pt x="1024" y="1239"/>
                  </a:lnTo>
                  <a:lnTo>
                    <a:pt x="1024" y="1239"/>
                  </a:lnTo>
                  <a:lnTo>
                    <a:pt x="1024" y="1239"/>
                  </a:lnTo>
                  <a:lnTo>
                    <a:pt x="1024" y="1238"/>
                  </a:lnTo>
                  <a:lnTo>
                    <a:pt x="1024" y="1238"/>
                  </a:lnTo>
                  <a:lnTo>
                    <a:pt x="1022" y="1238"/>
                  </a:lnTo>
                  <a:lnTo>
                    <a:pt x="1022" y="1238"/>
                  </a:lnTo>
                  <a:lnTo>
                    <a:pt x="1022" y="1239"/>
                  </a:lnTo>
                  <a:lnTo>
                    <a:pt x="1022" y="1239"/>
                  </a:lnTo>
                  <a:lnTo>
                    <a:pt x="1022" y="1238"/>
                  </a:lnTo>
                  <a:lnTo>
                    <a:pt x="1022" y="1238"/>
                  </a:lnTo>
                  <a:lnTo>
                    <a:pt x="1022" y="1238"/>
                  </a:lnTo>
                  <a:lnTo>
                    <a:pt x="1022" y="1238"/>
                  </a:lnTo>
                  <a:lnTo>
                    <a:pt x="1022" y="1238"/>
                  </a:lnTo>
                  <a:lnTo>
                    <a:pt x="1020" y="1238"/>
                  </a:lnTo>
                  <a:lnTo>
                    <a:pt x="1020" y="1239"/>
                  </a:lnTo>
                  <a:lnTo>
                    <a:pt x="1020" y="1239"/>
                  </a:lnTo>
                  <a:lnTo>
                    <a:pt x="1020" y="1239"/>
                  </a:lnTo>
                  <a:lnTo>
                    <a:pt x="1018" y="1239"/>
                  </a:lnTo>
                  <a:lnTo>
                    <a:pt x="1018" y="1239"/>
                  </a:lnTo>
                  <a:lnTo>
                    <a:pt x="1018" y="1239"/>
                  </a:lnTo>
                  <a:lnTo>
                    <a:pt x="1018" y="1238"/>
                  </a:lnTo>
                  <a:lnTo>
                    <a:pt x="1020" y="1238"/>
                  </a:lnTo>
                  <a:lnTo>
                    <a:pt x="1020" y="1238"/>
                  </a:lnTo>
                  <a:lnTo>
                    <a:pt x="1020" y="1238"/>
                  </a:lnTo>
                  <a:lnTo>
                    <a:pt x="1020" y="1238"/>
                  </a:lnTo>
                  <a:lnTo>
                    <a:pt x="1022" y="1238"/>
                  </a:lnTo>
                  <a:lnTo>
                    <a:pt x="1022" y="1236"/>
                  </a:lnTo>
                  <a:lnTo>
                    <a:pt x="1022" y="1236"/>
                  </a:lnTo>
                  <a:lnTo>
                    <a:pt x="1022" y="1236"/>
                  </a:lnTo>
                  <a:lnTo>
                    <a:pt x="1022" y="1236"/>
                  </a:lnTo>
                  <a:lnTo>
                    <a:pt x="1022" y="1236"/>
                  </a:lnTo>
                  <a:lnTo>
                    <a:pt x="1022" y="1234"/>
                  </a:lnTo>
                  <a:lnTo>
                    <a:pt x="1020" y="1234"/>
                  </a:lnTo>
                  <a:lnTo>
                    <a:pt x="1020" y="1234"/>
                  </a:lnTo>
                  <a:lnTo>
                    <a:pt x="1020" y="1234"/>
                  </a:lnTo>
                  <a:lnTo>
                    <a:pt x="1020" y="1234"/>
                  </a:lnTo>
                  <a:lnTo>
                    <a:pt x="1020" y="1234"/>
                  </a:lnTo>
                  <a:lnTo>
                    <a:pt x="1020" y="1236"/>
                  </a:lnTo>
                  <a:lnTo>
                    <a:pt x="1018" y="1236"/>
                  </a:lnTo>
                  <a:lnTo>
                    <a:pt x="1018" y="1236"/>
                  </a:lnTo>
                  <a:lnTo>
                    <a:pt x="1018" y="1236"/>
                  </a:lnTo>
                  <a:lnTo>
                    <a:pt x="1018" y="1236"/>
                  </a:lnTo>
                  <a:lnTo>
                    <a:pt x="1018" y="1236"/>
                  </a:lnTo>
                  <a:lnTo>
                    <a:pt x="1018" y="1236"/>
                  </a:lnTo>
                  <a:lnTo>
                    <a:pt x="1018" y="1236"/>
                  </a:lnTo>
                  <a:lnTo>
                    <a:pt x="1016" y="1236"/>
                  </a:lnTo>
                  <a:lnTo>
                    <a:pt x="1016" y="1236"/>
                  </a:lnTo>
                  <a:lnTo>
                    <a:pt x="1016" y="1236"/>
                  </a:lnTo>
                  <a:lnTo>
                    <a:pt x="1016" y="1236"/>
                  </a:lnTo>
                  <a:lnTo>
                    <a:pt x="1016" y="1236"/>
                  </a:lnTo>
                  <a:lnTo>
                    <a:pt x="1018" y="1236"/>
                  </a:lnTo>
                  <a:lnTo>
                    <a:pt x="1018" y="1236"/>
                  </a:lnTo>
                  <a:lnTo>
                    <a:pt x="1016" y="1236"/>
                  </a:lnTo>
                  <a:lnTo>
                    <a:pt x="1016" y="1236"/>
                  </a:lnTo>
                  <a:lnTo>
                    <a:pt x="1016" y="1234"/>
                  </a:lnTo>
                  <a:lnTo>
                    <a:pt x="1016" y="1234"/>
                  </a:lnTo>
                  <a:lnTo>
                    <a:pt x="1018" y="1234"/>
                  </a:lnTo>
                  <a:lnTo>
                    <a:pt x="1016" y="1234"/>
                  </a:lnTo>
                  <a:lnTo>
                    <a:pt x="1016" y="1234"/>
                  </a:lnTo>
                  <a:lnTo>
                    <a:pt x="1018" y="1234"/>
                  </a:lnTo>
                  <a:lnTo>
                    <a:pt x="1018" y="1234"/>
                  </a:lnTo>
                  <a:lnTo>
                    <a:pt x="1018" y="1232"/>
                  </a:lnTo>
                  <a:lnTo>
                    <a:pt x="1018" y="1232"/>
                  </a:lnTo>
                  <a:lnTo>
                    <a:pt x="1018" y="1232"/>
                  </a:lnTo>
                  <a:lnTo>
                    <a:pt x="1018" y="1232"/>
                  </a:lnTo>
                  <a:lnTo>
                    <a:pt x="1018" y="1232"/>
                  </a:lnTo>
                  <a:lnTo>
                    <a:pt x="1018" y="1232"/>
                  </a:lnTo>
                  <a:lnTo>
                    <a:pt x="1018" y="1230"/>
                  </a:lnTo>
                  <a:lnTo>
                    <a:pt x="1018" y="1230"/>
                  </a:lnTo>
                  <a:lnTo>
                    <a:pt x="1018" y="1230"/>
                  </a:lnTo>
                  <a:lnTo>
                    <a:pt x="1016" y="1230"/>
                  </a:lnTo>
                  <a:lnTo>
                    <a:pt x="1016" y="1230"/>
                  </a:lnTo>
                  <a:lnTo>
                    <a:pt x="1016" y="1230"/>
                  </a:lnTo>
                  <a:lnTo>
                    <a:pt x="1016" y="1230"/>
                  </a:lnTo>
                  <a:lnTo>
                    <a:pt x="1016" y="1230"/>
                  </a:lnTo>
                  <a:lnTo>
                    <a:pt x="1016" y="1232"/>
                  </a:lnTo>
                  <a:lnTo>
                    <a:pt x="1014" y="1232"/>
                  </a:lnTo>
                  <a:lnTo>
                    <a:pt x="1014" y="1230"/>
                  </a:lnTo>
                  <a:lnTo>
                    <a:pt x="1014" y="1232"/>
                  </a:lnTo>
                  <a:lnTo>
                    <a:pt x="1014" y="1232"/>
                  </a:lnTo>
                  <a:lnTo>
                    <a:pt x="1014" y="1230"/>
                  </a:lnTo>
                  <a:lnTo>
                    <a:pt x="1013" y="1230"/>
                  </a:lnTo>
                  <a:lnTo>
                    <a:pt x="1013" y="1230"/>
                  </a:lnTo>
                  <a:lnTo>
                    <a:pt x="1013" y="1230"/>
                  </a:lnTo>
                  <a:lnTo>
                    <a:pt x="1013" y="1230"/>
                  </a:lnTo>
                  <a:lnTo>
                    <a:pt x="1013" y="1230"/>
                  </a:lnTo>
                  <a:lnTo>
                    <a:pt x="1013" y="1230"/>
                  </a:lnTo>
                  <a:lnTo>
                    <a:pt x="1013" y="1230"/>
                  </a:lnTo>
                  <a:lnTo>
                    <a:pt x="1013" y="1230"/>
                  </a:lnTo>
                  <a:lnTo>
                    <a:pt x="1014" y="1230"/>
                  </a:lnTo>
                  <a:lnTo>
                    <a:pt x="1014" y="1228"/>
                  </a:lnTo>
                  <a:lnTo>
                    <a:pt x="1014" y="1228"/>
                  </a:lnTo>
                  <a:lnTo>
                    <a:pt x="1014" y="1228"/>
                  </a:lnTo>
                  <a:lnTo>
                    <a:pt x="1014" y="1228"/>
                  </a:lnTo>
                  <a:lnTo>
                    <a:pt x="1014" y="1228"/>
                  </a:lnTo>
                  <a:lnTo>
                    <a:pt x="1014" y="1228"/>
                  </a:lnTo>
                  <a:lnTo>
                    <a:pt x="1014" y="1230"/>
                  </a:lnTo>
                  <a:lnTo>
                    <a:pt x="1014" y="1230"/>
                  </a:lnTo>
                  <a:lnTo>
                    <a:pt x="1014" y="1230"/>
                  </a:lnTo>
                  <a:lnTo>
                    <a:pt x="1014" y="1230"/>
                  </a:lnTo>
                  <a:lnTo>
                    <a:pt x="1016" y="1228"/>
                  </a:lnTo>
                  <a:lnTo>
                    <a:pt x="1016" y="1228"/>
                  </a:lnTo>
                  <a:lnTo>
                    <a:pt x="1016" y="1230"/>
                  </a:lnTo>
                  <a:lnTo>
                    <a:pt x="1016" y="1230"/>
                  </a:lnTo>
                  <a:lnTo>
                    <a:pt x="1018" y="1230"/>
                  </a:lnTo>
                  <a:lnTo>
                    <a:pt x="1018" y="1230"/>
                  </a:lnTo>
                  <a:lnTo>
                    <a:pt x="1018" y="1230"/>
                  </a:lnTo>
                  <a:lnTo>
                    <a:pt x="1018" y="1228"/>
                  </a:lnTo>
                  <a:lnTo>
                    <a:pt x="1018" y="1228"/>
                  </a:lnTo>
                  <a:lnTo>
                    <a:pt x="1018" y="1228"/>
                  </a:lnTo>
                  <a:lnTo>
                    <a:pt x="1018" y="1228"/>
                  </a:lnTo>
                  <a:lnTo>
                    <a:pt x="1016" y="1228"/>
                  </a:lnTo>
                  <a:lnTo>
                    <a:pt x="1016" y="1228"/>
                  </a:lnTo>
                  <a:lnTo>
                    <a:pt x="1016" y="1228"/>
                  </a:lnTo>
                  <a:lnTo>
                    <a:pt x="1016" y="1228"/>
                  </a:lnTo>
                  <a:lnTo>
                    <a:pt x="1016" y="1228"/>
                  </a:lnTo>
                  <a:lnTo>
                    <a:pt x="1016" y="1228"/>
                  </a:lnTo>
                  <a:lnTo>
                    <a:pt x="1018" y="1228"/>
                  </a:lnTo>
                  <a:lnTo>
                    <a:pt x="1018" y="1227"/>
                  </a:lnTo>
                  <a:lnTo>
                    <a:pt x="1018" y="1227"/>
                  </a:lnTo>
                  <a:lnTo>
                    <a:pt x="1018" y="1227"/>
                  </a:lnTo>
                  <a:lnTo>
                    <a:pt x="1016" y="1227"/>
                  </a:lnTo>
                  <a:lnTo>
                    <a:pt x="1016" y="1227"/>
                  </a:lnTo>
                  <a:lnTo>
                    <a:pt x="1016" y="1227"/>
                  </a:lnTo>
                  <a:lnTo>
                    <a:pt x="1016" y="1227"/>
                  </a:lnTo>
                  <a:lnTo>
                    <a:pt x="1016" y="1227"/>
                  </a:lnTo>
                  <a:lnTo>
                    <a:pt x="1016" y="1227"/>
                  </a:lnTo>
                  <a:lnTo>
                    <a:pt x="1014" y="1227"/>
                  </a:lnTo>
                  <a:lnTo>
                    <a:pt x="1014" y="1227"/>
                  </a:lnTo>
                  <a:lnTo>
                    <a:pt x="1014" y="1227"/>
                  </a:lnTo>
                  <a:lnTo>
                    <a:pt x="1013" y="1227"/>
                  </a:lnTo>
                  <a:lnTo>
                    <a:pt x="1013" y="1227"/>
                  </a:lnTo>
                  <a:lnTo>
                    <a:pt x="1013" y="1227"/>
                  </a:lnTo>
                  <a:lnTo>
                    <a:pt x="1013" y="1227"/>
                  </a:lnTo>
                  <a:lnTo>
                    <a:pt x="1013" y="1227"/>
                  </a:lnTo>
                  <a:lnTo>
                    <a:pt x="1011" y="1227"/>
                  </a:lnTo>
                  <a:lnTo>
                    <a:pt x="1011" y="1227"/>
                  </a:lnTo>
                  <a:lnTo>
                    <a:pt x="1011" y="1225"/>
                  </a:lnTo>
                  <a:lnTo>
                    <a:pt x="1011" y="1225"/>
                  </a:lnTo>
                  <a:lnTo>
                    <a:pt x="1011" y="1225"/>
                  </a:lnTo>
                  <a:lnTo>
                    <a:pt x="1013" y="1225"/>
                  </a:lnTo>
                  <a:lnTo>
                    <a:pt x="1013" y="1225"/>
                  </a:lnTo>
                  <a:lnTo>
                    <a:pt x="1013" y="1227"/>
                  </a:lnTo>
                  <a:lnTo>
                    <a:pt x="1014" y="1225"/>
                  </a:lnTo>
                  <a:lnTo>
                    <a:pt x="1014" y="1227"/>
                  </a:lnTo>
                  <a:lnTo>
                    <a:pt x="1014" y="1227"/>
                  </a:lnTo>
                  <a:lnTo>
                    <a:pt x="1016" y="1227"/>
                  </a:lnTo>
                  <a:lnTo>
                    <a:pt x="1016" y="1227"/>
                  </a:lnTo>
                  <a:lnTo>
                    <a:pt x="1016" y="1225"/>
                  </a:lnTo>
                  <a:lnTo>
                    <a:pt x="1018" y="1225"/>
                  </a:lnTo>
                  <a:lnTo>
                    <a:pt x="1018" y="1225"/>
                  </a:lnTo>
                  <a:lnTo>
                    <a:pt x="1018" y="1225"/>
                  </a:lnTo>
                  <a:lnTo>
                    <a:pt x="1018" y="1225"/>
                  </a:lnTo>
                  <a:lnTo>
                    <a:pt x="1016" y="1223"/>
                  </a:lnTo>
                  <a:lnTo>
                    <a:pt x="1016" y="1223"/>
                  </a:lnTo>
                  <a:lnTo>
                    <a:pt x="1016" y="1223"/>
                  </a:lnTo>
                  <a:lnTo>
                    <a:pt x="1016" y="1223"/>
                  </a:lnTo>
                  <a:lnTo>
                    <a:pt x="1018" y="1223"/>
                  </a:lnTo>
                  <a:lnTo>
                    <a:pt x="1018" y="1221"/>
                  </a:lnTo>
                  <a:lnTo>
                    <a:pt x="1018" y="1221"/>
                  </a:lnTo>
                  <a:lnTo>
                    <a:pt x="1016" y="1221"/>
                  </a:lnTo>
                  <a:lnTo>
                    <a:pt x="1016" y="1221"/>
                  </a:lnTo>
                  <a:lnTo>
                    <a:pt x="1016" y="1221"/>
                  </a:lnTo>
                  <a:lnTo>
                    <a:pt x="1016" y="1221"/>
                  </a:lnTo>
                  <a:lnTo>
                    <a:pt x="1016" y="1219"/>
                  </a:lnTo>
                  <a:lnTo>
                    <a:pt x="1016" y="1219"/>
                  </a:lnTo>
                  <a:lnTo>
                    <a:pt x="1016" y="1219"/>
                  </a:lnTo>
                  <a:lnTo>
                    <a:pt x="1016" y="1219"/>
                  </a:lnTo>
                  <a:lnTo>
                    <a:pt x="1016" y="1217"/>
                  </a:lnTo>
                  <a:lnTo>
                    <a:pt x="1018" y="1217"/>
                  </a:lnTo>
                  <a:lnTo>
                    <a:pt x="1018" y="1219"/>
                  </a:lnTo>
                  <a:lnTo>
                    <a:pt x="1018" y="1219"/>
                  </a:lnTo>
                  <a:lnTo>
                    <a:pt x="1018" y="1219"/>
                  </a:lnTo>
                  <a:lnTo>
                    <a:pt x="1018" y="1219"/>
                  </a:lnTo>
                  <a:lnTo>
                    <a:pt x="1018" y="1219"/>
                  </a:lnTo>
                  <a:lnTo>
                    <a:pt x="1018" y="1221"/>
                  </a:lnTo>
                  <a:lnTo>
                    <a:pt x="1018" y="1221"/>
                  </a:lnTo>
                  <a:lnTo>
                    <a:pt x="1018" y="1221"/>
                  </a:lnTo>
                  <a:lnTo>
                    <a:pt x="1018" y="1221"/>
                  </a:lnTo>
                  <a:lnTo>
                    <a:pt x="1018" y="1221"/>
                  </a:lnTo>
                  <a:lnTo>
                    <a:pt x="1018" y="1223"/>
                  </a:lnTo>
                  <a:lnTo>
                    <a:pt x="1018" y="1223"/>
                  </a:lnTo>
                  <a:lnTo>
                    <a:pt x="1020" y="1223"/>
                  </a:lnTo>
                  <a:lnTo>
                    <a:pt x="1020" y="1223"/>
                  </a:lnTo>
                  <a:lnTo>
                    <a:pt x="1020" y="1223"/>
                  </a:lnTo>
                  <a:lnTo>
                    <a:pt x="1020" y="1225"/>
                  </a:lnTo>
                  <a:lnTo>
                    <a:pt x="1020" y="1225"/>
                  </a:lnTo>
                  <a:lnTo>
                    <a:pt x="1020" y="1225"/>
                  </a:lnTo>
                  <a:lnTo>
                    <a:pt x="1020" y="1227"/>
                  </a:lnTo>
                  <a:lnTo>
                    <a:pt x="1020" y="1225"/>
                  </a:lnTo>
                  <a:lnTo>
                    <a:pt x="1020" y="1225"/>
                  </a:lnTo>
                  <a:lnTo>
                    <a:pt x="1020" y="1225"/>
                  </a:lnTo>
                  <a:lnTo>
                    <a:pt x="1020" y="1223"/>
                  </a:lnTo>
                  <a:lnTo>
                    <a:pt x="1020" y="1221"/>
                  </a:lnTo>
                  <a:lnTo>
                    <a:pt x="1018" y="1221"/>
                  </a:lnTo>
                  <a:lnTo>
                    <a:pt x="1018" y="1219"/>
                  </a:lnTo>
                  <a:lnTo>
                    <a:pt x="1018" y="1217"/>
                  </a:lnTo>
                  <a:lnTo>
                    <a:pt x="1018" y="1217"/>
                  </a:lnTo>
                  <a:lnTo>
                    <a:pt x="1020" y="1217"/>
                  </a:lnTo>
                  <a:lnTo>
                    <a:pt x="1020" y="1217"/>
                  </a:lnTo>
                  <a:lnTo>
                    <a:pt x="1018" y="1217"/>
                  </a:lnTo>
                  <a:lnTo>
                    <a:pt x="1018" y="1217"/>
                  </a:lnTo>
                  <a:lnTo>
                    <a:pt x="1018" y="1217"/>
                  </a:lnTo>
                  <a:lnTo>
                    <a:pt x="1018" y="1216"/>
                  </a:lnTo>
                  <a:lnTo>
                    <a:pt x="1018" y="1216"/>
                  </a:lnTo>
                  <a:lnTo>
                    <a:pt x="1016" y="1216"/>
                  </a:lnTo>
                  <a:lnTo>
                    <a:pt x="1016" y="1216"/>
                  </a:lnTo>
                  <a:lnTo>
                    <a:pt x="1016" y="1216"/>
                  </a:lnTo>
                  <a:lnTo>
                    <a:pt x="1016" y="1214"/>
                  </a:lnTo>
                  <a:lnTo>
                    <a:pt x="1016" y="1214"/>
                  </a:lnTo>
                  <a:lnTo>
                    <a:pt x="1016" y="1214"/>
                  </a:lnTo>
                  <a:lnTo>
                    <a:pt x="1016" y="1214"/>
                  </a:lnTo>
                  <a:lnTo>
                    <a:pt x="1016" y="1212"/>
                  </a:lnTo>
                  <a:lnTo>
                    <a:pt x="1016" y="1212"/>
                  </a:lnTo>
                  <a:lnTo>
                    <a:pt x="1016" y="1212"/>
                  </a:lnTo>
                  <a:lnTo>
                    <a:pt x="1016" y="1210"/>
                  </a:lnTo>
                  <a:lnTo>
                    <a:pt x="1014" y="1210"/>
                  </a:lnTo>
                  <a:lnTo>
                    <a:pt x="1014" y="1210"/>
                  </a:lnTo>
                  <a:lnTo>
                    <a:pt x="1014" y="1210"/>
                  </a:lnTo>
                  <a:lnTo>
                    <a:pt x="1014" y="1208"/>
                  </a:lnTo>
                  <a:lnTo>
                    <a:pt x="1014" y="1208"/>
                  </a:lnTo>
                  <a:lnTo>
                    <a:pt x="1014" y="1207"/>
                  </a:lnTo>
                  <a:lnTo>
                    <a:pt x="1014" y="1207"/>
                  </a:lnTo>
                  <a:lnTo>
                    <a:pt x="1014" y="1207"/>
                  </a:lnTo>
                  <a:lnTo>
                    <a:pt x="1013" y="1203"/>
                  </a:lnTo>
                  <a:lnTo>
                    <a:pt x="1013" y="1201"/>
                  </a:lnTo>
                  <a:lnTo>
                    <a:pt x="1013" y="1199"/>
                  </a:lnTo>
                  <a:lnTo>
                    <a:pt x="1013" y="1199"/>
                  </a:lnTo>
                  <a:lnTo>
                    <a:pt x="1011" y="1197"/>
                  </a:lnTo>
                  <a:lnTo>
                    <a:pt x="1011" y="1196"/>
                  </a:lnTo>
                  <a:lnTo>
                    <a:pt x="1011" y="1194"/>
                  </a:lnTo>
                  <a:lnTo>
                    <a:pt x="1011" y="1194"/>
                  </a:lnTo>
                  <a:lnTo>
                    <a:pt x="1011" y="1194"/>
                  </a:lnTo>
                  <a:lnTo>
                    <a:pt x="1011" y="1194"/>
                  </a:lnTo>
                  <a:lnTo>
                    <a:pt x="1011" y="1192"/>
                  </a:lnTo>
                  <a:lnTo>
                    <a:pt x="1011" y="1192"/>
                  </a:lnTo>
                  <a:lnTo>
                    <a:pt x="1011" y="1192"/>
                  </a:lnTo>
                  <a:lnTo>
                    <a:pt x="1011" y="1192"/>
                  </a:lnTo>
                  <a:lnTo>
                    <a:pt x="1011" y="1190"/>
                  </a:lnTo>
                  <a:lnTo>
                    <a:pt x="1009" y="1190"/>
                  </a:lnTo>
                  <a:lnTo>
                    <a:pt x="1009" y="1190"/>
                  </a:lnTo>
                  <a:lnTo>
                    <a:pt x="1009" y="1190"/>
                  </a:lnTo>
                  <a:lnTo>
                    <a:pt x="1009" y="1190"/>
                  </a:lnTo>
                  <a:lnTo>
                    <a:pt x="1009" y="1190"/>
                  </a:lnTo>
                  <a:lnTo>
                    <a:pt x="1009" y="1190"/>
                  </a:lnTo>
                  <a:lnTo>
                    <a:pt x="1009" y="1190"/>
                  </a:lnTo>
                  <a:lnTo>
                    <a:pt x="1009" y="1190"/>
                  </a:lnTo>
                  <a:lnTo>
                    <a:pt x="1009" y="1188"/>
                  </a:lnTo>
                  <a:lnTo>
                    <a:pt x="1009" y="1188"/>
                  </a:lnTo>
                  <a:lnTo>
                    <a:pt x="1009" y="1188"/>
                  </a:lnTo>
                  <a:lnTo>
                    <a:pt x="1009" y="1188"/>
                  </a:lnTo>
                  <a:lnTo>
                    <a:pt x="1007" y="1188"/>
                  </a:lnTo>
                  <a:lnTo>
                    <a:pt x="1007" y="1188"/>
                  </a:lnTo>
                  <a:lnTo>
                    <a:pt x="1007" y="1188"/>
                  </a:lnTo>
                  <a:lnTo>
                    <a:pt x="1007" y="1188"/>
                  </a:lnTo>
                  <a:lnTo>
                    <a:pt x="1005" y="1188"/>
                  </a:lnTo>
                  <a:lnTo>
                    <a:pt x="1005" y="1186"/>
                  </a:lnTo>
                  <a:lnTo>
                    <a:pt x="1005" y="1186"/>
                  </a:lnTo>
                  <a:lnTo>
                    <a:pt x="1005" y="1186"/>
                  </a:lnTo>
                  <a:lnTo>
                    <a:pt x="1003" y="1186"/>
                  </a:lnTo>
                  <a:lnTo>
                    <a:pt x="1003" y="1186"/>
                  </a:lnTo>
                  <a:lnTo>
                    <a:pt x="1003" y="1186"/>
                  </a:lnTo>
                  <a:lnTo>
                    <a:pt x="1003" y="1186"/>
                  </a:lnTo>
                  <a:lnTo>
                    <a:pt x="1002" y="1186"/>
                  </a:lnTo>
                  <a:lnTo>
                    <a:pt x="1002" y="1186"/>
                  </a:lnTo>
                  <a:lnTo>
                    <a:pt x="1002" y="1186"/>
                  </a:lnTo>
                  <a:lnTo>
                    <a:pt x="1002" y="1185"/>
                  </a:lnTo>
                  <a:lnTo>
                    <a:pt x="1002" y="1185"/>
                  </a:lnTo>
                  <a:lnTo>
                    <a:pt x="1002" y="1185"/>
                  </a:lnTo>
                  <a:lnTo>
                    <a:pt x="1002" y="1185"/>
                  </a:lnTo>
                  <a:lnTo>
                    <a:pt x="1002" y="1185"/>
                  </a:lnTo>
                  <a:lnTo>
                    <a:pt x="1000" y="1185"/>
                  </a:lnTo>
                  <a:lnTo>
                    <a:pt x="1000" y="1183"/>
                  </a:lnTo>
                  <a:lnTo>
                    <a:pt x="1000" y="1183"/>
                  </a:lnTo>
                  <a:lnTo>
                    <a:pt x="1000" y="1183"/>
                  </a:lnTo>
                  <a:lnTo>
                    <a:pt x="1002" y="1183"/>
                  </a:lnTo>
                  <a:lnTo>
                    <a:pt x="1002" y="1183"/>
                  </a:lnTo>
                  <a:lnTo>
                    <a:pt x="1002" y="1183"/>
                  </a:lnTo>
                  <a:lnTo>
                    <a:pt x="1002" y="1183"/>
                  </a:lnTo>
                  <a:lnTo>
                    <a:pt x="1002" y="1183"/>
                  </a:lnTo>
                  <a:lnTo>
                    <a:pt x="1002" y="1183"/>
                  </a:lnTo>
                  <a:lnTo>
                    <a:pt x="1002" y="1183"/>
                  </a:lnTo>
                  <a:lnTo>
                    <a:pt x="1002" y="1181"/>
                  </a:lnTo>
                  <a:lnTo>
                    <a:pt x="1002" y="1181"/>
                  </a:lnTo>
                  <a:lnTo>
                    <a:pt x="1002" y="1181"/>
                  </a:lnTo>
                  <a:lnTo>
                    <a:pt x="1002" y="1181"/>
                  </a:lnTo>
                  <a:lnTo>
                    <a:pt x="1002" y="1179"/>
                  </a:lnTo>
                  <a:lnTo>
                    <a:pt x="1002" y="1179"/>
                  </a:lnTo>
                  <a:lnTo>
                    <a:pt x="1002" y="1179"/>
                  </a:lnTo>
                  <a:lnTo>
                    <a:pt x="1002" y="1179"/>
                  </a:lnTo>
                  <a:lnTo>
                    <a:pt x="1002" y="1179"/>
                  </a:lnTo>
                  <a:lnTo>
                    <a:pt x="1002" y="1179"/>
                  </a:lnTo>
                  <a:lnTo>
                    <a:pt x="1002" y="1177"/>
                  </a:lnTo>
                  <a:lnTo>
                    <a:pt x="1002" y="1177"/>
                  </a:lnTo>
                  <a:lnTo>
                    <a:pt x="1002" y="1177"/>
                  </a:lnTo>
                  <a:lnTo>
                    <a:pt x="1002" y="1177"/>
                  </a:lnTo>
                  <a:lnTo>
                    <a:pt x="1002" y="1177"/>
                  </a:lnTo>
                  <a:lnTo>
                    <a:pt x="1002" y="1177"/>
                  </a:lnTo>
                  <a:lnTo>
                    <a:pt x="1002" y="1177"/>
                  </a:lnTo>
                  <a:lnTo>
                    <a:pt x="1003" y="1179"/>
                  </a:lnTo>
                  <a:lnTo>
                    <a:pt x="1005" y="1179"/>
                  </a:lnTo>
                  <a:lnTo>
                    <a:pt x="1005" y="1181"/>
                  </a:lnTo>
                  <a:lnTo>
                    <a:pt x="1007" y="1181"/>
                  </a:lnTo>
                  <a:lnTo>
                    <a:pt x="1007" y="1181"/>
                  </a:lnTo>
                  <a:lnTo>
                    <a:pt x="1009" y="1181"/>
                  </a:lnTo>
                  <a:lnTo>
                    <a:pt x="1009" y="1183"/>
                  </a:lnTo>
                  <a:lnTo>
                    <a:pt x="1009" y="1183"/>
                  </a:lnTo>
                  <a:lnTo>
                    <a:pt x="1009" y="1183"/>
                  </a:lnTo>
                  <a:lnTo>
                    <a:pt x="1009" y="1183"/>
                  </a:lnTo>
                  <a:lnTo>
                    <a:pt x="1009" y="1181"/>
                  </a:lnTo>
                  <a:lnTo>
                    <a:pt x="1009" y="1181"/>
                  </a:lnTo>
                  <a:lnTo>
                    <a:pt x="1009" y="1181"/>
                  </a:lnTo>
                  <a:lnTo>
                    <a:pt x="1011" y="1181"/>
                  </a:lnTo>
                  <a:lnTo>
                    <a:pt x="1011" y="1181"/>
                  </a:lnTo>
                  <a:lnTo>
                    <a:pt x="1011" y="1181"/>
                  </a:lnTo>
                  <a:lnTo>
                    <a:pt x="1011" y="1181"/>
                  </a:lnTo>
                  <a:lnTo>
                    <a:pt x="1011" y="1179"/>
                  </a:lnTo>
                  <a:lnTo>
                    <a:pt x="1011" y="1179"/>
                  </a:lnTo>
                  <a:lnTo>
                    <a:pt x="1011" y="1179"/>
                  </a:lnTo>
                  <a:lnTo>
                    <a:pt x="1009" y="1179"/>
                  </a:lnTo>
                  <a:lnTo>
                    <a:pt x="1009" y="1179"/>
                  </a:lnTo>
                  <a:lnTo>
                    <a:pt x="1009" y="1179"/>
                  </a:lnTo>
                  <a:lnTo>
                    <a:pt x="1007" y="1177"/>
                  </a:lnTo>
                  <a:lnTo>
                    <a:pt x="1007" y="1177"/>
                  </a:lnTo>
                  <a:lnTo>
                    <a:pt x="1007" y="1177"/>
                  </a:lnTo>
                  <a:lnTo>
                    <a:pt x="1007" y="1177"/>
                  </a:lnTo>
                  <a:lnTo>
                    <a:pt x="1007" y="1175"/>
                  </a:lnTo>
                  <a:lnTo>
                    <a:pt x="1005" y="1177"/>
                  </a:lnTo>
                  <a:lnTo>
                    <a:pt x="1007" y="1177"/>
                  </a:lnTo>
                  <a:lnTo>
                    <a:pt x="1007" y="1177"/>
                  </a:lnTo>
                  <a:lnTo>
                    <a:pt x="1007" y="1177"/>
                  </a:lnTo>
                  <a:lnTo>
                    <a:pt x="1007" y="1177"/>
                  </a:lnTo>
                  <a:lnTo>
                    <a:pt x="1007" y="1179"/>
                  </a:lnTo>
                  <a:lnTo>
                    <a:pt x="1007" y="1179"/>
                  </a:lnTo>
                  <a:lnTo>
                    <a:pt x="1007" y="1179"/>
                  </a:lnTo>
                  <a:lnTo>
                    <a:pt x="1007" y="1179"/>
                  </a:lnTo>
                  <a:lnTo>
                    <a:pt x="1007" y="1179"/>
                  </a:lnTo>
                  <a:lnTo>
                    <a:pt x="1005" y="1179"/>
                  </a:lnTo>
                  <a:lnTo>
                    <a:pt x="1005" y="1179"/>
                  </a:lnTo>
                  <a:lnTo>
                    <a:pt x="1003" y="1177"/>
                  </a:lnTo>
                  <a:lnTo>
                    <a:pt x="1003" y="1177"/>
                  </a:lnTo>
                  <a:lnTo>
                    <a:pt x="1003" y="1177"/>
                  </a:lnTo>
                  <a:lnTo>
                    <a:pt x="1002" y="1175"/>
                  </a:lnTo>
                  <a:lnTo>
                    <a:pt x="1002" y="1175"/>
                  </a:lnTo>
                  <a:lnTo>
                    <a:pt x="1002" y="1175"/>
                  </a:lnTo>
                  <a:lnTo>
                    <a:pt x="1002" y="1174"/>
                  </a:lnTo>
                  <a:lnTo>
                    <a:pt x="1002" y="1174"/>
                  </a:lnTo>
                  <a:lnTo>
                    <a:pt x="1002" y="1174"/>
                  </a:lnTo>
                  <a:lnTo>
                    <a:pt x="1002" y="1172"/>
                  </a:lnTo>
                  <a:lnTo>
                    <a:pt x="1002" y="1172"/>
                  </a:lnTo>
                  <a:lnTo>
                    <a:pt x="1002" y="1172"/>
                  </a:lnTo>
                  <a:lnTo>
                    <a:pt x="1000" y="1172"/>
                  </a:lnTo>
                  <a:lnTo>
                    <a:pt x="1000" y="1172"/>
                  </a:lnTo>
                  <a:lnTo>
                    <a:pt x="1000" y="1170"/>
                  </a:lnTo>
                  <a:lnTo>
                    <a:pt x="1000" y="1170"/>
                  </a:lnTo>
                  <a:lnTo>
                    <a:pt x="1000" y="1170"/>
                  </a:lnTo>
                  <a:lnTo>
                    <a:pt x="1000" y="1168"/>
                  </a:lnTo>
                  <a:lnTo>
                    <a:pt x="1000" y="1168"/>
                  </a:lnTo>
                  <a:lnTo>
                    <a:pt x="1000" y="1168"/>
                  </a:lnTo>
                  <a:lnTo>
                    <a:pt x="1000" y="1168"/>
                  </a:lnTo>
                  <a:lnTo>
                    <a:pt x="1000" y="1168"/>
                  </a:lnTo>
                  <a:lnTo>
                    <a:pt x="1002" y="1168"/>
                  </a:lnTo>
                  <a:lnTo>
                    <a:pt x="1000" y="1168"/>
                  </a:lnTo>
                  <a:lnTo>
                    <a:pt x="1000" y="1168"/>
                  </a:lnTo>
                  <a:lnTo>
                    <a:pt x="1000" y="1166"/>
                  </a:lnTo>
                  <a:lnTo>
                    <a:pt x="1000" y="1166"/>
                  </a:lnTo>
                  <a:lnTo>
                    <a:pt x="1000" y="1166"/>
                  </a:lnTo>
                  <a:lnTo>
                    <a:pt x="1000" y="1166"/>
                  </a:lnTo>
                  <a:lnTo>
                    <a:pt x="1000" y="1166"/>
                  </a:lnTo>
                  <a:lnTo>
                    <a:pt x="1000" y="1166"/>
                  </a:lnTo>
                  <a:lnTo>
                    <a:pt x="1000" y="1164"/>
                  </a:lnTo>
                  <a:lnTo>
                    <a:pt x="1000" y="1164"/>
                  </a:lnTo>
                  <a:lnTo>
                    <a:pt x="1000" y="1164"/>
                  </a:lnTo>
                  <a:lnTo>
                    <a:pt x="1002" y="1164"/>
                  </a:lnTo>
                  <a:lnTo>
                    <a:pt x="1002" y="1164"/>
                  </a:lnTo>
                  <a:lnTo>
                    <a:pt x="1002" y="1164"/>
                  </a:lnTo>
                  <a:lnTo>
                    <a:pt x="1002" y="1164"/>
                  </a:lnTo>
                  <a:lnTo>
                    <a:pt x="1003" y="1164"/>
                  </a:lnTo>
                  <a:lnTo>
                    <a:pt x="1003" y="1164"/>
                  </a:lnTo>
                  <a:lnTo>
                    <a:pt x="1003" y="1164"/>
                  </a:lnTo>
                  <a:lnTo>
                    <a:pt x="1003" y="1164"/>
                  </a:lnTo>
                  <a:lnTo>
                    <a:pt x="1003" y="1164"/>
                  </a:lnTo>
                  <a:lnTo>
                    <a:pt x="1005" y="1163"/>
                  </a:lnTo>
                  <a:lnTo>
                    <a:pt x="1005" y="1163"/>
                  </a:lnTo>
                  <a:lnTo>
                    <a:pt x="1005" y="1164"/>
                  </a:lnTo>
                  <a:lnTo>
                    <a:pt x="1007" y="1164"/>
                  </a:lnTo>
                  <a:lnTo>
                    <a:pt x="1007" y="1164"/>
                  </a:lnTo>
                  <a:lnTo>
                    <a:pt x="1007" y="1164"/>
                  </a:lnTo>
                  <a:lnTo>
                    <a:pt x="1009" y="1164"/>
                  </a:lnTo>
                  <a:lnTo>
                    <a:pt x="1009" y="1163"/>
                  </a:lnTo>
                  <a:lnTo>
                    <a:pt x="1009" y="1164"/>
                  </a:lnTo>
                  <a:lnTo>
                    <a:pt x="1009" y="1164"/>
                  </a:lnTo>
                  <a:lnTo>
                    <a:pt x="1009" y="1163"/>
                  </a:lnTo>
                  <a:lnTo>
                    <a:pt x="1009" y="1163"/>
                  </a:lnTo>
                  <a:lnTo>
                    <a:pt x="1009" y="1163"/>
                  </a:lnTo>
                  <a:lnTo>
                    <a:pt x="1009" y="1163"/>
                  </a:lnTo>
                  <a:lnTo>
                    <a:pt x="1009" y="1163"/>
                  </a:lnTo>
                  <a:lnTo>
                    <a:pt x="1009" y="1163"/>
                  </a:lnTo>
                  <a:lnTo>
                    <a:pt x="1009" y="1163"/>
                  </a:lnTo>
                  <a:lnTo>
                    <a:pt x="1009" y="1161"/>
                  </a:lnTo>
                  <a:lnTo>
                    <a:pt x="1009" y="1161"/>
                  </a:lnTo>
                  <a:lnTo>
                    <a:pt x="1009" y="1161"/>
                  </a:lnTo>
                  <a:lnTo>
                    <a:pt x="1009" y="1161"/>
                  </a:lnTo>
                  <a:lnTo>
                    <a:pt x="1009" y="1159"/>
                  </a:lnTo>
                  <a:lnTo>
                    <a:pt x="1009" y="1159"/>
                  </a:lnTo>
                  <a:lnTo>
                    <a:pt x="1007" y="1159"/>
                  </a:lnTo>
                  <a:lnTo>
                    <a:pt x="1007" y="1159"/>
                  </a:lnTo>
                  <a:lnTo>
                    <a:pt x="1007" y="1159"/>
                  </a:lnTo>
                  <a:lnTo>
                    <a:pt x="1007" y="1159"/>
                  </a:lnTo>
                  <a:lnTo>
                    <a:pt x="1007" y="1159"/>
                  </a:lnTo>
                  <a:lnTo>
                    <a:pt x="1007" y="1159"/>
                  </a:lnTo>
                  <a:lnTo>
                    <a:pt x="1005" y="1157"/>
                  </a:lnTo>
                  <a:lnTo>
                    <a:pt x="1005" y="1157"/>
                  </a:lnTo>
                  <a:lnTo>
                    <a:pt x="1005" y="1157"/>
                  </a:lnTo>
                  <a:lnTo>
                    <a:pt x="1007" y="1157"/>
                  </a:lnTo>
                  <a:lnTo>
                    <a:pt x="1007" y="1157"/>
                  </a:lnTo>
                  <a:lnTo>
                    <a:pt x="1007" y="1157"/>
                  </a:lnTo>
                  <a:lnTo>
                    <a:pt x="1007" y="1157"/>
                  </a:lnTo>
                  <a:lnTo>
                    <a:pt x="1007" y="1157"/>
                  </a:lnTo>
                  <a:lnTo>
                    <a:pt x="1007" y="1157"/>
                  </a:lnTo>
                  <a:lnTo>
                    <a:pt x="1007" y="1157"/>
                  </a:lnTo>
                  <a:lnTo>
                    <a:pt x="1007" y="1157"/>
                  </a:lnTo>
                  <a:lnTo>
                    <a:pt x="1007" y="1155"/>
                  </a:lnTo>
                  <a:lnTo>
                    <a:pt x="1007" y="1155"/>
                  </a:lnTo>
                  <a:lnTo>
                    <a:pt x="1009" y="1155"/>
                  </a:lnTo>
                  <a:lnTo>
                    <a:pt x="1009" y="1155"/>
                  </a:lnTo>
                  <a:lnTo>
                    <a:pt x="1009" y="1155"/>
                  </a:lnTo>
                  <a:lnTo>
                    <a:pt x="1009" y="1155"/>
                  </a:lnTo>
                  <a:lnTo>
                    <a:pt x="1007" y="1155"/>
                  </a:lnTo>
                  <a:lnTo>
                    <a:pt x="1007" y="1154"/>
                  </a:lnTo>
                  <a:lnTo>
                    <a:pt x="1005" y="1154"/>
                  </a:lnTo>
                  <a:lnTo>
                    <a:pt x="1005" y="1154"/>
                  </a:lnTo>
                  <a:lnTo>
                    <a:pt x="1005" y="1154"/>
                  </a:lnTo>
                  <a:lnTo>
                    <a:pt x="1005" y="1152"/>
                  </a:lnTo>
                  <a:lnTo>
                    <a:pt x="1005" y="1152"/>
                  </a:lnTo>
                  <a:lnTo>
                    <a:pt x="1005" y="1152"/>
                  </a:lnTo>
                  <a:lnTo>
                    <a:pt x="1007" y="1152"/>
                  </a:lnTo>
                  <a:lnTo>
                    <a:pt x="1007" y="1152"/>
                  </a:lnTo>
                  <a:lnTo>
                    <a:pt x="1007" y="1152"/>
                  </a:lnTo>
                  <a:lnTo>
                    <a:pt x="1007" y="1150"/>
                  </a:lnTo>
                  <a:lnTo>
                    <a:pt x="1007" y="1150"/>
                  </a:lnTo>
                  <a:lnTo>
                    <a:pt x="1007" y="1152"/>
                  </a:lnTo>
                  <a:lnTo>
                    <a:pt x="1009" y="1152"/>
                  </a:lnTo>
                  <a:lnTo>
                    <a:pt x="1009" y="1152"/>
                  </a:lnTo>
                  <a:lnTo>
                    <a:pt x="1009" y="1152"/>
                  </a:lnTo>
                  <a:lnTo>
                    <a:pt x="1009" y="1152"/>
                  </a:lnTo>
                  <a:lnTo>
                    <a:pt x="1011" y="1152"/>
                  </a:lnTo>
                  <a:lnTo>
                    <a:pt x="1011" y="1150"/>
                  </a:lnTo>
                  <a:lnTo>
                    <a:pt x="1009" y="1150"/>
                  </a:lnTo>
                  <a:lnTo>
                    <a:pt x="1011" y="1150"/>
                  </a:lnTo>
                  <a:lnTo>
                    <a:pt x="1011" y="1148"/>
                  </a:lnTo>
                  <a:lnTo>
                    <a:pt x="1011" y="1150"/>
                  </a:lnTo>
                  <a:lnTo>
                    <a:pt x="1011" y="1148"/>
                  </a:lnTo>
                  <a:lnTo>
                    <a:pt x="1011" y="1148"/>
                  </a:lnTo>
                  <a:lnTo>
                    <a:pt x="1011" y="1146"/>
                  </a:lnTo>
                  <a:lnTo>
                    <a:pt x="1011" y="1144"/>
                  </a:lnTo>
                  <a:lnTo>
                    <a:pt x="1011" y="1144"/>
                  </a:lnTo>
                  <a:lnTo>
                    <a:pt x="1011" y="1144"/>
                  </a:lnTo>
                  <a:lnTo>
                    <a:pt x="1011" y="1144"/>
                  </a:lnTo>
                  <a:lnTo>
                    <a:pt x="1011" y="1144"/>
                  </a:lnTo>
                  <a:lnTo>
                    <a:pt x="1011" y="1144"/>
                  </a:lnTo>
                  <a:lnTo>
                    <a:pt x="1011" y="1146"/>
                  </a:lnTo>
                  <a:lnTo>
                    <a:pt x="1011" y="1146"/>
                  </a:lnTo>
                  <a:lnTo>
                    <a:pt x="1011" y="1146"/>
                  </a:lnTo>
                  <a:lnTo>
                    <a:pt x="1011" y="1144"/>
                  </a:lnTo>
                  <a:lnTo>
                    <a:pt x="1009" y="1144"/>
                  </a:lnTo>
                  <a:lnTo>
                    <a:pt x="1011" y="1144"/>
                  </a:lnTo>
                  <a:lnTo>
                    <a:pt x="1011" y="1144"/>
                  </a:lnTo>
                  <a:lnTo>
                    <a:pt x="1011" y="1144"/>
                  </a:lnTo>
                  <a:lnTo>
                    <a:pt x="1011" y="1143"/>
                  </a:lnTo>
                  <a:lnTo>
                    <a:pt x="1011" y="1143"/>
                  </a:lnTo>
                  <a:lnTo>
                    <a:pt x="1011" y="1143"/>
                  </a:lnTo>
                  <a:lnTo>
                    <a:pt x="1011" y="1143"/>
                  </a:lnTo>
                  <a:lnTo>
                    <a:pt x="1011" y="1141"/>
                  </a:lnTo>
                  <a:lnTo>
                    <a:pt x="1011" y="1139"/>
                  </a:lnTo>
                  <a:lnTo>
                    <a:pt x="1011" y="1139"/>
                  </a:lnTo>
                  <a:lnTo>
                    <a:pt x="1011" y="1137"/>
                  </a:lnTo>
                  <a:lnTo>
                    <a:pt x="1011" y="1137"/>
                  </a:lnTo>
                  <a:lnTo>
                    <a:pt x="1011" y="1137"/>
                  </a:lnTo>
                  <a:lnTo>
                    <a:pt x="1011" y="1137"/>
                  </a:lnTo>
                  <a:lnTo>
                    <a:pt x="1011" y="1137"/>
                  </a:lnTo>
                  <a:lnTo>
                    <a:pt x="1011" y="1135"/>
                  </a:lnTo>
                  <a:lnTo>
                    <a:pt x="1011" y="1135"/>
                  </a:lnTo>
                  <a:lnTo>
                    <a:pt x="1011" y="1135"/>
                  </a:lnTo>
                  <a:lnTo>
                    <a:pt x="1011" y="1135"/>
                  </a:lnTo>
                  <a:lnTo>
                    <a:pt x="1011" y="1133"/>
                  </a:lnTo>
                  <a:lnTo>
                    <a:pt x="1011" y="1133"/>
                  </a:lnTo>
                  <a:lnTo>
                    <a:pt x="1013" y="1133"/>
                  </a:lnTo>
                  <a:lnTo>
                    <a:pt x="1013" y="1133"/>
                  </a:lnTo>
                  <a:lnTo>
                    <a:pt x="1011" y="1135"/>
                  </a:lnTo>
                  <a:lnTo>
                    <a:pt x="1011" y="1135"/>
                  </a:lnTo>
                  <a:lnTo>
                    <a:pt x="1011" y="1135"/>
                  </a:lnTo>
                  <a:lnTo>
                    <a:pt x="1011" y="1137"/>
                  </a:lnTo>
                  <a:lnTo>
                    <a:pt x="1011" y="1137"/>
                  </a:lnTo>
                  <a:lnTo>
                    <a:pt x="1011" y="1137"/>
                  </a:lnTo>
                  <a:lnTo>
                    <a:pt x="1013" y="1137"/>
                  </a:lnTo>
                  <a:lnTo>
                    <a:pt x="1013" y="1135"/>
                  </a:lnTo>
                  <a:lnTo>
                    <a:pt x="1013" y="1135"/>
                  </a:lnTo>
                  <a:lnTo>
                    <a:pt x="1013" y="1133"/>
                  </a:lnTo>
                  <a:lnTo>
                    <a:pt x="1013" y="1132"/>
                  </a:lnTo>
                  <a:lnTo>
                    <a:pt x="1013" y="1132"/>
                  </a:lnTo>
                  <a:lnTo>
                    <a:pt x="1013" y="1132"/>
                  </a:lnTo>
                  <a:lnTo>
                    <a:pt x="1013" y="1130"/>
                  </a:lnTo>
                  <a:lnTo>
                    <a:pt x="1013" y="1130"/>
                  </a:lnTo>
                  <a:lnTo>
                    <a:pt x="1013" y="1130"/>
                  </a:lnTo>
                  <a:lnTo>
                    <a:pt x="1011" y="1130"/>
                  </a:lnTo>
                  <a:lnTo>
                    <a:pt x="1011" y="1130"/>
                  </a:lnTo>
                  <a:lnTo>
                    <a:pt x="1011" y="1130"/>
                  </a:lnTo>
                  <a:lnTo>
                    <a:pt x="1009" y="1130"/>
                  </a:lnTo>
                  <a:lnTo>
                    <a:pt x="1009" y="1130"/>
                  </a:lnTo>
                  <a:lnTo>
                    <a:pt x="1009" y="1130"/>
                  </a:lnTo>
                  <a:lnTo>
                    <a:pt x="1009" y="1130"/>
                  </a:lnTo>
                  <a:lnTo>
                    <a:pt x="1009" y="1132"/>
                  </a:lnTo>
                  <a:lnTo>
                    <a:pt x="1009" y="1132"/>
                  </a:lnTo>
                  <a:lnTo>
                    <a:pt x="1007" y="1132"/>
                  </a:lnTo>
                  <a:lnTo>
                    <a:pt x="1007" y="1132"/>
                  </a:lnTo>
                  <a:lnTo>
                    <a:pt x="1007" y="1132"/>
                  </a:lnTo>
                  <a:lnTo>
                    <a:pt x="1007" y="1132"/>
                  </a:lnTo>
                  <a:lnTo>
                    <a:pt x="1005" y="1132"/>
                  </a:lnTo>
                  <a:lnTo>
                    <a:pt x="1005" y="1132"/>
                  </a:lnTo>
                  <a:lnTo>
                    <a:pt x="1005" y="1132"/>
                  </a:lnTo>
                  <a:lnTo>
                    <a:pt x="1005" y="1132"/>
                  </a:lnTo>
                  <a:lnTo>
                    <a:pt x="1005" y="1133"/>
                  </a:lnTo>
                  <a:lnTo>
                    <a:pt x="1005" y="1133"/>
                  </a:lnTo>
                  <a:lnTo>
                    <a:pt x="1005" y="1133"/>
                  </a:lnTo>
                  <a:lnTo>
                    <a:pt x="1005" y="1133"/>
                  </a:lnTo>
                  <a:lnTo>
                    <a:pt x="1005" y="1133"/>
                  </a:lnTo>
                  <a:lnTo>
                    <a:pt x="1003" y="1133"/>
                  </a:lnTo>
                  <a:lnTo>
                    <a:pt x="1003" y="1133"/>
                  </a:lnTo>
                  <a:lnTo>
                    <a:pt x="1003" y="1133"/>
                  </a:lnTo>
                  <a:lnTo>
                    <a:pt x="1003" y="1133"/>
                  </a:lnTo>
                  <a:lnTo>
                    <a:pt x="1002" y="1133"/>
                  </a:lnTo>
                  <a:lnTo>
                    <a:pt x="1002" y="1133"/>
                  </a:lnTo>
                  <a:lnTo>
                    <a:pt x="1002" y="1135"/>
                  </a:lnTo>
                  <a:lnTo>
                    <a:pt x="1002" y="1135"/>
                  </a:lnTo>
                  <a:lnTo>
                    <a:pt x="1000" y="1135"/>
                  </a:lnTo>
                  <a:lnTo>
                    <a:pt x="1000" y="1135"/>
                  </a:lnTo>
                  <a:lnTo>
                    <a:pt x="1000" y="1135"/>
                  </a:lnTo>
                  <a:lnTo>
                    <a:pt x="1002" y="1135"/>
                  </a:lnTo>
                  <a:lnTo>
                    <a:pt x="1000" y="1135"/>
                  </a:lnTo>
                  <a:lnTo>
                    <a:pt x="1000" y="1137"/>
                  </a:lnTo>
                  <a:lnTo>
                    <a:pt x="1000" y="1137"/>
                  </a:lnTo>
                  <a:lnTo>
                    <a:pt x="1000" y="1137"/>
                  </a:lnTo>
                  <a:lnTo>
                    <a:pt x="1000" y="1137"/>
                  </a:lnTo>
                  <a:lnTo>
                    <a:pt x="1000" y="1137"/>
                  </a:lnTo>
                  <a:lnTo>
                    <a:pt x="1000" y="1139"/>
                  </a:lnTo>
                  <a:lnTo>
                    <a:pt x="1000" y="1139"/>
                  </a:lnTo>
                  <a:lnTo>
                    <a:pt x="1000" y="1137"/>
                  </a:lnTo>
                  <a:lnTo>
                    <a:pt x="1000" y="1137"/>
                  </a:lnTo>
                  <a:lnTo>
                    <a:pt x="1000" y="1137"/>
                  </a:lnTo>
                  <a:lnTo>
                    <a:pt x="998" y="1137"/>
                  </a:lnTo>
                  <a:lnTo>
                    <a:pt x="998" y="1137"/>
                  </a:lnTo>
                  <a:lnTo>
                    <a:pt x="1000" y="1135"/>
                  </a:lnTo>
                  <a:lnTo>
                    <a:pt x="1000" y="1135"/>
                  </a:lnTo>
                  <a:lnTo>
                    <a:pt x="1000" y="1135"/>
                  </a:lnTo>
                  <a:lnTo>
                    <a:pt x="998" y="1135"/>
                  </a:lnTo>
                  <a:lnTo>
                    <a:pt x="998" y="1135"/>
                  </a:lnTo>
                  <a:lnTo>
                    <a:pt x="998" y="1135"/>
                  </a:lnTo>
                  <a:lnTo>
                    <a:pt x="998" y="1135"/>
                  </a:lnTo>
                  <a:lnTo>
                    <a:pt x="996" y="1135"/>
                  </a:lnTo>
                  <a:lnTo>
                    <a:pt x="996" y="1133"/>
                  </a:lnTo>
                  <a:lnTo>
                    <a:pt x="996" y="1133"/>
                  </a:lnTo>
                  <a:lnTo>
                    <a:pt x="996" y="1133"/>
                  </a:lnTo>
                  <a:lnTo>
                    <a:pt x="994" y="1133"/>
                  </a:lnTo>
                  <a:lnTo>
                    <a:pt x="994" y="1133"/>
                  </a:lnTo>
                  <a:lnTo>
                    <a:pt x="992" y="1133"/>
                  </a:lnTo>
                  <a:lnTo>
                    <a:pt x="992" y="1133"/>
                  </a:lnTo>
                  <a:lnTo>
                    <a:pt x="991" y="1133"/>
                  </a:lnTo>
                  <a:lnTo>
                    <a:pt x="991" y="1133"/>
                  </a:lnTo>
                  <a:lnTo>
                    <a:pt x="991" y="1133"/>
                  </a:lnTo>
                  <a:lnTo>
                    <a:pt x="991" y="1135"/>
                  </a:lnTo>
                  <a:lnTo>
                    <a:pt x="991" y="1135"/>
                  </a:lnTo>
                  <a:lnTo>
                    <a:pt x="989" y="1135"/>
                  </a:lnTo>
                  <a:lnTo>
                    <a:pt x="989" y="1133"/>
                  </a:lnTo>
                  <a:lnTo>
                    <a:pt x="989" y="1133"/>
                  </a:lnTo>
                  <a:lnTo>
                    <a:pt x="989" y="1133"/>
                  </a:lnTo>
                  <a:lnTo>
                    <a:pt x="989" y="1132"/>
                  </a:lnTo>
                  <a:lnTo>
                    <a:pt x="989" y="1132"/>
                  </a:lnTo>
                  <a:lnTo>
                    <a:pt x="987" y="1132"/>
                  </a:lnTo>
                  <a:lnTo>
                    <a:pt x="987" y="1130"/>
                  </a:lnTo>
                  <a:lnTo>
                    <a:pt x="987" y="1130"/>
                  </a:lnTo>
                  <a:lnTo>
                    <a:pt x="987" y="1132"/>
                  </a:lnTo>
                  <a:lnTo>
                    <a:pt x="987" y="1132"/>
                  </a:lnTo>
                  <a:lnTo>
                    <a:pt x="985" y="1130"/>
                  </a:lnTo>
                  <a:lnTo>
                    <a:pt x="985" y="1130"/>
                  </a:lnTo>
                  <a:lnTo>
                    <a:pt x="985" y="1130"/>
                  </a:lnTo>
                  <a:lnTo>
                    <a:pt x="985" y="1130"/>
                  </a:lnTo>
                  <a:lnTo>
                    <a:pt x="985" y="1130"/>
                  </a:lnTo>
                  <a:lnTo>
                    <a:pt x="985" y="1132"/>
                  </a:lnTo>
                  <a:lnTo>
                    <a:pt x="985" y="1132"/>
                  </a:lnTo>
                  <a:lnTo>
                    <a:pt x="983" y="1132"/>
                  </a:lnTo>
                  <a:lnTo>
                    <a:pt x="983" y="1132"/>
                  </a:lnTo>
                  <a:lnTo>
                    <a:pt x="983" y="1132"/>
                  </a:lnTo>
                  <a:lnTo>
                    <a:pt x="982" y="1132"/>
                  </a:lnTo>
                  <a:lnTo>
                    <a:pt x="982" y="1132"/>
                  </a:lnTo>
                  <a:lnTo>
                    <a:pt x="982" y="1132"/>
                  </a:lnTo>
                  <a:lnTo>
                    <a:pt x="982" y="1132"/>
                  </a:lnTo>
                  <a:lnTo>
                    <a:pt x="982" y="1132"/>
                  </a:lnTo>
                  <a:lnTo>
                    <a:pt x="982" y="1132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0" y="1133"/>
                  </a:lnTo>
                  <a:lnTo>
                    <a:pt x="978" y="1133"/>
                  </a:lnTo>
                  <a:lnTo>
                    <a:pt x="978" y="1133"/>
                  </a:lnTo>
                  <a:lnTo>
                    <a:pt x="978" y="1133"/>
                  </a:lnTo>
                  <a:lnTo>
                    <a:pt x="978" y="1132"/>
                  </a:lnTo>
                  <a:lnTo>
                    <a:pt x="978" y="1132"/>
                  </a:lnTo>
                  <a:lnTo>
                    <a:pt x="978" y="1132"/>
                  </a:lnTo>
                  <a:lnTo>
                    <a:pt x="978" y="1132"/>
                  </a:lnTo>
                  <a:lnTo>
                    <a:pt x="976" y="1132"/>
                  </a:lnTo>
                  <a:lnTo>
                    <a:pt x="976" y="1132"/>
                  </a:lnTo>
                  <a:lnTo>
                    <a:pt x="976" y="1132"/>
                  </a:lnTo>
                  <a:lnTo>
                    <a:pt x="976" y="1132"/>
                  </a:lnTo>
                  <a:lnTo>
                    <a:pt x="974" y="1132"/>
                  </a:lnTo>
                  <a:lnTo>
                    <a:pt x="974" y="1132"/>
                  </a:lnTo>
                  <a:lnTo>
                    <a:pt x="974" y="1132"/>
                  </a:lnTo>
                  <a:lnTo>
                    <a:pt x="974" y="1132"/>
                  </a:lnTo>
                  <a:lnTo>
                    <a:pt x="974" y="1132"/>
                  </a:lnTo>
                  <a:lnTo>
                    <a:pt x="972" y="1132"/>
                  </a:lnTo>
                  <a:lnTo>
                    <a:pt x="972" y="1130"/>
                  </a:lnTo>
                  <a:lnTo>
                    <a:pt x="972" y="1130"/>
                  </a:lnTo>
                  <a:lnTo>
                    <a:pt x="972" y="1130"/>
                  </a:lnTo>
                  <a:lnTo>
                    <a:pt x="974" y="1130"/>
                  </a:lnTo>
                  <a:lnTo>
                    <a:pt x="974" y="1130"/>
                  </a:lnTo>
                  <a:lnTo>
                    <a:pt x="974" y="1130"/>
                  </a:lnTo>
                  <a:lnTo>
                    <a:pt x="974" y="1130"/>
                  </a:lnTo>
                  <a:lnTo>
                    <a:pt x="976" y="1130"/>
                  </a:lnTo>
                  <a:lnTo>
                    <a:pt x="976" y="1130"/>
                  </a:lnTo>
                  <a:lnTo>
                    <a:pt x="976" y="1130"/>
                  </a:lnTo>
                  <a:lnTo>
                    <a:pt x="976" y="1130"/>
                  </a:lnTo>
                  <a:lnTo>
                    <a:pt x="978" y="1130"/>
                  </a:lnTo>
                  <a:lnTo>
                    <a:pt x="978" y="1130"/>
                  </a:lnTo>
                  <a:lnTo>
                    <a:pt x="978" y="1130"/>
                  </a:lnTo>
                  <a:lnTo>
                    <a:pt x="978" y="1130"/>
                  </a:lnTo>
                  <a:lnTo>
                    <a:pt x="978" y="1130"/>
                  </a:lnTo>
                  <a:lnTo>
                    <a:pt x="978" y="1130"/>
                  </a:lnTo>
                  <a:lnTo>
                    <a:pt x="980" y="1130"/>
                  </a:lnTo>
                  <a:lnTo>
                    <a:pt x="980" y="1130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2" y="1130"/>
                  </a:lnTo>
                  <a:lnTo>
                    <a:pt x="982" y="1130"/>
                  </a:lnTo>
                  <a:lnTo>
                    <a:pt x="982" y="1130"/>
                  </a:lnTo>
                  <a:lnTo>
                    <a:pt x="983" y="1130"/>
                  </a:lnTo>
                  <a:lnTo>
                    <a:pt x="983" y="1130"/>
                  </a:lnTo>
                  <a:lnTo>
                    <a:pt x="983" y="1130"/>
                  </a:lnTo>
                  <a:lnTo>
                    <a:pt x="983" y="1130"/>
                  </a:lnTo>
                  <a:lnTo>
                    <a:pt x="983" y="1130"/>
                  </a:lnTo>
                  <a:lnTo>
                    <a:pt x="985" y="1130"/>
                  </a:lnTo>
                  <a:lnTo>
                    <a:pt x="985" y="1130"/>
                  </a:lnTo>
                  <a:lnTo>
                    <a:pt x="985" y="1130"/>
                  </a:lnTo>
                  <a:lnTo>
                    <a:pt x="985" y="1128"/>
                  </a:lnTo>
                  <a:lnTo>
                    <a:pt x="987" y="1128"/>
                  </a:lnTo>
                  <a:lnTo>
                    <a:pt x="987" y="1128"/>
                  </a:lnTo>
                  <a:lnTo>
                    <a:pt x="987" y="1128"/>
                  </a:lnTo>
                  <a:lnTo>
                    <a:pt x="987" y="1128"/>
                  </a:lnTo>
                  <a:lnTo>
                    <a:pt x="985" y="1126"/>
                  </a:lnTo>
                  <a:lnTo>
                    <a:pt x="985" y="1126"/>
                  </a:lnTo>
                  <a:lnTo>
                    <a:pt x="985" y="1126"/>
                  </a:lnTo>
                  <a:lnTo>
                    <a:pt x="985" y="1126"/>
                  </a:lnTo>
                  <a:lnTo>
                    <a:pt x="983" y="1126"/>
                  </a:lnTo>
                  <a:lnTo>
                    <a:pt x="983" y="1126"/>
                  </a:lnTo>
                  <a:lnTo>
                    <a:pt x="983" y="1126"/>
                  </a:lnTo>
                  <a:lnTo>
                    <a:pt x="982" y="1126"/>
                  </a:lnTo>
                  <a:lnTo>
                    <a:pt x="982" y="1126"/>
                  </a:lnTo>
                  <a:lnTo>
                    <a:pt x="982" y="1126"/>
                  </a:lnTo>
                  <a:lnTo>
                    <a:pt x="982" y="1126"/>
                  </a:lnTo>
                  <a:lnTo>
                    <a:pt x="982" y="1126"/>
                  </a:lnTo>
                  <a:lnTo>
                    <a:pt x="980" y="1126"/>
                  </a:lnTo>
                  <a:lnTo>
                    <a:pt x="980" y="1126"/>
                  </a:lnTo>
                  <a:lnTo>
                    <a:pt x="980" y="1126"/>
                  </a:lnTo>
                  <a:lnTo>
                    <a:pt x="980" y="1126"/>
                  </a:lnTo>
                  <a:lnTo>
                    <a:pt x="980" y="1126"/>
                  </a:lnTo>
                  <a:lnTo>
                    <a:pt x="980" y="1126"/>
                  </a:lnTo>
                  <a:lnTo>
                    <a:pt x="980" y="1124"/>
                  </a:lnTo>
                  <a:lnTo>
                    <a:pt x="978" y="1124"/>
                  </a:lnTo>
                  <a:lnTo>
                    <a:pt x="978" y="1124"/>
                  </a:lnTo>
                  <a:lnTo>
                    <a:pt x="980" y="1124"/>
                  </a:lnTo>
                  <a:lnTo>
                    <a:pt x="980" y="1124"/>
                  </a:lnTo>
                  <a:lnTo>
                    <a:pt x="980" y="1124"/>
                  </a:lnTo>
                  <a:lnTo>
                    <a:pt x="980" y="1126"/>
                  </a:lnTo>
                  <a:lnTo>
                    <a:pt x="980" y="1126"/>
                  </a:lnTo>
                  <a:lnTo>
                    <a:pt x="982" y="1124"/>
                  </a:lnTo>
                  <a:lnTo>
                    <a:pt x="982" y="1124"/>
                  </a:lnTo>
                  <a:lnTo>
                    <a:pt x="982" y="1124"/>
                  </a:lnTo>
                  <a:lnTo>
                    <a:pt x="982" y="1124"/>
                  </a:lnTo>
                  <a:lnTo>
                    <a:pt x="983" y="1126"/>
                  </a:lnTo>
                  <a:lnTo>
                    <a:pt x="983" y="1126"/>
                  </a:lnTo>
                  <a:lnTo>
                    <a:pt x="983" y="1124"/>
                  </a:lnTo>
                  <a:lnTo>
                    <a:pt x="983" y="1124"/>
                  </a:lnTo>
                  <a:lnTo>
                    <a:pt x="983" y="1122"/>
                  </a:lnTo>
                  <a:lnTo>
                    <a:pt x="982" y="1122"/>
                  </a:lnTo>
                  <a:lnTo>
                    <a:pt x="982" y="1122"/>
                  </a:lnTo>
                  <a:lnTo>
                    <a:pt x="982" y="1122"/>
                  </a:lnTo>
                  <a:lnTo>
                    <a:pt x="982" y="1122"/>
                  </a:lnTo>
                  <a:lnTo>
                    <a:pt x="982" y="1121"/>
                  </a:lnTo>
                  <a:lnTo>
                    <a:pt x="982" y="1121"/>
                  </a:lnTo>
                  <a:lnTo>
                    <a:pt x="982" y="1121"/>
                  </a:lnTo>
                  <a:lnTo>
                    <a:pt x="980" y="1121"/>
                  </a:lnTo>
                  <a:lnTo>
                    <a:pt x="980" y="1119"/>
                  </a:lnTo>
                  <a:lnTo>
                    <a:pt x="980" y="1119"/>
                  </a:lnTo>
                  <a:lnTo>
                    <a:pt x="980" y="1119"/>
                  </a:lnTo>
                  <a:lnTo>
                    <a:pt x="980" y="1119"/>
                  </a:lnTo>
                  <a:lnTo>
                    <a:pt x="980" y="1119"/>
                  </a:lnTo>
                  <a:lnTo>
                    <a:pt x="978" y="1119"/>
                  </a:lnTo>
                  <a:lnTo>
                    <a:pt x="978" y="1121"/>
                  </a:lnTo>
                  <a:lnTo>
                    <a:pt x="978" y="1119"/>
                  </a:lnTo>
                  <a:lnTo>
                    <a:pt x="978" y="1119"/>
                  </a:lnTo>
                  <a:lnTo>
                    <a:pt x="978" y="1119"/>
                  </a:lnTo>
                  <a:lnTo>
                    <a:pt x="978" y="1119"/>
                  </a:lnTo>
                  <a:lnTo>
                    <a:pt x="976" y="1119"/>
                  </a:lnTo>
                  <a:lnTo>
                    <a:pt x="976" y="1119"/>
                  </a:lnTo>
                  <a:lnTo>
                    <a:pt x="976" y="1119"/>
                  </a:lnTo>
                  <a:lnTo>
                    <a:pt x="976" y="1119"/>
                  </a:lnTo>
                  <a:lnTo>
                    <a:pt x="976" y="1119"/>
                  </a:lnTo>
                  <a:lnTo>
                    <a:pt x="976" y="1119"/>
                  </a:lnTo>
                  <a:lnTo>
                    <a:pt x="976" y="1117"/>
                  </a:lnTo>
                  <a:lnTo>
                    <a:pt x="976" y="1117"/>
                  </a:lnTo>
                  <a:lnTo>
                    <a:pt x="976" y="1117"/>
                  </a:lnTo>
                  <a:lnTo>
                    <a:pt x="976" y="1117"/>
                  </a:lnTo>
                  <a:lnTo>
                    <a:pt x="976" y="1119"/>
                  </a:lnTo>
                  <a:lnTo>
                    <a:pt x="978" y="1117"/>
                  </a:lnTo>
                  <a:lnTo>
                    <a:pt x="978" y="1119"/>
                  </a:lnTo>
                  <a:lnTo>
                    <a:pt x="978" y="1119"/>
                  </a:lnTo>
                  <a:lnTo>
                    <a:pt x="978" y="1119"/>
                  </a:lnTo>
                  <a:lnTo>
                    <a:pt x="978" y="1119"/>
                  </a:lnTo>
                  <a:lnTo>
                    <a:pt x="978" y="1119"/>
                  </a:lnTo>
                  <a:lnTo>
                    <a:pt x="980" y="1119"/>
                  </a:lnTo>
                  <a:lnTo>
                    <a:pt x="980" y="1117"/>
                  </a:lnTo>
                  <a:lnTo>
                    <a:pt x="978" y="1117"/>
                  </a:lnTo>
                  <a:lnTo>
                    <a:pt x="978" y="1117"/>
                  </a:lnTo>
                  <a:lnTo>
                    <a:pt x="978" y="1117"/>
                  </a:lnTo>
                  <a:lnTo>
                    <a:pt x="978" y="1117"/>
                  </a:lnTo>
                  <a:lnTo>
                    <a:pt x="978" y="1117"/>
                  </a:lnTo>
                  <a:lnTo>
                    <a:pt x="978" y="1117"/>
                  </a:lnTo>
                  <a:lnTo>
                    <a:pt x="978" y="1115"/>
                  </a:lnTo>
                  <a:lnTo>
                    <a:pt x="978" y="1115"/>
                  </a:lnTo>
                  <a:lnTo>
                    <a:pt x="978" y="1115"/>
                  </a:lnTo>
                  <a:lnTo>
                    <a:pt x="976" y="1115"/>
                  </a:lnTo>
                  <a:lnTo>
                    <a:pt x="976" y="1113"/>
                  </a:lnTo>
                  <a:lnTo>
                    <a:pt x="976" y="1113"/>
                  </a:lnTo>
                  <a:lnTo>
                    <a:pt x="976" y="1113"/>
                  </a:lnTo>
                  <a:lnTo>
                    <a:pt x="974" y="1113"/>
                  </a:lnTo>
                  <a:lnTo>
                    <a:pt x="974" y="1113"/>
                  </a:lnTo>
                  <a:lnTo>
                    <a:pt x="974" y="1113"/>
                  </a:lnTo>
                  <a:lnTo>
                    <a:pt x="972" y="1112"/>
                  </a:lnTo>
                  <a:lnTo>
                    <a:pt x="972" y="1112"/>
                  </a:lnTo>
                  <a:lnTo>
                    <a:pt x="972" y="1112"/>
                  </a:lnTo>
                  <a:lnTo>
                    <a:pt x="972" y="1112"/>
                  </a:lnTo>
                  <a:lnTo>
                    <a:pt x="972" y="1112"/>
                  </a:lnTo>
                  <a:lnTo>
                    <a:pt x="972" y="1110"/>
                  </a:lnTo>
                  <a:lnTo>
                    <a:pt x="972" y="1110"/>
                  </a:lnTo>
                  <a:lnTo>
                    <a:pt x="972" y="1110"/>
                  </a:lnTo>
                  <a:lnTo>
                    <a:pt x="972" y="1110"/>
                  </a:lnTo>
                  <a:lnTo>
                    <a:pt x="971" y="1110"/>
                  </a:lnTo>
                  <a:lnTo>
                    <a:pt x="971" y="1110"/>
                  </a:lnTo>
                  <a:lnTo>
                    <a:pt x="972" y="1110"/>
                  </a:lnTo>
                  <a:lnTo>
                    <a:pt x="972" y="1110"/>
                  </a:lnTo>
                  <a:lnTo>
                    <a:pt x="972" y="1108"/>
                  </a:lnTo>
                  <a:lnTo>
                    <a:pt x="972" y="1108"/>
                  </a:lnTo>
                  <a:lnTo>
                    <a:pt x="972" y="1110"/>
                  </a:lnTo>
                  <a:lnTo>
                    <a:pt x="972" y="1110"/>
                  </a:lnTo>
                  <a:lnTo>
                    <a:pt x="972" y="1110"/>
                  </a:lnTo>
                  <a:lnTo>
                    <a:pt x="974" y="1112"/>
                  </a:lnTo>
                  <a:lnTo>
                    <a:pt x="974" y="1112"/>
                  </a:lnTo>
                  <a:lnTo>
                    <a:pt x="974" y="1112"/>
                  </a:lnTo>
                  <a:lnTo>
                    <a:pt x="974" y="1112"/>
                  </a:lnTo>
                  <a:lnTo>
                    <a:pt x="974" y="1112"/>
                  </a:lnTo>
                  <a:lnTo>
                    <a:pt x="976" y="1113"/>
                  </a:lnTo>
                  <a:lnTo>
                    <a:pt x="976" y="1113"/>
                  </a:lnTo>
                  <a:lnTo>
                    <a:pt x="976" y="1113"/>
                  </a:lnTo>
                  <a:lnTo>
                    <a:pt x="976" y="1113"/>
                  </a:lnTo>
                  <a:lnTo>
                    <a:pt x="976" y="1113"/>
                  </a:lnTo>
                  <a:lnTo>
                    <a:pt x="978" y="1113"/>
                  </a:lnTo>
                  <a:lnTo>
                    <a:pt x="978" y="1113"/>
                  </a:lnTo>
                  <a:lnTo>
                    <a:pt x="978" y="1113"/>
                  </a:lnTo>
                  <a:lnTo>
                    <a:pt x="978" y="1113"/>
                  </a:lnTo>
                  <a:lnTo>
                    <a:pt x="978" y="1113"/>
                  </a:lnTo>
                  <a:lnTo>
                    <a:pt x="978" y="1115"/>
                  </a:lnTo>
                  <a:lnTo>
                    <a:pt x="978" y="1115"/>
                  </a:lnTo>
                  <a:lnTo>
                    <a:pt x="978" y="1115"/>
                  </a:lnTo>
                  <a:lnTo>
                    <a:pt x="980" y="1115"/>
                  </a:lnTo>
                  <a:lnTo>
                    <a:pt x="980" y="1115"/>
                  </a:lnTo>
                  <a:lnTo>
                    <a:pt x="980" y="1115"/>
                  </a:lnTo>
                  <a:lnTo>
                    <a:pt x="980" y="1117"/>
                  </a:lnTo>
                  <a:lnTo>
                    <a:pt x="980" y="1117"/>
                  </a:lnTo>
                  <a:lnTo>
                    <a:pt x="980" y="1117"/>
                  </a:lnTo>
                  <a:lnTo>
                    <a:pt x="982" y="1117"/>
                  </a:lnTo>
                  <a:lnTo>
                    <a:pt x="982" y="1117"/>
                  </a:lnTo>
                  <a:lnTo>
                    <a:pt x="982" y="1117"/>
                  </a:lnTo>
                  <a:lnTo>
                    <a:pt x="982" y="1117"/>
                  </a:lnTo>
                  <a:lnTo>
                    <a:pt x="982" y="1119"/>
                  </a:lnTo>
                  <a:lnTo>
                    <a:pt x="982" y="1117"/>
                  </a:lnTo>
                  <a:lnTo>
                    <a:pt x="982" y="1117"/>
                  </a:lnTo>
                  <a:lnTo>
                    <a:pt x="982" y="1117"/>
                  </a:lnTo>
                  <a:lnTo>
                    <a:pt x="982" y="1115"/>
                  </a:lnTo>
                  <a:lnTo>
                    <a:pt x="982" y="1115"/>
                  </a:lnTo>
                  <a:lnTo>
                    <a:pt x="982" y="1115"/>
                  </a:lnTo>
                  <a:lnTo>
                    <a:pt x="983" y="1115"/>
                  </a:lnTo>
                  <a:lnTo>
                    <a:pt x="983" y="1117"/>
                  </a:lnTo>
                  <a:lnTo>
                    <a:pt x="982" y="1117"/>
                  </a:lnTo>
                  <a:lnTo>
                    <a:pt x="982" y="1117"/>
                  </a:lnTo>
                  <a:lnTo>
                    <a:pt x="982" y="1119"/>
                  </a:lnTo>
                  <a:lnTo>
                    <a:pt x="983" y="1119"/>
                  </a:lnTo>
                  <a:lnTo>
                    <a:pt x="983" y="1119"/>
                  </a:lnTo>
                  <a:lnTo>
                    <a:pt x="983" y="1119"/>
                  </a:lnTo>
                  <a:lnTo>
                    <a:pt x="983" y="1121"/>
                  </a:lnTo>
                  <a:lnTo>
                    <a:pt x="985" y="1121"/>
                  </a:lnTo>
                  <a:lnTo>
                    <a:pt x="985" y="1121"/>
                  </a:lnTo>
                  <a:lnTo>
                    <a:pt x="985" y="1121"/>
                  </a:lnTo>
                  <a:lnTo>
                    <a:pt x="985" y="1121"/>
                  </a:lnTo>
                  <a:lnTo>
                    <a:pt x="985" y="1121"/>
                  </a:lnTo>
                  <a:lnTo>
                    <a:pt x="985" y="1121"/>
                  </a:lnTo>
                  <a:lnTo>
                    <a:pt x="985" y="1121"/>
                  </a:lnTo>
                  <a:lnTo>
                    <a:pt x="985" y="1122"/>
                  </a:lnTo>
                  <a:lnTo>
                    <a:pt x="985" y="1122"/>
                  </a:lnTo>
                  <a:lnTo>
                    <a:pt x="985" y="1122"/>
                  </a:lnTo>
                  <a:lnTo>
                    <a:pt x="985" y="1122"/>
                  </a:lnTo>
                  <a:lnTo>
                    <a:pt x="987" y="1122"/>
                  </a:lnTo>
                  <a:lnTo>
                    <a:pt x="987" y="1122"/>
                  </a:lnTo>
                  <a:lnTo>
                    <a:pt x="987" y="1122"/>
                  </a:lnTo>
                  <a:lnTo>
                    <a:pt x="987" y="1122"/>
                  </a:lnTo>
                  <a:lnTo>
                    <a:pt x="987" y="1124"/>
                  </a:lnTo>
                  <a:lnTo>
                    <a:pt x="985" y="1124"/>
                  </a:lnTo>
                  <a:lnTo>
                    <a:pt x="985" y="1124"/>
                  </a:lnTo>
                  <a:lnTo>
                    <a:pt x="985" y="1124"/>
                  </a:lnTo>
                  <a:lnTo>
                    <a:pt x="987" y="1124"/>
                  </a:lnTo>
                  <a:lnTo>
                    <a:pt x="987" y="1124"/>
                  </a:lnTo>
                  <a:lnTo>
                    <a:pt x="989" y="1124"/>
                  </a:lnTo>
                  <a:lnTo>
                    <a:pt x="989" y="1124"/>
                  </a:lnTo>
                  <a:lnTo>
                    <a:pt x="989" y="1126"/>
                  </a:lnTo>
                  <a:lnTo>
                    <a:pt x="989" y="1126"/>
                  </a:lnTo>
                  <a:lnTo>
                    <a:pt x="989" y="1126"/>
                  </a:lnTo>
                  <a:lnTo>
                    <a:pt x="989" y="1126"/>
                  </a:lnTo>
                  <a:lnTo>
                    <a:pt x="989" y="1126"/>
                  </a:lnTo>
                  <a:lnTo>
                    <a:pt x="989" y="1128"/>
                  </a:lnTo>
                  <a:lnTo>
                    <a:pt x="989" y="1128"/>
                  </a:lnTo>
                  <a:lnTo>
                    <a:pt x="989" y="1128"/>
                  </a:lnTo>
                  <a:lnTo>
                    <a:pt x="989" y="1128"/>
                  </a:lnTo>
                  <a:lnTo>
                    <a:pt x="991" y="1128"/>
                  </a:lnTo>
                  <a:lnTo>
                    <a:pt x="991" y="1130"/>
                  </a:lnTo>
                  <a:lnTo>
                    <a:pt x="991" y="1130"/>
                  </a:lnTo>
                  <a:lnTo>
                    <a:pt x="991" y="1128"/>
                  </a:lnTo>
                  <a:lnTo>
                    <a:pt x="991" y="1128"/>
                  </a:lnTo>
                  <a:lnTo>
                    <a:pt x="991" y="1128"/>
                  </a:lnTo>
                  <a:lnTo>
                    <a:pt x="992" y="1128"/>
                  </a:lnTo>
                  <a:lnTo>
                    <a:pt x="992" y="1128"/>
                  </a:lnTo>
                  <a:lnTo>
                    <a:pt x="992" y="1128"/>
                  </a:lnTo>
                  <a:lnTo>
                    <a:pt x="994" y="1126"/>
                  </a:lnTo>
                  <a:lnTo>
                    <a:pt x="994" y="1126"/>
                  </a:lnTo>
                  <a:lnTo>
                    <a:pt x="994" y="1126"/>
                  </a:lnTo>
                  <a:lnTo>
                    <a:pt x="994" y="1124"/>
                  </a:lnTo>
                  <a:lnTo>
                    <a:pt x="994" y="1126"/>
                  </a:lnTo>
                  <a:lnTo>
                    <a:pt x="994" y="1126"/>
                  </a:lnTo>
                  <a:lnTo>
                    <a:pt x="994" y="1126"/>
                  </a:lnTo>
                  <a:lnTo>
                    <a:pt x="992" y="1126"/>
                  </a:lnTo>
                  <a:lnTo>
                    <a:pt x="992" y="1126"/>
                  </a:lnTo>
                  <a:lnTo>
                    <a:pt x="992" y="1126"/>
                  </a:lnTo>
                  <a:lnTo>
                    <a:pt x="992" y="1126"/>
                  </a:lnTo>
                  <a:lnTo>
                    <a:pt x="992" y="1126"/>
                  </a:lnTo>
                  <a:lnTo>
                    <a:pt x="992" y="1126"/>
                  </a:lnTo>
                  <a:lnTo>
                    <a:pt x="991" y="1126"/>
                  </a:lnTo>
                  <a:lnTo>
                    <a:pt x="991" y="1126"/>
                  </a:lnTo>
                  <a:lnTo>
                    <a:pt x="991" y="1126"/>
                  </a:lnTo>
                  <a:lnTo>
                    <a:pt x="991" y="1126"/>
                  </a:lnTo>
                  <a:lnTo>
                    <a:pt x="991" y="1126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89" y="1124"/>
                  </a:lnTo>
                  <a:lnTo>
                    <a:pt x="989" y="1124"/>
                  </a:lnTo>
                  <a:lnTo>
                    <a:pt x="989" y="1124"/>
                  </a:lnTo>
                  <a:lnTo>
                    <a:pt x="989" y="1124"/>
                  </a:lnTo>
                  <a:lnTo>
                    <a:pt x="989" y="1122"/>
                  </a:lnTo>
                  <a:lnTo>
                    <a:pt x="989" y="1122"/>
                  </a:lnTo>
                  <a:lnTo>
                    <a:pt x="989" y="1122"/>
                  </a:lnTo>
                  <a:lnTo>
                    <a:pt x="989" y="1122"/>
                  </a:lnTo>
                  <a:lnTo>
                    <a:pt x="989" y="1121"/>
                  </a:lnTo>
                  <a:lnTo>
                    <a:pt x="989" y="1121"/>
                  </a:lnTo>
                  <a:lnTo>
                    <a:pt x="989" y="1121"/>
                  </a:lnTo>
                  <a:lnTo>
                    <a:pt x="989" y="1121"/>
                  </a:lnTo>
                  <a:lnTo>
                    <a:pt x="991" y="1121"/>
                  </a:lnTo>
                  <a:lnTo>
                    <a:pt x="991" y="1121"/>
                  </a:lnTo>
                  <a:lnTo>
                    <a:pt x="991" y="1121"/>
                  </a:lnTo>
                  <a:lnTo>
                    <a:pt x="991" y="1122"/>
                  </a:lnTo>
                  <a:lnTo>
                    <a:pt x="991" y="1122"/>
                  </a:lnTo>
                  <a:lnTo>
                    <a:pt x="989" y="1122"/>
                  </a:lnTo>
                  <a:lnTo>
                    <a:pt x="989" y="1122"/>
                  </a:lnTo>
                  <a:lnTo>
                    <a:pt x="991" y="1122"/>
                  </a:lnTo>
                  <a:lnTo>
                    <a:pt x="989" y="1122"/>
                  </a:lnTo>
                  <a:lnTo>
                    <a:pt x="991" y="1122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91" y="1126"/>
                  </a:lnTo>
                  <a:lnTo>
                    <a:pt x="992" y="1126"/>
                  </a:lnTo>
                  <a:lnTo>
                    <a:pt x="992" y="1124"/>
                  </a:lnTo>
                  <a:lnTo>
                    <a:pt x="992" y="1124"/>
                  </a:lnTo>
                  <a:lnTo>
                    <a:pt x="992" y="1126"/>
                  </a:lnTo>
                  <a:lnTo>
                    <a:pt x="992" y="1126"/>
                  </a:lnTo>
                  <a:lnTo>
                    <a:pt x="994" y="1124"/>
                  </a:lnTo>
                  <a:lnTo>
                    <a:pt x="994" y="1124"/>
                  </a:lnTo>
                  <a:lnTo>
                    <a:pt x="994" y="1124"/>
                  </a:lnTo>
                  <a:lnTo>
                    <a:pt x="994" y="1124"/>
                  </a:lnTo>
                  <a:lnTo>
                    <a:pt x="994" y="1124"/>
                  </a:lnTo>
                  <a:lnTo>
                    <a:pt x="994" y="1124"/>
                  </a:lnTo>
                  <a:lnTo>
                    <a:pt x="994" y="1124"/>
                  </a:lnTo>
                  <a:lnTo>
                    <a:pt x="994" y="1122"/>
                  </a:lnTo>
                  <a:lnTo>
                    <a:pt x="994" y="1122"/>
                  </a:lnTo>
                  <a:lnTo>
                    <a:pt x="994" y="1122"/>
                  </a:lnTo>
                  <a:lnTo>
                    <a:pt x="994" y="1122"/>
                  </a:lnTo>
                  <a:lnTo>
                    <a:pt x="994" y="1122"/>
                  </a:lnTo>
                  <a:lnTo>
                    <a:pt x="994" y="1122"/>
                  </a:lnTo>
                  <a:lnTo>
                    <a:pt x="994" y="1122"/>
                  </a:lnTo>
                  <a:lnTo>
                    <a:pt x="994" y="1122"/>
                  </a:lnTo>
                  <a:lnTo>
                    <a:pt x="996" y="1124"/>
                  </a:lnTo>
                  <a:lnTo>
                    <a:pt x="996" y="1122"/>
                  </a:lnTo>
                  <a:lnTo>
                    <a:pt x="996" y="1122"/>
                  </a:lnTo>
                  <a:lnTo>
                    <a:pt x="996" y="1122"/>
                  </a:lnTo>
                  <a:lnTo>
                    <a:pt x="996" y="1122"/>
                  </a:lnTo>
                  <a:lnTo>
                    <a:pt x="996" y="1122"/>
                  </a:lnTo>
                  <a:lnTo>
                    <a:pt x="996" y="1122"/>
                  </a:lnTo>
                  <a:lnTo>
                    <a:pt x="996" y="1122"/>
                  </a:lnTo>
                  <a:lnTo>
                    <a:pt x="996" y="1122"/>
                  </a:lnTo>
                  <a:lnTo>
                    <a:pt x="996" y="1124"/>
                  </a:lnTo>
                  <a:lnTo>
                    <a:pt x="996" y="1124"/>
                  </a:lnTo>
                  <a:lnTo>
                    <a:pt x="996" y="1124"/>
                  </a:lnTo>
                  <a:lnTo>
                    <a:pt x="996" y="1124"/>
                  </a:lnTo>
                  <a:lnTo>
                    <a:pt x="998" y="1122"/>
                  </a:lnTo>
                  <a:lnTo>
                    <a:pt x="998" y="1122"/>
                  </a:lnTo>
                  <a:lnTo>
                    <a:pt x="1000" y="1122"/>
                  </a:lnTo>
                  <a:lnTo>
                    <a:pt x="1000" y="1121"/>
                  </a:lnTo>
                  <a:lnTo>
                    <a:pt x="1000" y="1121"/>
                  </a:lnTo>
                  <a:lnTo>
                    <a:pt x="1000" y="1121"/>
                  </a:lnTo>
                  <a:lnTo>
                    <a:pt x="998" y="1121"/>
                  </a:lnTo>
                  <a:lnTo>
                    <a:pt x="998" y="1121"/>
                  </a:lnTo>
                  <a:lnTo>
                    <a:pt x="998" y="1121"/>
                  </a:lnTo>
                  <a:lnTo>
                    <a:pt x="998" y="1121"/>
                  </a:lnTo>
                  <a:lnTo>
                    <a:pt x="998" y="1121"/>
                  </a:lnTo>
                  <a:lnTo>
                    <a:pt x="998" y="1121"/>
                  </a:lnTo>
                  <a:lnTo>
                    <a:pt x="998" y="1121"/>
                  </a:lnTo>
                  <a:lnTo>
                    <a:pt x="1000" y="1121"/>
                  </a:lnTo>
                  <a:lnTo>
                    <a:pt x="1000" y="1119"/>
                  </a:lnTo>
                  <a:lnTo>
                    <a:pt x="1000" y="1121"/>
                  </a:lnTo>
                  <a:lnTo>
                    <a:pt x="1000" y="1121"/>
                  </a:lnTo>
                  <a:lnTo>
                    <a:pt x="1000" y="1121"/>
                  </a:lnTo>
                  <a:lnTo>
                    <a:pt x="1000" y="1121"/>
                  </a:lnTo>
                  <a:lnTo>
                    <a:pt x="1002" y="1119"/>
                  </a:lnTo>
                  <a:lnTo>
                    <a:pt x="1002" y="1119"/>
                  </a:lnTo>
                  <a:lnTo>
                    <a:pt x="1002" y="1119"/>
                  </a:lnTo>
                  <a:lnTo>
                    <a:pt x="1000" y="1119"/>
                  </a:lnTo>
                  <a:lnTo>
                    <a:pt x="1000" y="1119"/>
                  </a:lnTo>
                  <a:lnTo>
                    <a:pt x="1000" y="1119"/>
                  </a:lnTo>
                  <a:lnTo>
                    <a:pt x="1000" y="1119"/>
                  </a:lnTo>
                  <a:lnTo>
                    <a:pt x="1000" y="1117"/>
                  </a:lnTo>
                  <a:lnTo>
                    <a:pt x="1000" y="1117"/>
                  </a:lnTo>
                  <a:lnTo>
                    <a:pt x="1000" y="1117"/>
                  </a:lnTo>
                  <a:lnTo>
                    <a:pt x="1002" y="1117"/>
                  </a:lnTo>
                  <a:lnTo>
                    <a:pt x="1002" y="1119"/>
                  </a:lnTo>
                  <a:lnTo>
                    <a:pt x="1002" y="1117"/>
                  </a:lnTo>
                  <a:lnTo>
                    <a:pt x="1002" y="1117"/>
                  </a:lnTo>
                  <a:lnTo>
                    <a:pt x="1002" y="1117"/>
                  </a:lnTo>
                  <a:lnTo>
                    <a:pt x="1002" y="1117"/>
                  </a:lnTo>
                  <a:lnTo>
                    <a:pt x="1002" y="1117"/>
                  </a:lnTo>
                  <a:lnTo>
                    <a:pt x="1002" y="1117"/>
                  </a:lnTo>
                  <a:lnTo>
                    <a:pt x="1002" y="1115"/>
                  </a:lnTo>
                  <a:lnTo>
                    <a:pt x="1002" y="1117"/>
                  </a:lnTo>
                  <a:lnTo>
                    <a:pt x="1002" y="1117"/>
                  </a:lnTo>
                  <a:lnTo>
                    <a:pt x="1002" y="1117"/>
                  </a:lnTo>
                  <a:lnTo>
                    <a:pt x="1003" y="1117"/>
                  </a:lnTo>
                  <a:lnTo>
                    <a:pt x="1003" y="1117"/>
                  </a:lnTo>
                  <a:lnTo>
                    <a:pt x="1003" y="1117"/>
                  </a:lnTo>
                  <a:lnTo>
                    <a:pt x="1003" y="1115"/>
                  </a:lnTo>
                  <a:lnTo>
                    <a:pt x="1003" y="1115"/>
                  </a:lnTo>
                  <a:lnTo>
                    <a:pt x="1003" y="1115"/>
                  </a:lnTo>
                  <a:lnTo>
                    <a:pt x="1003" y="1115"/>
                  </a:lnTo>
                  <a:lnTo>
                    <a:pt x="1005" y="1115"/>
                  </a:lnTo>
                  <a:lnTo>
                    <a:pt x="1005" y="1113"/>
                  </a:lnTo>
                  <a:lnTo>
                    <a:pt x="1005" y="1113"/>
                  </a:lnTo>
                  <a:lnTo>
                    <a:pt x="1003" y="1113"/>
                  </a:lnTo>
                  <a:lnTo>
                    <a:pt x="1003" y="1113"/>
                  </a:lnTo>
                  <a:lnTo>
                    <a:pt x="1003" y="1113"/>
                  </a:lnTo>
                  <a:lnTo>
                    <a:pt x="1003" y="1113"/>
                  </a:lnTo>
                  <a:lnTo>
                    <a:pt x="1003" y="1113"/>
                  </a:lnTo>
                  <a:lnTo>
                    <a:pt x="1003" y="1113"/>
                  </a:lnTo>
                  <a:lnTo>
                    <a:pt x="1003" y="1113"/>
                  </a:lnTo>
                  <a:lnTo>
                    <a:pt x="1003" y="1113"/>
                  </a:lnTo>
                  <a:lnTo>
                    <a:pt x="1002" y="1113"/>
                  </a:lnTo>
                  <a:lnTo>
                    <a:pt x="1002" y="1112"/>
                  </a:lnTo>
                  <a:lnTo>
                    <a:pt x="1002" y="1112"/>
                  </a:lnTo>
                  <a:lnTo>
                    <a:pt x="1002" y="1112"/>
                  </a:lnTo>
                  <a:lnTo>
                    <a:pt x="1002" y="1112"/>
                  </a:lnTo>
                  <a:lnTo>
                    <a:pt x="1002" y="1112"/>
                  </a:lnTo>
                  <a:lnTo>
                    <a:pt x="1002" y="1112"/>
                  </a:lnTo>
                  <a:lnTo>
                    <a:pt x="1002" y="1112"/>
                  </a:lnTo>
                  <a:lnTo>
                    <a:pt x="1000" y="1112"/>
                  </a:lnTo>
                  <a:lnTo>
                    <a:pt x="1000" y="1112"/>
                  </a:lnTo>
                  <a:lnTo>
                    <a:pt x="1000" y="1113"/>
                  </a:lnTo>
                  <a:lnTo>
                    <a:pt x="1000" y="1113"/>
                  </a:lnTo>
                  <a:lnTo>
                    <a:pt x="1000" y="1113"/>
                  </a:lnTo>
                  <a:lnTo>
                    <a:pt x="1000" y="1113"/>
                  </a:lnTo>
                  <a:lnTo>
                    <a:pt x="1000" y="1113"/>
                  </a:lnTo>
                  <a:lnTo>
                    <a:pt x="998" y="1113"/>
                  </a:lnTo>
                  <a:lnTo>
                    <a:pt x="1000" y="1113"/>
                  </a:lnTo>
                  <a:lnTo>
                    <a:pt x="1000" y="1113"/>
                  </a:lnTo>
                  <a:lnTo>
                    <a:pt x="1000" y="1113"/>
                  </a:lnTo>
                  <a:lnTo>
                    <a:pt x="1000" y="1115"/>
                  </a:lnTo>
                  <a:lnTo>
                    <a:pt x="1000" y="1113"/>
                  </a:lnTo>
                  <a:lnTo>
                    <a:pt x="998" y="1115"/>
                  </a:lnTo>
                  <a:lnTo>
                    <a:pt x="998" y="1115"/>
                  </a:lnTo>
                  <a:lnTo>
                    <a:pt x="998" y="1115"/>
                  </a:lnTo>
                  <a:lnTo>
                    <a:pt x="998" y="1113"/>
                  </a:lnTo>
                  <a:lnTo>
                    <a:pt x="996" y="1113"/>
                  </a:lnTo>
                  <a:lnTo>
                    <a:pt x="996" y="1113"/>
                  </a:lnTo>
                  <a:lnTo>
                    <a:pt x="996" y="1113"/>
                  </a:lnTo>
                  <a:lnTo>
                    <a:pt x="996" y="1113"/>
                  </a:lnTo>
                  <a:lnTo>
                    <a:pt x="998" y="1113"/>
                  </a:lnTo>
                  <a:lnTo>
                    <a:pt x="998" y="1113"/>
                  </a:lnTo>
                  <a:lnTo>
                    <a:pt x="998" y="1113"/>
                  </a:lnTo>
                  <a:lnTo>
                    <a:pt x="998" y="1113"/>
                  </a:lnTo>
                  <a:lnTo>
                    <a:pt x="998" y="1113"/>
                  </a:lnTo>
                  <a:lnTo>
                    <a:pt x="1000" y="1112"/>
                  </a:lnTo>
                  <a:lnTo>
                    <a:pt x="1000" y="1112"/>
                  </a:lnTo>
                  <a:lnTo>
                    <a:pt x="998" y="1112"/>
                  </a:lnTo>
                  <a:lnTo>
                    <a:pt x="998" y="1112"/>
                  </a:lnTo>
                  <a:lnTo>
                    <a:pt x="998" y="1110"/>
                  </a:lnTo>
                  <a:lnTo>
                    <a:pt x="998" y="1110"/>
                  </a:lnTo>
                  <a:lnTo>
                    <a:pt x="998" y="1108"/>
                  </a:lnTo>
                  <a:lnTo>
                    <a:pt x="998" y="1108"/>
                  </a:lnTo>
                  <a:lnTo>
                    <a:pt x="998" y="1106"/>
                  </a:lnTo>
                  <a:lnTo>
                    <a:pt x="998" y="1106"/>
                  </a:lnTo>
                  <a:lnTo>
                    <a:pt x="998" y="1106"/>
                  </a:lnTo>
                  <a:lnTo>
                    <a:pt x="996" y="1106"/>
                  </a:lnTo>
                  <a:lnTo>
                    <a:pt x="996" y="1106"/>
                  </a:lnTo>
                  <a:lnTo>
                    <a:pt x="996" y="1106"/>
                  </a:lnTo>
                  <a:lnTo>
                    <a:pt x="994" y="1106"/>
                  </a:lnTo>
                  <a:lnTo>
                    <a:pt x="994" y="1106"/>
                  </a:lnTo>
                  <a:lnTo>
                    <a:pt x="994" y="1106"/>
                  </a:lnTo>
                  <a:lnTo>
                    <a:pt x="994" y="1108"/>
                  </a:lnTo>
                  <a:lnTo>
                    <a:pt x="994" y="1106"/>
                  </a:lnTo>
                  <a:lnTo>
                    <a:pt x="992" y="1106"/>
                  </a:lnTo>
                  <a:lnTo>
                    <a:pt x="992" y="1106"/>
                  </a:lnTo>
                  <a:lnTo>
                    <a:pt x="992" y="1106"/>
                  </a:lnTo>
                  <a:lnTo>
                    <a:pt x="992" y="1106"/>
                  </a:lnTo>
                  <a:lnTo>
                    <a:pt x="992" y="1104"/>
                  </a:lnTo>
                  <a:lnTo>
                    <a:pt x="991" y="1104"/>
                  </a:lnTo>
                  <a:lnTo>
                    <a:pt x="991" y="1104"/>
                  </a:lnTo>
                  <a:lnTo>
                    <a:pt x="991" y="1104"/>
                  </a:lnTo>
                  <a:lnTo>
                    <a:pt x="991" y="1102"/>
                  </a:lnTo>
                  <a:lnTo>
                    <a:pt x="991" y="1102"/>
                  </a:lnTo>
                  <a:lnTo>
                    <a:pt x="991" y="1102"/>
                  </a:lnTo>
                  <a:lnTo>
                    <a:pt x="992" y="1104"/>
                  </a:lnTo>
                  <a:lnTo>
                    <a:pt x="992" y="1104"/>
                  </a:lnTo>
                  <a:lnTo>
                    <a:pt x="992" y="1104"/>
                  </a:lnTo>
                  <a:lnTo>
                    <a:pt x="992" y="1104"/>
                  </a:lnTo>
                  <a:lnTo>
                    <a:pt x="992" y="1106"/>
                  </a:lnTo>
                  <a:lnTo>
                    <a:pt x="994" y="1106"/>
                  </a:lnTo>
                  <a:lnTo>
                    <a:pt x="994" y="1106"/>
                  </a:lnTo>
                  <a:lnTo>
                    <a:pt x="994" y="1106"/>
                  </a:lnTo>
                  <a:lnTo>
                    <a:pt x="994" y="1104"/>
                  </a:lnTo>
                  <a:lnTo>
                    <a:pt x="996" y="1104"/>
                  </a:lnTo>
                  <a:lnTo>
                    <a:pt x="996" y="1104"/>
                  </a:lnTo>
                  <a:lnTo>
                    <a:pt x="996" y="1104"/>
                  </a:lnTo>
                  <a:lnTo>
                    <a:pt x="998" y="1104"/>
                  </a:lnTo>
                  <a:lnTo>
                    <a:pt x="998" y="1104"/>
                  </a:lnTo>
                  <a:lnTo>
                    <a:pt x="998" y="1104"/>
                  </a:lnTo>
                  <a:lnTo>
                    <a:pt x="996" y="1104"/>
                  </a:lnTo>
                  <a:lnTo>
                    <a:pt x="998" y="1104"/>
                  </a:lnTo>
                  <a:lnTo>
                    <a:pt x="998" y="1102"/>
                  </a:lnTo>
                  <a:lnTo>
                    <a:pt x="998" y="1102"/>
                  </a:lnTo>
                  <a:lnTo>
                    <a:pt x="998" y="1102"/>
                  </a:lnTo>
                  <a:lnTo>
                    <a:pt x="998" y="1102"/>
                  </a:lnTo>
                  <a:lnTo>
                    <a:pt x="998" y="1101"/>
                  </a:lnTo>
                  <a:lnTo>
                    <a:pt x="998" y="1101"/>
                  </a:lnTo>
                  <a:lnTo>
                    <a:pt x="998" y="1101"/>
                  </a:lnTo>
                  <a:lnTo>
                    <a:pt x="998" y="1101"/>
                  </a:lnTo>
                  <a:lnTo>
                    <a:pt x="998" y="1099"/>
                  </a:lnTo>
                  <a:lnTo>
                    <a:pt x="998" y="1099"/>
                  </a:lnTo>
                  <a:lnTo>
                    <a:pt x="998" y="1099"/>
                  </a:lnTo>
                  <a:lnTo>
                    <a:pt x="998" y="1099"/>
                  </a:lnTo>
                  <a:lnTo>
                    <a:pt x="998" y="1099"/>
                  </a:lnTo>
                  <a:lnTo>
                    <a:pt x="998" y="1099"/>
                  </a:lnTo>
                  <a:lnTo>
                    <a:pt x="998" y="1099"/>
                  </a:lnTo>
                  <a:lnTo>
                    <a:pt x="998" y="1099"/>
                  </a:lnTo>
                  <a:lnTo>
                    <a:pt x="998" y="1101"/>
                  </a:lnTo>
                  <a:lnTo>
                    <a:pt x="998" y="1101"/>
                  </a:lnTo>
                  <a:lnTo>
                    <a:pt x="998" y="1101"/>
                  </a:lnTo>
                  <a:lnTo>
                    <a:pt x="1000" y="1101"/>
                  </a:lnTo>
                  <a:lnTo>
                    <a:pt x="1000" y="1102"/>
                  </a:lnTo>
                  <a:lnTo>
                    <a:pt x="998" y="1102"/>
                  </a:lnTo>
                  <a:lnTo>
                    <a:pt x="998" y="1102"/>
                  </a:lnTo>
                  <a:lnTo>
                    <a:pt x="998" y="1102"/>
                  </a:lnTo>
                  <a:lnTo>
                    <a:pt x="998" y="1104"/>
                  </a:lnTo>
                  <a:lnTo>
                    <a:pt x="998" y="1104"/>
                  </a:lnTo>
                  <a:lnTo>
                    <a:pt x="998" y="1104"/>
                  </a:lnTo>
                  <a:lnTo>
                    <a:pt x="998" y="1104"/>
                  </a:lnTo>
                  <a:lnTo>
                    <a:pt x="998" y="1104"/>
                  </a:lnTo>
                  <a:lnTo>
                    <a:pt x="998" y="1106"/>
                  </a:lnTo>
                  <a:lnTo>
                    <a:pt x="998" y="1106"/>
                  </a:lnTo>
                  <a:lnTo>
                    <a:pt x="998" y="1106"/>
                  </a:lnTo>
                  <a:lnTo>
                    <a:pt x="998" y="1106"/>
                  </a:lnTo>
                  <a:lnTo>
                    <a:pt x="998" y="1106"/>
                  </a:lnTo>
                  <a:lnTo>
                    <a:pt x="998" y="1108"/>
                  </a:lnTo>
                  <a:lnTo>
                    <a:pt x="998" y="1108"/>
                  </a:lnTo>
                  <a:lnTo>
                    <a:pt x="998" y="1108"/>
                  </a:lnTo>
                  <a:lnTo>
                    <a:pt x="998" y="1110"/>
                  </a:lnTo>
                  <a:lnTo>
                    <a:pt x="998" y="1110"/>
                  </a:lnTo>
                  <a:lnTo>
                    <a:pt x="1000" y="1110"/>
                  </a:lnTo>
                  <a:lnTo>
                    <a:pt x="1000" y="1110"/>
                  </a:lnTo>
                  <a:lnTo>
                    <a:pt x="1000" y="1110"/>
                  </a:lnTo>
                  <a:lnTo>
                    <a:pt x="1000" y="1112"/>
                  </a:lnTo>
                  <a:lnTo>
                    <a:pt x="1000" y="1112"/>
                  </a:lnTo>
                  <a:lnTo>
                    <a:pt x="1002" y="1110"/>
                  </a:lnTo>
                  <a:lnTo>
                    <a:pt x="1002" y="1110"/>
                  </a:lnTo>
                  <a:lnTo>
                    <a:pt x="1002" y="1110"/>
                  </a:lnTo>
                  <a:lnTo>
                    <a:pt x="1002" y="1110"/>
                  </a:lnTo>
                  <a:lnTo>
                    <a:pt x="1003" y="1110"/>
                  </a:lnTo>
                  <a:lnTo>
                    <a:pt x="1003" y="1110"/>
                  </a:lnTo>
                  <a:lnTo>
                    <a:pt x="1003" y="1110"/>
                  </a:lnTo>
                  <a:lnTo>
                    <a:pt x="1003" y="1110"/>
                  </a:lnTo>
                  <a:lnTo>
                    <a:pt x="1002" y="1110"/>
                  </a:lnTo>
                  <a:lnTo>
                    <a:pt x="1002" y="1110"/>
                  </a:lnTo>
                  <a:lnTo>
                    <a:pt x="1003" y="1108"/>
                  </a:lnTo>
                  <a:lnTo>
                    <a:pt x="1002" y="1108"/>
                  </a:lnTo>
                  <a:lnTo>
                    <a:pt x="1002" y="1108"/>
                  </a:lnTo>
                  <a:lnTo>
                    <a:pt x="1002" y="1108"/>
                  </a:lnTo>
                  <a:lnTo>
                    <a:pt x="1000" y="1108"/>
                  </a:lnTo>
                  <a:lnTo>
                    <a:pt x="1000" y="1108"/>
                  </a:lnTo>
                  <a:lnTo>
                    <a:pt x="1000" y="1108"/>
                  </a:lnTo>
                  <a:lnTo>
                    <a:pt x="1000" y="1106"/>
                  </a:lnTo>
                  <a:lnTo>
                    <a:pt x="1002" y="1108"/>
                  </a:lnTo>
                  <a:lnTo>
                    <a:pt x="1002" y="1108"/>
                  </a:lnTo>
                  <a:lnTo>
                    <a:pt x="1002" y="1106"/>
                  </a:lnTo>
                  <a:lnTo>
                    <a:pt x="1002" y="1106"/>
                  </a:lnTo>
                  <a:lnTo>
                    <a:pt x="1002" y="1106"/>
                  </a:lnTo>
                  <a:lnTo>
                    <a:pt x="1002" y="1106"/>
                  </a:lnTo>
                  <a:lnTo>
                    <a:pt x="1002" y="1106"/>
                  </a:lnTo>
                  <a:lnTo>
                    <a:pt x="1002" y="1106"/>
                  </a:lnTo>
                  <a:lnTo>
                    <a:pt x="1003" y="1106"/>
                  </a:lnTo>
                  <a:lnTo>
                    <a:pt x="1003" y="1106"/>
                  </a:lnTo>
                  <a:lnTo>
                    <a:pt x="1002" y="1106"/>
                  </a:lnTo>
                  <a:lnTo>
                    <a:pt x="1002" y="1108"/>
                  </a:lnTo>
                  <a:lnTo>
                    <a:pt x="1003" y="1108"/>
                  </a:lnTo>
                  <a:lnTo>
                    <a:pt x="1003" y="1106"/>
                  </a:lnTo>
                  <a:lnTo>
                    <a:pt x="1003" y="1108"/>
                  </a:lnTo>
                  <a:lnTo>
                    <a:pt x="1003" y="1108"/>
                  </a:lnTo>
                  <a:lnTo>
                    <a:pt x="1003" y="1108"/>
                  </a:lnTo>
                  <a:lnTo>
                    <a:pt x="1003" y="1108"/>
                  </a:lnTo>
                  <a:lnTo>
                    <a:pt x="1005" y="1108"/>
                  </a:lnTo>
                  <a:lnTo>
                    <a:pt x="1005" y="1106"/>
                  </a:lnTo>
                  <a:lnTo>
                    <a:pt x="1005" y="1106"/>
                  </a:lnTo>
                  <a:lnTo>
                    <a:pt x="1005" y="1108"/>
                  </a:lnTo>
                  <a:lnTo>
                    <a:pt x="1005" y="1108"/>
                  </a:lnTo>
                  <a:lnTo>
                    <a:pt x="1005" y="1108"/>
                  </a:lnTo>
                  <a:lnTo>
                    <a:pt x="1005" y="1108"/>
                  </a:lnTo>
                  <a:lnTo>
                    <a:pt x="1003" y="1108"/>
                  </a:lnTo>
                  <a:lnTo>
                    <a:pt x="1003" y="1110"/>
                  </a:lnTo>
                  <a:lnTo>
                    <a:pt x="1005" y="1110"/>
                  </a:lnTo>
                  <a:lnTo>
                    <a:pt x="1005" y="1110"/>
                  </a:lnTo>
                  <a:lnTo>
                    <a:pt x="1005" y="1112"/>
                  </a:lnTo>
                  <a:lnTo>
                    <a:pt x="1005" y="1112"/>
                  </a:lnTo>
                  <a:lnTo>
                    <a:pt x="1005" y="1112"/>
                  </a:lnTo>
                  <a:lnTo>
                    <a:pt x="1005" y="1112"/>
                  </a:lnTo>
                  <a:lnTo>
                    <a:pt x="1005" y="1112"/>
                  </a:lnTo>
                  <a:lnTo>
                    <a:pt x="1003" y="1112"/>
                  </a:lnTo>
                  <a:lnTo>
                    <a:pt x="1005" y="1112"/>
                  </a:lnTo>
                  <a:lnTo>
                    <a:pt x="1005" y="1112"/>
                  </a:lnTo>
                  <a:lnTo>
                    <a:pt x="1005" y="1112"/>
                  </a:lnTo>
                  <a:lnTo>
                    <a:pt x="1005" y="1113"/>
                  </a:lnTo>
                  <a:lnTo>
                    <a:pt x="1005" y="1113"/>
                  </a:lnTo>
                  <a:lnTo>
                    <a:pt x="1005" y="1115"/>
                  </a:lnTo>
                  <a:lnTo>
                    <a:pt x="1005" y="1115"/>
                  </a:lnTo>
                  <a:lnTo>
                    <a:pt x="1005" y="1115"/>
                  </a:lnTo>
                  <a:lnTo>
                    <a:pt x="1005" y="1115"/>
                  </a:lnTo>
                  <a:lnTo>
                    <a:pt x="1005" y="1115"/>
                  </a:lnTo>
                  <a:lnTo>
                    <a:pt x="1005" y="1115"/>
                  </a:lnTo>
                  <a:lnTo>
                    <a:pt x="1005" y="1117"/>
                  </a:lnTo>
                  <a:lnTo>
                    <a:pt x="1003" y="1117"/>
                  </a:lnTo>
                  <a:lnTo>
                    <a:pt x="1003" y="1117"/>
                  </a:lnTo>
                  <a:lnTo>
                    <a:pt x="1005" y="1117"/>
                  </a:lnTo>
                  <a:lnTo>
                    <a:pt x="1005" y="1117"/>
                  </a:lnTo>
                  <a:lnTo>
                    <a:pt x="1005" y="1119"/>
                  </a:lnTo>
                  <a:lnTo>
                    <a:pt x="1003" y="1119"/>
                  </a:lnTo>
                  <a:lnTo>
                    <a:pt x="1005" y="1119"/>
                  </a:lnTo>
                  <a:lnTo>
                    <a:pt x="1005" y="1119"/>
                  </a:lnTo>
                  <a:lnTo>
                    <a:pt x="1005" y="1119"/>
                  </a:lnTo>
                  <a:lnTo>
                    <a:pt x="1005" y="1119"/>
                  </a:lnTo>
                  <a:lnTo>
                    <a:pt x="1005" y="1121"/>
                  </a:lnTo>
                  <a:lnTo>
                    <a:pt x="1005" y="1121"/>
                  </a:lnTo>
                  <a:lnTo>
                    <a:pt x="1005" y="1121"/>
                  </a:lnTo>
                  <a:lnTo>
                    <a:pt x="1005" y="1121"/>
                  </a:lnTo>
                  <a:lnTo>
                    <a:pt x="1005" y="1121"/>
                  </a:lnTo>
                  <a:lnTo>
                    <a:pt x="1005" y="1121"/>
                  </a:lnTo>
                  <a:lnTo>
                    <a:pt x="1005" y="1122"/>
                  </a:lnTo>
                  <a:lnTo>
                    <a:pt x="1003" y="1122"/>
                  </a:lnTo>
                  <a:lnTo>
                    <a:pt x="1003" y="1122"/>
                  </a:lnTo>
                  <a:lnTo>
                    <a:pt x="1003" y="1122"/>
                  </a:lnTo>
                  <a:lnTo>
                    <a:pt x="1005" y="1122"/>
                  </a:lnTo>
                  <a:lnTo>
                    <a:pt x="1005" y="1122"/>
                  </a:lnTo>
                  <a:lnTo>
                    <a:pt x="1005" y="1122"/>
                  </a:lnTo>
                  <a:lnTo>
                    <a:pt x="1005" y="1122"/>
                  </a:lnTo>
                  <a:lnTo>
                    <a:pt x="1005" y="1122"/>
                  </a:lnTo>
                  <a:lnTo>
                    <a:pt x="1007" y="1122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5" y="1121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7" y="1122"/>
                  </a:lnTo>
                  <a:lnTo>
                    <a:pt x="1007" y="1122"/>
                  </a:lnTo>
                  <a:lnTo>
                    <a:pt x="1009" y="1122"/>
                  </a:lnTo>
                  <a:lnTo>
                    <a:pt x="1009" y="1122"/>
                  </a:lnTo>
                  <a:lnTo>
                    <a:pt x="1009" y="1122"/>
                  </a:lnTo>
                  <a:lnTo>
                    <a:pt x="1009" y="1122"/>
                  </a:lnTo>
                  <a:lnTo>
                    <a:pt x="1009" y="1122"/>
                  </a:lnTo>
                  <a:lnTo>
                    <a:pt x="1007" y="1124"/>
                  </a:lnTo>
                  <a:lnTo>
                    <a:pt x="1007" y="1122"/>
                  </a:lnTo>
                  <a:lnTo>
                    <a:pt x="1007" y="1122"/>
                  </a:lnTo>
                  <a:lnTo>
                    <a:pt x="1007" y="1122"/>
                  </a:lnTo>
                  <a:lnTo>
                    <a:pt x="1007" y="1122"/>
                  </a:lnTo>
                  <a:lnTo>
                    <a:pt x="1007" y="1122"/>
                  </a:lnTo>
                  <a:lnTo>
                    <a:pt x="1005" y="1122"/>
                  </a:lnTo>
                  <a:lnTo>
                    <a:pt x="1005" y="1122"/>
                  </a:lnTo>
                  <a:lnTo>
                    <a:pt x="1005" y="1122"/>
                  </a:lnTo>
                  <a:lnTo>
                    <a:pt x="1005" y="1122"/>
                  </a:lnTo>
                  <a:lnTo>
                    <a:pt x="1005" y="1124"/>
                  </a:lnTo>
                  <a:lnTo>
                    <a:pt x="1003" y="1124"/>
                  </a:lnTo>
                  <a:lnTo>
                    <a:pt x="1003" y="1122"/>
                  </a:lnTo>
                  <a:lnTo>
                    <a:pt x="1003" y="1122"/>
                  </a:lnTo>
                  <a:lnTo>
                    <a:pt x="1003" y="1122"/>
                  </a:lnTo>
                  <a:lnTo>
                    <a:pt x="1003" y="1122"/>
                  </a:lnTo>
                  <a:lnTo>
                    <a:pt x="1003" y="1122"/>
                  </a:lnTo>
                  <a:lnTo>
                    <a:pt x="1003" y="1124"/>
                  </a:lnTo>
                  <a:lnTo>
                    <a:pt x="1003" y="1124"/>
                  </a:lnTo>
                  <a:lnTo>
                    <a:pt x="1003" y="1124"/>
                  </a:lnTo>
                  <a:lnTo>
                    <a:pt x="1003" y="1124"/>
                  </a:lnTo>
                  <a:lnTo>
                    <a:pt x="1003" y="1124"/>
                  </a:lnTo>
                  <a:lnTo>
                    <a:pt x="1005" y="1126"/>
                  </a:lnTo>
                  <a:lnTo>
                    <a:pt x="1005" y="1126"/>
                  </a:lnTo>
                  <a:lnTo>
                    <a:pt x="1005" y="1126"/>
                  </a:lnTo>
                  <a:lnTo>
                    <a:pt x="1005" y="1126"/>
                  </a:lnTo>
                  <a:lnTo>
                    <a:pt x="1005" y="1126"/>
                  </a:lnTo>
                  <a:lnTo>
                    <a:pt x="1007" y="1126"/>
                  </a:lnTo>
                  <a:lnTo>
                    <a:pt x="1007" y="1126"/>
                  </a:lnTo>
                  <a:lnTo>
                    <a:pt x="1007" y="1126"/>
                  </a:lnTo>
                  <a:lnTo>
                    <a:pt x="1007" y="1126"/>
                  </a:lnTo>
                  <a:lnTo>
                    <a:pt x="1009" y="1124"/>
                  </a:lnTo>
                  <a:lnTo>
                    <a:pt x="1009" y="1124"/>
                  </a:lnTo>
                  <a:lnTo>
                    <a:pt x="1011" y="1124"/>
                  </a:lnTo>
                  <a:lnTo>
                    <a:pt x="1011" y="1124"/>
                  </a:lnTo>
                  <a:lnTo>
                    <a:pt x="1011" y="1124"/>
                  </a:lnTo>
                  <a:lnTo>
                    <a:pt x="1011" y="1122"/>
                  </a:lnTo>
                  <a:lnTo>
                    <a:pt x="1011" y="1122"/>
                  </a:lnTo>
                  <a:lnTo>
                    <a:pt x="1011" y="1122"/>
                  </a:lnTo>
                  <a:lnTo>
                    <a:pt x="1011" y="1124"/>
                  </a:lnTo>
                  <a:lnTo>
                    <a:pt x="1011" y="1124"/>
                  </a:lnTo>
                  <a:lnTo>
                    <a:pt x="1013" y="1124"/>
                  </a:lnTo>
                  <a:lnTo>
                    <a:pt x="1013" y="1122"/>
                  </a:lnTo>
                  <a:lnTo>
                    <a:pt x="1013" y="1122"/>
                  </a:lnTo>
                  <a:lnTo>
                    <a:pt x="1013" y="1122"/>
                  </a:lnTo>
                  <a:lnTo>
                    <a:pt x="1013" y="1122"/>
                  </a:lnTo>
                  <a:lnTo>
                    <a:pt x="1013" y="1124"/>
                  </a:lnTo>
                  <a:lnTo>
                    <a:pt x="1014" y="1122"/>
                  </a:lnTo>
                  <a:lnTo>
                    <a:pt x="1013" y="1122"/>
                  </a:lnTo>
                  <a:lnTo>
                    <a:pt x="1013" y="1121"/>
                  </a:lnTo>
                  <a:lnTo>
                    <a:pt x="1013" y="1119"/>
                  </a:lnTo>
                  <a:lnTo>
                    <a:pt x="1014" y="1119"/>
                  </a:lnTo>
                  <a:lnTo>
                    <a:pt x="1014" y="1119"/>
                  </a:lnTo>
                  <a:lnTo>
                    <a:pt x="1014" y="1119"/>
                  </a:lnTo>
                  <a:lnTo>
                    <a:pt x="1014" y="1117"/>
                  </a:lnTo>
                  <a:lnTo>
                    <a:pt x="1014" y="1117"/>
                  </a:lnTo>
                  <a:lnTo>
                    <a:pt x="1014" y="1117"/>
                  </a:lnTo>
                  <a:lnTo>
                    <a:pt x="1014" y="1115"/>
                  </a:lnTo>
                  <a:lnTo>
                    <a:pt x="1016" y="1115"/>
                  </a:lnTo>
                  <a:lnTo>
                    <a:pt x="1016" y="1113"/>
                  </a:lnTo>
                  <a:lnTo>
                    <a:pt x="1016" y="1113"/>
                  </a:lnTo>
                  <a:lnTo>
                    <a:pt x="1016" y="1112"/>
                  </a:lnTo>
                  <a:lnTo>
                    <a:pt x="1016" y="1112"/>
                  </a:lnTo>
                  <a:lnTo>
                    <a:pt x="1016" y="1110"/>
                  </a:lnTo>
                  <a:lnTo>
                    <a:pt x="1016" y="1110"/>
                  </a:lnTo>
                  <a:lnTo>
                    <a:pt x="1016" y="1110"/>
                  </a:lnTo>
                  <a:lnTo>
                    <a:pt x="1016" y="1108"/>
                  </a:lnTo>
                  <a:lnTo>
                    <a:pt x="1016" y="1108"/>
                  </a:lnTo>
                  <a:lnTo>
                    <a:pt x="1016" y="1108"/>
                  </a:lnTo>
                  <a:lnTo>
                    <a:pt x="1016" y="1108"/>
                  </a:lnTo>
                  <a:lnTo>
                    <a:pt x="1018" y="1108"/>
                  </a:lnTo>
                  <a:lnTo>
                    <a:pt x="1018" y="1106"/>
                  </a:lnTo>
                  <a:lnTo>
                    <a:pt x="1018" y="1104"/>
                  </a:lnTo>
                  <a:lnTo>
                    <a:pt x="1018" y="1104"/>
                  </a:lnTo>
                  <a:lnTo>
                    <a:pt x="1018" y="1102"/>
                  </a:lnTo>
                  <a:lnTo>
                    <a:pt x="1018" y="1102"/>
                  </a:lnTo>
                  <a:lnTo>
                    <a:pt x="1018" y="1102"/>
                  </a:lnTo>
                  <a:lnTo>
                    <a:pt x="1018" y="1101"/>
                  </a:lnTo>
                  <a:lnTo>
                    <a:pt x="1018" y="1101"/>
                  </a:lnTo>
                  <a:lnTo>
                    <a:pt x="1018" y="1099"/>
                  </a:lnTo>
                  <a:lnTo>
                    <a:pt x="1018" y="1099"/>
                  </a:lnTo>
                  <a:lnTo>
                    <a:pt x="1018" y="1099"/>
                  </a:lnTo>
                  <a:lnTo>
                    <a:pt x="1018" y="1097"/>
                  </a:lnTo>
                  <a:lnTo>
                    <a:pt x="1020" y="1097"/>
                  </a:lnTo>
                  <a:lnTo>
                    <a:pt x="1020" y="1097"/>
                  </a:lnTo>
                  <a:lnTo>
                    <a:pt x="1020" y="1097"/>
                  </a:lnTo>
                  <a:lnTo>
                    <a:pt x="1020" y="1095"/>
                  </a:lnTo>
                  <a:lnTo>
                    <a:pt x="1020" y="1093"/>
                  </a:lnTo>
                  <a:lnTo>
                    <a:pt x="1020" y="1093"/>
                  </a:lnTo>
                  <a:lnTo>
                    <a:pt x="1020" y="1093"/>
                  </a:lnTo>
                  <a:lnTo>
                    <a:pt x="1022" y="1091"/>
                  </a:lnTo>
                  <a:lnTo>
                    <a:pt x="1022" y="1091"/>
                  </a:lnTo>
                  <a:lnTo>
                    <a:pt x="1022" y="1091"/>
                  </a:lnTo>
                  <a:lnTo>
                    <a:pt x="1022" y="1091"/>
                  </a:lnTo>
                  <a:lnTo>
                    <a:pt x="1022" y="1091"/>
                  </a:lnTo>
                  <a:lnTo>
                    <a:pt x="1024" y="1090"/>
                  </a:lnTo>
                  <a:lnTo>
                    <a:pt x="1024" y="1090"/>
                  </a:lnTo>
                  <a:lnTo>
                    <a:pt x="1024" y="1090"/>
                  </a:lnTo>
                  <a:lnTo>
                    <a:pt x="1024" y="1088"/>
                  </a:lnTo>
                  <a:lnTo>
                    <a:pt x="1024" y="1088"/>
                  </a:lnTo>
                  <a:lnTo>
                    <a:pt x="1024" y="1088"/>
                  </a:lnTo>
                  <a:lnTo>
                    <a:pt x="1024" y="1086"/>
                  </a:lnTo>
                  <a:lnTo>
                    <a:pt x="1024" y="1086"/>
                  </a:lnTo>
                  <a:lnTo>
                    <a:pt x="1024" y="1086"/>
                  </a:lnTo>
                  <a:lnTo>
                    <a:pt x="1024" y="1084"/>
                  </a:lnTo>
                  <a:lnTo>
                    <a:pt x="1024" y="1084"/>
                  </a:lnTo>
                  <a:lnTo>
                    <a:pt x="1024" y="1084"/>
                  </a:lnTo>
                  <a:lnTo>
                    <a:pt x="1024" y="1082"/>
                  </a:lnTo>
                  <a:lnTo>
                    <a:pt x="1025" y="1082"/>
                  </a:lnTo>
                  <a:lnTo>
                    <a:pt x="1025" y="1082"/>
                  </a:lnTo>
                  <a:lnTo>
                    <a:pt x="1025" y="1080"/>
                  </a:lnTo>
                  <a:lnTo>
                    <a:pt x="1025" y="1080"/>
                  </a:lnTo>
                  <a:lnTo>
                    <a:pt x="1025" y="1080"/>
                  </a:lnTo>
                  <a:lnTo>
                    <a:pt x="1025" y="1080"/>
                  </a:lnTo>
                  <a:lnTo>
                    <a:pt x="1025" y="1080"/>
                  </a:lnTo>
                  <a:lnTo>
                    <a:pt x="1025" y="1080"/>
                  </a:lnTo>
                  <a:lnTo>
                    <a:pt x="1025" y="1080"/>
                  </a:lnTo>
                  <a:lnTo>
                    <a:pt x="1025" y="1080"/>
                  </a:lnTo>
                  <a:lnTo>
                    <a:pt x="1027" y="1079"/>
                  </a:lnTo>
                  <a:lnTo>
                    <a:pt x="1025" y="1079"/>
                  </a:lnTo>
                  <a:lnTo>
                    <a:pt x="1025" y="1079"/>
                  </a:lnTo>
                  <a:lnTo>
                    <a:pt x="1027" y="1079"/>
                  </a:lnTo>
                  <a:lnTo>
                    <a:pt x="1027" y="1079"/>
                  </a:lnTo>
                  <a:lnTo>
                    <a:pt x="1027" y="1077"/>
                  </a:lnTo>
                  <a:lnTo>
                    <a:pt x="1027" y="1077"/>
                  </a:lnTo>
                  <a:lnTo>
                    <a:pt x="1025" y="1077"/>
                  </a:lnTo>
                  <a:lnTo>
                    <a:pt x="1027" y="1077"/>
                  </a:lnTo>
                  <a:lnTo>
                    <a:pt x="1027" y="1077"/>
                  </a:lnTo>
                  <a:lnTo>
                    <a:pt x="1027" y="1077"/>
                  </a:lnTo>
                  <a:lnTo>
                    <a:pt x="1027" y="1077"/>
                  </a:lnTo>
                  <a:lnTo>
                    <a:pt x="1027" y="1077"/>
                  </a:lnTo>
                  <a:lnTo>
                    <a:pt x="1025" y="1075"/>
                  </a:lnTo>
                  <a:lnTo>
                    <a:pt x="1025" y="1075"/>
                  </a:lnTo>
                  <a:lnTo>
                    <a:pt x="1025" y="1075"/>
                  </a:lnTo>
                  <a:lnTo>
                    <a:pt x="1024" y="1075"/>
                  </a:lnTo>
                  <a:lnTo>
                    <a:pt x="1024" y="1075"/>
                  </a:lnTo>
                  <a:lnTo>
                    <a:pt x="1024" y="1075"/>
                  </a:lnTo>
                  <a:lnTo>
                    <a:pt x="1024" y="1075"/>
                  </a:lnTo>
                  <a:lnTo>
                    <a:pt x="1024" y="1075"/>
                  </a:lnTo>
                  <a:lnTo>
                    <a:pt x="1022" y="1075"/>
                  </a:lnTo>
                  <a:lnTo>
                    <a:pt x="1022" y="1075"/>
                  </a:lnTo>
                  <a:lnTo>
                    <a:pt x="1022" y="1075"/>
                  </a:lnTo>
                  <a:lnTo>
                    <a:pt x="1022" y="1075"/>
                  </a:lnTo>
                  <a:lnTo>
                    <a:pt x="1022" y="1075"/>
                  </a:lnTo>
                  <a:lnTo>
                    <a:pt x="1022" y="1077"/>
                  </a:lnTo>
                  <a:lnTo>
                    <a:pt x="1022" y="1075"/>
                  </a:lnTo>
                  <a:lnTo>
                    <a:pt x="1022" y="1077"/>
                  </a:lnTo>
                  <a:lnTo>
                    <a:pt x="1022" y="1077"/>
                  </a:lnTo>
                  <a:lnTo>
                    <a:pt x="1022" y="1077"/>
                  </a:lnTo>
                  <a:lnTo>
                    <a:pt x="1022" y="1077"/>
                  </a:lnTo>
                  <a:lnTo>
                    <a:pt x="1022" y="1079"/>
                  </a:lnTo>
                  <a:lnTo>
                    <a:pt x="1022" y="1079"/>
                  </a:lnTo>
                  <a:lnTo>
                    <a:pt x="1020" y="1079"/>
                  </a:lnTo>
                  <a:lnTo>
                    <a:pt x="1020" y="1080"/>
                  </a:lnTo>
                  <a:lnTo>
                    <a:pt x="1020" y="1080"/>
                  </a:lnTo>
                  <a:lnTo>
                    <a:pt x="1020" y="1080"/>
                  </a:lnTo>
                  <a:lnTo>
                    <a:pt x="1020" y="1080"/>
                  </a:lnTo>
                  <a:lnTo>
                    <a:pt x="1020" y="1082"/>
                  </a:lnTo>
                  <a:lnTo>
                    <a:pt x="1020" y="1082"/>
                  </a:lnTo>
                  <a:lnTo>
                    <a:pt x="1020" y="1082"/>
                  </a:lnTo>
                  <a:lnTo>
                    <a:pt x="1018" y="1082"/>
                  </a:lnTo>
                  <a:lnTo>
                    <a:pt x="1018" y="1082"/>
                  </a:lnTo>
                  <a:lnTo>
                    <a:pt x="1018" y="1082"/>
                  </a:lnTo>
                  <a:lnTo>
                    <a:pt x="1018" y="1084"/>
                  </a:lnTo>
                  <a:lnTo>
                    <a:pt x="1018" y="1084"/>
                  </a:lnTo>
                  <a:lnTo>
                    <a:pt x="1018" y="1084"/>
                  </a:lnTo>
                  <a:lnTo>
                    <a:pt x="1016" y="1084"/>
                  </a:lnTo>
                  <a:lnTo>
                    <a:pt x="1016" y="1086"/>
                  </a:lnTo>
                  <a:lnTo>
                    <a:pt x="1016" y="1084"/>
                  </a:lnTo>
                  <a:lnTo>
                    <a:pt x="1014" y="1084"/>
                  </a:lnTo>
                  <a:lnTo>
                    <a:pt x="1014" y="1084"/>
                  </a:lnTo>
                  <a:lnTo>
                    <a:pt x="1013" y="1084"/>
                  </a:lnTo>
                  <a:lnTo>
                    <a:pt x="1013" y="1084"/>
                  </a:lnTo>
                  <a:lnTo>
                    <a:pt x="1013" y="1084"/>
                  </a:lnTo>
                  <a:lnTo>
                    <a:pt x="1013" y="1084"/>
                  </a:lnTo>
                  <a:lnTo>
                    <a:pt x="1013" y="1084"/>
                  </a:lnTo>
                  <a:lnTo>
                    <a:pt x="1013" y="1084"/>
                  </a:lnTo>
                  <a:lnTo>
                    <a:pt x="1013" y="1084"/>
                  </a:lnTo>
                  <a:lnTo>
                    <a:pt x="1014" y="1084"/>
                  </a:lnTo>
                  <a:lnTo>
                    <a:pt x="1014" y="1084"/>
                  </a:lnTo>
                  <a:lnTo>
                    <a:pt x="1016" y="1084"/>
                  </a:lnTo>
                  <a:lnTo>
                    <a:pt x="1016" y="1084"/>
                  </a:lnTo>
                  <a:lnTo>
                    <a:pt x="1018" y="1084"/>
                  </a:lnTo>
                  <a:lnTo>
                    <a:pt x="1018" y="1082"/>
                  </a:lnTo>
                  <a:lnTo>
                    <a:pt x="1016" y="1082"/>
                  </a:lnTo>
                  <a:lnTo>
                    <a:pt x="1016" y="1080"/>
                  </a:lnTo>
                  <a:lnTo>
                    <a:pt x="1016" y="1080"/>
                  </a:lnTo>
                  <a:lnTo>
                    <a:pt x="1018" y="1080"/>
                  </a:lnTo>
                  <a:lnTo>
                    <a:pt x="1018" y="1080"/>
                  </a:lnTo>
                  <a:lnTo>
                    <a:pt x="1018" y="1080"/>
                  </a:lnTo>
                  <a:lnTo>
                    <a:pt x="1020" y="1080"/>
                  </a:lnTo>
                  <a:lnTo>
                    <a:pt x="1020" y="1080"/>
                  </a:lnTo>
                  <a:lnTo>
                    <a:pt x="1020" y="1079"/>
                  </a:lnTo>
                  <a:lnTo>
                    <a:pt x="1020" y="1079"/>
                  </a:lnTo>
                  <a:lnTo>
                    <a:pt x="1020" y="1079"/>
                  </a:lnTo>
                  <a:lnTo>
                    <a:pt x="1020" y="1077"/>
                  </a:lnTo>
                  <a:lnTo>
                    <a:pt x="1020" y="1077"/>
                  </a:lnTo>
                  <a:lnTo>
                    <a:pt x="1020" y="1077"/>
                  </a:lnTo>
                  <a:lnTo>
                    <a:pt x="1020" y="1077"/>
                  </a:lnTo>
                  <a:lnTo>
                    <a:pt x="1020" y="1077"/>
                  </a:lnTo>
                  <a:lnTo>
                    <a:pt x="1018" y="1077"/>
                  </a:lnTo>
                  <a:lnTo>
                    <a:pt x="1018" y="1075"/>
                  </a:lnTo>
                  <a:lnTo>
                    <a:pt x="1018" y="1075"/>
                  </a:lnTo>
                  <a:lnTo>
                    <a:pt x="1018" y="1075"/>
                  </a:lnTo>
                  <a:lnTo>
                    <a:pt x="1016" y="1075"/>
                  </a:lnTo>
                  <a:lnTo>
                    <a:pt x="1016" y="1075"/>
                  </a:lnTo>
                  <a:lnTo>
                    <a:pt x="1016" y="1075"/>
                  </a:lnTo>
                  <a:lnTo>
                    <a:pt x="1018" y="1075"/>
                  </a:lnTo>
                  <a:lnTo>
                    <a:pt x="1018" y="1075"/>
                  </a:lnTo>
                  <a:lnTo>
                    <a:pt x="1018" y="1075"/>
                  </a:lnTo>
                  <a:lnTo>
                    <a:pt x="1018" y="1073"/>
                  </a:lnTo>
                  <a:lnTo>
                    <a:pt x="1018" y="1075"/>
                  </a:lnTo>
                  <a:lnTo>
                    <a:pt x="1018" y="1075"/>
                  </a:lnTo>
                  <a:lnTo>
                    <a:pt x="1018" y="1075"/>
                  </a:lnTo>
                  <a:lnTo>
                    <a:pt x="1020" y="1075"/>
                  </a:lnTo>
                  <a:lnTo>
                    <a:pt x="1020" y="1075"/>
                  </a:lnTo>
                  <a:lnTo>
                    <a:pt x="1020" y="1075"/>
                  </a:lnTo>
                  <a:lnTo>
                    <a:pt x="1020" y="1075"/>
                  </a:lnTo>
                  <a:lnTo>
                    <a:pt x="1020" y="1075"/>
                  </a:lnTo>
                  <a:lnTo>
                    <a:pt x="1018" y="1073"/>
                  </a:lnTo>
                  <a:lnTo>
                    <a:pt x="1016" y="1073"/>
                  </a:lnTo>
                  <a:lnTo>
                    <a:pt x="1016" y="1071"/>
                  </a:lnTo>
                  <a:lnTo>
                    <a:pt x="1014" y="1071"/>
                  </a:lnTo>
                  <a:lnTo>
                    <a:pt x="1014" y="1071"/>
                  </a:lnTo>
                  <a:lnTo>
                    <a:pt x="1014" y="1071"/>
                  </a:lnTo>
                  <a:lnTo>
                    <a:pt x="1014" y="1071"/>
                  </a:lnTo>
                  <a:lnTo>
                    <a:pt x="1013" y="1069"/>
                  </a:lnTo>
                  <a:lnTo>
                    <a:pt x="1013" y="1069"/>
                  </a:lnTo>
                  <a:lnTo>
                    <a:pt x="1013" y="1069"/>
                  </a:lnTo>
                  <a:lnTo>
                    <a:pt x="1013" y="1069"/>
                  </a:lnTo>
                  <a:lnTo>
                    <a:pt x="1013" y="1069"/>
                  </a:lnTo>
                  <a:lnTo>
                    <a:pt x="1011" y="1068"/>
                  </a:lnTo>
                  <a:lnTo>
                    <a:pt x="1011" y="1068"/>
                  </a:lnTo>
                  <a:lnTo>
                    <a:pt x="1011" y="1068"/>
                  </a:lnTo>
                  <a:lnTo>
                    <a:pt x="1011" y="1068"/>
                  </a:lnTo>
                  <a:lnTo>
                    <a:pt x="1011" y="1066"/>
                  </a:lnTo>
                  <a:lnTo>
                    <a:pt x="1011" y="1066"/>
                  </a:lnTo>
                  <a:lnTo>
                    <a:pt x="1011" y="1066"/>
                  </a:lnTo>
                  <a:lnTo>
                    <a:pt x="1011" y="1066"/>
                  </a:lnTo>
                  <a:lnTo>
                    <a:pt x="1011" y="1064"/>
                  </a:lnTo>
                  <a:lnTo>
                    <a:pt x="1011" y="1064"/>
                  </a:lnTo>
                  <a:lnTo>
                    <a:pt x="1011" y="1064"/>
                  </a:lnTo>
                  <a:lnTo>
                    <a:pt x="1011" y="1062"/>
                  </a:lnTo>
                  <a:lnTo>
                    <a:pt x="1013" y="1062"/>
                  </a:lnTo>
                  <a:lnTo>
                    <a:pt x="1013" y="1062"/>
                  </a:lnTo>
                  <a:lnTo>
                    <a:pt x="1013" y="1060"/>
                  </a:lnTo>
                  <a:lnTo>
                    <a:pt x="1013" y="1060"/>
                  </a:lnTo>
                  <a:lnTo>
                    <a:pt x="1013" y="1060"/>
                  </a:lnTo>
                  <a:lnTo>
                    <a:pt x="1011" y="1060"/>
                  </a:lnTo>
                  <a:lnTo>
                    <a:pt x="1011" y="1060"/>
                  </a:lnTo>
                  <a:lnTo>
                    <a:pt x="1011" y="1060"/>
                  </a:lnTo>
                  <a:lnTo>
                    <a:pt x="1011" y="1062"/>
                  </a:lnTo>
                  <a:lnTo>
                    <a:pt x="1011" y="1062"/>
                  </a:lnTo>
                  <a:lnTo>
                    <a:pt x="1009" y="1060"/>
                  </a:lnTo>
                  <a:lnTo>
                    <a:pt x="1009" y="1062"/>
                  </a:lnTo>
                  <a:lnTo>
                    <a:pt x="1009" y="1062"/>
                  </a:lnTo>
                  <a:lnTo>
                    <a:pt x="1009" y="1062"/>
                  </a:lnTo>
                  <a:lnTo>
                    <a:pt x="1007" y="1062"/>
                  </a:lnTo>
                  <a:lnTo>
                    <a:pt x="1007" y="1062"/>
                  </a:lnTo>
                  <a:lnTo>
                    <a:pt x="1007" y="1062"/>
                  </a:lnTo>
                  <a:lnTo>
                    <a:pt x="1007" y="1062"/>
                  </a:lnTo>
                  <a:lnTo>
                    <a:pt x="1005" y="1062"/>
                  </a:lnTo>
                  <a:lnTo>
                    <a:pt x="1005" y="1062"/>
                  </a:lnTo>
                  <a:lnTo>
                    <a:pt x="1005" y="1062"/>
                  </a:lnTo>
                  <a:lnTo>
                    <a:pt x="1003" y="1062"/>
                  </a:lnTo>
                  <a:lnTo>
                    <a:pt x="1003" y="1062"/>
                  </a:lnTo>
                  <a:lnTo>
                    <a:pt x="1002" y="1062"/>
                  </a:lnTo>
                  <a:lnTo>
                    <a:pt x="1002" y="1062"/>
                  </a:lnTo>
                  <a:lnTo>
                    <a:pt x="1002" y="1062"/>
                  </a:lnTo>
                  <a:lnTo>
                    <a:pt x="1002" y="1062"/>
                  </a:lnTo>
                  <a:lnTo>
                    <a:pt x="1000" y="1062"/>
                  </a:lnTo>
                  <a:lnTo>
                    <a:pt x="1000" y="1062"/>
                  </a:lnTo>
                  <a:lnTo>
                    <a:pt x="1000" y="1062"/>
                  </a:lnTo>
                  <a:lnTo>
                    <a:pt x="1000" y="1060"/>
                  </a:lnTo>
                  <a:lnTo>
                    <a:pt x="1000" y="1060"/>
                  </a:lnTo>
                  <a:lnTo>
                    <a:pt x="1000" y="1060"/>
                  </a:lnTo>
                  <a:lnTo>
                    <a:pt x="1000" y="1060"/>
                  </a:lnTo>
                  <a:lnTo>
                    <a:pt x="1000" y="1060"/>
                  </a:lnTo>
                  <a:lnTo>
                    <a:pt x="1000" y="1060"/>
                  </a:lnTo>
                  <a:lnTo>
                    <a:pt x="998" y="1060"/>
                  </a:lnTo>
                  <a:lnTo>
                    <a:pt x="998" y="1060"/>
                  </a:lnTo>
                  <a:lnTo>
                    <a:pt x="998" y="1060"/>
                  </a:lnTo>
                  <a:lnTo>
                    <a:pt x="996" y="1059"/>
                  </a:lnTo>
                  <a:lnTo>
                    <a:pt x="996" y="1059"/>
                  </a:lnTo>
                  <a:lnTo>
                    <a:pt x="996" y="1059"/>
                  </a:lnTo>
                  <a:lnTo>
                    <a:pt x="996" y="1059"/>
                  </a:lnTo>
                  <a:lnTo>
                    <a:pt x="996" y="1057"/>
                  </a:lnTo>
                  <a:lnTo>
                    <a:pt x="996" y="1057"/>
                  </a:lnTo>
                  <a:lnTo>
                    <a:pt x="996" y="1057"/>
                  </a:lnTo>
                  <a:lnTo>
                    <a:pt x="998" y="1057"/>
                  </a:lnTo>
                  <a:lnTo>
                    <a:pt x="998" y="1057"/>
                  </a:lnTo>
                  <a:lnTo>
                    <a:pt x="998" y="1057"/>
                  </a:lnTo>
                  <a:lnTo>
                    <a:pt x="998" y="1057"/>
                  </a:lnTo>
                  <a:lnTo>
                    <a:pt x="998" y="1057"/>
                  </a:lnTo>
                  <a:lnTo>
                    <a:pt x="1000" y="1055"/>
                  </a:lnTo>
                  <a:lnTo>
                    <a:pt x="1000" y="1057"/>
                  </a:lnTo>
                  <a:lnTo>
                    <a:pt x="1000" y="1057"/>
                  </a:lnTo>
                  <a:lnTo>
                    <a:pt x="1000" y="1057"/>
                  </a:lnTo>
                  <a:lnTo>
                    <a:pt x="1000" y="1057"/>
                  </a:lnTo>
                  <a:lnTo>
                    <a:pt x="1000" y="1059"/>
                  </a:lnTo>
                  <a:lnTo>
                    <a:pt x="1002" y="1059"/>
                  </a:lnTo>
                  <a:lnTo>
                    <a:pt x="1002" y="1059"/>
                  </a:lnTo>
                  <a:lnTo>
                    <a:pt x="1002" y="1059"/>
                  </a:lnTo>
                  <a:lnTo>
                    <a:pt x="1002" y="1059"/>
                  </a:lnTo>
                  <a:lnTo>
                    <a:pt x="1003" y="1059"/>
                  </a:lnTo>
                  <a:lnTo>
                    <a:pt x="1003" y="1057"/>
                  </a:lnTo>
                  <a:lnTo>
                    <a:pt x="1003" y="1057"/>
                  </a:lnTo>
                  <a:lnTo>
                    <a:pt x="1003" y="1057"/>
                  </a:lnTo>
                  <a:lnTo>
                    <a:pt x="1003" y="1057"/>
                  </a:lnTo>
                  <a:lnTo>
                    <a:pt x="1003" y="1057"/>
                  </a:lnTo>
                  <a:lnTo>
                    <a:pt x="1003" y="1057"/>
                  </a:lnTo>
                  <a:lnTo>
                    <a:pt x="1003" y="1057"/>
                  </a:lnTo>
                  <a:lnTo>
                    <a:pt x="1005" y="1057"/>
                  </a:lnTo>
                  <a:lnTo>
                    <a:pt x="1005" y="1057"/>
                  </a:lnTo>
                  <a:lnTo>
                    <a:pt x="1007" y="1057"/>
                  </a:lnTo>
                  <a:lnTo>
                    <a:pt x="1007" y="1057"/>
                  </a:lnTo>
                  <a:lnTo>
                    <a:pt x="1007" y="1057"/>
                  </a:lnTo>
                  <a:lnTo>
                    <a:pt x="1007" y="1057"/>
                  </a:lnTo>
                  <a:lnTo>
                    <a:pt x="1009" y="1057"/>
                  </a:lnTo>
                  <a:lnTo>
                    <a:pt x="1011" y="1057"/>
                  </a:lnTo>
                  <a:lnTo>
                    <a:pt x="1011" y="1057"/>
                  </a:lnTo>
                  <a:lnTo>
                    <a:pt x="1013" y="1055"/>
                  </a:lnTo>
                  <a:lnTo>
                    <a:pt x="1013" y="1055"/>
                  </a:lnTo>
                  <a:lnTo>
                    <a:pt x="1014" y="1055"/>
                  </a:lnTo>
                  <a:lnTo>
                    <a:pt x="1014" y="1055"/>
                  </a:lnTo>
                  <a:lnTo>
                    <a:pt x="1016" y="1055"/>
                  </a:lnTo>
                  <a:lnTo>
                    <a:pt x="1016" y="1055"/>
                  </a:lnTo>
                  <a:lnTo>
                    <a:pt x="1016" y="1055"/>
                  </a:lnTo>
                  <a:lnTo>
                    <a:pt x="1014" y="1057"/>
                  </a:lnTo>
                  <a:lnTo>
                    <a:pt x="1014" y="1057"/>
                  </a:lnTo>
                  <a:lnTo>
                    <a:pt x="1014" y="1057"/>
                  </a:lnTo>
                  <a:lnTo>
                    <a:pt x="1014" y="1057"/>
                  </a:lnTo>
                  <a:lnTo>
                    <a:pt x="1014" y="1057"/>
                  </a:lnTo>
                  <a:lnTo>
                    <a:pt x="1014" y="1059"/>
                  </a:lnTo>
                  <a:lnTo>
                    <a:pt x="1014" y="1059"/>
                  </a:lnTo>
                  <a:lnTo>
                    <a:pt x="1014" y="1059"/>
                  </a:lnTo>
                  <a:lnTo>
                    <a:pt x="1014" y="1059"/>
                  </a:lnTo>
                  <a:lnTo>
                    <a:pt x="1016" y="1059"/>
                  </a:lnTo>
                  <a:lnTo>
                    <a:pt x="1016" y="1057"/>
                  </a:lnTo>
                  <a:lnTo>
                    <a:pt x="1018" y="1057"/>
                  </a:lnTo>
                  <a:lnTo>
                    <a:pt x="1018" y="1057"/>
                  </a:lnTo>
                  <a:lnTo>
                    <a:pt x="1020" y="1055"/>
                  </a:lnTo>
                  <a:lnTo>
                    <a:pt x="1020" y="1055"/>
                  </a:lnTo>
                  <a:lnTo>
                    <a:pt x="1022" y="1055"/>
                  </a:lnTo>
                  <a:lnTo>
                    <a:pt x="1022" y="1055"/>
                  </a:lnTo>
                  <a:lnTo>
                    <a:pt x="1022" y="1055"/>
                  </a:lnTo>
                  <a:lnTo>
                    <a:pt x="1024" y="1055"/>
                  </a:lnTo>
                  <a:lnTo>
                    <a:pt x="1025" y="1055"/>
                  </a:lnTo>
                  <a:lnTo>
                    <a:pt x="1025" y="1055"/>
                  </a:lnTo>
                  <a:lnTo>
                    <a:pt x="1027" y="1055"/>
                  </a:lnTo>
                  <a:lnTo>
                    <a:pt x="1027" y="1055"/>
                  </a:lnTo>
                  <a:lnTo>
                    <a:pt x="1027" y="1055"/>
                  </a:lnTo>
                  <a:lnTo>
                    <a:pt x="1027" y="1057"/>
                  </a:lnTo>
                  <a:lnTo>
                    <a:pt x="1027" y="1057"/>
                  </a:lnTo>
                  <a:lnTo>
                    <a:pt x="1027" y="1057"/>
                  </a:lnTo>
                  <a:lnTo>
                    <a:pt x="1027" y="1057"/>
                  </a:lnTo>
                  <a:lnTo>
                    <a:pt x="1027" y="1057"/>
                  </a:lnTo>
                  <a:lnTo>
                    <a:pt x="1029" y="1057"/>
                  </a:lnTo>
                  <a:lnTo>
                    <a:pt x="1029" y="1059"/>
                  </a:lnTo>
                  <a:lnTo>
                    <a:pt x="1029" y="1059"/>
                  </a:lnTo>
                  <a:lnTo>
                    <a:pt x="1029" y="1059"/>
                  </a:lnTo>
                  <a:lnTo>
                    <a:pt x="1031" y="1059"/>
                  </a:lnTo>
                  <a:lnTo>
                    <a:pt x="1031" y="1059"/>
                  </a:lnTo>
                  <a:lnTo>
                    <a:pt x="1031" y="1060"/>
                  </a:lnTo>
                  <a:lnTo>
                    <a:pt x="1031" y="1060"/>
                  </a:lnTo>
                  <a:lnTo>
                    <a:pt x="1029" y="1060"/>
                  </a:lnTo>
                  <a:lnTo>
                    <a:pt x="1029" y="1060"/>
                  </a:lnTo>
                  <a:lnTo>
                    <a:pt x="1027" y="1060"/>
                  </a:lnTo>
                  <a:lnTo>
                    <a:pt x="1027" y="1060"/>
                  </a:lnTo>
                  <a:lnTo>
                    <a:pt x="1027" y="1060"/>
                  </a:lnTo>
                  <a:lnTo>
                    <a:pt x="1027" y="1059"/>
                  </a:lnTo>
                  <a:lnTo>
                    <a:pt x="1027" y="1060"/>
                  </a:lnTo>
                  <a:lnTo>
                    <a:pt x="1027" y="1060"/>
                  </a:lnTo>
                  <a:lnTo>
                    <a:pt x="1027" y="1060"/>
                  </a:lnTo>
                  <a:lnTo>
                    <a:pt x="1029" y="1060"/>
                  </a:lnTo>
                  <a:lnTo>
                    <a:pt x="1029" y="1060"/>
                  </a:lnTo>
                  <a:lnTo>
                    <a:pt x="1029" y="1060"/>
                  </a:lnTo>
                  <a:lnTo>
                    <a:pt x="1031" y="1060"/>
                  </a:lnTo>
                  <a:lnTo>
                    <a:pt x="1031" y="1060"/>
                  </a:lnTo>
                  <a:lnTo>
                    <a:pt x="1031" y="1060"/>
                  </a:lnTo>
                  <a:lnTo>
                    <a:pt x="1031" y="1060"/>
                  </a:lnTo>
                  <a:lnTo>
                    <a:pt x="1031" y="1062"/>
                  </a:lnTo>
                  <a:lnTo>
                    <a:pt x="1031" y="1062"/>
                  </a:lnTo>
                  <a:lnTo>
                    <a:pt x="1031" y="1062"/>
                  </a:lnTo>
                  <a:lnTo>
                    <a:pt x="1033" y="1060"/>
                  </a:lnTo>
                  <a:lnTo>
                    <a:pt x="1033" y="1060"/>
                  </a:lnTo>
                  <a:lnTo>
                    <a:pt x="1033" y="1060"/>
                  </a:lnTo>
                  <a:lnTo>
                    <a:pt x="1033" y="1060"/>
                  </a:lnTo>
                  <a:lnTo>
                    <a:pt x="1035" y="1059"/>
                  </a:lnTo>
                  <a:lnTo>
                    <a:pt x="1035" y="1059"/>
                  </a:lnTo>
                  <a:lnTo>
                    <a:pt x="1035" y="1059"/>
                  </a:lnTo>
                  <a:lnTo>
                    <a:pt x="1033" y="1059"/>
                  </a:lnTo>
                  <a:lnTo>
                    <a:pt x="1035" y="1059"/>
                  </a:lnTo>
                  <a:lnTo>
                    <a:pt x="1035" y="1059"/>
                  </a:lnTo>
                  <a:lnTo>
                    <a:pt x="1035" y="1059"/>
                  </a:lnTo>
                  <a:lnTo>
                    <a:pt x="1035" y="1057"/>
                  </a:lnTo>
                  <a:lnTo>
                    <a:pt x="1035" y="1057"/>
                  </a:lnTo>
                  <a:lnTo>
                    <a:pt x="1035" y="1057"/>
                  </a:lnTo>
                  <a:lnTo>
                    <a:pt x="1035" y="1057"/>
                  </a:lnTo>
                  <a:lnTo>
                    <a:pt x="1035" y="1057"/>
                  </a:lnTo>
                  <a:lnTo>
                    <a:pt x="1035" y="1055"/>
                  </a:lnTo>
                  <a:lnTo>
                    <a:pt x="1035" y="1055"/>
                  </a:lnTo>
                  <a:lnTo>
                    <a:pt x="1036" y="1055"/>
                  </a:lnTo>
                  <a:lnTo>
                    <a:pt x="1036" y="1055"/>
                  </a:lnTo>
                  <a:lnTo>
                    <a:pt x="1036" y="1055"/>
                  </a:lnTo>
                  <a:lnTo>
                    <a:pt x="1036" y="1055"/>
                  </a:lnTo>
                  <a:lnTo>
                    <a:pt x="1036" y="1055"/>
                  </a:lnTo>
                  <a:lnTo>
                    <a:pt x="1036" y="1053"/>
                  </a:lnTo>
                  <a:lnTo>
                    <a:pt x="1036" y="1053"/>
                  </a:lnTo>
                  <a:lnTo>
                    <a:pt x="1036" y="1053"/>
                  </a:lnTo>
                  <a:lnTo>
                    <a:pt x="1038" y="1053"/>
                  </a:lnTo>
                  <a:lnTo>
                    <a:pt x="1038" y="1053"/>
                  </a:lnTo>
                  <a:lnTo>
                    <a:pt x="1038" y="1051"/>
                  </a:lnTo>
                  <a:lnTo>
                    <a:pt x="1038" y="1051"/>
                  </a:lnTo>
                  <a:lnTo>
                    <a:pt x="1038" y="1051"/>
                  </a:lnTo>
                  <a:lnTo>
                    <a:pt x="1038" y="1049"/>
                  </a:lnTo>
                  <a:lnTo>
                    <a:pt x="1040" y="1049"/>
                  </a:lnTo>
                  <a:lnTo>
                    <a:pt x="1040" y="1049"/>
                  </a:lnTo>
                  <a:lnTo>
                    <a:pt x="1040" y="1048"/>
                  </a:lnTo>
                  <a:lnTo>
                    <a:pt x="1040" y="1048"/>
                  </a:lnTo>
                  <a:lnTo>
                    <a:pt x="1040" y="1048"/>
                  </a:lnTo>
                  <a:lnTo>
                    <a:pt x="1040" y="1048"/>
                  </a:lnTo>
                  <a:lnTo>
                    <a:pt x="1042" y="1046"/>
                  </a:lnTo>
                  <a:lnTo>
                    <a:pt x="1042" y="1046"/>
                  </a:lnTo>
                  <a:lnTo>
                    <a:pt x="1042" y="1046"/>
                  </a:lnTo>
                  <a:lnTo>
                    <a:pt x="1042" y="1044"/>
                  </a:lnTo>
                  <a:lnTo>
                    <a:pt x="1042" y="1044"/>
                  </a:lnTo>
                  <a:lnTo>
                    <a:pt x="1044" y="1044"/>
                  </a:lnTo>
                  <a:lnTo>
                    <a:pt x="1044" y="1044"/>
                  </a:lnTo>
                  <a:lnTo>
                    <a:pt x="1044" y="1042"/>
                  </a:lnTo>
                  <a:lnTo>
                    <a:pt x="1044" y="1042"/>
                  </a:lnTo>
                  <a:lnTo>
                    <a:pt x="1044" y="1042"/>
                  </a:lnTo>
                  <a:lnTo>
                    <a:pt x="1044" y="1040"/>
                  </a:lnTo>
                  <a:lnTo>
                    <a:pt x="1045" y="1040"/>
                  </a:lnTo>
                  <a:lnTo>
                    <a:pt x="1045" y="1040"/>
                  </a:lnTo>
                  <a:lnTo>
                    <a:pt x="1045" y="1040"/>
                  </a:lnTo>
                  <a:lnTo>
                    <a:pt x="1045" y="1038"/>
                  </a:lnTo>
                  <a:lnTo>
                    <a:pt x="1045" y="1038"/>
                  </a:lnTo>
                  <a:lnTo>
                    <a:pt x="1047" y="1038"/>
                  </a:lnTo>
                  <a:lnTo>
                    <a:pt x="1047" y="1037"/>
                  </a:lnTo>
                  <a:lnTo>
                    <a:pt x="1047" y="1037"/>
                  </a:lnTo>
                  <a:lnTo>
                    <a:pt x="1047" y="1037"/>
                  </a:lnTo>
                  <a:lnTo>
                    <a:pt x="1047" y="1037"/>
                  </a:lnTo>
                  <a:lnTo>
                    <a:pt x="1047" y="1037"/>
                  </a:lnTo>
                  <a:lnTo>
                    <a:pt x="1047" y="1035"/>
                  </a:lnTo>
                  <a:lnTo>
                    <a:pt x="1047" y="1035"/>
                  </a:lnTo>
                  <a:lnTo>
                    <a:pt x="1047" y="1035"/>
                  </a:lnTo>
                  <a:lnTo>
                    <a:pt x="1047" y="1033"/>
                  </a:lnTo>
                  <a:lnTo>
                    <a:pt x="1047" y="1033"/>
                  </a:lnTo>
                  <a:lnTo>
                    <a:pt x="1049" y="1033"/>
                  </a:lnTo>
                  <a:lnTo>
                    <a:pt x="1049" y="1033"/>
                  </a:lnTo>
                  <a:lnTo>
                    <a:pt x="1049" y="1033"/>
                  </a:lnTo>
                  <a:lnTo>
                    <a:pt x="1049" y="1033"/>
                  </a:lnTo>
                  <a:lnTo>
                    <a:pt x="1049" y="1033"/>
                  </a:lnTo>
                  <a:lnTo>
                    <a:pt x="1049" y="1035"/>
                  </a:lnTo>
                  <a:lnTo>
                    <a:pt x="1049" y="1035"/>
                  </a:lnTo>
                  <a:lnTo>
                    <a:pt x="1049" y="1033"/>
                  </a:lnTo>
                  <a:lnTo>
                    <a:pt x="1049" y="1033"/>
                  </a:lnTo>
                  <a:lnTo>
                    <a:pt x="1049" y="1031"/>
                  </a:lnTo>
                  <a:lnTo>
                    <a:pt x="1049" y="1031"/>
                  </a:lnTo>
                  <a:lnTo>
                    <a:pt x="1049" y="1031"/>
                  </a:lnTo>
                  <a:lnTo>
                    <a:pt x="1049" y="1031"/>
                  </a:lnTo>
                  <a:lnTo>
                    <a:pt x="1049" y="1029"/>
                  </a:lnTo>
                  <a:lnTo>
                    <a:pt x="1049" y="1029"/>
                  </a:lnTo>
                  <a:lnTo>
                    <a:pt x="1049" y="1027"/>
                  </a:lnTo>
                  <a:lnTo>
                    <a:pt x="1049" y="1026"/>
                  </a:lnTo>
                  <a:lnTo>
                    <a:pt x="1049" y="1026"/>
                  </a:lnTo>
                  <a:lnTo>
                    <a:pt x="1049" y="1026"/>
                  </a:lnTo>
                  <a:lnTo>
                    <a:pt x="1049" y="1026"/>
                  </a:lnTo>
                  <a:lnTo>
                    <a:pt x="1049" y="1026"/>
                  </a:lnTo>
                  <a:lnTo>
                    <a:pt x="1049" y="1024"/>
                  </a:lnTo>
                  <a:lnTo>
                    <a:pt x="1049" y="1024"/>
                  </a:lnTo>
                  <a:lnTo>
                    <a:pt x="1049" y="1024"/>
                  </a:lnTo>
                  <a:lnTo>
                    <a:pt x="1047" y="1024"/>
                  </a:lnTo>
                  <a:lnTo>
                    <a:pt x="1047" y="1024"/>
                  </a:lnTo>
                  <a:lnTo>
                    <a:pt x="1047" y="1024"/>
                  </a:lnTo>
                  <a:lnTo>
                    <a:pt x="1047" y="1024"/>
                  </a:lnTo>
                  <a:lnTo>
                    <a:pt x="1045" y="1024"/>
                  </a:lnTo>
                  <a:lnTo>
                    <a:pt x="1045" y="1024"/>
                  </a:lnTo>
                  <a:lnTo>
                    <a:pt x="1045" y="1024"/>
                  </a:lnTo>
                  <a:lnTo>
                    <a:pt x="1045" y="1024"/>
                  </a:lnTo>
                  <a:lnTo>
                    <a:pt x="1045" y="1024"/>
                  </a:lnTo>
                  <a:lnTo>
                    <a:pt x="1045" y="1024"/>
                  </a:lnTo>
                  <a:lnTo>
                    <a:pt x="1047" y="1024"/>
                  </a:lnTo>
                  <a:lnTo>
                    <a:pt x="1047" y="1026"/>
                  </a:lnTo>
                  <a:lnTo>
                    <a:pt x="1047" y="1026"/>
                  </a:lnTo>
                  <a:lnTo>
                    <a:pt x="1045" y="1026"/>
                  </a:lnTo>
                  <a:lnTo>
                    <a:pt x="1045" y="1026"/>
                  </a:lnTo>
                  <a:lnTo>
                    <a:pt x="1045" y="1027"/>
                  </a:lnTo>
                  <a:lnTo>
                    <a:pt x="1044" y="1027"/>
                  </a:lnTo>
                  <a:lnTo>
                    <a:pt x="1044" y="1027"/>
                  </a:lnTo>
                  <a:lnTo>
                    <a:pt x="1044" y="1027"/>
                  </a:lnTo>
                  <a:lnTo>
                    <a:pt x="1044" y="1027"/>
                  </a:lnTo>
                  <a:lnTo>
                    <a:pt x="1044" y="1027"/>
                  </a:lnTo>
                  <a:lnTo>
                    <a:pt x="1044" y="1027"/>
                  </a:lnTo>
                  <a:lnTo>
                    <a:pt x="1042" y="1027"/>
                  </a:lnTo>
                  <a:lnTo>
                    <a:pt x="1042" y="1027"/>
                  </a:lnTo>
                  <a:lnTo>
                    <a:pt x="1042" y="1027"/>
                  </a:lnTo>
                  <a:lnTo>
                    <a:pt x="1042" y="1029"/>
                  </a:lnTo>
                  <a:lnTo>
                    <a:pt x="1042" y="1029"/>
                  </a:lnTo>
                  <a:lnTo>
                    <a:pt x="1040" y="1029"/>
                  </a:lnTo>
                  <a:lnTo>
                    <a:pt x="1040" y="1029"/>
                  </a:lnTo>
                  <a:lnTo>
                    <a:pt x="1040" y="1029"/>
                  </a:lnTo>
                  <a:lnTo>
                    <a:pt x="1040" y="1029"/>
                  </a:lnTo>
                  <a:lnTo>
                    <a:pt x="1040" y="1029"/>
                  </a:lnTo>
                  <a:lnTo>
                    <a:pt x="1040" y="1031"/>
                  </a:lnTo>
                  <a:lnTo>
                    <a:pt x="1040" y="1031"/>
                  </a:lnTo>
                  <a:lnTo>
                    <a:pt x="1038" y="1031"/>
                  </a:lnTo>
                  <a:lnTo>
                    <a:pt x="1038" y="1031"/>
                  </a:lnTo>
                  <a:lnTo>
                    <a:pt x="1038" y="1031"/>
                  </a:lnTo>
                  <a:lnTo>
                    <a:pt x="1038" y="1031"/>
                  </a:lnTo>
                  <a:lnTo>
                    <a:pt x="1040" y="1031"/>
                  </a:lnTo>
                  <a:lnTo>
                    <a:pt x="1040" y="1031"/>
                  </a:lnTo>
                  <a:lnTo>
                    <a:pt x="1038" y="1031"/>
                  </a:lnTo>
                  <a:lnTo>
                    <a:pt x="1038" y="1031"/>
                  </a:lnTo>
                  <a:lnTo>
                    <a:pt x="1038" y="1031"/>
                  </a:lnTo>
                  <a:lnTo>
                    <a:pt x="1038" y="1031"/>
                  </a:lnTo>
                  <a:lnTo>
                    <a:pt x="1038" y="1033"/>
                  </a:lnTo>
                  <a:lnTo>
                    <a:pt x="1038" y="1033"/>
                  </a:lnTo>
                  <a:lnTo>
                    <a:pt x="1038" y="1033"/>
                  </a:lnTo>
                  <a:lnTo>
                    <a:pt x="1038" y="1033"/>
                  </a:lnTo>
                  <a:lnTo>
                    <a:pt x="1038" y="1033"/>
                  </a:lnTo>
                  <a:lnTo>
                    <a:pt x="1038" y="1033"/>
                  </a:lnTo>
                  <a:lnTo>
                    <a:pt x="1038" y="1033"/>
                  </a:lnTo>
                  <a:lnTo>
                    <a:pt x="1038" y="1033"/>
                  </a:lnTo>
                  <a:lnTo>
                    <a:pt x="1040" y="1033"/>
                  </a:lnTo>
                  <a:lnTo>
                    <a:pt x="1040" y="1035"/>
                  </a:lnTo>
                  <a:lnTo>
                    <a:pt x="1040" y="1035"/>
                  </a:lnTo>
                  <a:lnTo>
                    <a:pt x="1038" y="1035"/>
                  </a:lnTo>
                  <a:lnTo>
                    <a:pt x="1038" y="1035"/>
                  </a:lnTo>
                  <a:lnTo>
                    <a:pt x="1038" y="1035"/>
                  </a:lnTo>
                  <a:lnTo>
                    <a:pt x="1038" y="1035"/>
                  </a:lnTo>
                  <a:lnTo>
                    <a:pt x="1036" y="1035"/>
                  </a:lnTo>
                  <a:lnTo>
                    <a:pt x="1036" y="1035"/>
                  </a:lnTo>
                  <a:lnTo>
                    <a:pt x="1036" y="1037"/>
                  </a:lnTo>
                  <a:lnTo>
                    <a:pt x="1036" y="1037"/>
                  </a:lnTo>
                  <a:lnTo>
                    <a:pt x="1036" y="1037"/>
                  </a:lnTo>
                  <a:lnTo>
                    <a:pt x="1036" y="1038"/>
                  </a:lnTo>
                  <a:lnTo>
                    <a:pt x="1036" y="1038"/>
                  </a:lnTo>
                  <a:lnTo>
                    <a:pt x="1036" y="1038"/>
                  </a:lnTo>
                  <a:lnTo>
                    <a:pt x="1036" y="1038"/>
                  </a:lnTo>
                  <a:lnTo>
                    <a:pt x="1035" y="1038"/>
                  </a:lnTo>
                  <a:lnTo>
                    <a:pt x="1035" y="1038"/>
                  </a:lnTo>
                  <a:lnTo>
                    <a:pt x="1035" y="1040"/>
                  </a:lnTo>
                  <a:lnTo>
                    <a:pt x="1035" y="1040"/>
                  </a:lnTo>
                  <a:lnTo>
                    <a:pt x="1035" y="1040"/>
                  </a:lnTo>
                  <a:lnTo>
                    <a:pt x="1033" y="1042"/>
                  </a:lnTo>
                  <a:lnTo>
                    <a:pt x="1035" y="1042"/>
                  </a:lnTo>
                  <a:lnTo>
                    <a:pt x="1035" y="1042"/>
                  </a:lnTo>
                  <a:lnTo>
                    <a:pt x="1033" y="1042"/>
                  </a:lnTo>
                  <a:lnTo>
                    <a:pt x="1033" y="1042"/>
                  </a:lnTo>
                  <a:lnTo>
                    <a:pt x="1033" y="1042"/>
                  </a:lnTo>
                  <a:lnTo>
                    <a:pt x="1033" y="1042"/>
                  </a:lnTo>
                  <a:lnTo>
                    <a:pt x="1033" y="1040"/>
                  </a:lnTo>
                  <a:lnTo>
                    <a:pt x="1033" y="1040"/>
                  </a:lnTo>
                  <a:lnTo>
                    <a:pt x="1033" y="1040"/>
                  </a:lnTo>
                  <a:lnTo>
                    <a:pt x="1033" y="1040"/>
                  </a:lnTo>
                  <a:lnTo>
                    <a:pt x="1033" y="1040"/>
                  </a:lnTo>
                  <a:lnTo>
                    <a:pt x="1035" y="1038"/>
                  </a:lnTo>
                  <a:lnTo>
                    <a:pt x="1035" y="1038"/>
                  </a:lnTo>
                  <a:lnTo>
                    <a:pt x="1035" y="1038"/>
                  </a:lnTo>
                  <a:lnTo>
                    <a:pt x="1035" y="1038"/>
                  </a:lnTo>
                  <a:lnTo>
                    <a:pt x="1036" y="1038"/>
                  </a:lnTo>
                  <a:lnTo>
                    <a:pt x="1036" y="1038"/>
                  </a:lnTo>
                  <a:lnTo>
                    <a:pt x="1036" y="1037"/>
                  </a:lnTo>
                  <a:lnTo>
                    <a:pt x="1036" y="1037"/>
                  </a:lnTo>
                  <a:lnTo>
                    <a:pt x="1036" y="1037"/>
                  </a:lnTo>
                  <a:lnTo>
                    <a:pt x="1035" y="1037"/>
                  </a:lnTo>
                  <a:lnTo>
                    <a:pt x="1036" y="1037"/>
                  </a:lnTo>
                  <a:lnTo>
                    <a:pt x="1036" y="1037"/>
                  </a:lnTo>
                  <a:lnTo>
                    <a:pt x="1036" y="1037"/>
                  </a:lnTo>
                  <a:lnTo>
                    <a:pt x="1036" y="1035"/>
                  </a:lnTo>
                  <a:lnTo>
                    <a:pt x="1036" y="1035"/>
                  </a:lnTo>
                  <a:lnTo>
                    <a:pt x="1036" y="1035"/>
                  </a:lnTo>
                  <a:lnTo>
                    <a:pt x="1036" y="1035"/>
                  </a:lnTo>
                  <a:lnTo>
                    <a:pt x="1036" y="1035"/>
                  </a:lnTo>
                  <a:lnTo>
                    <a:pt x="1035" y="1033"/>
                  </a:lnTo>
                  <a:lnTo>
                    <a:pt x="1035" y="1033"/>
                  </a:lnTo>
                  <a:lnTo>
                    <a:pt x="1035" y="1033"/>
                  </a:lnTo>
                  <a:lnTo>
                    <a:pt x="1035" y="1033"/>
                  </a:lnTo>
                  <a:lnTo>
                    <a:pt x="1035" y="1033"/>
                  </a:lnTo>
                  <a:lnTo>
                    <a:pt x="1035" y="1033"/>
                  </a:lnTo>
                  <a:lnTo>
                    <a:pt x="1035" y="1033"/>
                  </a:lnTo>
                  <a:lnTo>
                    <a:pt x="1035" y="1033"/>
                  </a:lnTo>
                  <a:lnTo>
                    <a:pt x="1033" y="1033"/>
                  </a:lnTo>
                  <a:lnTo>
                    <a:pt x="1033" y="1033"/>
                  </a:lnTo>
                  <a:lnTo>
                    <a:pt x="1033" y="1031"/>
                  </a:lnTo>
                  <a:lnTo>
                    <a:pt x="1033" y="1031"/>
                  </a:lnTo>
                  <a:lnTo>
                    <a:pt x="1035" y="1031"/>
                  </a:lnTo>
                  <a:lnTo>
                    <a:pt x="1035" y="1031"/>
                  </a:lnTo>
                  <a:lnTo>
                    <a:pt x="1033" y="1031"/>
                  </a:lnTo>
                  <a:lnTo>
                    <a:pt x="1033" y="1031"/>
                  </a:lnTo>
                  <a:lnTo>
                    <a:pt x="1033" y="1031"/>
                  </a:lnTo>
                  <a:lnTo>
                    <a:pt x="1031" y="1031"/>
                  </a:lnTo>
                  <a:lnTo>
                    <a:pt x="1031" y="1031"/>
                  </a:lnTo>
                  <a:lnTo>
                    <a:pt x="1031" y="1031"/>
                  </a:lnTo>
                  <a:lnTo>
                    <a:pt x="1031" y="1031"/>
                  </a:lnTo>
                  <a:lnTo>
                    <a:pt x="1029" y="1029"/>
                  </a:lnTo>
                  <a:lnTo>
                    <a:pt x="1029" y="1029"/>
                  </a:lnTo>
                  <a:lnTo>
                    <a:pt x="1029" y="1029"/>
                  </a:lnTo>
                  <a:lnTo>
                    <a:pt x="1029" y="1031"/>
                  </a:lnTo>
                  <a:lnTo>
                    <a:pt x="1029" y="1031"/>
                  </a:lnTo>
                  <a:lnTo>
                    <a:pt x="1027" y="1031"/>
                  </a:lnTo>
                  <a:lnTo>
                    <a:pt x="1027" y="1031"/>
                  </a:lnTo>
                  <a:lnTo>
                    <a:pt x="1027" y="1031"/>
                  </a:lnTo>
                  <a:lnTo>
                    <a:pt x="1027" y="1031"/>
                  </a:lnTo>
                  <a:lnTo>
                    <a:pt x="1027" y="1033"/>
                  </a:lnTo>
                  <a:lnTo>
                    <a:pt x="1027" y="1033"/>
                  </a:lnTo>
                  <a:lnTo>
                    <a:pt x="1025" y="1033"/>
                  </a:lnTo>
                  <a:lnTo>
                    <a:pt x="1025" y="1033"/>
                  </a:lnTo>
                  <a:lnTo>
                    <a:pt x="1025" y="1033"/>
                  </a:lnTo>
                  <a:lnTo>
                    <a:pt x="1025" y="1033"/>
                  </a:lnTo>
                  <a:lnTo>
                    <a:pt x="1025" y="1033"/>
                  </a:lnTo>
                  <a:lnTo>
                    <a:pt x="1024" y="1033"/>
                  </a:lnTo>
                  <a:lnTo>
                    <a:pt x="1024" y="1035"/>
                  </a:lnTo>
                  <a:lnTo>
                    <a:pt x="1024" y="1035"/>
                  </a:lnTo>
                  <a:lnTo>
                    <a:pt x="1024" y="1035"/>
                  </a:lnTo>
                  <a:lnTo>
                    <a:pt x="1024" y="1035"/>
                  </a:lnTo>
                  <a:lnTo>
                    <a:pt x="1024" y="1035"/>
                  </a:lnTo>
                  <a:lnTo>
                    <a:pt x="1024" y="1035"/>
                  </a:lnTo>
                  <a:lnTo>
                    <a:pt x="1022" y="1035"/>
                  </a:lnTo>
                  <a:lnTo>
                    <a:pt x="1022" y="1035"/>
                  </a:lnTo>
                  <a:lnTo>
                    <a:pt x="1022" y="1035"/>
                  </a:lnTo>
                  <a:lnTo>
                    <a:pt x="1024" y="1035"/>
                  </a:lnTo>
                  <a:lnTo>
                    <a:pt x="1024" y="1033"/>
                  </a:lnTo>
                  <a:lnTo>
                    <a:pt x="1024" y="1033"/>
                  </a:lnTo>
                  <a:lnTo>
                    <a:pt x="1024" y="1033"/>
                  </a:lnTo>
                  <a:lnTo>
                    <a:pt x="1024" y="1033"/>
                  </a:lnTo>
                  <a:lnTo>
                    <a:pt x="1024" y="1033"/>
                  </a:lnTo>
                  <a:lnTo>
                    <a:pt x="1025" y="1033"/>
                  </a:lnTo>
                  <a:lnTo>
                    <a:pt x="1025" y="1033"/>
                  </a:lnTo>
                  <a:lnTo>
                    <a:pt x="1025" y="1033"/>
                  </a:lnTo>
                  <a:lnTo>
                    <a:pt x="1025" y="1033"/>
                  </a:lnTo>
                  <a:lnTo>
                    <a:pt x="1025" y="1031"/>
                  </a:lnTo>
                  <a:lnTo>
                    <a:pt x="1025" y="1031"/>
                  </a:lnTo>
                  <a:lnTo>
                    <a:pt x="1025" y="1031"/>
                  </a:lnTo>
                  <a:lnTo>
                    <a:pt x="1024" y="1031"/>
                  </a:lnTo>
                  <a:lnTo>
                    <a:pt x="1024" y="1031"/>
                  </a:lnTo>
                  <a:lnTo>
                    <a:pt x="1024" y="1031"/>
                  </a:lnTo>
                  <a:lnTo>
                    <a:pt x="1024" y="1031"/>
                  </a:lnTo>
                  <a:lnTo>
                    <a:pt x="1024" y="1031"/>
                  </a:lnTo>
                  <a:lnTo>
                    <a:pt x="1024" y="1031"/>
                  </a:lnTo>
                  <a:lnTo>
                    <a:pt x="1024" y="1029"/>
                  </a:lnTo>
                  <a:lnTo>
                    <a:pt x="1024" y="1029"/>
                  </a:lnTo>
                  <a:lnTo>
                    <a:pt x="1025" y="1031"/>
                  </a:lnTo>
                  <a:lnTo>
                    <a:pt x="1025" y="1031"/>
                  </a:lnTo>
                  <a:lnTo>
                    <a:pt x="1025" y="1031"/>
                  </a:lnTo>
                  <a:lnTo>
                    <a:pt x="1027" y="1031"/>
                  </a:lnTo>
                  <a:lnTo>
                    <a:pt x="1027" y="1031"/>
                  </a:lnTo>
                  <a:lnTo>
                    <a:pt x="1027" y="1031"/>
                  </a:lnTo>
                  <a:lnTo>
                    <a:pt x="1027" y="1031"/>
                  </a:lnTo>
                  <a:lnTo>
                    <a:pt x="1027" y="1029"/>
                  </a:lnTo>
                  <a:lnTo>
                    <a:pt x="1027" y="1031"/>
                  </a:lnTo>
                  <a:lnTo>
                    <a:pt x="1027" y="1031"/>
                  </a:lnTo>
                  <a:lnTo>
                    <a:pt x="1025" y="1029"/>
                  </a:lnTo>
                  <a:lnTo>
                    <a:pt x="1025" y="1029"/>
                  </a:lnTo>
                  <a:lnTo>
                    <a:pt x="1025" y="1029"/>
                  </a:lnTo>
                  <a:lnTo>
                    <a:pt x="1027" y="1029"/>
                  </a:lnTo>
                  <a:lnTo>
                    <a:pt x="1027" y="1029"/>
                  </a:lnTo>
                  <a:lnTo>
                    <a:pt x="1027" y="1029"/>
                  </a:lnTo>
                  <a:lnTo>
                    <a:pt x="1027" y="1029"/>
                  </a:lnTo>
                  <a:lnTo>
                    <a:pt x="1027" y="1029"/>
                  </a:lnTo>
                  <a:lnTo>
                    <a:pt x="1029" y="1029"/>
                  </a:lnTo>
                  <a:lnTo>
                    <a:pt x="1029" y="1029"/>
                  </a:lnTo>
                  <a:lnTo>
                    <a:pt x="1029" y="1029"/>
                  </a:lnTo>
                  <a:lnTo>
                    <a:pt x="1029" y="1029"/>
                  </a:lnTo>
                  <a:lnTo>
                    <a:pt x="1029" y="1027"/>
                  </a:lnTo>
                  <a:lnTo>
                    <a:pt x="1029" y="1027"/>
                  </a:lnTo>
                  <a:lnTo>
                    <a:pt x="1029" y="1027"/>
                  </a:lnTo>
                  <a:lnTo>
                    <a:pt x="1031" y="1026"/>
                  </a:lnTo>
                  <a:lnTo>
                    <a:pt x="1031" y="1026"/>
                  </a:lnTo>
                  <a:lnTo>
                    <a:pt x="1031" y="1026"/>
                  </a:lnTo>
                  <a:lnTo>
                    <a:pt x="1033" y="1024"/>
                  </a:lnTo>
                  <a:lnTo>
                    <a:pt x="1035" y="1024"/>
                  </a:lnTo>
                  <a:lnTo>
                    <a:pt x="1035" y="1024"/>
                  </a:lnTo>
                  <a:lnTo>
                    <a:pt x="1035" y="1022"/>
                  </a:lnTo>
                  <a:lnTo>
                    <a:pt x="1035" y="1022"/>
                  </a:lnTo>
                  <a:lnTo>
                    <a:pt x="1035" y="1022"/>
                  </a:lnTo>
                  <a:lnTo>
                    <a:pt x="1035" y="1022"/>
                  </a:lnTo>
                  <a:lnTo>
                    <a:pt x="1033" y="1022"/>
                  </a:lnTo>
                  <a:lnTo>
                    <a:pt x="1033" y="1022"/>
                  </a:lnTo>
                  <a:lnTo>
                    <a:pt x="1033" y="1022"/>
                  </a:lnTo>
                  <a:lnTo>
                    <a:pt x="1033" y="1022"/>
                  </a:lnTo>
                  <a:lnTo>
                    <a:pt x="1033" y="1020"/>
                  </a:lnTo>
                  <a:lnTo>
                    <a:pt x="1033" y="1020"/>
                  </a:lnTo>
                  <a:lnTo>
                    <a:pt x="1031" y="1020"/>
                  </a:lnTo>
                  <a:lnTo>
                    <a:pt x="1033" y="1020"/>
                  </a:lnTo>
                  <a:lnTo>
                    <a:pt x="1033" y="1018"/>
                  </a:lnTo>
                  <a:lnTo>
                    <a:pt x="1033" y="1018"/>
                  </a:lnTo>
                  <a:lnTo>
                    <a:pt x="1033" y="1018"/>
                  </a:lnTo>
                  <a:lnTo>
                    <a:pt x="1033" y="1018"/>
                  </a:lnTo>
                  <a:lnTo>
                    <a:pt x="1033" y="1018"/>
                  </a:lnTo>
                  <a:lnTo>
                    <a:pt x="1033" y="1018"/>
                  </a:lnTo>
                  <a:lnTo>
                    <a:pt x="1033" y="1018"/>
                  </a:lnTo>
                  <a:lnTo>
                    <a:pt x="1033" y="1018"/>
                  </a:lnTo>
                  <a:lnTo>
                    <a:pt x="1035" y="1016"/>
                  </a:lnTo>
                  <a:lnTo>
                    <a:pt x="1035" y="1016"/>
                  </a:lnTo>
                  <a:lnTo>
                    <a:pt x="1035" y="1016"/>
                  </a:lnTo>
                  <a:lnTo>
                    <a:pt x="1036" y="1016"/>
                  </a:lnTo>
                  <a:lnTo>
                    <a:pt x="1036" y="1018"/>
                  </a:lnTo>
                  <a:lnTo>
                    <a:pt x="1036" y="1018"/>
                  </a:lnTo>
                  <a:lnTo>
                    <a:pt x="1036" y="1018"/>
                  </a:lnTo>
                  <a:lnTo>
                    <a:pt x="1036" y="1018"/>
                  </a:lnTo>
                  <a:lnTo>
                    <a:pt x="1036" y="1018"/>
                  </a:lnTo>
                  <a:lnTo>
                    <a:pt x="1036" y="1020"/>
                  </a:lnTo>
                  <a:lnTo>
                    <a:pt x="1036" y="1020"/>
                  </a:lnTo>
                  <a:lnTo>
                    <a:pt x="1036" y="1020"/>
                  </a:lnTo>
                  <a:lnTo>
                    <a:pt x="1036" y="1020"/>
                  </a:lnTo>
                  <a:lnTo>
                    <a:pt x="1036" y="1020"/>
                  </a:lnTo>
                  <a:lnTo>
                    <a:pt x="1036" y="1022"/>
                  </a:lnTo>
                  <a:lnTo>
                    <a:pt x="1036" y="1022"/>
                  </a:lnTo>
                  <a:lnTo>
                    <a:pt x="1038" y="1020"/>
                  </a:lnTo>
                  <a:lnTo>
                    <a:pt x="1038" y="1020"/>
                  </a:lnTo>
                  <a:lnTo>
                    <a:pt x="1040" y="1018"/>
                  </a:lnTo>
                  <a:lnTo>
                    <a:pt x="1040" y="1018"/>
                  </a:lnTo>
                  <a:lnTo>
                    <a:pt x="1042" y="1018"/>
                  </a:lnTo>
                  <a:lnTo>
                    <a:pt x="1042" y="1016"/>
                  </a:lnTo>
                  <a:lnTo>
                    <a:pt x="1042" y="1016"/>
                  </a:lnTo>
                  <a:lnTo>
                    <a:pt x="1044" y="1016"/>
                  </a:lnTo>
                  <a:lnTo>
                    <a:pt x="1044" y="1016"/>
                  </a:lnTo>
                  <a:lnTo>
                    <a:pt x="1045" y="1015"/>
                  </a:lnTo>
                  <a:lnTo>
                    <a:pt x="1045" y="1015"/>
                  </a:lnTo>
                  <a:lnTo>
                    <a:pt x="1045" y="1015"/>
                  </a:lnTo>
                  <a:lnTo>
                    <a:pt x="1047" y="1015"/>
                  </a:lnTo>
                  <a:lnTo>
                    <a:pt x="1047" y="1015"/>
                  </a:lnTo>
                  <a:lnTo>
                    <a:pt x="1047" y="1015"/>
                  </a:lnTo>
                  <a:lnTo>
                    <a:pt x="1049" y="1015"/>
                  </a:lnTo>
                  <a:lnTo>
                    <a:pt x="1049" y="1013"/>
                  </a:lnTo>
                  <a:lnTo>
                    <a:pt x="1049" y="1013"/>
                  </a:lnTo>
                  <a:lnTo>
                    <a:pt x="1049" y="1013"/>
                  </a:lnTo>
                  <a:lnTo>
                    <a:pt x="1047" y="1013"/>
                  </a:lnTo>
                  <a:lnTo>
                    <a:pt x="1047" y="1013"/>
                  </a:lnTo>
                  <a:lnTo>
                    <a:pt x="1047" y="1013"/>
                  </a:lnTo>
                  <a:lnTo>
                    <a:pt x="1047" y="1013"/>
                  </a:lnTo>
                  <a:lnTo>
                    <a:pt x="1047" y="1013"/>
                  </a:lnTo>
                  <a:lnTo>
                    <a:pt x="1047" y="1011"/>
                  </a:lnTo>
                  <a:lnTo>
                    <a:pt x="1047" y="1011"/>
                  </a:lnTo>
                  <a:lnTo>
                    <a:pt x="1049" y="1011"/>
                  </a:lnTo>
                  <a:lnTo>
                    <a:pt x="1049" y="1013"/>
                  </a:lnTo>
                  <a:lnTo>
                    <a:pt x="1049" y="1013"/>
                  </a:lnTo>
                  <a:lnTo>
                    <a:pt x="1049" y="1013"/>
                  </a:lnTo>
                  <a:lnTo>
                    <a:pt x="1049" y="1013"/>
                  </a:lnTo>
                  <a:lnTo>
                    <a:pt x="1049" y="1013"/>
                  </a:lnTo>
                  <a:lnTo>
                    <a:pt x="1049" y="1015"/>
                  </a:lnTo>
                  <a:lnTo>
                    <a:pt x="1049" y="1015"/>
                  </a:lnTo>
                  <a:lnTo>
                    <a:pt x="1049" y="1015"/>
                  </a:lnTo>
                  <a:lnTo>
                    <a:pt x="1049" y="1015"/>
                  </a:lnTo>
                  <a:lnTo>
                    <a:pt x="1049" y="1016"/>
                  </a:lnTo>
                  <a:lnTo>
                    <a:pt x="1049" y="1016"/>
                  </a:lnTo>
                  <a:lnTo>
                    <a:pt x="1049" y="1016"/>
                  </a:lnTo>
                  <a:lnTo>
                    <a:pt x="1049" y="1016"/>
                  </a:lnTo>
                  <a:lnTo>
                    <a:pt x="1049" y="1016"/>
                  </a:lnTo>
                  <a:lnTo>
                    <a:pt x="1049" y="1018"/>
                  </a:lnTo>
                  <a:lnTo>
                    <a:pt x="1049" y="1018"/>
                  </a:lnTo>
                  <a:lnTo>
                    <a:pt x="1049" y="1018"/>
                  </a:lnTo>
                  <a:lnTo>
                    <a:pt x="1049" y="1018"/>
                  </a:lnTo>
                  <a:lnTo>
                    <a:pt x="1049" y="1018"/>
                  </a:lnTo>
                  <a:lnTo>
                    <a:pt x="1049" y="1018"/>
                  </a:lnTo>
                  <a:lnTo>
                    <a:pt x="1049" y="1020"/>
                  </a:lnTo>
                  <a:lnTo>
                    <a:pt x="1049" y="1018"/>
                  </a:lnTo>
                  <a:lnTo>
                    <a:pt x="1047" y="1018"/>
                  </a:lnTo>
                  <a:lnTo>
                    <a:pt x="1047" y="1018"/>
                  </a:lnTo>
                  <a:lnTo>
                    <a:pt x="1047" y="1020"/>
                  </a:lnTo>
                  <a:lnTo>
                    <a:pt x="1047" y="1020"/>
                  </a:lnTo>
                  <a:lnTo>
                    <a:pt x="1049" y="1020"/>
                  </a:lnTo>
                  <a:lnTo>
                    <a:pt x="1049" y="1020"/>
                  </a:lnTo>
                  <a:lnTo>
                    <a:pt x="1049" y="1020"/>
                  </a:lnTo>
                  <a:lnTo>
                    <a:pt x="1049" y="1020"/>
                  </a:lnTo>
                  <a:lnTo>
                    <a:pt x="1051" y="1020"/>
                  </a:lnTo>
                  <a:lnTo>
                    <a:pt x="1051" y="1020"/>
                  </a:lnTo>
                  <a:lnTo>
                    <a:pt x="1053" y="1020"/>
                  </a:lnTo>
                  <a:lnTo>
                    <a:pt x="1053" y="1022"/>
                  </a:lnTo>
                  <a:lnTo>
                    <a:pt x="1053" y="1022"/>
                  </a:lnTo>
                  <a:lnTo>
                    <a:pt x="1053" y="1022"/>
                  </a:lnTo>
                  <a:lnTo>
                    <a:pt x="1053" y="1022"/>
                  </a:lnTo>
                  <a:lnTo>
                    <a:pt x="1055" y="1022"/>
                  </a:lnTo>
                  <a:lnTo>
                    <a:pt x="1055" y="1022"/>
                  </a:lnTo>
                  <a:lnTo>
                    <a:pt x="1055" y="1020"/>
                  </a:lnTo>
                  <a:lnTo>
                    <a:pt x="1053" y="1020"/>
                  </a:lnTo>
                  <a:lnTo>
                    <a:pt x="1055" y="1020"/>
                  </a:lnTo>
                  <a:lnTo>
                    <a:pt x="1055" y="1020"/>
                  </a:lnTo>
                  <a:lnTo>
                    <a:pt x="1055" y="1020"/>
                  </a:lnTo>
                  <a:lnTo>
                    <a:pt x="1055" y="1020"/>
                  </a:lnTo>
                  <a:lnTo>
                    <a:pt x="1055" y="1018"/>
                  </a:lnTo>
                  <a:lnTo>
                    <a:pt x="1055" y="1016"/>
                  </a:lnTo>
                  <a:lnTo>
                    <a:pt x="1055" y="1016"/>
                  </a:lnTo>
                  <a:lnTo>
                    <a:pt x="1055" y="1016"/>
                  </a:lnTo>
                  <a:lnTo>
                    <a:pt x="1055" y="1016"/>
                  </a:lnTo>
                  <a:lnTo>
                    <a:pt x="1055" y="1015"/>
                  </a:lnTo>
                  <a:lnTo>
                    <a:pt x="1055" y="1015"/>
                  </a:lnTo>
                  <a:lnTo>
                    <a:pt x="1056" y="1015"/>
                  </a:lnTo>
                  <a:lnTo>
                    <a:pt x="1056" y="1015"/>
                  </a:lnTo>
                  <a:lnTo>
                    <a:pt x="1056" y="1013"/>
                  </a:lnTo>
                  <a:lnTo>
                    <a:pt x="1056" y="1013"/>
                  </a:lnTo>
                  <a:lnTo>
                    <a:pt x="1056" y="1013"/>
                  </a:lnTo>
                  <a:lnTo>
                    <a:pt x="1056" y="1013"/>
                  </a:lnTo>
                  <a:lnTo>
                    <a:pt x="1056" y="1011"/>
                  </a:lnTo>
                  <a:lnTo>
                    <a:pt x="1056" y="1011"/>
                  </a:lnTo>
                  <a:lnTo>
                    <a:pt x="1056" y="1011"/>
                  </a:lnTo>
                  <a:lnTo>
                    <a:pt x="1056" y="1011"/>
                  </a:lnTo>
                  <a:lnTo>
                    <a:pt x="1055" y="1011"/>
                  </a:lnTo>
                  <a:lnTo>
                    <a:pt x="1055" y="1011"/>
                  </a:lnTo>
                  <a:lnTo>
                    <a:pt x="1055" y="1011"/>
                  </a:lnTo>
                  <a:lnTo>
                    <a:pt x="1053" y="1011"/>
                  </a:lnTo>
                  <a:lnTo>
                    <a:pt x="1053" y="1011"/>
                  </a:lnTo>
                  <a:lnTo>
                    <a:pt x="1053" y="1009"/>
                  </a:lnTo>
                  <a:lnTo>
                    <a:pt x="1055" y="1009"/>
                  </a:lnTo>
                  <a:lnTo>
                    <a:pt x="1055" y="1009"/>
                  </a:lnTo>
                  <a:lnTo>
                    <a:pt x="1055" y="1009"/>
                  </a:lnTo>
                  <a:lnTo>
                    <a:pt x="1056" y="1009"/>
                  </a:lnTo>
                  <a:lnTo>
                    <a:pt x="1056" y="1007"/>
                  </a:lnTo>
                  <a:lnTo>
                    <a:pt x="1056" y="1007"/>
                  </a:lnTo>
                  <a:lnTo>
                    <a:pt x="1056" y="1007"/>
                  </a:lnTo>
                  <a:lnTo>
                    <a:pt x="1056" y="1006"/>
                  </a:lnTo>
                  <a:lnTo>
                    <a:pt x="1056" y="1006"/>
                  </a:lnTo>
                  <a:lnTo>
                    <a:pt x="1056" y="1006"/>
                  </a:lnTo>
                  <a:lnTo>
                    <a:pt x="1056" y="1006"/>
                  </a:lnTo>
                  <a:lnTo>
                    <a:pt x="1058" y="1006"/>
                  </a:lnTo>
                  <a:lnTo>
                    <a:pt x="1058" y="1006"/>
                  </a:lnTo>
                  <a:lnTo>
                    <a:pt x="1058" y="1006"/>
                  </a:lnTo>
                  <a:lnTo>
                    <a:pt x="1058" y="1004"/>
                  </a:lnTo>
                  <a:lnTo>
                    <a:pt x="1058" y="1004"/>
                  </a:lnTo>
                  <a:lnTo>
                    <a:pt x="1058" y="1004"/>
                  </a:lnTo>
                  <a:lnTo>
                    <a:pt x="1060" y="1004"/>
                  </a:lnTo>
                  <a:lnTo>
                    <a:pt x="1060" y="1004"/>
                  </a:lnTo>
                  <a:lnTo>
                    <a:pt x="1060" y="1004"/>
                  </a:lnTo>
                  <a:lnTo>
                    <a:pt x="1060" y="1004"/>
                  </a:lnTo>
                  <a:lnTo>
                    <a:pt x="1060" y="1006"/>
                  </a:lnTo>
                  <a:lnTo>
                    <a:pt x="1060" y="1006"/>
                  </a:lnTo>
                  <a:lnTo>
                    <a:pt x="1058" y="1006"/>
                  </a:lnTo>
                  <a:lnTo>
                    <a:pt x="1058" y="1006"/>
                  </a:lnTo>
                  <a:lnTo>
                    <a:pt x="1058" y="1006"/>
                  </a:lnTo>
                  <a:lnTo>
                    <a:pt x="1058" y="1007"/>
                  </a:lnTo>
                  <a:lnTo>
                    <a:pt x="1058" y="1007"/>
                  </a:lnTo>
                  <a:lnTo>
                    <a:pt x="1058" y="1007"/>
                  </a:lnTo>
                  <a:lnTo>
                    <a:pt x="1058" y="1007"/>
                  </a:lnTo>
                  <a:lnTo>
                    <a:pt x="1058" y="1009"/>
                  </a:lnTo>
                  <a:lnTo>
                    <a:pt x="1058" y="1009"/>
                  </a:lnTo>
                  <a:lnTo>
                    <a:pt x="1058" y="1009"/>
                  </a:lnTo>
                  <a:lnTo>
                    <a:pt x="1058" y="1009"/>
                  </a:lnTo>
                  <a:lnTo>
                    <a:pt x="1058" y="1009"/>
                  </a:lnTo>
                  <a:lnTo>
                    <a:pt x="1058" y="1011"/>
                  </a:lnTo>
                  <a:lnTo>
                    <a:pt x="1058" y="1011"/>
                  </a:lnTo>
                  <a:lnTo>
                    <a:pt x="1058" y="1011"/>
                  </a:lnTo>
                  <a:lnTo>
                    <a:pt x="1058" y="1011"/>
                  </a:lnTo>
                  <a:lnTo>
                    <a:pt x="1058" y="1011"/>
                  </a:lnTo>
                  <a:lnTo>
                    <a:pt x="1060" y="1011"/>
                  </a:lnTo>
                  <a:lnTo>
                    <a:pt x="1060" y="1013"/>
                  </a:lnTo>
                  <a:lnTo>
                    <a:pt x="1060" y="1013"/>
                  </a:lnTo>
                  <a:lnTo>
                    <a:pt x="1060" y="1013"/>
                  </a:lnTo>
                  <a:lnTo>
                    <a:pt x="1060" y="1013"/>
                  </a:lnTo>
                  <a:lnTo>
                    <a:pt x="1060" y="1013"/>
                  </a:lnTo>
                  <a:lnTo>
                    <a:pt x="1058" y="1015"/>
                  </a:lnTo>
                  <a:lnTo>
                    <a:pt x="1058" y="1015"/>
                  </a:lnTo>
                  <a:lnTo>
                    <a:pt x="1058" y="1015"/>
                  </a:lnTo>
                  <a:lnTo>
                    <a:pt x="1058" y="1015"/>
                  </a:lnTo>
                  <a:lnTo>
                    <a:pt x="1058" y="1016"/>
                  </a:lnTo>
                  <a:lnTo>
                    <a:pt x="1058" y="1016"/>
                  </a:lnTo>
                  <a:lnTo>
                    <a:pt x="1058" y="1015"/>
                  </a:lnTo>
                  <a:lnTo>
                    <a:pt x="1058" y="1016"/>
                  </a:lnTo>
                  <a:lnTo>
                    <a:pt x="1058" y="1016"/>
                  </a:lnTo>
                  <a:lnTo>
                    <a:pt x="1058" y="1016"/>
                  </a:lnTo>
                  <a:lnTo>
                    <a:pt x="1058" y="1016"/>
                  </a:lnTo>
                  <a:lnTo>
                    <a:pt x="1058" y="1018"/>
                  </a:lnTo>
                  <a:lnTo>
                    <a:pt x="1058" y="1018"/>
                  </a:lnTo>
                  <a:lnTo>
                    <a:pt x="1058" y="1018"/>
                  </a:lnTo>
                  <a:lnTo>
                    <a:pt x="1056" y="1018"/>
                  </a:lnTo>
                  <a:lnTo>
                    <a:pt x="1056" y="1020"/>
                  </a:lnTo>
                  <a:lnTo>
                    <a:pt x="1056" y="1020"/>
                  </a:lnTo>
                  <a:lnTo>
                    <a:pt x="1056" y="1020"/>
                  </a:lnTo>
                  <a:lnTo>
                    <a:pt x="1056" y="1020"/>
                  </a:lnTo>
                  <a:lnTo>
                    <a:pt x="1056" y="1022"/>
                  </a:lnTo>
                  <a:lnTo>
                    <a:pt x="1056" y="1022"/>
                  </a:lnTo>
                  <a:lnTo>
                    <a:pt x="1056" y="1022"/>
                  </a:lnTo>
                  <a:lnTo>
                    <a:pt x="1056" y="1022"/>
                  </a:lnTo>
                  <a:lnTo>
                    <a:pt x="1058" y="1022"/>
                  </a:lnTo>
                  <a:lnTo>
                    <a:pt x="1058" y="1022"/>
                  </a:lnTo>
                  <a:lnTo>
                    <a:pt x="1058" y="1020"/>
                  </a:lnTo>
                  <a:lnTo>
                    <a:pt x="1060" y="1020"/>
                  </a:lnTo>
                  <a:lnTo>
                    <a:pt x="1060" y="1020"/>
                  </a:lnTo>
                  <a:lnTo>
                    <a:pt x="1060" y="1018"/>
                  </a:lnTo>
                  <a:lnTo>
                    <a:pt x="1060" y="1018"/>
                  </a:lnTo>
                  <a:lnTo>
                    <a:pt x="1060" y="1018"/>
                  </a:lnTo>
                  <a:lnTo>
                    <a:pt x="1062" y="1016"/>
                  </a:lnTo>
                  <a:lnTo>
                    <a:pt x="1062" y="1018"/>
                  </a:lnTo>
                  <a:lnTo>
                    <a:pt x="1062" y="1018"/>
                  </a:lnTo>
                  <a:lnTo>
                    <a:pt x="1062" y="1020"/>
                  </a:lnTo>
                  <a:lnTo>
                    <a:pt x="1062" y="1020"/>
                  </a:lnTo>
                  <a:lnTo>
                    <a:pt x="1062" y="1020"/>
                  </a:lnTo>
                  <a:lnTo>
                    <a:pt x="1062" y="1020"/>
                  </a:lnTo>
                  <a:lnTo>
                    <a:pt x="1062" y="1018"/>
                  </a:lnTo>
                  <a:lnTo>
                    <a:pt x="1062" y="1018"/>
                  </a:lnTo>
                  <a:lnTo>
                    <a:pt x="1064" y="1018"/>
                  </a:lnTo>
                  <a:lnTo>
                    <a:pt x="1064" y="1018"/>
                  </a:lnTo>
                  <a:lnTo>
                    <a:pt x="1064" y="1018"/>
                  </a:lnTo>
                  <a:lnTo>
                    <a:pt x="1064" y="1018"/>
                  </a:lnTo>
                  <a:lnTo>
                    <a:pt x="1064" y="1016"/>
                  </a:lnTo>
                  <a:lnTo>
                    <a:pt x="1064" y="1016"/>
                  </a:lnTo>
                  <a:lnTo>
                    <a:pt x="1064" y="1016"/>
                  </a:lnTo>
                  <a:lnTo>
                    <a:pt x="1064" y="1016"/>
                  </a:lnTo>
                  <a:lnTo>
                    <a:pt x="1066" y="1016"/>
                  </a:lnTo>
                  <a:lnTo>
                    <a:pt x="1066" y="1015"/>
                  </a:lnTo>
                  <a:lnTo>
                    <a:pt x="1067" y="1015"/>
                  </a:lnTo>
                  <a:lnTo>
                    <a:pt x="1067" y="1015"/>
                  </a:lnTo>
                  <a:lnTo>
                    <a:pt x="1066" y="1015"/>
                  </a:lnTo>
                  <a:lnTo>
                    <a:pt x="1066" y="1015"/>
                  </a:lnTo>
                  <a:lnTo>
                    <a:pt x="1066" y="1015"/>
                  </a:lnTo>
                  <a:lnTo>
                    <a:pt x="1064" y="1015"/>
                  </a:lnTo>
                  <a:lnTo>
                    <a:pt x="1064" y="1015"/>
                  </a:lnTo>
                  <a:lnTo>
                    <a:pt x="1064" y="1015"/>
                  </a:lnTo>
                  <a:lnTo>
                    <a:pt x="1064" y="1015"/>
                  </a:lnTo>
                  <a:lnTo>
                    <a:pt x="1064" y="1015"/>
                  </a:lnTo>
                  <a:lnTo>
                    <a:pt x="1066" y="1015"/>
                  </a:lnTo>
                  <a:lnTo>
                    <a:pt x="1066" y="1015"/>
                  </a:lnTo>
                  <a:lnTo>
                    <a:pt x="1067" y="1013"/>
                  </a:lnTo>
                  <a:lnTo>
                    <a:pt x="1069" y="1011"/>
                  </a:lnTo>
                  <a:lnTo>
                    <a:pt x="1069" y="1011"/>
                  </a:lnTo>
                  <a:lnTo>
                    <a:pt x="1069" y="1009"/>
                  </a:lnTo>
                  <a:lnTo>
                    <a:pt x="1071" y="1009"/>
                  </a:lnTo>
                  <a:lnTo>
                    <a:pt x="1071" y="1009"/>
                  </a:lnTo>
                  <a:lnTo>
                    <a:pt x="1071" y="1009"/>
                  </a:lnTo>
                  <a:lnTo>
                    <a:pt x="1073" y="1009"/>
                  </a:lnTo>
                  <a:lnTo>
                    <a:pt x="1073" y="1007"/>
                  </a:lnTo>
                  <a:lnTo>
                    <a:pt x="1073" y="1007"/>
                  </a:lnTo>
                  <a:lnTo>
                    <a:pt x="1075" y="1007"/>
                  </a:lnTo>
                  <a:lnTo>
                    <a:pt x="1075" y="1007"/>
                  </a:lnTo>
                  <a:lnTo>
                    <a:pt x="1075" y="1006"/>
                  </a:lnTo>
                  <a:lnTo>
                    <a:pt x="1075" y="1006"/>
                  </a:lnTo>
                  <a:lnTo>
                    <a:pt x="1075" y="1004"/>
                  </a:lnTo>
                  <a:lnTo>
                    <a:pt x="1073" y="1002"/>
                  </a:lnTo>
                  <a:lnTo>
                    <a:pt x="1073" y="1002"/>
                  </a:lnTo>
                  <a:lnTo>
                    <a:pt x="1073" y="1000"/>
                  </a:lnTo>
                  <a:lnTo>
                    <a:pt x="1071" y="1000"/>
                  </a:lnTo>
                  <a:lnTo>
                    <a:pt x="1071" y="1000"/>
                  </a:lnTo>
                  <a:lnTo>
                    <a:pt x="1071" y="998"/>
                  </a:lnTo>
                  <a:lnTo>
                    <a:pt x="1073" y="998"/>
                  </a:lnTo>
                  <a:lnTo>
                    <a:pt x="1073" y="996"/>
                  </a:lnTo>
                  <a:lnTo>
                    <a:pt x="1073" y="996"/>
                  </a:lnTo>
                  <a:lnTo>
                    <a:pt x="1073" y="995"/>
                  </a:lnTo>
                  <a:lnTo>
                    <a:pt x="1073" y="995"/>
                  </a:lnTo>
                  <a:lnTo>
                    <a:pt x="1073" y="993"/>
                  </a:lnTo>
                  <a:lnTo>
                    <a:pt x="1073" y="993"/>
                  </a:lnTo>
                  <a:lnTo>
                    <a:pt x="1073" y="991"/>
                  </a:lnTo>
                  <a:lnTo>
                    <a:pt x="1073" y="991"/>
                  </a:lnTo>
                  <a:lnTo>
                    <a:pt x="1071" y="991"/>
                  </a:lnTo>
                  <a:lnTo>
                    <a:pt x="1071" y="989"/>
                  </a:lnTo>
                  <a:lnTo>
                    <a:pt x="1069" y="989"/>
                  </a:lnTo>
                  <a:lnTo>
                    <a:pt x="1069" y="989"/>
                  </a:lnTo>
                  <a:lnTo>
                    <a:pt x="1067" y="987"/>
                  </a:lnTo>
                  <a:lnTo>
                    <a:pt x="1067" y="987"/>
                  </a:lnTo>
                  <a:lnTo>
                    <a:pt x="1066" y="985"/>
                  </a:lnTo>
                  <a:lnTo>
                    <a:pt x="1066" y="985"/>
                  </a:lnTo>
                  <a:lnTo>
                    <a:pt x="1066" y="985"/>
                  </a:lnTo>
                  <a:lnTo>
                    <a:pt x="1064" y="985"/>
                  </a:lnTo>
                  <a:lnTo>
                    <a:pt x="1064" y="984"/>
                  </a:lnTo>
                  <a:lnTo>
                    <a:pt x="1066" y="984"/>
                  </a:lnTo>
                  <a:lnTo>
                    <a:pt x="1066" y="984"/>
                  </a:lnTo>
                  <a:lnTo>
                    <a:pt x="1066" y="984"/>
                  </a:lnTo>
                  <a:lnTo>
                    <a:pt x="1067" y="982"/>
                  </a:lnTo>
                  <a:lnTo>
                    <a:pt x="1067" y="984"/>
                  </a:lnTo>
                  <a:lnTo>
                    <a:pt x="1067" y="984"/>
                  </a:lnTo>
                  <a:lnTo>
                    <a:pt x="1067" y="984"/>
                  </a:lnTo>
                  <a:lnTo>
                    <a:pt x="1069" y="984"/>
                  </a:lnTo>
                  <a:lnTo>
                    <a:pt x="1069" y="984"/>
                  </a:lnTo>
                  <a:lnTo>
                    <a:pt x="1069" y="984"/>
                  </a:lnTo>
                  <a:lnTo>
                    <a:pt x="1071" y="985"/>
                  </a:lnTo>
                  <a:lnTo>
                    <a:pt x="1071" y="985"/>
                  </a:lnTo>
                  <a:lnTo>
                    <a:pt x="1073" y="985"/>
                  </a:lnTo>
                  <a:lnTo>
                    <a:pt x="1073" y="985"/>
                  </a:lnTo>
                  <a:lnTo>
                    <a:pt x="1073" y="985"/>
                  </a:lnTo>
                  <a:lnTo>
                    <a:pt x="1073" y="985"/>
                  </a:lnTo>
                  <a:lnTo>
                    <a:pt x="1075" y="985"/>
                  </a:lnTo>
                  <a:lnTo>
                    <a:pt x="1075" y="984"/>
                  </a:lnTo>
                  <a:lnTo>
                    <a:pt x="1075" y="984"/>
                  </a:lnTo>
                  <a:lnTo>
                    <a:pt x="1075" y="984"/>
                  </a:lnTo>
                  <a:lnTo>
                    <a:pt x="1075" y="984"/>
                  </a:lnTo>
                  <a:lnTo>
                    <a:pt x="1075" y="984"/>
                  </a:lnTo>
                  <a:lnTo>
                    <a:pt x="1073" y="982"/>
                  </a:lnTo>
                  <a:lnTo>
                    <a:pt x="1073" y="982"/>
                  </a:lnTo>
                  <a:lnTo>
                    <a:pt x="1073" y="982"/>
                  </a:lnTo>
                  <a:lnTo>
                    <a:pt x="1071" y="980"/>
                  </a:lnTo>
                  <a:lnTo>
                    <a:pt x="1071" y="980"/>
                  </a:lnTo>
                  <a:lnTo>
                    <a:pt x="1071" y="980"/>
                  </a:lnTo>
                  <a:lnTo>
                    <a:pt x="1071" y="980"/>
                  </a:lnTo>
                  <a:lnTo>
                    <a:pt x="1071" y="978"/>
                  </a:lnTo>
                  <a:lnTo>
                    <a:pt x="1071" y="978"/>
                  </a:lnTo>
                  <a:lnTo>
                    <a:pt x="1069" y="978"/>
                  </a:lnTo>
                  <a:lnTo>
                    <a:pt x="1069" y="978"/>
                  </a:lnTo>
                  <a:lnTo>
                    <a:pt x="1069" y="980"/>
                  </a:lnTo>
                  <a:lnTo>
                    <a:pt x="1069" y="980"/>
                  </a:lnTo>
                  <a:lnTo>
                    <a:pt x="1069" y="980"/>
                  </a:lnTo>
                  <a:lnTo>
                    <a:pt x="1069" y="980"/>
                  </a:lnTo>
                  <a:lnTo>
                    <a:pt x="1069" y="980"/>
                  </a:lnTo>
                  <a:lnTo>
                    <a:pt x="1069" y="980"/>
                  </a:lnTo>
                  <a:lnTo>
                    <a:pt x="1069" y="980"/>
                  </a:lnTo>
                  <a:lnTo>
                    <a:pt x="1067" y="980"/>
                  </a:lnTo>
                  <a:lnTo>
                    <a:pt x="1067" y="980"/>
                  </a:lnTo>
                  <a:lnTo>
                    <a:pt x="1067" y="980"/>
                  </a:lnTo>
                  <a:lnTo>
                    <a:pt x="1067" y="980"/>
                  </a:lnTo>
                  <a:lnTo>
                    <a:pt x="1067" y="978"/>
                  </a:lnTo>
                  <a:lnTo>
                    <a:pt x="1067" y="978"/>
                  </a:lnTo>
                  <a:lnTo>
                    <a:pt x="1067" y="978"/>
                  </a:lnTo>
                  <a:lnTo>
                    <a:pt x="1067" y="978"/>
                  </a:lnTo>
                  <a:lnTo>
                    <a:pt x="1069" y="978"/>
                  </a:lnTo>
                  <a:lnTo>
                    <a:pt x="1069" y="976"/>
                  </a:lnTo>
                  <a:lnTo>
                    <a:pt x="1069" y="976"/>
                  </a:lnTo>
                  <a:lnTo>
                    <a:pt x="1069" y="976"/>
                  </a:lnTo>
                  <a:lnTo>
                    <a:pt x="1071" y="976"/>
                  </a:lnTo>
                  <a:lnTo>
                    <a:pt x="1071" y="976"/>
                  </a:lnTo>
                  <a:lnTo>
                    <a:pt x="1071" y="976"/>
                  </a:lnTo>
                  <a:lnTo>
                    <a:pt x="1071" y="976"/>
                  </a:lnTo>
                  <a:lnTo>
                    <a:pt x="1071" y="976"/>
                  </a:lnTo>
                  <a:lnTo>
                    <a:pt x="1071" y="976"/>
                  </a:lnTo>
                  <a:lnTo>
                    <a:pt x="1071" y="978"/>
                  </a:lnTo>
                  <a:lnTo>
                    <a:pt x="1071" y="978"/>
                  </a:lnTo>
                  <a:lnTo>
                    <a:pt x="1073" y="978"/>
                  </a:lnTo>
                  <a:lnTo>
                    <a:pt x="1073" y="978"/>
                  </a:lnTo>
                  <a:lnTo>
                    <a:pt x="1075" y="980"/>
                  </a:lnTo>
                  <a:lnTo>
                    <a:pt x="1075" y="980"/>
                  </a:lnTo>
                  <a:lnTo>
                    <a:pt x="1077" y="980"/>
                  </a:lnTo>
                  <a:lnTo>
                    <a:pt x="1077" y="980"/>
                  </a:lnTo>
                  <a:lnTo>
                    <a:pt x="1077" y="982"/>
                  </a:lnTo>
                  <a:lnTo>
                    <a:pt x="1077" y="982"/>
                  </a:lnTo>
                  <a:lnTo>
                    <a:pt x="1077" y="982"/>
                  </a:lnTo>
                  <a:lnTo>
                    <a:pt x="1077" y="984"/>
                  </a:lnTo>
                  <a:lnTo>
                    <a:pt x="1077" y="984"/>
                  </a:lnTo>
                  <a:lnTo>
                    <a:pt x="1077" y="984"/>
                  </a:lnTo>
                  <a:lnTo>
                    <a:pt x="1078" y="984"/>
                  </a:lnTo>
                  <a:lnTo>
                    <a:pt x="1078" y="985"/>
                  </a:lnTo>
                  <a:lnTo>
                    <a:pt x="1080" y="984"/>
                  </a:lnTo>
                  <a:lnTo>
                    <a:pt x="1080" y="984"/>
                  </a:lnTo>
                  <a:lnTo>
                    <a:pt x="1080" y="984"/>
                  </a:lnTo>
                  <a:lnTo>
                    <a:pt x="1080" y="984"/>
                  </a:lnTo>
                  <a:lnTo>
                    <a:pt x="1082" y="985"/>
                  </a:lnTo>
                  <a:lnTo>
                    <a:pt x="1082" y="985"/>
                  </a:lnTo>
                  <a:lnTo>
                    <a:pt x="1080" y="985"/>
                  </a:lnTo>
                  <a:lnTo>
                    <a:pt x="1080" y="987"/>
                  </a:lnTo>
                  <a:lnTo>
                    <a:pt x="1082" y="987"/>
                  </a:lnTo>
                  <a:lnTo>
                    <a:pt x="1082" y="987"/>
                  </a:lnTo>
                  <a:lnTo>
                    <a:pt x="1082" y="987"/>
                  </a:lnTo>
                  <a:lnTo>
                    <a:pt x="1082" y="989"/>
                  </a:lnTo>
                  <a:lnTo>
                    <a:pt x="1082" y="991"/>
                  </a:lnTo>
                  <a:lnTo>
                    <a:pt x="1082" y="991"/>
                  </a:lnTo>
                  <a:lnTo>
                    <a:pt x="1082" y="991"/>
                  </a:lnTo>
                  <a:lnTo>
                    <a:pt x="1082" y="991"/>
                  </a:lnTo>
                  <a:lnTo>
                    <a:pt x="1082" y="991"/>
                  </a:lnTo>
                  <a:lnTo>
                    <a:pt x="1082" y="993"/>
                  </a:lnTo>
                  <a:lnTo>
                    <a:pt x="1082" y="993"/>
                  </a:lnTo>
                  <a:lnTo>
                    <a:pt x="1082" y="993"/>
                  </a:lnTo>
                  <a:lnTo>
                    <a:pt x="1084" y="993"/>
                  </a:lnTo>
                  <a:lnTo>
                    <a:pt x="1084" y="993"/>
                  </a:lnTo>
                  <a:lnTo>
                    <a:pt x="1084" y="995"/>
                  </a:lnTo>
                  <a:lnTo>
                    <a:pt x="1084" y="995"/>
                  </a:lnTo>
                  <a:lnTo>
                    <a:pt x="1084" y="995"/>
                  </a:lnTo>
                  <a:lnTo>
                    <a:pt x="1086" y="993"/>
                  </a:lnTo>
                  <a:lnTo>
                    <a:pt x="1086" y="993"/>
                  </a:lnTo>
                  <a:lnTo>
                    <a:pt x="1086" y="993"/>
                  </a:lnTo>
                  <a:lnTo>
                    <a:pt x="1086" y="993"/>
                  </a:lnTo>
                  <a:lnTo>
                    <a:pt x="1086" y="993"/>
                  </a:lnTo>
                  <a:lnTo>
                    <a:pt x="1086" y="991"/>
                  </a:lnTo>
                  <a:lnTo>
                    <a:pt x="1088" y="991"/>
                  </a:lnTo>
                  <a:lnTo>
                    <a:pt x="1088" y="991"/>
                  </a:lnTo>
                  <a:lnTo>
                    <a:pt x="1088" y="991"/>
                  </a:lnTo>
                  <a:lnTo>
                    <a:pt x="1088" y="991"/>
                  </a:lnTo>
                  <a:lnTo>
                    <a:pt x="1088" y="993"/>
                  </a:lnTo>
                  <a:lnTo>
                    <a:pt x="1088" y="993"/>
                  </a:lnTo>
                  <a:lnTo>
                    <a:pt x="1088" y="993"/>
                  </a:lnTo>
                  <a:lnTo>
                    <a:pt x="1086" y="993"/>
                  </a:lnTo>
                  <a:lnTo>
                    <a:pt x="1086" y="993"/>
                  </a:lnTo>
                  <a:lnTo>
                    <a:pt x="1086" y="993"/>
                  </a:lnTo>
                  <a:lnTo>
                    <a:pt x="1086" y="995"/>
                  </a:lnTo>
                  <a:lnTo>
                    <a:pt x="1086" y="995"/>
                  </a:lnTo>
                  <a:lnTo>
                    <a:pt x="1086" y="995"/>
                  </a:lnTo>
                  <a:lnTo>
                    <a:pt x="1088" y="993"/>
                  </a:lnTo>
                  <a:lnTo>
                    <a:pt x="1088" y="993"/>
                  </a:lnTo>
                  <a:lnTo>
                    <a:pt x="1088" y="993"/>
                  </a:lnTo>
                  <a:lnTo>
                    <a:pt x="1088" y="993"/>
                  </a:lnTo>
                  <a:lnTo>
                    <a:pt x="1088" y="993"/>
                  </a:lnTo>
                  <a:lnTo>
                    <a:pt x="1088" y="993"/>
                  </a:lnTo>
                  <a:lnTo>
                    <a:pt x="1088" y="995"/>
                  </a:lnTo>
                  <a:lnTo>
                    <a:pt x="1088" y="995"/>
                  </a:lnTo>
                  <a:lnTo>
                    <a:pt x="1088" y="995"/>
                  </a:lnTo>
                  <a:lnTo>
                    <a:pt x="1086" y="995"/>
                  </a:lnTo>
                  <a:lnTo>
                    <a:pt x="1086" y="995"/>
                  </a:lnTo>
                  <a:lnTo>
                    <a:pt x="1086" y="995"/>
                  </a:lnTo>
                  <a:lnTo>
                    <a:pt x="1088" y="995"/>
                  </a:lnTo>
                  <a:lnTo>
                    <a:pt x="1088" y="995"/>
                  </a:lnTo>
                  <a:lnTo>
                    <a:pt x="1088" y="995"/>
                  </a:lnTo>
                  <a:lnTo>
                    <a:pt x="1089" y="993"/>
                  </a:lnTo>
                  <a:lnTo>
                    <a:pt x="1091" y="993"/>
                  </a:lnTo>
                  <a:lnTo>
                    <a:pt x="1093" y="991"/>
                  </a:lnTo>
                  <a:lnTo>
                    <a:pt x="1093" y="991"/>
                  </a:lnTo>
                  <a:lnTo>
                    <a:pt x="1095" y="989"/>
                  </a:lnTo>
                  <a:lnTo>
                    <a:pt x="1097" y="987"/>
                  </a:lnTo>
                  <a:lnTo>
                    <a:pt x="1098" y="987"/>
                  </a:lnTo>
                  <a:lnTo>
                    <a:pt x="1100" y="985"/>
                  </a:lnTo>
                  <a:lnTo>
                    <a:pt x="1102" y="984"/>
                  </a:lnTo>
                  <a:lnTo>
                    <a:pt x="1102" y="984"/>
                  </a:lnTo>
                  <a:lnTo>
                    <a:pt x="1104" y="984"/>
                  </a:lnTo>
                  <a:lnTo>
                    <a:pt x="1104" y="984"/>
                  </a:lnTo>
                  <a:lnTo>
                    <a:pt x="1104" y="982"/>
                  </a:lnTo>
                  <a:lnTo>
                    <a:pt x="1106" y="982"/>
                  </a:lnTo>
                  <a:lnTo>
                    <a:pt x="1106" y="982"/>
                  </a:lnTo>
                  <a:lnTo>
                    <a:pt x="1106" y="982"/>
                  </a:lnTo>
                  <a:lnTo>
                    <a:pt x="1106" y="982"/>
                  </a:lnTo>
                  <a:lnTo>
                    <a:pt x="1108" y="982"/>
                  </a:lnTo>
                  <a:lnTo>
                    <a:pt x="1109" y="980"/>
                  </a:lnTo>
                  <a:lnTo>
                    <a:pt x="1111" y="978"/>
                  </a:lnTo>
                  <a:lnTo>
                    <a:pt x="1113" y="978"/>
                  </a:lnTo>
                  <a:lnTo>
                    <a:pt x="1115" y="978"/>
                  </a:lnTo>
                  <a:lnTo>
                    <a:pt x="1115" y="976"/>
                  </a:lnTo>
                  <a:lnTo>
                    <a:pt x="1115" y="976"/>
                  </a:lnTo>
                  <a:lnTo>
                    <a:pt x="1113" y="976"/>
                  </a:lnTo>
                  <a:lnTo>
                    <a:pt x="1113" y="976"/>
                  </a:lnTo>
                  <a:lnTo>
                    <a:pt x="1113" y="976"/>
                  </a:lnTo>
                  <a:lnTo>
                    <a:pt x="1113" y="976"/>
                  </a:lnTo>
                  <a:lnTo>
                    <a:pt x="1113" y="976"/>
                  </a:lnTo>
                  <a:lnTo>
                    <a:pt x="1113" y="974"/>
                  </a:lnTo>
                  <a:lnTo>
                    <a:pt x="1111" y="974"/>
                  </a:lnTo>
                  <a:lnTo>
                    <a:pt x="1111" y="974"/>
                  </a:lnTo>
                  <a:lnTo>
                    <a:pt x="1111" y="974"/>
                  </a:lnTo>
                  <a:lnTo>
                    <a:pt x="1111" y="974"/>
                  </a:lnTo>
                  <a:lnTo>
                    <a:pt x="1111" y="976"/>
                  </a:lnTo>
                  <a:lnTo>
                    <a:pt x="1111" y="976"/>
                  </a:lnTo>
                  <a:lnTo>
                    <a:pt x="1111" y="974"/>
                  </a:lnTo>
                  <a:lnTo>
                    <a:pt x="1111" y="974"/>
                  </a:lnTo>
                  <a:lnTo>
                    <a:pt x="1111" y="974"/>
                  </a:lnTo>
                  <a:lnTo>
                    <a:pt x="1111" y="974"/>
                  </a:lnTo>
                  <a:lnTo>
                    <a:pt x="1111" y="974"/>
                  </a:lnTo>
                  <a:lnTo>
                    <a:pt x="1109" y="974"/>
                  </a:lnTo>
                  <a:lnTo>
                    <a:pt x="1109" y="974"/>
                  </a:lnTo>
                  <a:lnTo>
                    <a:pt x="1109" y="974"/>
                  </a:lnTo>
                  <a:lnTo>
                    <a:pt x="1109" y="974"/>
                  </a:lnTo>
                  <a:lnTo>
                    <a:pt x="1109" y="974"/>
                  </a:lnTo>
                  <a:lnTo>
                    <a:pt x="1109" y="974"/>
                  </a:lnTo>
                  <a:lnTo>
                    <a:pt x="1109" y="974"/>
                  </a:lnTo>
                  <a:lnTo>
                    <a:pt x="1109" y="973"/>
                  </a:lnTo>
                  <a:lnTo>
                    <a:pt x="1109" y="973"/>
                  </a:lnTo>
                  <a:lnTo>
                    <a:pt x="1109" y="973"/>
                  </a:lnTo>
                  <a:lnTo>
                    <a:pt x="1109" y="973"/>
                  </a:lnTo>
                  <a:lnTo>
                    <a:pt x="1108" y="973"/>
                  </a:lnTo>
                  <a:lnTo>
                    <a:pt x="1108" y="971"/>
                  </a:lnTo>
                  <a:lnTo>
                    <a:pt x="1108" y="973"/>
                  </a:lnTo>
                  <a:lnTo>
                    <a:pt x="1108" y="971"/>
                  </a:lnTo>
                  <a:lnTo>
                    <a:pt x="1106" y="971"/>
                  </a:lnTo>
                  <a:lnTo>
                    <a:pt x="1106" y="971"/>
                  </a:lnTo>
                  <a:lnTo>
                    <a:pt x="1106" y="971"/>
                  </a:lnTo>
                  <a:lnTo>
                    <a:pt x="1106" y="971"/>
                  </a:lnTo>
                  <a:lnTo>
                    <a:pt x="1106" y="969"/>
                  </a:lnTo>
                  <a:lnTo>
                    <a:pt x="1104" y="971"/>
                  </a:lnTo>
                  <a:lnTo>
                    <a:pt x="1104" y="971"/>
                  </a:lnTo>
                  <a:lnTo>
                    <a:pt x="1104" y="971"/>
                  </a:lnTo>
                  <a:lnTo>
                    <a:pt x="1104" y="971"/>
                  </a:lnTo>
                  <a:lnTo>
                    <a:pt x="1104" y="971"/>
                  </a:lnTo>
                  <a:lnTo>
                    <a:pt x="1104" y="971"/>
                  </a:lnTo>
                  <a:lnTo>
                    <a:pt x="1102" y="973"/>
                  </a:lnTo>
                  <a:lnTo>
                    <a:pt x="1102" y="973"/>
                  </a:lnTo>
                  <a:lnTo>
                    <a:pt x="1100" y="973"/>
                  </a:lnTo>
                  <a:lnTo>
                    <a:pt x="1100" y="973"/>
                  </a:lnTo>
                  <a:lnTo>
                    <a:pt x="1100" y="973"/>
                  </a:lnTo>
                  <a:lnTo>
                    <a:pt x="1100" y="974"/>
                  </a:lnTo>
                  <a:lnTo>
                    <a:pt x="1100" y="974"/>
                  </a:lnTo>
                  <a:lnTo>
                    <a:pt x="1100" y="974"/>
                  </a:lnTo>
                  <a:lnTo>
                    <a:pt x="1100" y="974"/>
                  </a:lnTo>
                  <a:lnTo>
                    <a:pt x="1100" y="974"/>
                  </a:lnTo>
                  <a:lnTo>
                    <a:pt x="1098" y="974"/>
                  </a:lnTo>
                  <a:lnTo>
                    <a:pt x="1097" y="974"/>
                  </a:lnTo>
                  <a:lnTo>
                    <a:pt x="1097" y="974"/>
                  </a:lnTo>
                  <a:lnTo>
                    <a:pt x="1097" y="974"/>
                  </a:lnTo>
                  <a:lnTo>
                    <a:pt x="1095" y="974"/>
                  </a:lnTo>
                  <a:lnTo>
                    <a:pt x="1095" y="974"/>
                  </a:lnTo>
                  <a:lnTo>
                    <a:pt x="1095" y="973"/>
                  </a:lnTo>
                  <a:lnTo>
                    <a:pt x="1095" y="973"/>
                  </a:lnTo>
                  <a:lnTo>
                    <a:pt x="1095" y="973"/>
                  </a:lnTo>
                  <a:lnTo>
                    <a:pt x="1095" y="973"/>
                  </a:lnTo>
                  <a:lnTo>
                    <a:pt x="1095" y="973"/>
                  </a:lnTo>
                  <a:lnTo>
                    <a:pt x="1095" y="973"/>
                  </a:lnTo>
                  <a:lnTo>
                    <a:pt x="1097" y="973"/>
                  </a:lnTo>
                  <a:lnTo>
                    <a:pt x="1097" y="973"/>
                  </a:lnTo>
                  <a:lnTo>
                    <a:pt x="1097" y="973"/>
                  </a:lnTo>
                  <a:lnTo>
                    <a:pt x="1097" y="973"/>
                  </a:lnTo>
                  <a:lnTo>
                    <a:pt x="1098" y="973"/>
                  </a:lnTo>
                  <a:lnTo>
                    <a:pt x="1098" y="973"/>
                  </a:lnTo>
                  <a:lnTo>
                    <a:pt x="1100" y="973"/>
                  </a:lnTo>
                  <a:lnTo>
                    <a:pt x="1100" y="971"/>
                  </a:lnTo>
                  <a:lnTo>
                    <a:pt x="1100" y="971"/>
                  </a:lnTo>
                  <a:lnTo>
                    <a:pt x="1100" y="971"/>
                  </a:lnTo>
                  <a:lnTo>
                    <a:pt x="1102" y="971"/>
                  </a:lnTo>
                  <a:lnTo>
                    <a:pt x="1102" y="971"/>
                  </a:lnTo>
                  <a:lnTo>
                    <a:pt x="1102" y="971"/>
                  </a:lnTo>
                  <a:lnTo>
                    <a:pt x="1102" y="971"/>
                  </a:lnTo>
                  <a:lnTo>
                    <a:pt x="1102" y="971"/>
                  </a:lnTo>
                  <a:lnTo>
                    <a:pt x="1104" y="971"/>
                  </a:lnTo>
                  <a:lnTo>
                    <a:pt x="1104" y="969"/>
                  </a:lnTo>
                  <a:lnTo>
                    <a:pt x="1104" y="969"/>
                  </a:lnTo>
                  <a:lnTo>
                    <a:pt x="1104" y="969"/>
                  </a:lnTo>
                  <a:lnTo>
                    <a:pt x="1104" y="969"/>
                  </a:lnTo>
                  <a:lnTo>
                    <a:pt x="1102" y="969"/>
                  </a:lnTo>
                  <a:lnTo>
                    <a:pt x="1102" y="967"/>
                  </a:lnTo>
                  <a:lnTo>
                    <a:pt x="1102" y="967"/>
                  </a:lnTo>
                  <a:lnTo>
                    <a:pt x="1100" y="967"/>
                  </a:lnTo>
                  <a:lnTo>
                    <a:pt x="1100" y="967"/>
                  </a:lnTo>
                  <a:lnTo>
                    <a:pt x="1100" y="965"/>
                  </a:lnTo>
                  <a:lnTo>
                    <a:pt x="1100" y="965"/>
                  </a:lnTo>
                  <a:lnTo>
                    <a:pt x="1100" y="965"/>
                  </a:lnTo>
                  <a:lnTo>
                    <a:pt x="1100" y="965"/>
                  </a:lnTo>
                  <a:lnTo>
                    <a:pt x="1100" y="965"/>
                  </a:lnTo>
                  <a:lnTo>
                    <a:pt x="1098" y="965"/>
                  </a:lnTo>
                  <a:lnTo>
                    <a:pt x="1098" y="963"/>
                  </a:lnTo>
                  <a:lnTo>
                    <a:pt x="1098" y="963"/>
                  </a:lnTo>
                  <a:lnTo>
                    <a:pt x="1097" y="963"/>
                  </a:lnTo>
                  <a:lnTo>
                    <a:pt x="1097" y="963"/>
                  </a:lnTo>
                  <a:lnTo>
                    <a:pt x="1097" y="963"/>
                  </a:lnTo>
                  <a:lnTo>
                    <a:pt x="1095" y="963"/>
                  </a:lnTo>
                  <a:lnTo>
                    <a:pt x="1095" y="963"/>
                  </a:lnTo>
                  <a:lnTo>
                    <a:pt x="1095" y="963"/>
                  </a:lnTo>
                  <a:lnTo>
                    <a:pt x="1095" y="962"/>
                  </a:lnTo>
                  <a:lnTo>
                    <a:pt x="1095" y="962"/>
                  </a:lnTo>
                  <a:lnTo>
                    <a:pt x="1095" y="962"/>
                  </a:lnTo>
                  <a:lnTo>
                    <a:pt x="1093" y="962"/>
                  </a:lnTo>
                  <a:lnTo>
                    <a:pt x="1093" y="962"/>
                  </a:lnTo>
                  <a:lnTo>
                    <a:pt x="1093" y="962"/>
                  </a:lnTo>
                  <a:lnTo>
                    <a:pt x="1093" y="962"/>
                  </a:lnTo>
                  <a:lnTo>
                    <a:pt x="1091" y="962"/>
                  </a:lnTo>
                  <a:lnTo>
                    <a:pt x="1091" y="962"/>
                  </a:lnTo>
                  <a:lnTo>
                    <a:pt x="1091" y="962"/>
                  </a:lnTo>
                  <a:lnTo>
                    <a:pt x="1091" y="962"/>
                  </a:lnTo>
                  <a:lnTo>
                    <a:pt x="1091" y="962"/>
                  </a:lnTo>
                  <a:lnTo>
                    <a:pt x="1091" y="962"/>
                  </a:lnTo>
                  <a:lnTo>
                    <a:pt x="1091" y="962"/>
                  </a:lnTo>
                  <a:lnTo>
                    <a:pt x="1091" y="962"/>
                  </a:lnTo>
                  <a:lnTo>
                    <a:pt x="1091" y="963"/>
                  </a:lnTo>
                  <a:lnTo>
                    <a:pt x="1091" y="963"/>
                  </a:lnTo>
                  <a:lnTo>
                    <a:pt x="1091" y="963"/>
                  </a:lnTo>
                  <a:lnTo>
                    <a:pt x="1091" y="963"/>
                  </a:lnTo>
                  <a:lnTo>
                    <a:pt x="1091" y="963"/>
                  </a:lnTo>
                  <a:lnTo>
                    <a:pt x="1091" y="963"/>
                  </a:lnTo>
                  <a:lnTo>
                    <a:pt x="1089" y="963"/>
                  </a:lnTo>
                  <a:lnTo>
                    <a:pt x="1089" y="963"/>
                  </a:lnTo>
                  <a:lnTo>
                    <a:pt x="1089" y="963"/>
                  </a:lnTo>
                  <a:lnTo>
                    <a:pt x="1089" y="963"/>
                  </a:lnTo>
                  <a:lnTo>
                    <a:pt x="1089" y="963"/>
                  </a:lnTo>
                  <a:lnTo>
                    <a:pt x="1089" y="963"/>
                  </a:lnTo>
                  <a:lnTo>
                    <a:pt x="1088" y="963"/>
                  </a:lnTo>
                  <a:lnTo>
                    <a:pt x="1088" y="963"/>
                  </a:lnTo>
                  <a:lnTo>
                    <a:pt x="1088" y="963"/>
                  </a:lnTo>
                  <a:lnTo>
                    <a:pt x="1088" y="963"/>
                  </a:lnTo>
                  <a:lnTo>
                    <a:pt x="1086" y="963"/>
                  </a:lnTo>
                  <a:lnTo>
                    <a:pt x="1086" y="963"/>
                  </a:lnTo>
                  <a:lnTo>
                    <a:pt x="1086" y="962"/>
                  </a:lnTo>
                  <a:lnTo>
                    <a:pt x="1086" y="962"/>
                  </a:lnTo>
                  <a:lnTo>
                    <a:pt x="1086" y="962"/>
                  </a:lnTo>
                  <a:lnTo>
                    <a:pt x="1086" y="962"/>
                  </a:lnTo>
                  <a:lnTo>
                    <a:pt x="1086" y="962"/>
                  </a:lnTo>
                  <a:lnTo>
                    <a:pt x="1086" y="962"/>
                  </a:lnTo>
                  <a:lnTo>
                    <a:pt x="1088" y="963"/>
                  </a:lnTo>
                  <a:lnTo>
                    <a:pt x="1088" y="963"/>
                  </a:lnTo>
                  <a:lnTo>
                    <a:pt x="1088" y="963"/>
                  </a:lnTo>
                  <a:lnTo>
                    <a:pt x="1088" y="962"/>
                  </a:lnTo>
                  <a:lnTo>
                    <a:pt x="1088" y="962"/>
                  </a:lnTo>
                  <a:lnTo>
                    <a:pt x="1089" y="963"/>
                  </a:lnTo>
                  <a:lnTo>
                    <a:pt x="1089" y="962"/>
                  </a:lnTo>
                  <a:lnTo>
                    <a:pt x="1089" y="962"/>
                  </a:lnTo>
                  <a:lnTo>
                    <a:pt x="1089" y="962"/>
                  </a:lnTo>
                  <a:lnTo>
                    <a:pt x="1089" y="962"/>
                  </a:lnTo>
                  <a:lnTo>
                    <a:pt x="1089" y="962"/>
                  </a:lnTo>
                  <a:lnTo>
                    <a:pt x="1089" y="960"/>
                  </a:lnTo>
                  <a:lnTo>
                    <a:pt x="1089" y="960"/>
                  </a:lnTo>
                  <a:lnTo>
                    <a:pt x="1089" y="960"/>
                  </a:lnTo>
                  <a:lnTo>
                    <a:pt x="1089" y="958"/>
                  </a:lnTo>
                  <a:lnTo>
                    <a:pt x="1089" y="958"/>
                  </a:lnTo>
                  <a:lnTo>
                    <a:pt x="1089" y="958"/>
                  </a:lnTo>
                  <a:lnTo>
                    <a:pt x="1089" y="956"/>
                  </a:lnTo>
                  <a:lnTo>
                    <a:pt x="1089" y="956"/>
                  </a:lnTo>
                  <a:lnTo>
                    <a:pt x="1089" y="956"/>
                  </a:lnTo>
                  <a:lnTo>
                    <a:pt x="1089" y="956"/>
                  </a:lnTo>
                  <a:lnTo>
                    <a:pt x="1089" y="956"/>
                  </a:lnTo>
                  <a:lnTo>
                    <a:pt x="1089" y="954"/>
                  </a:lnTo>
                  <a:lnTo>
                    <a:pt x="1089" y="954"/>
                  </a:lnTo>
                  <a:lnTo>
                    <a:pt x="1089" y="954"/>
                  </a:lnTo>
                  <a:lnTo>
                    <a:pt x="1088" y="954"/>
                  </a:lnTo>
                  <a:lnTo>
                    <a:pt x="1088" y="954"/>
                  </a:lnTo>
                  <a:lnTo>
                    <a:pt x="1088" y="954"/>
                  </a:lnTo>
                  <a:lnTo>
                    <a:pt x="1088" y="954"/>
                  </a:lnTo>
                  <a:lnTo>
                    <a:pt x="1086" y="953"/>
                  </a:lnTo>
                  <a:lnTo>
                    <a:pt x="1086" y="953"/>
                  </a:lnTo>
                  <a:lnTo>
                    <a:pt x="1086" y="953"/>
                  </a:lnTo>
                  <a:lnTo>
                    <a:pt x="1086" y="953"/>
                  </a:lnTo>
                  <a:lnTo>
                    <a:pt x="1086" y="951"/>
                  </a:lnTo>
                  <a:lnTo>
                    <a:pt x="1086" y="951"/>
                  </a:lnTo>
                  <a:lnTo>
                    <a:pt x="1084" y="951"/>
                  </a:lnTo>
                  <a:lnTo>
                    <a:pt x="1084" y="951"/>
                  </a:lnTo>
                  <a:lnTo>
                    <a:pt x="1084" y="951"/>
                  </a:lnTo>
                  <a:lnTo>
                    <a:pt x="1084" y="951"/>
                  </a:lnTo>
                  <a:lnTo>
                    <a:pt x="1084" y="949"/>
                  </a:lnTo>
                  <a:lnTo>
                    <a:pt x="1082" y="949"/>
                  </a:lnTo>
                  <a:lnTo>
                    <a:pt x="1082" y="949"/>
                  </a:lnTo>
                  <a:lnTo>
                    <a:pt x="1082" y="949"/>
                  </a:lnTo>
                  <a:lnTo>
                    <a:pt x="1084" y="947"/>
                  </a:lnTo>
                  <a:lnTo>
                    <a:pt x="1084" y="947"/>
                  </a:lnTo>
                  <a:lnTo>
                    <a:pt x="1084" y="947"/>
                  </a:lnTo>
                  <a:lnTo>
                    <a:pt x="1084" y="947"/>
                  </a:lnTo>
                  <a:lnTo>
                    <a:pt x="1084" y="947"/>
                  </a:lnTo>
                  <a:lnTo>
                    <a:pt x="1082" y="947"/>
                  </a:lnTo>
                  <a:lnTo>
                    <a:pt x="1082" y="947"/>
                  </a:lnTo>
                  <a:lnTo>
                    <a:pt x="1082" y="945"/>
                  </a:lnTo>
                  <a:lnTo>
                    <a:pt x="1082" y="945"/>
                  </a:lnTo>
                  <a:lnTo>
                    <a:pt x="1082" y="945"/>
                  </a:lnTo>
                  <a:lnTo>
                    <a:pt x="1082" y="945"/>
                  </a:lnTo>
                  <a:lnTo>
                    <a:pt x="1084" y="945"/>
                  </a:lnTo>
                  <a:lnTo>
                    <a:pt x="1084" y="945"/>
                  </a:lnTo>
                  <a:lnTo>
                    <a:pt x="1084" y="945"/>
                  </a:lnTo>
                  <a:lnTo>
                    <a:pt x="1084" y="945"/>
                  </a:lnTo>
                  <a:lnTo>
                    <a:pt x="1084" y="945"/>
                  </a:lnTo>
                  <a:lnTo>
                    <a:pt x="1084" y="945"/>
                  </a:lnTo>
                  <a:lnTo>
                    <a:pt x="1086" y="945"/>
                  </a:lnTo>
                  <a:lnTo>
                    <a:pt x="1088" y="945"/>
                  </a:lnTo>
                  <a:lnTo>
                    <a:pt x="1088" y="945"/>
                  </a:lnTo>
                  <a:lnTo>
                    <a:pt x="1088" y="945"/>
                  </a:lnTo>
                  <a:lnTo>
                    <a:pt x="1088" y="945"/>
                  </a:lnTo>
                  <a:lnTo>
                    <a:pt x="1089" y="945"/>
                  </a:lnTo>
                  <a:lnTo>
                    <a:pt x="1089" y="945"/>
                  </a:lnTo>
                  <a:lnTo>
                    <a:pt x="1089" y="943"/>
                  </a:lnTo>
                  <a:lnTo>
                    <a:pt x="1089" y="943"/>
                  </a:lnTo>
                  <a:lnTo>
                    <a:pt x="1091" y="945"/>
                  </a:lnTo>
                  <a:lnTo>
                    <a:pt x="1091" y="945"/>
                  </a:lnTo>
                  <a:lnTo>
                    <a:pt x="1091" y="945"/>
                  </a:lnTo>
                  <a:lnTo>
                    <a:pt x="1091" y="945"/>
                  </a:lnTo>
                  <a:lnTo>
                    <a:pt x="1091" y="947"/>
                  </a:lnTo>
                  <a:lnTo>
                    <a:pt x="1091" y="947"/>
                  </a:lnTo>
                  <a:lnTo>
                    <a:pt x="1091" y="947"/>
                  </a:lnTo>
                  <a:lnTo>
                    <a:pt x="1091" y="947"/>
                  </a:lnTo>
                  <a:lnTo>
                    <a:pt x="1091" y="947"/>
                  </a:lnTo>
                  <a:lnTo>
                    <a:pt x="1091" y="947"/>
                  </a:lnTo>
                  <a:lnTo>
                    <a:pt x="1091" y="947"/>
                  </a:lnTo>
                  <a:lnTo>
                    <a:pt x="1091" y="945"/>
                  </a:lnTo>
                  <a:lnTo>
                    <a:pt x="1091" y="945"/>
                  </a:lnTo>
                  <a:lnTo>
                    <a:pt x="1091" y="945"/>
                  </a:lnTo>
                  <a:lnTo>
                    <a:pt x="1091" y="943"/>
                  </a:lnTo>
                  <a:lnTo>
                    <a:pt x="1091" y="943"/>
                  </a:lnTo>
                  <a:lnTo>
                    <a:pt x="1091" y="943"/>
                  </a:lnTo>
                  <a:lnTo>
                    <a:pt x="1091" y="942"/>
                  </a:lnTo>
                  <a:lnTo>
                    <a:pt x="1091" y="942"/>
                  </a:lnTo>
                  <a:lnTo>
                    <a:pt x="1091" y="942"/>
                  </a:lnTo>
                  <a:lnTo>
                    <a:pt x="1091" y="942"/>
                  </a:lnTo>
                  <a:lnTo>
                    <a:pt x="1091" y="940"/>
                  </a:lnTo>
                  <a:lnTo>
                    <a:pt x="1091" y="940"/>
                  </a:lnTo>
                  <a:lnTo>
                    <a:pt x="1091" y="938"/>
                  </a:lnTo>
                  <a:lnTo>
                    <a:pt x="1091" y="938"/>
                  </a:lnTo>
                  <a:lnTo>
                    <a:pt x="1091" y="938"/>
                  </a:lnTo>
                  <a:lnTo>
                    <a:pt x="1089" y="938"/>
                  </a:lnTo>
                  <a:lnTo>
                    <a:pt x="1089" y="936"/>
                  </a:lnTo>
                  <a:lnTo>
                    <a:pt x="1089" y="936"/>
                  </a:lnTo>
                  <a:lnTo>
                    <a:pt x="1089" y="936"/>
                  </a:lnTo>
                  <a:lnTo>
                    <a:pt x="1089" y="936"/>
                  </a:lnTo>
                  <a:lnTo>
                    <a:pt x="1089" y="934"/>
                  </a:lnTo>
                  <a:lnTo>
                    <a:pt x="1089" y="934"/>
                  </a:lnTo>
                  <a:lnTo>
                    <a:pt x="1091" y="934"/>
                  </a:lnTo>
                  <a:lnTo>
                    <a:pt x="1091" y="934"/>
                  </a:lnTo>
                  <a:lnTo>
                    <a:pt x="1091" y="932"/>
                  </a:lnTo>
                  <a:lnTo>
                    <a:pt x="1091" y="932"/>
                  </a:lnTo>
                  <a:lnTo>
                    <a:pt x="1091" y="932"/>
                  </a:lnTo>
                  <a:lnTo>
                    <a:pt x="1091" y="932"/>
                  </a:lnTo>
                  <a:lnTo>
                    <a:pt x="1091" y="934"/>
                  </a:lnTo>
                  <a:lnTo>
                    <a:pt x="1091" y="934"/>
                  </a:lnTo>
                  <a:lnTo>
                    <a:pt x="1091" y="934"/>
                  </a:lnTo>
                  <a:lnTo>
                    <a:pt x="1091" y="934"/>
                  </a:lnTo>
                  <a:lnTo>
                    <a:pt x="1091" y="936"/>
                  </a:lnTo>
                  <a:lnTo>
                    <a:pt x="1089" y="936"/>
                  </a:lnTo>
                  <a:lnTo>
                    <a:pt x="1091" y="936"/>
                  </a:lnTo>
                  <a:lnTo>
                    <a:pt x="1091" y="938"/>
                  </a:lnTo>
                  <a:lnTo>
                    <a:pt x="1091" y="938"/>
                  </a:lnTo>
                  <a:lnTo>
                    <a:pt x="1091" y="938"/>
                  </a:lnTo>
                  <a:lnTo>
                    <a:pt x="1091" y="938"/>
                  </a:lnTo>
                  <a:lnTo>
                    <a:pt x="1091" y="938"/>
                  </a:lnTo>
                  <a:lnTo>
                    <a:pt x="1091" y="940"/>
                  </a:lnTo>
                  <a:lnTo>
                    <a:pt x="1091" y="940"/>
                  </a:lnTo>
                  <a:lnTo>
                    <a:pt x="1091" y="942"/>
                  </a:lnTo>
                  <a:lnTo>
                    <a:pt x="1091" y="942"/>
                  </a:lnTo>
                  <a:lnTo>
                    <a:pt x="1091" y="942"/>
                  </a:lnTo>
                  <a:lnTo>
                    <a:pt x="1091" y="942"/>
                  </a:lnTo>
                  <a:lnTo>
                    <a:pt x="1091" y="942"/>
                  </a:lnTo>
                  <a:lnTo>
                    <a:pt x="1091" y="943"/>
                  </a:lnTo>
                  <a:lnTo>
                    <a:pt x="1093" y="945"/>
                  </a:lnTo>
                  <a:lnTo>
                    <a:pt x="1093" y="945"/>
                  </a:lnTo>
                  <a:lnTo>
                    <a:pt x="1093" y="945"/>
                  </a:lnTo>
                  <a:lnTo>
                    <a:pt x="1093" y="945"/>
                  </a:lnTo>
                  <a:lnTo>
                    <a:pt x="1093" y="947"/>
                  </a:lnTo>
                  <a:lnTo>
                    <a:pt x="1093" y="947"/>
                  </a:lnTo>
                  <a:lnTo>
                    <a:pt x="1093" y="947"/>
                  </a:lnTo>
                  <a:lnTo>
                    <a:pt x="1093" y="947"/>
                  </a:lnTo>
                  <a:lnTo>
                    <a:pt x="1093" y="947"/>
                  </a:lnTo>
                  <a:lnTo>
                    <a:pt x="1093" y="947"/>
                  </a:lnTo>
                  <a:lnTo>
                    <a:pt x="1093" y="947"/>
                  </a:lnTo>
                  <a:lnTo>
                    <a:pt x="1093" y="949"/>
                  </a:lnTo>
                  <a:lnTo>
                    <a:pt x="1093" y="949"/>
                  </a:lnTo>
                  <a:lnTo>
                    <a:pt x="1093" y="951"/>
                  </a:lnTo>
                  <a:lnTo>
                    <a:pt x="1093" y="951"/>
                  </a:lnTo>
                  <a:lnTo>
                    <a:pt x="1093" y="951"/>
                  </a:lnTo>
                  <a:lnTo>
                    <a:pt x="1093" y="951"/>
                  </a:lnTo>
                  <a:lnTo>
                    <a:pt x="1093" y="953"/>
                  </a:lnTo>
                  <a:lnTo>
                    <a:pt x="1093" y="953"/>
                  </a:lnTo>
                  <a:lnTo>
                    <a:pt x="1093" y="953"/>
                  </a:lnTo>
                  <a:lnTo>
                    <a:pt x="1093" y="953"/>
                  </a:lnTo>
                  <a:lnTo>
                    <a:pt x="1093" y="953"/>
                  </a:lnTo>
                  <a:lnTo>
                    <a:pt x="1093" y="953"/>
                  </a:lnTo>
                  <a:lnTo>
                    <a:pt x="1093" y="954"/>
                  </a:lnTo>
                  <a:lnTo>
                    <a:pt x="1093" y="954"/>
                  </a:lnTo>
                  <a:lnTo>
                    <a:pt x="1095" y="954"/>
                  </a:lnTo>
                  <a:lnTo>
                    <a:pt x="1097" y="953"/>
                  </a:lnTo>
                  <a:lnTo>
                    <a:pt x="1097" y="953"/>
                  </a:lnTo>
                  <a:lnTo>
                    <a:pt x="1097" y="953"/>
                  </a:lnTo>
                  <a:lnTo>
                    <a:pt x="1098" y="954"/>
                  </a:lnTo>
                  <a:lnTo>
                    <a:pt x="1098" y="954"/>
                  </a:lnTo>
                  <a:lnTo>
                    <a:pt x="1098" y="954"/>
                  </a:lnTo>
                  <a:lnTo>
                    <a:pt x="1098" y="954"/>
                  </a:lnTo>
                  <a:lnTo>
                    <a:pt x="1098" y="954"/>
                  </a:lnTo>
                  <a:lnTo>
                    <a:pt x="1098" y="953"/>
                  </a:lnTo>
                  <a:lnTo>
                    <a:pt x="1098" y="953"/>
                  </a:lnTo>
                  <a:lnTo>
                    <a:pt x="1098" y="953"/>
                  </a:lnTo>
                  <a:lnTo>
                    <a:pt x="1098" y="953"/>
                  </a:lnTo>
                  <a:lnTo>
                    <a:pt x="1100" y="953"/>
                  </a:lnTo>
                  <a:lnTo>
                    <a:pt x="1100" y="953"/>
                  </a:lnTo>
                  <a:lnTo>
                    <a:pt x="1100" y="953"/>
                  </a:lnTo>
                  <a:lnTo>
                    <a:pt x="1100" y="953"/>
                  </a:lnTo>
                  <a:lnTo>
                    <a:pt x="1100" y="954"/>
                  </a:lnTo>
                  <a:lnTo>
                    <a:pt x="1100" y="954"/>
                  </a:lnTo>
                  <a:lnTo>
                    <a:pt x="1100" y="954"/>
                  </a:lnTo>
                  <a:lnTo>
                    <a:pt x="1100" y="954"/>
                  </a:lnTo>
                  <a:lnTo>
                    <a:pt x="1100" y="954"/>
                  </a:lnTo>
                  <a:lnTo>
                    <a:pt x="1102" y="956"/>
                  </a:lnTo>
                  <a:lnTo>
                    <a:pt x="1100" y="956"/>
                  </a:lnTo>
                  <a:lnTo>
                    <a:pt x="1100" y="956"/>
                  </a:lnTo>
                  <a:lnTo>
                    <a:pt x="1100" y="956"/>
                  </a:lnTo>
                  <a:lnTo>
                    <a:pt x="1100" y="956"/>
                  </a:lnTo>
                  <a:lnTo>
                    <a:pt x="1100" y="956"/>
                  </a:lnTo>
                  <a:lnTo>
                    <a:pt x="1100" y="958"/>
                  </a:lnTo>
                  <a:lnTo>
                    <a:pt x="1102" y="958"/>
                  </a:lnTo>
                  <a:lnTo>
                    <a:pt x="1102" y="958"/>
                  </a:lnTo>
                  <a:lnTo>
                    <a:pt x="1102" y="958"/>
                  </a:lnTo>
                  <a:lnTo>
                    <a:pt x="1104" y="958"/>
                  </a:lnTo>
                  <a:lnTo>
                    <a:pt x="1104" y="958"/>
                  </a:lnTo>
                  <a:lnTo>
                    <a:pt x="1104" y="956"/>
                  </a:lnTo>
                  <a:lnTo>
                    <a:pt x="1104" y="956"/>
                  </a:lnTo>
                  <a:lnTo>
                    <a:pt x="1104" y="956"/>
                  </a:lnTo>
                  <a:lnTo>
                    <a:pt x="1104" y="956"/>
                  </a:lnTo>
                  <a:lnTo>
                    <a:pt x="1104" y="954"/>
                  </a:lnTo>
                  <a:lnTo>
                    <a:pt x="1104" y="954"/>
                  </a:lnTo>
                  <a:lnTo>
                    <a:pt x="1104" y="954"/>
                  </a:lnTo>
                  <a:lnTo>
                    <a:pt x="1106" y="954"/>
                  </a:lnTo>
                  <a:lnTo>
                    <a:pt x="1106" y="954"/>
                  </a:lnTo>
                  <a:lnTo>
                    <a:pt x="1104" y="953"/>
                  </a:lnTo>
                  <a:lnTo>
                    <a:pt x="1104" y="953"/>
                  </a:lnTo>
                  <a:lnTo>
                    <a:pt x="1104" y="953"/>
                  </a:lnTo>
                  <a:lnTo>
                    <a:pt x="1104" y="953"/>
                  </a:lnTo>
                  <a:lnTo>
                    <a:pt x="1104" y="951"/>
                  </a:lnTo>
                  <a:lnTo>
                    <a:pt x="1104" y="951"/>
                  </a:lnTo>
                  <a:lnTo>
                    <a:pt x="1104" y="951"/>
                  </a:lnTo>
                  <a:lnTo>
                    <a:pt x="1104" y="951"/>
                  </a:lnTo>
                  <a:lnTo>
                    <a:pt x="1104" y="949"/>
                  </a:lnTo>
                  <a:lnTo>
                    <a:pt x="1104" y="949"/>
                  </a:lnTo>
                  <a:lnTo>
                    <a:pt x="1104" y="949"/>
                  </a:lnTo>
                  <a:lnTo>
                    <a:pt x="1106" y="951"/>
                  </a:lnTo>
                  <a:lnTo>
                    <a:pt x="1106" y="951"/>
                  </a:lnTo>
                  <a:lnTo>
                    <a:pt x="1106" y="951"/>
                  </a:lnTo>
                  <a:lnTo>
                    <a:pt x="1106" y="951"/>
                  </a:lnTo>
                  <a:lnTo>
                    <a:pt x="1106" y="953"/>
                  </a:lnTo>
                  <a:lnTo>
                    <a:pt x="1106" y="953"/>
                  </a:lnTo>
                  <a:lnTo>
                    <a:pt x="1106" y="953"/>
                  </a:lnTo>
                  <a:lnTo>
                    <a:pt x="1106" y="953"/>
                  </a:lnTo>
                  <a:lnTo>
                    <a:pt x="1106" y="954"/>
                  </a:lnTo>
                  <a:lnTo>
                    <a:pt x="1106" y="954"/>
                  </a:lnTo>
                  <a:lnTo>
                    <a:pt x="1106" y="954"/>
                  </a:lnTo>
                  <a:lnTo>
                    <a:pt x="1106" y="954"/>
                  </a:lnTo>
                  <a:lnTo>
                    <a:pt x="1108" y="954"/>
                  </a:lnTo>
                  <a:lnTo>
                    <a:pt x="1108" y="954"/>
                  </a:lnTo>
                  <a:lnTo>
                    <a:pt x="1108" y="954"/>
                  </a:lnTo>
                  <a:lnTo>
                    <a:pt x="1108" y="956"/>
                  </a:lnTo>
                  <a:lnTo>
                    <a:pt x="1108" y="956"/>
                  </a:lnTo>
                  <a:lnTo>
                    <a:pt x="1108" y="956"/>
                  </a:lnTo>
                  <a:lnTo>
                    <a:pt x="1108" y="956"/>
                  </a:lnTo>
                  <a:lnTo>
                    <a:pt x="1108" y="956"/>
                  </a:lnTo>
                  <a:lnTo>
                    <a:pt x="1108" y="958"/>
                  </a:lnTo>
                  <a:lnTo>
                    <a:pt x="1108" y="958"/>
                  </a:lnTo>
                  <a:lnTo>
                    <a:pt x="1108" y="960"/>
                  </a:lnTo>
                  <a:lnTo>
                    <a:pt x="1106" y="960"/>
                  </a:lnTo>
                  <a:lnTo>
                    <a:pt x="1106" y="960"/>
                  </a:lnTo>
                  <a:lnTo>
                    <a:pt x="1106" y="960"/>
                  </a:lnTo>
                  <a:lnTo>
                    <a:pt x="1106" y="960"/>
                  </a:lnTo>
                  <a:lnTo>
                    <a:pt x="1106" y="960"/>
                  </a:lnTo>
                  <a:lnTo>
                    <a:pt x="1104" y="960"/>
                  </a:lnTo>
                  <a:lnTo>
                    <a:pt x="1104" y="960"/>
                  </a:lnTo>
                  <a:lnTo>
                    <a:pt x="1104" y="960"/>
                  </a:lnTo>
                  <a:lnTo>
                    <a:pt x="1104" y="960"/>
                  </a:lnTo>
                  <a:lnTo>
                    <a:pt x="1104" y="958"/>
                  </a:lnTo>
                  <a:lnTo>
                    <a:pt x="1104" y="960"/>
                  </a:lnTo>
                  <a:lnTo>
                    <a:pt x="1104" y="960"/>
                  </a:lnTo>
                  <a:lnTo>
                    <a:pt x="1102" y="960"/>
                  </a:lnTo>
                  <a:lnTo>
                    <a:pt x="1102" y="960"/>
                  </a:lnTo>
                  <a:lnTo>
                    <a:pt x="1102" y="962"/>
                  </a:lnTo>
                  <a:lnTo>
                    <a:pt x="1102" y="962"/>
                  </a:lnTo>
                  <a:lnTo>
                    <a:pt x="1102" y="962"/>
                  </a:lnTo>
                  <a:lnTo>
                    <a:pt x="1102" y="962"/>
                  </a:lnTo>
                  <a:lnTo>
                    <a:pt x="1102" y="963"/>
                  </a:lnTo>
                  <a:lnTo>
                    <a:pt x="1102" y="963"/>
                  </a:lnTo>
                  <a:lnTo>
                    <a:pt x="1104" y="962"/>
                  </a:lnTo>
                  <a:lnTo>
                    <a:pt x="1104" y="962"/>
                  </a:lnTo>
                  <a:lnTo>
                    <a:pt x="1104" y="962"/>
                  </a:lnTo>
                  <a:lnTo>
                    <a:pt x="1106" y="962"/>
                  </a:lnTo>
                  <a:lnTo>
                    <a:pt x="1108" y="960"/>
                  </a:lnTo>
                  <a:lnTo>
                    <a:pt x="1109" y="958"/>
                  </a:lnTo>
                  <a:lnTo>
                    <a:pt x="1109" y="958"/>
                  </a:lnTo>
                  <a:lnTo>
                    <a:pt x="1111" y="956"/>
                  </a:lnTo>
                  <a:lnTo>
                    <a:pt x="1113" y="956"/>
                  </a:lnTo>
                  <a:lnTo>
                    <a:pt x="1113" y="956"/>
                  </a:lnTo>
                  <a:lnTo>
                    <a:pt x="1115" y="956"/>
                  </a:lnTo>
                  <a:lnTo>
                    <a:pt x="1115" y="954"/>
                  </a:lnTo>
                  <a:lnTo>
                    <a:pt x="1115" y="954"/>
                  </a:lnTo>
                  <a:lnTo>
                    <a:pt x="1115" y="954"/>
                  </a:lnTo>
                  <a:lnTo>
                    <a:pt x="1115" y="954"/>
                  </a:lnTo>
                  <a:lnTo>
                    <a:pt x="1113" y="954"/>
                  </a:lnTo>
                  <a:lnTo>
                    <a:pt x="1113" y="954"/>
                  </a:lnTo>
                  <a:lnTo>
                    <a:pt x="1113" y="954"/>
                  </a:lnTo>
                  <a:lnTo>
                    <a:pt x="1113" y="954"/>
                  </a:lnTo>
                  <a:lnTo>
                    <a:pt x="1113" y="954"/>
                  </a:lnTo>
                  <a:lnTo>
                    <a:pt x="1113" y="954"/>
                  </a:lnTo>
                  <a:lnTo>
                    <a:pt x="1113" y="954"/>
                  </a:lnTo>
                  <a:lnTo>
                    <a:pt x="1113" y="956"/>
                  </a:lnTo>
                  <a:lnTo>
                    <a:pt x="1111" y="956"/>
                  </a:lnTo>
                  <a:lnTo>
                    <a:pt x="1111" y="954"/>
                  </a:lnTo>
                  <a:lnTo>
                    <a:pt x="1111" y="954"/>
                  </a:lnTo>
                  <a:lnTo>
                    <a:pt x="1111" y="954"/>
                  </a:lnTo>
                  <a:lnTo>
                    <a:pt x="1113" y="954"/>
                  </a:lnTo>
                  <a:lnTo>
                    <a:pt x="1113" y="954"/>
                  </a:lnTo>
                  <a:lnTo>
                    <a:pt x="1113" y="953"/>
                  </a:lnTo>
                  <a:lnTo>
                    <a:pt x="1111" y="953"/>
                  </a:lnTo>
                  <a:lnTo>
                    <a:pt x="1111" y="953"/>
                  </a:lnTo>
                  <a:lnTo>
                    <a:pt x="1111" y="953"/>
                  </a:lnTo>
                  <a:lnTo>
                    <a:pt x="1109" y="953"/>
                  </a:lnTo>
                  <a:lnTo>
                    <a:pt x="1109" y="953"/>
                  </a:lnTo>
                  <a:lnTo>
                    <a:pt x="1109" y="953"/>
                  </a:lnTo>
                  <a:lnTo>
                    <a:pt x="1109" y="953"/>
                  </a:lnTo>
                  <a:lnTo>
                    <a:pt x="1109" y="951"/>
                  </a:lnTo>
                  <a:lnTo>
                    <a:pt x="1109" y="951"/>
                  </a:lnTo>
                  <a:lnTo>
                    <a:pt x="1111" y="951"/>
                  </a:lnTo>
                  <a:lnTo>
                    <a:pt x="1111" y="951"/>
                  </a:lnTo>
                  <a:lnTo>
                    <a:pt x="1111" y="949"/>
                  </a:lnTo>
                  <a:lnTo>
                    <a:pt x="1111" y="949"/>
                  </a:lnTo>
                  <a:lnTo>
                    <a:pt x="1109" y="949"/>
                  </a:lnTo>
                  <a:lnTo>
                    <a:pt x="1109" y="949"/>
                  </a:lnTo>
                  <a:lnTo>
                    <a:pt x="1109" y="949"/>
                  </a:lnTo>
                  <a:lnTo>
                    <a:pt x="1109" y="949"/>
                  </a:lnTo>
                  <a:lnTo>
                    <a:pt x="1109" y="949"/>
                  </a:lnTo>
                  <a:lnTo>
                    <a:pt x="1108" y="947"/>
                  </a:lnTo>
                  <a:lnTo>
                    <a:pt x="1109" y="947"/>
                  </a:lnTo>
                  <a:lnTo>
                    <a:pt x="1109" y="947"/>
                  </a:lnTo>
                  <a:lnTo>
                    <a:pt x="1109" y="947"/>
                  </a:lnTo>
                  <a:lnTo>
                    <a:pt x="1109" y="947"/>
                  </a:lnTo>
                  <a:lnTo>
                    <a:pt x="1109" y="945"/>
                  </a:lnTo>
                  <a:lnTo>
                    <a:pt x="1111" y="945"/>
                  </a:lnTo>
                  <a:lnTo>
                    <a:pt x="1109" y="943"/>
                  </a:lnTo>
                  <a:lnTo>
                    <a:pt x="1109" y="943"/>
                  </a:lnTo>
                  <a:lnTo>
                    <a:pt x="1111" y="942"/>
                  </a:lnTo>
                  <a:lnTo>
                    <a:pt x="1109" y="942"/>
                  </a:lnTo>
                  <a:lnTo>
                    <a:pt x="1109" y="942"/>
                  </a:lnTo>
                  <a:lnTo>
                    <a:pt x="1109" y="943"/>
                  </a:lnTo>
                  <a:lnTo>
                    <a:pt x="1109" y="943"/>
                  </a:lnTo>
                  <a:lnTo>
                    <a:pt x="1109" y="945"/>
                  </a:lnTo>
                  <a:lnTo>
                    <a:pt x="1109" y="945"/>
                  </a:lnTo>
                  <a:lnTo>
                    <a:pt x="1108" y="945"/>
                  </a:lnTo>
                  <a:lnTo>
                    <a:pt x="1108" y="945"/>
                  </a:lnTo>
                  <a:lnTo>
                    <a:pt x="1108" y="945"/>
                  </a:lnTo>
                  <a:lnTo>
                    <a:pt x="1108" y="945"/>
                  </a:lnTo>
                  <a:lnTo>
                    <a:pt x="1106" y="945"/>
                  </a:lnTo>
                  <a:lnTo>
                    <a:pt x="1106" y="945"/>
                  </a:lnTo>
                  <a:lnTo>
                    <a:pt x="1106" y="943"/>
                  </a:lnTo>
                  <a:lnTo>
                    <a:pt x="1106" y="943"/>
                  </a:lnTo>
                  <a:lnTo>
                    <a:pt x="1108" y="942"/>
                  </a:lnTo>
                  <a:lnTo>
                    <a:pt x="1108" y="942"/>
                  </a:lnTo>
                  <a:lnTo>
                    <a:pt x="1106" y="942"/>
                  </a:lnTo>
                  <a:lnTo>
                    <a:pt x="1106" y="942"/>
                  </a:lnTo>
                  <a:lnTo>
                    <a:pt x="1106" y="942"/>
                  </a:lnTo>
                  <a:lnTo>
                    <a:pt x="1106" y="942"/>
                  </a:lnTo>
                  <a:lnTo>
                    <a:pt x="1106" y="942"/>
                  </a:lnTo>
                  <a:lnTo>
                    <a:pt x="1106" y="940"/>
                  </a:lnTo>
                  <a:lnTo>
                    <a:pt x="1106" y="940"/>
                  </a:lnTo>
                  <a:lnTo>
                    <a:pt x="1104" y="940"/>
                  </a:lnTo>
                  <a:lnTo>
                    <a:pt x="1104" y="940"/>
                  </a:lnTo>
                  <a:lnTo>
                    <a:pt x="1104" y="938"/>
                  </a:lnTo>
                  <a:lnTo>
                    <a:pt x="1104" y="938"/>
                  </a:lnTo>
                  <a:lnTo>
                    <a:pt x="1106" y="938"/>
                  </a:lnTo>
                  <a:lnTo>
                    <a:pt x="1106" y="938"/>
                  </a:lnTo>
                  <a:lnTo>
                    <a:pt x="1106" y="938"/>
                  </a:lnTo>
                  <a:lnTo>
                    <a:pt x="1106" y="938"/>
                  </a:lnTo>
                  <a:lnTo>
                    <a:pt x="1106" y="940"/>
                  </a:lnTo>
                  <a:lnTo>
                    <a:pt x="1106" y="940"/>
                  </a:lnTo>
                  <a:lnTo>
                    <a:pt x="1106" y="940"/>
                  </a:lnTo>
                  <a:lnTo>
                    <a:pt x="1106" y="940"/>
                  </a:lnTo>
                  <a:lnTo>
                    <a:pt x="1106" y="940"/>
                  </a:lnTo>
                  <a:lnTo>
                    <a:pt x="1108" y="940"/>
                  </a:lnTo>
                  <a:lnTo>
                    <a:pt x="1108" y="942"/>
                  </a:lnTo>
                  <a:lnTo>
                    <a:pt x="1108" y="942"/>
                  </a:lnTo>
                  <a:lnTo>
                    <a:pt x="1108" y="943"/>
                  </a:lnTo>
                  <a:lnTo>
                    <a:pt x="1108" y="943"/>
                  </a:lnTo>
                  <a:lnTo>
                    <a:pt x="1108" y="943"/>
                  </a:lnTo>
                  <a:lnTo>
                    <a:pt x="1109" y="943"/>
                  </a:lnTo>
                  <a:lnTo>
                    <a:pt x="1109" y="943"/>
                  </a:lnTo>
                  <a:lnTo>
                    <a:pt x="1109" y="942"/>
                  </a:lnTo>
                  <a:lnTo>
                    <a:pt x="1109" y="942"/>
                  </a:lnTo>
                  <a:lnTo>
                    <a:pt x="1109" y="942"/>
                  </a:lnTo>
                  <a:lnTo>
                    <a:pt x="1109" y="942"/>
                  </a:lnTo>
                  <a:lnTo>
                    <a:pt x="1109" y="942"/>
                  </a:lnTo>
                  <a:lnTo>
                    <a:pt x="1111" y="942"/>
                  </a:lnTo>
                  <a:lnTo>
                    <a:pt x="1111" y="942"/>
                  </a:lnTo>
                  <a:lnTo>
                    <a:pt x="1111" y="942"/>
                  </a:lnTo>
                  <a:lnTo>
                    <a:pt x="1113" y="942"/>
                  </a:lnTo>
                  <a:lnTo>
                    <a:pt x="1111" y="943"/>
                  </a:lnTo>
                  <a:lnTo>
                    <a:pt x="1111" y="943"/>
                  </a:lnTo>
                  <a:lnTo>
                    <a:pt x="1111" y="943"/>
                  </a:lnTo>
                  <a:lnTo>
                    <a:pt x="1111" y="943"/>
                  </a:lnTo>
                  <a:lnTo>
                    <a:pt x="1111" y="943"/>
                  </a:lnTo>
                  <a:lnTo>
                    <a:pt x="1113" y="943"/>
                  </a:lnTo>
                  <a:lnTo>
                    <a:pt x="1113" y="943"/>
                  </a:lnTo>
                  <a:lnTo>
                    <a:pt x="1113" y="945"/>
                  </a:lnTo>
                  <a:lnTo>
                    <a:pt x="1111" y="945"/>
                  </a:lnTo>
                  <a:lnTo>
                    <a:pt x="1111" y="945"/>
                  </a:lnTo>
                  <a:lnTo>
                    <a:pt x="1111" y="945"/>
                  </a:lnTo>
                  <a:lnTo>
                    <a:pt x="1113" y="947"/>
                  </a:lnTo>
                  <a:lnTo>
                    <a:pt x="1111" y="947"/>
                  </a:lnTo>
                  <a:lnTo>
                    <a:pt x="1111" y="947"/>
                  </a:lnTo>
                  <a:lnTo>
                    <a:pt x="1111" y="947"/>
                  </a:lnTo>
                  <a:lnTo>
                    <a:pt x="1111" y="947"/>
                  </a:lnTo>
                  <a:lnTo>
                    <a:pt x="1113" y="949"/>
                  </a:lnTo>
                  <a:lnTo>
                    <a:pt x="1113" y="949"/>
                  </a:lnTo>
                  <a:lnTo>
                    <a:pt x="1113" y="949"/>
                  </a:lnTo>
                  <a:lnTo>
                    <a:pt x="1113" y="949"/>
                  </a:lnTo>
                  <a:lnTo>
                    <a:pt x="1113" y="949"/>
                  </a:lnTo>
                  <a:lnTo>
                    <a:pt x="1113" y="949"/>
                  </a:lnTo>
                  <a:lnTo>
                    <a:pt x="1115" y="949"/>
                  </a:lnTo>
                  <a:lnTo>
                    <a:pt x="1115" y="951"/>
                  </a:lnTo>
                  <a:lnTo>
                    <a:pt x="1117" y="951"/>
                  </a:lnTo>
                  <a:lnTo>
                    <a:pt x="1117" y="951"/>
                  </a:lnTo>
                  <a:lnTo>
                    <a:pt x="1117" y="951"/>
                  </a:lnTo>
                  <a:lnTo>
                    <a:pt x="1117" y="951"/>
                  </a:lnTo>
                  <a:lnTo>
                    <a:pt x="1117" y="953"/>
                  </a:lnTo>
                  <a:lnTo>
                    <a:pt x="1117" y="953"/>
                  </a:lnTo>
                  <a:lnTo>
                    <a:pt x="1115" y="953"/>
                  </a:lnTo>
                  <a:lnTo>
                    <a:pt x="1115" y="954"/>
                  </a:lnTo>
                  <a:lnTo>
                    <a:pt x="1115" y="954"/>
                  </a:lnTo>
                  <a:lnTo>
                    <a:pt x="1117" y="954"/>
                  </a:lnTo>
                  <a:lnTo>
                    <a:pt x="1117" y="953"/>
                  </a:lnTo>
                  <a:lnTo>
                    <a:pt x="1119" y="953"/>
                  </a:lnTo>
                  <a:lnTo>
                    <a:pt x="1119" y="953"/>
                  </a:lnTo>
                  <a:lnTo>
                    <a:pt x="1120" y="951"/>
                  </a:lnTo>
                  <a:lnTo>
                    <a:pt x="1120" y="951"/>
                  </a:lnTo>
                  <a:lnTo>
                    <a:pt x="1122" y="951"/>
                  </a:lnTo>
                  <a:lnTo>
                    <a:pt x="1122" y="951"/>
                  </a:lnTo>
                  <a:lnTo>
                    <a:pt x="1122" y="951"/>
                  </a:lnTo>
                  <a:lnTo>
                    <a:pt x="1122" y="949"/>
                  </a:lnTo>
                  <a:lnTo>
                    <a:pt x="1122" y="949"/>
                  </a:lnTo>
                  <a:lnTo>
                    <a:pt x="1122" y="949"/>
                  </a:lnTo>
                  <a:lnTo>
                    <a:pt x="1122" y="947"/>
                  </a:lnTo>
                  <a:lnTo>
                    <a:pt x="1122" y="947"/>
                  </a:lnTo>
                  <a:lnTo>
                    <a:pt x="1122" y="947"/>
                  </a:lnTo>
                  <a:lnTo>
                    <a:pt x="1124" y="947"/>
                  </a:lnTo>
                  <a:lnTo>
                    <a:pt x="1124" y="947"/>
                  </a:lnTo>
                  <a:lnTo>
                    <a:pt x="1124" y="945"/>
                  </a:lnTo>
                  <a:lnTo>
                    <a:pt x="1126" y="945"/>
                  </a:lnTo>
                  <a:lnTo>
                    <a:pt x="1126" y="945"/>
                  </a:lnTo>
                  <a:lnTo>
                    <a:pt x="1126" y="945"/>
                  </a:lnTo>
                  <a:lnTo>
                    <a:pt x="1126" y="945"/>
                  </a:lnTo>
                  <a:lnTo>
                    <a:pt x="1126" y="945"/>
                  </a:lnTo>
                  <a:lnTo>
                    <a:pt x="1126" y="943"/>
                  </a:lnTo>
                  <a:lnTo>
                    <a:pt x="1126" y="943"/>
                  </a:lnTo>
                  <a:lnTo>
                    <a:pt x="1126" y="943"/>
                  </a:lnTo>
                  <a:lnTo>
                    <a:pt x="1124" y="943"/>
                  </a:lnTo>
                  <a:lnTo>
                    <a:pt x="1124" y="942"/>
                  </a:lnTo>
                  <a:lnTo>
                    <a:pt x="1124" y="942"/>
                  </a:lnTo>
                  <a:lnTo>
                    <a:pt x="1126" y="942"/>
                  </a:lnTo>
                  <a:lnTo>
                    <a:pt x="1126" y="942"/>
                  </a:lnTo>
                  <a:lnTo>
                    <a:pt x="1126" y="943"/>
                  </a:lnTo>
                  <a:lnTo>
                    <a:pt x="1126" y="943"/>
                  </a:lnTo>
                  <a:lnTo>
                    <a:pt x="1126" y="943"/>
                  </a:lnTo>
                  <a:lnTo>
                    <a:pt x="1126" y="943"/>
                  </a:lnTo>
                  <a:lnTo>
                    <a:pt x="1126" y="945"/>
                  </a:lnTo>
                  <a:lnTo>
                    <a:pt x="1126" y="945"/>
                  </a:lnTo>
                  <a:lnTo>
                    <a:pt x="1126" y="945"/>
                  </a:lnTo>
                  <a:lnTo>
                    <a:pt x="1126" y="945"/>
                  </a:lnTo>
                  <a:lnTo>
                    <a:pt x="1126" y="947"/>
                  </a:lnTo>
                  <a:lnTo>
                    <a:pt x="1124" y="947"/>
                  </a:lnTo>
                  <a:lnTo>
                    <a:pt x="1124" y="947"/>
                  </a:lnTo>
                  <a:lnTo>
                    <a:pt x="1124" y="947"/>
                  </a:lnTo>
                  <a:lnTo>
                    <a:pt x="1124" y="947"/>
                  </a:lnTo>
                  <a:lnTo>
                    <a:pt x="1124" y="947"/>
                  </a:lnTo>
                  <a:lnTo>
                    <a:pt x="1124" y="947"/>
                  </a:lnTo>
                  <a:lnTo>
                    <a:pt x="1126" y="947"/>
                  </a:lnTo>
                  <a:lnTo>
                    <a:pt x="1128" y="947"/>
                  </a:lnTo>
                  <a:lnTo>
                    <a:pt x="1128" y="945"/>
                  </a:lnTo>
                  <a:lnTo>
                    <a:pt x="1128" y="945"/>
                  </a:lnTo>
                  <a:lnTo>
                    <a:pt x="1130" y="945"/>
                  </a:lnTo>
                  <a:lnTo>
                    <a:pt x="1130" y="943"/>
                  </a:lnTo>
                  <a:lnTo>
                    <a:pt x="1131" y="943"/>
                  </a:lnTo>
                  <a:lnTo>
                    <a:pt x="1131" y="943"/>
                  </a:lnTo>
                  <a:lnTo>
                    <a:pt x="1131" y="943"/>
                  </a:lnTo>
                  <a:lnTo>
                    <a:pt x="1131" y="943"/>
                  </a:lnTo>
                  <a:lnTo>
                    <a:pt x="1131" y="943"/>
                  </a:lnTo>
                  <a:lnTo>
                    <a:pt x="1131" y="943"/>
                  </a:lnTo>
                  <a:lnTo>
                    <a:pt x="1131" y="942"/>
                  </a:lnTo>
                  <a:lnTo>
                    <a:pt x="1131" y="942"/>
                  </a:lnTo>
                  <a:lnTo>
                    <a:pt x="1131" y="942"/>
                  </a:lnTo>
                  <a:lnTo>
                    <a:pt x="1131" y="942"/>
                  </a:lnTo>
                  <a:lnTo>
                    <a:pt x="1131" y="940"/>
                  </a:lnTo>
                  <a:lnTo>
                    <a:pt x="1131" y="940"/>
                  </a:lnTo>
                  <a:lnTo>
                    <a:pt x="1131" y="940"/>
                  </a:lnTo>
                  <a:lnTo>
                    <a:pt x="1131" y="940"/>
                  </a:lnTo>
                  <a:lnTo>
                    <a:pt x="1133" y="940"/>
                  </a:lnTo>
                  <a:lnTo>
                    <a:pt x="1133" y="938"/>
                  </a:lnTo>
                  <a:lnTo>
                    <a:pt x="1133" y="938"/>
                  </a:lnTo>
                  <a:lnTo>
                    <a:pt x="1133" y="938"/>
                  </a:lnTo>
                  <a:lnTo>
                    <a:pt x="1133" y="938"/>
                  </a:lnTo>
                  <a:lnTo>
                    <a:pt x="1133" y="938"/>
                  </a:lnTo>
                  <a:lnTo>
                    <a:pt x="1135" y="938"/>
                  </a:lnTo>
                  <a:lnTo>
                    <a:pt x="1135" y="938"/>
                  </a:lnTo>
                  <a:lnTo>
                    <a:pt x="1135" y="936"/>
                  </a:lnTo>
                  <a:lnTo>
                    <a:pt x="1133" y="936"/>
                  </a:lnTo>
                  <a:lnTo>
                    <a:pt x="1135" y="936"/>
                  </a:lnTo>
                  <a:lnTo>
                    <a:pt x="1135" y="936"/>
                  </a:lnTo>
                  <a:lnTo>
                    <a:pt x="1135" y="936"/>
                  </a:lnTo>
                  <a:lnTo>
                    <a:pt x="1135" y="936"/>
                  </a:lnTo>
                  <a:lnTo>
                    <a:pt x="1135" y="936"/>
                  </a:lnTo>
                  <a:lnTo>
                    <a:pt x="1137" y="936"/>
                  </a:lnTo>
                  <a:lnTo>
                    <a:pt x="1137" y="936"/>
                  </a:lnTo>
                  <a:lnTo>
                    <a:pt x="1137" y="936"/>
                  </a:lnTo>
                  <a:lnTo>
                    <a:pt x="1137" y="934"/>
                  </a:lnTo>
                  <a:lnTo>
                    <a:pt x="1137" y="934"/>
                  </a:lnTo>
                  <a:lnTo>
                    <a:pt x="1137" y="934"/>
                  </a:lnTo>
                  <a:lnTo>
                    <a:pt x="1137" y="934"/>
                  </a:lnTo>
                  <a:lnTo>
                    <a:pt x="1139" y="936"/>
                  </a:lnTo>
                  <a:lnTo>
                    <a:pt x="1137" y="936"/>
                  </a:lnTo>
                  <a:lnTo>
                    <a:pt x="1137" y="936"/>
                  </a:lnTo>
                  <a:lnTo>
                    <a:pt x="1137" y="936"/>
                  </a:lnTo>
                  <a:lnTo>
                    <a:pt x="1137" y="936"/>
                  </a:lnTo>
                  <a:lnTo>
                    <a:pt x="1135" y="936"/>
                  </a:lnTo>
                  <a:lnTo>
                    <a:pt x="1135" y="936"/>
                  </a:lnTo>
                  <a:lnTo>
                    <a:pt x="1135" y="938"/>
                  </a:lnTo>
                  <a:lnTo>
                    <a:pt x="1135" y="938"/>
                  </a:lnTo>
                  <a:lnTo>
                    <a:pt x="1135" y="938"/>
                  </a:lnTo>
                  <a:lnTo>
                    <a:pt x="1135" y="938"/>
                  </a:lnTo>
                  <a:lnTo>
                    <a:pt x="1135" y="940"/>
                  </a:lnTo>
                  <a:lnTo>
                    <a:pt x="1133" y="940"/>
                  </a:lnTo>
                  <a:lnTo>
                    <a:pt x="1133" y="940"/>
                  </a:lnTo>
                  <a:lnTo>
                    <a:pt x="1133" y="940"/>
                  </a:lnTo>
                  <a:lnTo>
                    <a:pt x="1133" y="940"/>
                  </a:lnTo>
                  <a:lnTo>
                    <a:pt x="1133" y="942"/>
                  </a:lnTo>
                  <a:lnTo>
                    <a:pt x="1133" y="942"/>
                  </a:lnTo>
                  <a:lnTo>
                    <a:pt x="1135" y="942"/>
                  </a:lnTo>
                  <a:lnTo>
                    <a:pt x="1135" y="942"/>
                  </a:lnTo>
                  <a:lnTo>
                    <a:pt x="1133" y="943"/>
                  </a:lnTo>
                  <a:lnTo>
                    <a:pt x="1133" y="943"/>
                  </a:lnTo>
                  <a:lnTo>
                    <a:pt x="1133" y="943"/>
                  </a:lnTo>
                  <a:lnTo>
                    <a:pt x="1133" y="943"/>
                  </a:lnTo>
                  <a:lnTo>
                    <a:pt x="1133" y="945"/>
                  </a:lnTo>
                  <a:lnTo>
                    <a:pt x="1133" y="945"/>
                  </a:lnTo>
                  <a:lnTo>
                    <a:pt x="1133" y="945"/>
                  </a:lnTo>
                  <a:lnTo>
                    <a:pt x="1133" y="945"/>
                  </a:lnTo>
                  <a:lnTo>
                    <a:pt x="1133" y="945"/>
                  </a:lnTo>
                  <a:lnTo>
                    <a:pt x="1133" y="947"/>
                  </a:lnTo>
                  <a:lnTo>
                    <a:pt x="1133" y="947"/>
                  </a:lnTo>
                  <a:lnTo>
                    <a:pt x="1133" y="947"/>
                  </a:lnTo>
                  <a:lnTo>
                    <a:pt x="1131" y="947"/>
                  </a:lnTo>
                  <a:lnTo>
                    <a:pt x="1131" y="947"/>
                  </a:lnTo>
                  <a:lnTo>
                    <a:pt x="1131" y="947"/>
                  </a:lnTo>
                  <a:lnTo>
                    <a:pt x="1131" y="949"/>
                  </a:lnTo>
                  <a:lnTo>
                    <a:pt x="1131" y="949"/>
                  </a:lnTo>
                  <a:lnTo>
                    <a:pt x="1131" y="949"/>
                  </a:lnTo>
                  <a:lnTo>
                    <a:pt x="1131" y="949"/>
                  </a:lnTo>
                  <a:lnTo>
                    <a:pt x="1131" y="951"/>
                  </a:lnTo>
                  <a:lnTo>
                    <a:pt x="1131" y="951"/>
                  </a:lnTo>
                  <a:lnTo>
                    <a:pt x="1130" y="951"/>
                  </a:lnTo>
                  <a:lnTo>
                    <a:pt x="1130" y="951"/>
                  </a:lnTo>
                  <a:lnTo>
                    <a:pt x="1130" y="951"/>
                  </a:lnTo>
                  <a:lnTo>
                    <a:pt x="1130" y="951"/>
                  </a:lnTo>
                  <a:lnTo>
                    <a:pt x="1130" y="951"/>
                  </a:lnTo>
                  <a:lnTo>
                    <a:pt x="1131" y="953"/>
                  </a:lnTo>
                  <a:lnTo>
                    <a:pt x="1131" y="953"/>
                  </a:lnTo>
                  <a:lnTo>
                    <a:pt x="1131" y="953"/>
                  </a:lnTo>
                  <a:lnTo>
                    <a:pt x="1131" y="953"/>
                  </a:lnTo>
                  <a:lnTo>
                    <a:pt x="1131" y="953"/>
                  </a:lnTo>
                  <a:lnTo>
                    <a:pt x="1133" y="953"/>
                  </a:lnTo>
                  <a:lnTo>
                    <a:pt x="1133" y="953"/>
                  </a:lnTo>
                  <a:lnTo>
                    <a:pt x="1135" y="953"/>
                  </a:lnTo>
                  <a:lnTo>
                    <a:pt x="1135" y="953"/>
                  </a:lnTo>
                  <a:lnTo>
                    <a:pt x="1135" y="953"/>
                  </a:lnTo>
                  <a:lnTo>
                    <a:pt x="1135" y="953"/>
                  </a:lnTo>
                  <a:lnTo>
                    <a:pt x="1135" y="951"/>
                  </a:lnTo>
                  <a:lnTo>
                    <a:pt x="1137" y="951"/>
                  </a:lnTo>
                  <a:lnTo>
                    <a:pt x="1137" y="953"/>
                  </a:lnTo>
                  <a:lnTo>
                    <a:pt x="1137" y="953"/>
                  </a:lnTo>
                  <a:lnTo>
                    <a:pt x="1137" y="953"/>
                  </a:lnTo>
                  <a:lnTo>
                    <a:pt x="1137" y="953"/>
                  </a:lnTo>
                  <a:lnTo>
                    <a:pt x="1137" y="953"/>
                  </a:lnTo>
                  <a:lnTo>
                    <a:pt x="1139" y="953"/>
                  </a:lnTo>
                  <a:lnTo>
                    <a:pt x="1139" y="953"/>
                  </a:lnTo>
                  <a:lnTo>
                    <a:pt x="1137" y="953"/>
                  </a:lnTo>
                  <a:lnTo>
                    <a:pt x="1137" y="954"/>
                  </a:lnTo>
                  <a:lnTo>
                    <a:pt x="1137" y="954"/>
                  </a:lnTo>
                  <a:lnTo>
                    <a:pt x="1137" y="954"/>
                  </a:lnTo>
                  <a:lnTo>
                    <a:pt x="1135" y="954"/>
                  </a:lnTo>
                  <a:lnTo>
                    <a:pt x="1135" y="954"/>
                  </a:lnTo>
                  <a:lnTo>
                    <a:pt x="1135" y="954"/>
                  </a:lnTo>
                  <a:lnTo>
                    <a:pt x="1135" y="954"/>
                  </a:lnTo>
                  <a:lnTo>
                    <a:pt x="1133" y="954"/>
                  </a:lnTo>
                  <a:lnTo>
                    <a:pt x="1133" y="956"/>
                  </a:lnTo>
                  <a:lnTo>
                    <a:pt x="1133" y="956"/>
                  </a:lnTo>
                  <a:lnTo>
                    <a:pt x="1133" y="956"/>
                  </a:lnTo>
                  <a:lnTo>
                    <a:pt x="1133" y="956"/>
                  </a:lnTo>
                  <a:lnTo>
                    <a:pt x="1131" y="956"/>
                  </a:lnTo>
                  <a:lnTo>
                    <a:pt x="1133" y="954"/>
                  </a:lnTo>
                  <a:lnTo>
                    <a:pt x="1133" y="954"/>
                  </a:lnTo>
                  <a:lnTo>
                    <a:pt x="1133" y="954"/>
                  </a:lnTo>
                  <a:lnTo>
                    <a:pt x="1133" y="954"/>
                  </a:lnTo>
                  <a:lnTo>
                    <a:pt x="1131" y="954"/>
                  </a:lnTo>
                  <a:lnTo>
                    <a:pt x="1131" y="954"/>
                  </a:lnTo>
                  <a:lnTo>
                    <a:pt x="1131" y="954"/>
                  </a:lnTo>
                  <a:lnTo>
                    <a:pt x="1130" y="956"/>
                  </a:lnTo>
                  <a:lnTo>
                    <a:pt x="1130" y="956"/>
                  </a:lnTo>
                  <a:lnTo>
                    <a:pt x="1130" y="956"/>
                  </a:lnTo>
                  <a:lnTo>
                    <a:pt x="1130" y="956"/>
                  </a:lnTo>
                  <a:lnTo>
                    <a:pt x="1130" y="956"/>
                  </a:lnTo>
                  <a:lnTo>
                    <a:pt x="1130" y="956"/>
                  </a:lnTo>
                  <a:lnTo>
                    <a:pt x="1130" y="956"/>
                  </a:lnTo>
                  <a:lnTo>
                    <a:pt x="1131" y="956"/>
                  </a:lnTo>
                  <a:lnTo>
                    <a:pt x="1131" y="958"/>
                  </a:lnTo>
                  <a:lnTo>
                    <a:pt x="1131" y="958"/>
                  </a:lnTo>
                  <a:lnTo>
                    <a:pt x="1131" y="958"/>
                  </a:lnTo>
                  <a:lnTo>
                    <a:pt x="1131" y="958"/>
                  </a:lnTo>
                  <a:lnTo>
                    <a:pt x="1130" y="958"/>
                  </a:lnTo>
                  <a:lnTo>
                    <a:pt x="1130" y="958"/>
                  </a:lnTo>
                  <a:lnTo>
                    <a:pt x="1130" y="958"/>
                  </a:lnTo>
                  <a:lnTo>
                    <a:pt x="1131" y="960"/>
                  </a:lnTo>
                  <a:lnTo>
                    <a:pt x="1131" y="958"/>
                  </a:lnTo>
                  <a:lnTo>
                    <a:pt x="1131" y="958"/>
                  </a:lnTo>
                  <a:lnTo>
                    <a:pt x="1133" y="958"/>
                  </a:lnTo>
                  <a:lnTo>
                    <a:pt x="1133" y="958"/>
                  </a:lnTo>
                  <a:lnTo>
                    <a:pt x="1135" y="956"/>
                  </a:lnTo>
                  <a:lnTo>
                    <a:pt x="1137" y="956"/>
                  </a:lnTo>
                  <a:lnTo>
                    <a:pt x="1137" y="956"/>
                  </a:lnTo>
                  <a:lnTo>
                    <a:pt x="1139" y="954"/>
                  </a:lnTo>
                  <a:lnTo>
                    <a:pt x="1140" y="954"/>
                  </a:lnTo>
                  <a:lnTo>
                    <a:pt x="1140" y="954"/>
                  </a:lnTo>
                  <a:lnTo>
                    <a:pt x="1142" y="953"/>
                  </a:lnTo>
                  <a:lnTo>
                    <a:pt x="1142" y="953"/>
                  </a:lnTo>
                  <a:lnTo>
                    <a:pt x="1144" y="953"/>
                  </a:lnTo>
                  <a:lnTo>
                    <a:pt x="1146" y="951"/>
                  </a:lnTo>
                  <a:lnTo>
                    <a:pt x="1146" y="951"/>
                  </a:lnTo>
                  <a:lnTo>
                    <a:pt x="1148" y="951"/>
                  </a:lnTo>
                  <a:lnTo>
                    <a:pt x="1148" y="949"/>
                  </a:lnTo>
                  <a:lnTo>
                    <a:pt x="1148" y="949"/>
                  </a:lnTo>
                  <a:lnTo>
                    <a:pt x="1148" y="949"/>
                  </a:lnTo>
                  <a:lnTo>
                    <a:pt x="1150" y="949"/>
                  </a:lnTo>
                  <a:lnTo>
                    <a:pt x="1150" y="949"/>
                  </a:lnTo>
                  <a:lnTo>
                    <a:pt x="1150" y="949"/>
                  </a:lnTo>
                  <a:lnTo>
                    <a:pt x="1150" y="949"/>
                  </a:lnTo>
                  <a:lnTo>
                    <a:pt x="1151" y="947"/>
                  </a:lnTo>
                  <a:lnTo>
                    <a:pt x="1151" y="947"/>
                  </a:lnTo>
                  <a:lnTo>
                    <a:pt x="1151" y="947"/>
                  </a:lnTo>
                  <a:lnTo>
                    <a:pt x="1151" y="947"/>
                  </a:lnTo>
                  <a:lnTo>
                    <a:pt x="1151" y="949"/>
                  </a:lnTo>
                  <a:lnTo>
                    <a:pt x="1153" y="949"/>
                  </a:lnTo>
                  <a:lnTo>
                    <a:pt x="1153" y="949"/>
                  </a:lnTo>
                  <a:lnTo>
                    <a:pt x="1153" y="947"/>
                  </a:lnTo>
                  <a:lnTo>
                    <a:pt x="1153" y="947"/>
                  </a:lnTo>
                  <a:lnTo>
                    <a:pt x="1153" y="949"/>
                  </a:lnTo>
                  <a:lnTo>
                    <a:pt x="1153" y="949"/>
                  </a:lnTo>
                  <a:lnTo>
                    <a:pt x="1153" y="947"/>
                  </a:lnTo>
                  <a:lnTo>
                    <a:pt x="1153" y="947"/>
                  </a:lnTo>
                  <a:lnTo>
                    <a:pt x="1153" y="947"/>
                  </a:lnTo>
                  <a:lnTo>
                    <a:pt x="1155" y="947"/>
                  </a:lnTo>
                  <a:lnTo>
                    <a:pt x="1155" y="945"/>
                  </a:lnTo>
                  <a:lnTo>
                    <a:pt x="1155" y="947"/>
                  </a:lnTo>
                  <a:lnTo>
                    <a:pt x="1157" y="947"/>
                  </a:lnTo>
                  <a:lnTo>
                    <a:pt x="1157" y="947"/>
                  </a:lnTo>
                  <a:lnTo>
                    <a:pt x="1157" y="945"/>
                  </a:lnTo>
                  <a:lnTo>
                    <a:pt x="1157" y="947"/>
                  </a:lnTo>
                  <a:lnTo>
                    <a:pt x="1157" y="947"/>
                  </a:lnTo>
                  <a:lnTo>
                    <a:pt x="1157" y="947"/>
                  </a:lnTo>
                  <a:lnTo>
                    <a:pt x="1157" y="949"/>
                  </a:lnTo>
                  <a:lnTo>
                    <a:pt x="1157" y="949"/>
                  </a:lnTo>
                  <a:lnTo>
                    <a:pt x="1157" y="949"/>
                  </a:lnTo>
                  <a:lnTo>
                    <a:pt x="1157" y="949"/>
                  </a:lnTo>
                  <a:lnTo>
                    <a:pt x="1157" y="949"/>
                  </a:lnTo>
                  <a:lnTo>
                    <a:pt x="1157" y="949"/>
                  </a:lnTo>
                  <a:lnTo>
                    <a:pt x="1157" y="951"/>
                  </a:lnTo>
                  <a:lnTo>
                    <a:pt x="1157" y="951"/>
                  </a:lnTo>
                  <a:lnTo>
                    <a:pt x="1157" y="951"/>
                  </a:lnTo>
                  <a:lnTo>
                    <a:pt x="1157" y="951"/>
                  </a:lnTo>
                  <a:lnTo>
                    <a:pt x="1157" y="951"/>
                  </a:lnTo>
                  <a:lnTo>
                    <a:pt x="1157" y="951"/>
                  </a:lnTo>
                  <a:lnTo>
                    <a:pt x="1157" y="953"/>
                  </a:lnTo>
                  <a:lnTo>
                    <a:pt x="1157" y="953"/>
                  </a:lnTo>
                  <a:lnTo>
                    <a:pt x="1157" y="953"/>
                  </a:lnTo>
                  <a:lnTo>
                    <a:pt x="1157" y="954"/>
                  </a:lnTo>
                  <a:lnTo>
                    <a:pt x="1155" y="954"/>
                  </a:lnTo>
                  <a:lnTo>
                    <a:pt x="1155" y="954"/>
                  </a:lnTo>
                  <a:lnTo>
                    <a:pt x="1155" y="954"/>
                  </a:lnTo>
                  <a:lnTo>
                    <a:pt x="1155" y="954"/>
                  </a:lnTo>
                  <a:lnTo>
                    <a:pt x="1153" y="954"/>
                  </a:lnTo>
                  <a:lnTo>
                    <a:pt x="1153" y="954"/>
                  </a:lnTo>
                  <a:lnTo>
                    <a:pt x="1153" y="954"/>
                  </a:lnTo>
                  <a:lnTo>
                    <a:pt x="1153" y="954"/>
                  </a:lnTo>
                  <a:lnTo>
                    <a:pt x="1153" y="954"/>
                  </a:lnTo>
                  <a:lnTo>
                    <a:pt x="1153" y="956"/>
                  </a:lnTo>
                  <a:lnTo>
                    <a:pt x="1151" y="956"/>
                  </a:lnTo>
                  <a:lnTo>
                    <a:pt x="1151" y="956"/>
                  </a:lnTo>
                  <a:lnTo>
                    <a:pt x="1151" y="956"/>
                  </a:lnTo>
                  <a:lnTo>
                    <a:pt x="1151" y="956"/>
                  </a:lnTo>
                  <a:lnTo>
                    <a:pt x="1151" y="956"/>
                  </a:lnTo>
                  <a:lnTo>
                    <a:pt x="1151" y="956"/>
                  </a:lnTo>
                  <a:lnTo>
                    <a:pt x="1151" y="956"/>
                  </a:lnTo>
                  <a:lnTo>
                    <a:pt x="1150" y="956"/>
                  </a:lnTo>
                  <a:lnTo>
                    <a:pt x="1150" y="956"/>
                  </a:lnTo>
                  <a:lnTo>
                    <a:pt x="1150" y="958"/>
                  </a:lnTo>
                  <a:lnTo>
                    <a:pt x="1150" y="958"/>
                  </a:lnTo>
                  <a:lnTo>
                    <a:pt x="1150" y="958"/>
                  </a:lnTo>
                  <a:lnTo>
                    <a:pt x="1150" y="958"/>
                  </a:lnTo>
                  <a:lnTo>
                    <a:pt x="1150" y="958"/>
                  </a:lnTo>
                  <a:lnTo>
                    <a:pt x="1148" y="958"/>
                  </a:lnTo>
                  <a:lnTo>
                    <a:pt x="1148" y="958"/>
                  </a:lnTo>
                  <a:lnTo>
                    <a:pt x="1148" y="958"/>
                  </a:lnTo>
                  <a:lnTo>
                    <a:pt x="1146" y="958"/>
                  </a:lnTo>
                  <a:lnTo>
                    <a:pt x="1146" y="958"/>
                  </a:lnTo>
                  <a:lnTo>
                    <a:pt x="1146" y="960"/>
                  </a:lnTo>
                  <a:lnTo>
                    <a:pt x="1146" y="960"/>
                  </a:lnTo>
                  <a:lnTo>
                    <a:pt x="1146" y="960"/>
                  </a:lnTo>
                  <a:lnTo>
                    <a:pt x="1146" y="960"/>
                  </a:lnTo>
                  <a:lnTo>
                    <a:pt x="1144" y="960"/>
                  </a:lnTo>
                  <a:lnTo>
                    <a:pt x="1144" y="960"/>
                  </a:lnTo>
                  <a:lnTo>
                    <a:pt x="1144" y="960"/>
                  </a:lnTo>
                  <a:lnTo>
                    <a:pt x="1144" y="960"/>
                  </a:lnTo>
                  <a:lnTo>
                    <a:pt x="1142" y="960"/>
                  </a:lnTo>
                  <a:lnTo>
                    <a:pt x="1142" y="962"/>
                  </a:lnTo>
                  <a:lnTo>
                    <a:pt x="1142" y="962"/>
                  </a:lnTo>
                  <a:lnTo>
                    <a:pt x="1142" y="962"/>
                  </a:lnTo>
                  <a:lnTo>
                    <a:pt x="1142" y="962"/>
                  </a:lnTo>
                  <a:lnTo>
                    <a:pt x="1142" y="962"/>
                  </a:lnTo>
                  <a:lnTo>
                    <a:pt x="1140" y="962"/>
                  </a:lnTo>
                  <a:lnTo>
                    <a:pt x="1140" y="962"/>
                  </a:lnTo>
                  <a:lnTo>
                    <a:pt x="1140" y="962"/>
                  </a:lnTo>
                  <a:lnTo>
                    <a:pt x="1140" y="962"/>
                  </a:lnTo>
                  <a:lnTo>
                    <a:pt x="1140" y="962"/>
                  </a:lnTo>
                  <a:lnTo>
                    <a:pt x="1139" y="962"/>
                  </a:lnTo>
                  <a:lnTo>
                    <a:pt x="1139" y="963"/>
                  </a:lnTo>
                  <a:lnTo>
                    <a:pt x="1139" y="963"/>
                  </a:lnTo>
                  <a:lnTo>
                    <a:pt x="1139" y="963"/>
                  </a:lnTo>
                  <a:lnTo>
                    <a:pt x="1139" y="963"/>
                  </a:lnTo>
                  <a:lnTo>
                    <a:pt x="1139" y="963"/>
                  </a:lnTo>
                  <a:lnTo>
                    <a:pt x="1139" y="963"/>
                  </a:lnTo>
                  <a:lnTo>
                    <a:pt x="1139" y="963"/>
                  </a:lnTo>
                  <a:lnTo>
                    <a:pt x="1137" y="963"/>
                  </a:lnTo>
                  <a:lnTo>
                    <a:pt x="1137" y="963"/>
                  </a:lnTo>
                  <a:lnTo>
                    <a:pt x="1137" y="965"/>
                  </a:lnTo>
                  <a:lnTo>
                    <a:pt x="1137" y="965"/>
                  </a:lnTo>
                  <a:lnTo>
                    <a:pt x="1135" y="965"/>
                  </a:lnTo>
                  <a:lnTo>
                    <a:pt x="1135" y="965"/>
                  </a:lnTo>
                  <a:lnTo>
                    <a:pt x="1135" y="965"/>
                  </a:lnTo>
                  <a:lnTo>
                    <a:pt x="1135" y="965"/>
                  </a:lnTo>
                  <a:lnTo>
                    <a:pt x="1135" y="965"/>
                  </a:lnTo>
                  <a:lnTo>
                    <a:pt x="1135" y="967"/>
                  </a:lnTo>
                  <a:lnTo>
                    <a:pt x="1135" y="967"/>
                  </a:lnTo>
                  <a:lnTo>
                    <a:pt x="1135" y="967"/>
                  </a:lnTo>
                  <a:lnTo>
                    <a:pt x="1133" y="967"/>
                  </a:lnTo>
                  <a:lnTo>
                    <a:pt x="1133" y="967"/>
                  </a:lnTo>
                  <a:lnTo>
                    <a:pt x="1133" y="967"/>
                  </a:lnTo>
                  <a:lnTo>
                    <a:pt x="1133" y="967"/>
                  </a:lnTo>
                  <a:lnTo>
                    <a:pt x="1133" y="969"/>
                  </a:lnTo>
                  <a:lnTo>
                    <a:pt x="1133" y="969"/>
                  </a:lnTo>
                  <a:lnTo>
                    <a:pt x="1135" y="969"/>
                  </a:lnTo>
                  <a:lnTo>
                    <a:pt x="1137" y="967"/>
                  </a:lnTo>
                  <a:lnTo>
                    <a:pt x="1139" y="965"/>
                  </a:lnTo>
                  <a:lnTo>
                    <a:pt x="1142" y="963"/>
                  </a:lnTo>
                  <a:lnTo>
                    <a:pt x="1146" y="962"/>
                  </a:lnTo>
                  <a:lnTo>
                    <a:pt x="1148" y="960"/>
                  </a:lnTo>
                  <a:lnTo>
                    <a:pt x="1151" y="958"/>
                  </a:lnTo>
                  <a:lnTo>
                    <a:pt x="1153" y="956"/>
                  </a:lnTo>
                  <a:lnTo>
                    <a:pt x="1155" y="954"/>
                  </a:lnTo>
                  <a:lnTo>
                    <a:pt x="1157" y="954"/>
                  </a:lnTo>
                  <a:lnTo>
                    <a:pt x="1157" y="954"/>
                  </a:lnTo>
                  <a:lnTo>
                    <a:pt x="1159" y="954"/>
                  </a:lnTo>
                  <a:lnTo>
                    <a:pt x="1161" y="953"/>
                  </a:lnTo>
                  <a:lnTo>
                    <a:pt x="1162" y="951"/>
                  </a:lnTo>
                  <a:lnTo>
                    <a:pt x="1164" y="951"/>
                  </a:lnTo>
                  <a:lnTo>
                    <a:pt x="1168" y="947"/>
                  </a:lnTo>
                  <a:lnTo>
                    <a:pt x="1172" y="947"/>
                  </a:lnTo>
                  <a:lnTo>
                    <a:pt x="1175" y="943"/>
                  </a:lnTo>
                  <a:lnTo>
                    <a:pt x="1179" y="942"/>
                  </a:lnTo>
                  <a:lnTo>
                    <a:pt x="1181" y="940"/>
                  </a:lnTo>
                  <a:lnTo>
                    <a:pt x="1183" y="938"/>
                  </a:lnTo>
                  <a:lnTo>
                    <a:pt x="1184" y="938"/>
                  </a:lnTo>
                  <a:lnTo>
                    <a:pt x="1186" y="936"/>
                  </a:lnTo>
                  <a:lnTo>
                    <a:pt x="1186" y="934"/>
                  </a:lnTo>
                  <a:lnTo>
                    <a:pt x="1186" y="934"/>
                  </a:lnTo>
                  <a:lnTo>
                    <a:pt x="1186" y="934"/>
                  </a:lnTo>
                  <a:lnTo>
                    <a:pt x="1184" y="934"/>
                  </a:lnTo>
                  <a:lnTo>
                    <a:pt x="1184" y="936"/>
                  </a:lnTo>
                  <a:lnTo>
                    <a:pt x="1183" y="936"/>
                  </a:lnTo>
                  <a:lnTo>
                    <a:pt x="1183" y="936"/>
                  </a:lnTo>
                  <a:lnTo>
                    <a:pt x="1183" y="936"/>
                  </a:lnTo>
                  <a:lnTo>
                    <a:pt x="1183" y="938"/>
                  </a:lnTo>
                  <a:lnTo>
                    <a:pt x="1181" y="938"/>
                  </a:lnTo>
                  <a:lnTo>
                    <a:pt x="1181" y="938"/>
                  </a:lnTo>
                  <a:lnTo>
                    <a:pt x="1181" y="938"/>
                  </a:lnTo>
                  <a:lnTo>
                    <a:pt x="1179" y="938"/>
                  </a:lnTo>
                  <a:lnTo>
                    <a:pt x="1179" y="940"/>
                  </a:lnTo>
                  <a:lnTo>
                    <a:pt x="1179" y="940"/>
                  </a:lnTo>
                  <a:lnTo>
                    <a:pt x="1177" y="940"/>
                  </a:lnTo>
                  <a:lnTo>
                    <a:pt x="1177" y="940"/>
                  </a:lnTo>
                  <a:lnTo>
                    <a:pt x="1177" y="940"/>
                  </a:lnTo>
                  <a:lnTo>
                    <a:pt x="1177" y="940"/>
                  </a:lnTo>
                  <a:lnTo>
                    <a:pt x="1175" y="940"/>
                  </a:lnTo>
                  <a:lnTo>
                    <a:pt x="1175" y="942"/>
                  </a:lnTo>
                  <a:lnTo>
                    <a:pt x="1173" y="942"/>
                  </a:lnTo>
                  <a:lnTo>
                    <a:pt x="1173" y="942"/>
                  </a:lnTo>
                  <a:lnTo>
                    <a:pt x="1172" y="943"/>
                  </a:lnTo>
                  <a:lnTo>
                    <a:pt x="1172" y="943"/>
                  </a:lnTo>
                  <a:lnTo>
                    <a:pt x="1172" y="943"/>
                  </a:lnTo>
                  <a:lnTo>
                    <a:pt x="1172" y="943"/>
                  </a:lnTo>
                  <a:lnTo>
                    <a:pt x="1172" y="943"/>
                  </a:lnTo>
                  <a:lnTo>
                    <a:pt x="1172" y="945"/>
                  </a:lnTo>
                  <a:lnTo>
                    <a:pt x="1170" y="945"/>
                  </a:lnTo>
                  <a:lnTo>
                    <a:pt x="1170" y="945"/>
                  </a:lnTo>
                  <a:lnTo>
                    <a:pt x="1170" y="945"/>
                  </a:lnTo>
                  <a:lnTo>
                    <a:pt x="1170" y="945"/>
                  </a:lnTo>
                  <a:lnTo>
                    <a:pt x="1168" y="945"/>
                  </a:lnTo>
                  <a:lnTo>
                    <a:pt x="1168" y="945"/>
                  </a:lnTo>
                  <a:lnTo>
                    <a:pt x="1168" y="945"/>
                  </a:lnTo>
                  <a:lnTo>
                    <a:pt x="1168" y="945"/>
                  </a:lnTo>
                  <a:lnTo>
                    <a:pt x="1168" y="947"/>
                  </a:lnTo>
                  <a:lnTo>
                    <a:pt x="1168" y="947"/>
                  </a:lnTo>
                  <a:lnTo>
                    <a:pt x="1166" y="947"/>
                  </a:lnTo>
                  <a:lnTo>
                    <a:pt x="1166" y="947"/>
                  </a:lnTo>
                  <a:lnTo>
                    <a:pt x="1166" y="947"/>
                  </a:lnTo>
                  <a:lnTo>
                    <a:pt x="1164" y="947"/>
                  </a:lnTo>
                  <a:lnTo>
                    <a:pt x="1164" y="947"/>
                  </a:lnTo>
                  <a:lnTo>
                    <a:pt x="1164" y="949"/>
                  </a:lnTo>
                  <a:lnTo>
                    <a:pt x="1162" y="949"/>
                  </a:lnTo>
                  <a:lnTo>
                    <a:pt x="1162" y="949"/>
                  </a:lnTo>
                  <a:lnTo>
                    <a:pt x="1162" y="949"/>
                  </a:lnTo>
                  <a:lnTo>
                    <a:pt x="1161" y="949"/>
                  </a:lnTo>
                  <a:lnTo>
                    <a:pt x="1161" y="949"/>
                  </a:lnTo>
                  <a:lnTo>
                    <a:pt x="1161" y="949"/>
                  </a:lnTo>
                  <a:lnTo>
                    <a:pt x="1159" y="949"/>
                  </a:lnTo>
                  <a:lnTo>
                    <a:pt x="1161" y="949"/>
                  </a:lnTo>
                  <a:lnTo>
                    <a:pt x="1161" y="947"/>
                  </a:lnTo>
                  <a:lnTo>
                    <a:pt x="1161" y="947"/>
                  </a:lnTo>
                  <a:lnTo>
                    <a:pt x="1161" y="947"/>
                  </a:lnTo>
                  <a:lnTo>
                    <a:pt x="1161" y="945"/>
                  </a:lnTo>
                  <a:lnTo>
                    <a:pt x="1161" y="945"/>
                  </a:lnTo>
                  <a:lnTo>
                    <a:pt x="1161" y="945"/>
                  </a:lnTo>
                  <a:lnTo>
                    <a:pt x="1161" y="945"/>
                  </a:lnTo>
                  <a:lnTo>
                    <a:pt x="1161" y="943"/>
                  </a:lnTo>
                  <a:lnTo>
                    <a:pt x="1161" y="943"/>
                  </a:lnTo>
                  <a:lnTo>
                    <a:pt x="1161" y="943"/>
                  </a:lnTo>
                  <a:lnTo>
                    <a:pt x="1161" y="943"/>
                  </a:lnTo>
                  <a:lnTo>
                    <a:pt x="1161" y="942"/>
                  </a:lnTo>
                  <a:lnTo>
                    <a:pt x="1162" y="942"/>
                  </a:lnTo>
                  <a:lnTo>
                    <a:pt x="1162" y="942"/>
                  </a:lnTo>
                  <a:lnTo>
                    <a:pt x="1162" y="940"/>
                  </a:lnTo>
                  <a:lnTo>
                    <a:pt x="1164" y="940"/>
                  </a:lnTo>
                  <a:lnTo>
                    <a:pt x="1166" y="940"/>
                  </a:lnTo>
                  <a:lnTo>
                    <a:pt x="1166" y="940"/>
                  </a:lnTo>
                  <a:lnTo>
                    <a:pt x="1170" y="938"/>
                  </a:lnTo>
                  <a:lnTo>
                    <a:pt x="1173" y="936"/>
                  </a:lnTo>
                  <a:lnTo>
                    <a:pt x="1175" y="934"/>
                  </a:lnTo>
                  <a:lnTo>
                    <a:pt x="1175" y="934"/>
                  </a:lnTo>
                  <a:lnTo>
                    <a:pt x="1177" y="934"/>
                  </a:lnTo>
                  <a:lnTo>
                    <a:pt x="1177" y="934"/>
                  </a:lnTo>
                  <a:lnTo>
                    <a:pt x="1179" y="934"/>
                  </a:lnTo>
                  <a:lnTo>
                    <a:pt x="1179" y="934"/>
                  </a:lnTo>
                  <a:lnTo>
                    <a:pt x="1179" y="934"/>
                  </a:lnTo>
                  <a:lnTo>
                    <a:pt x="1181" y="934"/>
                  </a:lnTo>
                  <a:lnTo>
                    <a:pt x="1181" y="934"/>
                  </a:lnTo>
                  <a:lnTo>
                    <a:pt x="1181" y="932"/>
                  </a:lnTo>
                  <a:lnTo>
                    <a:pt x="1181" y="934"/>
                  </a:lnTo>
                  <a:lnTo>
                    <a:pt x="1181" y="934"/>
                  </a:lnTo>
                  <a:lnTo>
                    <a:pt x="1183" y="934"/>
                  </a:lnTo>
                  <a:lnTo>
                    <a:pt x="1184" y="934"/>
                  </a:lnTo>
                  <a:lnTo>
                    <a:pt x="1186" y="932"/>
                  </a:lnTo>
                  <a:lnTo>
                    <a:pt x="1188" y="931"/>
                  </a:lnTo>
                  <a:lnTo>
                    <a:pt x="1190" y="931"/>
                  </a:lnTo>
                  <a:lnTo>
                    <a:pt x="1190" y="931"/>
                  </a:lnTo>
                  <a:lnTo>
                    <a:pt x="1190" y="931"/>
                  </a:lnTo>
                  <a:lnTo>
                    <a:pt x="1190" y="931"/>
                  </a:lnTo>
                  <a:lnTo>
                    <a:pt x="1190" y="932"/>
                  </a:lnTo>
                  <a:lnTo>
                    <a:pt x="1190" y="932"/>
                  </a:lnTo>
                  <a:lnTo>
                    <a:pt x="1188" y="932"/>
                  </a:lnTo>
                  <a:lnTo>
                    <a:pt x="1188" y="934"/>
                  </a:lnTo>
                  <a:lnTo>
                    <a:pt x="1188" y="934"/>
                  </a:lnTo>
                  <a:lnTo>
                    <a:pt x="1190" y="934"/>
                  </a:lnTo>
                  <a:lnTo>
                    <a:pt x="1192" y="932"/>
                  </a:lnTo>
                  <a:lnTo>
                    <a:pt x="1193" y="931"/>
                  </a:lnTo>
                  <a:lnTo>
                    <a:pt x="1195" y="931"/>
                  </a:lnTo>
                  <a:lnTo>
                    <a:pt x="1195" y="931"/>
                  </a:lnTo>
                  <a:lnTo>
                    <a:pt x="1197" y="929"/>
                  </a:lnTo>
                  <a:lnTo>
                    <a:pt x="1197" y="929"/>
                  </a:lnTo>
                  <a:lnTo>
                    <a:pt x="1199" y="927"/>
                  </a:lnTo>
                  <a:lnTo>
                    <a:pt x="1201" y="927"/>
                  </a:lnTo>
                  <a:lnTo>
                    <a:pt x="1203" y="925"/>
                  </a:lnTo>
                  <a:lnTo>
                    <a:pt x="1203" y="923"/>
                  </a:lnTo>
                  <a:lnTo>
                    <a:pt x="1204" y="923"/>
                  </a:lnTo>
                  <a:lnTo>
                    <a:pt x="1206" y="921"/>
                  </a:lnTo>
                  <a:lnTo>
                    <a:pt x="1208" y="920"/>
                  </a:lnTo>
                  <a:lnTo>
                    <a:pt x="1210" y="918"/>
                  </a:lnTo>
                  <a:lnTo>
                    <a:pt x="1212" y="918"/>
                  </a:lnTo>
                  <a:lnTo>
                    <a:pt x="1214" y="916"/>
                  </a:lnTo>
                  <a:lnTo>
                    <a:pt x="1214" y="916"/>
                  </a:lnTo>
                  <a:lnTo>
                    <a:pt x="1215" y="914"/>
                  </a:lnTo>
                  <a:lnTo>
                    <a:pt x="1217" y="912"/>
                  </a:lnTo>
                  <a:lnTo>
                    <a:pt x="1217" y="912"/>
                  </a:lnTo>
                  <a:lnTo>
                    <a:pt x="1219" y="910"/>
                  </a:lnTo>
                  <a:lnTo>
                    <a:pt x="1219" y="910"/>
                  </a:lnTo>
                  <a:lnTo>
                    <a:pt x="1219" y="910"/>
                  </a:lnTo>
                  <a:lnTo>
                    <a:pt x="1219" y="912"/>
                  </a:lnTo>
                  <a:lnTo>
                    <a:pt x="1219" y="912"/>
                  </a:lnTo>
                  <a:lnTo>
                    <a:pt x="1221" y="912"/>
                  </a:lnTo>
                  <a:lnTo>
                    <a:pt x="1221" y="912"/>
                  </a:lnTo>
                  <a:lnTo>
                    <a:pt x="1221" y="912"/>
                  </a:lnTo>
                  <a:lnTo>
                    <a:pt x="1219" y="910"/>
                  </a:lnTo>
                  <a:lnTo>
                    <a:pt x="1221" y="910"/>
                  </a:lnTo>
                  <a:lnTo>
                    <a:pt x="1221" y="910"/>
                  </a:lnTo>
                  <a:lnTo>
                    <a:pt x="1221" y="910"/>
                  </a:lnTo>
                  <a:lnTo>
                    <a:pt x="1221" y="910"/>
                  </a:lnTo>
                  <a:lnTo>
                    <a:pt x="1221" y="909"/>
                  </a:lnTo>
                  <a:lnTo>
                    <a:pt x="1221" y="910"/>
                  </a:lnTo>
                  <a:lnTo>
                    <a:pt x="1223" y="909"/>
                  </a:lnTo>
                  <a:lnTo>
                    <a:pt x="1225" y="907"/>
                  </a:lnTo>
                  <a:lnTo>
                    <a:pt x="1225" y="907"/>
                  </a:lnTo>
                  <a:lnTo>
                    <a:pt x="1225" y="907"/>
                  </a:lnTo>
                  <a:lnTo>
                    <a:pt x="1225" y="907"/>
                  </a:lnTo>
                  <a:lnTo>
                    <a:pt x="1225" y="907"/>
                  </a:lnTo>
                  <a:lnTo>
                    <a:pt x="1226" y="907"/>
                  </a:lnTo>
                  <a:lnTo>
                    <a:pt x="1226" y="905"/>
                  </a:lnTo>
                  <a:lnTo>
                    <a:pt x="1228" y="905"/>
                  </a:lnTo>
                  <a:lnTo>
                    <a:pt x="1228" y="905"/>
                  </a:lnTo>
                  <a:lnTo>
                    <a:pt x="1228" y="903"/>
                  </a:lnTo>
                  <a:lnTo>
                    <a:pt x="1228" y="903"/>
                  </a:lnTo>
                  <a:lnTo>
                    <a:pt x="1230" y="901"/>
                  </a:lnTo>
                  <a:lnTo>
                    <a:pt x="1230" y="901"/>
                  </a:lnTo>
                  <a:lnTo>
                    <a:pt x="1232" y="900"/>
                  </a:lnTo>
                  <a:lnTo>
                    <a:pt x="1234" y="898"/>
                  </a:lnTo>
                  <a:lnTo>
                    <a:pt x="1234" y="898"/>
                  </a:lnTo>
                  <a:lnTo>
                    <a:pt x="1234" y="898"/>
                  </a:lnTo>
                  <a:lnTo>
                    <a:pt x="1234" y="896"/>
                  </a:lnTo>
                  <a:lnTo>
                    <a:pt x="1234" y="896"/>
                  </a:lnTo>
                  <a:lnTo>
                    <a:pt x="1234" y="896"/>
                  </a:lnTo>
                  <a:lnTo>
                    <a:pt x="1234" y="896"/>
                  </a:lnTo>
                  <a:lnTo>
                    <a:pt x="1236" y="894"/>
                  </a:lnTo>
                  <a:lnTo>
                    <a:pt x="1237" y="892"/>
                  </a:lnTo>
                  <a:lnTo>
                    <a:pt x="1237" y="892"/>
                  </a:lnTo>
                  <a:lnTo>
                    <a:pt x="1239" y="892"/>
                  </a:lnTo>
                  <a:lnTo>
                    <a:pt x="1239" y="892"/>
                  </a:lnTo>
                  <a:lnTo>
                    <a:pt x="1239" y="890"/>
                  </a:lnTo>
                  <a:lnTo>
                    <a:pt x="1239" y="890"/>
                  </a:lnTo>
                  <a:lnTo>
                    <a:pt x="1239" y="890"/>
                  </a:lnTo>
                  <a:lnTo>
                    <a:pt x="1241" y="889"/>
                  </a:lnTo>
                  <a:lnTo>
                    <a:pt x="1243" y="889"/>
                  </a:lnTo>
                  <a:lnTo>
                    <a:pt x="1243" y="887"/>
                  </a:lnTo>
                  <a:lnTo>
                    <a:pt x="1245" y="887"/>
                  </a:lnTo>
                  <a:lnTo>
                    <a:pt x="1245" y="885"/>
                  </a:lnTo>
                  <a:lnTo>
                    <a:pt x="1243" y="887"/>
                  </a:lnTo>
                  <a:lnTo>
                    <a:pt x="1243" y="887"/>
                  </a:lnTo>
                  <a:lnTo>
                    <a:pt x="1243" y="887"/>
                  </a:lnTo>
                  <a:lnTo>
                    <a:pt x="1243" y="887"/>
                  </a:lnTo>
                  <a:lnTo>
                    <a:pt x="1243" y="887"/>
                  </a:lnTo>
                  <a:lnTo>
                    <a:pt x="1241" y="887"/>
                  </a:lnTo>
                  <a:lnTo>
                    <a:pt x="1241" y="887"/>
                  </a:lnTo>
                  <a:lnTo>
                    <a:pt x="1241" y="887"/>
                  </a:lnTo>
                  <a:lnTo>
                    <a:pt x="1241" y="889"/>
                  </a:lnTo>
                  <a:lnTo>
                    <a:pt x="1241" y="889"/>
                  </a:lnTo>
                  <a:lnTo>
                    <a:pt x="1241" y="890"/>
                  </a:lnTo>
                  <a:lnTo>
                    <a:pt x="1239" y="890"/>
                  </a:lnTo>
                  <a:lnTo>
                    <a:pt x="1239" y="890"/>
                  </a:lnTo>
                  <a:lnTo>
                    <a:pt x="1237" y="890"/>
                  </a:lnTo>
                  <a:lnTo>
                    <a:pt x="1237" y="892"/>
                  </a:lnTo>
                  <a:lnTo>
                    <a:pt x="1237" y="892"/>
                  </a:lnTo>
                  <a:lnTo>
                    <a:pt x="1237" y="892"/>
                  </a:lnTo>
                  <a:lnTo>
                    <a:pt x="1236" y="892"/>
                  </a:lnTo>
                  <a:lnTo>
                    <a:pt x="1236" y="892"/>
                  </a:lnTo>
                  <a:lnTo>
                    <a:pt x="1236" y="894"/>
                  </a:lnTo>
                  <a:lnTo>
                    <a:pt x="1236" y="894"/>
                  </a:lnTo>
                  <a:lnTo>
                    <a:pt x="1234" y="896"/>
                  </a:lnTo>
                  <a:lnTo>
                    <a:pt x="1234" y="896"/>
                  </a:lnTo>
                  <a:lnTo>
                    <a:pt x="1234" y="894"/>
                  </a:lnTo>
                  <a:lnTo>
                    <a:pt x="1234" y="894"/>
                  </a:lnTo>
                  <a:lnTo>
                    <a:pt x="1234" y="894"/>
                  </a:lnTo>
                  <a:lnTo>
                    <a:pt x="1234" y="892"/>
                  </a:lnTo>
                  <a:lnTo>
                    <a:pt x="1236" y="892"/>
                  </a:lnTo>
                  <a:lnTo>
                    <a:pt x="1236" y="890"/>
                  </a:lnTo>
                  <a:lnTo>
                    <a:pt x="1236" y="890"/>
                  </a:lnTo>
                  <a:lnTo>
                    <a:pt x="1236" y="890"/>
                  </a:lnTo>
                  <a:lnTo>
                    <a:pt x="1236" y="892"/>
                  </a:lnTo>
                  <a:lnTo>
                    <a:pt x="1236" y="892"/>
                  </a:lnTo>
                  <a:lnTo>
                    <a:pt x="1236" y="890"/>
                  </a:lnTo>
                  <a:lnTo>
                    <a:pt x="1236" y="890"/>
                  </a:lnTo>
                  <a:lnTo>
                    <a:pt x="1236" y="890"/>
                  </a:lnTo>
                  <a:lnTo>
                    <a:pt x="1236" y="889"/>
                  </a:lnTo>
                  <a:lnTo>
                    <a:pt x="1236" y="889"/>
                  </a:lnTo>
                  <a:lnTo>
                    <a:pt x="1236" y="889"/>
                  </a:lnTo>
                  <a:lnTo>
                    <a:pt x="1237" y="887"/>
                  </a:lnTo>
                  <a:lnTo>
                    <a:pt x="1237" y="887"/>
                  </a:lnTo>
                  <a:lnTo>
                    <a:pt x="1239" y="885"/>
                  </a:lnTo>
                  <a:lnTo>
                    <a:pt x="1239" y="885"/>
                  </a:lnTo>
                  <a:lnTo>
                    <a:pt x="1239" y="885"/>
                  </a:lnTo>
                  <a:lnTo>
                    <a:pt x="1239" y="885"/>
                  </a:lnTo>
                  <a:lnTo>
                    <a:pt x="1237" y="885"/>
                  </a:lnTo>
                  <a:lnTo>
                    <a:pt x="1237" y="885"/>
                  </a:lnTo>
                  <a:lnTo>
                    <a:pt x="1237" y="883"/>
                  </a:lnTo>
                  <a:lnTo>
                    <a:pt x="1237" y="883"/>
                  </a:lnTo>
                  <a:lnTo>
                    <a:pt x="1237" y="883"/>
                  </a:lnTo>
                  <a:lnTo>
                    <a:pt x="1237" y="883"/>
                  </a:lnTo>
                  <a:lnTo>
                    <a:pt x="1236" y="883"/>
                  </a:lnTo>
                  <a:lnTo>
                    <a:pt x="1236" y="885"/>
                  </a:lnTo>
                  <a:lnTo>
                    <a:pt x="1236" y="885"/>
                  </a:lnTo>
                  <a:lnTo>
                    <a:pt x="1236" y="885"/>
                  </a:lnTo>
                  <a:lnTo>
                    <a:pt x="1234" y="885"/>
                  </a:lnTo>
                  <a:lnTo>
                    <a:pt x="1234" y="885"/>
                  </a:lnTo>
                  <a:lnTo>
                    <a:pt x="1234" y="885"/>
                  </a:lnTo>
                  <a:lnTo>
                    <a:pt x="1234" y="887"/>
                  </a:lnTo>
                  <a:lnTo>
                    <a:pt x="1234" y="887"/>
                  </a:lnTo>
                  <a:lnTo>
                    <a:pt x="1234" y="887"/>
                  </a:lnTo>
                  <a:lnTo>
                    <a:pt x="1232" y="887"/>
                  </a:lnTo>
                  <a:lnTo>
                    <a:pt x="1232" y="887"/>
                  </a:lnTo>
                  <a:lnTo>
                    <a:pt x="1234" y="885"/>
                  </a:lnTo>
                  <a:lnTo>
                    <a:pt x="1232" y="885"/>
                  </a:lnTo>
                  <a:lnTo>
                    <a:pt x="1232" y="887"/>
                  </a:lnTo>
                  <a:lnTo>
                    <a:pt x="1232" y="887"/>
                  </a:lnTo>
                  <a:lnTo>
                    <a:pt x="1232" y="885"/>
                  </a:lnTo>
                  <a:lnTo>
                    <a:pt x="1232" y="885"/>
                  </a:lnTo>
                  <a:lnTo>
                    <a:pt x="1230" y="885"/>
                  </a:lnTo>
                  <a:lnTo>
                    <a:pt x="1230" y="885"/>
                  </a:lnTo>
                  <a:lnTo>
                    <a:pt x="1230" y="885"/>
                  </a:lnTo>
                  <a:lnTo>
                    <a:pt x="1230" y="887"/>
                  </a:lnTo>
                  <a:lnTo>
                    <a:pt x="1230" y="887"/>
                  </a:lnTo>
                  <a:lnTo>
                    <a:pt x="1228" y="887"/>
                  </a:lnTo>
                  <a:lnTo>
                    <a:pt x="1228" y="885"/>
                  </a:lnTo>
                  <a:lnTo>
                    <a:pt x="1228" y="885"/>
                  </a:lnTo>
                  <a:lnTo>
                    <a:pt x="1230" y="885"/>
                  </a:lnTo>
                  <a:lnTo>
                    <a:pt x="1230" y="885"/>
                  </a:lnTo>
                  <a:lnTo>
                    <a:pt x="1232" y="885"/>
                  </a:lnTo>
                  <a:lnTo>
                    <a:pt x="1232" y="883"/>
                  </a:lnTo>
                  <a:lnTo>
                    <a:pt x="1232" y="885"/>
                  </a:lnTo>
                  <a:lnTo>
                    <a:pt x="1232" y="885"/>
                  </a:lnTo>
                  <a:lnTo>
                    <a:pt x="1234" y="885"/>
                  </a:lnTo>
                  <a:lnTo>
                    <a:pt x="1234" y="885"/>
                  </a:lnTo>
                  <a:lnTo>
                    <a:pt x="1234" y="885"/>
                  </a:lnTo>
                  <a:lnTo>
                    <a:pt x="1234" y="885"/>
                  </a:lnTo>
                  <a:lnTo>
                    <a:pt x="1234" y="885"/>
                  </a:lnTo>
                  <a:lnTo>
                    <a:pt x="1234" y="883"/>
                  </a:lnTo>
                  <a:lnTo>
                    <a:pt x="1236" y="883"/>
                  </a:lnTo>
                  <a:lnTo>
                    <a:pt x="1236" y="883"/>
                  </a:lnTo>
                  <a:lnTo>
                    <a:pt x="1236" y="881"/>
                  </a:lnTo>
                  <a:lnTo>
                    <a:pt x="1236" y="881"/>
                  </a:lnTo>
                  <a:lnTo>
                    <a:pt x="1237" y="881"/>
                  </a:lnTo>
                  <a:lnTo>
                    <a:pt x="1237" y="881"/>
                  </a:lnTo>
                  <a:lnTo>
                    <a:pt x="1237" y="881"/>
                  </a:lnTo>
                  <a:lnTo>
                    <a:pt x="1239" y="881"/>
                  </a:lnTo>
                  <a:lnTo>
                    <a:pt x="1239" y="881"/>
                  </a:lnTo>
                  <a:lnTo>
                    <a:pt x="1241" y="881"/>
                  </a:lnTo>
                  <a:lnTo>
                    <a:pt x="1241" y="881"/>
                  </a:lnTo>
                  <a:lnTo>
                    <a:pt x="1241" y="883"/>
                  </a:lnTo>
                  <a:lnTo>
                    <a:pt x="1241" y="883"/>
                  </a:lnTo>
                  <a:lnTo>
                    <a:pt x="1241" y="883"/>
                  </a:lnTo>
                  <a:lnTo>
                    <a:pt x="1241" y="883"/>
                  </a:lnTo>
                  <a:lnTo>
                    <a:pt x="1241" y="885"/>
                  </a:lnTo>
                  <a:lnTo>
                    <a:pt x="1241" y="885"/>
                  </a:lnTo>
                  <a:lnTo>
                    <a:pt x="1243" y="885"/>
                  </a:lnTo>
                  <a:lnTo>
                    <a:pt x="1243" y="885"/>
                  </a:lnTo>
                  <a:lnTo>
                    <a:pt x="1243" y="885"/>
                  </a:lnTo>
                  <a:lnTo>
                    <a:pt x="1243" y="883"/>
                  </a:lnTo>
                  <a:lnTo>
                    <a:pt x="1243" y="883"/>
                  </a:lnTo>
                  <a:lnTo>
                    <a:pt x="1243" y="881"/>
                  </a:lnTo>
                  <a:lnTo>
                    <a:pt x="1241" y="881"/>
                  </a:lnTo>
                  <a:lnTo>
                    <a:pt x="1241" y="881"/>
                  </a:lnTo>
                  <a:lnTo>
                    <a:pt x="1241" y="879"/>
                  </a:lnTo>
                  <a:lnTo>
                    <a:pt x="1241" y="879"/>
                  </a:lnTo>
                  <a:lnTo>
                    <a:pt x="1241" y="878"/>
                  </a:lnTo>
                  <a:lnTo>
                    <a:pt x="1241" y="878"/>
                  </a:lnTo>
                  <a:lnTo>
                    <a:pt x="1241" y="876"/>
                  </a:lnTo>
                  <a:lnTo>
                    <a:pt x="1241" y="876"/>
                  </a:lnTo>
                  <a:lnTo>
                    <a:pt x="1241" y="874"/>
                  </a:lnTo>
                  <a:lnTo>
                    <a:pt x="1241" y="872"/>
                  </a:lnTo>
                  <a:lnTo>
                    <a:pt x="1241" y="872"/>
                  </a:lnTo>
                  <a:lnTo>
                    <a:pt x="1241" y="872"/>
                  </a:lnTo>
                  <a:lnTo>
                    <a:pt x="1241" y="872"/>
                  </a:lnTo>
                  <a:lnTo>
                    <a:pt x="1239" y="870"/>
                  </a:lnTo>
                  <a:lnTo>
                    <a:pt x="1239" y="870"/>
                  </a:lnTo>
                  <a:lnTo>
                    <a:pt x="1239" y="870"/>
                  </a:lnTo>
                  <a:lnTo>
                    <a:pt x="1239" y="870"/>
                  </a:lnTo>
                  <a:lnTo>
                    <a:pt x="1237" y="870"/>
                  </a:lnTo>
                  <a:lnTo>
                    <a:pt x="1237" y="870"/>
                  </a:lnTo>
                  <a:lnTo>
                    <a:pt x="1237" y="870"/>
                  </a:lnTo>
                  <a:lnTo>
                    <a:pt x="1237" y="870"/>
                  </a:lnTo>
                  <a:lnTo>
                    <a:pt x="1237" y="868"/>
                  </a:lnTo>
                  <a:lnTo>
                    <a:pt x="1236" y="868"/>
                  </a:lnTo>
                  <a:lnTo>
                    <a:pt x="1236" y="870"/>
                  </a:lnTo>
                  <a:lnTo>
                    <a:pt x="1236" y="868"/>
                  </a:lnTo>
                  <a:lnTo>
                    <a:pt x="1236" y="868"/>
                  </a:lnTo>
                  <a:lnTo>
                    <a:pt x="1236" y="868"/>
                  </a:lnTo>
                  <a:lnTo>
                    <a:pt x="1236" y="868"/>
                  </a:lnTo>
                  <a:lnTo>
                    <a:pt x="1234" y="868"/>
                  </a:lnTo>
                  <a:lnTo>
                    <a:pt x="1234" y="868"/>
                  </a:lnTo>
                  <a:lnTo>
                    <a:pt x="1234" y="868"/>
                  </a:lnTo>
                  <a:lnTo>
                    <a:pt x="1234" y="867"/>
                  </a:lnTo>
                  <a:lnTo>
                    <a:pt x="1234" y="868"/>
                  </a:lnTo>
                  <a:lnTo>
                    <a:pt x="1234" y="868"/>
                  </a:lnTo>
                  <a:lnTo>
                    <a:pt x="1236" y="868"/>
                  </a:lnTo>
                  <a:lnTo>
                    <a:pt x="1236" y="868"/>
                  </a:lnTo>
                  <a:lnTo>
                    <a:pt x="1236" y="868"/>
                  </a:lnTo>
                  <a:lnTo>
                    <a:pt x="1237" y="868"/>
                  </a:lnTo>
                  <a:lnTo>
                    <a:pt x="1237" y="868"/>
                  </a:lnTo>
                  <a:lnTo>
                    <a:pt x="1237" y="868"/>
                  </a:lnTo>
                  <a:lnTo>
                    <a:pt x="1237" y="868"/>
                  </a:lnTo>
                  <a:lnTo>
                    <a:pt x="1239" y="868"/>
                  </a:lnTo>
                  <a:lnTo>
                    <a:pt x="1239" y="868"/>
                  </a:lnTo>
                  <a:lnTo>
                    <a:pt x="1241" y="868"/>
                  </a:lnTo>
                  <a:lnTo>
                    <a:pt x="1241" y="870"/>
                  </a:lnTo>
                  <a:lnTo>
                    <a:pt x="1241" y="870"/>
                  </a:lnTo>
                  <a:lnTo>
                    <a:pt x="1243" y="870"/>
                  </a:lnTo>
                  <a:lnTo>
                    <a:pt x="1243" y="870"/>
                  </a:lnTo>
                  <a:lnTo>
                    <a:pt x="1243" y="870"/>
                  </a:lnTo>
                  <a:lnTo>
                    <a:pt x="1245" y="870"/>
                  </a:lnTo>
                  <a:lnTo>
                    <a:pt x="1245" y="870"/>
                  </a:lnTo>
                  <a:lnTo>
                    <a:pt x="1245" y="870"/>
                  </a:lnTo>
                  <a:lnTo>
                    <a:pt x="1245" y="872"/>
                  </a:lnTo>
                  <a:lnTo>
                    <a:pt x="1245" y="872"/>
                  </a:lnTo>
                  <a:lnTo>
                    <a:pt x="1245" y="872"/>
                  </a:lnTo>
                  <a:lnTo>
                    <a:pt x="1245" y="872"/>
                  </a:lnTo>
                  <a:lnTo>
                    <a:pt x="1248" y="872"/>
                  </a:lnTo>
                  <a:lnTo>
                    <a:pt x="1248" y="870"/>
                  </a:lnTo>
                  <a:lnTo>
                    <a:pt x="1250" y="870"/>
                  </a:lnTo>
                  <a:lnTo>
                    <a:pt x="1250" y="868"/>
                  </a:lnTo>
                  <a:lnTo>
                    <a:pt x="1252" y="868"/>
                  </a:lnTo>
                  <a:lnTo>
                    <a:pt x="1252" y="868"/>
                  </a:lnTo>
                  <a:lnTo>
                    <a:pt x="1254" y="867"/>
                  </a:lnTo>
                  <a:lnTo>
                    <a:pt x="1254" y="865"/>
                  </a:lnTo>
                  <a:lnTo>
                    <a:pt x="1254" y="865"/>
                  </a:lnTo>
                  <a:lnTo>
                    <a:pt x="1256" y="863"/>
                  </a:lnTo>
                  <a:lnTo>
                    <a:pt x="1256" y="863"/>
                  </a:lnTo>
                  <a:lnTo>
                    <a:pt x="1257" y="861"/>
                  </a:lnTo>
                  <a:lnTo>
                    <a:pt x="1257" y="861"/>
                  </a:lnTo>
                  <a:lnTo>
                    <a:pt x="1257" y="861"/>
                  </a:lnTo>
                  <a:lnTo>
                    <a:pt x="1256" y="859"/>
                  </a:lnTo>
                  <a:lnTo>
                    <a:pt x="1256" y="859"/>
                  </a:lnTo>
                  <a:lnTo>
                    <a:pt x="1256" y="859"/>
                  </a:lnTo>
                  <a:lnTo>
                    <a:pt x="1256" y="859"/>
                  </a:lnTo>
                  <a:lnTo>
                    <a:pt x="1256" y="859"/>
                  </a:lnTo>
                  <a:lnTo>
                    <a:pt x="1256" y="857"/>
                  </a:lnTo>
                  <a:lnTo>
                    <a:pt x="1256" y="857"/>
                  </a:lnTo>
                  <a:lnTo>
                    <a:pt x="1256" y="857"/>
                  </a:lnTo>
                  <a:lnTo>
                    <a:pt x="1256" y="859"/>
                  </a:lnTo>
                  <a:lnTo>
                    <a:pt x="1257" y="859"/>
                  </a:lnTo>
                  <a:lnTo>
                    <a:pt x="1257" y="859"/>
                  </a:lnTo>
                  <a:lnTo>
                    <a:pt x="1257" y="857"/>
                  </a:lnTo>
                  <a:lnTo>
                    <a:pt x="1259" y="857"/>
                  </a:lnTo>
                  <a:lnTo>
                    <a:pt x="1259" y="857"/>
                  </a:lnTo>
                  <a:lnTo>
                    <a:pt x="1261" y="856"/>
                  </a:lnTo>
                  <a:lnTo>
                    <a:pt x="1261" y="856"/>
                  </a:lnTo>
                  <a:lnTo>
                    <a:pt x="1261" y="856"/>
                  </a:lnTo>
                  <a:lnTo>
                    <a:pt x="1261" y="856"/>
                  </a:lnTo>
                  <a:lnTo>
                    <a:pt x="1261" y="854"/>
                  </a:lnTo>
                  <a:lnTo>
                    <a:pt x="1261" y="854"/>
                  </a:lnTo>
                  <a:lnTo>
                    <a:pt x="1261" y="854"/>
                  </a:lnTo>
                  <a:lnTo>
                    <a:pt x="1261" y="852"/>
                  </a:lnTo>
                  <a:lnTo>
                    <a:pt x="1261" y="852"/>
                  </a:lnTo>
                  <a:lnTo>
                    <a:pt x="1261" y="854"/>
                  </a:lnTo>
                  <a:lnTo>
                    <a:pt x="1263" y="854"/>
                  </a:lnTo>
                  <a:lnTo>
                    <a:pt x="1263" y="854"/>
                  </a:lnTo>
                  <a:lnTo>
                    <a:pt x="1265" y="854"/>
                  </a:lnTo>
                  <a:lnTo>
                    <a:pt x="1267" y="854"/>
                  </a:lnTo>
                  <a:lnTo>
                    <a:pt x="1267" y="854"/>
                  </a:lnTo>
                  <a:lnTo>
                    <a:pt x="1267" y="852"/>
                  </a:lnTo>
                  <a:lnTo>
                    <a:pt x="1267" y="852"/>
                  </a:lnTo>
                  <a:lnTo>
                    <a:pt x="1267" y="852"/>
                  </a:lnTo>
                  <a:lnTo>
                    <a:pt x="1267" y="850"/>
                  </a:lnTo>
                  <a:lnTo>
                    <a:pt x="1267" y="850"/>
                  </a:lnTo>
                  <a:lnTo>
                    <a:pt x="1267" y="848"/>
                  </a:lnTo>
                  <a:lnTo>
                    <a:pt x="1267" y="848"/>
                  </a:lnTo>
                  <a:lnTo>
                    <a:pt x="1267" y="847"/>
                  </a:lnTo>
                  <a:lnTo>
                    <a:pt x="1267" y="847"/>
                  </a:lnTo>
                  <a:lnTo>
                    <a:pt x="1267" y="847"/>
                  </a:lnTo>
                  <a:lnTo>
                    <a:pt x="1267" y="847"/>
                  </a:lnTo>
                  <a:lnTo>
                    <a:pt x="1268" y="845"/>
                  </a:lnTo>
                  <a:lnTo>
                    <a:pt x="1267" y="845"/>
                  </a:lnTo>
                  <a:lnTo>
                    <a:pt x="1267" y="845"/>
                  </a:lnTo>
                  <a:lnTo>
                    <a:pt x="1267" y="845"/>
                  </a:lnTo>
                  <a:lnTo>
                    <a:pt x="1267" y="845"/>
                  </a:lnTo>
                  <a:lnTo>
                    <a:pt x="1267" y="843"/>
                  </a:lnTo>
                  <a:lnTo>
                    <a:pt x="1267" y="843"/>
                  </a:lnTo>
                  <a:lnTo>
                    <a:pt x="1274" y="847"/>
                  </a:lnTo>
                  <a:lnTo>
                    <a:pt x="1276" y="845"/>
                  </a:lnTo>
                  <a:lnTo>
                    <a:pt x="1276" y="845"/>
                  </a:lnTo>
                  <a:lnTo>
                    <a:pt x="1274" y="845"/>
                  </a:lnTo>
                  <a:lnTo>
                    <a:pt x="1267" y="843"/>
                  </a:lnTo>
                  <a:lnTo>
                    <a:pt x="1267" y="843"/>
                  </a:lnTo>
                  <a:lnTo>
                    <a:pt x="1267" y="841"/>
                  </a:lnTo>
                  <a:lnTo>
                    <a:pt x="1267" y="839"/>
                  </a:lnTo>
                  <a:lnTo>
                    <a:pt x="1267" y="839"/>
                  </a:lnTo>
                  <a:lnTo>
                    <a:pt x="1267" y="839"/>
                  </a:lnTo>
                  <a:lnTo>
                    <a:pt x="1265" y="837"/>
                  </a:lnTo>
                  <a:lnTo>
                    <a:pt x="1265" y="837"/>
                  </a:lnTo>
                  <a:lnTo>
                    <a:pt x="1263" y="837"/>
                  </a:lnTo>
                  <a:lnTo>
                    <a:pt x="1263" y="837"/>
                  </a:lnTo>
                  <a:lnTo>
                    <a:pt x="1263" y="837"/>
                  </a:lnTo>
                  <a:lnTo>
                    <a:pt x="1263" y="837"/>
                  </a:lnTo>
                  <a:lnTo>
                    <a:pt x="1263" y="837"/>
                  </a:lnTo>
                  <a:lnTo>
                    <a:pt x="1263" y="839"/>
                  </a:lnTo>
                  <a:lnTo>
                    <a:pt x="1263" y="839"/>
                  </a:lnTo>
                  <a:lnTo>
                    <a:pt x="1263" y="839"/>
                  </a:lnTo>
                  <a:lnTo>
                    <a:pt x="1265" y="839"/>
                  </a:lnTo>
                  <a:lnTo>
                    <a:pt x="1265" y="839"/>
                  </a:lnTo>
                  <a:lnTo>
                    <a:pt x="1263" y="839"/>
                  </a:lnTo>
                  <a:lnTo>
                    <a:pt x="1263" y="841"/>
                  </a:lnTo>
                  <a:lnTo>
                    <a:pt x="1261" y="841"/>
                  </a:lnTo>
                  <a:lnTo>
                    <a:pt x="1261" y="841"/>
                  </a:lnTo>
                  <a:lnTo>
                    <a:pt x="1261" y="841"/>
                  </a:lnTo>
                  <a:lnTo>
                    <a:pt x="1261" y="841"/>
                  </a:lnTo>
                  <a:lnTo>
                    <a:pt x="1259" y="839"/>
                  </a:lnTo>
                  <a:lnTo>
                    <a:pt x="1259" y="839"/>
                  </a:lnTo>
                  <a:lnTo>
                    <a:pt x="1261" y="839"/>
                  </a:lnTo>
                  <a:lnTo>
                    <a:pt x="1261" y="839"/>
                  </a:lnTo>
                  <a:lnTo>
                    <a:pt x="1261" y="837"/>
                  </a:lnTo>
                  <a:lnTo>
                    <a:pt x="1261" y="837"/>
                  </a:lnTo>
                  <a:lnTo>
                    <a:pt x="1261" y="837"/>
                  </a:lnTo>
                  <a:lnTo>
                    <a:pt x="1261" y="836"/>
                  </a:lnTo>
                  <a:lnTo>
                    <a:pt x="1259" y="836"/>
                  </a:lnTo>
                  <a:lnTo>
                    <a:pt x="1259" y="834"/>
                  </a:lnTo>
                  <a:lnTo>
                    <a:pt x="1259" y="834"/>
                  </a:lnTo>
                  <a:lnTo>
                    <a:pt x="1257" y="836"/>
                  </a:lnTo>
                  <a:lnTo>
                    <a:pt x="1257" y="836"/>
                  </a:lnTo>
                  <a:lnTo>
                    <a:pt x="1257" y="836"/>
                  </a:lnTo>
                  <a:lnTo>
                    <a:pt x="1256" y="836"/>
                  </a:lnTo>
                  <a:lnTo>
                    <a:pt x="1256" y="837"/>
                  </a:lnTo>
                  <a:lnTo>
                    <a:pt x="1256" y="837"/>
                  </a:lnTo>
                  <a:lnTo>
                    <a:pt x="1256" y="836"/>
                  </a:lnTo>
                  <a:lnTo>
                    <a:pt x="1256" y="836"/>
                  </a:lnTo>
                  <a:lnTo>
                    <a:pt x="1257" y="836"/>
                  </a:lnTo>
                  <a:lnTo>
                    <a:pt x="1259" y="834"/>
                  </a:lnTo>
                  <a:lnTo>
                    <a:pt x="1259" y="834"/>
                  </a:lnTo>
                  <a:lnTo>
                    <a:pt x="1259" y="834"/>
                  </a:lnTo>
                  <a:lnTo>
                    <a:pt x="1261" y="832"/>
                  </a:lnTo>
                  <a:lnTo>
                    <a:pt x="1261" y="834"/>
                  </a:lnTo>
                  <a:lnTo>
                    <a:pt x="1261" y="834"/>
                  </a:lnTo>
                  <a:lnTo>
                    <a:pt x="1261" y="834"/>
                  </a:lnTo>
                  <a:lnTo>
                    <a:pt x="1261" y="834"/>
                  </a:lnTo>
                  <a:lnTo>
                    <a:pt x="1263" y="832"/>
                  </a:lnTo>
                  <a:lnTo>
                    <a:pt x="1263" y="832"/>
                  </a:lnTo>
                  <a:lnTo>
                    <a:pt x="1263" y="830"/>
                  </a:lnTo>
                  <a:lnTo>
                    <a:pt x="1263" y="830"/>
                  </a:lnTo>
                  <a:lnTo>
                    <a:pt x="1261" y="830"/>
                  </a:lnTo>
                  <a:lnTo>
                    <a:pt x="1257" y="830"/>
                  </a:lnTo>
                  <a:lnTo>
                    <a:pt x="1256" y="828"/>
                  </a:lnTo>
                  <a:lnTo>
                    <a:pt x="1254" y="828"/>
                  </a:lnTo>
                  <a:lnTo>
                    <a:pt x="1252" y="826"/>
                  </a:lnTo>
                  <a:lnTo>
                    <a:pt x="1250" y="825"/>
                  </a:lnTo>
                  <a:lnTo>
                    <a:pt x="1252" y="823"/>
                  </a:lnTo>
                  <a:lnTo>
                    <a:pt x="1252" y="821"/>
                  </a:lnTo>
                  <a:lnTo>
                    <a:pt x="1254" y="819"/>
                  </a:lnTo>
                  <a:lnTo>
                    <a:pt x="1254" y="817"/>
                  </a:lnTo>
                  <a:lnTo>
                    <a:pt x="1254" y="817"/>
                  </a:lnTo>
                  <a:lnTo>
                    <a:pt x="1252" y="815"/>
                  </a:lnTo>
                  <a:lnTo>
                    <a:pt x="1250" y="815"/>
                  </a:lnTo>
                  <a:lnTo>
                    <a:pt x="1250" y="814"/>
                  </a:lnTo>
                  <a:lnTo>
                    <a:pt x="1250" y="812"/>
                  </a:lnTo>
                  <a:lnTo>
                    <a:pt x="1250" y="812"/>
                  </a:lnTo>
                  <a:lnTo>
                    <a:pt x="1252" y="810"/>
                  </a:lnTo>
                  <a:lnTo>
                    <a:pt x="1252" y="810"/>
                  </a:lnTo>
                  <a:lnTo>
                    <a:pt x="1252" y="808"/>
                  </a:lnTo>
                  <a:lnTo>
                    <a:pt x="1252" y="808"/>
                  </a:lnTo>
                  <a:lnTo>
                    <a:pt x="1252" y="808"/>
                  </a:lnTo>
                  <a:lnTo>
                    <a:pt x="1250" y="808"/>
                  </a:lnTo>
                  <a:lnTo>
                    <a:pt x="1250" y="808"/>
                  </a:lnTo>
                  <a:lnTo>
                    <a:pt x="1248" y="808"/>
                  </a:lnTo>
                  <a:lnTo>
                    <a:pt x="1248" y="808"/>
                  </a:lnTo>
                  <a:lnTo>
                    <a:pt x="1246" y="806"/>
                  </a:lnTo>
                  <a:lnTo>
                    <a:pt x="1246" y="806"/>
                  </a:lnTo>
                  <a:lnTo>
                    <a:pt x="1245" y="806"/>
                  </a:lnTo>
                  <a:lnTo>
                    <a:pt x="1245" y="804"/>
                  </a:lnTo>
                  <a:lnTo>
                    <a:pt x="1245" y="804"/>
                  </a:lnTo>
                  <a:lnTo>
                    <a:pt x="1245" y="804"/>
                  </a:lnTo>
                  <a:lnTo>
                    <a:pt x="1246" y="804"/>
                  </a:lnTo>
                  <a:lnTo>
                    <a:pt x="1246" y="804"/>
                  </a:lnTo>
                  <a:lnTo>
                    <a:pt x="1246" y="804"/>
                  </a:lnTo>
                  <a:lnTo>
                    <a:pt x="1246" y="804"/>
                  </a:lnTo>
                  <a:lnTo>
                    <a:pt x="1246" y="804"/>
                  </a:lnTo>
                  <a:lnTo>
                    <a:pt x="1248" y="804"/>
                  </a:lnTo>
                  <a:lnTo>
                    <a:pt x="1248" y="804"/>
                  </a:lnTo>
                  <a:lnTo>
                    <a:pt x="1248" y="806"/>
                  </a:lnTo>
                  <a:lnTo>
                    <a:pt x="1248" y="804"/>
                  </a:lnTo>
                  <a:lnTo>
                    <a:pt x="1248" y="804"/>
                  </a:lnTo>
                  <a:lnTo>
                    <a:pt x="1246" y="804"/>
                  </a:lnTo>
                  <a:lnTo>
                    <a:pt x="1246" y="804"/>
                  </a:lnTo>
                  <a:lnTo>
                    <a:pt x="1246" y="803"/>
                  </a:lnTo>
                  <a:lnTo>
                    <a:pt x="1245" y="803"/>
                  </a:lnTo>
                  <a:lnTo>
                    <a:pt x="1245" y="803"/>
                  </a:lnTo>
                  <a:lnTo>
                    <a:pt x="1245" y="803"/>
                  </a:lnTo>
                  <a:lnTo>
                    <a:pt x="1243" y="803"/>
                  </a:lnTo>
                  <a:lnTo>
                    <a:pt x="1243" y="803"/>
                  </a:lnTo>
                  <a:lnTo>
                    <a:pt x="1243" y="803"/>
                  </a:lnTo>
                  <a:lnTo>
                    <a:pt x="1243" y="803"/>
                  </a:lnTo>
                  <a:lnTo>
                    <a:pt x="1243" y="803"/>
                  </a:lnTo>
                  <a:lnTo>
                    <a:pt x="1243" y="801"/>
                  </a:lnTo>
                  <a:lnTo>
                    <a:pt x="1243" y="801"/>
                  </a:lnTo>
                  <a:lnTo>
                    <a:pt x="1241" y="799"/>
                  </a:lnTo>
                  <a:lnTo>
                    <a:pt x="1241" y="799"/>
                  </a:lnTo>
                  <a:lnTo>
                    <a:pt x="1241" y="801"/>
                  </a:lnTo>
                  <a:lnTo>
                    <a:pt x="1239" y="799"/>
                  </a:lnTo>
                  <a:lnTo>
                    <a:pt x="1239" y="799"/>
                  </a:lnTo>
                  <a:lnTo>
                    <a:pt x="1239" y="799"/>
                  </a:lnTo>
                  <a:lnTo>
                    <a:pt x="1239" y="797"/>
                  </a:lnTo>
                  <a:lnTo>
                    <a:pt x="1239" y="797"/>
                  </a:lnTo>
                  <a:lnTo>
                    <a:pt x="1241" y="797"/>
                  </a:lnTo>
                  <a:lnTo>
                    <a:pt x="1241" y="797"/>
                  </a:lnTo>
                  <a:lnTo>
                    <a:pt x="1239" y="799"/>
                  </a:lnTo>
                  <a:lnTo>
                    <a:pt x="1239" y="799"/>
                  </a:lnTo>
                  <a:lnTo>
                    <a:pt x="1241" y="799"/>
                  </a:lnTo>
                  <a:lnTo>
                    <a:pt x="1241" y="797"/>
                  </a:lnTo>
                  <a:lnTo>
                    <a:pt x="1243" y="795"/>
                  </a:lnTo>
                  <a:lnTo>
                    <a:pt x="1243" y="795"/>
                  </a:lnTo>
                  <a:lnTo>
                    <a:pt x="1241" y="795"/>
                  </a:lnTo>
                  <a:lnTo>
                    <a:pt x="1241" y="795"/>
                  </a:lnTo>
                  <a:lnTo>
                    <a:pt x="1239" y="795"/>
                  </a:lnTo>
                  <a:lnTo>
                    <a:pt x="1239" y="794"/>
                  </a:lnTo>
                  <a:lnTo>
                    <a:pt x="1239" y="794"/>
                  </a:lnTo>
                  <a:lnTo>
                    <a:pt x="1239" y="794"/>
                  </a:lnTo>
                  <a:lnTo>
                    <a:pt x="1239" y="794"/>
                  </a:lnTo>
                  <a:lnTo>
                    <a:pt x="1241" y="794"/>
                  </a:lnTo>
                  <a:lnTo>
                    <a:pt x="1241" y="794"/>
                  </a:lnTo>
                  <a:lnTo>
                    <a:pt x="1243" y="794"/>
                  </a:lnTo>
                  <a:lnTo>
                    <a:pt x="1243" y="794"/>
                  </a:lnTo>
                  <a:lnTo>
                    <a:pt x="1243" y="795"/>
                  </a:lnTo>
                  <a:lnTo>
                    <a:pt x="1243" y="797"/>
                  </a:lnTo>
                  <a:lnTo>
                    <a:pt x="1241" y="799"/>
                  </a:lnTo>
                  <a:lnTo>
                    <a:pt x="1241" y="799"/>
                  </a:lnTo>
                  <a:lnTo>
                    <a:pt x="1243" y="799"/>
                  </a:lnTo>
                  <a:lnTo>
                    <a:pt x="1243" y="799"/>
                  </a:lnTo>
                  <a:lnTo>
                    <a:pt x="1243" y="797"/>
                  </a:lnTo>
                  <a:lnTo>
                    <a:pt x="1245" y="797"/>
                  </a:lnTo>
                  <a:lnTo>
                    <a:pt x="1245" y="797"/>
                  </a:lnTo>
                  <a:lnTo>
                    <a:pt x="1245" y="797"/>
                  </a:lnTo>
                  <a:lnTo>
                    <a:pt x="1245" y="799"/>
                  </a:lnTo>
                  <a:lnTo>
                    <a:pt x="1245" y="799"/>
                  </a:lnTo>
                  <a:lnTo>
                    <a:pt x="1243" y="799"/>
                  </a:lnTo>
                  <a:lnTo>
                    <a:pt x="1243" y="799"/>
                  </a:lnTo>
                  <a:lnTo>
                    <a:pt x="1243" y="801"/>
                  </a:lnTo>
                  <a:lnTo>
                    <a:pt x="1245" y="803"/>
                  </a:lnTo>
                  <a:lnTo>
                    <a:pt x="1245" y="803"/>
                  </a:lnTo>
                  <a:lnTo>
                    <a:pt x="1245" y="803"/>
                  </a:lnTo>
                  <a:lnTo>
                    <a:pt x="1245" y="801"/>
                  </a:lnTo>
                  <a:lnTo>
                    <a:pt x="1245" y="801"/>
                  </a:lnTo>
                  <a:lnTo>
                    <a:pt x="1245" y="801"/>
                  </a:lnTo>
                  <a:lnTo>
                    <a:pt x="1245" y="801"/>
                  </a:lnTo>
                  <a:lnTo>
                    <a:pt x="1245" y="801"/>
                  </a:lnTo>
                  <a:lnTo>
                    <a:pt x="1246" y="801"/>
                  </a:lnTo>
                  <a:lnTo>
                    <a:pt x="1246" y="801"/>
                  </a:lnTo>
                  <a:lnTo>
                    <a:pt x="1246" y="801"/>
                  </a:lnTo>
                  <a:lnTo>
                    <a:pt x="1246" y="803"/>
                  </a:lnTo>
                  <a:lnTo>
                    <a:pt x="1248" y="803"/>
                  </a:lnTo>
                  <a:lnTo>
                    <a:pt x="1248" y="803"/>
                  </a:lnTo>
                  <a:lnTo>
                    <a:pt x="1248" y="804"/>
                  </a:lnTo>
                  <a:lnTo>
                    <a:pt x="1250" y="804"/>
                  </a:lnTo>
                  <a:lnTo>
                    <a:pt x="1250" y="806"/>
                  </a:lnTo>
                  <a:lnTo>
                    <a:pt x="1250" y="804"/>
                  </a:lnTo>
                  <a:lnTo>
                    <a:pt x="1250" y="804"/>
                  </a:lnTo>
                  <a:lnTo>
                    <a:pt x="1250" y="803"/>
                  </a:lnTo>
                  <a:lnTo>
                    <a:pt x="1250" y="803"/>
                  </a:lnTo>
                  <a:lnTo>
                    <a:pt x="1250" y="804"/>
                  </a:lnTo>
                  <a:lnTo>
                    <a:pt x="1252" y="804"/>
                  </a:lnTo>
                  <a:lnTo>
                    <a:pt x="1252" y="804"/>
                  </a:lnTo>
                  <a:lnTo>
                    <a:pt x="1252" y="804"/>
                  </a:lnTo>
                  <a:lnTo>
                    <a:pt x="1252" y="804"/>
                  </a:lnTo>
                  <a:lnTo>
                    <a:pt x="1252" y="804"/>
                  </a:lnTo>
                  <a:lnTo>
                    <a:pt x="1252" y="804"/>
                  </a:lnTo>
                  <a:lnTo>
                    <a:pt x="1252" y="804"/>
                  </a:lnTo>
                  <a:lnTo>
                    <a:pt x="1254" y="806"/>
                  </a:lnTo>
                  <a:lnTo>
                    <a:pt x="1254" y="806"/>
                  </a:lnTo>
                  <a:lnTo>
                    <a:pt x="1256" y="806"/>
                  </a:lnTo>
                  <a:lnTo>
                    <a:pt x="1257" y="806"/>
                  </a:lnTo>
                  <a:lnTo>
                    <a:pt x="1257" y="806"/>
                  </a:lnTo>
                  <a:lnTo>
                    <a:pt x="1257" y="808"/>
                  </a:lnTo>
                  <a:lnTo>
                    <a:pt x="1257" y="808"/>
                  </a:lnTo>
                  <a:lnTo>
                    <a:pt x="1257" y="808"/>
                  </a:lnTo>
                  <a:lnTo>
                    <a:pt x="1257" y="810"/>
                  </a:lnTo>
                  <a:lnTo>
                    <a:pt x="1259" y="810"/>
                  </a:lnTo>
                  <a:lnTo>
                    <a:pt x="1259" y="810"/>
                  </a:lnTo>
                  <a:lnTo>
                    <a:pt x="1261" y="810"/>
                  </a:lnTo>
                  <a:lnTo>
                    <a:pt x="1263" y="810"/>
                  </a:lnTo>
                  <a:lnTo>
                    <a:pt x="1265" y="808"/>
                  </a:lnTo>
                  <a:lnTo>
                    <a:pt x="1265" y="806"/>
                  </a:lnTo>
                  <a:lnTo>
                    <a:pt x="1265" y="804"/>
                  </a:lnTo>
                  <a:lnTo>
                    <a:pt x="1267" y="803"/>
                  </a:lnTo>
                  <a:lnTo>
                    <a:pt x="1267" y="801"/>
                  </a:lnTo>
                  <a:lnTo>
                    <a:pt x="1268" y="801"/>
                  </a:lnTo>
                  <a:lnTo>
                    <a:pt x="1268" y="799"/>
                  </a:lnTo>
                  <a:lnTo>
                    <a:pt x="1268" y="797"/>
                  </a:lnTo>
                  <a:lnTo>
                    <a:pt x="1270" y="797"/>
                  </a:lnTo>
                  <a:lnTo>
                    <a:pt x="1274" y="794"/>
                  </a:lnTo>
                  <a:lnTo>
                    <a:pt x="1276" y="794"/>
                  </a:lnTo>
                  <a:lnTo>
                    <a:pt x="1278" y="792"/>
                  </a:lnTo>
                  <a:lnTo>
                    <a:pt x="1278" y="792"/>
                  </a:lnTo>
                  <a:lnTo>
                    <a:pt x="1279" y="794"/>
                  </a:lnTo>
                  <a:lnTo>
                    <a:pt x="1279" y="794"/>
                  </a:lnTo>
                  <a:lnTo>
                    <a:pt x="1279" y="794"/>
                  </a:lnTo>
                  <a:lnTo>
                    <a:pt x="1279" y="795"/>
                  </a:lnTo>
                  <a:lnTo>
                    <a:pt x="1279" y="795"/>
                  </a:lnTo>
                  <a:lnTo>
                    <a:pt x="1279" y="795"/>
                  </a:lnTo>
                  <a:lnTo>
                    <a:pt x="1279" y="795"/>
                  </a:lnTo>
                  <a:lnTo>
                    <a:pt x="1279" y="795"/>
                  </a:lnTo>
                  <a:lnTo>
                    <a:pt x="1281" y="795"/>
                  </a:lnTo>
                  <a:lnTo>
                    <a:pt x="1281" y="795"/>
                  </a:lnTo>
                  <a:lnTo>
                    <a:pt x="1281" y="795"/>
                  </a:lnTo>
                  <a:lnTo>
                    <a:pt x="1281" y="795"/>
                  </a:lnTo>
                  <a:lnTo>
                    <a:pt x="1281" y="795"/>
                  </a:lnTo>
                  <a:lnTo>
                    <a:pt x="1281" y="795"/>
                  </a:lnTo>
                  <a:lnTo>
                    <a:pt x="1283" y="797"/>
                  </a:lnTo>
                  <a:lnTo>
                    <a:pt x="1283" y="795"/>
                  </a:lnTo>
                  <a:lnTo>
                    <a:pt x="1283" y="795"/>
                  </a:lnTo>
                  <a:lnTo>
                    <a:pt x="1283" y="794"/>
                  </a:lnTo>
                  <a:lnTo>
                    <a:pt x="1283" y="795"/>
                  </a:lnTo>
                  <a:lnTo>
                    <a:pt x="1283" y="795"/>
                  </a:lnTo>
                  <a:lnTo>
                    <a:pt x="1283" y="797"/>
                  </a:lnTo>
                  <a:lnTo>
                    <a:pt x="1283" y="799"/>
                  </a:lnTo>
                  <a:lnTo>
                    <a:pt x="1283" y="801"/>
                  </a:lnTo>
                  <a:lnTo>
                    <a:pt x="1283" y="803"/>
                  </a:lnTo>
                  <a:lnTo>
                    <a:pt x="1283" y="804"/>
                  </a:lnTo>
                  <a:lnTo>
                    <a:pt x="1283" y="806"/>
                  </a:lnTo>
                  <a:lnTo>
                    <a:pt x="1283" y="808"/>
                  </a:lnTo>
                  <a:lnTo>
                    <a:pt x="1283" y="812"/>
                  </a:lnTo>
                  <a:lnTo>
                    <a:pt x="1283" y="812"/>
                  </a:lnTo>
                  <a:lnTo>
                    <a:pt x="1281" y="815"/>
                  </a:lnTo>
                  <a:lnTo>
                    <a:pt x="1281" y="815"/>
                  </a:lnTo>
                  <a:lnTo>
                    <a:pt x="1281" y="817"/>
                  </a:lnTo>
                  <a:lnTo>
                    <a:pt x="1279" y="819"/>
                  </a:lnTo>
                  <a:lnTo>
                    <a:pt x="1279" y="821"/>
                  </a:lnTo>
                  <a:lnTo>
                    <a:pt x="1278" y="821"/>
                  </a:lnTo>
                  <a:lnTo>
                    <a:pt x="1279" y="821"/>
                  </a:lnTo>
                  <a:lnTo>
                    <a:pt x="1279" y="821"/>
                  </a:lnTo>
                  <a:lnTo>
                    <a:pt x="1279" y="823"/>
                  </a:lnTo>
                  <a:lnTo>
                    <a:pt x="1278" y="823"/>
                  </a:lnTo>
                  <a:lnTo>
                    <a:pt x="1278" y="823"/>
                  </a:lnTo>
                  <a:lnTo>
                    <a:pt x="1276" y="823"/>
                  </a:lnTo>
                  <a:lnTo>
                    <a:pt x="1276" y="823"/>
                  </a:lnTo>
                  <a:lnTo>
                    <a:pt x="1276" y="821"/>
                  </a:lnTo>
                  <a:lnTo>
                    <a:pt x="1276" y="821"/>
                  </a:lnTo>
                  <a:lnTo>
                    <a:pt x="1274" y="823"/>
                  </a:lnTo>
                  <a:lnTo>
                    <a:pt x="1274" y="823"/>
                  </a:lnTo>
                  <a:lnTo>
                    <a:pt x="1276" y="825"/>
                  </a:lnTo>
                  <a:lnTo>
                    <a:pt x="1276" y="825"/>
                  </a:lnTo>
                  <a:lnTo>
                    <a:pt x="1276" y="825"/>
                  </a:lnTo>
                  <a:lnTo>
                    <a:pt x="1278" y="825"/>
                  </a:lnTo>
                  <a:lnTo>
                    <a:pt x="1278" y="825"/>
                  </a:lnTo>
                  <a:lnTo>
                    <a:pt x="1279" y="825"/>
                  </a:lnTo>
                  <a:lnTo>
                    <a:pt x="1279" y="825"/>
                  </a:lnTo>
                  <a:lnTo>
                    <a:pt x="1279" y="825"/>
                  </a:lnTo>
                  <a:lnTo>
                    <a:pt x="1281" y="825"/>
                  </a:lnTo>
                  <a:lnTo>
                    <a:pt x="1281" y="825"/>
                  </a:lnTo>
                  <a:lnTo>
                    <a:pt x="1281" y="825"/>
                  </a:lnTo>
                  <a:lnTo>
                    <a:pt x="1281" y="823"/>
                  </a:lnTo>
                  <a:lnTo>
                    <a:pt x="1283" y="823"/>
                  </a:lnTo>
                  <a:lnTo>
                    <a:pt x="1283" y="823"/>
                  </a:lnTo>
                  <a:lnTo>
                    <a:pt x="1283" y="823"/>
                  </a:lnTo>
                  <a:lnTo>
                    <a:pt x="1285" y="823"/>
                  </a:lnTo>
                  <a:lnTo>
                    <a:pt x="1287" y="823"/>
                  </a:lnTo>
                  <a:lnTo>
                    <a:pt x="1287" y="823"/>
                  </a:lnTo>
                  <a:lnTo>
                    <a:pt x="1288" y="821"/>
                  </a:lnTo>
                  <a:lnTo>
                    <a:pt x="1288" y="821"/>
                  </a:lnTo>
                  <a:lnTo>
                    <a:pt x="1290" y="821"/>
                  </a:lnTo>
                  <a:lnTo>
                    <a:pt x="1290" y="821"/>
                  </a:lnTo>
                  <a:lnTo>
                    <a:pt x="1292" y="819"/>
                  </a:lnTo>
                  <a:lnTo>
                    <a:pt x="1294" y="819"/>
                  </a:lnTo>
                  <a:lnTo>
                    <a:pt x="1296" y="819"/>
                  </a:lnTo>
                  <a:lnTo>
                    <a:pt x="1298" y="817"/>
                  </a:lnTo>
                  <a:lnTo>
                    <a:pt x="1299" y="817"/>
                  </a:lnTo>
                  <a:lnTo>
                    <a:pt x="1299" y="817"/>
                  </a:lnTo>
                  <a:lnTo>
                    <a:pt x="1299" y="817"/>
                  </a:lnTo>
                  <a:lnTo>
                    <a:pt x="1301" y="817"/>
                  </a:lnTo>
                  <a:lnTo>
                    <a:pt x="1301" y="817"/>
                  </a:lnTo>
                  <a:lnTo>
                    <a:pt x="1301" y="817"/>
                  </a:lnTo>
                  <a:lnTo>
                    <a:pt x="1301" y="817"/>
                  </a:lnTo>
                  <a:lnTo>
                    <a:pt x="1301" y="819"/>
                  </a:lnTo>
                  <a:lnTo>
                    <a:pt x="1303" y="819"/>
                  </a:lnTo>
                  <a:lnTo>
                    <a:pt x="1303" y="819"/>
                  </a:lnTo>
                  <a:lnTo>
                    <a:pt x="1303" y="819"/>
                  </a:lnTo>
                  <a:lnTo>
                    <a:pt x="1305" y="821"/>
                  </a:lnTo>
                  <a:lnTo>
                    <a:pt x="1305" y="821"/>
                  </a:lnTo>
                  <a:lnTo>
                    <a:pt x="1305" y="821"/>
                  </a:lnTo>
                  <a:lnTo>
                    <a:pt x="1307" y="819"/>
                  </a:lnTo>
                  <a:lnTo>
                    <a:pt x="1307" y="819"/>
                  </a:lnTo>
                  <a:lnTo>
                    <a:pt x="1309" y="819"/>
                  </a:lnTo>
                  <a:lnTo>
                    <a:pt x="1309" y="817"/>
                  </a:lnTo>
                  <a:lnTo>
                    <a:pt x="1310" y="819"/>
                  </a:lnTo>
                  <a:lnTo>
                    <a:pt x="1310" y="819"/>
                  </a:lnTo>
                  <a:lnTo>
                    <a:pt x="1309" y="819"/>
                  </a:lnTo>
                  <a:lnTo>
                    <a:pt x="1309" y="819"/>
                  </a:lnTo>
                  <a:lnTo>
                    <a:pt x="1309" y="819"/>
                  </a:lnTo>
                  <a:lnTo>
                    <a:pt x="1309" y="819"/>
                  </a:lnTo>
                  <a:lnTo>
                    <a:pt x="1309" y="821"/>
                  </a:lnTo>
                  <a:lnTo>
                    <a:pt x="1307" y="821"/>
                  </a:lnTo>
                  <a:lnTo>
                    <a:pt x="1307" y="821"/>
                  </a:lnTo>
                  <a:lnTo>
                    <a:pt x="1307" y="823"/>
                  </a:lnTo>
                  <a:lnTo>
                    <a:pt x="1307" y="823"/>
                  </a:lnTo>
                  <a:lnTo>
                    <a:pt x="1307" y="825"/>
                  </a:lnTo>
                  <a:lnTo>
                    <a:pt x="1305" y="823"/>
                  </a:lnTo>
                  <a:lnTo>
                    <a:pt x="1305" y="823"/>
                  </a:lnTo>
                  <a:lnTo>
                    <a:pt x="1303" y="823"/>
                  </a:lnTo>
                  <a:lnTo>
                    <a:pt x="1303" y="825"/>
                  </a:lnTo>
                  <a:lnTo>
                    <a:pt x="1303" y="825"/>
                  </a:lnTo>
                  <a:lnTo>
                    <a:pt x="1301" y="823"/>
                  </a:lnTo>
                  <a:lnTo>
                    <a:pt x="1301" y="823"/>
                  </a:lnTo>
                  <a:lnTo>
                    <a:pt x="1299" y="823"/>
                  </a:lnTo>
                  <a:lnTo>
                    <a:pt x="1299" y="823"/>
                  </a:lnTo>
                  <a:lnTo>
                    <a:pt x="1299" y="823"/>
                  </a:lnTo>
                  <a:lnTo>
                    <a:pt x="1298" y="823"/>
                  </a:lnTo>
                  <a:lnTo>
                    <a:pt x="1298" y="825"/>
                  </a:lnTo>
                  <a:lnTo>
                    <a:pt x="1298" y="825"/>
                  </a:lnTo>
                  <a:lnTo>
                    <a:pt x="1298" y="826"/>
                  </a:lnTo>
                  <a:lnTo>
                    <a:pt x="1296" y="826"/>
                  </a:lnTo>
                  <a:lnTo>
                    <a:pt x="1296" y="826"/>
                  </a:lnTo>
                  <a:lnTo>
                    <a:pt x="1296" y="828"/>
                  </a:lnTo>
                  <a:lnTo>
                    <a:pt x="1296" y="828"/>
                  </a:lnTo>
                  <a:lnTo>
                    <a:pt x="1294" y="828"/>
                  </a:lnTo>
                  <a:lnTo>
                    <a:pt x="1294" y="830"/>
                  </a:lnTo>
                  <a:lnTo>
                    <a:pt x="1292" y="830"/>
                  </a:lnTo>
                  <a:lnTo>
                    <a:pt x="1292" y="830"/>
                  </a:lnTo>
                  <a:lnTo>
                    <a:pt x="1290" y="830"/>
                  </a:lnTo>
                  <a:lnTo>
                    <a:pt x="1288" y="830"/>
                  </a:lnTo>
                  <a:lnTo>
                    <a:pt x="1288" y="830"/>
                  </a:lnTo>
                  <a:lnTo>
                    <a:pt x="1288" y="830"/>
                  </a:lnTo>
                  <a:lnTo>
                    <a:pt x="1287" y="832"/>
                  </a:lnTo>
                  <a:lnTo>
                    <a:pt x="1287" y="832"/>
                  </a:lnTo>
                  <a:lnTo>
                    <a:pt x="1287" y="832"/>
                  </a:lnTo>
                  <a:lnTo>
                    <a:pt x="1287" y="834"/>
                  </a:lnTo>
                  <a:lnTo>
                    <a:pt x="1287" y="834"/>
                  </a:lnTo>
                  <a:lnTo>
                    <a:pt x="1285" y="834"/>
                  </a:lnTo>
                  <a:lnTo>
                    <a:pt x="1285" y="836"/>
                  </a:lnTo>
                  <a:lnTo>
                    <a:pt x="1285" y="836"/>
                  </a:lnTo>
                  <a:lnTo>
                    <a:pt x="1285" y="836"/>
                  </a:lnTo>
                  <a:lnTo>
                    <a:pt x="1285" y="836"/>
                  </a:lnTo>
                  <a:lnTo>
                    <a:pt x="1283" y="837"/>
                  </a:lnTo>
                  <a:lnTo>
                    <a:pt x="1283" y="837"/>
                  </a:lnTo>
                  <a:lnTo>
                    <a:pt x="1283" y="839"/>
                  </a:lnTo>
                  <a:lnTo>
                    <a:pt x="1283" y="839"/>
                  </a:lnTo>
                  <a:lnTo>
                    <a:pt x="1281" y="839"/>
                  </a:lnTo>
                  <a:lnTo>
                    <a:pt x="1281" y="841"/>
                  </a:lnTo>
                  <a:lnTo>
                    <a:pt x="1279" y="841"/>
                  </a:lnTo>
                  <a:lnTo>
                    <a:pt x="1279" y="841"/>
                  </a:lnTo>
                  <a:lnTo>
                    <a:pt x="1279" y="843"/>
                  </a:lnTo>
                  <a:lnTo>
                    <a:pt x="1278" y="843"/>
                  </a:lnTo>
                  <a:lnTo>
                    <a:pt x="1278" y="845"/>
                  </a:lnTo>
                  <a:lnTo>
                    <a:pt x="1278" y="845"/>
                  </a:lnTo>
                  <a:lnTo>
                    <a:pt x="1278" y="845"/>
                  </a:lnTo>
                  <a:lnTo>
                    <a:pt x="1279" y="845"/>
                  </a:lnTo>
                  <a:lnTo>
                    <a:pt x="1279" y="847"/>
                  </a:lnTo>
                  <a:lnTo>
                    <a:pt x="1281" y="845"/>
                  </a:lnTo>
                  <a:lnTo>
                    <a:pt x="1283" y="843"/>
                  </a:lnTo>
                  <a:lnTo>
                    <a:pt x="1285" y="841"/>
                  </a:lnTo>
                  <a:lnTo>
                    <a:pt x="1285" y="841"/>
                  </a:lnTo>
                  <a:lnTo>
                    <a:pt x="1287" y="839"/>
                  </a:lnTo>
                  <a:lnTo>
                    <a:pt x="1287" y="837"/>
                  </a:lnTo>
                  <a:lnTo>
                    <a:pt x="1288" y="836"/>
                  </a:lnTo>
                  <a:lnTo>
                    <a:pt x="1288" y="836"/>
                  </a:lnTo>
                  <a:lnTo>
                    <a:pt x="1290" y="834"/>
                  </a:lnTo>
                  <a:lnTo>
                    <a:pt x="1294" y="834"/>
                  </a:lnTo>
                  <a:lnTo>
                    <a:pt x="1296" y="832"/>
                  </a:lnTo>
                  <a:lnTo>
                    <a:pt x="1298" y="830"/>
                  </a:lnTo>
                  <a:lnTo>
                    <a:pt x="1299" y="830"/>
                  </a:lnTo>
                  <a:lnTo>
                    <a:pt x="1301" y="828"/>
                  </a:lnTo>
                  <a:lnTo>
                    <a:pt x="1303" y="826"/>
                  </a:lnTo>
                  <a:lnTo>
                    <a:pt x="1305" y="826"/>
                  </a:lnTo>
                  <a:lnTo>
                    <a:pt x="1307" y="825"/>
                  </a:lnTo>
                  <a:lnTo>
                    <a:pt x="1312" y="823"/>
                  </a:lnTo>
                  <a:lnTo>
                    <a:pt x="1314" y="821"/>
                  </a:lnTo>
                  <a:lnTo>
                    <a:pt x="1316" y="821"/>
                  </a:lnTo>
                  <a:lnTo>
                    <a:pt x="1318" y="819"/>
                  </a:lnTo>
                  <a:lnTo>
                    <a:pt x="1321" y="817"/>
                  </a:lnTo>
                  <a:lnTo>
                    <a:pt x="1325" y="815"/>
                  </a:lnTo>
                  <a:lnTo>
                    <a:pt x="1329" y="812"/>
                  </a:lnTo>
                  <a:lnTo>
                    <a:pt x="1332" y="810"/>
                  </a:lnTo>
                  <a:lnTo>
                    <a:pt x="1338" y="808"/>
                  </a:lnTo>
                  <a:lnTo>
                    <a:pt x="1341" y="804"/>
                  </a:lnTo>
                  <a:lnTo>
                    <a:pt x="1343" y="804"/>
                  </a:lnTo>
                  <a:lnTo>
                    <a:pt x="1347" y="803"/>
                  </a:lnTo>
                  <a:lnTo>
                    <a:pt x="1349" y="801"/>
                  </a:lnTo>
                  <a:lnTo>
                    <a:pt x="1351" y="801"/>
                  </a:lnTo>
                  <a:lnTo>
                    <a:pt x="1351" y="799"/>
                  </a:lnTo>
                  <a:lnTo>
                    <a:pt x="1354" y="799"/>
                  </a:lnTo>
                  <a:lnTo>
                    <a:pt x="1356" y="797"/>
                  </a:lnTo>
                  <a:lnTo>
                    <a:pt x="1360" y="797"/>
                  </a:lnTo>
                  <a:lnTo>
                    <a:pt x="1362" y="797"/>
                  </a:lnTo>
                  <a:lnTo>
                    <a:pt x="1362" y="797"/>
                  </a:lnTo>
                  <a:lnTo>
                    <a:pt x="1363" y="797"/>
                  </a:lnTo>
                  <a:lnTo>
                    <a:pt x="1365" y="795"/>
                  </a:lnTo>
                  <a:lnTo>
                    <a:pt x="1367" y="795"/>
                  </a:lnTo>
                  <a:lnTo>
                    <a:pt x="1367" y="797"/>
                  </a:lnTo>
                  <a:lnTo>
                    <a:pt x="1369" y="797"/>
                  </a:lnTo>
                  <a:lnTo>
                    <a:pt x="1371" y="797"/>
                  </a:lnTo>
                  <a:lnTo>
                    <a:pt x="1373" y="797"/>
                  </a:lnTo>
                  <a:lnTo>
                    <a:pt x="1373" y="797"/>
                  </a:lnTo>
                  <a:lnTo>
                    <a:pt x="1374" y="797"/>
                  </a:lnTo>
                  <a:lnTo>
                    <a:pt x="1374" y="795"/>
                  </a:lnTo>
                  <a:lnTo>
                    <a:pt x="1376" y="797"/>
                  </a:lnTo>
                  <a:lnTo>
                    <a:pt x="1376" y="797"/>
                  </a:lnTo>
                  <a:lnTo>
                    <a:pt x="1376" y="795"/>
                  </a:lnTo>
                  <a:lnTo>
                    <a:pt x="1376" y="794"/>
                  </a:lnTo>
                  <a:lnTo>
                    <a:pt x="1374" y="794"/>
                  </a:lnTo>
                  <a:lnTo>
                    <a:pt x="1374" y="794"/>
                  </a:lnTo>
                  <a:lnTo>
                    <a:pt x="1374" y="792"/>
                  </a:lnTo>
                  <a:lnTo>
                    <a:pt x="1373" y="792"/>
                  </a:lnTo>
                  <a:lnTo>
                    <a:pt x="1373" y="792"/>
                  </a:lnTo>
                  <a:lnTo>
                    <a:pt x="1373" y="790"/>
                  </a:lnTo>
                  <a:lnTo>
                    <a:pt x="1373" y="790"/>
                  </a:lnTo>
                  <a:lnTo>
                    <a:pt x="1371" y="790"/>
                  </a:lnTo>
                  <a:lnTo>
                    <a:pt x="1371" y="788"/>
                  </a:lnTo>
                  <a:lnTo>
                    <a:pt x="1371" y="788"/>
                  </a:lnTo>
                  <a:lnTo>
                    <a:pt x="1371" y="788"/>
                  </a:lnTo>
                  <a:lnTo>
                    <a:pt x="1369" y="788"/>
                  </a:lnTo>
                  <a:lnTo>
                    <a:pt x="1369" y="788"/>
                  </a:lnTo>
                  <a:lnTo>
                    <a:pt x="1369" y="788"/>
                  </a:lnTo>
                  <a:lnTo>
                    <a:pt x="1369" y="786"/>
                  </a:lnTo>
                  <a:lnTo>
                    <a:pt x="1369" y="786"/>
                  </a:lnTo>
                  <a:lnTo>
                    <a:pt x="1367" y="786"/>
                  </a:lnTo>
                  <a:lnTo>
                    <a:pt x="1367" y="786"/>
                  </a:lnTo>
                  <a:lnTo>
                    <a:pt x="1367" y="784"/>
                  </a:lnTo>
                  <a:lnTo>
                    <a:pt x="1367" y="784"/>
                  </a:lnTo>
                  <a:lnTo>
                    <a:pt x="1365" y="784"/>
                  </a:lnTo>
                  <a:lnTo>
                    <a:pt x="1365" y="784"/>
                  </a:lnTo>
                  <a:lnTo>
                    <a:pt x="1363" y="784"/>
                  </a:lnTo>
                  <a:lnTo>
                    <a:pt x="1363" y="783"/>
                  </a:lnTo>
                  <a:lnTo>
                    <a:pt x="1363" y="781"/>
                  </a:lnTo>
                  <a:lnTo>
                    <a:pt x="1362" y="781"/>
                  </a:lnTo>
                  <a:lnTo>
                    <a:pt x="1362" y="781"/>
                  </a:lnTo>
                  <a:lnTo>
                    <a:pt x="1362" y="779"/>
                  </a:lnTo>
                  <a:lnTo>
                    <a:pt x="1362" y="777"/>
                  </a:lnTo>
                  <a:lnTo>
                    <a:pt x="1362" y="777"/>
                  </a:lnTo>
                  <a:lnTo>
                    <a:pt x="1362" y="775"/>
                  </a:lnTo>
                  <a:lnTo>
                    <a:pt x="1363" y="775"/>
                  </a:lnTo>
                  <a:lnTo>
                    <a:pt x="1363" y="775"/>
                  </a:lnTo>
                  <a:lnTo>
                    <a:pt x="1363" y="773"/>
                  </a:lnTo>
                  <a:lnTo>
                    <a:pt x="1363" y="773"/>
                  </a:lnTo>
                  <a:lnTo>
                    <a:pt x="1363" y="773"/>
                  </a:lnTo>
                  <a:lnTo>
                    <a:pt x="1365" y="772"/>
                  </a:lnTo>
                  <a:lnTo>
                    <a:pt x="1365" y="772"/>
                  </a:lnTo>
                  <a:lnTo>
                    <a:pt x="1365" y="772"/>
                  </a:lnTo>
                  <a:lnTo>
                    <a:pt x="1365" y="770"/>
                  </a:lnTo>
                  <a:lnTo>
                    <a:pt x="1367" y="768"/>
                  </a:lnTo>
                  <a:lnTo>
                    <a:pt x="1367" y="766"/>
                  </a:lnTo>
                  <a:lnTo>
                    <a:pt x="1369" y="766"/>
                  </a:lnTo>
                  <a:lnTo>
                    <a:pt x="1369" y="764"/>
                  </a:lnTo>
                  <a:lnTo>
                    <a:pt x="1369" y="764"/>
                  </a:lnTo>
                  <a:lnTo>
                    <a:pt x="1369" y="762"/>
                  </a:lnTo>
                  <a:lnTo>
                    <a:pt x="1369" y="762"/>
                  </a:lnTo>
                  <a:lnTo>
                    <a:pt x="1369" y="761"/>
                  </a:lnTo>
                  <a:lnTo>
                    <a:pt x="1371" y="761"/>
                  </a:lnTo>
                  <a:lnTo>
                    <a:pt x="1371" y="761"/>
                  </a:lnTo>
                  <a:lnTo>
                    <a:pt x="1371" y="761"/>
                  </a:lnTo>
                  <a:lnTo>
                    <a:pt x="1371" y="759"/>
                  </a:lnTo>
                  <a:lnTo>
                    <a:pt x="1371" y="759"/>
                  </a:lnTo>
                  <a:lnTo>
                    <a:pt x="1371" y="759"/>
                  </a:lnTo>
                  <a:lnTo>
                    <a:pt x="1371" y="759"/>
                  </a:lnTo>
                  <a:lnTo>
                    <a:pt x="1369" y="759"/>
                  </a:lnTo>
                  <a:lnTo>
                    <a:pt x="1369" y="757"/>
                  </a:lnTo>
                  <a:lnTo>
                    <a:pt x="1369" y="757"/>
                  </a:lnTo>
                  <a:lnTo>
                    <a:pt x="1371" y="757"/>
                  </a:lnTo>
                  <a:lnTo>
                    <a:pt x="1371" y="759"/>
                  </a:lnTo>
                  <a:lnTo>
                    <a:pt x="1373" y="759"/>
                  </a:lnTo>
                  <a:lnTo>
                    <a:pt x="1373" y="759"/>
                  </a:lnTo>
                  <a:lnTo>
                    <a:pt x="1373" y="759"/>
                  </a:lnTo>
                  <a:lnTo>
                    <a:pt x="1373" y="757"/>
                  </a:lnTo>
                  <a:lnTo>
                    <a:pt x="1374" y="757"/>
                  </a:lnTo>
                  <a:lnTo>
                    <a:pt x="1374" y="757"/>
                  </a:lnTo>
                  <a:lnTo>
                    <a:pt x="1374" y="757"/>
                  </a:lnTo>
                  <a:lnTo>
                    <a:pt x="1376" y="757"/>
                  </a:lnTo>
                  <a:lnTo>
                    <a:pt x="1376" y="757"/>
                  </a:lnTo>
                  <a:lnTo>
                    <a:pt x="1376" y="755"/>
                  </a:lnTo>
                  <a:lnTo>
                    <a:pt x="1376" y="757"/>
                  </a:lnTo>
                  <a:lnTo>
                    <a:pt x="1376" y="757"/>
                  </a:lnTo>
                  <a:lnTo>
                    <a:pt x="1376" y="757"/>
                  </a:lnTo>
                  <a:lnTo>
                    <a:pt x="1378" y="757"/>
                  </a:lnTo>
                  <a:lnTo>
                    <a:pt x="1376" y="757"/>
                  </a:lnTo>
                  <a:lnTo>
                    <a:pt x="1378" y="755"/>
                  </a:lnTo>
                  <a:lnTo>
                    <a:pt x="1378" y="755"/>
                  </a:lnTo>
                  <a:lnTo>
                    <a:pt x="1378" y="755"/>
                  </a:lnTo>
                  <a:lnTo>
                    <a:pt x="1378" y="755"/>
                  </a:lnTo>
                  <a:lnTo>
                    <a:pt x="1380" y="755"/>
                  </a:lnTo>
                  <a:lnTo>
                    <a:pt x="1378" y="757"/>
                  </a:lnTo>
                  <a:lnTo>
                    <a:pt x="1378" y="757"/>
                  </a:lnTo>
                  <a:lnTo>
                    <a:pt x="1378" y="757"/>
                  </a:lnTo>
                  <a:lnTo>
                    <a:pt x="1380" y="757"/>
                  </a:lnTo>
                  <a:lnTo>
                    <a:pt x="1380" y="753"/>
                  </a:lnTo>
                  <a:lnTo>
                    <a:pt x="1380" y="751"/>
                  </a:lnTo>
                  <a:lnTo>
                    <a:pt x="1380" y="751"/>
                  </a:lnTo>
                  <a:lnTo>
                    <a:pt x="1382" y="750"/>
                  </a:lnTo>
                  <a:lnTo>
                    <a:pt x="1384" y="746"/>
                  </a:lnTo>
                  <a:lnTo>
                    <a:pt x="1384" y="744"/>
                  </a:lnTo>
                  <a:lnTo>
                    <a:pt x="1384" y="742"/>
                  </a:lnTo>
                  <a:lnTo>
                    <a:pt x="1384" y="741"/>
                  </a:lnTo>
                  <a:lnTo>
                    <a:pt x="1384" y="739"/>
                  </a:lnTo>
                  <a:lnTo>
                    <a:pt x="1385" y="739"/>
                  </a:lnTo>
                  <a:lnTo>
                    <a:pt x="1385" y="739"/>
                  </a:lnTo>
                  <a:lnTo>
                    <a:pt x="1385" y="735"/>
                  </a:lnTo>
                  <a:lnTo>
                    <a:pt x="1385" y="735"/>
                  </a:lnTo>
                  <a:lnTo>
                    <a:pt x="1385" y="733"/>
                  </a:lnTo>
                  <a:lnTo>
                    <a:pt x="1385" y="733"/>
                  </a:lnTo>
                  <a:lnTo>
                    <a:pt x="1384" y="735"/>
                  </a:lnTo>
                  <a:lnTo>
                    <a:pt x="1384" y="733"/>
                  </a:lnTo>
                  <a:lnTo>
                    <a:pt x="1384" y="733"/>
                  </a:lnTo>
                  <a:lnTo>
                    <a:pt x="1384" y="731"/>
                  </a:lnTo>
                  <a:lnTo>
                    <a:pt x="1384" y="731"/>
                  </a:lnTo>
                  <a:lnTo>
                    <a:pt x="1384" y="730"/>
                  </a:lnTo>
                  <a:lnTo>
                    <a:pt x="1382" y="728"/>
                  </a:lnTo>
                  <a:lnTo>
                    <a:pt x="1382" y="726"/>
                  </a:lnTo>
                  <a:lnTo>
                    <a:pt x="1382" y="726"/>
                  </a:lnTo>
                  <a:lnTo>
                    <a:pt x="1382" y="724"/>
                  </a:lnTo>
                  <a:lnTo>
                    <a:pt x="1382" y="724"/>
                  </a:lnTo>
                  <a:lnTo>
                    <a:pt x="1384" y="722"/>
                  </a:lnTo>
                  <a:lnTo>
                    <a:pt x="1382" y="722"/>
                  </a:lnTo>
                  <a:lnTo>
                    <a:pt x="1384" y="720"/>
                  </a:lnTo>
                  <a:lnTo>
                    <a:pt x="1382" y="719"/>
                  </a:lnTo>
                  <a:lnTo>
                    <a:pt x="1382" y="717"/>
                  </a:lnTo>
                  <a:lnTo>
                    <a:pt x="1382" y="717"/>
                  </a:lnTo>
                  <a:lnTo>
                    <a:pt x="1380" y="715"/>
                  </a:lnTo>
                  <a:lnTo>
                    <a:pt x="1378" y="715"/>
                  </a:lnTo>
                  <a:lnTo>
                    <a:pt x="1378" y="715"/>
                  </a:lnTo>
                  <a:lnTo>
                    <a:pt x="1376" y="713"/>
                  </a:lnTo>
                  <a:lnTo>
                    <a:pt x="1376" y="713"/>
                  </a:lnTo>
                  <a:lnTo>
                    <a:pt x="1376" y="713"/>
                  </a:lnTo>
                  <a:lnTo>
                    <a:pt x="1374" y="713"/>
                  </a:lnTo>
                  <a:lnTo>
                    <a:pt x="1374" y="713"/>
                  </a:lnTo>
                  <a:lnTo>
                    <a:pt x="1374" y="711"/>
                  </a:lnTo>
                  <a:lnTo>
                    <a:pt x="1374" y="709"/>
                  </a:lnTo>
                  <a:lnTo>
                    <a:pt x="1376" y="709"/>
                  </a:lnTo>
                  <a:lnTo>
                    <a:pt x="1376" y="709"/>
                  </a:lnTo>
                  <a:lnTo>
                    <a:pt x="1376" y="708"/>
                  </a:lnTo>
                  <a:lnTo>
                    <a:pt x="1376" y="708"/>
                  </a:lnTo>
                  <a:lnTo>
                    <a:pt x="1376" y="708"/>
                  </a:lnTo>
                  <a:lnTo>
                    <a:pt x="1376" y="706"/>
                  </a:lnTo>
                  <a:lnTo>
                    <a:pt x="1374" y="704"/>
                  </a:lnTo>
                  <a:lnTo>
                    <a:pt x="1376" y="704"/>
                  </a:lnTo>
                  <a:lnTo>
                    <a:pt x="1376" y="702"/>
                  </a:lnTo>
                  <a:lnTo>
                    <a:pt x="1378" y="702"/>
                  </a:lnTo>
                  <a:lnTo>
                    <a:pt x="1378" y="700"/>
                  </a:lnTo>
                  <a:lnTo>
                    <a:pt x="1378" y="700"/>
                  </a:lnTo>
                  <a:lnTo>
                    <a:pt x="1380" y="700"/>
                  </a:lnTo>
                  <a:lnTo>
                    <a:pt x="1380" y="699"/>
                  </a:lnTo>
                  <a:lnTo>
                    <a:pt x="1380" y="699"/>
                  </a:lnTo>
                  <a:lnTo>
                    <a:pt x="1380" y="699"/>
                  </a:lnTo>
                  <a:lnTo>
                    <a:pt x="1380" y="697"/>
                  </a:lnTo>
                  <a:lnTo>
                    <a:pt x="1380" y="697"/>
                  </a:lnTo>
                  <a:lnTo>
                    <a:pt x="1380" y="695"/>
                  </a:lnTo>
                  <a:lnTo>
                    <a:pt x="1380" y="695"/>
                  </a:lnTo>
                  <a:lnTo>
                    <a:pt x="1380" y="695"/>
                  </a:lnTo>
                  <a:lnTo>
                    <a:pt x="1378" y="693"/>
                  </a:lnTo>
                  <a:lnTo>
                    <a:pt x="1378" y="693"/>
                  </a:lnTo>
                  <a:lnTo>
                    <a:pt x="1378" y="693"/>
                  </a:lnTo>
                  <a:lnTo>
                    <a:pt x="1378" y="691"/>
                  </a:lnTo>
                  <a:lnTo>
                    <a:pt x="1378" y="689"/>
                  </a:lnTo>
                  <a:lnTo>
                    <a:pt x="1378" y="689"/>
                  </a:lnTo>
                  <a:lnTo>
                    <a:pt x="1378" y="689"/>
                  </a:lnTo>
                  <a:lnTo>
                    <a:pt x="1378" y="688"/>
                  </a:lnTo>
                  <a:lnTo>
                    <a:pt x="1378" y="688"/>
                  </a:lnTo>
                  <a:lnTo>
                    <a:pt x="1376" y="688"/>
                  </a:lnTo>
                  <a:lnTo>
                    <a:pt x="1376" y="688"/>
                  </a:lnTo>
                  <a:lnTo>
                    <a:pt x="1376" y="688"/>
                  </a:lnTo>
                  <a:lnTo>
                    <a:pt x="1374" y="686"/>
                  </a:lnTo>
                  <a:lnTo>
                    <a:pt x="1376" y="686"/>
                  </a:lnTo>
                  <a:lnTo>
                    <a:pt x="1376" y="684"/>
                  </a:lnTo>
                  <a:lnTo>
                    <a:pt x="1376" y="684"/>
                  </a:lnTo>
                  <a:lnTo>
                    <a:pt x="1376" y="682"/>
                  </a:lnTo>
                  <a:lnTo>
                    <a:pt x="1376" y="680"/>
                  </a:lnTo>
                  <a:lnTo>
                    <a:pt x="1376" y="680"/>
                  </a:lnTo>
                  <a:lnTo>
                    <a:pt x="1378" y="680"/>
                  </a:lnTo>
                  <a:lnTo>
                    <a:pt x="1378" y="680"/>
                  </a:lnTo>
                  <a:lnTo>
                    <a:pt x="1378" y="680"/>
                  </a:lnTo>
                  <a:lnTo>
                    <a:pt x="1378" y="678"/>
                  </a:lnTo>
                  <a:lnTo>
                    <a:pt x="1380" y="678"/>
                  </a:lnTo>
                  <a:lnTo>
                    <a:pt x="1380" y="680"/>
                  </a:lnTo>
                  <a:lnTo>
                    <a:pt x="1380" y="680"/>
                  </a:lnTo>
                  <a:lnTo>
                    <a:pt x="1380" y="680"/>
                  </a:lnTo>
                  <a:lnTo>
                    <a:pt x="1382" y="678"/>
                  </a:lnTo>
                  <a:lnTo>
                    <a:pt x="1382" y="678"/>
                  </a:lnTo>
                  <a:lnTo>
                    <a:pt x="1380" y="677"/>
                  </a:lnTo>
                  <a:lnTo>
                    <a:pt x="1380" y="677"/>
                  </a:lnTo>
                  <a:lnTo>
                    <a:pt x="1380" y="677"/>
                  </a:lnTo>
                  <a:lnTo>
                    <a:pt x="1380" y="677"/>
                  </a:lnTo>
                  <a:lnTo>
                    <a:pt x="1380" y="675"/>
                  </a:lnTo>
                  <a:lnTo>
                    <a:pt x="1378" y="675"/>
                  </a:lnTo>
                  <a:lnTo>
                    <a:pt x="1380" y="675"/>
                  </a:lnTo>
                  <a:lnTo>
                    <a:pt x="1380" y="673"/>
                  </a:lnTo>
                  <a:lnTo>
                    <a:pt x="1380" y="669"/>
                  </a:lnTo>
                  <a:lnTo>
                    <a:pt x="1382" y="669"/>
                  </a:lnTo>
                  <a:lnTo>
                    <a:pt x="1384" y="669"/>
                  </a:lnTo>
                  <a:lnTo>
                    <a:pt x="1384" y="669"/>
                  </a:lnTo>
                  <a:lnTo>
                    <a:pt x="1385" y="667"/>
                  </a:lnTo>
                  <a:lnTo>
                    <a:pt x="1385" y="666"/>
                  </a:lnTo>
                  <a:lnTo>
                    <a:pt x="1385" y="666"/>
                  </a:lnTo>
                  <a:lnTo>
                    <a:pt x="1385" y="664"/>
                  </a:lnTo>
                  <a:lnTo>
                    <a:pt x="1385" y="662"/>
                  </a:lnTo>
                  <a:lnTo>
                    <a:pt x="1385" y="662"/>
                  </a:lnTo>
                  <a:lnTo>
                    <a:pt x="1385" y="662"/>
                  </a:lnTo>
                  <a:lnTo>
                    <a:pt x="1385" y="660"/>
                  </a:lnTo>
                  <a:lnTo>
                    <a:pt x="1385" y="660"/>
                  </a:lnTo>
                  <a:lnTo>
                    <a:pt x="1385" y="660"/>
                  </a:lnTo>
                  <a:lnTo>
                    <a:pt x="1385" y="660"/>
                  </a:lnTo>
                  <a:lnTo>
                    <a:pt x="1385" y="658"/>
                  </a:lnTo>
                  <a:lnTo>
                    <a:pt x="1385" y="658"/>
                  </a:lnTo>
                  <a:lnTo>
                    <a:pt x="1387" y="656"/>
                  </a:lnTo>
                  <a:lnTo>
                    <a:pt x="1387" y="656"/>
                  </a:lnTo>
                  <a:lnTo>
                    <a:pt x="1387" y="655"/>
                  </a:lnTo>
                  <a:lnTo>
                    <a:pt x="1387" y="655"/>
                  </a:lnTo>
                  <a:lnTo>
                    <a:pt x="1387" y="655"/>
                  </a:lnTo>
                  <a:lnTo>
                    <a:pt x="1387" y="655"/>
                  </a:lnTo>
                  <a:lnTo>
                    <a:pt x="1387" y="653"/>
                  </a:lnTo>
                  <a:lnTo>
                    <a:pt x="1387" y="653"/>
                  </a:lnTo>
                  <a:lnTo>
                    <a:pt x="1387" y="653"/>
                  </a:lnTo>
                  <a:lnTo>
                    <a:pt x="1389" y="653"/>
                  </a:lnTo>
                  <a:lnTo>
                    <a:pt x="1389" y="651"/>
                  </a:lnTo>
                  <a:lnTo>
                    <a:pt x="1391" y="649"/>
                  </a:lnTo>
                  <a:lnTo>
                    <a:pt x="1389" y="647"/>
                  </a:lnTo>
                  <a:lnTo>
                    <a:pt x="1389" y="647"/>
                  </a:lnTo>
                  <a:lnTo>
                    <a:pt x="1389" y="647"/>
                  </a:lnTo>
                  <a:lnTo>
                    <a:pt x="1389" y="646"/>
                  </a:lnTo>
                  <a:lnTo>
                    <a:pt x="1389" y="646"/>
                  </a:lnTo>
                  <a:lnTo>
                    <a:pt x="1389" y="644"/>
                  </a:lnTo>
                  <a:lnTo>
                    <a:pt x="1387" y="644"/>
                  </a:lnTo>
                  <a:lnTo>
                    <a:pt x="1387" y="642"/>
                  </a:lnTo>
                  <a:lnTo>
                    <a:pt x="1387" y="642"/>
                  </a:lnTo>
                  <a:lnTo>
                    <a:pt x="1387" y="642"/>
                  </a:lnTo>
                  <a:lnTo>
                    <a:pt x="1389" y="640"/>
                  </a:lnTo>
                  <a:lnTo>
                    <a:pt x="1389" y="640"/>
                  </a:lnTo>
                  <a:lnTo>
                    <a:pt x="1389" y="640"/>
                  </a:lnTo>
                  <a:lnTo>
                    <a:pt x="1389" y="640"/>
                  </a:lnTo>
                  <a:lnTo>
                    <a:pt x="1389" y="638"/>
                  </a:lnTo>
                  <a:lnTo>
                    <a:pt x="1389" y="636"/>
                  </a:lnTo>
                  <a:lnTo>
                    <a:pt x="1391" y="636"/>
                  </a:lnTo>
                  <a:lnTo>
                    <a:pt x="1391" y="636"/>
                  </a:lnTo>
                  <a:lnTo>
                    <a:pt x="1391" y="635"/>
                  </a:lnTo>
                  <a:lnTo>
                    <a:pt x="1391" y="633"/>
                  </a:lnTo>
                  <a:lnTo>
                    <a:pt x="1391" y="633"/>
                  </a:lnTo>
                  <a:lnTo>
                    <a:pt x="1391" y="633"/>
                  </a:lnTo>
                  <a:lnTo>
                    <a:pt x="1389" y="633"/>
                  </a:lnTo>
                  <a:lnTo>
                    <a:pt x="1389" y="631"/>
                  </a:lnTo>
                  <a:lnTo>
                    <a:pt x="1387" y="631"/>
                  </a:lnTo>
                  <a:lnTo>
                    <a:pt x="1387" y="631"/>
                  </a:lnTo>
                  <a:lnTo>
                    <a:pt x="1385" y="631"/>
                  </a:lnTo>
                  <a:lnTo>
                    <a:pt x="1387" y="631"/>
                  </a:lnTo>
                  <a:lnTo>
                    <a:pt x="1387" y="631"/>
                  </a:lnTo>
                  <a:lnTo>
                    <a:pt x="1387" y="629"/>
                  </a:lnTo>
                  <a:lnTo>
                    <a:pt x="1385" y="629"/>
                  </a:lnTo>
                  <a:lnTo>
                    <a:pt x="1385" y="629"/>
                  </a:lnTo>
                  <a:lnTo>
                    <a:pt x="1385" y="625"/>
                  </a:lnTo>
                  <a:lnTo>
                    <a:pt x="1387" y="625"/>
                  </a:lnTo>
                  <a:lnTo>
                    <a:pt x="1387" y="627"/>
                  </a:lnTo>
                  <a:lnTo>
                    <a:pt x="1387" y="625"/>
                  </a:lnTo>
                  <a:lnTo>
                    <a:pt x="1389" y="625"/>
                  </a:lnTo>
                  <a:lnTo>
                    <a:pt x="1389" y="625"/>
                  </a:lnTo>
                  <a:lnTo>
                    <a:pt x="1389" y="625"/>
                  </a:lnTo>
                  <a:lnTo>
                    <a:pt x="1389" y="625"/>
                  </a:lnTo>
                  <a:lnTo>
                    <a:pt x="1389" y="625"/>
                  </a:lnTo>
                  <a:lnTo>
                    <a:pt x="1391" y="624"/>
                  </a:lnTo>
                  <a:lnTo>
                    <a:pt x="1391" y="624"/>
                  </a:lnTo>
                  <a:lnTo>
                    <a:pt x="1393" y="624"/>
                  </a:lnTo>
                  <a:lnTo>
                    <a:pt x="1391" y="622"/>
                  </a:lnTo>
                  <a:lnTo>
                    <a:pt x="1391" y="622"/>
                  </a:lnTo>
                  <a:lnTo>
                    <a:pt x="1389" y="620"/>
                  </a:lnTo>
                  <a:lnTo>
                    <a:pt x="1389" y="620"/>
                  </a:lnTo>
                  <a:lnTo>
                    <a:pt x="1391" y="620"/>
                  </a:lnTo>
                  <a:lnTo>
                    <a:pt x="1391" y="618"/>
                  </a:lnTo>
                  <a:lnTo>
                    <a:pt x="1391" y="618"/>
                  </a:lnTo>
                  <a:lnTo>
                    <a:pt x="1389" y="618"/>
                  </a:lnTo>
                  <a:lnTo>
                    <a:pt x="1387" y="616"/>
                  </a:lnTo>
                  <a:lnTo>
                    <a:pt x="1387" y="616"/>
                  </a:lnTo>
                  <a:lnTo>
                    <a:pt x="1387" y="616"/>
                  </a:lnTo>
                  <a:lnTo>
                    <a:pt x="1387" y="616"/>
                  </a:lnTo>
                  <a:lnTo>
                    <a:pt x="1385" y="616"/>
                  </a:lnTo>
                  <a:lnTo>
                    <a:pt x="1385" y="616"/>
                  </a:lnTo>
                  <a:lnTo>
                    <a:pt x="1385" y="616"/>
                  </a:lnTo>
                  <a:lnTo>
                    <a:pt x="1385" y="614"/>
                  </a:lnTo>
                  <a:lnTo>
                    <a:pt x="1385" y="614"/>
                  </a:lnTo>
                  <a:lnTo>
                    <a:pt x="1385" y="614"/>
                  </a:lnTo>
                  <a:lnTo>
                    <a:pt x="1387" y="614"/>
                  </a:lnTo>
                  <a:lnTo>
                    <a:pt x="1387" y="613"/>
                  </a:lnTo>
                  <a:lnTo>
                    <a:pt x="1387" y="609"/>
                  </a:lnTo>
                  <a:lnTo>
                    <a:pt x="1387" y="609"/>
                  </a:lnTo>
                  <a:lnTo>
                    <a:pt x="1385" y="609"/>
                  </a:lnTo>
                  <a:lnTo>
                    <a:pt x="1385" y="607"/>
                  </a:lnTo>
                  <a:lnTo>
                    <a:pt x="1387" y="607"/>
                  </a:lnTo>
                  <a:lnTo>
                    <a:pt x="1387" y="607"/>
                  </a:lnTo>
                  <a:lnTo>
                    <a:pt x="1387" y="605"/>
                  </a:lnTo>
                  <a:lnTo>
                    <a:pt x="1387" y="605"/>
                  </a:lnTo>
                  <a:lnTo>
                    <a:pt x="1387" y="605"/>
                  </a:lnTo>
                  <a:lnTo>
                    <a:pt x="1387" y="605"/>
                  </a:lnTo>
                  <a:lnTo>
                    <a:pt x="1387" y="603"/>
                  </a:lnTo>
                  <a:lnTo>
                    <a:pt x="1385" y="603"/>
                  </a:lnTo>
                  <a:lnTo>
                    <a:pt x="1385" y="603"/>
                  </a:lnTo>
                  <a:lnTo>
                    <a:pt x="1384" y="603"/>
                  </a:lnTo>
                  <a:lnTo>
                    <a:pt x="1384" y="605"/>
                  </a:lnTo>
                  <a:lnTo>
                    <a:pt x="1382" y="607"/>
                  </a:lnTo>
                  <a:lnTo>
                    <a:pt x="1382" y="607"/>
                  </a:lnTo>
                  <a:lnTo>
                    <a:pt x="1380" y="607"/>
                  </a:lnTo>
                  <a:lnTo>
                    <a:pt x="1380" y="605"/>
                  </a:lnTo>
                  <a:lnTo>
                    <a:pt x="1380" y="603"/>
                  </a:lnTo>
                  <a:lnTo>
                    <a:pt x="1380" y="603"/>
                  </a:lnTo>
                  <a:lnTo>
                    <a:pt x="1380" y="602"/>
                  </a:lnTo>
                  <a:lnTo>
                    <a:pt x="1380" y="602"/>
                  </a:lnTo>
                  <a:lnTo>
                    <a:pt x="1380" y="602"/>
                  </a:lnTo>
                  <a:lnTo>
                    <a:pt x="1380" y="600"/>
                  </a:lnTo>
                  <a:lnTo>
                    <a:pt x="1380" y="600"/>
                  </a:lnTo>
                  <a:lnTo>
                    <a:pt x="1380" y="600"/>
                  </a:lnTo>
                  <a:lnTo>
                    <a:pt x="1378" y="600"/>
                  </a:lnTo>
                  <a:lnTo>
                    <a:pt x="1378" y="600"/>
                  </a:lnTo>
                  <a:lnTo>
                    <a:pt x="1378" y="598"/>
                  </a:lnTo>
                  <a:lnTo>
                    <a:pt x="1378" y="596"/>
                  </a:lnTo>
                  <a:lnTo>
                    <a:pt x="1378" y="596"/>
                  </a:lnTo>
                  <a:lnTo>
                    <a:pt x="1378" y="596"/>
                  </a:lnTo>
                  <a:lnTo>
                    <a:pt x="1378" y="596"/>
                  </a:lnTo>
                  <a:lnTo>
                    <a:pt x="1378" y="594"/>
                  </a:lnTo>
                  <a:lnTo>
                    <a:pt x="1376" y="594"/>
                  </a:lnTo>
                  <a:lnTo>
                    <a:pt x="1374" y="593"/>
                  </a:lnTo>
                  <a:lnTo>
                    <a:pt x="1373" y="593"/>
                  </a:lnTo>
                  <a:lnTo>
                    <a:pt x="1373" y="593"/>
                  </a:lnTo>
                  <a:lnTo>
                    <a:pt x="1371" y="591"/>
                  </a:lnTo>
                  <a:lnTo>
                    <a:pt x="1371" y="591"/>
                  </a:lnTo>
                  <a:lnTo>
                    <a:pt x="1369" y="591"/>
                  </a:lnTo>
                  <a:lnTo>
                    <a:pt x="1369" y="589"/>
                  </a:lnTo>
                  <a:lnTo>
                    <a:pt x="1371" y="589"/>
                  </a:lnTo>
                  <a:lnTo>
                    <a:pt x="1371" y="585"/>
                  </a:lnTo>
                  <a:lnTo>
                    <a:pt x="1373" y="583"/>
                  </a:lnTo>
                  <a:lnTo>
                    <a:pt x="1373" y="583"/>
                  </a:lnTo>
                  <a:lnTo>
                    <a:pt x="1373" y="583"/>
                  </a:lnTo>
                  <a:lnTo>
                    <a:pt x="1373" y="583"/>
                  </a:lnTo>
                  <a:lnTo>
                    <a:pt x="1373" y="582"/>
                  </a:lnTo>
                  <a:lnTo>
                    <a:pt x="1371" y="582"/>
                  </a:lnTo>
                  <a:lnTo>
                    <a:pt x="1371" y="583"/>
                  </a:lnTo>
                  <a:lnTo>
                    <a:pt x="1371" y="583"/>
                  </a:lnTo>
                  <a:lnTo>
                    <a:pt x="1371" y="582"/>
                  </a:lnTo>
                  <a:lnTo>
                    <a:pt x="1371" y="582"/>
                  </a:lnTo>
                  <a:lnTo>
                    <a:pt x="1369" y="580"/>
                  </a:lnTo>
                  <a:lnTo>
                    <a:pt x="1367" y="580"/>
                  </a:lnTo>
                  <a:lnTo>
                    <a:pt x="1367" y="578"/>
                  </a:lnTo>
                  <a:lnTo>
                    <a:pt x="1367" y="578"/>
                  </a:lnTo>
                  <a:lnTo>
                    <a:pt x="1367" y="576"/>
                  </a:lnTo>
                  <a:lnTo>
                    <a:pt x="1367" y="574"/>
                  </a:lnTo>
                  <a:lnTo>
                    <a:pt x="1365" y="574"/>
                  </a:lnTo>
                  <a:lnTo>
                    <a:pt x="1365" y="574"/>
                  </a:lnTo>
                  <a:lnTo>
                    <a:pt x="1365" y="572"/>
                  </a:lnTo>
                  <a:lnTo>
                    <a:pt x="1365" y="572"/>
                  </a:lnTo>
                  <a:lnTo>
                    <a:pt x="1365" y="572"/>
                  </a:lnTo>
                  <a:lnTo>
                    <a:pt x="1363" y="572"/>
                  </a:lnTo>
                  <a:lnTo>
                    <a:pt x="1362" y="572"/>
                  </a:lnTo>
                  <a:lnTo>
                    <a:pt x="1362" y="572"/>
                  </a:lnTo>
                  <a:lnTo>
                    <a:pt x="1360" y="571"/>
                  </a:lnTo>
                  <a:lnTo>
                    <a:pt x="1360" y="571"/>
                  </a:lnTo>
                  <a:lnTo>
                    <a:pt x="1360" y="569"/>
                  </a:lnTo>
                  <a:lnTo>
                    <a:pt x="1362" y="569"/>
                  </a:lnTo>
                  <a:lnTo>
                    <a:pt x="1363" y="569"/>
                  </a:lnTo>
                  <a:lnTo>
                    <a:pt x="1363" y="567"/>
                  </a:lnTo>
                  <a:lnTo>
                    <a:pt x="1363" y="565"/>
                  </a:lnTo>
                  <a:lnTo>
                    <a:pt x="1363" y="565"/>
                  </a:lnTo>
                  <a:lnTo>
                    <a:pt x="1362" y="565"/>
                  </a:lnTo>
                  <a:lnTo>
                    <a:pt x="1362" y="565"/>
                  </a:lnTo>
                  <a:lnTo>
                    <a:pt x="1362" y="565"/>
                  </a:lnTo>
                  <a:lnTo>
                    <a:pt x="1360" y="565"/>
                  </a:lnTo>
                  <a:lnTo>
                    <a:pt x="1360" y="563"/>
                  </a:lnTo>
                  <a:lnTo>
                    <a:pt x="1358" y="563"/>
                  </a:lnTo>
                  <a:lnTo>
                    <a:pt x="1358" y="565"/>
                  </a:lnTo>
                  <a:lnTo>
                    <a:pt x="1358" y="565"/>
                  </a:lnTo>
                  <a:lnTo>
                    <a:pt x="1358" y="565"/>
                  </a:lnTo>
                  <a:lnTo>
                    <a:pt x="1356" y="565"/>
                  </a:lnTo>
                  <a:lnTo>
                    <a:pt x="1352" y="561"/>
                  </a:lnTo>
                  <a:lnTo>
                    <a:pt x="1352" y="560"/>
                  </a:lnTo>
                  <a:lnTo>
                    <a:pt x="1351" y="560"/>
                  </a:lnTo>
                  <a:lnTo>
                    <a:pt x="1351" y="558"/>
                  </a:lnTo>
                  <a:lnTo>
                    <a:pt x="1349" y="556"/>
                  </a:lnTo>
                  <a:lnTo>
                    <a:pt x="1351" y="556"/>
                  </a:lnTo>
                  <a:lnTo>
                    <a:pt x="1349" y="554"/>
                  </a:lnTo>
                  <a:lnTo>
                    <a:pt x="1351" y="554"/>
                  </a:lnTo>
                  <a:lnTo>
                    <a:pt x="1351" y="554"/>
                  </a:lnTo>
                  <a:lnTo>
                    <a:pt x="1351" y="554"/>
                  </a:lnTo>
                  <a:lnTo>
                    <a:pt x="1351" y="552"/>
                  </a:lnTo>
                  <a:lnTo>
                    <a:pt x="1351" y="549"/>
                  </a:lnTo>
                  <a:lnTo>
                    <a:pt x="1351" y="547"/>
                  </a:lnTo>
                  <a:lnTo>
                    <a:pt x="1352" y="543"/>
                  </a:lnTo>
                  <a:lnTo>
                    <a:pt x="1352" y="543"/>
                  </a:lnTo>
                  <a:lnTo>
                    <a:pt x="1351" y="543"/>
                  </a:lnTo>
                  <a:lnTo>
                    <a:pt x="1351" y="543"/>
                  </a:lnTo>
                  <a:lnTo>
                    <a:pt x="1351" y="543"/>
                  </a:lnTo>
                  <a:lnTo>
                    <a:pt x="1351" y="543"/>
                  </a:lnTo>
                  <a:lnTo>
                    <a:pt x="1351" y="541"/>
                  </a:lnTo>
                  <a:lnTo>
                    <a:pt x="1351" y="541"/>
                  </a:lnTo>
                  <a:lnTo>
                    <a:pt x="1351" y="540"/>
                  </a:lnTo>
                  <a:lnTo>
                    <a:pt x="1349" y="540"/>
                  </a:lnTo>
                  <a:lnTo>
                    <a:pt x="1347" y="538"/>
                  </a:lnTo>
                  <a:lnTo>
                    <a:pt x="1349" y="536"/>
                  </a:lnTo>
                  <a:lnTo>
                    <a:pt x="1349" y="534"/>
                  </a:lnTo>
                  <a:lnTo>
                    <a:pt x="1347" y="534"/>
                  </a:lnTo>
                  <a:lnTo>
                    <a:pt x="1347" y="532"/>
                  </a:lnTo>
                  <a:lnTo>
                    <a:pt x="1345" y="532"/>
                  </a:lnTo>
                  <a:lnTo>
                    <a:pt x="1343" y="530"/>
                  </a:lnTo>
                  <a:lnTo>
                    <a:pt x="1343" y="530"/>
                  </a:lnTo>
                  <a:lnTo>
                    <a:pt x="1341" y="529"/>
                  </a:lnTo>
                  <a:lnTo>
                    <a:pt x="1341" y="527"/>
                  </a:lnTo>
                  <a:lnTo>
                    <a:pt x="1341" y="527"/>
                  </a:lnTo>
                  <a:lnTo>
                    <a:pt x="1341" y="525"/>
                  </a:lnTo>
                  <a:lnTo>
                    <a:pt x="1340" y="523"/>
                  </a:lnTo>
                  <a:lnTo>
                    <a:pt x="1340" y="521"/>
                  </a:lnTo>
                  <a:lnTo>
                    <a:pt x="1340" y="521"/>
                  </a:lnTo>
                  <a:lnTo>
                    <a:pt x="1338" y="521"/>
                  </a:lnTo>
                  <a:lnTo>
                    <a:pt x="1338" y="521"/>
                  </a:lnTo>
                  <a:lnTo>
                    <a:pt x="1336" y="521"/>
                  </a:lnTo>
                  <a:lnTo>
                    <a:pt x="1336" y="521"/>
                  </a:lnTo>
                  <a:lnTo>
                    <a:pt x="1336" y="519"/>
                  </a:lnTo>
                  <a:lnTo>
                    <a:pt x="1334" y="519"/>
                  </a:lnTo>
                  <a:lnTo>
                    <a:pt x="1332" y="519"/>
                  </a:lnTo>
                  <a:lnTo>
                    <a:pt x="1332" y="518"/>
                  </a:lnTo>
                  <a:lnTo>
                    <a:pt x="1331" y="518"/>
                  </a:lnTo>
                  <a:lnTo>
                    <a:pt x="1329" y="518"/>
                  </a:lnTo>
                  <a:lnTo>
                    <a:pt x="1327" y="514"/>
                  </a:lnTo>
                  <a:lnTo>
                    <a:pt x="1327" y="512"/>
                  </a:lnTo>
                  <a:lnTo>
                    <a:pt x="1325" y="512"/>
                  </a:lnTo>
                  <a:lnTo>
                    <a:pt x="1323" y="512"/>
                  </a:lnTo>
                  <a:lnTo>
                    <a:pt x="1323" y="512"/>
                  </a:lnTo>
                  <a:lnTo>
                    <a:pt x="1323" y="512"/>
                  </a:lnTo>
                  <a:lnTo>
                    <a:pt x="1323" y="510"/>
                  </a:lnTo>
                  <a:lnTo>
                    <a:pt x="1323" y="512"/>
                  </a:lnTo>
                  <a:lnTo>
                    <a:pt x="1323" y="510"/>
                  </a:lnTo>
                  <a:lnTo>
                    <a:pt x="1320" y="487"/>
                  </a:lnTo>
                  <a:lnTo>
                    <a:pt x="1316" y="461"/>
                  </a:lnTo>
                  <a:lnTo>
                    <a:pt x="1312" y="424"/>
                  </a:lnTo>
                  <a:lnTo>
                    <a:pt x="1309" y="401"/>
                  </a:lnTo>
                  <a:lnTo>
                    <a:pt x="1309" y="384"/>
                  </a:lnTo>
                  <a:lnTo>
                    <a:pt x="1305" y="351"/>
                  </a:lnTo>
                  <a:lnTo>
                    <a:pt x="1301" y="318"/>
                  </a:lnTo>
                  <a:lnTo>
                    <a:pt x="1301" y="318"/>
                  </a:lnTo>
                  <a:lnTo>
                    <a:pt x="1301" y="317"/>
                  </a:lnTo>
                  <a:lnTo>
                    <a:pt x="1299" y="315"/>
                  </a:lnTo>
                  <a:lnTo>
                    <a:pt x="1298" y="315"/>
                  </a:lnTo>
                  <a:lnTo>
                    <a:pt x="1298" y="315"/>
                  </a:lnTo>
                  <a:lnTo>
                    <a:pt x="1298" y="315"/>
                  </a:lnTo>
                  <a:lnTo>
                    <a:pt x="1296" y="315"/>
                  </a:lnTo>
                  <a:lnTo>
                    <a:pt x="1296" y="315"/>
                  </a:lnTo>
                  <a:lnTo>
                    <a:pt x="1294" y="317"/>
                  </a:lnTo>
                  <a:lnTo>
                    <a:pt x="1292" y="317"/>
                  </a:lnTo>
                  <a:lnTo>
                    <a:pt x="1288" y="317"/>
                  </a:lnTo>
                  <a:lnTo>
                    <a:pt x="1288" y="317"/>
                  </a:lnTo>
                  <a:lnTo>
                    <a:pt x="1288" y="317"/>
                  </a:lnTo>
                  <a:lnTo>
                    <a:pt x="1288" y="317"/>
                  </a:lnTo>
                  <a:lnTo>
                    <a:pt x="1288" y="315"/>
                  </a:lnTo>
                  <a:lnTo>
                    <a:pt x="1288" y="315"/>
                  </a:lnTo>
                  <a:lnTo>
                    <a:pt x="1287" y="315"/>
                  </a:lnTo>
                  <a:lnTo>
                    <a:pt x="1287" y="315"/>
                  </a:lnTo>
                  <a:lnTo>
                    <a:pt x="1287" y="315"/>
                  </a:lnTo>
                  <a:lnTo>
                    <a:pt x="1285" y="315"/>
                  </a:lnTo>
                  <a:lnTo>
                    <a:pt x="1283" y="315"/>
                  </a:lnTo>
                  <a:lnTo>
                    <a:pt x="1283" y="317"/>
                  </a:lnTo>
                  <a:lnTo>
                    <a:pt x="1283" y="317"/>
                  </a:lnTo>
                  <a:lnTo>
                    <a:pt x="1283" y="320"/>
                  </a:lnTo>
                  <a:lnTo>
                    <a:pt x="1281" y="320"/>
                  </a:lnTo>
                  <a:lnTo>
                    <a:pt x="1281" y="320"/>
                  </a:lnTo>
                  <a:lnTo>
                    <a:pt x="1281" y="320"/>
                  </a:lnTo>
                  <a:lnTo>
                    <a:pt x="1279" y="318"/>
                  </a:lnTo>
                  <a:lnTo>
                    <a:pt x="1281" y="318"/>
                  </a:lnTo>
                  <a:lnTo>
                    <a:pt x="1281" y="317"/>
                  </a:lnTo>
                  <a:lnTo>
                    <a:pt x="1281" y="317"/>
                  </a:lnTo>
                  <a:lnTo>
                    <a:pt x="1281" y="315"/>
                  </a:lnTo>
                  <a:lnTo>
                    <a:pt x="1279" y="315"/>
                  </a:lnTo>
                  <a:lnTo>
                    <a:pt x="1278" y="317"/>
                  </a:lnTo>
                  <a:lnTo>
                    <a:pt x="1276" y="320"/>
                  </a:lnTo>
                  <a:lnTo>
                    <a:pt x="1276" y="320"/>
                  </a:lnTo>
                  <a:lnTo>
                    <a:pt x="1276" y="320"/>
                  </a:lnTo>
                  <a:lnTo>
                    <a:pt x="1276" y="317"/>
                  </a:lnTo>
                  <a:lnTo>
                    <a:pt x="1276" y="317"/>
                  </a:lnTo>
                  <a:lnTo>
                    <a:pt x="1276" y="317"/>
                  </a:lnTo>
                  <a:lnTo>
                    <a:pt x="1274" y="317"/>
                  </a:lnTo>
                  <a:lnTo>
                    <a:pt x="1274" y="318"/>
                  </a:lnTo>
                  <a:lnTo>
                    <a:pt x="1274" y="320"/>
                  </a:lnTo>
                  <a:lnTo>
                    <a:pt x="1274" y="320"/>
                  </a:lnTo>
                  <a:lnTo>
                    <a:pt x="1272" y="320"/>
                  </a:lnTo>
                  <a:lnTo>
                    <a:pt x="1272" y="320"/>
                  </a:lnTo>
                  <a:lnTo>
                    <a:pt x="1270" y="318"/>
                  </a:lnTo>
                  <a:lnTo>
                    <a:pt x="1268" y="320"/>
                  </a:lnTo>
                  <a:lnTo>
                    <a:pt x="1268" y="320"/>
                  </a:lnTo>
                  <a:lnTo>
                    <a:pt x="1268" y="320"/>
                  </a:lnTo>
                  <a:lnTo>
                    <a:pt x="1267" y="322"/>
                  </a:lnTo>
                  <a:lnTo>
                    <a:pt x="1267" y="322"/>
                  </a:lnTo>
                  <a:lnTo>
                    <a:pt x="1265" y="320"/>
                  </a:lnTo>
                  <a:lnTo>
                    <a:pt x="1265" y="320"/>
                  </a:lnTo>
                  <a:lnTo>
                    <a:pt x="1265" y="320"/>
                  </a:lnTo>
                  <a:lnTo>
                    <a:pt x="1265" y="320"/>
                  </a:lnTo>
                  <a:lnTo>
                    <a:pt x="1267" y="318"/>
                  </a:lnTo>
                  <a:lnTo>
                    <a:pt x="1267" y="318"/>
                  </a:lnTo>
                  <a:lnTo>
                    <a:pt x="1267" y="317"/>
                  </a:lnTo>
                  <a:lnTo>
                    <a:pt x="1267" y="317"/>
                  </a:lnTo>
                  <a:lnTo>
                    <a:pt x="1265" y="317"/>
                  </a:lnTo>
                  <a:lnTo>
                    <a:pt x="1265" y="318"/>
                  </a:lnTo>
                  <a:lnTo>
                    <a:pt x="1265" y="318"/>
                  </a:lnTo>
                  <a:lnTo>
                    <a:pt x="1265" y="318"/>
                  </a:lnTo>
                  <a:lnTo>
                    <a:pt x="1263" y="318"/>
                  </a:lnTo>
                  <a:lnTo>
                    <a:pt x="1263" y="318"/>
                  </a:lnTo>
                  <a:lnTo>
                    <a:pt x="1261" y="318"/>
                  </a:lnTo>
                  <a:lnTo>
                    <a:pt x="1259" y="317"/>
                  </a:lnTo>
                  <a:lnTo>
                    <a:pt x="1257" y="317"/>
                  </a:lnTo>
                  <a:lnTo>
                    <a:pt x="1257" y="317"/>
                  </a:lnTo>
                  <a:lnTo>
                    <a:pt x="1257" y="317"/>
                  </a:lnTo>
                  <a:lnTo>
                    <a:pt x="1259" y="315"/>
                  </a:lnTo>
                  <a:lnTo>
                    <a:pt x="1257" y="313"/>
                  </a:lnTo>
                  <a:lnTo>
                    <a:pt x="1257" y="313"/>
                  </a:lnTo>
                  <a:lnTo>
                    <a:pt x="1256" y="313"/>
                  </a:lnTo>
                  <a:lnTo>
                    <a:pt x="1256" y="313"/>
                  </a:lnTo>
                  <a:lnTo>
                    <a:pt x="1254" y="313"/>
                  </a:lnTo>
                  <a:lnTo>
                    <a:pt x="1254" y="315"/>
                  </a:lnTo>
                  <a:lnTo>
                    <a:pt x="1252" y="315"/>
                  </a:lnTo>
                  <a:lnTo>
                    <a:pt x="1252" y="315"/>
                  </a:lnTo>
                  <a:lnTo>
                    <a:pt x="1252" y="315"/>
                  </a:lnTo>
                  <a:lnTo>
                    <a:pt x="1250" y="315"/>
                  </a:lnTo>
                  <a:lnTo>
                    <a:pt x="1250" y="315"/>
                  </a:lnTo>
                  <a:lnTo>
                    <a:pt x="1250" y="315"/>
                  </a:lnTo>
                  <a:lnTo>
                    <a:pt x="1250" y="315"/>
                  </a:lnTo>
                  <a:lnTo>
                    <a:pt x="1250" y="313"/>
                  </a:lnTo>
                  <a:lnTo>
                    <a:pt x="1250" y="313"/>
                  </a:lnTo>
                  <a:lnTo>
                    <a:pt x="1250" y="313"/>
                  </a:lnTo>
                  <a:lnTo>
                    <a:pt x="1248" y="313"/>
                  </a:lnTo>
                  <a:lnTo>
                    <a:pt x="1246" y="315"/>
                  </a:lnTo>
                  <a:lnTo>
                    <a:pt x="1246" y="315"/>
                  </a:lnTo>
                  <a:lnTo>
                    <a:pt x="1246" y="313"/>
                  </a:lnTo>
                  <a:lnTo>
                    <a:pt x="1246" y="313"/>
                  </a:lnTo>
                  <a:lnTo>
                    <a:pt x="1246" y="313"/>
                  </a:lnTo>
                  <a:lnTo>
                    <a:pt x="1246" y="313"/>
                  </a:lnTo>
                  <a:lnTo>
                    <a:pt x="1248" y="311"/>
                  </a:lnTo>
                  <a:lnTo>
                    <a:pt x="1248" y="311"/>
                  </a:lnTo>
                  <a:lnTo>
                    <a:pt x="1248" y="309"/>
                  </a:lnTo>
                  <a:lnTo>
                    <a:pt x="1246" y="309"/>
                  </a:lnTo>
                  <a:lnTo>
                    <a:pt x="1246" y="309"/>
                  </a:lnTo>
                  <a:lnTo>
                    <a:pt x="1245" y="311"/>
                  </a:lnTo>
                  <a:lnTo>
                    <a:pt x="1245" y="311"/>
                  </a:lnTo>
                  <a:lnTo>
                    <a:pt x="1243" y="311"/>
                  </a:lnTo>
                  <a:lnTo>
                    <a:pt x="1243" y="311"/>
                  </a:lnTo>
                  <a:lnTo>
                    <a:pt x="1243" y="311"/>
                  </a:lnTo>
                  <a:lnTo>
                    <a:pt x="1245" y="311"/>
                  </a:lnTo>
                  <a:lnTo>
                    <a:pt x="1246" y="309"/>
                  </a:lnTo>
                  <a:lnTo>
                    <a:pt x="1246" y="309"/>
                  </a:lnTo>
                  <a:lnTo>
                    <a:pt x="1246" y="309"/>
                  </a:lnTo>
                  <a:lnTo>
                    <a:pt x="1245" y="309"/>
                  </a:lnTo>
                  <a:lnTo>
                    <a:pt x="1245" y="309"/>
                  </a:lnTo>
                  <a:lnTo>
                    <a:pt x="1245" y="309"/>
                  </a:lnTo>
                  <a:lnTo>
                    <a:pt x="1243" y="307"/>
                  </a:lnTo>
                  <a:lnTo>
                    <a:pt x="1243" y="309"/>
                  </a:lnTo>
                  <a:lnTo>
                    <a:pt x="1243" y="309"/>
                  </a:lnTo>
                  <a:lnTo>
                    <a:pt x="1241" y="311"/>
                  </a:lnTo>
                  <a:lnTo>
                    <a:pt x="1241" y="309"/>
                  </a:lnTo>
                  <a:lnTo>
                    <a:pt x="1239" y="309"/>
                  </a:lnTo>
                  <a:lnTo>
                    <a:pt x="1239" y="307"/>
                  </a:lnTo>
                  <a:lnTo>
                    <a:pt x="1239" y="307"/>
                  </a:lnTo>
                  <a:lnTo>
                    <a:pt x="1237" y="309"/>
                  </a:lnTo>
                  <a:lnTo>
                    <a:pt x="1237" y="311"/>
                  </a:lnTo>
                  <a:lnTo>
                    <a:pt x="1236" y="311"/>
                  </a:lnTo>
                  <a:lnTo>
                    <a:pt x="1234" y="311"/>
                  </a:lnTo>
                  <a:lnTo>
                    <a:pt x="1234" y="311"/>
                  </a:lnTo>
                  <a:lnTo>
                    <a:pt x="1236" y="311"/>
                  </a:lnTo>
                  <a:lnTo>
                    <a:pt x="1236" y="309"/>
                  </a:lnTo>
                  <a:lnTo>
                    <a:pt x="1237" y="309"/>
                  </a:lnTo>
                  <a:lnTo>
                    <a:pt x="1237" y="309"/>
                  </a:lnTo>
                  <a:lnTo>
                    <a:pt x="1237" y="309"/>
                  </a:lnTo>
                  <a:lnTo>
                    <a:pt x="1236" y="307"/>
                  </a:lnTo>
                  <a:lnTo>
                    <a:pt x="1234" y="307"/>
                  </a:lnTo>
                  <a:lnTo>
                    <a:pt x="1232" y="307"/>
                  </a:lnTo>
                  <a:lnTo>
                    <a:pt x="1230" y="307"/>
                  </a:lnTo>
                  <a:lnTo>
                    <a:pt x="1228" y="307"/>
                  </a:lnTo>
                  <a:lnTo>
                    <a:pt x="1226" y="307"/>
                  </a:lnTo>
                  <a:lnTo>
                    <a:pt x="1226" y="307"/>
                  </a:lnTo>
                  <a:lnTo>
                    <a:pt x="1225" y="307"/>
                  </a:lnTo>
                  <a:lnTo>
                    <a:pt x="1226" y="306"/>
                  </a:lnTo>
                  <a:lnTo>
                    <a:pt x="1226" y="306"/>
                  </a:lnTo>
                  <a:lnTo>
                    <a:pt x="1226" y="306"/>
                  </a:lnTo>
                  <a:lnTo>
                    <a:pt x="1226" y="306"/>
                  </a:lnTo>
                  <a:lnTo>
                    <a:pt x="1225" y="306"/>
                  </a:lnTo>
                  <a:lnTo>
                    <a:pt x="1225" y="306"/>
                  </a:lnTo>
                  <a:lnTo>
                    <a:pt x="1225" y="306"/>
                  </a:lnTo>
                  <a:lnTo>
                    <a:pt x="1226" y="304"/>
                  </a:lnTo>
                  <a:lnTo>
                    <a:pt x="1225" y="304"/>
                  </a:lnTo>
                  <a:lnTo>
                    <a:pt x="1225" y="302"/>
                  </a:lnTo>
                  <a:lnTo>
                    <a:pt x="1225" y="304"/>
                  </a:lnTo>
                  <a:lnTo>
                    <a:pt x="1223" y="304"/>
                  </a:lnTo>
                  <a:lnTo>
                    <a:pt x="1223" y="304"/>
                  </a:lnTo>
                  <a:lnTo>
                    <a:pt x="1223" y="302"/>
                  </a:lnTo>
                  <a:lnTo>
                    <a:pt x="1223" y="302"/>
                  </a:lnTo>
                  <a:lnTo>
                    <a:pt x="1223" y="302"/>
                  </a:lnTo>
                  <a:lnTo>
                    <a:pt x="1225" y="302"/>
                  </a:lnTo>
                  <a:lnTo>
                    <a:pt x="1225" y="302"/>
                  </a:lnTo>
                  <a:lnTo>
                    <a:pt x="1223" y="302"/>
                  </a:lnTo>
                  <a:lnTo>
                    <a:pt x="1221" y="302"/>
                  </a:lnTo>
                  <a:lnTo>
                    <a:pt x="1219" y="304"/>
                  </a:lnTo>
                  <a:lnTo>
                    <a:pt x="1219" y="304"/>
                  </a:lnTo>
                  <a:lnTo>
                    <a:pt x="1217" y="302"/>
                  </a:lnTo>
                  <a:lnTo>
                    <a:pt x="1217" y="302"/>
                  </a:lnTo>
                  <a:lnTo>
                    <a:pt x="1215" y="302"/>
                  </a:lnTo>
                  <a:lnTo>
                    <a:pt x="1214" y="302"/>
                  </a:lnTo>
                  <a:lnTo>
                    <a:pt x="1214" y="302"/>
                  </a:lnTo>
                  <a:lnTo>
                    <a:pt x="1212" y="302"/>
                  </a:lnTo>
                  <a:lnTo>
                    <a:pt x="1212" y="300"/>
                  </a:lnTo>
                  <a:lnTo>
                    <a:pt x="1212" y="300"/>
                  </a:lnTo>
                  <a:lnTo>
                    <a:pt x="1210" y="300"/>
                  </a:lnTo>
                  <a:lnTo>
                    <a:pt x="1208" y="298"/>
                  </a:lnTo>
                  <a:lnTo>
                    <a:pt x="1208" y="296"/>
                  </a:lnTo>
                  <a:lnTo>
                    <a:pt x="1208" y="296"/>
                  </a:lnTo>
                  <a:lnTo>
                    <a:pt x="1208" y="295"/>
                  </a:lnTo>
                  <a:lnTo>
                    <a:pt x="1206" y="296"/>
                  </a:lnTo>
                  <a:lnTo>
                    <a:pt x="1204" y="295"/>
                  </a:lnTo>
                  <a:lnTo>
                    <a:pt x="1204" y="295"/>
                  </a:lnTo>
                  <a:lnTo>
                    <a:pt x="1204" y="293"/>
                  </a:lnTo>
                  <a:lnTo>
                    <a:pt x="1204" y="293"/>
                  </a:lnTo>
                  <a:lnTo>
                    <a:pt x="1204" y="291"/>
                  </a:lnTo>
                  <a:lnTo>
                    <a:pt x="1203" y="291"/>
                  </a:lnTo>
                  <a:lnTo>
                    <a:pt x="1203" y="291"/>
                  </a:lnTo>
                  <a:lnTo>
                    <a:pt x="1201" y="289"/>
                  </a:lnTo>
                  <a:lnTo>
                    <a:pt x="1201" y="289"/>
                  </a:lnTo>
                  <a:lnTo>
                    <a:pt x="1201" y="289"/>
                  </a:lnTo>
                  <a:lnTo>
                    <a:pt x="1201" y="291"/>
                  </a:lnTo>
                  <a:lnTo>
                    <a:pt x="1199" y="291"/>
                  </a:lnTo>
                  <a:lnTo>
                    <a:pt x="1199" y="291"/>
                  </a:lnTo>
                  <a:lnTo>
                    <a:pt x="1197" y="289"/>
                  </a:lnTo>
                  <a:lnTo>
                    <a:pt x="1197" y="289"/>
                  </a:lnTo>
                  <a:lnTo>
                    <a:pt x="1195" y="289"/>
                  </a:lnTo>
                  <a:lnTo>
                    <a:pt x="1195" y="289"/>
                  </a:lnTo>
                  <a:lnTo>
                    <a:pt x="1193" y="289"/>
                  </a:lnTo>
                  <a:lnTo>
                    <a:pt x="1193" y="287"/>
                  </a:lnTo>
                  <a:lnTo>
                    <a:pt x="1193" y="287"/>
                  </a:lnTo>
                  <a:lnTo>
                    <a:pt x="1193" y="287"/>
                  </a:lnTo>
                  <a:lnTo>
                    <a:pt x="1192" y="287"/>
                  </a:lnTo>
                  <a:lnTo>
                    <a:pt x="1192" y="287"/>
                  </a:lnTo>
                  <a:lnTo>
                    <a:pt x="1192" y="286"/>
                  </a:lnTo>
                  <a:lnTo>
                    <a:pt x="1192" y="284"/>
                  </a:lnTo>
                  <a:lnTo>
                    <a:pt x="1192" y="284"/>
                  </a:lnTo>
                  <a:lnTo>
                    <a:pt x="1190" y="284"/>
                  </a:lnTo>
                  <a:lnTo>
                    <a:pt x="1190" y="286"/>
                  </a:lnTo>
                  <a:lnTo>
                    <a:pt x="1190" y="287"/>
                  </a:lnTo>
                  <a:lnTo>
                    <a:pt x="1190" y="287"/>
                  </a:lnTo>
                  <a:lnTo>
                    <a:pt x="1190" y="287"/>
                  </a:lnTo>
                  <a:lnTo>
                    <a:pt x="1188" y="287"/>
                  </a:lnTo>
                  <a:lnTo>
                    <a:pt x="1188" y="287"/>
                  </a:lnTo>
                  <a:lnTo>
                    <a:pt x="1190" y="286"/>
                  </a:lnTo>
                  <a:lnTo>
                    <a:pt x="1190" y="284"/>
                  </a:lnTo>
                  <a:lnTo>
                    <a:pt x="1190" y="284"/>
                  </a:lnTo>
                  <a:lnTo>
                    <a:pt x="1188" y="284"/>
                  </a:lnTo>
                  <a:lnTo>
                    <a:pt x="1188" y="284"/>
                  </a:lnTo>
                  <a:lnTo>
                    <a:pt x="1186" y="286"/>
                  </a:lnTo>
                  <a:lnTo>
                    <a:pt x="1184" y="284"/>
                  </a:lnTo>
                  <a:lnTo>
                    <a:pt x="1184" y="284"/>
                  </a:lnTo>
                  <a:lnTo>
                    <a:pt x="1184" y="282"/>
                  </a:lnTo>
                  <a:lnTo>
                    <a:pt x="1184" y="282"/>
                  </a:lnTo>
                  <a:lnTo>
                    <a:pt x="1183" y="282"/>
                  </a:lnTo>
                  <a:lnTo>
                    <a:pt x="1183" y="282"/>
                  </a:lnTo>
                  <a:lnTo>
                    <a:pt x="1181" y="282"/>
                  </a:lnTo>
                  <a:lnTo>
                    <a:pt x="1181" y="282"/>
                  </a:lnTo>
                  <a:lnTo>
                    <a:pt x="1179" y="282"/>
                  </a:lnTo>
                  <a:lnTo>
                    <a:pt x="1177" y="280"/>
                  </a:lnTo>
                  <a:lnTo>
                    <a:pt x="1173" y="280"/>
                  </a:lnTo>
                  <a:lnTo>
                    <a:pt x="1173" y="280"/>
                  </a:lnTo>
                  <a:lnTo>
                    <a:pt x="1173" y="282"/>
                  </a:lnTo>
                  <a:lnTo>
                    <a:pt x="1172" y="284"/>
                  </a:lnTo>
                  <a:lnTo>
                    <a:pt x="1172" y="287"/>
                  </a:lnTo>
                  <a:lnTo>
                    <a:pt x="1172" y="287"/>
                  </a:lnTo>
                  <a:lnTo>
                    <a:pt x="1172" y="287"/>
                  </a:lnTo>
                  <a:lnTo>
                    <a:pt x="1172" y="289"/>
                  </a:lnTo>
                  <a:lnTo>
                    <a:pt x="1172" y="289"/>
                  </a:lnTo>
                  <a:lnTo>
                    <a:pt x="1170" y="287"/>
                  </a:lnTo>
                  <a:lnTo>
                    <a:pt x="1170" y="286"/>
                  </a:lnTo>
                  <a:lnTo>
                    <a:pt x="1170" y="286"/>
                  </a:lnTo>
                  <a:lnTo>
                    <a:pt x="1170" y="287"/>
                  </a:lnTo>
                  <a:lnTo>
                    <a:pt x="1170" y="287"/>
                  </a:lnTo>
                  <a:lnTo>
                    <a:pt x="1170" y="289"/>
                  </a:lnTo>
                  <a:lnTo>
                    <a:pt x="1168" y="291"/>
                  </a:lnTo>
                  <a:lnTo>
                    <a:pt x="1168" y="291"/>
                  </a:lnTo>
                  <a:lnTo>
                    <a:pt x="1168" y="291"/>
                  </a:lnTo>
                  <a:lnTo>
                    <a:pt x="1168" y="291"/>
                  </a:lnTo>
                  <a:lnTo>
                    <a:pt x="1164" y="289"/>
                  </a:lnTo>
                  <a:lnTo>
                    <a:pt x="1164" y="289"/>
                  </a:lnTo>
                  <a:lnTo>
                    <a:pt x="1162" y="289"/>
                  </a:lnTo>
                  <a:lnTo>
                    <a:pt x="1164" y="293"/>
                  </a:lnTo>
                  <a:lnTo>
                    <a:pt x="1164" y="293"/>
                  </a:lnTo>
                  <a:lnTo>
                    <a:pt x="1164" y="293"/>
                  </a:lnTo>
                  <a:lnTo>
                    <a:pt x="1159" y="293"/>
                  </a:lnTo>
                  <a:lnTo>
                    <a:pt x="1157" y="293"/>
                  </a:lnTo>
                  <a:lnTo>
                    <a:pt x="1153" y="293"/>
                  </a:lnTo>
                  <a:lnTo>
                    <a:pt x="1151" y="295"/>
                  </a:lnTo>
                  <a:lnTo>
                    <a:pt x="1151" y="295"/>
                  </a:lnTo>
                  <a:lnTo>
                    <a:pt x="1151" y="293"/>
                  </a:lnTo>
                  <a:lnTo>
                    <a:pt x="1150" y="293"/>
                  </a:lnTo>
                  <a:lnTo>
                    <a:pt x="1148" y="293"/>
                  </a:lnTo>
                  <a:lnTo>
                    <a:pt x="1148" y="293"/>
                  </a:lnTo>
                  <a:lnTo>
                    <a:pt x="1146" y="291"/>
                  </a:lnTo>
                  <a:lnTo>
                    <a:pt x="1146" y="291"/>
                  </a:lnTo>
                  <a:lnTo>
                    <a:pt x="1144" y="291"/>
                  </a:lnTo>
                  <a:lnTo>
                    <a:pt x="1144" y="293"/>
                  </a:lnTo>
                  <a:lnTo>
                    <a:pt x="1142" y="293"/>
                  </a:lnTo>
                  <a:lnTo>
                    <a:pt x="1142" y="293"/>
                  </a:lnTo>
                  <a:lnTo>
                    <a:pt x="1142" y="291"/>
                  </a:lnTo>
                  <a:lnTo>
                    <a:pt x="1144" y="291"/>
                  </a:lnTo>
                  <a:lnTo>
                    <a:pt x="1144" y="291"/>
                  </a:lnTo>
                  <a:lnTo>
                    <a:pt x="1144" y="289"/>
                  </a:lnTo>
                  <a:lnTo>
                    <a:pt x="1144" y="289"/>
                  </a:lnTo>
                  <a:lnTo>
                    <a:pt x="1142" y="291"/>
                  </a:lnTo>
                  <a:lnTo>
                    <a:pt x="1140" y="287"/>
                  </a:lnTo>
                  <a:lnTo>
                    <a:pt x="1140" y="287"/>
                  </a:lnTo>
                  <a:lnTo>
                    <a:pt x="1140" y="287"/>
                  </a:lnTo>
                  <a:lnTo>
                    <a:pt x="1139" y="286"/>
                  </a:lnTo>
                  <a:lnTo>
                    <a:pt x="1135" y="286"/>
                  </a:lnTo>
                  <a:lnTo>
                    <a:pt x="1135" y="287"/>
                  </a:lnTo>
                  <a:lnTo>
                    <a:pt x="1135" y="287"/>
                  </a:lnTo>
                  <a:lnTo>
                    <a:pt x="1135" y="289"/>
                  </a:lnTo>
                  <a:lnTo>
                    <a:pt x="1133" y="289"/>
                  </a:lnTo>
                  <a:lnTo>
                    <a:pt x="1131" y="291"/>
                  </a:lnTo>
                  <a:lnTo>
                    <a:pt x="1130" y="291"/>
                  </a:lnTo>
                  <a:lnTo>
                    <a:pt x="1128" y="293"/>
                  </a:lnTo>
                  <a:lnTo>
                    <a:pt x="1126" y="293"/>
                  </a:lnTo>
                  <a:lnTo>
                    <a:pt x="1126" y="293"/>
                  </a:lnTo>
                  <a:lnTo>
                    <a:pt x="1124" y="293"/>
                  </a:lnTo>
                  <a:lnTo>
                    <a:pt x="1122" y="293"/>
                  </a:lnTo>
                  <a:lnTo>
                    <a:pt x="1120" y="293"/>
                  </a:lnTo>
                  <a:lnTo>
                    <a:pt x="1120" y="295"/>
                  </a:lnTo>
                  <a:lnTo>
                    <a:pt x="1120" y="295"/>
                  </a:lnTo>
                  <a:lnTo>
                    <a:pt x="1120" y="296"/>
                  </a:lnTo>
                  <a:lnTo>
                    <a:pt x="1120" y="298"/>
                  </a:lnTo>
                  <a:lnTo>
                    <a:pt x="1120" y="298"/>
                  </a:lnTo>
                  <a:lnTo>
                    <a:pt x="1120" y="300"/>
                  </a:lnTo>
                  <a:lnTo>
                    <a:pt x="1119" y="300"/>
                  </a:lnTo>
                  <a:lnTo>
                    <a:pt x="1117" y="298"/>
                  </a:lnTo>
                  <a:lnTo>
                    <a:pt x="1117" y="298"/>
                  </a:lnTo>
                  <a:lnTo>
                    <a:pt x="1115" y="298"/>
                  </a:lnTo>
                  <a:lnTo>
                    <a:pt x="1115" y="300"/>
                  </a:lnTo>
                  <a:lnTo>
                    <a:pt x="1113" y="302"/>
                  </a:lnTo>
                  <a:lnTo>
                    <a:pt x="1113" y="302"/>
                  </a:lnTo>
                  <a:lnTo>
                    <a:pt x="1111" y="302"/>
                  </a:lnTo>
                  <a:lnTo>
                    <a:pt x="1108" y="298"/>
                  </a:lnTo>
                  <a:lnTo>
                    <a:pt x="1106" y="298"/>
                  </a:lnTo>
                  <a:lnTo>
                    <a:pt x="1102" y="296"/>
                  </a:lnTo>
                  <a:lnTo>
                    <a:pt x="1102" y="296"/>
                  </a:lnTo>
                  <a:lnTo>
                    <a:pt x="1100" y="296"/>
                  </a:lnTo>
                  <a:lnTo>
                    <a:pt x="1100" y="296"/>
                  </a:lnTo>
                  <a:lnTo>
                    <a:pt x="1100" y="298"/>
                  </a:lnTo>
                  <a:lnTo>
                    <a:pt x="1100" y="300"/>
                  </a:lnTo>
                  <a:lnTo>
                    <a:pt x="1098" y="300"/>
                  </a:lnTo>
                  <a:lnTo>
                    <a:pt x="1098" y="300"/>
                  </a:lnTo>
                  <a:lnTo>
                    <a:pt x="1097" y="298"/>
                  </a:lnTo>
                  <a:lnTo>
                    <a:pt x="1097" y="298"/>
                  </a:lnTo>
                  <a:lnTo>
                    <a:pt x="1095" y="298"/>
                  </a:lnTo>
                  <a:lnTo>
                    <a:pt x="1095" y="300"/>
                  </a:lnTo>
                  <a:lnTo>
                    <a:pt x="1097" y="300"/>
                  </a:lnTo>
                  <a:lnTo>
                    <a:pt x="1095" y="302"/>
                  </a:lnTo>
                  <a:lnTo>
                    <a:pt x="1095" y="302"/>
                  </a:lnTo>
                  <a:lnTo>
                    <a:pt x="1095" y="302"/>
                  </a:lnTo>
                  <a:lnTo>
                    <a:pt x="1095" y="302"/>
                  </a:lnTo>
                  <a:lnTo>
                    <a:pt x="1093" y="302"/>
                  </a:lnTo>
                  <a:lnTo>
                    <a:pt x="1093" y="300"/>
                  </a:lnTo>
                  <a:lnTo>
                    <a:pt x="1091" y="304"/>
                  </a:lnTo>
                  <a:lnTo>
                    <a:pt x="1091" y="304"/>
                  </a:lnTo>
                  <a:lnTo>
                    <a:pt x="1091" y="304"/>
                  </a:lnTo>
                  <a:lnTo>
                    <a:pt x="1089" y="304"/>
                  </a:lnTo>
                  <a:lnTo>
                    <a:pt x="1088" y="304"/>
                  </a:lnTo>
                  <a:lnTo>
                    <a:pt x="1086" y="304"/>
                  </a:lnTo>
                  <a:lnTo>
                    <a:pt x="1086" y="306"/>
                  </a:lnTo>
                  <a:lnTo>
                    <a:pt x="1086" y="306"/>
                  </a:lnTo>
                  <a:lnTo>
                    <a:pt x="1080" y="304"/>
                  </a:lnTo>
                  <a:lnTo>
                    <a:pt x="1080" y="306"/>
                  </a:lnTo>
                  <a:lnTo>
                    <a:pt x="1078" y="306"/>
                  </a:lnTo>
                  <a:lnTo>
                    <a:pt x="1078" y="307"/>
                  </a:lnTo>
                  <a:lnTo>
                    <a:pt x="1078" y="307"/>
                  </a:lnTo>
                  <a:lnTo>
                    <a:pt x="1078" y="307"/>
                  </a:lnTo>
                  <a:lnTo>
                    <a:pt x="1078" y="309"/>
                  </a:lnTo>
                  <a:lnTo>
                    <a:pt x="1078" y="307"/>
                  </a:lnTo>
                  <a:lnTo>
                    <a:pt x="1080" y="306"/>
                  </a:lnTo>
                  <a:lnTo>
                    <a:pt x="1082" y="306"/>
                  </a:lnTo>
                  <a:lnTo>
                    <a:pt x="1082" y="307"/>
                  </a:lnTo>
                  <a:lnTo>
                    <a:pt x="1082" y="307"/>
                  </a:lnTo>
                  <a:lnTo>
                    <a:pt x="1080" y="309"/>
                  </a:lnTo>
                  <a:lnTo>
                    <a:pt x="1080" y="311"/>
                  </a:lnTo>
                  <a:lnTo>
                    <a:pt x="1080" y="311"/>
                  </a:lnTo>
                  <a:lnTo>
                    <a:pt x="1080" y="313"/>
                  </a:lnTo>
                  <a:lnTo>
                    <a:pt x="1078" y="315"/>
                  </a:lnTo>
                  <a:lnTo>
                    <a:pt x="1078" y="315"/>
                  </a:lnTo>
                  <a:lnTo>
                    <a:pt x="1077" y="315"/>
                  </a:lnTo>
                  <a:lnTo>
                    <a:pt x="1075" y="315"/>
                  </a:lnTo>
                  <a:lnTo>
                    <a:pt x="1073" y="315"/>
                  </a:lnTo>
                  <a:lnTo>
                    <a:pt x="1071" y="313"/>
                  </a:lnTo>
                  <a:lnTo>
                    <a:pt x="1069" y="313"/>
                  </a:lnTo>
                  <a:lnTo>
                    <a:pt x="1067" y="315"/>
                  </a:lnTo>
                  <a:lnTo>
                    <a:pt x="1067" y="315"/>
                  </a:lnTo>
                  <a:lnTo>
                    <a:pt x="1067" y="318"/>
                  </a:lnTo>
                  <a:lnTo>
                    <a:pt x="1067" y="318"/>
                  </a:lnTo>
                  <a:lnTo>
                    <a:pt x="1067" y="322"/>
                  </a:lnTo>
                  <a:lnTo>
                    <a:pt x="1066" y="322"/>
                  </a:lnTo>
                  <a:lnTo>
                    <a:pt x="1066" y="322"/>
                  </a:lnTo>
                  <a:lnTo>
                    <a:pt x="1064" y="324"/>
                  </a:lnTo>
                  <a:lnTo>
                    <a:pt x="1064" y="324"/>
                  </a:lnTo>
                  <a:lnTo>
                    <a:pt x="1062" y="322"/>
                  </a:lnTo>
                  <a:lnTo>
                    <a:pt x="1060" y="320"/>
                  </a:lnTo>
                  <a:lnTo>
                    <a:pt x="1060" y="320"/>
                  </a:lnTo>
                  <a:lnTo>
                    <a:pt x="1060" y="320"/>
                  </a:lnTo>
                  <a:lnTo>
                    <a:pt x="1060" y="318"/>
                  </a:lnTo>
                  <a:lnTo>
                    <a:pt x="1056" y="315"/>
                  </a:lnTo>
                  <a:lnTo>
                    <a:pt x="1055" y="313"/>
                  </a:lnTo>
                  <a:lnTo>
                    <a:pt x="1053" y="313"/>
                  </a:lnTo>
                  <a:lnTo>
                    <a:pt x="1051" y="313"/>
                  </a:lnTo>
                  <a:lnTo>
                    <a:pt x="1049" y="315"/>
                  </a:lnTo>
                  <a:lnTo>
                    <a:pt x="1049" y="315"/>
                  </a:lnTo>
                  <a:lnTo>
                    <a:pt x="1047" y="315"/>
                  </a:lnTo>
                  <a:lnTo>
                    <a:pt x="1045" y="315"/>
                  </a:lnTo>
                  <a:lnTo>
                    <a:pt x="1045" y="313"/>
                  </a:lnTo>
                  <a:lnTo>
                    <a:pt x="1045" y="313"/>
                  </a:lnTo>
                  <a:lnTo>
                    <a:pt x="1045" y="311"/>
                  </a:lnTo>
                  <a:lnTo>
                    <a:pt x="1044" y="311"/>
                  </a:lnTo>
                  <a:lnTo>
                    <a:pt x="1040" y="309"/>
                  </a:lnTo>
                  <a:lnTo>
                    <a:pt x="1038" y="309"/>
                  </a:lnTo>
                  <a:lnTo>
                    <a:pt x="1035" y="307"/>
                  </a:lnTo>
                  <a:lnTo>
                    <a:pt x="1035" y="307"/>
                  </a:lnTo>
                  <a:lnTo>
                    <a:pt x="1033" y="306"/>
                  </a:lnTo>
                  <a:lnTo>
                    <a:pt x="1033" y="306"/>
                  </a:lnTo>
                  <a:lnTo>
                    <a:pt x="1035" y="304"/>
                  </a:lnTo>
                  <a:lnTo>
                    <a:pt x="1036" y="304"/>
                  </a:lnTo>
                  <a:lnTo>
                    <a:pt x="1036" y="302"/>
                  </a:lnTo>
                  <a:lnTo>
                    <a:pt x="1033" y="300"/>
                  </a:lnTo>
                  <a:lnTo>
                    <a:pt x="1029" y="300"/>
                  </a:lnTo>
                  <a:lnTo>
                    <a:pt x="1027" y="300"/>
                  </a:lnTo>
                  <a:lnTo>
                    <a:pt x="1027" y="300"/>
                  </a:lnTo>
                  <a:lnTo>
                    <a:pt x="1027" y="300"/>
                  </a:lnTo>
                  <a:lnTo>
                    <a:pt x="1027" y="302"/>
                  </a:lnTo>
                  <a:lnTo>
                    <a:pt x="1025" y="304"/>
                  </a:lnTo>
                  <a:lnTo>
                    <a:pt x="1027" y="306"/>
                  </a:lnTo>
                  <a:lnTo>
                    <a:pt x="1025" y="306"/>
                  </a:lnTo>
                  <a:lnTo>
                    <a:pt x="1025" y="307"/>
                  </a:lnTo>
                  <a:lnTo>
                    <a:pt x="1025" y="307"/>
                  </a:lnTo>
                  <a:lnTo>
                    <a:pt x="1024" y="309"/>
                  </a:lnTo>
                  <a:lnTo>
                    <a:pt x="1022" y="311"/>
                  </a:lnTo>
                  <a:lnTo>
                    <a:pt x="1020" y="311"/>
                  </a:lnTo>
                  <a:lnTo>
                    <a:pt x="1018" y="309"/>
                  </a:lnTo>
                  <a:lnTo>
                    <a:pt x="1016" y="307"/>
                  </a:lnTo>
                  <a:lnTo>
                    <a:pt x="1016" y="307"/>
                  </a:lnTo>
                  <a:lnTo>
                    <a:pt x="1014" y="307"/>
                  </a:lnTo>
                  <a:lnTo>
                    <a:pt x="1014" y="306"/>
                  </a:lnTo>
                  <a:lnTo>
                    <a:pt x="1013" y="306"/>
                  </a:lnTo>
                  <a:lnTo>
                    <a:pt x="1011" y="307"/>
                  </a:lnTo>
                  <a:lnTo>
                    <a:pt x="1009" y="307"/>
                  </a:lnTo>
                  <a:lnTo>
                    <a:pt x="1007" y="307"/>
                  </a:lnTo>
                  <a:lnTo>
                    <a:pt x="1007" y="306"/>
                  </a:lnTo>
                  <a:lnTo>
                    <a:pt x="1005" y="306"/>
                  </a:lnTo>
                  <a:lnTo>
                    <a:pt x="1005" y="302"/>
                  </a:lnTo>
                  <a:lnTo>
                    <a:pt x="1005" y="300"/>
                  </a:lnTo>
                  <a:lnTo>
                    <a:pt x="1003" y="296"/>
                  </a:lnTo>
                  <a:lnTo>
                    <a:pt x="1003" y="296"/>
                  </a:lnTo>
                  <a:lnTo>
                    <a:pt x="1000" y="296"/>
                  </a:lnTo>
                  <a:lnTo>
                    <a:pt x="1000" y="296"/>
                  </a:lnTo>
                  <a:lnTo>
                    <a:pt x="1000" y="298"/>
                  </a:lnTo>
                  <a:lnTo>
                    <a:pt x="996" y="300"/>
                  </a:lnTo>
                  <a:lnTo>
                    <a:pt x="996" y="300"/>
                  </a:lnTo>
                  <a:lnTo>
                    <a:pt x="994" y="298"/>
                  </a:lnTo>
                  <a:lnTo>
                    <a:pt x="994" y="298"/>
                  </a:lnTo>
                  <a:lnTo>
                    <a:pt x="994" y="300"/>
                  </a:lnTo>
                  <a:lnTo>
                    <a:pt x="994" y="300"/>
                  </a:lnTo>
                  <a:lnTo>
                    <a:pt x="994" y="302"/>
                  </a:lnTo>
                  <a:lnTo>
                    <a:pt x="994" y="307"/>
                  </a:lnTo>
                  <a:lnTo>
                    <a:pt x="994" y="309"/>
                  </a:lnTo>
                  <a:lnTo>
                    <a:pt x="994" y="311"/>
                  </a:lnTo>
                  <a:lnTo>
                    <a:pt x="992" y="311"/>
                  </a:lnTo>
                  <a:lnTo>
                    <a:pt x="991" y="313"/>
                  </a:lnTo>
                  <a:lnTo>
                    <a:pt x="991" y="311"/>
                  </a:lnTo>
                  <a:lnTo>
                    <a:pt x="989" y="311"/>
                  </a:lnTo>
                  <a:lnTo>
                    <a:pt x="987" y="311"/>
                  </a:lnTo>
                  <a:lnTo>
                    <a:pt x="987" y="311"/>
                  </a:lnTo>
                  <a:lnTo>
                    <a:pt x="985" y="311"/>
                  </a:lnTo>
                  <a:lnTo>
                    <a:pt x="985" y="311"/>
                  </a:lnTo>
                  <a:lnTo>
                    <a:pt x="985" y="311"/>
                  </a:lnTo>
                  <a:lnTo>
                    <a:pt x="985" y="313"/>
                  </a:lnTo>
                  <a:lnTo>
                    <a:pt x="987" y="313"/>
                  </a:lnTo>
                  <a:lnTo>
                    <a:pt x="989" y="313"/>
                  </a:lnTo>
                  <a:lnTo>
                    <a:pt x="989" y="315"/>
                  </a:lnTo>
                  <a:lnTo>
                    <a:pt x="989" y="315"/>
                  </a:lnTo>
                  <a:lnTo>
                    <a:pt x="989" y="315"/>
                  </a:lnTo>
                  <a:lnTo>
                    <a:pt x="987" y="315"/>
                  </a:lnTo>
                  <a:lnTo>
                    <a:pt x="985" y="317"/>
                  </a:lnTo>
                  <a:lnTo>
                    <a:pt x="985" y="317"/>
                  </a:lnTo>
                  <a:lnTo>
                    <a:pt x="985" y="318"/>
                  </a:lnTo>
                  <a:lnTo>
                    <a:pt x="987" y="324"/>
                  </a:lnTo>
                  <a:lnTo>
                    <a:pt x="987" y="324"/>
                  </a:lnTo>
                  <a:lnTo>
                    <a:pt x="985" y="326"/>
                  </a:lnTo>
                  <a:lnTo>
                    <a:pt x="985" y="326"/>
                  </a:lnTo>
                  <a:lnTo>
                    <a:pt x="983" y="328"/>
                  </a:lnTo>
                  <a:lnTo>
                    <a:pt x="982" y="328"/>
                  </a:lnTo>
                  <a:lnTo>
                    <a:pt x="980" y="328"/>
                  </a:lnTo>
                  <a:lnTo>
                    <a:pt x="978" y="326"/>
                  </a:lnTo>
                  <a:lnTo>
                    <a:pt x="976" y="324"/>
                  </a:lnTo>
                  <a:lnTo>
                    <a:pt x="976" y="324"/>
                  </a:lnTo>
                  <a:lnTo>
                    <a:pt x="972" y="318"/>
                  </a:lnTo>
                  <a:lnTo>
                    <a:pt x="972" y="317"/>
                  </a:lnTo>
                  <a:lnTo>
                    <a:pt x="972" y="315"/>
                  </a:lnTo>
                  <a:lnTo>
                    <a:pt x="974" y="315"/>
                  </a:lnTo>
                  <a:lnTo>
                    <a:pt x="976" y="313"/>
                  </a:lnTo>
                  <a:lnTo>
                    <a:pt x="976" y="313"/>
                  </a:lnTo>
                  <a:lnTo>
                    <a:pt x="978" y="311"/>
                  </a:lnTo>
                  <a:lnTo>
                    <a:pt x="978" y="311"/>
                  </a:lnTo>
                  <a:lnTo>
                    <a:pt x="974" y="307"/>
                  </a:lnTo>
                  <a:lnTo>
                    <a:pt x="974" y="306"/>
                  </a:lnTo>
                  <a:lnTo>
                    <a:pt x="972" y="306"/>
                  </a:lnTo>
                  <a:lnTo>
                    <a:pt x="972" y="306"/>
                  </a:lnTo>
                  <a:lnTo>
                    <a:pt x="971" y="306"/>
                  </a:lnTo>
                  <a:lnTo>
                    <a:pt x="971" y="306"/>
                  </a:lnTo>
                  <a:lnTo>
                    <a:pt x="971" y="306"/>
                  </a:lnTo>
                  <a:lnTo>
                    <a:pt x="969" y="307"/>
                  </a:lnTo>
                  <a:lnTo>
                    <a:pt x="969" y="309"/>
                  </a:lnTo>
                  <a:lnTo>
                    <a:pt x="967" y="311"/>
                  </a:lnTo>
                  <a:lnTo>
                    <a:pt x="967" y="311"/>
                  </a:lnTo>
                  <a:lnTo>
                    <a:pt x="965" y="309"/>
                  </a:lnTo>
                  <a:lnTo>
                    <a:pt x="965" y="309"/>
                  </a:lnTo>
                  <a:lnTo>
                    <a:pt x="963" y="309"/>
                  </a:lnTo>
                  <a:lnTo>
                    <a:pt x="961" y="307"/>
                  </a:lnTo>
                  <a:lnTo>
                    <a:pt x="961" y="309"/>
                  </a:lnTo>
                  <a:lnTo>
                    <a:pt x="961" y="311"/>
                  </a:lnTo>
                  <a:lnTo>
                    <a:pt x="960" y="311"/>
                  </a:lnTo>
                  <a:lnTo>
                    <a:pt x="960" y="311"/>
                  </a:lnTo>
                  <a:lnTo>
                    <a:pt x="958" y="313"/>
                  </a:lnTo>
                  <a:lnTo>
                    <a:pt x="958" y="315"/>
                  </a:lnTo>
                  <a:lnTo>
                    <a:pt x="956" y="315"/>
                  </a:lnTo>
                  <a:lnTo>
                    <a:pt x="956" y="317"/>
                  </a:lnTo>
                  <a:lnTo>
                    <a:pt x="952" y="317"/>
                  </a:lnTo>
                  <a:lnTo>
                    <a:pt x="949" y="317"/>
                  </a:lnTo>
                  <a:lnTo>
                    <a:pt x="947" y="317"/>
                  </a:lnTo>
                  <a:lnTo>
                    <a:pt x="947" y="315"/>
                  </a:lnTo>
                  <a:lnTo>
                    <a:pt x="947" y="311"/>
                  </a:lnTo>
                  <a:lnTo>
                    <a:pt x="947" y="309"/>
                  </a:lnTo>
                  <a:lnTo>
                    <a:pt x="947" y="307"/>
                  </a:lnTo>
                  <a:lnTo>
                    <a:pt x="945" y="307"/>
                  </a:lnTo>
                  <a:lnTo>
                    <a:pt x="945" y="307"/>
                  </a:lnTo>
                  <a:lnTo>
                    <a:pt x="943" y="307"/>
                  </a:lnTo>
                  <a:lnTo>
                    <a:pt x="940" y="306"/>
                  </a:lnTo>
                  <a:lnTo>
                    <a:pt x="940" y="307"/>
                  </a:lnTo>
                  <a:lnTo>
                    <a:pt x="938" y="307"/>
                  </a:lnTo>
                  <a:lnTo>
                    <a:pt x="936" y="307"/>
                  </a:lnTo>
                  <a:lnTo>
                    <a:pt x="936" y="309"/>
                  </a:lnTo>
                  <a:lnTo>
                    <a:pt x="934" y="309"/>
                  </a:lnTo>
                  <a:lnTo>
                    <a:pt x="934" y="307"/>
                  </a:lnTo>
                  <a:lnTo>
                    <a:pt x="932" y="307"/>
                  </a:lnTo>
                  <a:lnTo>
                    <a:pt x="932" y="306"/>
                  </a:lnTo>
                  <a:lnTo>
                    <a:pt x="932" y="304"/>
                  </a:lnTo>
                  <a:lnTo>
                    <a:pt x="932" y="302"/>
                  </a:lnTo>
                  <a:lnTo>
                    <a:pt x="932" y="302"/>
                  </a:lnTo>
                  <a:lnTo>
                    <a:pt x="932" y="300"/>
                  </a:lnTo>
                  <a:lnTo>
                    <a:pt x="930" y="300"/>
                  </a:lnTo>
                  <a:lnTo>
                    <a:pt x="929" y="300"/>
                  </a:lnTo>
                  <a:lnTo>
                    <a:pt x="927" y="298"/>
                  </a:lnTo>
                  <a:lnTo>
                    <a:pt x="925" y="298"/>
                  </a:lnTo>
                  <a:lnTo>
                    <a:pt x="923" y="298"/>
                  </a:lnTo>
                  <a:lnTo>
                    <a:pt x="921" y="300"/>
                  </a:lnTo>
                  <a:lnTo>
                    <a:pt x="921" y="300"/>
                  </a:lnTo>
                  <a:lnTo>
                    <a:pt x="918" y="306"/>
                  </a:lnTo>
                  <a:lnTo>
                    <a:pt x="918" y="306"/>
                  </a:lnTo>
                  <a:lnTo>
                    <a:pt x="916" y="306"/>
                  </a:lnTo>
                  <a:lnTo>
                    <a:pt x="914" y="309"/>
                  </a:lnTo>
                  <a:lnTo>
                    <a:pt x="914" y="309"/>
                  </a:lnTo>
                  <a:lnTo>
                    <a:pt x="914" y="309"/>
                  </a:lnTo>
                  <a:lnTo>
                    <a:pt x="912" y="311"/>
                  </a:lnTo>
                  <a:lnTo>
                    <a:pt x="912" y="313"/>
                  </a:lnTo>
                  <a:lnTo>
                    <a:pt x="910" y="313"/>
                  </a:lnTo>
                  <a:lnTo>
                    <a:pt x="910" y="313"/>
                  </a:lnTo>
                  <a:lnTo>
                    <a:pt x="910" y="313"/>
                  </a:lnTo>
                  <a:lnTo>
                    <a:pt x="908" y="315"/>
                  </a:lnTo>
                  <a:lnTo>
                    <a:pt x="908" y="315"/>
                  </a:lnTo>
                  <a:lnTo>
                    <a:pt x="907" y="317"/>
                  </a:lnTo>
                  <a:lnTo>
                    <a:pt x="905" y="317"/>
                  </a:lnTo>
                  <a:lnTo>
                    <a:pt x="905" y="317"/>
                  </a:lnTo>
                  <a:lnTo>
                    <a:pt x="903" y="317"/>
                  </a:lnTo>
                  <a:lnTo>
                    <a:pt x="903" y="315"/>
                  </a:lnTo>
                  <a:lnTo>
                    <a:pt x="901" y="315"/>
                  </a:lnTo>
                  <a:lnTo>
                    <a:pt x="897" y="315"/>
                  </a:lnTo>
                  <a:lnTo>
                    <a:pt x="896" y="313"/>
                  </a:lnTo>
                  <a:lnTo>
                    <a:pt x="894" y="313"/>
                  </a:lnTo>
                  <a:lnTo>
                    <a:pt x="894" y="311"/>
                  </a:lnTo>
                  <a:lnTo>
                    <a:pt x="894" y="311"/>
                  </a:lnTo>
                  <a:lnTo>
                    <a:pt x="896" y="309"/>
                  </a:lnTo>
                  <a:lnTo>
                    <a:pt x="896" y="307"/>
                  </a:lnTo>
                  <a:lnTo>
                    <a:pt x="896" y="307"/>
                  </a:lnTo>
                  <a:lnTo>
                    <a:pt x="896" y="306"/>
                  </a:lnTo>
                  <a:lnTo>
                    <a:pt x="894" y="306"/>
                  </a:lnTo>
                  <a:lnTo>
                    <a:pt x="894" y="306"/>
                  </a:lnTo>
                  <a:lnTo>
                    <a:pt x="894" y="306"/>
                  </a:lnTo>
                  <a:lnTo>
                    <a:pt x="896" y="304"/>
                  </a:lnTo>
                  <a:lnTo>
                    <a:pt x="896" y="304"/>
                  </a:lnTo>
                  <a:lnTo>
                    <a:pt x="896" y="302"/>
                  </a:lnTo>
                  <a:lnTo>
                    <a:pt x="894" y="302"/>
                  </a:lnTo>
                  <a:lnTo>
                    <a:pt x="894" y="300"/>
                  </a:lnTo>
                  <a:lnTo>
                    <a:pt x="894" y="300"/>
                  </a:lnTo>
                  <a:lnTo>
                    <a:pt x="892" y="300"/>
                  </a:lnTo>
                  <a:lnTo>
                    <a:pt x="892" y="300"/>
                  </a:lnTo>
                  <a:lnTo>
                    <a:pt x="892" y="300"/>
                  </a:lnTo>
                  <a:lnTo>
                    <a:pt x="890" y="300"/>
                  </a:lnTo>
                  <a:lnTo>
                    <a:pt x="888" y="302"/>
                  </a:lnTo>
                  <a:lnTo>
                    <a:pt x="885" y="302"/>
                  </a:lnTo>
                  <a:lnTo>
                    <a:pt x="883" y="300"/>
                  </a:lnTo>
                  <a:lnTo>
                    <a:pt x="881" y="300"/>
                  </a:lnTo>
                  <a:lnTo>
                    <a:pt x="879" y="296"/>
                  </a:lnTo>
                  <a:lnTo>
                    <a:pt x="879" y="295"/>
                  </a:lnTo>
                  <a:lnTo>
                    <a:pt x="879" y="293"/>
                  </a:lnTo>
                  <a:lnTo>
                    <a:pt x="877" y="291"/>
                  </a:lnTo>
                  <a:lnTo>
                    <a:pt x="877" y="289"/>
                  </a:lnTo>
                  <a:lnTo>
                    <a:pt x="879" y="287"/>
                  </a:lnTo>
                  <a:lnTo>
                    <a:pt x="879" y="286"/>
                  </a:lnTo>
                  <a:lnTo>
                    <a:pt x="879" y="284"/>
                  </a:lnTo>
                  <a:lnTo>
                    <a:pt x="879" y="284"/>
                  </a:lnTo>
                  <a:lnTo>
                    <a:pt x="879" y="282"/>
                  </a:lnTo>
                  <a:lnTo>
                    <a:pt x="877" y="282"/>
                  </a:lnTo>
                  <a:lnTo>
                    <a:pt x="876" y="282"/>
                  </a:lnTo>
                  <a:lnTo>
                    <a:pt x="876" y="284"/>
                  </a:lnTo>
                  <a:lnTo>
                    <a:pt x="876" y="284"/>
                  </a:lnTo>
                  <a:lnTo>
                    <a:pt x="874" y="286"/>
                  </a:lnTo>
                  <a:lnTo>
                    <a:pt x="872" y="286"/>
                  </a:lnTo>
                  <a:lnTo>
                    <a:pt x="872" y="286"/>
                  </a:lnTo>
                  <a:lnTo>
                    <a:pt x="870" y="286"/>
                  </a:lnTo>
                  <a:lnTo>
                    <a:pt x="868" y="286"/>
                  </a:lnTo>
                  <a:lnTo>
                    <a:pt x="866" y="286"/>
                  </a:lnTo>
                  <a:lnTo>
                    <a:pt x="865" y="286"/>
                  </a:lnTo>
                  <a:lnTo>
                    <a:pt x="861" y="286"/>
                  </a:lnTo>
                  <a:lnTo>
                    <a:pt x="859" y="286"/>
                  </a:lnTo>
                  <a:lnTo>
                    <a:pt x="859" y="286"/>
                  </a:lnTo>
                  <a:lnTo>
                    <a:pt x="857" y="284"/>
                  </a:lnTo>
                  <a:lnTo>
                    <a:pt x="855" y="284"/>
                  </a:lnTo>
                  <a:lnTo>
                    <a:pt x="854" y="284"/>
                  </a:lnTo>
                  <a:lnTo>
                    <a:pt x="854" y="284"/>
                  </a:lnTo>
                  <a:lnTo>
                    <a:pt x="852" y="286"/>
                  </a:lnTo>
                  <a:lnTo>
                    <a:pt x="850" y="287"/>
                  </a:lnTo>
                  <a:lnTo>
                    <a:pt x="850" y="289"/>
                  </a:lnTo>
                  <a:lnTo>
                    <a:pt x="850" y="291"/>
                  </a:lnTo>
                  <a:lnTo>
                    <a:pt x="848" y="293"/>
                  </a:lnTo>
                  <a:lnTo>
                    <a:pt x="846" y="295"/>
                  </a:lnTo>
                  <a:lnTo>
                    <a:pt x="844" y="296"/>
                  </a:lnTo>
                  <a:lnTo>
                    <a:pt x="843" y="296"/>
                  </a:lnTo>
                  <a:lnTo>
                    <a:pt x="841" y="296"/>
                  </a:lnTo>
                  <a:lnTo>
                    <a:pt x="839" y="295"/>
                  </a:lnTo>
                  <a:lnTo>
                    <a:pt x="837" y="293"/>
                  </a:lnTo>
                  <a:lnTo>
                    <a:pt x="834" y="291"/>
                  </a:lnTo>
                  <a:lnTo>
                    <a:pt x="832" y="291"/>
                  </a:lnTo>
                  <a:lnTo>
                    <a:pt x="832" y="289"/>
                  </a:lnTo>
                  <a:lnTo>
                    <a:pt x="832" y="287"/>
                  </a:lnTo>
                  <a:lnTo>
                    <a:pt x="830" y="286"/>
                  </a:lnTo>
                  <a:lnTo>
                    <a:pt x="826" y="286"/>
                  </a:lnTo>
                  <a:lnTo>
                    <a:pt x="826" y="286"/>
                  </a:lnTo>
                  <a:lnTo>
                    <a:pt x="824" y="284"/>
                  </a:lnTo>
                  <a:lnTo>
                    <a:pt x="824" y="284"/>
                  </a:lnTo>
                  <a:lnTo>
                    <a:pt x="824" y="286"/>
                  </a:lnTo>
                  <a:lnTo>
                    <a:pt x="821" y="286"/>
                  </a:lnTo>
                  <a:lnTo>
                    <a:pt x="821" y="286"/>
                  </a:lnTo>
                  <a:lnTo>
                    <a:pt x="819" y="286"/>
                  </a:lnTo>
                  <a:lnTo>
                    <a:pt x="817" y="287"/>
                  </a:lnTo>
                  <a:lnTo>
                    <a:pt x="817" y="287"/>
                  </a:lnTo>
                  <a:lnTo>
                    <a:pt x="815" y="287"/>
                  </a:lnTo>
                  <a:lnTo>
                    <a:pt x="813" y="287"/>
                  </a:lnTo>
                  <a:lnTo>
                    <a:pt x="810" y="289"/>
                  </a:lnTo>
                  <a:lnTo>
                    <a:pt x="808" y="289"/>
                  </a:lnTo>
                  <a:lnTo>
                    <a:pt x="806" y="287"/>
                  </a:lnTo>
                  <a:lnTo>
                    <a:pt x="804" y="287"/>
                  </a:lnTo>
                  <a:lnTo>
                    <a:pt x="801" y="287"/>
                  </a:lnTo>
                  <a:lnTo>
                    <a:pt x="801" y="286"/>
                  </a:lnTo>
                  <a:lnTo>
                    <a:pt x="797" y="286"/>
                  </a:lnTo>
                  <a:lnTo>
                    <a:pt x="797" y="286"/>
                  </a:lnTo>
                  <a:lnTo>
                    <a:pt x="795" y="284"/>
                  </a:lnTo>
                  <a:lnTo>
                    <a:pt x="793" y="284"/>
                  </a:lnTo>
                  <a:lnTo>
                    <a:pt x="793" y="282"/>
                  </a:lnTo>
                  <a:lnTo>
                    <a:pt x="792" y="282"/>
                  </a:lnTo>
                  <a:lnTo>
                    <a:pt x="788" y="280"/>
                  </a:lnTo>
                  <a:lnTo>
                    <a:pt x="786" y="280"/>
                  </a:lnTo>
                  <a:lnTo>
                    <a:pt x="786" y="280"/>
                  </a:lnTo>
                  <a:lnTo>
                    <a:pt x="782" y="282"/>
                  </a:lnTo>
                  <a:lnTo>
                    <a:pt x="782" y="282"/>
                  </a:lnTo>
                  <a:lnTo>
                    <a:pt x="781" y="280"/>
                  </a:lnTo>
                  <a:lnTo>
                    <a:pt x="779" y="282"/>
                  </a:lnTo>
                  <a:lnTo>
                    <a:pt x="777" y="282"/>
                  </a:lnTo>
                  <a:lnTo>
                    <a:pt x="775" y="282"/>
                  </a:lnTo>
                  <a:lnTo>
                    <a:pt x="773" y="282"/>
                  </a:lnTo>
                  <a:lnTo>
                    <a:pt x="771" y="282"/>
                  </a:lnTo>
                  <a:lnTo>
                    <a:pt x="768" y="280"/>
                  </a:lnTo>
                  <a:lnTo>
                    <a:pt x="768" y="280"/>
                  </a:lnTo>
                  <a:lnTo>
                    <a:pt x="768" y="280"/>
                  </a:lnTo>
                  <a:lnTo>
                    <a:pt x="766" y="276"/>
                  </a:lnTo>
                  <a:lnTo>
                    <a:pt x="766" y="275"/>
                  </a:lnTo>
                  <a:lnTo>
                    <a:pt x="766" y="269"/>
                  </a:lnTo>
                  <a:lnTo>
                    <a:pt x="764" y="267"/>
                  </a:lnTo>
                  <a:lnTo>
                    <a:pt x="764" y="267"/>
                  </a:lnTo>
                  <a:lnTo>
                    <a:pt x="764" y="265"/>
                  </a:lnTo>
                  <a:lnTo>
                    <a:pt x="760" y="264"/>
                  </a:lnTo>
                  <a:lnTo>
                    <a:pt x="759" y="262"/>
                  </a:lnTo>
                  <a:lnTo>
                    <a:pt x="759" y="260"/>
                  </a:lnTo>
                  <a:lnTo>
                    <a:pt x="759" y="260"/>
                  </a:lnTo>
                  <a:lnTo>
                    <a:pt x="759" y="258"/>
                  </a:lnTo>
                  <a:lnTo>
                    <a:pt x="757" y="258"/>
                  </a:lnTo>
                  <a:lnTo>
                    <a:pt x="755" y="258"/>
                  </a:lnTo>
                  <a:lnTo>
                    <a:pt x="751" y="256"/>
                  </a:lnTo>
                  <a:lnTo>
                    <a:pt x="751" y="256"/>
                  </a:lnTo>
                  <a:lnTo>
                    <a:pt x="749" y="253"/>
                  </a:lnTo>
                  <a:lnTo>
                    <a:pt x="748" y="253"/>
                  </a:lnTo>
                  <a:lnTo>
                    <a:pt x="748" y="253"/>
                  </a:lnTo>
                  <a:lnTo>
                    <a:pt x="748" y="253"/>
                  </a:lnTo>
                  <a:lnTo>
                    <a:pt x="746" y="253"/>
                  </a:lnTo>
                  <a:lnTo>
                    <a:pt x="746" y="254"/>
                  </a:lnTo>
                  <a:lnTo>
                    <a:pt x="744" y="254"/>
                  </a:lnTo>
                  <a:lnTo>
                    <a:pt x="744" y="256"/>
                  </a:lnTo>
                  <a:lnTo>
                    <a:pt x="744" y="260"/>
                  </a:lnTo>
                  <a:lnTo>
                    <a:pt x="744" y="262"/>
                  </a:lnTo>
                  <a:lnTo>
                    <a:pt x="744" y="262"/>
                  </a:lnTo>
                  <a:lnTo>
                    <a:pt x="742" y="264"/>
                  </a:lnTo>
                  <a:lnTo>
                    <a:pt x="740" y="264"/>
                  </a:lnTo>
                  <a:lnTo>
                    <a:pt x="739" y="262"/>
                  </a:lnTo>
                  <a:lnTo>
                    <a:pt x="737" y="262"/>
                  </a:lnTo>
                  <a:lnTo>
                    <a:pt x="737" y="262"/>
                  </a:lnTo>
                  <a:lnTo>
                    <a:pt x="735" y="260"/>
                  </a:lnTo>
                  <a:lnTo>
                    <a:pt x="735" y="260"/>
                  </a:lnTo>
                  <a:lnTo>
                    <a:pt x="733" y="258"/>
                  </a:lnTo>
                  <a:lnTo>
                    <a:pt x="731" y="258"/>
                  </a:lnTo>
                  <a:lnTo>
                    <a:pt x="729" y="258"/>
                  </a:lnTo>
                  <a:lnTo>
                    <a:pt x="728" y="258"/>
                  </a:lnTo>
                  <a:lnTo>
                    <a:pt x="728" y="258"/>
                  </a:lnTo>
                  <a:lnTo>
                    <a:pt x="726" y="258"/>
                  </a:lnTo>
                  <a:lnTo>
                    <a:pt x="726" y="262"/>
                  </a:lnTo>
                  <a:lnTo>
                    <a:pt x="726" y="262"/>
                  </a:lnTo>
                  <a:lnTo>
                    <a:pt x="724" y="264"/>
                  </a:lnTo>
                  <a:lnTo>
                    <a:pt x="724" y="264"/>
                  </a:lnTo>
                  <a:lnTo>
                    <a:pt x="722" y="264"/>
                  </a:lnTo>
                  <a:lnTo>
                    <a:pt x="720" y="264"/>
                  </a:lnTo>
                  <a:lnTo>
                    <a:pt x="718" y="264"/>
                  </a:lnTo>
                  <a:lnTo>
                    <a:pt x="717" y="264"/>
                  </a:lnTo>
                  <a:lnTo>
                    <a:pt x="715" y="264"/>
                  </a:lnTo>
                  <a:lnTo>
                    <a:pt x="713" y="262"/>
                  </a:lnTo>
                  <a:lnTo>
                    <a:pt x="711" y="260"/>
                  </a:lnTo>
                  <a:lnTo>
                    <a:pt x="711" y="260"/>
                  </a:lnTo>
                  <a:lnTo>
                    <a:pt x="707" y="258"/>
                  </a:lnTo>
                  <a:lnTo>
                    <a:pt x="706" y="254"/>
                  </a:lnTo>
                  <a:lnTo>
                    <a:pt x="700" y="249"/>
                  </a:lnTo>
                  <a:lnTo>
                    <a:pt x="698" y="247"/>
                  </a:lnTo>
                  <a:lnTo>
                    <a:pt x="696" y="247"/>
                  </a:lnTo>
                  <a:lnTo>
                    <a:pt x="696" y="247"/>
                  </a:lnTo>
                  <a:lnTo>
                    <a:pt x="696" y="245"/>
                  </a:lnTo>
                  <a:lnTo>
                    <a:pt x="695" y="243"/>
                  </a:lnTo>
                  <a:lnTo>
                    <a:pt x="695" y="243"/>
                  </a:lnTo>
                  <a:lnTo>
                    <a:pt x="691" y="242"/>
                  </a:lnTo>
                  <a:lnTo>
                    <a:pt x="689" y="240"/>
                  </a:lnTo>
                  <a:lnTo>
                    <a:pt x="689" y="240"/>
                  </a:lnTo>
                  <a:lnTo>
                    <a:pt x="687" y="240"/>
                  </a:lnTo>
                  <a:lnTo>
                    <a:pt x="686" y="242"/>
                  </a:lnTo>
                  <a:lnTo>
                    <a:pt x="684" y="242"/>
                  </a:lnTo>
                  <a:lnTo>
                    <a:pt x="682" y="242"/>
                  </a:lnTo>
                  <a:lnTo>
                    <a:pt x="682" y="218"/>
                  </a:lnTo>
                  <a:lnTo>
                    <a:pt x="680" y="183"/>
                  </a:lnTo>
                  <a:lnTo>
                    <a:pt x="678" y="165"/>
                  </a:lnTo>
                  <a:lnTo>
                    <a:pt x="676" y="134"/>
                  </a:lnTo>
                  <a:lnTo>
                    <a:pt x="675" y="110"/>
                  </a:lnTo>
                  <a:lnTo>
                    <a:pt x="675" y="77"/>
                  </a:lnTo>
                  <a:lnTo>
                    <a:pt x="673" y="55"/>
                  </a:lnTo>
                  <a:lnTo>
                    <a:pt x="671" y="0"/>
                  </a:lnTo>
                  <a:lnTo>
                    <a:pt x="669" y="0"/>
                  </a:lnTo>
                  <a:lnTo>
                    <a:pt x="616" y="4"/>
                  </a:lnTo>
                  <a:lnTo>
                    <a:pt x="576" y="6"/>
                  </a:lnTo>
                  <a:lnTo>
                    <a:pt x="561" y="6"/>
                  </a:lnTo>
                  <a:lnTo>
                    <a:pt x="510" y="8"/>
                  </a:lnTo>
                  <a:lnTo>
                    <a:pt x="468" y="8"/>
                  </a:lnTo>
                  <a:lnTo>
                    <a:pt x="455" y="10"/>
                  </a:lnTo>
                  <a:lnTo>
                    <a:pt x="373" y="11"/>
                  </a:lnTo>
                  <a:lnTo>
                    <a:pt x="369" y="11"/>
                  </a:lnTo>
                  <a:lnTo>
                    <a:pt x="371" y="64"/>
                  </a:lnTo>
                  <a:lnTo>
                    <a:pt x="371" y="105"/>
                  </a:lnTo>
                  <a:lnTo>
                    <a:pt x="373" y="119"/>
                  </a:lnTo>
                  <a:lnTo>
                    <a:pt x="373" y="174"/>
                  </a:lnTo>
                  <a:lnTo>
                    <a:pt x="373" y="201"/>
                  </a:lnTo>
                  <a:lnTo>
                    <a:pt x="375" y="229"/>
                  </a:lnTo>
                  <a:lnTo>
                    <a:pt x="375" y="284"/>
                  </a:lnTo>
                  <a:lnTo>
                    <a:pt x="375" y="284"/>
                  </a:lnTo>
                  <a:lnTo>
                    <a:pt x="375" y="344"/>
                  </a:lnTo>
                  <a:lnTo>
                    <a:pt x="375" y="377"/>
                  </a:lnTo>
                  <a:lnTo>
                    <a:pt x="375" y="401"/>
                  </a:lnTo>
                  <a:lnTo>
                    <a:pt x="375" y="454"/>
                  </a:lnTo>
                  <a:lnTo>
                    <a:pt x="377" y="508"/>
                  </a:lnTo>
                  <a:lnTo>
                    <a:pt x="377" y="561"/>
                  </a:lnTo>
                  <a:lnTo>
                    <a:pt x="379" y="572"/>
                  </a:lnTo>
                  <a:lnTo>
                    <a:pt x="348" y="572"/>
                  </a:lnTo>
                  <a:lnTo>
                    <a:pt x="307" y="572"/>
                  </a:lnTo>
                  <a:lnTo>
                    <a:pt x="280" y="572"/>
                  </a:lnTo>
                  <a:lnTo>
                    <a:pt x="276" y="572"/>
                  </a:lnTo>
                  <a:lnTo>
                    <a:pt x="251" y="572"/>
                  </a:lnTo>
                  <a:lnTo>
                    <a:pt x="247" y="574"/>
                  </a:lnTo>
                  <a:lnTo>
                    <a:pt x="232" y="572"/>
                  </a:lnTo>
                  <a:lnTo>
                    <a:pt x="205" y="572"/>
                  </a:lnTo>
                  <a:lnTo>
                    <a:pt x="189" y="572"/>
                  </a:lnTo>
                  <a:lnTo>
                    <a:pt x="181" y="574"/>
                  </a:lnTo>
                  <a:lnTo>
                    <a:pt x="141" y="572"/>
                  </a:lnTo>
                  <a:lnTo>
                    <a:pt x="101" y="572"/>
                  </a:lnTo>
                  <a:lnTo>
                    <a:pt x="92" y="572"/>
                  </a:lnTo>
                  <a:lnTo>
                    <a:pt x="79" y="572"/>
                  </a:lnTo>
                  <a:lnTo>
                    <a:pt x="68" y="572"/>
                  </a:lnTo>
                  <a:lnTo>
                    <a:pt x="30" y="57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63"/>
            <p:cNvSpPr>
              <a:spLocks/>
            </p:cNvSpPr>
            <p:nvPr userDrawn="1"/>
          </p:nvSpPr>
          <p:spPr bwMode="auto">
            <a:xfrm>
              <a:off x="5595938" y="3984625"/>
              <a:ext cx="11113" cy="11113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1" y="0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1" y="7"/>
                </a:cxn>
                <a:cxn ang="0">
                  <a:pos x="1" y="7"/>
                </a:cxn>
                <a:cxn ang="0">
                  <a:pos x="1" y="7"/>
                </a:cxn>
                <a:cxn ang="0">
                  <a:pos x="1" y="7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1" y="0"/>
                </a:cxn>
              </a:cxnLst>
              <a:rect l="0" t="0" r="r" b="b"/>
              <a:pathLst>
                <a:path w="7" h="7">
                  <a:moveTo>
                    <a:pt x="1" y="0"/>
                  </a:moveTo>
                  <a:lnTo>
                    <a:pt x="1" y="0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64"/>
            <p:cNvSpPr>
              <a:spLocks/>
            </p:cNvSpPr>
            <p:nvPr userDrawn="1"/>
          </p:nvSpPr>
          <p:spPr bwMode="auto">
            <a:xfrm>
              <a:off x="5224463" y="4138613"/>
              <a:ext cx="53975" cy="31750"/>
            </a:xfrm>
            <a:custGeom>
              <a:avLst/>
              <a:gdLst/>
              <a:ahLst/>
              <a:cxnLst>
                <a:cxn ang="0">
                  <a:pos x="34" y="7"/>
                </a:cxn>
                <a:cxn ang="0">
                  <a:pos x="34" y="7"/>
                </a:cxn>
                <a:cxn ang="0">
                  <a:pos x="34" y="9"/>
                </a:cxn>
                <a:cxn ang="0">
                  <a:pos x="33" y="11"/>
                </a:cxn>
                <a:cxn ang="0">
                  <a:pos x="31" y="12"/>
                </a:cxn>
                <a:cxn ang="0">
                  <a:pos x="29" y="14"/>
                </a:cxn>
                <a:cxn ang="0">
                  <a:pos x="29" y="16"/>
                </a:cxn>
                <a:cxn ang="0">
                  <a:pos x="31" y="18"/>
                </a:cxn>
                <a:cxn ang="0">
                  <a:pos x="29" y="18"/>
                </a:cxn>
                <a:cxn ang="0">
                  <a:pos x="29" y="18"/>
                </a:cxn>
                <a:cxn ang="0">
                  <a:pos x="25" y="18"/>
                </a:cxn>
                <a:cxn ang="0">
                  <a:pos x="23" y="18"/>
                </a:cxn>
                <a:cxn ang="0">
                  <a:pos x="23" y="20"/>
                </a:cxn>
                <a:cxn ang="0">
                  <a:pos x="22" y="20"/>
                </a:cxn>
                <a:cxn ang="0">
                  <a:pos x="20" y="20"/>
                </a:cxn>
                <a:cxn ang="0">
                  <a:pos x="20" y="18"/>
                </a:cxn>
                <a:cxn ang="0">
                  <a:pos x="18" y="16"/>
                </a:cxn>
                <a:cxn ang="0">
                  <a:pos x="16" y="18"/>
                </a:cxn>
                <a:cxn ang="0">
                  <a:pos x="16" y="16"/>
                </a:cxn>
                <a:cxn ang="0">
                  <a:pos x="12" y="16"/>
                </a:cxn>
                <a:cxn ang="0">
                  <a:pos x="11" y="14"/>
                </a:cxn>
                <a:cxn ang="0">
                  <a:pos x="9" y="14"/>
                </a:cxn>
                <a:cxn ang="0">
                  <a:pos x="7" y="12"/>
                </a:cxn>
                <a:cxn ang="0">
                  <a:pos x="5" y="12"/>
                </a:cxn>
                <a:cxn ang="0">
                  <a:pos x="2" y="12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2" y="9"/>
                </a:cxn>
                <a:cxn ang="0">
                  <a:pos x="2" y="7"/>
                </a:cxn>
                <a:cxn ang="0">
                  <a:pos x="3" y="7"/>
                </a:cxn>
                <a:cxn ang="0">
                  <a:pos x="3" y="5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7" y="5"/>
                </a:cxn>
                <a:cxn ang="0">
                  <a:pos x="9" y="5"/>
                </a:cxn>
                <a:cxn ang="0">
                  <a:pos x="11" y="3"/>
                </a:cxn>
                <a:cxn ang="0">
                  <a:pos x="11" y="1"/>
                </a:cxn>
                <a:cxn ang="0">
                  <a:pos x="12" y="0"/>
                </a:cxn>
                <a:cxn ang="0">
                  <a:pos x="12" y="1"/>
                </a:cxn>
                <a:cxn ang="0">
                  <a:pos x="14" y="1"/>
                </a:cxn>
                <a:cxn ang="0">
                  <a:pos x="16" y="1"/>
                </a:cxn>
                <a:cxn ang="0">
                  <a:pos x="16" y="1"/>
                </a:cxn>
                <a:cxn ang="0">
                  <a:pos x="18" y="1"/>
                </a:cxn>
                <a:cxn ang="0">
                  <a:pos x="18" y="1"/>
                </a:cxn>
                <a:cxn ang="0">
                  <a:pos x="20" y="1"/>
                </a:cxn>
                <a:cxn ang="0">
                  <a:pos x="20" y="1"/>
                </a:cxn>
                <a:cxn ang="0">
                  <a:pos x="20" y="1"/>
                </a:cxn>
                <a:cxn ang="0">
                  <a:pos x="22" y="3"/>
                </a:cxn>
                <a:cxn ang="0">
                  <a:pos x="23" y="3"/>
                </a:cxn>
                <a:cxn ang="0">
                  <a:pos x="23" y="5"/>
                </a:cxn>
                <a:cxn ang="0">
                  <a:pos x="25" y="5"/>
                </a:cxn>
                <a:cxn ang="0">
                  <a:pos x="27" y="5"/>
                </a:cxn>
                <a:cxn ang="0">
                  <a:pos x="27" y="7"/>
                </a:cxn>
                <a:cxn ang="0">
                  <a:pos x="29" y="7"/>
                </a:cxn>
                <a:cxn ang="0">
                  <a:pos x="31" y="7"/>
                </a:cxn>
                <a:cxn ang="0">
                  <a:pos x="31" y="5"/>
                </a:cxn>
                <a:cxn ang="0">
                  <a:pos x="33" y="5"/>
                </a:cxn>
                <a:cxn ang="0">
                  <a:pos x="33" y="7"/>
                </a:cxn>
                <a:cxn ang="0">
                  <a:pos x="34" y="5"/>
                </a:cxn>
              </a:cxnLst>
              <a:rect l="0" t="0" r="r" b="b"/>
              <a:pathLst>
                <a:path w="34" h="20">
                  <a:moveTo>
                    <a:pt x="34" y="5"/>
                  </a:moveTo>
                  <a:lnTo>
                    <a:pt x="34" y="5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9"/>
                  </a:lnTo>
                  <a:lnTo>
                    <a:pt x="34" y="9"/>
                  </a:lnTo>
                  <a:lnTo>
                    <a:pt x="33" y="9"/>
                  </a:lnTo>
                  <a:lnTo>
                    <a:pt x="33" y="11"/>
                  </a:lnTo>
                  <a:lnTo>
                    <a:pt x="31" y="11"/>
                  </a:lnTo>
                  <a:lnTo>
                    <a:pt x="31" y="11"/>
                  </a:lnTo>
                  <a:lnTo>
                    <a:pt x="31" y="12"/>
                  </a:lnTo>
                  <a:lnTo>
                    <a:pt x="29" y="12"/>
                  </a:lnTo>
                  <a:lnTo>
                    <a:pt x="29" y="12"/>
                  </a:lnTo>
                  <a:lnTo>
                    <a:pt x="29" y="14"/>
                  </a:lnTo>
                  <a:lnTo>
                    <a:pt x="29" y="14"/>
                  </a:lnTo>
                  <a:lnTo>
                    <a:pt x="29" y="14"/>
                  </a:lnTo>
                  <a:lnTo>
                    <a:pt x="29" y="16"/>
                  </a:lnTo>
                  <a:lnTo>
                    <a:pt x="29" y="16"/>
                  </a:lnTo>
                  <a:lnTo>
                    <a:pt x="29" y="16"/>
                  </a:lnTo>
                  <a:lnTo>
                    <a:pt x="31" y="18"/>
                  </a:lnTo>
                  <a:lnTo>
                    <a:pt x="31" y="18"/>
                  </a:lnTo>
                  <a:lnTo>
                    <a:pt x="31" y="18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7" y="18"/>
                  </a:lnTo>
                  <a:lnTo>
                    <a:pt x="27" y="18"/>
                  </a:lnTo>
                  <a:lnTo>
                    <a:pt x="25" y="18"/>
                  </a:lnTo>
                  <a:lnTo>
                    <a:pt x="25" y="18"/>
                  </a:lnTo>
                  <a:lnTo>
                    <a:pt x="25" y="18"/>
                  </a:lnTo>
                  <a:lnTo>
                    <a:pt x="23" y="18"/>
                  </a:lnTo>
                  <a:lnTo>
                    <a:pt x="23" y="20"/>
                  </a:lnTo>
                  <a:lnTo>
                    <a:pt x="23" y="20"/>
                  </a:lnTo>
                  <a:lnTo>
                    <a:pt x="23" y="20"/>
                  </a:lnTo>
                  <a:lnTo>
                    <a:pt x="23" y="20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2" y="12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3" y="7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1" y="1"/>
                  </a:lnTo>
                  <a:lnTo>
                    <a:pt x="11" y="1"/>
                  </a:lnTo>
                  <a:lnTo>
                    <a:pt x="11" y="1"/>
                  </a:lnTo>
                  <a:lnTo>
                    <a:pt x="11" y="1"/>
                  </a:lnTo>
                  <a:lnTo>
                    <a:pt x="12" y="1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2" y="1"/>
                  </a:lnTo>
                  <a:lnTo>
                    <a:pt x="12" y="1"/>
                  </a:lnTo>
                  <a:lnTo>
                    <a:pt x="14" y="1"/>
                  </a:lnTo>
                  <a:lnTo>
                    <a:pt x="14" y="1"/>
                  </a:lnTo>
                  <a:lnTo>
                    <a:pt x="14" y="1"/>
                  </a:lnTo>
                  <a:lnTo>
                    <a:pt x="14" y="1"/>
                  </a:lnTo>
                  <a:lnTo>
                    <a:pt x="14" y="1"/>
                  </a:lnTo>
                  <a:lnTo>
                    <a:pt x="16" y="1"/>
                  </a:lnTo>
                  <a:lnTo>
                    <a:pt x="16" y="1"/>
                  </a:lnTo>
                  <a:lnTo>
                    <a:pt x="16" y="1"/>
                  </a:lnTo>
                  <a:lnTo>
                    <a:pt x="16" y="1"/>
                  </a:lnTo>
                  <a:lnTo>
                    <a:pt x="16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20" y="1"/>
                  </a:lnTo>
                  <a:lnTo>
                    <a:pt x="20" y="1"/>
                  </a:lnTo>
                  <a:lnTo>
                    <a:pt x="20" y="1"/>
                  </a:lnTo>
                  <a:lnTo>
                    <a:pt x="20" y="1"/>
                  </a:lnTo>
                  <a:lnTo>
                    <a:pt x="20" y="1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20" y="1"/>
                  </a:lnTo>
                  <a:lnTo>
                    <a:pt x="22" y="3"/>
                  </a:lnTo>
                  <a:lnTo>
                    <a:pt x="22" y="3"/>
                  </a:lnTo>
                  <a:lnTo>
                    <a:pt x="22" y="3"/>
                  </a:lnTo>
                  <a:lnTo>
                    <a:pt x="22" y="3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3" y="5"/>
                  </a:lnTo>
                  <a:lnTo>
                    <a:pt x="25" y="5"/>
                  </a:lnTo>
                  <a:lnTo>
                    <a:pt x="25" y="5"/>
                  </a:lnTo>
                  <a:lnTo>
                    <a:pt x="25" y="5"/>
                  </a:lnTo>
                  <a:lnTo>
                    <a:pt x="27" y="5"/>
                  </a:lnTo>
                  <a:lnTo>
                    <a:pt x="27" y="5"/>
                  </a:lnTo>
                  <a:lnTo>
                    <a:pt x="27" y="5"/>
                  </a:lnTo>
                  <a:lnTo>
                    <a:pt x="27" y="5"/>
                  </a:lnTo>
                  <a:lnTo>
                    <a:pt x="27" y="5"/>
                  </a:lnTo>
                  <a:lnTo>
                    <a:pt x="27" y="7"/>
                  </a:lnTo>
                  <a:lnTo>
                    <a:pt x="27" y="7"/>
                  </a:lnTo>
                  <a:lnTo>
                    <a:pt x="27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1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4" y="7"/>
                  </a:lnTo>
                  <a:lnTo>
                    <a:pt x="34" y="5"/>
                  </a:lnTo>
                  <a:lnTo>
                    <a:pt x="34" y="5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65"/>
            <p:cNvSpPr>
              <a:spLocks/>
            </p:cNvSpPr>
            <p:nvPr userDrawn="1"/>
          </p:nvSpPr>
          <p:spPr bwMode="auto">
            <a:xfrm>
              <a:off x="5345113" y="4175125"/>
              <a:ext cx="41275" cy="30163"/>
            </a:xfrm>
            <a:custGeom>
              <a:avLst/>
              <a:gdLst/>
              <a:ahLst/>
              <a:cxnLst>
                <a:cxn ang="0">
                  <a:pos x="22" y="17"/>
                </a:cxn>
                <a:cxn ang="0">
                  <a:pos x="24" y="15"/>
                </a:cxn>
                <a:cxn ang="0">
                  <a:pos x="24" y="15"/>
                </a:cxn>
                <a:cxn ang="0">
                  <a:pos x="26" y="15"/>
                </a:cxn>
                <a:cxn ang="0">
                  <a:pos x="26" y="17"/>
                </a:cxn>
                <a:cxn ang="0">
                  <a:pos x="26" y="19"/>
                </a:cxn>
                <a:cxn ang="0">
                  <a:pos x="24" y="17"/>
                </a:cxn>
                <a:cxn ang="0">
                  <a:pos x="21" y="19"/>
                </a:cxn>
                <a:cxn ang="0">
                  <a:pos x="19" y="19"/>
                </a:cxn>
                <a:cxn ang="0">
                  <a:pos x="15" y="17"/>
                </a:cxn>
                <a:cxn ang="0">
                  <a:pos x="11" y="17"/>
                </a:cxn>
                <a:cxn ang="0">
                  <a:pos x="10" y="17"/>
                </a:cxn>
                <a:cxn ang="0">
                  <a:pos x="8" y="13"/>
                </a:cxn>
                <a:cxn ang="0">
                  <a:pos x="4" y="11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6" y="9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10" y="6"/>
                </a:cxn>
                <a:cxn ang="0">
                  <a:pos x="10" y="4"/>
                </a:cxn>
                <a:cxn ang="0">
                  <a:pos x="11" y="2"/>
                </a:cxn>
                <a:cxn ang="0">
                  <a:pos x="13" y="0"/>
                </a:cxn>
                <a:cxn ang="0">
                  <a:pos x="13" y="0"/>
                </a:cxn>
                <a:cxn ang="0">
                  <a:pos x="13" y="4"/>
                </a:cxn>
                <a:cxn ang="0">
                  <a:pos x="15" y="4"/>
                </a:cxn>
                <a:cxn ang="0">
                  <a:pos x="17" y="6"/>
                </a:cxn>
                <a:cxn ang="0">
                  <a:pos x="19" y="9"/>
                </a:cxn>
                <a:cxn ang="0">
                  <a:pos x="21" y="9"/>
                </a:cxn>
                <a:cxn ang="0">
                  <a:pos x="19" y="6"/>
                </a:cxn>
                <a:cxn ang="0">
                  <a:pos x="21" y="6"/>
                </a:cxn>
                <a:cxn ang="0">
                  <a:pos x="21" y="8"/>
                </a:cxn>
                <a:cxn ang="0">
                  <a:pos x="21" y="9"/>
                </a:cxn>
                <a:cxn ang="0">
                  <a:pos x="21" y="11"/>
                </a:cxn>
                <a:cxn ang="0">
                  <a:pos x="19" y="11"/>
                </a:cxn>
                <a:cxn ang="0">
                  <a:pos x="19" y="9"/>
                </a:cxn>
                <a:cxn ang="0">
                  <a:pos x="17" y="9"/>
                </a:cxn>
                <a:cxn ang="0">
                  <a:pos x="19" y="11"/>
                </a:cxn>
                <a:cxn ang="0">
                  <a:pos x="19" y="11"/>
                </a:cxn>
                <a:cxn ang="0">
                  <a:pos x="19" y="13"/>
                </a:cxn>
                <a:cxn ang="0">
                  <a:pos x="21" y="13"/>
                </a:cxn>
                <a:cxn ang="0">
                  <a:pos x="21" y="11"/>
                </a:cxn>
                <a:cxn ang="0">
                  <a:pos x="24" y="13"/>
                </a:cxn>
                <a:cxn ang="0">
                  <a:pos x="24" y="13"/>
                </a:cxn>
                <a:cxn ang="0">
                  <a:pos x="22" y="15"/>
                </a:cxn>
              </a:cxnLst>
              <a:rect l="0" t="0" r="r" b="b"/>
              <a:pathLst>
                <a:path w="26" h="19">
                  <a:moveTo>
                    <a:pt x="22" y="17"/>
                  </a:moveTo>
                  <a:lnTo>
                    <a:pt x="22" y="17"/>
                  </a:lnTo>
                  <a:lnTo>
                    <a:pt x="22" y="17"/>
                  </a:lnTo>
                  <a:lnTo>
                    <a:pt x="22" y="15"/>
                  </a:lnTo>
                  <a:lnTo>
                    <a:pt x="22" y="15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26" y="15"/>
                  </a:lnTo>
                  <a:lnTo>
                    <a:pt x="26" y="13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7"/>
                  </a:lnTo>
                  <a:lnTo>
                    <a:pt x="26" y="17"/>
                  </a:lnTo>
                  <a:lnTo>
                    <a:pt x="26" y="17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2" y="19"/>
                  </a:lnTo>
                  <a:lnTo>
                    <a:pt x="21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7" y="19"/>
                  </a:lnTo>
                  <a:lnTo>
                    <a:pt x="17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3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5"/>
                  </a:lnTo>
                  <a:lnTo>
                    <a:pt x="8" y="15"/>
                  </a:lnTo>
                  <a:lnTo>
                    <a:pt x="8" y="13"/>
                  </a:lnTo>
                  <a:lnTo>
                    <a:pt x="6" y="13"/>
                  </a:lnTo>
                  <a:lnTo>
                    <a:pt x="6" y="11"/>
                  </a:lnTo>
                  <a:lnTo>
                    <a:pt x="4" y="11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6"/>
                  </a:lnTo>
                  <a:lnTo>
                    <a:pt x="17" y="6"/>
                  </a:lnTo>
                  <a:lnTo>
                    <a:pt x="17" y="6"/>
                  </a:lnTo>
                  <a:lnTo>
                    <a:pt x="17" y="8"/>
                  </a:lnTo>
                  <a:lnTo>
                    <a:pt x="17" y="8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9" y="11"/>
                  </a:lnTo>
                  <a:lnTo>
                    <a:pt x="21" y="9"/>
                  </a:lnTo>
                  <a:lnTo>
                    <a:pt x="19" y="9"/>
                  </a:lnTo>
                  <a:lnTo>
                    <a:pt x="19" y="8"/>
                  </a:lnTo>
                  <a:lnTo>
                    <a:pt x="19" y="6"/>
                  </a:lnTo>
                  <a:lnTo>
                    <a:pt x="19" y="6"/>
                  </a:lnTo>
                  <a:lnTo>
                    <a:pt x="21" y="6"/>
                  </a:lnTo>
                  <a:lnTo>
                    <a:pt x="21" y="6"/>
                  </a:lnTo>
                  <a:lnTo>
                    <a:pt x="21" y="6"/>
                  </a:lnTo>
                  <a:lnTo>
                    <a:pt x="22" y="6"/>
                  </a:lnTo>
                  <a:lnTo>
                    <a:pt x="21" y="8"/>
                  </a:lnTo>
                  <a:lnTo>
                    <a:pt x="21" y="8"/>
                  </a:lnTo>
                  <a:lnTo>
                    <a:pt x="21" y="8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2" y="11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7" y="9"/>
                  </a:lnTo>
                  <a:lnTo>
                    <a:pt x="17" y="9"/>
                  </a:lnTo>
                  <a:lnTo>
                    <a:pt x="17" y="9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3"/>
                  </a:lnTo>
                  <a:lnTo>
                    <a:pt x="19" y="13"/>
                  </a:lnTo>
                  <a:lnTo>
                    <a:pt x="19" y="13"/>
                  </a:lnTo>
                  <a:lnTo>
                    <a:pt x="19" y="13"/>
                  </a:lnTo>
                  <a:lnTo>
                    <a:pt x="21" y="13"/>
                  </a:lnTo>
                  <a:lnTo>
                    <a:pt x="21" y="13"/>
                  </a:lnTo>
                  <a:lnTo>
                    <a:pt x="21" y="13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22" y="13"/>
                  </a:lnTo>
                  <a:lnTo>
                    <a:pt x="22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2" y="13"/>
                  </a:lnTo>
                  <a:lnTo>
                    <a:pt x="22" y="13"/>
                  </a:lnTo>
                  <a:lnTo>
                    <a:pt x="22" y="15"/>
                  </a:lnTo>
                  <a:lnTo>
                    <a:pt x="22" y="15"/>
                  </a:lnTo>
                  <a:lnTo>
                    <a:pt x="22" y="1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66"/>
            <p:cNvSpPr>
              <a:spLocks/>
            </p:cNvSpPr>
            <p:nvPr userDrawn="1"/>
          </p:nvSpPr>
          <p:spPr bwMode="auto">
            <a:xfrm>
              <a:off x="5386388" y="4181475"/>
              <a:ext cx="34925" cy="25400"/>
            </a:xfrm>
            <a:custGeom>
              <a:avLst/>
              <a:gdLst/>
              <a:ahLst/>
              <a:cxnLst>
                <a:cxn ang="0">
                  <a:pos x="20" y="4"/>
                </a:cxn>
                <a:cxn ang="0">
                  <a:pos x="18" y="4"/>
                </a:cxn>
                <a:cxn ang="0">
                  <a:pos x="16" y="2"/>
                </a:cxn>
                <a:cxn ang="0">
                  <a:pos x="15" y="0"/>
                </a:cxn>
                <a:cxn ang="0">
                  <a:pos x="13" y="2"/>
                </a:cxn>
                <a:cxn ang="0">
                  <a:pos x="11" y="2"/>
                </a:cxn>
                <a:cxn ang="0">
                  <a:pos x="7" y="2"/>
                </a:cxn>
                <a:cxn ang="0">
                  <a:pos x="7" y="4"/>
                </a:cxn>
                <a:cxn ang="0">
                  <a:pos x="4" y="4"/>
                </a:cxn>
                <a:cxn ang="0">
                  <a:pos x="2" y="5"/>
                </a:cxn>
                <a:cxn ang="0">
                  <a:pos x="0" y="4"/>
                </a:cxn>
                <a:cxn ang="0">
                  <a:pos x="0" y="5"/>
                </a:cxn>
                <a:cxn ang="0">
                  <a:pos x="2" y="9"/>
                </a:cxn>
                <a:cxn ang="0">
                  <a:pos x="0" y="9"/>
                </a:cxn>
                <a:cxn ang="0">
                  <a:pos x="2" y="13"/>
                </a:cxn>
                <a:cxn ang="0">
                  <a:pos x="4" y="15"/>
                </a:cxn>
                <a:cxn ang="0">
                  <a:pos x="6" y="16"/>
                </a:cxn>
                <a:cxn ang="0">
                  <a:pos x="7" y="16"/>
                </a:cxn>
                <a:cxn ang="0">
                  <a:pos x="9" y="15"/>
                </a:cxn>
                <a:cxn ang="0">
                  <a:pos x="7" y="15"/>
                </a:cxn>
                <a:cxn ang="0">
                  <a:pos x="7" y="11"/>
                </a:cxn>
                <a:cxn ang="0">
                  <a:pos x="7" y="11"/>
                </a:cxn>
                <a:cxn ang="0">
                  <a:pos x="9" y="7"/>
                </a:cxn>
                <a:cxn ang="0">
                  <a:pos x="11" y="7"/>
                </a:cxn>
                <a:cxn ang="0">
                  <a:pos x="11" y="11"/>
                </a:cxn>
                <a:cxn ang="0">
                  <a:pos x="9" y="15"/>
                </a:cxn>
                <a:cxn ang="0">
                  <a:pos x="11" y="13"/>
                </a:cxn>
                <a:cxn ang="0">
                  <a:pos x="11" y="11"/>
                </a:cxn>
                <a:cxn ang="0">
                  <a:pos x="13" y="11"/>
                </a:cxn>
                <a:cxn ang="0">
                  <a:pos x="13" y="13"/>
                </a:cxn>
                <a:cxn ang="0">
                  <a:pos x="13" y="13"/>
                </a:cxn>
                <a:cxn ang="0">
                  <a:pos x="15" y="13"/>
                </a:cxn>
                <a:cxn ang="0">
                  <a:pos x="15" y="13"/>
                </a:cxn>
                <a:cxn ang="0">
                  <a:pos x="15" y="15"/>
                </a:cxn>
                <a:cxn ang="0">
                  <a:pos x="15" y="16"/>
                </a:cxn>
                <a:cxn ang="0">
                  <a:pos x="18" y="16"/>
                </a:cxn>
                <a:cxn ang="0">
                  <a:pos x="18" y="15"/>
                </a:cxn>
                <a:cxn ang="0">
                  <a:pos x="18" y="13"/>
                </a:cxn>
                <a:cxn ang="0">
                  <a:pos x="20" y="13"/>
                </a:cxn>
                <a:cxn ang="0">
                  <a:pos x="20" y="11"/>
                </a:cxn>
                <a:cxn ang="0">
                  <a:pos x="18" y="11"/>
                </a:cxn>
                <a:cxn ang="0">
                  <a:pos x="16" y="13"/>
                </a:cxn>
                <a:cxn ang="0">
                  <a:pos x="16" y="9"/>
                </a:cxn>
                <a:cxn ang="0">
                  <a:pos x="15" y="7"/>
                </a:cxn>
                <a:cxn ang="0">
                  <a:pos x="16" y="5"/>
                </a:cxn>
                <a:cxn ang="0">
                  <a:pos x="18" y="5"/>
                </a:cxn>
                <a:cxn ang="0">
                  <a:pos x="16" y="5"/>
                </a:cxn>
                <a:cxn ang="0">
                  <a:pos x="18" y="7"/>
                </a:cxn>
                <a:cxn ang="0">
                  <a:pos x="18" y="9"/>
                </a:cxn>
                <a:cxn ang="0">
                  <a:pos x="20" y="7"/>
                </a:cxn>
                <a:cxn ang="0">
                  <a:pos x="18" y="7"/>
                </a:cxn>
                <a:cxn ang="0">
                  <a:pos x="20" y="5"/>
                </a:cxn>
                <a:cxn ang="0">
                  <a:pos x="20" y="7"/>
                </a:cxn>
              </a:cxnLst>
              <a:rect l="0" t="0" r="r" b="b"/>
              <a:pathLst>
                <a:path w="22" h="16">
                  <a:moveTo>
                    <a:pt x="20" y="7"/>
                  </a:moveTo>
                  <a:lnTo>
                    <a:pt x="22" y="5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4"/>
                  </a:lnTo>
                  <a:lnTo>
                    <a:pt x="7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2" y="13"/>
                  </a:lnTo>
                  <a:lnTo>
                    <a:pt x="2" y="15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6" y="15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9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5" y="13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3"/>
                  </a:lnTo>
                  <a:lnTo>
                    <a:pt x="15" y="13"/>
                  </a:lnTo>
                  <a:lnTo>
                    <a:pt x="15" y="13"/>
                  </a:lnTo>
                  <a:lnTo>
                    <a:pt x="15" y="13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5" y="13"/>
                  </a:lnTo>
                  <a:lnTo>
                    <a:pt x="15" y="13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6"/>
                  </a:lnTo>
                  <a:lnTo>
                    <a:pt x="15" y="16"/>
                  </a:lnTo>
                  <a:lnTo>
                    <a:pt x="15" y="16"/>
                  </a:lnTo>
                  <a:lnTo>
                    <a:pt x="15" y="16"/>
                  </a:lnTo>
                  <a:lnTo>
                    <a:pt x="15" y="16"/>
                  </a:lnTo>
                  <a:lnTo>
                    <a:pt x="15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20" y="16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6" y="7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5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67"/>
            <p:cNvSpPr>
              <a:spLocks/>
            </p:cNvSpPr>
            <p:nvPr userDrawn="1"/>
          </p:nvSpPr>
          <p:spPr bwMode="auto">
            <a:xfrm>
              <a:off x="4803775" y="3465513"/>
              <a:ext cx="944563" cy="750888"/>
            </a:xfrm>
            <a:custGeom>
              <a:avLst/>
              <a:gdLst/>
              <a:ahLst/>
              <a:cxnLst>
                <a:cxn ang="0">
                  <a:pos x="510" y="330"/>
                </a:cxn>
                <a:cxn ang="0">
                  <a:pos x="506" y="352"/>
                </a:cxn>
                <a:cxn ang="0">
                  <a:pos x="531" y="338"/>
                </a:cxn>
                <a:cxn ang="0">
                  <a:pos x="533" y="347"/>
                </a:cxn>
                <a:cxn ang="0">
                  <a:pos x="537" y="352"/>
                </a:cxn>
                <a:cxn ang="0">
                  <a:pos x="541" y="371"/>
                </a:cxn>
                <a:cxn ang="0">
                  <a:pos x="531" y="369"/>
                </a:cxn>
                <a:cxn ang="0">
                  <a:pos x="517" y="374"/>
                </a:cxn>
                <a:cxn ang="0">
                  <a:pos x="524" y="385"/>
                </a:cxn>
                <a:cxn ang="0">
                  <a:pos x="521" y="393"/>
                </a:cxn>
                <a:cxn ang="0">
                  <a:pos x="506" y="393"/>
                </a:cxn>
                <a:cxn ang="0">
                  <a:pos x="526" y="405"/>
                </a:cxn>
                <a:cxn ang="0">
                  <a:pos x="535" y="414"/>
                </a:cxn>
                <a:cxn ang="0">
                  <a:pos x="552" y="414"/>
                </a:cxn>
                <a:cxn ang="0">
                  <a:pos x="559" y="420"/>
                </a:cxn>
                <a:cxn ang="0">
                  <a:pos x="577" y="420"/>
                </a:cxn>
                <a:cxn ang="0">
                  <a:pos x="579" y="429"/>
                </a:cxn>
                <a:cxn ang="0">
                  <a:pos x="586" y="431"/>
                </a:cxn>
                <a:cxn ang="0">
                  <a:pos x="595" y="440"/>
                </a:cxn>
                <a:cxn ang="0">
                  <a:pos x="584" y="446"/>
                </a:cxn>
                <a:cxn ang="0">
                  <a:pos x="577" y="451"/>
                </a:cxn>
                <a:cxn ang="0">
                  <a:pos x="566" y="442"/>
                </a:cxn>
                <a:cxn ang="0">
                  <a:pos x="555" y="451"/>
                </a:cxn>
                <a:cxn ang="0">
                  <a:pos x="531" y="435"/>
                </a:cxn>
                <a:cxn ang="0">
                  <a:pos x="522" y="431"/>
                </a:cxn>
                <a:cxn ang="0">
                  <a:pos x="508" y="420"/>
                </a:cxn>
                <a:cxn ang="0">
                  <a:pos x="491" y="411"/>
                </a:cxn>
                <a:cxn ang="0">
                  <a:pos x="475" y="409"/>
                </a:cxn>
                <a:cxn ang="0">
                  <a:pos x="468" y="394"/>
                </a:cxn>
                <a:cxn ang="0">
                  <a:pos x="471" y="418"/>
                </a:cxn>
                <a:cxn ang="0">
                  <a:pos x="482" y="427"/>
                </a:cxn>
                <a:cxn ang="0">
                  <a:pos x="478" y="446"/>
                </a:cxn>
                <a:cxn ang="0">
                  <a:pos x="464" y="458"/>
                </a:cxn>
                <a:cxn ang="0">
                  <a:pos x="458" y="451"/>
                </a:cxn>
                <a:cxn ang="0">
                  <a:pos x="446" y="447"/>
                </a:cxn>
                <a:cxn ang="0">
                  <a:pos x="433" y="444"/>
                </a:cxn>
                <a:cxn ang="0">
                  <a:pos x="424" y="456"/>
                </a:cxn>
                <a:cxn ang="0">
                  <a:pos x="418" y="462"/>
                </a:cxn>
                <a:cxn ang="0">
                  <a:pos x="411" y="471"/>
                </a:cxn>
                <a:cxn ang="0">
                  <a:pos x="400" y="467"/>
                </a:cxn>
                <a:cxn ang="0">
                  <a:pos x="398" y="462"/>
                </a:cxn>
                <a:cxn ang="0">
                  <a:pos x="389" y="455"/>
                </a:cxn>
                <a:cxn ang="0">
                  <a:pos x="378" y="447"/>
                </a:cxn>
                <a:cxn ang="0">
                  <a:pos x="347" y="427"/>
                </a:cxn>
                <a:cxn ang="0">
                  <a:pos x="330" y="422"/>
                </a:cxn>
                <a:cxn ang="0">
                  <a:pos x="301" y="407"/>
                </a:cxn>
                <a:cxn ang="0">
                  <a:pos x="272" y="403"/>
                </a:cxn>
                <a:cxn ang="0">
                  <a:pos x="248" y="420"/>
                </a:cxn>
                <a:cxn ang="0">
                  <a:pos x="256" y="431"/>
                </a:cxn>
                <a:cxn ang="0">
                  <a:pos x="223" y="442"/>
                </a:cxn>
                <a:cxn ang="0">
                  <a:pos x="140" y="427"/>
                </a:cxn>
                <a:cxn ang="0">
                  <a:pos x="78" y="436"/>
                </a:cxn>
                <a:cxn ang="0">
                  <a:pos x="75" y="416"/>
                </a:cxn>
                <a:cxn ang="0">
                  <a:pos x="71" y="343"/>
                </a:cxn>
                <a:cxn ang="0">
                  <a:pos x="82" y="285"/>
                </a:cxn>
                <a:cxn ang="0">
                  <a:pos x="64" y="243"/>
                </a:cxn>
                <a:cxn ang="0">
                  <a:pos x="31" y="173"/>
                </a:cxn>
                <a:cxn ang="0">
                  <a:pos x="318" y="43"/>
                </a:cxn>
                <a:cxn ang="0">
                  <a:pos x="325" y="93"/>
                </a:cxn>
                <a:cxn ang="0">
                  <a:pos x="309" y="148"/>
                </a:cxn>
                <a:cxn ang="0">
                  <a:pos x="292" y="213"/>
                </a:cxn>
                <a:cxn ang="0">
                  <a:pos x="482" y="246"/>
                </a:cxn>
                <a:cxn ang="0">
                  <a:pos x="502" y="299"/>
                </a:cxn>
              </a:cxnLst>
              <a:rect l="0" t="0" r="r" b="b"/>
              <a:pathLst>
                <a:path w="595" h="473">
                  <a:moveTo>
                    <a:pt x="522" y="319"/>
                  </a:moveTo>
                  <a:lnTo>
                    <a:pt x="522" y="319"/>
                  </a:lnTo>
                  <a:lnTo>
                    <a:pt x="522" y="321"/>
                  </a:lnTo>
                  <a:lnTo>
                    <a:pt x="522" y="321"/>
                  </a:lnTo>
                  <a:lnTo>
                    <a:pt x="521" y="321"/>
                  </a:lnTo>
                  <a:lnTo>
                    <a:pt x="521" y="321"/>
                  </a:lnTo>
                  <a:lnTo>
                    <a:pt x="519" y="321"/>
                  </a:lnTo>
                  <a:lnTo>
                    <a:pt x="519" y="321"/>
                  </a:lnTo>
                  <a:lnTo>
                    <a:pt x="519" y="321"/>
                  </a:lnTo>
                  <a:lnTo>
                    <a:pt x="517" y="323"/>
                  </a:lnTo>
                  <a:lnTo>
                    <a:pt x="517" y="323"/>
                  </a:lnTo>
                  <a:lnTo>
                    <a:pt x="517" y="325"/>
                  </a:lnTo>
                  <a:lnTo>
                    <a:pt x="517" y="325"/>
                  </a:lnTo>
                  <a:lnTo>
                    <a:pt x="517" y="325"/>
                  </a:lnTo>
                  <a:lnTo>
                    <a:pt x="515" y="325"/>
                  </a:lnTo>
                  <a:lnTo>
                    <a:pt x="515" y="325"/>
                  </a:lnTo>
                  <a:lnTo>
                    <a:pt x="513" y="325"/>
                  </a:lnTo>
                  <a:lnTo>
                    <a:pt x="513" y="325"/>
                  </a:lnTo>
                  <a:lnTo>
                    <a:pt x="513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3" y="323"/>
                  </a:lnTo>
                  <a:lnTo>
                    <a:pt x="513" y="325"/>
                  </a:lnTo>
                  <a:lnTo>
                    <a:pt x="513" y="323"/>
                  </a:lnTo>
                  <a:lnTo>
                    <a:pt x="515" y="323"/>
                  </a:lnTo>
                  <a:lnTo>
                    <a:pt x="515" y="323"/>
                  </a:lnTo>
                  <a:lnTo>
                    <a:pt x="515" y="323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7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3" y="321"/>
                  </a:lnTo>
                  <a:lnTo>
                    <a:pt x="513" y="321"/>
                  </a:lnTo>
                  <a:lnTo>
                    <a:pt x="513" y="321"/>
                  </a:lnTo>
                  <a:lnTo>
                    <a:pt x="511" y="321"/>
                  </a:lnTo>
                  <a:lnTo>
                    <a:pt x="511" y="323"/>
                  </a:lnTo>
                  <a:lnTo>
                    <a:pt x="513" y="323"/>
                  </a:lnTo>
                  <a:lnTo>
                    <a:pt x="513" y="323"/>
                  </a:lnTo>
                  <a:lnTo>
                    <a:pt x="513" y="323"/>
                  </a:lnTo>
                  <a:lnTo>
                    <a:pt x="511" y="323"/>
                  </a:lnTo>
                  <a:lnTo>
                    <a:pt x="511" y="323"/>
                  </a:lnTo>
                  <a:lnTo>
                    <a:pt x="511" y="323"/>
                  </a:lnTo>
                  <a:lnTo>
                    <a:pt x="511" y="323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0" y="325"/>
                  </a:lnTo>
                  <a:lnTo>
                    <a:pt x="510" y="325"/>
                  </a:lnTo>
                  <a:lnTo>
                    <a:pt x="510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9"/>
                  </a:lnTo>
                  <a:lnTo>
                    <a:pt x="508" y="329"/>
                  </a:lnTo>
                  <a:lnTo>
                    <a:pt x="510" y="329"/>
                  </a:lnTo>
                  <a:lnTo>
                    <a:pt x="510" y="329"/>
                  </a:lnTo>
                  <a:lnTo>
                    <a:pt x="510" y="327"/>
                  </a:lnTo>
                  <a:lnTo>
                    <a:pt x="510" y="327"/>
                  </a:lnTo>
                  <a:lnTo>
                    <a:pt x="510" y="329"/>
                  </a:lnTo>
                  <a:lnTo>
                    <a:pt x="511" y="329"/>
                  </a:lnTo>
                  <a:lnTo>
                    <a:pt x="511" y="329"/>
                  </a:lnTo>
                  <a:lnTo>
                    <a:pt x="511" y="329"/>
                  </a:lnTo>
                  <a:lnTo>
                    <a:pt x="510" y="329"/>
                  </a:lnTo>
                  <a:lnTo>
                    <a:pt x="510" y="329"/>
                  </a:lnTo>
                  <a:lnTo>
                    <a:pt x="510" y="330"/>
                  </a:lnTo>
                  <a:lnTo>
                    <a:pt x="510" y="330"/>
                  </a:lnTo>
                  <a:lnTo>
                    <a:pt x="508" y="330"/>
                  </a:lnTo>
                  <a:lnTo>
                    <a:pt x="508" y="332"/>
                  </a:lnTo>
                  <a:lnTo>
                    <a:pt x="508" y="332"/>
                  </a:lnTo>
                  <a:lnTo>
                    <a:pt x="506" y="332"/>
                  </a:lnTo>
                  <a:lnTo>
                    <a:pt x="506" y="332"/>
                  </a:lnTo>
                  <a:lnTo>
                    <a:pt x="506" y="332"/>
                  </a:lnTo>
                  <a:lnTo>
                    <a:pt x="506" y="334"/>
                  </a:lnTo>
                  <a:lnTo>
                    <a:pt x="506" y="334"/>
                  </a:lnTo>
                  <a:lnTo>
                    <a:pt x="508" y="334"/>
                  </a:lnTo>
                  <a:lnTo>
                    <a:pt x="508" y="336"/>
                  </a:lnTo>
                  <a:lnTo>
                    <a:pt x="508" y="336"/>
                  </a:lnTo>
                  <a:lnTo>
                    <a:pt x="508" y="336"/>
                  </a:lnTo>
                  <a:lnTo>
                    <a:pt x="506" y="338"/>
                  </a:lnTo>
                  <a:lnTo>
                    <a:pt x="506" y="338"/>
                  </a:lnTo>
                  <a:lnTo>
                    <a:pt x="504" y="338"/>
                  </a:lnTo>
                  <a:lnTo>
                    <a:pt x="504" y="338"/>
                  </a:lnTo>
                  <a:lnTo>
                    <a:pt x="502" y="338"/>
                  </a:lnTo>
                  <a:lnTo>
                    <a:pt x="502" y="340"/>
                  </a:lnTo>
                  <a:lnTo>
                    <a:pt x="502" y="340"/>
                  </a:lnTo>
                  <a:lnTo>
                    <a:pt x="502" y="341"/>
                  </a:lnTo>
                  <a:lnTo>
                    <a:pt x="502" y="341"/>
                  </a:lnTo>
                  <a:lnTo>
                    <a:pt x="504" y="341"/>
                  </a:lnTo>
                  <a:lnTo>
                    <a:pt x="504" y="341"/>
                  </a:lnTo>
                  <a:lnTo>
                    <a:pt x="504" y="343"/>
                  </a:lnTo>
                  <a:lnTo>
                    <a:pt x="504" y="343"/>
                  </a:lnTo>
                  <a:lnTo>
                    <a:pt x="502" y="343"/>
                  </a:lnTo>
                  <a:lnTo>
                    <a:pt x="502" y="343"/>
                  </a:lnTo>
                  <a:lnTo>
                    <a:pt x="502" y="343"/>
                  </a:lnTo>
                  <a:lnTo>
                    <a:pt x="500" y="343"/>
                  </a:lnTo>
                  <a:lnTo>
                    <a:pt x="500" y="341"/>
                  </a:lnTo>
                  <a:lnTo>
                    <a:pt x="499" y="341"/>
                  </a:lnTo>
                  <a:lnTo>
                    <a:pt x="499" y="341"/>
                  </a:lnTo>
                  <a:lnTo>
                    <a:pt x="499" y="341"/>
                  </a:lnTo>
                  <a:lnTo>
                    <a:pt x="499" y="341"/>
                  </a:lnTo>
                  <a:lnTo>
                    <a:pt x="497" y="341"/>
                  </a:lnTo>
                  <a:lnTo>
                    <a:pt x="497" y="341"/>
                  </a:lnTo>
                  <a:lnTo>
                    <a:pt x="497" y="341"/>
                  </a:lnTo>
                  <a:lnTo>
                    <a:pt x="495" y="341"/>
                  </a:lnTo>
                  <a:lnTo>
                    <a:pt x="495" y="341"/>
                  </a:lnTo>
                  <a:lnTo>
                    <a:pt x="495" y="341"/>
                  </a:lnTo>
                  <a:lnTo>
                    <a:pt x="493" y="341"/>
                  </a:lnTo>
                  <a:lnTo>
                    <a:pt x="493" y="341"/>
                  </a:lnTo>
                  <a:lnTo>
                    <a:pt x="493" y="341"/>
                  </a:lnTo>
                  <a:lnTo>
                    <a:pt x="493" y="343"/>
                  </a:lnTo>
                  <a:lnTo>
                    <a:pt x="493" y="343"/>
                  </a:lnTo>
                  <a:lnTo>
                    <a:pt x="491" y="343"/>
                  </a:lnTo>
                  <a:lnTo>
                    <a:pt x="491" y="345"/>
                  </a:lnTo>
                  <a:lnTo>
                    <a:pt x="491" y="345"/>
                  </a:lnTo>
                  <a:lnTo>
                    <a:pt x="491" y="347"/>
                  </a:lnTo>
                  <a:lnTo>
                    <a:pt x="491" y="347"/>
                  </a:lnTo>
                  <a:lnTo>
                    <a:pt x="489" y="347"/>
                  </a:lnTo>
                  <a:lnTo>
                    <a:pt x="489" y="347"/>
                  </a:lnTo>
                  <a:lnTo>
                    <a:pt x="489" y="349"/>
                  </a:lnTo>
                  <a:lnTo>
                    <a:pt x="491" y="349"/>
                  </a:lnTo>
                  <a:lnTo>
                    <a:pt x="491" y="349"/>
                  </a:lnTo>
                  <a:lnTo>
                    <a:pt x="491" y="349"/>
                  </a:lnTo>
                  <a:lnTo>
                    <a:pt x="491" y="349"/>
                  </a:lnTo>
                  <a:lnTo>
                    <a:pt x="491" y="351"/>
                  </a:lnTo>
                  <a:lnTo>
                    <a:pt x="491" y="351"/>
                  </a:lnTo>
                  <a:lnTo>
                    <a:pt x="491" y="351"/>
                  </a:lnTo>
                  <a:lnTo>
                    <a:pt x="491" y="352"/>
                  </a:lnTo>
                  <a:lnTo>
                    <a:pt x="491" y="352"/>
                  </a:lnTo>
                  <a:lnTo>
                    <a:pt x="493" y="354"/>
                  </a:lnTo>
                  <a:lnTo>
                    <a:pt x="493" y="354"/>
                  </a:lnTo>
                  <a:lnTo>
                    <a:pt x="493" y="354"/>
                  </a:lnTo>
                  <a:lnTo>
                    <a:pt x="493" y="354"/>
                  </a:lnTo>
                  <a:lnTo>
                    <a:pt x="495" y="354"/>
                  </a:lnTo>
                  <a:lnTo>
                    <a:pt x="495" y="354"/>
                  </a:lnTo>
                  <a:lnTo>
                    <a:pt x="495" y="356"/>
                  </a:lnTo>
                  <a:lnTo>
                    <a:pt x="495" y="356"/>
                  </a:lnTo>
                  <a:lnTo>
                    <a:pt x="497" y="356"/>
                  </a:lnTo>
                  <a:lnTo>
                    <a:pt x="499" y="356"/>
                  </a:lnTo>
                  <a:lnTo>
                    <a:pt x="499" y="356"/>
                  </a:lnTo>
                  <a:lnTo>
                    <a:pt x="499" y="354"/>
                  </a:lnTo>
                  <a:lnTo>
                    <a:pt x="500" y="354"/>
                  </a:lnTo>
                  <a:lnTo>
                    <a:pt x="500" y="354"/>
                  </a:lnTo>
                  <a:lnTo>
                    <a:pt x="502" y="354"/>
                  </a:lnTo>
                  <a:lnTo>
                    <a:pt x="502" y="352"/>
                  </a:lnTo>
                  <a:lnTo>
                    <a:pt x="504" y="352"/>
                  </a:lnTo>
                  <a:lnTo>
                    <a:pt x="504" y="351"/>
                  </a:lnTo>
                  <a:lnTo>
                    <a:pt x="506" y="351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4" y="354"/>
                  </a:lnTo>
                  <a:lnTo>
                    <a:pt x="504" y="354"/>
                  </a:lnTo>
                  <a:lnTo>
                    <a:pt x="504" y="354"/>
                  </a:lnTo>
                  <a:lnTo>
                    <a:pt x="504" y="354"/>
                  </a:lnTo>
                  <a:lnTo>
                    <a:pt x="504" y="356"/>
                  </a:lnTo>
                  <a:lnTo>
                    <a:pt x="504" y="356"/>
                  </a:lnTo>
                  <a:lnTo>
                    <a:pt x="504" y="356"/>
                  </a:lnTo>
                  <a:lnTo>
                    <a:pt x="504" y="358"/>
                  </a:lnTo>
                  <a:lnTo>
                    <a:pt x="506" y="358"/>
                  </a:lnTo>
                  <a:lnTo>
                    <a:pt x="506" y="358"/>
                  </a:lnTo>
                  <a:lnTo>
                    <a:pt x="506" y="358"/>
                  </a:lnTo>
                  <a:lnTo>
                    <a:pt x="506" y="360"/>
                  </a:lnTo>
                  <a:lnTo>
                    <a:pt x="508" y="360"/>
                  </a:lnTo>
                  <a:lnTo>
                    <a:pt x="508" y="360"/>
                  </a:lnTo>
                  <a:lnTo>
                    <a:pt x="508" y="360"/>
                  </a:lnTo>
                  <a:lnTo>
                    <a:pt x="510" y="361"/>
                  </a:lnTo>
                  <a:lnTo>
                    <a:pt x="511" y="361"/>
                  </a:lnTo>
                  <a:lnTo>
                    <a:pt x="511" y="361"/>
                  </a:lnTo>
                  <a:lnTo>
                    <a:pt x="513" y="361"/>
                  </a:lnTo>
                  <a:lnTo>
                    <a:pt x="515" y="361"/>
                  </a:lnTo>
                  <a:lnTo>
                    <a:pt x="515" y="361"/>
                  </a:lnTo>
                  <a:lnTo>
                    <a:pt x="517" y="361"/>
                  </a:lnTo>
                  <a:lnTo>
                    <a:pt x="517" y="360"/>
                  </a:lnTo>
                  <a:lnTo>
                    <a:pt x="517" y="360"/>
                  </a:lnTo>
                  <a:lnTo>
                    <a:pt x="519" y="360"/>
                  </a:lnTo>
                  <a:lnTo>
                    <a:pt x="519" y="360"/>
                  </a:lnTo>
                  <a:lnTo>
                    <a:pt x="519" y="360"/>
                  </a:lnTo>
                  <a:lnTo>
                    <a:pt x="521" y="358"/>
                  </a:lnTo>
                  <a:lnTo>
                    <a:pt x="521" y="358"/>
                  </a:lnTo>
                  <a:lnTo>
                    <a:pt x="521" y="358"/>
                  </a:lnTo>
                  <a:lnTo>
                    <a:pt x="521" y="358"/>
                  </a:lnTo>
                  <a:lnTo>
                    <a:pt x="521" y="356"/>
                  </a:lnTo>
                  <a:lnTo>
                    <a:pt x="521" y="356"/>
                  </a:lnTo>
                  <a:lnTo>
                    <a:pt x="521" y="356"/>
                  </a:lnTo>
                  <a:lnTo>
                    <a:pt x="521" y="356"/>
                  </a:lnTo>
                  <a:lnTo>
                    <a:pt x="521" y="354"/>
                  </a:lnTo>
                  <a:lnTo>
                    <a:pt x="521" y="354"/>
                  </a:lnTo>
                  <a:lnTo>
                    <a:pt x="521" y="352"/>
                  </a:lnTo>
                  <a:lnTo>
                    <a:pt x="521" y="352"/>
                  </a:lnTo>
                  <a:lnTo>
                    <a:pt x="521" y="352"/>
                  </a:lnTo>
                  <a:lnTo>
                    <a:pt x="521" y="351"/>
                  </a:lnTo>
                  <a:lnTo>
                    <a:pt x="521" y="351"/>
                  </a:lnTo>
                  <a:lnTo>
                    <a:pt x="521" y="351"/>
                  </a:lnTo>
                  <a:lnTo>
                    <a:pt x="521" y="349"/>
                  </a:lnTo>
                  <a:lnTo>
                    <a:pt x="521" y="349"/>
                  </a:lnTo>
                  <a:lnTo>
                    <a:pt x="521" y="347"/>
                  </a:lnTo>
                  <a:lnTo>
                    <a:pt x="522" y="347"/>
                  </a:lnTo>
                  <a:lnTo>
                    <a:pt x="521" y="347"/>
                  </a:lnTo>
                  <a:lnTo>
                    <a:pt x="521" y="347"/>
                  </a:lnTo>
                  <a:lnTo>
                    <a:pt x="521" y="347"/>
                  </a:lnTo>
                  <a:lnTo>
                    <a:pt x="519" y="343"/>
                  </a:lnTo>
                  <a:lnTo>
                    <a:pt x="519" y="343"/>
                  </a:lnTo>
                  <a:lnTo>
                    <a:pt x="521" y="343"/>
                  </a:lnTo>
                  <a:lnTo>
                    <a:pt x="521" y="343"/>
                  </a:lnTo>
                  <a:lnTo>
                    <a:pt x="521" y="343"/>
                  </a:lnTo>
                  <a:lnTo>
                    <a:pt x="522" y="343"/>
                  </a:lnTo>
                  <a:lnTo>
                    <a:pt x="522" y="343"/>
                  </a:lnTo>
                  <a:lnTo>
                    <a:pt x="522" y="343"/>
                  </a:lnTo>
                  <a:lnTo>
                    <a:pt x="522" y="343"/>
                  </a:lnTo>
                  <a:lnTo>
                    <a:pt x="522" y="341"/>
                  </a:lnTo>
                  <a:lnTo>
                    <a:pt x="522" y="341"/>
                  </a:lnTo>
                  <a:lnTo>
                    <a:pt x="524" y="341"/>
                  </a:lnTo>
                  <a:lnTo>
                    <a:pt x="524" y="341"/>
                  </a:lnTo>
                  <a:lnTo>
                    <a:pt x="526" y="340"/>
                  </a:lnTo>
                  <a:lnTo>
                    <a:pt x="526" y="340"/>
                  </a:lnTo>
                  <a:lnTo>
                    <a:pt x="528" y="338"/>
                  </a:lnTo>
                  <a:lnTo>
                    <a:pt x="528" y="338"/>
                  </a:lnTo>
                  <a:lnTo>
                    <a:pt x="528" y="338"/>
                  </a:lnTo>
                  <a:lnTo>
                    <a:pt x="528" y="340"/>
                  </a:lnTo>
                  <a:lnTo>
                    <a:pt x="528" y="340"/>
                  </a:lnTo>
                  <a:lnTo>
                    <a:pt x="528" y="340"/>
                  </a:lnTo>
                  <a:lnTo>
                    <a:pt x="528" y="340"/>
                  </a:lnTo>
                  <a:lnTo>
                    <a:pt x="530" y="338"/>
                  </a:lnTo>
                  <a:lnTo>
                    <a:pt x="530" y="340"/>
                  </a:lnTo>
                  <a:lnTo>
                    <a:pt x="530" y="340"/>
                  </a:lnTo>
                  <a:lnTo>
                    <a:pt x="531" y="340"/>
                  </a:lnTo>
                  <a:lnTo>
                    <a:pt x="531" y="340"/>
                  </a:lnTo>
                  <a:lnTo>
                    <a:pt x="531" y="340"/>
                  </a:lnTo>
                  <a:lnTo>
                    <a:pt x="531" y="338"/>
                  </a:lnTo>
                  <a:lnTo>
                    <a:pt x="531" y="338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8"/>
                  </a:lnTo>
                  <a:lnTo>
                    <a:pt x="531" y="338"/>
                  </a:lnTo>
                  <a:lnTo>
                    <a:pt x="530" y="338"/>
                  </a:lnTo>
                  <a:lnTo>
                    <a:pt x="530" y="338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4"/>
                  </a:lnTo>
                  <a:lnTo>
                    <a:pt x="531" y="334"/>
                  </a:lnTo>
                  <a:lnTo>
                    <a:pt x="533" y="334"/>
                  </a:lnTo>
                  <a:lnTo>
                    <a:pt x="533" y="334"/>
                  </a:lnTo>
                  <a:lnTo>
                    <a:pt x="533" y="334"/>
                  </a:lnTo>
                  <a:lnTo>
                    <a:pt x="533" y="334"/>
                  </a:lnTo>
                  <a:lnTo>
                    <a:pt x="535" y="334"/>
                  </a:lnTo>
                  <a:lnTo>
                    <a:pt x="535" y="334"/>
                  </a:lnTo>
                  <a:lnTo>
                    <a:pt x="535" y="334"/>
                  </a:lnTo>
                  <a:lnTo>
                    <a:pt x="535" y="336"/>
                  </a:lnTo>
                  <a:lnTo>
                    <a:pt x="535" y="336"/>
                  </a:lnTo>
                  <a:lnTo>
                    <a:pt x="533" y="336"/>
                  </a:lnTo>
                  <a:lnTo>
                    <a:pt x="533" y="336"/>
                  </a:lnTo>
                  <a:lnTo>
                    <a:pt x="533" y="338"/>
                  </a:lnTo>
                  <a:lnTo>
                    <a:pt x="535" y="336"/>
                  </a:lnTo>
                  <a:lnTo>
                    <a:pt x="535" y="336"/>
                  </a:lnTo>
                  <a:lnTo>
                    <a:pt x="537" y="336"/>
                  </a:lnTo>
                  <a:lnTo>
                    <a:pt x="537" y="338"/>
                  </a:lnTo>
                  <a:lnTo>
                    <a:pt x="537" y="338"/>
                  </a:lnTo>
                  <a:lnTo>
                    <a:pt x="537" y="338"/>
                  </a:lnTo>
                  <a:lnTo>
                    <a:pt x="535" y="338"/>
                  </a:lnTo>
                  <a:lnTo>
                    <a:pt x="535" y="338"/>
                  </a:lnTo>
                  <a:lnTo>
                    <a:pt x="535" y="338"/>
                  </a:lnTo>
                  <a:lnTo>
                    <a:pt x="535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40"/>
                  </a:lnTo>
                  <a:lnTo>
                    <a:pt x="533" y="340"/>
                  </a:lnTo>
                  <a:lnTo>
                    <a:pt x="533" y="340"/>
                  </a:lnTo>
                  <a:lnTo>
                    <a:pt x="533" y="340"/>
                  </a:lnTo>
                  <a:lnTo>
                    <a:pt x="533" y="341"/>
                  </a:lnTo>
                  <a:lnTo>
                    <a:pt x="531" y="341"/>
                  </a:lnTo>
                  <a:lnTo>
                    <a:pt x="531" y="341"/>
                  </a:lnTo>
                  <a:lnTo>
                    <a:pt x="531" y="341"/>
                  </a:lnTo>
                  <a:lnTo>
                    <a:pt x="531" y="343"/>
                  </a:lnTo>
                  <a:lnTo>
                    <a:pt x="533" y="343"/>
                  </a:lnTo>
                  <a:lnTo>
                    <a:pt x="533" y="343"/>
                  </a:lnTo>
                  <a:lnTo>
                    <a:pt x="533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3"/>
                  </a:lnTo>
                  <a:lnTo>
                    <a:pt x="535" y="343"/>
                  </a:lnTo>
                  <a:lnTo>
                    <a:pt x="535" y="343"/>
                  </a:lnTo>
                  <a:lnTo>
                    <a:pt x="535" y="343"/>
                  </a:lnTo>
                  <a:lnTo>
                    <a:pt x="533" y="343"/>
                  </a:lnTo>
                  <a:lnTo>
                    <a:pt x="533" y="343"/>
                  </a:lnTo>
                  <a:lnTo>
                    <a:pt x="533" y="343"/>
                  </a:lnTo>
                  <a:lnTo>
                    <a:pt x="531" y="343"/>
                  </a:lnTo>
                  <a:lnTo>
                    <a:pt x="531" y="343"/>
                  </a:lnTo>
                  <a:lnTo>
                    <a:pt x="530" y="343"/>
                  </a:lnTo>
                  <a:lnTo>
                    <a:pt x="530" y="343"/>
                  </a:lnTo>
                  <a:lnTo>
                    <a:pt x="530" y="343"/>
                  </a:lnTo>
                  <a:lnTo>
                    <a:pt x="531" y="343"/>
                  </a:lnTo>
                  <a:lnTo>
                    <a:pt x="531" y="343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5" y="347"/>
                  </a:lnTo>
                  <a:lnTo>
                    <a:pt x="535" y="347"/>
                  </a:lnTo>
                  <a:lnTo>
                    <a:pt x="535" y="345"/>
                  </a:lnTo>
                  <a:lnTo>
                    <a:pt x="535" y="343"/>
                  </a:lnTo>
                  <a:lnTo>
                    <a:pt x="537" y="343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9" y="345"/>
                  </a:lnTo>
                  <a:lnTo>
                    <a:pt x="539" y="343"/>
                  </a:lnTo>
                  <a:lnTo>
                    <a:pt x="539" y="343"/>
                  </a:lnTo>
                  <a:lnTo>
                    <a:pt x="539" y="345"/>
                  </a:lnTo>
                  <a:lnTo>
                    <a:pt x="539" y="345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5"/>
                  </a:lnTo>
                  <a:lnTo>
                    <a:pt x="539" y="345"/>
                  </a:lnTo>
                  <a:lnTo>
                    <a:pt x="541" y="345"/>
                  </a:lnTo>
                  <a:lnTo>
                    <a:pt x="541" y="345"/>
                  </a:lnTo>
                  <a:lnTo>
                    <a:pt x="541" y="343"/>
                  </a:lnTo>
                  <a:lnTo>
                    <a:pt x="541" y="343"/>
                  </a:lnTo>
                  <a:lnTo>
                    <a:pt x="542" y="345"/>
                  </a:lnTo>
                  <a:lnTo>
                    <a:pt x="542" y="345"/>
                  </a:lnTo>
                  <a:lnTo>
                    <a:pt x="541" y="345"/>
                  </a:lnTo>
                  <a:lnTo>
                    <a:pt x="541" y="345"/>
                  </a:lnTo>
                  <a:lnTo>
                    <a:pt x="541" y="347"/>
                  </a:lnTo>
                  <a:lnTo>
                    <a:pt x="541" y="347"/>
                  </a:lnTo>
                  <a:lnTo>
                    <a:pt x="542" y="347"/>
                  </a:lnTo>
                  <a:lnTo>
                    <a:pt x="542" y="347"/>
                  </a:lnTo>
                  <a:lnTo>
                    <a:pt x="542" y="347"/>
                  </a:lnTo>
                  <a:lnTo>
                    <a:pt x="541" y="347"/>
                  </a:lnTo>
                  <a:lnTo>
                    <a:pt x="541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7" y="347"/>
                  </a:lnTo>
                  <a:lnTo>
                    <a:pt x="537" y="349"/>
                  </a:lnTo>
                  <a:lnTo>
                    <a:pt x="537" y="349"/>
                  </a:lnTo>
                  <a:lnTo>
                    <a:pt x="537" y="351"/>
                  </a:lnTo>
                  <a:lnTo>
                    <a:pt x="537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3" y="349"/>
                  </a:lnTo>
                  <a:lnTo>
                    <a:pt x="533" y="349"/>
                  </a:lnTo>
                  <a:lnTo>
                    <a:pt x="533" y="351"/>
                  </a:lnTo>
                  <a:lnTo>
                    <a:pt x="533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2"/>
                  </a:lnTo>
                  <a:lnTo>
                    <a:pt x="539" y="352"/>
                  </a:lnTo>
                  <a:lnTo>
                    <a:pt x="539" y="354"/>
                  </a:lnTo>
                  <a:lnTo>
                    <a:pt x="539" y="354"/>
                  </a:lnTo>
                  <a:lnTo>
                    <a:pt x="541" y="354"/>
                  </a:lnTo>
                  <a:lnTo>
                    <a:pt x="542" y="354"/>
                  </a:lnTo>
                  <a:lnTo>
                    <a:pt x="542" y="354"/>
                  </a:lnTo>
                  <a:lnTo>
                    <a:pt x="542" y="356"/>
                  </a:lnTo>
                  <a:lnTo>
                    <a:pt x="542" y="356"/>
                  </a:lnTo>
                  <a:lnTo>
                    <a:pt x="541" y="356"/>
                  </a:lnTo>
                  <a:lnTo>
                    <a:pt x="541" y="356"/>
                  </a:lnTo>
                  <a:lnTo>
                    <a:pt x="541" y="356"/>
                  </a:lnTo>
                  <a:lnTo>
                    <a:pt x="539" y="354"/>
                  </a:lnTo>
                  <a:lnTo>
                    <a:pt x="539" y="354"/>
                  </a:lnTo>
                  <a:lnTo>
                    <a:pt x="539" y="354"/>
                  </a:lnTo>
                  <a:lnTo>
                    <a:pt x="537" y="354"/>
                  </a:lnTo>
                  <a:lnTo>
                    <a:pt x="537" y="354"/>
                  </a:lnTo>
                  <a:lnTo>
                    <a:pt x="537" y="354"/>
                  </a:lnTo>
                  <a:lnTo>
                    <a:pt x="537" y="356"/>
                  </a:lnTo>
                  <a:lnTo>
                    <a:pt x="537" y="356"/>
                  </a:lnTo>
                  <a:lnTo>
                    <a:pt x="539" y="356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37" y="360"/>
                  </a:lnTo>
                  <a:lnTo>
                    <a:pt x="539" y="360"/>
                  </a:lnTo>
                  <a:lnTo>
                    <a:pt x="539" y="360"/>
                  </a:lnTo>
                  <a:lnTo>
                    <a:pt x="539" y="360"/>
                  </a:lnTo>
                  <a:lnTo>
                    <a:pt x="541" y="360"/>
                  </a:lnTo>
                  <a:lnTo>
                    <a:pt x="541" y="360"/>
                  </a:lnTo>
                  <a:lnTo>
                    <a:pt x="541" y="360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3"/>
                  </a:lnTo>
                  <a:lnTo>
                    <a:pt x="541" y="363"/>
                  </a:lnTo>
                  <a:lnTo>
                    <a:pt x="539" y="363"/>
                  </a:lnTo>
                  <a:lnTo>
                    <a:pt x="539" y="363"/>
                  </a:lnTo>
                  <a:lnTo>
                    <a:pt x="541" y="363"/>
                  </a:lnTo>
                  <a:lnTo>
                    <a:pt x="541" y="363"/>
                  </a:lnTo>
                  <a:lnTo>
                    <a:pt x="542" y="363"/>
                  </a:lnTo>
                  <a:lnTo>
                    <a:pt x="542" y="363"/>
                  </a:lnTo>
                  <a:lnTo>
                    <a:pt x="542" y="363"/>
                  </a:lnTo>
                  <a:lnTo>
                    <a:pt x="542" y="363"/>
                  </a:lnTo>
                  <a:lnTo>
                    <a:pt x="544" y="363"/>
                  </a:lnTo>
                  <a:lnTo>
                    <a:pt x="544" y="363"/>
                  </a:lnTo>
                  <a:lnTo>
                    <a:pt x="546" y="363"/>
                  </a:lnTo>
                  <a:lnTo>
                    <a:pt x="546" y="363"/>
                  </a:lnTo>
                  <a:lnTo>
                    <a:pt x="546" y="363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50" y="365"/>
                  </a:lnTo>
                  <a:lnTo>
                    <a:pt x="550" y="367"/>
                  </a:lnTo>
                  <a:lnTo>
                    <a:pt x="548" y="367"/>
                  </a:lnTo>
                  <a:lnTo>
                    <a:pt x="548" y="365"/>
                  </a:lnTo>
                  <a:lnTo>
                    <a:pt x="546" y="367"/>
                  </a:lnTo>
                  <a:lnTo>
                    <a:pt x="546" y="367"/>
                  </a:lnTo>
                  <a:lnTo>
                    <a:pt x="546" y="367"/>
                  </a:lnTo>
                  <a:lnTo>
                    <a:pt x="546" y="367"/>
                  </a:lnTo>
                  <a:lnTo>
                    <a:pt x="546" y="365"/>
                  </a:lnTo>
                  <a:lnTo>
                    <a:pt x="544" y="365"/>
                  </a:lnTo>
                  <a:lnTo>
                    <a:pt x="544" y="365"/>
                  </a:lnTo>
                  <a:lnTo>
                    <a:pt x="544" y="365"/>
                  </a:lnTo>
                  <a:lnTo>
                    <a:pt x="544" y="367"/>
                  </a:lnTo>
                  <a:lnTo>
                    <a:pt x="542" y="367"/>
                  </a:lnTo>
                  <a:lnTo>
                    <a:pt x="542" y="369"/>
                  </a:lnTo>
                  <a:lnTo>
                    <a:pt x="542" y="369"/>
                  </a:lnTo>
                  <a:lnTo>
                    <a:pt x="542" y="371"/>
                  </a:lnTo>
                  <a:lnTo>
                    <a:pt x="542" y="371"/>
                  </a:lnTo>
                  <a:lnTo>
                    <a:pt x="541" y="371"/>
                  </a:lnTo>
                  <a:lnTo>
                    <a:pt x="541" y="371"/>
                  </a:lnTo>
                  <a:lnTo>
                    <a:pt x="541" y="369"/>
                  </a:lnTo>
                  <a:lnTo>
                    <a:pt x="541" y="369"/>
                  </a:lnTo>
                  <a:lnTo>
                    <a:pt x="542" y="369"/>
                  </a:lnTo>
                  <a:lnTo>
                    <a:pt x="541" y="367"/>
                  </a:lnTo>
                  <a:lnTo>
                    <a:pt x="541" y="367"/>
                  </a:lnTo>
                  <a:lnTo>
                    <a:pt x="541" y="367"/>
                  </a:lnTo>
                  <a:lnTo>
                    <a:pt x="541" y="367"/>
                  </a:lnTo>
                  <a:lnTo>
                    <a:pt x="541" y="369"/>
                  </a:lnTo>
                  <a:lnTo>
                    <a:pt x="539" y="369"/>
                  </a:lnTo>
                  <a:lnTo>
                    <a:pt x="539" y="367"/>
                  </a:lnTo>
                  <a:lnTo>
                    <a:pt x="539" y="367"/>
                  </a:lnTo>
                  <a:lnTo>
                    <a:pt x="539" y="367"/>
                  </a:lnTo>
                  <a:lnTo>
                    <a:pt x="539" y="365"/>
                  </a:lnTo>
                  <a:lnTo>
                    <a:pt x="539" y="365"/>
                  </a:lnTo>
                  <a:lnTo>
                    <a:pt x="539" y="365"/>
                  </a:lnTo>
                  <a:lnTo>
                    <a:pt x="537" y="363"/>
                  </a:lnTo>
                  <a:lnTo>
                    <a:pt x="535" y="363"/>
                  </a:lnTo>
                  <a:lnTo>
                    <a:pt x="535" y="363"/>
                  </a:lnTo>
                  <a:lnTo>
                    <a:pt x="535" y="363"/>
                  </a:lnTo>
                  <a:lnTo>
                    <a:pt x="533" y="363"/>
                  </a:lnTo>
                  <a:lnTo>
                    <a:pt x="533" y="363"/>
                  </a:lnTo>
                  <a:lnTo>
                    <a:pt x="533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0" y="363"/>
                  </a:lnTo>
                  <a:lnTo>
                    <a:pt x="530" y="361"/>
                  </a:lnTo>
                  <a:lnTo>
                    <a:pt x="528" y="361"/>
                  </a:lnTo>
                  <a:lnTo>
                    <a:pt x="530" y="361"/>
                  </a:lnTo>
                  <a:lnTo>
                    <a:pt x="530" y="363"/>
                  </a:lnTo>
                  <a:lnTo>
                    <a:pt x="530" y="363"/>
                  </a:lnTo>
                  <a:lnTo>
                    <a:pt x="530" y="363"/>
                  </a:lnTo>
                  <a:lnTo>
                    <a:pt x="528" y="363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7"/>
                  </a:lnTo>
                  <a:lnTo>
                    <a:pt x="528" y="367"/>
                  </a:lnTo>
                  <a:lnTo>
                    <a:pt x="528" y="367"/>
                  </a:lnTo>
                  <a:lnTo>
                    <a:pt x="530" y="367"/>
                  </a:lnTo>
                  <a:lnTo>
                    <a:pt x="530" y="365"/>
                  </a:lnTo>
                  <a:lnTo>
                    <a:pt x="530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0" y="365"/>
                  </a:lnTo>
                  <a:lnTo>
                    <a:pt x="530" y="365"/>
                  </a:lnTo>
                  <a:lnTo>
                    <a:pt x="530" y="365"/>
                  </a:lnTo>
                  <a:lnTo>
                    <a:pt x="530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3" y="363"/>
                  </a:lnTo>
                  <a:lnTo>
                    <a:pt x="533" y="363"/>
                  </a:lnTo>
                  <a:lnTo>
                    <a:pt x="533" y="365"/>
                  </a:lnTo>
                  <a:lnTo>
                    <a:pt x="533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7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5" y="367"/>
                  </a:lnTo>
                  <a:lnTo>
                    <a:pt x="535" y="365"/>
                  </a:lnTo>
                  <a:lnTo>
                    <a:pt x="533" y="365"/>
                  </a:lnTo>
                  <a:lnTo>
                    <a:pt x="533" y="365"/>
                  </a:lnTo>
                  <a:lnTo>
                    <a:pt x="533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31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30" y="369"/>
                  </a:lnTo>
                  <a:lnTo>
                    <a:pt x="530" y="371"/>
                  </a:lnTo>
                  <a:lnTo>
                    <a:pt x="528" y="371"/>
                  </a:lnTo>
                  <a:lnTo>
                    <a:pt x="528" y="371"/>
                  </a:lnTo>
                  <a:lnTo>
                    <a:pt x="528" y="371"/>
                  </a:lnTo>
                  <a:lnTo>
                    <a:pt x="530" y="371"/>
                  </a:lnTo>
                  <a:lnTo>
                    <a:pt x="531" y="371"/>
                  </a:lnTo>
                  <a:lnTo>
                    <a:pt x="531" y="372"/>
                  </a:lnTo>
                  <a:lnTo>
                    <a:pt x="531" y="372"/>
                  </a:lnTo>
                  <a:lnTo>
                    <a:pt x="531" y="372"/>
                  </a:lnTo>
                  <a:lnTo>
                    <a:pt x="530" y="372"/>
                  </a:lnTo>
                  <a:lnTo>
                    <a:pt x="530" y="372"/>
                  </a:lnTo>
                  <a:lnTo>
                    <a:pt x="528" y="371"/>
                  </a:lnTo>
                  <a:lnTo>
                    <a:pt x="528" y="372"/>
                  </a:lnTo>
                  <a:lnTo>
                    <a:pt x="528" y="372"/>
                  </a:lnTo>
                  <a:lnTo>
                    <a:pt x="528" y="372"/>
                  </a:lnTo>
                  <a:lnTo>
                    <a:pt x="528" y="372"/>
                  </a:lnTo>
                  <a:lnTo>
                    <a:pt x="530" y="372"/>
                  </a:lnTo>
                  <a:lnTo>
                    <a:pt x="530" y="372"/>
                  </a:lnTo>
                  <a:lnTo>
                    <a:pt x="530" y="372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28" y="374"/>
                  </a:lnTo>
                  <a:lnTo>
                    <a:pt x="528" y="374"/>
                  </a:lnTo>
                  <a:lnTo>
                    <a:pt x="528" y="374"/>
                  </a:lnTo>
                  <a:lnTo>
                    <a:pt x="526" y="374"/>
                  </a:lnTo>
                  <a:lnTo>
                    <a:pt x="526" y="374"/>
                  </a:lnTo>
                  <a:lnTo>
                    <a:pt x="526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2" y="374"/>
                  </a:lnTo>
                  <a:lnTo>
                    <a:pt x="522" y="374"/>
                  </a:lnTo>
                  <a:lnTo>
                    <a:pt x="522" y="376"/>
                  </a:lnTo>
                  <a:lnTo>
                    <a:pt x="522" y="376"/>
                  </a:lnTo>
                  <a:lnTo>
                    <a:pt x="521" y="376"/>
                  </a:lnTo>
                  <a:lnTo>
                    <a:pt x="521" y="376"/>
                  </a:lnTo>
                  <a:lnTo>
                    <a:pt x="521" y="374"/>
                  </a:lnTo>
                  <a:lnTo>
                    <a:pt x="521" y="374"/>
                  </a:lnTo>
                  <a:lnTo>
                    <a:pt x="519" y="374"/>
                  </a:lnTo>
                  <a:lnTo>
                    <a:pt x="519" y="374"/>
                  </a:lnTo>
                  <a:lnTo>
                    <a:pt x="519" y="374"/>
                  </a:lnTo>
                  <a:lnTo>
                    <a:pt x="521" y="374"/>
                  </a:lnTo>
                  <a:lnTo>
                    <a:pt x="521" y="374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19" y="372"/>
                  </a:lnTo>
                  <a:lnTo>
                    <a:pt x="519" y="372"/>
                  </a:lnTo>
                  <a:lnTo>
                    <a:pt x="519" y="372"/>
                  </a:lnTo>
                  <a:lnTo>
                    <a:pt x="519" y="371"/>
                  </a:lnTo>
                  <a:lnTo>
                    <a:pt x="519" y="371"/>
                  </a:lnTo>
                  <a:lnTo>
                    <a:pt x="517" y="369"/>
                  </a:lnTo>
                  <a:lnTo>
                    <a:pt x="517" y="371"/>
                  </a:lnTo>
                  <a:lnTo>
                    <a:pt x="517" y="371"/>
                  </a:lnTo>
                  <a:lnTo>
                    <a:pt x="517" y="371"/>
                  </a:lnTo>
                  <a:lnTo>
                    <a:pt x="517" y="371"/>
                  </a:lnTo>
                  <a:lnTo>
                    <a:pt x="519" y="372"/>
                  </a:lnTo>
                  <a:lnTo>
                    <a:pt x="519" y="372"/>
                  </a:lnTo>
                  <a:lnTo>
                    <a:pt x="517" y="372"/>
                  </a:lnTo>
                  <a:lnTo>
                    <a:pt x="517" y="372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5" y="376"/>
                  </a:lnTo>
                  <a:lnTo>
                    <a:pt x="515" y="376"/>
                  </a:lnTo>
                  <a:lnTo>
                    <a:pt x="515" y="376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7" y="378"/>
                  </a:lnTo>
                  <a:lnTo>
                    <a:pt x="517" y="378"/>
                  </a:lnTo>
                  <a:lnTo>
                    <a:pt x="519" y="378"/>
                  </a:lnTo>
                  <a:lnTo>
                    <a:pt x="519" y="380"/>
                  </a:lnTo>
                  <a:lnTo>
                    <a:pt x="519" y="380"/>
                  </a:lnTo>
                  <a:lnTo>
                    <a:pt x="521" y="380"/>
                  </a:lnTo>
                  <a:lnTo>
                    <a:pt x="521" y="380"/>
                  </a:lnTo>
                  <a:lnTo>
                    <a:pt x="521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4" y="380"/>
                  </a:lnTo>
                  <a:lnTo>
                    <a:pt x="524" y="380"/>
                  </a:lnTo>
                  <a:lnTo>
                    <a:pt x="524" y="382"/>
                  </a:lnTo>
                  <a:lnTo>
                    <a:pt x="524" y="382"/>
                  </a:lnTo>
                  <a:lnTo>
                    <a:pt x="524" y="382"/>
                  </a:lnTo>
                  <a:lnTo>
                    <a:pt x="522" y="382"/>
                  </a:lnTo>
                  <a:lnTo>
                    <a:pt x="521" y="382"/>
                  </a:lnTo>
                  <a:lnTo>
                    <a:pt x="521" y="383"/>
                  </a:lnTo>
                  <a:lnTo>
                    <a:pt x="522" y="383"/>
                  </a:lnTo>
                  <a:lnTo>
                    <a:pt x="524" y="383"/>
                  </a:lnTo>
                  <a:lnTo>
                    <a:pt x="526" y="383"/>
                  </a:lnTo>
                  <a:lnTo>
                    <a:pt x="526" y="383"/>
                  </a:lnTo>
                  <a:lnTo>
                    <a:pt x="526" y="383"/>
                  </a:lnTo>
                  <a:lnTo>
                    <a:pt x="528" y="383"/>
                  </a:lnTo>
                  <a:lnTo>
                    <a:pt x="528" y="383"/>
                  </a:lnTo>
                  <a:lnTo>
                    <a:pt x="528" y="383"/>
                  </a:lnTo>
                  <a:lnTo>
                    <a:pt x="528" y="383"/>
                  </a:lnTo>
                  <a:lnTo>
                    <a:pt x="530" y="382"/>
                  </a:lnTo>
                  <a:lnTo>
                    <a:pt x="530" y="383"/>
                  </a:lnTo>
                  <a:lnTo>
                    <a:pt x="531" y="383"/>
                  </a:lnTo>
                  <a:lnTo>
                    <a:pt x="530" y="383"/>
                  </a:lnTo>
                  <a:lnTo>
                    <a:pt x="530" y="383"/>
                  </a:lnTo>
                  <a:lnTo>
                    <a:pt x="530" y="385"/>
                  </a:lnTo>
                  <a:lnTo>
                    <a:pt x="530" y="385"/>
                  </a:lnTo>
                  <a:lnTo>
                    <a:pt x="531" y="385"/>
                  </a:lnTo>
                  <a:lnTo>
                    <a:pt x="531" y="383"/>
                  </a:lnTo>
                  <a:lnTo>
                    <a:pt x="533" y="383"/>
                  </a:lnTo>
                  <a:lnTo>
                    <a:pt x="533" y="385"/>
                  </a:lnTo>
                  <a:lnTo>
                    <a:pt x="533" y="385"/>
                  </a:lnTo>
                  <a:lnTo>
                    <a:pt x="535" y="385"/>
                  </a:lnTo>
                  <a:lnTo>
                    <a:pt x="535" y="387"/>
                  </a:lnTo>
                  <a:lnTo>
                    <a:pt x="537" y="387"/>
                  </a:lnTo>
                  <a:lnTo>
                    <a:pt x="537" y="389"/>
                  </a:lnTo>
                  <a:lnTo>
                    <a:pt x="537" y="389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3" y="387"/>
                  </a:lnTo>
                  <a:lnTo>
                    <a:pt x="533" y="387"/>
                  </a:lnTo>
                  <a:lnTo>
                    <a:pt x="533" y="387"/>
                  </a:lnTo>
                  <a:lnTo>
                    <a:pt x="531" y="387"/>
                  </a:lnTo>
                  <a:lnTo>
                    <a:pt x="531" y="385"/>
                  </a:lnTo>
                  <a:lnTo>
                    <a:pt x="531" y="385"/>
                  </a:lnTo>
                  <a:lnTo>
                    <a:pt x="530" y="385"/>
                  </a:lnTo>
                  <a:lnTo>
                    <a:pt x="530" y="385"/>
                  </a:lnTo>
                  <a:lnTo>
                    <a:pt x="530" y="385"/>
                  </a:lnTo>
                  <a:lnTo>
                    <a:pt x="528" y="385"/>
                  </a:lnTo>
                  <a:lnTo>
                    <a:pt x="528" y="385"/>
                  </a:lnTo>
                  <a:lnTo>
                    <a:pt x="526" y="385"/>
                  </a:lnTo>
                  <a:lnTo>
                    <a:pt x="526" y="385"/>
                  </a:lnTo>
                  <a:lnTo>
                    <a:pt x="526" y="385"/>
                  </a:lnTo>
                  <a:lnTo>
                    <a:pt x="526" y="385"/>
                  </a:lnTo>
                  <a:lnTo>
                    <a:pt x="524" y="385"/>
                  </a:lnTo>
                  <a:lnTo>
                    <a:pt x="524" y="385"/>
                  </a:lnTo>
                  <a:lnTo>
                    <a:pt x="524" y="385"/>
                  </a:lnTo>
                  <a:lnTo>
                    <a:pt x="524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1" y="385"/>
                  </a:lnTo>
                  <a:lnTo>
                    <a:pt x="521" y="385"/>
                  </a:lnTo>
                  <a:lnTo>
                    <a:pt x="521" y="385"/>
                  </a:lnTo>
                  <a:lnTo>
                    <a:pt x="521" y="383"/>
                  </a:lnTo>
                  <a:lnTo>
                    <a:pt x="519" y="383"/>
                  </a:lnTo>
                  <a:lnTo>
                    <a:pt x="519" y="383"/>
                  </a:lnTo>
                  <a:lnTo>
                    <a:pt x="519" y="383"/>
                  </a:lnTo>
                  <a:lnTo>
                    <a:pt x="517" y="383"/>
                  </a:lnTo>
                  <a:lnTo>
                    <a:pt x="517" y="383"/>
                  </a:lnTo>
                  <a:lnTo>
                    <a:pt x="517" y="383"/>
                  </a:lnTo>
                  <a:lnTo>
                    <a:pt x="515" y="383"/>
                  </a:lnTo>
                  <a:lnTo>
                    <a:pt x="517" y="383"/>
                  </a:lnTo>
                  <a:lnTo>
                    <a:pt x="515" y="383"/>
                  </a:lnTo>
                  <a:lnTo>
                    <a:pt x="515" y="383"/>
                  </a:lnTo>
                  <a:lnTo>
                    <a:pt x="513" y="383"/>
                  </a:lnTo>
                  <a:lnTo>
                    <a:pt x="513" y="383"/>
                  </a:lnTo>
                  <a:lnTo>
                    <a:pt x="513" y="382"/>
                  </a:lnTo>
                  <a:lnTo>
                    <a:pt x="513" y="382"/>
                  </a:lnTo>
                  <a:lnTo>
                    <a:pt x="511" y="382"/>
                  </a:lnTo>
                  <a:lnTo>
                    <a:pt x="511" y="382"/>
                  </a:lnTo>
                  <a:lnTo>
                    <a:pt x="511" y="382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3" y="383"/>
                  </a:lnTo>
                  <a:lnTo>
                    <a:pt x="513" y="383"/>
                  </a:lnTo>
                  <a:lnTo>
                    <a:pt x="513" y="383"/>
                  </a:lnTo>
                  <a:lnTo>
                    <a:pt x="515" y="383"/>
                  </a:lnTo>
                  <a:lnTo>
                    <a:pt x="515" y="383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7"/>
                  </a:lnTo>
                  <a:lnTo>
                    <a:pt x="517" y="387"/>
                  </a:lnTo>
                  <a:lnTo>
                    <a:pt x="517" y="387"/>
                  </a:lnTo>
                  <a:lnTo>
                    <a:pt x="519" y="387"/>
                  </a:lnTo>
                  <a:lnTo>
                    <a:pt x="519" y="387"/>
                  </a:lnTo>
                  <a:lnTo>
                    <a:pt x="519" y="387"/>
                  </a:lnTo>
                  <a:lnTo>
                    <a:pt x="519" y="385"/>
                  </a:lnTo>
                  <a:lnTo>
                    <a:pt x="519" y="385"/>
                  </a:lnTo>
                  <a:lnTo>
                    <a:pt x="519" y="385"/>
                  </a:lnTo>
                  <a:lnTo>
                    <a:pt x="519" y="385"/>
                  </a:lnTo>
                  <a:lnTo>
                    <a:pt x="519" y="387"/>
                  </a:lnTo>
                  <a:lnTo>
                    <a:pt x="521" y="387"/>
                  </a:lnTo>
                  <a:lnTo>
                    <a:pt x="521" y="387"/>
                  </a:lnTo>
                  <a:lnTo>
                    <a:pt x="519" y="387"/>
                  </a:lnTo>
                  <a:lnTo>
                    <a:pt x="519" y="387"/>
                  </a:lnTo>
                  <a:lnTo>
                    <a:pt x="519" y="389"/>
                  </a:lnTo>
                  <a:lnTo>
                    <a:pt x="517" y="389"/>
                  </a:lnTo>
                  <a:lnTo>
                    <a:pt x="517" y="389"/>
                  </a:lnTo>
                  <a:lnTo>
                    <a:pt x="519" y="389"/>
                  </a:lnTo>
                  <a:lnTo>
                    <a:pt x="517" y="389"/>
                  </a:lnTo>
                  <a:lnTo>
                    <a:pt x="519" y="389"/>
                  </a:lnTo>
                  <a:lnTo>
                    <a:pt x="519" y="389"/>
                  </a:lnTo>
                  <a:lnTo>
                    <a:pt x="519" y="389"/>
                  </a:lnTo>
                  <a:lnTo>
                    <a:pt x="521" y="389"/>
                  </a:lnTo>
                  <a:lnTo>
                    <a:pt x="521" y="389"/>
                  </a:lnTo>
                  <a:lnTo>
                    <a:pt x="522" y="389"/>
                  </a:lnTo>
                  <a:lnTo>
                    <a:pt x="522" y="389"/>
                  </a:lnTo>
                  <a:lnTo>
                    <a:pt x="522" y="391"/>
                  </a:lnTo>
                  <a:lnTo>
                    <a:pt x="521" y="391"/>
                  </a:lnTo>
                  <a:lnTo>
                    <a:pt x="522" y="391"/>
                  </a:lnTo>
                  <a:lnTo>
                    <a:pt x="522" y="391"/>
                  </a:lnTo>
                  <a:lnTo>
                    <a:pt x="522" y="391"/>
                  </a:lnTo>
                  <a:lnTo>
                    <a:pt x="522" y="391"/>
                  </a:lnTo>
                  <a:lnTo>
                    <a:pt x="522" y="393"/>
                  </a:lnTo>
                  <a:lnTo>
                    <a:pt x="522" y="393"/>
                  </a:lnTo>
                  <a:lnTo>
                    <a:pt x="521" y="393"/>
                  </a:lnTo>
                  <a:lnTo>
                    <a:pt x="521" y="393"/>
                  </a:lnTo>
                  <a:lnTo>
                    <a:pt x="521" y="393"/>
                  </a:lnTo>
                  <a:lnTo>
                    <a:pt x="521" y="391"/>
                  </a:lnTo>
                  <a:lnTo>
                    <a:pt x="519" y="391"/>
                  </a:lnTo>
                  <a:lnTo>
                    <a:pt x="519" y="391"/>
                  </a:lnTo>
                  <a:lnTo>
                    <a:pt x="519" y="391"/>
                  </a:lnTo>
                  <a:lnTo>
                    <a:pt x="519" y="391"/>
                  </a:lnTo>
                  <a:lnTo>
                    <a:pt x="517" y="391"/>
                  </a:lnTo>
                  <a:lnTo>
                    <a:pt x="517" y="391"/>
                  </a:lnTo>
                  <a:lnTo>
                    <a:pt x="515" y="391"/>
                  </a:lnTo>
                  <a:lnTo>
                    <a:pt x="515" y="391"/>
                  </a:lnTo>
                  <a:lnTo>
                    <a:pt x="515" y="391"/>
                  </a:lnTo>
                  <a:lnTo>
                    <a:pt x="515" y="391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4"/>
                  </a:lnTo>
                  <a:lnTo>
                    <a:pt x="517" y="394"/>
                  </a:lnTo>
                  <a:lnTo>
                    <a:pt x="515" y="394"/>
                  </a:lnTo>
                  <a:lnTo>
                    <a:pt x="515" y="394"/>
                  </a:lnTo>
                  <a:lnTo>
                    <a:pt x="515" y="394"/>
                  </a:lnTo>
                  <a:lnTo>
                    <a:pt x="515" y="394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3" y="393"/>
                  </a:lnTo>
                  <a:lnTo>
                    <a:pt x="513" y="391"/>
                  </a:lnTo>
                  <a:lnTo>
                    <a:pt x="513" y="391"/>
                  </a:lnTo>
                  <a:lnTo>
                    <a:pt x="511" y="391"/>
                  </a:lnTo>
                  <a:lnTo>
                    <a:pt x="511" y="391"/>
                  </a:lnTo>
                  <a:lnTo>
                    <a:pt x="511" y="391"/>
                  </a:lnTo>
                  <a:lnTo>
                    <a:pt x="511" y="391"/>
                  </a:lnTo>
                  <a:lnTo>
                    <a:pt x="510" y="391"/>
                  </a:lnTo>
                  <a:lnTo>
                    <a:pt x="510" y="391"/>
                  </a:lnTo>
                  <a:lnTo>
                    <a:pt x="510" y="391"/>
                  </a:lnTo>
                  <a:lnTo>
                    <a:pt x="508" y="391"/>
                  </a:lnTo>
                  <a:lnTo>
                    <a:pt x="508" y="391"/>
                  </a:lnTo>
                  <a:lnTo>
                    <a:pt x="506" y="391"/>
                  </a:lnTo>
                  <a:lnTo>
                    <a:pt x="506" y="393"/>
                  </a:lnTo>
                  <a:lnTo>
                    <a:pt x="506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10" y="393"/>
                  </a:lnTo>
                  <a:lnTo>
                    <a:pt x="510" y="393"/>
                  </a:lnTo>
                  <a:lnTo>
                    <a:pt x="510" y="393"/>
                  </a:lnTo>
                  <a:lnTo>
                    <a:pt x="511" y="393"/>
                  </a:lnTo>
                  <a:lnTo>
                    <a:pt x="511" y="393"/>
                  </a:lnTo>
                  <a:lnTo>
                    <a:pt x="513" y="393"/>
                  </a:lnTo>
                  <a:lnTo>
                    <a:pt x="513" y="394"/>
                  </a:lnTo>
                  <a:lnTo>
                    <a:pt x="513" y="394"/>
                  </a:lnTo>
                  <a:lnTo>
                    <a:pt x="511" y="394"/>
                  </a:lnTo>
                  <a:lnTo>
                    <a:pt x="511" y="394"/>
                  </a:lnTo>
                  <a:lnTo>
                    <a:pt x="510" y="394"/>
                  </a:lnTo>
                  <a:lnTo>
                    <a:pt x="511" y="394"/>
                  </a:lnTo>
                  <a:lnTo>
                    <a:pt x="511" y="394"/>
                  </a:lnTo>
                  <a:lnTo>
                    <a:pt x="513" y="394"/>
                  </a:lnTo>
                  <a:lnTo>
                    <a:pt x="513" y="394"/>
                  </a:lnTo>
                  <a:lnTo>
                    <a:pt x="513" y="394"/>
                  </a:lnTo>
                  <a:lnTo>
                    <a:pt x="513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0" y="396"/>
                  </a:lnTo>
                  <a:lnTo>
                    <a:pt x="510" y="394"/>
                  </a:lnTo>
                  <a:lnTo>
                    <a:pt x="510" y="394"/>
                  </a:lnTo>
                  <a:lnTo>
                    <a:pt x="510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6" y="393"/>
                  </a:lnTo>
                  <a:lnTo>
                    <a:pt x="506" y="393"/>
                  </a:lnTo>
                  <a:lnTo>
                    <a:pt x="506" y="393"/>
                  </a:lnTo>
                  <a:lnTo>
                    <a:pt x="504" y="393"/>
                  </a:lnTo>
                  <a:lnTo>
                    <a:pt x="504" y="393"/>
                  </a:lnTo>
                  <a:lnTo>
                    <a:pt x="504" y="394"/>
                  </a:lnTo>
                  <a:lnTo>
                    <a:pt x="504" y="394"/>
                  </a:lnTo>
                  <a:lnTo>
                    <a:pt x="506" y="394"/>
                  </a:lnTo>
                  <a:lnTo>
                    <a:pt x="506" y="394"/>
                  </a:lnTo>
                  <a:lnTo>
                    <a:pt x="506" y="394"/>
                  </a:lnTo>
                  <a:lnTo>
                    <a:pt x="506" y="394"/>
                  </a:lnTo>
                  <a:lnTo>
                    <a:pt x="506" y="396"/>
                  </a:lnTo>
                  <a:lnTo>
                    <a:pt x="506" y="396"/>
                  </a:lnTo>
                  <a:lnTo>
                    <a:pt x="508" y="396"/>
                  </a:lnTo>
                  <a:lnTo>
                    <a:pt x="508" y="396"/>
                  </a:lnTo>
                  <a:lnTo>
                    <a:pt x="508" y="396"/>
                  </a:lnTo>
                  <a:lnTo>
                    <a:pt x="510" y="396"/>
                  </a:lnTo>
                  <a:lnTo>
                    <a:pt x="510" y="396"/>
                  </a:lnTo>
                  <a:lnTo>
                    <a:pt x="510" y="396"/>
                  </a:lnTo>
                  <a:lnTo>
                    <a:pt x="510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3" y="396"/>
                  </a:lnTo>
                  <a:lnTo>
                    <a:pt x="513" y="396"/>
                  </a:lnTo>
                  <a:lnTo>
                    <a:pt x="513" y="396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2"/>
                  </a:lnTo>
                  <a:lnTo>
                    <a:pt x="517" y="402"/>
                  </a:lnTo>
                  <a:lnTo>
                    <a:pt x="517" y="402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9" y="403"/>
                  </a:lnTo>
                  <a:lnTo>
                    <a:pt x="519" y="403"/>
                  </a:lnTo>
                  <a:lnTo>
                    <a:pt x="519" y="403"/>
                  </a:lnTo>
                  <a:lnTo>
                    <a:pt x="519" y="403"/>
                  </a:lnTo>
                  <a:lnTo>
                    <a:pt x="521" y="403"/>
                  </a:lnTo>
                  <a:lnTo>
                    <a:pt x="521" y="403"/>
                  </a:lnTo>
                  <a:lnTo>
                    <a:pt x="522" y="403"/>
                  </a:lnTo>
                  <a:lnTo>
                    <a:pt x="522" y="403"/>
                  </a:lnTo>
                  <a:lnTo>
                    <a:pt x="522" y="405"/>
                  </a:lnTo>
                  <a:lnTo>
                    <a:pt x="522" y="405"/>
                  </a:lnTo>
                  <a:lnTo>
                    <a:pt x="524" y="405"/>
                  </a:lnTo>
                  <a:lnTo>
                    <a:pt x="524" y="405"/>
                  </a:lnTo>
                  <a:lnTo>
                    <a:pt x="524" y="405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4" y="405"/>
                  </a:lnTo>
                  <a:lnTo>
                    <a:pt x="524" y="405"/>
                  </a:lnTo>
                  <a:lnTo>
                    <a:pt x="524" y="407"/>
                  </a:lnTo>
                  <a:lnTo>
                    <a:pt x="524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7"/>
                  </a:lnTo>
                  <a:lnTo>
                    <a:pt x="528" y="407"/>
                  </a:lnTo>
                  <a:lnTo>
                    <a:pt x="528" y="407"/>
                  </a:lnTo>
                  <a:lnTo>
                    <a:pt x="530" y="407"/>
                  </a:lnTo>
                  <a:lnTo>
                    <a:pt x="530" y="407"/>
                  </a:lnTo>
                  <a:lnTo>
                    <a:pt x="530" y="407"/>
                  </a:lnTo>
                  <a:lnTo>
                    <a:pt x="530" y="407"/>
                  </a:lnTo>
                  <a:lnTo>
                    <a:pt x="530" y="409"/>
                  </a:lnTo>
                  <a:lnTo>
                    <a:pt x="530" y="407"/>
                  </a:lnTo>
                  <a:lnTo>
                    <a:pt x="530" y="409"/>
                  </a:lnTo>
                  <a:lnTo>
                    <a:pt x="531" y="409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7"/>
                  </a:lnTo>
                  <a:lnTo>
                    <a:pt x="533" y="407"/>
                  </a:lnTo>
                  <a:lnTo>
                    <a:pt x="533" y="407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7" y="407"/>
                  </a:lnTo>
                  <a:lnTo>
                    <a:pt x="537" y="407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11"/>
                  </a:lnTo>
                  <a:lnTo>
                    <a:pt x="535" y="411"/>
                  </a:lnTo>
                  <a:lnTo>
                    <a:pt x="535" y="411"/>
                  </a:lnTo>
                  <a:lnTo>
                    <a:pt x="535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09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3"/>
                  </a:lnTo>
                  <a:lnTo>
                    <a:pt x="533" y="413"/>
                  </a:lnTo>
                  <a:lnTo>
                    <a:pt x="533" y="413"/>
                  </a:lnTo>
                  <a:lnTo>
                    <a:pt x="533" y="411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7" y="414"/>
                  </a:lnTo>
                  <a:lnTo>
                    <a:pt x="537" y="414"/>
                  </a:lnTo>
                  <a:lnTo>
                    <a:pt x="537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3" y="414"/>
                  </a:lnTo>
                  <a:lnTo>
                    <a:pt x="533" y="414"/>
                  </a:lnTo>
                  <a:lnTo>
                    <a:pt x="533" y="413"/>
                  </a:lnTo>
                  <a:lnTo>
                    <a:pt x="533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5" y="416"/>
                  </a:lnTo>
                  <a:lnTo>
                    <a:pt x="535" y="416"/>
                  </a:lnTo>
                  <a:lnTo>
                    <a:pt x="535" y="416"/>
                  </a:lnTo>
                  <a:lnTo>
                    <a:pt x="535" y="416"/>
                  </a:lnTo>
                  <a:lnTo>
                    <a:pt x="535" y="418"/>
                  </a:lnTo>
                  <a:lnTo>
                    <a:pt x="537" y="416"/>
                  </a:lnTo>
                  <a:lnTo>
                    <a:pt x="537" y="416"/>
                  </a:lnTo>
                  <a:lnTo>
                    <a:pt x="539" y="416"/>
                  </a:lnTo>
                  <a:lnTo>
                    <a:pt x="539" y="416"/>
                  </a:lnTo>
                  <a:lnTo>
                    <a:pt x="539" y="416"/>
                  </a:lnTo>
                  <a:lnTo>
                    <a:pt x="539" y="416"/>
                  </a:lnTo>
                  <a:lnTo>
                    <a:pt x="541" y="416"/>
                  </a:lnTo>
                  <a:lnTo>
                    <a:pt x="541" y="416"/>
                  </a:lnTo>
                  <a:lnTo>
                    <a:pt x="541" y="416"/>
                  </a:lnTo>
                  <a:lnTo>
                    <a:pt x="542" y="416"/>
                  </a:lnTo>
                  <a:lnTo>
                    <a:pt x="542" y="416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4" y="414"/>
                  </a:lnTo>
                  <a:lnTo>
                    <a:pt x="544" y="414"/>
                  </a:lnTo>
                  <a:lnTo>
                    <a:pt x="544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50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6"/>
                  </a:lnTo>
                  <a:lnTo>
                    <a:pt x="550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4"/>
                  </a:lnTo>
                  <a:lnTo>
                    <a:pt x="553" y="414"/>
                  </a:lnTo>
                  <a:lnTo>
                    <a:pt x="553" y="414"/>
                  </a:lnTo>
                  <a:lnTo>
                    <a:pt x="553" y="414"/>
                  </a:lnTo>
                  <a:lnTo>
                    <a:pt x="553" y="414"/>
                  </a:lnTo>
                  <a:lnTo>
                    <a:pt x="553" y="413"/>
                  </a:lnTo>
                  <a:lnTo>
                    <a:pt x="553" y="414"/>
                  </a:lnTo>
                  <a:lnTo>
                    <a:pt x="555" y="414"/>
                  </a:lnTo>
                  <a:lnTo>
                    <a:pt x="555" y="414"/>
                  </a:lnTo>
                  <a:lnTo>
                    <a:pt x="555" y="414"/>
                  </a:lnTo>
                  <a:lnTo>
                    <a:pt x="557" y="414"/>
                  </a:lnTo>
                  <a:lnTo>
                    <a:pt x="557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7" y="414"/>
                  </a:lnTo>
                  <a:lnTo>
                    <a:pt x="557" y="414"/>
                  </a:lnTo>
                  <a:lnTo>
                    <a:pt x="557" y="416"/>
                  </a:lnTo>
                  <a:lnTo>
                    <a:pt x="557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20"/>
                  </a:lnTo>
                  <a:lnTo>
                    <a:pt x="552" y="420"/>
                  </a:lnTo>
                  <a:lnTo>
                    <a:pt x="553" y="420"/>
                  </a:lnTo>
                  <a:lnTo>
                    <a:pt x="553" y="420"/>
                  </a:lnTo>
                  <a:lnTo>
                    <a:pt x="553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7" y="420"/>
                  </a:lnTo>
                  <a:lnTo>
                    <a:pt x="557" y="422"/>
                  </a:lnTo>
                  <a:lnTo>
                    <a:pt x="557" y="422"/>
                  </a:lnTo>
                  <a:lnTo>
                    <a:pt x="557" y="420"/>
                  </a:lnTo>
                  <a:lnTo>
                    <a:pt x="557" y="420"/>
                  </a:lnTo>
                  <a:lnTo>
                    <a:pt x="557" y="420"/>
                  </a:lnTo>
                  <a:lnTo>
                    <a:pt x="557" y="420"/>
                  </a:lnTo>
                  <a:lnTo>
                    <a:pt x="559" y="420"/>
                  </a:lnTo>
                  <a:lnTo>
                    <a:pt x="559" y="420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61" y="418"/>
                  </a:lnTo>
                  <a:lnTo>
                    <a:pt x="561" y="418"/>
                  </a:lnTo>
                  <a:lnTo>
                    <a:pt x="561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4" y="416"/>
                  </a:lnTo>
                  <a:lnTo>
                    <a:pt x="564" y="418"/>
                  </a:lnTo>
                  <a:lnTo>
                    <a:pt x="564" y="418"/>
                  </a:lnTo>
                  <a:lnTo>
                    <a:pt x="564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20"/>
                  </a:lnTo>
                  <a:lnTo>
                    <a:pt x="566" y="420"/>
                  </a:lnTo>
                  <a:lnTo>
                    <a:pt x="566" y="420"/>
                  </a:lnTo>
                  <a:lnTo>
                    <a:pt x="568" y="420"/>
                  </a:lnTo>
                  <a:lnTo>
                    <a:pt x="568" y="422"/>
                  </a:lnTo>
                  <a:lnTo>
                    <a:pt x="568" y="422"/>
                  </a:lnTo>
                  <a:lnTo>
                    <a:pt x="568" y="422"/>
                  </a:lnTo>
                  <a:lnTo>
                    <a:pt x="566" y="424"/>
                  </a:lnTo>
                  <a:lnTo>
                    <a:pt x="566" y="424"/>
                  </a:lnTo>
                  <a:lnTo>
                    <a:pt x="566" y="424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4"/>
                  </a:lnTo>
                  <a:lnTo>
                    <a:pt x="566" y="425"/>
                  </a:lnTo>
                  <a:lnTo>
                    <a:pt x="568" y="425"/>
                  </a:lnTo>
                  <a:lnTo>
                    <a:pt x="568" y="425"/>
                  </a:lnTo>
                  <a:lnTo>
                    <a:pt x="568" y="425"/>
                  </a:lnTo>
                  <a:lnTo>
                    <a:pt x="568" y="425"/>
                  </a:lnTo>
                  <a:lnTo>
                    <a:pt x="568" y="424"/>
                  </a:lnTo>
                  <a:lnTo>
                    <a:pt x="568" y="424"/>
                  </a:lnTo>
                  <a:lnTo>
                    <a:pt x="568" y="424"/>
                  </a:lnTo>
                  <a:lnTo>
                    <a:pt x="568" y="424"/>
                  </a:lnTo>
                  <a:lnTo>
                    <a:pt x="568" y="422"/>
                  </a:lnTo>
                  <a:lnTo>
                    <a:pt x="570" y="422"/>
                  </a:lnTo>
                  <a:lnTo>
                    <a:pt x="570" y="422"/>
                  </a:lnTo>
                  <a:lnTo>
                    <a:pt x="570" y="422"/>
                  </a:lnTo>
                  <a:lnTo>
                    <a:pt x="572" y="422"/>
                  </a:lnTo>
                  <a:lnTo>
                    <a:pt x="572" y="422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20"/>
                  </a:lnTo>
                  <a:lnTo>
                    <a:pt x="573" y="420"/>
                  </a:lnTo>
                  <a:lnTo>
                    <a:pt x="575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2"/>
                  </a:lnTo>
                  <a:lnTo>
                    <a:pt x="577" y="422"/>
                  </a:lnTo>
                  <a:lnTo>
                    <a:pt x="577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7" y="424"/>
                  </a:lnTo>
                  <a:lnTo>
                    <a:pt x="577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81" y="422"/>
                  </a:lnTo>
                  <a:lnTo>
                    <a:pt x="581" y="424"/>
                  </a:lnTo>
                  <a:lnTo>
                    <a:pt x="581" y="422"/>
                  </a:lnTo>
                  <a:lnTo>
                    <a:pt x="581" y="422"/>
                  </a:lnTo>
                  <a:lnTo>
                    <a:pt x="581" y="422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1" y="424"/>
                  </a:lnTo>
                  <a:lnTo>
                    <a:pt x="581" y="425"/>
                  </a:lnTo>
                  <a:lnTo>
                    <a:pt x="581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1" y="425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3" y="427"/>
                  </a:lnTo>
                  <a:lnTo>
                    <a:pt x="583" y="427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3" y="427"/>
                  </a:lnTo>
                  <a:lnTo>
                    <a:pt x="583" y="427"/>
                  </a:lnTo>
                  <a:lnTo>
                    <a:pt x="583" y="427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3" y="433"/>
                  </a:lnTo>
                  <a:lnTo>
                    <a:pt x="583" y="431"/>
                  </a:lnTo>
                  <a:lnTo>
                    <a:pt x="583" y="431"/>
                  </a:lnTo>
                  <a:lnTo>
                    <a:pt x="583" y="431"/>
                  </a:lnTo>
                  <a:lnTo>
                    <a:pt x="583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29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5"/>
                  </a:lnTo>
                  <a:lnTo>
                    <a:pt x="583" y="435"/>
                  </a:lnTo>
                  <a:lnTo>
                    <a:pt x="583" y="435"/>
                  </a:lnTo>
                  <a:lnTo>
                    <a:pt x="581" y="435"/>
                  </a:lnTo>
                  <a:lnTo>
                    <a:pt x="581" y="436"/>
                  </a:lnTo>
                  <a:lnTo>
                    <a:pt x="581" y="436"/>
                  </a:lnTo>
                  <a:lnTo>
                    <a:pt x="583" y="436"/>
                  </a:lnTo>
                  <a:lnTo>
                    <a:pt x="583" y="435"/>
                  </a:lnTo>
                  <a:lnTo>
                    <a:pt x="583" y="435"/>
                  </a:lnTo>
                  <a:lnTo>
                    <a:pt x="584" y="435"/>
                  </a:lnTo>
                  <a:lnTo>
                    <a:pt x="584" y="435"/>
                  </a:lnTo>
                  <a:lnTo>
                    <a:pt x="584" y="435"/>
                  </a:lnTo>
                  <a:lnTo>
                    <a:pt x="586" y="435"/>
                  </a:lnTo>
                  <a:lnTo>
                    <a:pt x="586" y="435"/>
                  </a:lnTo>
                  <a:lnTo>
                    <a:pt x="586" y="433"/>
                  </a:lnTo>
                  <a:lnTo>
                    <a:pt x="586" y="433"/>
                  </a:lnTo>
                  <a:lnTo>
                    <a:pt x="586" y="431"/>
                  </a:lnTo>
                  <a:lnTo>
                    <a:pt x="586" y="433"/>
                  </a:lnTo>
                  <a:lnTo>
                    <a:pt x="586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90" y="433"/>
                  </a:lnTo>
                  <a:lnTo>
                    <a:pt x="590" y="431"/>
                  </a:lnTo>
                  <a:lnTo>
                    <a:pt x="590" y="431"/>
                  </a:lnTo>
                  <a:lnTo>
                    <a:pt x="590" y="431"/>
                  </a:lnTo>
                  <a:lnTo>
                    <a:pt x="588" y="431"/>
                  </a:lnTo>
                  <a:lnTo>
                    <a:pt x="590" y="431"/>
                  </a:lnTo>
                  <a:lnTo>
                    <a:pt x="590" y="431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2" y="429"/>
                  </a:lnTo>
                  <a:lnTo>
                    <a:pt x="592" y="429"/>
                  </a:lnTo>
                  <a:lnTo>
                    <a:pt x="592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31"/>
                  </a:lnTo>
                  <a:lnTo>
                    <a:pt x="594" y="431"/>
                  </a:lnTo>
                  <a:lnTo>
                    <a:pt x="594" y="431"/>
                  </a:lnTo>
                  <a:lnTo>
                    <a:pt x="592" y="433"/>
                  </a:lnTo>
                  <a:lnTo>
                    <a:pt x="592" y="433"/>
                  </a:lnTo>
                  <a:lnTo>
                    <a:pt x="590" y="433"/>
                  </a:lnTo>
                  <a:lnTo>
                    <a:pt x="590" y="433"/>
                  </a:lnTo>
                  <a:lnTo>
                    <a:pt x="590" y="433"/>
                  </a:lnTo>
                  <a:lnTo>
                    <a:pt x="590" y="435"/>
                  </a:lnTo>
                  <a:lnTo>
                    <a:pt x="590" y="435"/>
                  </a:lnTo>
                  <a:lnTo>
                    <a:pt x="590" y="435"/>
                  </a:lnTo>
                  <a:lnTo>
                    <a:pt x="590" y="435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8"/>
                  </a:lnTo>
                  <a:lnTo>
                    <a:pt x="590" y="438"/>
                  </a:lnTo>
                  <a:lnTo>
                    <a:pt x="588" y="438"/>
                  </a:lnTo>
                  <a:lnTo>
                    <a:pt x="588" y="438"/>
                  </a:lnTo>
                  <a:lnTo>
                    <a:pt x="588" y="438"/>
                  </a:lnTo>
                  <a:lnTo>
                    <a:pt x="588" y="436"/>
                  </a:lnTo>
                  <a:lnTo>
                    <a:pt x="586" y="436"/>
                  </a:lnTo>
                  <a:lnTo>
                    <a:pt x="586" y="436"/>
                  </a:lnTo>
                  <a:lnTo>
                    <a:pt x="586" y="438"/>
                  </a:lnTo>
                  <a:lnTo>
                    <a:pt x="586" y="438"/>
                  </a:lnTo>
                  <a:lnTo>
                    <a:pt x="588" y="438"/>
                  </a:lnTo>
                  <a:lnTo>
                    <a:pt x="586" y="438"/>
                  </a:lnTo>
                  <a:lnTo>
                    <a:pt x="586" y="438"/>
                  </a:lnTo>
                  <a:lnTo>
                    <a:pt x="586" y="440"/>
                  </a:lnTo>
                  <a:lnTo>
                    <a:pt x="586" y="440"/>
                  </a:lnTo>
                  <a:lnTo>
                    <a:pt x="588" y="440"/>
                  </a:lnTo>
                  <a:lnTo>
                    <a:pt x="588" y="440"/>
                  </a:lnTo>
                  <a:lnTo>
                    <a:pt x="590" y="440"/>
                  </a:lnTo>
                  <a:lnTo>
                    <a:pt x="590" y="440"/>
                  </a:lnTo>
                  <a:lnTo>
                    <a:pt x="590" y="440"/>
                  </a:lnTo>
                  <a:lnTo>
                    <a:pt x="590" y="438"/>
                  </a:lnTo>
                  <a:lnTo>
                    <a:pt x="590" y="438"/>
                  </a:lnTo>
                  <a:lnTo>
                    <a:pt x="590" y="438"/>
                  </a:lnTo>
                  <a:lnTo>
                    <a:pt x="592" y="440"/>
                  </a:lnTo>
                  <a:lnTo>
                    <a:pt x="592" y="440"/>
                  </a:lnTo>
                  <a:lnTo>
                    <a:pt x="592" y="438"/>
                  </a:lnTo>
                  <a:lnTo>
                    <a:pt x="592" y="440"/>
                  </a:lnTo>
                  <a:lnTo>
                    <a:pt x="592" y="440"/>
                  </a:lnTo>
                  <a:lnTo>
                    <a:pt x="592" y="440"/>
                  </a:lnTo>
                  <a:lnTo>
                    <a:pt x="594" y="440"/>
                  </a:lnTo>
                  <a:lnTo>
                    <a:pt x="594" y="440"/>
                  </a:lnTo>
                  <a:lnTo>
                    <a:pt x="595" y="438"/>
                  </a:lnTo>
                  <a:lnTo>
                    <a:pt x="595" y="438"/>
                  </a:lnTo>
                  <a:lnTo>
                    <a:pt x="595" y="438"/>
                  </a:lnTo>
                  <a:lnTo>
                    <a:pt x="595" y="438"/>
                  </a:lnTo>
                  <a:lnTo>
                    <a:pt x="595" y="440"/>
                  </a:lnTo>
                  <a:lnTo>
                    <a:pt x="595" y="440"/>
                  </a:lnTo>
                  <a:lnTo>
                    <a:pt x="595" y="440"/>
                  </a:lnTo>
                  <a:lnTo>
                    <a:pt x="595" y="440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5" y="442"/>
                  </a:lnTo>
                  <a:lnTo>
                    <a:pt x="595" y="442"/>
                  </a:lnTo>
                  <a:lnTo>
                    <a:pt x="595" y="442"/>
                  </a:lnTo>
                  <a:lnTo>
                    <a:pt x="595" y="442"/>
                  </a:lnTo>
                  <a:lnTo>
                    <a:pt x="595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6"/>
                  </a:lnTo>
                  <a:lnTo>
                    <a:pt x="594" y="446"/>
                  </a:lnTo>
                  <a:lnTo>
                    <a:pt x="594" y="446"/>
                  </a:lnTo>
                  <a:lnTo>
                    <a:pt x="594" y="447"/>
                  </a:lnTo>
                  <a:lnTo>
                    <a:pt x="594" y="447"/>
                  </a:lnTo>
                  <a:lnTo>
                    <a:pt x="594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6"/>
                  </a:lnTo>
                  <a:lnTo>
                    <a:pt x="592" y="446"/>
                  </a:lnTo>
                  <a:lnTo>
                    <a:pt x="592" y="446"/>
                  </a:lnTo>
                  <a:lnTo>
                    <a:pt x="592" y="446"/>
                  </a:lnTo>
                  <a:lnTo>
                    <a:pt x="592" y="444"/>
                  </a:lnTo>
                  <a:lnTo>
                    <a:pt x="592" y="444"/>
                  </a:lnTo>
                  <a:lnTo>
                    <a:pt x="590" y="444"/>
                  </a:lnTo>
                  <a:lnTo>
                    <a:pt x="590" y="442"/>
                  </a:lnTo>
                  <a:lnTo>
                    <a:pt x="590" y="442"/>
                  </a:lnTo>
                  <a:lnTo>
                    <a:pt x="588" y="442"/>
                  </a:lnTo>
                  <a:lnTo>
                    <a:pt x="588" y="442"/>
                  </a:lnTo>
                  <a:lnTo>
                    <a:pt x="588" y="444"/>
                  </a:lnTo>
                  <a:lnTo>
                    <a:pt x="588" y="444"/>
                  </a:lnTo>
                  <a:lnTo>
                    <a:pt x="588" y="444"/>
                  </a:lnTo>
                  <a:lnTo>
                    <a:pt x="590" y="444"/>
                  </a:lnTo>
                  <a:lnTo>
                    <a:pt x="590" y="446"/>
                  </a:lnTo>
                  <a:lnTo>
                    <a:pt x="590" y="446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9"/>
                  </a:lnTo>
                  <a:lnTo>
                    <a:pt x="592" y="449"/>
                  </a:lnTo>
                  <a:lnTo>
                    <a:pt x="590" y="449"/>
                  </a:lnTo>
                  <a:lnTo>
                    <a:pt x="590" y="449"/>
                  </a:lnTo>
                  <a:lnTo>
                    <a:pt x="590" y="449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4"/>
                  </a:lnTo>
                  <a:lnTo>
                    <a:pt x="588" y="444"/>
                  </a:lnTo>
                  <a:lnTo>
                    <a:pt x="586" y="444"/>
                  </a:lnTo>
                  <a:lnTo>
                    <a:pt x="586" y="442"/>
                  </a:lnTo>
                  <a:lnTo>
                    <a:pt x="586" y="442"/>
                  </a:lnTo>
                  <a:lnTo>
                    <a:pt x="584" y="442"/>
                  </a:lnTo>
                  <a:lnTo>
                    <a:pt x="584" y="442"/>
                  </a:lnTo>
                  <a:lnTo>
                    <a:pt x="583" y="442"/>
                  </a:lnTo>
                  <a:lnTo>
                    <a:pt x="583" y="442"/>
                  </a:lnTo>
                  <a:lnTo>
                    <a:pt x="581" y="442"/>
                  </a:lnTo>
                  <a:lnTo>
                    <a:pt x="583" y="442"/>
                  </a:lnTo>
                  <a:lnTo>
                    <a:pt x="583" y="442"/>
                  </a:lnTo>
                  <a:lnTo>
                    <a:pt x="583" y="444"/>
                  </a:lnTo>
                  <a:lnTo>
                    <a:pt x="584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4" y="444"/>
                  </a:lnTo>
                  <a:lnTo>
                    <a:pt x="584" y="446"/>
                  </a:lnTo>
                  <a:lnTo>
                    <a:pt x="584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9"/>
                  </a:lnTo>
                  <a:lnTo>
                    <a:pt x="586" y="449"/>
                  </a:lnTo>
                  <a:lnTo>
                    <a:pt x="586" y="449"/>
                  </a:lnTo>
                  <a:lnTo>
                    <a:pt x="586" y="447"/>
                  </a:lnTo>
                  <a:lnTo>
                    <a:pt x="586" y="449"/>
                  </a:lnTo>
                  <a:lnTo>
                    <a:pt x="586" y="449"/>
                  </a:lnTo>
                  <a:lnTo>
                    <a:pt x="586" y="449"/>
                  </a:lnTo>
                  <a:lnTo>
                    <a:pt x="586" y="451"/>
                  </a:lnTo>
                  <a:lnTo>
                    <a:pt x="586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6" y="451"/>
                  </a:lnTo>
                  <a:lnTo>
                    <a:pt x="586" y="451"/>
                  </a:lnTo>
                  <a:lnTo>
                    <a:pt x="586" y="453"/>
                  </a:lnTo>
                  <a:lnTo>
                    <a:pt x="586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3" y="453"/>
                  </a:lnTo>
                  <a:lnTo>
                    <a:pt x="583" y="453"/>
                  </a:lnTo>
                  <a:lnTo>
                    <a:pt x="583" y="453"/>
                  </a:lnTo>
                  <a:lnTo>
                    <a:pt x="583" y="453"/>
                  </a:lnTo>
                  <a:lnTo>
                    <a:pt x="583" y="455"/>
                  </a:lnTo>
                  <a:lnTo>
                    <a:pt x="583" y="455"/>
                  </a:lnTo>
                  <a:lnTo>
                    <a:pt x="583" y="455"/>
                  </a:lnTo>
                  <a:lnTo>
                    <a:pt x="584" y="455"/>
                  </a:lnTo>
                  <a:lnTo>
                    <a:pt x="584" y="455"/>
                  </a:lnTo>
                  <a:lnTo>
                    <a:pt x="584" y="455"/>
                  </a:lnTo>
                  <a:lnTo>
                    <a:pt x="583" y="455"/>
                  </a:lnTo>
                  <a:lnTo>
                    <a:pt x="584" y="456"/>
                  </a:lnTo>
                  <a:lnTo>
                    <a:pt x="584" y="456"/>
                  </a:lnTo>
                  <a:lnTo>
                    <a:pt x="584" y="456"/>
                  </a:lnTo>
                  <a:lnTo>
                    <a:pt x="584" y="458"/>
                  </a:lnTo>
                  <a:lnTo>
                    <a:pt x="586" y="458"/>
                  </a:lnTo>
                  <a:lnTo>
                    <a:pt x="586" y="458"/>
                  </a:lnTo>
                  <a:lnTo>
                    <a:pt x="586" y="458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58"/>
                  </a:lnTo>
                  <a:lnTo>
                    <a:pt x="586" y="458"/>
                  </a:lnTo>
                  <a:lnTo>
                    <a:pt x="584" y="458"/>
                  </a:lnTo>
                  <a:lnTo>
                    <a:pt x="584" y="458"/>
                  </a:lnTo>
                  <a:lnTo>
                    <a:pt x="584" y="458"/>
                  </a:lnTo>
                  <a:lnTo>
                    <a:pt x="584" y="456"/>
                  </a:lnTo>
                  <a:lnTo>
                    <a:pt x="583" y="456"/>
                  </a:lnTo>
                  <a:lnTo>
                    <a:pt x="583" y="456"/>
                  </a:lnTo>
                  <a:lnTo>
                    <a:pt x="583" y="456"/>
                  </a:lnTo>
                  <a:lnTo>
                    <a:pt x="583" y="456"/>
                  </a:lnTo>
                  <a:lnTo>
                    <a:pt x="581" y="456"/>
                  </a:lnTo>
                  <a:lnTo>
                    <a:pt x="581" y="455"/>
                  </a:lnTo>
                  <a:lnTo>
                    <a:pt x="581" y="455"/>
                  </a:lnTo>
                  <a:lnTo>
                    <a:pt x="581" y="455"/>
                  </a:lnTo>
                  <a:lnTo>
                    <a:pt x="581" y="455"/>
                  </a:lnTo>
                  <a:lnTo>
                    <a:pt x="579" y="455"/>
                  </a:lnTo>
                  <a:lnTo>
                    <a:pt x="579" y="455"/>
                  </a:lnTo>
                  <a:lnTo>
                    <a:pt x="579" y="453"/>
                  </a:lnTo>
                  <a:lnTo>
                    <a:pt x="579" y="453"/>
                  </a:lnTo>
                  <a:lnTo>
                    <a:pt x="577" y="453"/>
                  </a:lnTo>
                  <a:lnTo>
                    <a:pt x="577" y="453"/>
                  </a:lnTo>
                  <a:lnTo>
                    <a:pt x="577" y="451"/>
                  </a:lnTo>
                  <a:lnTo>
                    <a:pt x="577" y="451"/>
                  </a:lnTo>
                  <a:lnTo>
                    <a:pt x="577" y="451"/>
                  </a:lnTo>
                  <a:lnTo>
                    <a:pt x="575" y="451"/>
                  </a:lnTo>
                  <a:lnTo>
                    <a:pt x="575" y="449"/>
                  </a:lnTo>
                  <a:lnTo>
                    <a:pt x="573" y="449"/>
                  </a:lnTo>
                  <a:lnTo>
                    <a:pt x="573" y="449"/>
                  </a:lnTo>
                  <a:lnTo>
                    <a:pt x="573" y="447"/>
                  </a:lnTo>
                  <a:lnTo>
                    <a:pt x="573" y="447"/>
                  </a:lnTo>
                  <a:lnTo>
                    <a:pt x="573" y="447"/>
                  </a:lnTo>
                  <a:lnTo>
                    <a:pt x="573" y="446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9"/>
                  </a:lnTo>
                  <a:lnTo>
                    <a:pt x="572" y="449"/>
                  </a:lnTo>
                  <a:lnTo>
                    <a:pt x="573" y="451"/>
                  </a:lnTo>
                  <a:lnTo>
                    <a:pt x="573" y="451"/>
                  </a:lnTo>
                  <a:lnTo>
                    <a:pt x="573" y="451"/>
                  </a:lnTo>
                  <a:lnTo>
                    <a:pt x="573" y="451"/>
                  </a:lnTo>
                  <a:lnTo>
                    <a:pt x="573" y="453"/>
                  </a:lnTo>
                  <a:lnTo>
                    <a:pt x="572" y="453"/>
                  </a:lnTo>
                  <a:lnTo>
                    <a:pt x="572" y="453"/>
                  </a:lnTo>
                  <a:lnTo>
                    <a:pt x="572" y="453"/>
                  </a:lnTo>
                  <a:lnTo>
                    <a:pt x="570" y="453"/>
                  </a:lnTo>
                  <a:lnTo>
                    <a:pt x="570" y="455"/>
                  </a:lnTo>
                  <a:lnTo>
                    <a:pt x="568" y="455"/>
                  </a:lnTo>
                  <a:lnTo>
                    <a:pt x="568" y="455"/>
                  </a:lnTo>
                  <a:lnTo>
                    <a:pt x="568" y="456"/>
                  </a:lnTo>
                  <a:lnTo>
                    <a:pt x="568" y="456"/>
                  </a:lnTo>
                  <a:lnTo>
                    <a:pt x="566" y="456"/>
                  </a:lnTo>
                  <a:lnTo>
                    <a:pt x="566" y="455"/>
                  </a:lnTo>
                  <a:lnTo>
                    <a:pt x="566" y="456"/>
                  </a:lnTo>
                  <a:lnTo>
                    <a:pt x="564" y="456"/>
                  </a:lnTo>
                  <a:lnTo>
                    <a:pt x="564" y="456"/>
                  </a:lnTo>
                  <a:lnTo>
                    <a:pt x="564" y="456"/>
                  </a:lnTo>
                  <a:lnTo>
                    <a:pt x="564" y="455"/>
                  </a:lnTo>
                  <a:lnTo>
                    <a:pt x="564" y="455"/>
                  </a:lnTo>
                  <a:lnTo>
                    <a:pt x="564" y="455"/>
                  </a:lnTo>
                  <a:lnTo>
                    <a:pt x="563" y="455"/>
                  </a:lnTo>
                  <a:lnTo>
                    <a:pt x="563" y="455"/>
                  </a:lnTo>
                  <a:lnTo>
                    <a:pt x="563" y="455"/>
                  </a:lnTo>
                  <a:lnTo>
                    <a:pt x="563" y="455"/>
                  </a:lnTo>
                  <a:lnTo>
                    <a:pt x="563" y="453"/>
                  </a:lnTo>
                  <a:lnTo>
                    <a:pt x="563" y="453"/>
                  </a:lnTo>
                  <a:lnTo>
                    <a:pt x="563" y="453"/>
                  </a:lnTo>
                  <a:lnTo>
                    <a:pt x="564" y="453"/>
                  </a:lnTo>
                  <a:lnTo>
                    <a:pt x="564" y="455"/>
                  </a:lnTo>
                  <a:lnTo>
                    <a:pt x="564" y="455"/>
                  </a:lnTo>
                  <a:lnTo>
                    <a:pt x="566" y="455"/>
                  </a:lnTo>
                  <a:lnTo>
                    <a:pt x="566" y="453"/>
                  </a:lnTo>
                  <a:lnTo>
                    <a:pt x="566" y="453"/>
                  </a:lnTo>
                  <a:lnTo>
                    <a:pt x="566" y="453"/>
                  </a:lnTo>
                  <a:lnTo>
                    <a:pt x="566" y="451"/>
                  </a:lnTo>
                  <a:lnTo>
                    <a:pt x="568" y="451"/>
                  </a:lnTo>
                  <a:lnTo>
                    <a:pt x="568" y="449"/>
                  </a:lnTo>
                  <a:lnTo>
                    <a:pt x="568" y="449"/>
                  </a:lnTo>
                  <a:lnTo>
                    <a:pt x="568" y="449"/>
                  </a:lnTo>
                  <a:lnTo>
                    <a:pt x="568" y="447"/>
                  </a:lnTo>
                  <a:lnTo>
                    <a:pt x="568" y="447"/>
                  </a:lnTo>
                  <a:lnTo>
                    <a:pt x="568" y="447"/>
                  </a:lnTo>
                  <a:lnTo>
                    <a:pt x="568" y="447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70" y="446"/>
                  </a:lnTo>
                  <a:lnTo>
                    <a:pt x="570" y="446"/>
                  </a:lnTo>
                  <a:lnTo>
                    <a:pt x="568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2"/>
                  </a:lnTo>
                  <a:lnTo>
                    <a:pt x="570" y="442"/>
                  </a:lnTo>
                  <a:lnTo>
                    <a:pt x="570" y="442"/>
                  </a:lnTo>
                  <a:lnTo>
                    <a:pt x="568" y="442"/>
                  </a:lnTo>
                  <a:lnTo>
                    <a:pt x="568" y="442"/>
                  </a:lnTo>
                  <a:lnTo>
                    <a:pt x="568" y="442"/>
                  </a:lnTo>
                  <a:lnTo>
                    <a:pt x="568" y="442"/>
                  </a:lnTo>
                  <a:lnTo>
                    <a:pt x="566" y="442"/>
                  </a:lnTo>
                  <a:lnTo>
                    <a:pt x="566" y="442"/>
                  </a:lnTo>
                  <a:lnTo>
                    <a:pt x="566" y="442"/>
                  </a:lnTo>
                  <a:lnTo>
                    <a:pt x="566" y="442"/>
                  </a:lnTo>
                  <a:lnTo>
                    <a:pt x="566" y="444"/>
                  </a:lnTo>
                  <a:lnTo>
                    <a:pt x="566" y="444"/>
                  </a:lnTo>
                  <a:lnTo>
                    <a:pt x="566" y="446"/>
                  </a:lnTo>
                  <a:lnTo>
                    <a:pt x="566" y="446"/>
                  </a:lnTo>
                  <a:lnTo>
                    <a:pt x="566" y="447"/>
                  </a:lnTo>
                  <a:lnTo>
                    <a:pt x="566" y="447"/>
                  </a:lnTo>
                  <a:lnTo>
                    <a:pt x="566" y="447"/>
                  </a:lnTo>
                  <a:lnTo>
                    <a:pt x="566" y="446"/>
                  </a:lnTo>
                  <a:lnTo>
                    <a:pt x="566" y="446"/>
                  </a:lnTo>
                  <a:lnTo>
                    <a:pt x="566" y="446"/>
                  </a:lnTo>
                  <a:lnTo>
                    <a:pt x="566" y="444"/>
                  </a:lnTo>
                  <a:lnTo>
                    <a:pt x="566" y="444"/>
                  </a:lnTo>
                  <a:lnTo>
                    <a:pt x="566" y="442"/>
                  </a:lnTo>
                  <a:lnTo>
                    <a:pt x="564" y="442"/>
                  </a:lnTo>
                  <a:lnTo>
                    <a:pt x="564" y="442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3" y="440"/>
                  </a:lnTo>
                  <a:lnTo>
                    <a:pt x="563" y="440"/>
                  </a:lnTo>
                  <a:lnTo>
                    <a:pt x="563" y="440"/>
                  </a:lnTo>
                  <a:lnTo>
                    <a:pt x="563" y="440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4"/>
                  </a:lnTo>
                  <a:lnTo>
                    <a:pt x="563" y="444"/>
                  </a:lnTo>
                  <a:lnTo>
                    <a:pt x="563" y="444"/>
                  </a:lnTo>
                  <a:lnTo>
                    <a:pt x="564" y="446"/>
                  </a:lnTo>
                  <a:lnTo>
                    <a:pt x="564" y="446"/>
                  </a:lnTo>
                  <a:lnTo>
                    <a:pt x="564" y="446"/>
                  </a:lnTo>
                  <a:lnTo>
                    <a:pt x="564" y="446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51"/>
                  </a:lnTo>
                  <a:lnTo>
                    <a:pt x="563" y="451"/>
                  </a:lnTo>
                  <a:lnTo>
                    <a:pt x="563" y="453"/>
                  </a:lnTo>
                  <a:lnTo>
                    <a:pt x="561" y="453"/>
                  </a:lnTo>
                  <a:lnTo>
                    <a:pt x="561" y="451"/>
                  </a:lnTo>
                  <a:lnTo>
                    <a:pt x="563" y="451"/>
                  </a:lnTo>
                  <a:lnTo>
                    <a:pt x="563" y="449"/>
                  </a:lnTo>
                  <a:lnTo>
                    <a:pt x="563" y="451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1" y="449"/>
                  </a:lnTo>
                  <a:lnTo>
                    <a:pt x="561" y="449"/>
                  </a:lnTo>
                  <a:lnTo>
                    <a:pt x="561" y="451"/>
                  </a:lnTo>
                  <a:lnTo>
                    <a:pt x="561" y="451"/>
                  </a:lnTo>
                  <a:lnTo>
                    <a:pt x="561" y="451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9" y="449"/>
                  </a:lnTo>
                  <a:lnTo>
                    <a:pt x="561" y="449"/>
                  </a:lnTo>
                  <a:lnTo>
                    <a:pt x="561" y="449"/>
                  </a:lnTo>
                  <a:lnTo>
                    <a:pt x="561" y="447"/>
                  </a:lnTo>
                  <a:lnTo>
                    <a:pt x="561" y="447"/>
                  </a:lnTo>
                  <a:lnTo>
                    <a:pt x="561" y="447"/>
                  </a:lnTo>
                  <a:lnTo>
                    <a:pt x="561" y="447"/>
                  </a:lnTo>
                  <a:lnTo>
                    <a:pt x="559" y="449"/>
                  </a:lnTo>
                  <a:lnTo>
                    <a:pt x="559" y="449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7" y="451"/>
                  </a:lnTo>
                  <a:lnTo>
                    <a:pt x="557" y="451"/>
                  </a:lnTo>
                  <a:lnTo>
                    <a:pt x="557" y="453"/>
                  </a:lnTo>
                  <a:lnTo>
                    <a:pt x="557" y="453"/>
                  </a:lnTo>
                  <a:lnTo>
                    <a:pt x="555" y="451"/>
                  </a:lnTo>
                  <a:lnTo>
                    <a:pt x="555" y="451"/>
                  </a:lnTo>
                  <a:lnTo>
                    <a:pt x="555" y="451"/>
                  </a:lnTo>
                  <a:lnTo>
                    <a:pt x="555" y="449"/>
                  </a:lnTo>
                  <a:lnTo>
                    <a:pt x="555" y="449"/>
                  </a:lnTo>
                  <a:lnTo>
                    <a:pt x="555" y="447"/>
                  </a:lnTo>
                  <a:lnTo>
                    <a:pt x="555" y="447"/>
                  </a:lnTo>
                  <a:lnTo>
                    <a:pt x="555" y="447"/>
                  </a:lnTo>
                  <a:lnTo>
                    <a:pt x="555" y="447"/>
                  </a:lnTo>
                  <a:lnTo>
                    <a:pt x="557" y="446"/>
                  </a:lnTo>
                  <a:lnTo>
                    <a:pt x="557" y="446"/>
                  </a:lnTo>
                  <a:lnTo>
                    <a:pt x="555" y="446"/>
                  </a:lnTo>
                  <a:lnTo>
                    <a:pt x="555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2" y="446"/>
                  </a:lnTo>
                  <a:lnTo>
                    <a:pt x="552" y="446"/>
                  </a:lnTo>
                  <a:lnTo>
                    <a:pt x="552" y="444"/>
                  </a:lnTo>
                  <a:lnTo>
                    <a:pt x="552" y="444"/>
                  </a:lnTo>
                  <a:lnTo>
                    <a:pt x="552" y="444"/>
                  </a:lnTo>
                  <a:lnTo>
                    <a:pt x="552" y="444"/>
                  </a:lnTo>
                  <a:lnTo>
                    <a:pt x="550" y="442"/>
                  </a:lnTo>
                  <a:lnTo>
                    <a:pt x="550" y="442"/>
                  </a:lnTo>
                  <a:lnTo>
                    <a:pt x="550" y="440"/>
                  </a:lnTo>
                  <a:lnTo>
                    <a:pt x="548" y="440"/>
                  </a:lnTo>
                  <a:lnTo>
                    <a:pt x="548" y="438"/>
                  </a:lnTo>
                  <a:lnTo>
                    <a:pt x="546" y="438"/>
                  </a:lnTo>
                  <a:lnTo>
                    <a:pt x="546" y="438"/>
                  </a:lnTo>
                  <a:lnTo>
                    <a:pt x="546" y="436"/>
                  </a:lnTo>
                  <a:lnTo>
                    <a:pt x="546" y="436"/>
                  </a:lnTo>
                  <a:lnTo>
                    <a:pt x="546" y="436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3"/>
                  </a:lnTo>
                  <a:lnTo>
                    <a:pt x="546" y="433"/>
                  </a:lnTo>
                  <a:lnTo>
                    <a:pt x="546" y="433"/>
                  </a:lnTo>
                  <a:lnTo>
                    <a:pt x="546" y="433"/>
                  </a:lnTo>
                  <a:lnTo>
                    <a:pt x="544" y="433"/>
                  </a:lnTo>
                  <a:lnTo>
                    <a:pt x="544" y="433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2" y="433"/>
                  </a:lnTo>
                  <a:lnTo>
                    <a:pt x="542" y="433"/>
                  </a:lnTo>
                  <a:lnTo>
                    <a:pt x="542" y="433"/>
                  </a:lnTo>
                  <a:lnTo>
                    <a:pt x="542" y="433"/>
                  </a:lnTo>
                  <a:lnTo>
                    <a:pt x="541" y="435"/>
                  </a:lnTo>
                  <a:lnTo>
                    <a:pt x="541" y="435"/>
                  </a:lnTo>
                  <a:lnTo>
                    <a:pt x="541" y="435"/>
                  </a:lnTo>
                  <a:lnTo>
                    <a:pt x="541" y="435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4" y="436"/>
                  </a:lnTo>
                  <a:lnTo>
                    <a:pt x="544" y="436"/>
                  </a:lnTo>
                  <a:lnTo>
                    <a:pt x="544" y="436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1" y="436"/>
                  </a:lnTo>
                  <a:lnTo>
                    <a:pt x="541" y="436"/>
                  </a:lnTo>
                  <a:lnTo>
                    <a:pt x="539" y="436"/>
                  </a:lnTo>
                  <a:lnTo>
                    <a:pt x="539" y="435"/>
                  </a:lnTo>
                  <a:lnTo>
                    <a:pt x="537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3" y="435"/>
                  </a:lnTo>
                  <a:lnTo>
                    <a:pt x="531" y="435"/>
                  </a:lnTo>
                  <a:lnTo>
                    <a:pt x="531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28" y="435"/>
                  </a:lnTo>
                  <a:lnTo>
                    <a:pt x="528" y="435"/>
                  </a:lnTo>
                  <a:lnTo>
                    <a:pt x="524" y="433"/>
                  </a:lnTo>
                  <a:lnTo>
                    <a:pt x="524" y="433"/>
                  </a:lnTo>
                  <a:lnTo>
                    <a:pt x="524" y="433"/>
                  </a:lnTo>
                  <a:lnTo>
                    <a:pt x="524" y="433"/>
                  </a:lnTo>
                  <a:lnTo>
                    <a:pt x="524" y="431"/>
                  </a:lnTo>
                  <a:lnTo>
                    <a:pt x="524" y="431"/>
                  </a:lnTo>
                  <a:lnTo>
                    <a:pt x="526" y="433"/>
                  </a:lnTo>
                  <a:lnTo>
                    <a:pt x="526" y="433"/>
                  </a:lnTo>
                  <a:lnTo>
                    <a:pt x="528" y="433"/>
                  </a:lnTo>
                  <a:lnTo>
                    <a:pt x="528" y="433"/>
                  </a:lnTo>
                  <a:lnTo>
                    <a:pt x="528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1"/>
                  </a:lnTo>
                  <a:lnTo>
                    <a:pt x="530" y="431"/>
                  </a:lnTo>
                  <a:lnTo>
                    <a:pt x="530" y="431"/>
                  </a:lnTo>
                  <a:lnTo>
                    <a:pt x="528" y="431"/>
                  </a:lnTo>
                  <a:lnTo>
                    <a:pt x="528" y="431"/>
                  </a:lnTo>
                  <a:lnTo>
                    <a:pt x="528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29"/>
                  </a:lnTo>
                  <a:lnTo>
                    <a:pt x="526" y="429"/>
                  </a:lnTo>
                  <a:lnTo>
                    <a:pt x="526" y="429"/>
                  </a:lnTo>
                  <a:lnTo>
                    <a:pt x="526" y="429"/>
                  </a:lnTo>
                  <a:lnTo>
                    <a:pt x="528" y="429"/>
                  </a:lnTo>
                  <a:lnTo>
                    <a:pt x="528" y="429"/>
                  </a:lnTo>
                  <a:lnTo>
                    <a:pt x="528" y="427"/>
                  </a:lnTo>
                  <a:lnTo>
                    <a:pt x="530" y="427"/>
                  </a:lnTo>
                  <a:lnTo>
                    <a:pt x="530" y="427"/>
                  </a:lnTo>
                  <a:lnTo>
                    <a:pt x="530" y="427"/>
                  </a:lnTo>
                  <a:lnTo>
                    <a:pt x="530" y="425"/>
                  </a:lnTo>
                  <a:lnTo>
                    <a:pt x="528" y="425"/>
                  </a:lnTo>
                  <a:lnTo>
                    <a:pt x="530" y="425"/>
                  </a:lnTo>
                  <a:lnTo>
                    <a:pt x="530" y="425"/>
                  </a:lnTo>
                  <a:lnTo>
                    <a:pt x="530" y="424"/>
                  </a:lnTo>
                  <a:lnTo>
                    <a:pt x="528" y="425"/>
                  </a:lnTo>
                  <a:lnTo>
                    <a:pt x="528" y="425"/>
                  </a:lnTo>
                  <a:lnTo>
                    <a:pt x="528" y="425"/>
                  </a:lnTo>
                  <a:lnTo>
                    <a:pt x="528" y="425"/>
                  </a:lnTo>
                  <a:lnTo>
                    <a:pt x="530" y="425"/>
                  </a:lnTo>
                  <a:lnTo>
                    <a:pt x="530" y="427"/>
                  </a:lnTo>
                  <a:lnTo>
                    <a:pt x="530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6" y="427"/>
                  </a:lnTo>
                  <a:lnTo>
                    <a:pt x="526" y="427"/>
                  </a:lnTo>
                  <a:lnTo>
                    <a:pt x="526" y="427"/>
                  </a:lnTo>
                  <a:lnTo>
                    <a:pt x="524" y="427"/>
                  </a:lnTo>
                  <a:lnTo>
                    <a:pt x="524" y="427"/>
                  </a:lnTo>
                  <a:lnTo>
                    <a:pt x="524" y="427"/>
                  </a:lnTo>
                  <a:lnTo>
                    <a:pt x="524" y="429"/>
                  </a:lnTo>
                  <a:lnTo>
                    <a:pt x="522" y="429"/>
                  </a:lnTo>
                  <a:lnTo>
                    <a:pt x="522" y="429"/>
                  </a:lnTo>
                  <a:lnTo>
                    <a:pt x="522" y="429"/>
                  </a:lnTo>
                  <a:lnTo>
                    <a:pt x="522" y="429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1" y="431"/>
                  </a:lnTo>
                  <a:lnTo>
                    <a:pt x="521" y="431"/>
                  </a:lnTo>
                  <a:lnTo>
                    <a:pt x="521" y="431"/>
                  </a:lnTo>
                  <a:lnTo>
                    <a:pt x="519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29"/>
                  </a:lnTo>
                  <a:lnTo>
                    <a:pt x="517" y="429"/>
                  </a:lnTo>
                  <a:lnTo>
                    <a:pt x="517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3" y="431"/>
                  </a:lnTo>
                  <a:lnTo>
                    <a:pt x="513" y="431"/>
                  </a:lnTo>
                  <a:lnTo>
                    <a:pt x="511" y="431"/>
                  </a:lnTo>
                  <a:lnTo>
                    <a:pt x="511" y="431"/>
                  </a:lnTo>
                  <a:lnTo>
                    <a:pt x="510" y="431"/>
                  </a:lnTo>
                  <a:lnTo>
                    <a:pt x="508" y="431"/>
                  </a:lnTo>
                  <a:lnTo>
                    <a:pt x="508" y="431"/>
                  </a:lnTo>
                  <a:lnTo>
                    <a:pt x="506" y="431"/>
                  </a:lnTo>
                  <a:lnTo>
                    <a:pt x="506" y="431"/>
                  </a:lnTo>
                  <a:lnTo>
                    <a:pt x="506" y="431"/>
                  </a:lnTo>
                  <a:lnTo>
                    <a:pt x="506" y="431"/>
                  </a:lnTo>
                  <a:lnTo>
                    <a:pt x="508" y="431"/>
                  </a:lnTo>
                  <a:lnTo>
                    <a:pt x="508" y="431"/>
                  </a:lnTo>
                  <a:lnTo>
                    <a:pt x="510" y="429"/>
                  </a:lnTo>
                  <a:lnTo>
                    <a:pt x="510" y="429"/>
                  </a:lnTo>
                  <a:lnTo>
                    <a:pt x="510" y="429"/>
                  </a:lnTo>
                  <a:lnTo>
                    <a:pt x="510" y="429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7"/>
                  </a:lnTo>
                  <a:lnTo>
                    <a:pt x="513" y="427"/>
                  </a:lnTo>
                  <a:lnTo>
                    <a:pt x="513" y="427"/>
                  </a:lnTo>
                  <a:lnTo>
                    <a:pt x="513" y="425"/>
                  </a:lnTo>
                  <a:lnTo>
                    <a:pt x="513" y="425"/>
                  </a:lnTo>
                  <a:lnTo>
                    <a:pt x="513" y="424"/>
                  </a:lnTo>
                  <a:lnTo>
                    <a:pt x="513" y="424"/>
                  </a:lnTo>
                  <a:lnTo>
                    <a:pt x="511" y="424"/>
                  </a:lnTo>
                  <a:lnTo>
                    <a:pt x="511" y="424"/>
                  </a:lnTo>
                  <a:lnTo>
                    <a:pt x="511" y="424"/>
                  </a:lnTo>
                  <a:lnTo>
                    <a:pt x="511" y="424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0" y="424"/>
                  </a:lnTo>
                  <a:lnTo>
                    <a:pt x="510" y="424"/>
                  </a:lnTo>
                  <a:lnTo>
                    <a:pt x="510" y="422"/>
                  </a:lnTo>
                  <a:lnTo>
                    <a:pt x="510" y="422"/>
                  </a:lnTo>
                  <a:lnTo>
                    <a:pt x="508" y="422"/>
                  </a:lnTo>
                  <a:lnTo>
                    <a:pt x="508" y="422"/>
                  </a:lnTo>
                  <a:lnTo>
                    <a:pt x="510" y="420"/>
                  </a:lnTo>
                  <a:lnTo>
                    <a:pt x="510" y="420"/>
                  </a:lnTo>
                  <a:lnTo>
                    <a:pt x="510" y="420"/>
                  </a:lnTo>
                  <a:lnTo>
                    <a:pt x="510" y="420"/>
                  </a:lnTo>
                  <a:lnTo>
                    <a:pt x="510" y="418"/>
                  </a:lnTo>
                  <a:lnTo>
                    <a:pt x="510" y="418"/>
                  </a:lnTo>
                  <a:lnTo>
                    <a:pt x="510" y="418"/>
                  </a:lnTo>
                  <a:lnTo>
                    <a:pt x="508" y="420"/>
                  </a:lnTo>
                  <a:lnTo>
                    <a:pt x="508" y="420"/>
                  </a:lnTo>
                  <a:lnTo>
                    <a:pt x="508" y="420"/>
                  </a:lnTo>
                  <a:lnTo>
                    <a:pt x="506" y="420"/>
                  </a:lnTo>
                  <a:lnTo>
                    <a:pt x="506" y="420"/>
                  </a:lnTo>
                  <a:lnTo>
                    <a:pt x="506" y="422"/>
                  </a:lnTo>
                  <a:lnTo>
                    <a:pt x="506" y="422"/>
                  </a:lnTo>
                  <a:lnTo>
                    <a:pt x="504" y="422"/>
                  </a:lnTo>
                  <a:lnTo>
                    <a:pt x="504" y="422"/>
                  </a:lnTo>
                  <a:lnTo>
                    <a:pt x="504" y="422"/>
                  </a:lnTo>
                  <a:lnTo>
                    <a:pt x="504" y="420"/>
                  </a:lnTo>
                  <a:lnTo>
                    <a:pt x="504" y="420"/>
                  </a:lnTo>
                  <a:lnTo>
                    <a:pt x="506" y="420"/>
                  </a:lnTo>
                  <a:lnTo>
                    <a:pt x="506" y="420"/>
                  </a:lnTo>
                  <a:lnTo>
                    <a:pt x="506" y="420"/>
                  </a:lnTo>
                  <a:lnTo>
                    <a:pt x="504" y="420"/>
                  </a:lnTo>
                  <a:lnTo>
                    <a:pt x="504" y="420"/>
                  </a:lnTo>
                  <a:lnTo>
                    <a:pt x="504" y="418"/>
                  </a:lnTo>
                  <a:lnTo>
                    <a:pt x="504" y="418"/>
                  </a:lnTo>
                  <a:lnTo>
                    <a:pt x="506" y="418"/>
                  </a:lnTo>
                  <a:lnTo>
                    <a:pt x="506" y="418"/>
                  </a:lnTo>
                  <a:lnTo>
                    <a:pt x="506" y="418"/>
                  </a:lnTo>
                  <a:lnTo>
                    <a:pt x="506" y="416"/>
                  </a:lnTo>
                  <a:lnTo>
                    <a:pt x="506" y="416"/>
                  </a:lnTo>
                  <a:lnTo>
                    <a:pt x="506" y="416"/>
                  </a:lnTo>
                  <a:lnTo>
                    <a:pt x="504" y="416"/>
                  </a:lnTo>
                  <a:lnTo>
                    <a:pt x="504" y="418"/>
                  </a:lnTo>
                  <a:lnTo>
                    <a:pt x="504" y="418"/>
                  </a:lnTo>
                  <a:lnTo>
                    <a:pt x="502" y="418"/>
                  </a:lnTo>
                  <a:lnTo>
                    <a:pt x="502" y="418"/>
                  </a:lnTo>
                  <a:lnTo>
                    <a:pt x="502" y="418"/>
                  </a:lnTo>
                  <a:lnTo>
                    <a:pt x="502" y="418"/>
                  </a:lnTo>
                  <a:lnTo>
                    <a:pt x="504" y="418"/>
                  </a:lnTo>
                  <a:lnTo>
                    <a:pt x="504" y="416"/>
                  </a:lnTo>
                  <a:lnTo>
                    <a:pt x="504" y="416"/>
                  </a:lnTo>
                  <a:lnTo>
                    <a:pt x="502" y="416"/>
                  </a:lnTo>
                  <a:lnTo>
                    <a:pt x="502" y="416"/>
                  </a:lnTo>
                  <a:lnTo>
                    <a:pt x="502" y="416"/>
                  </a:lnTo>
                  <a:lnTo>
                    <a:pt x="502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3"/>
                  </a:lnTo>
                  <a:lnTo>
                    <a:pt x="504" y="413"/>
                  </a:lnTo>
                  <a:lnTo>
                    <a:pt x="504" y="413"/>
                  </a:lnTo>
                  <a:lnTo>
                    <a:pt x="502" y="413"/>
                  </a:lnTo>
                  <a:lnTo>
                    <a:pt x="502" y="413"/>
                  </a:lnTo>
                  <a:lnTo>
                    <a:pt x="500" y="413"/>
                  </a:lnTo>
                  <a:lnTo>
                    <a:pt x="500" y="413"/>
                  </a:lnTo>
                  <a:lnTo>
                    <a:pt x="500" y="411"/>
                  </a:lnTo>
                  <a:lnTo>
                    <a:pt x="500" y="411"/>
                  </a:lnTo>
                  <a:lnTo>
                    <a:pt x="500" y="411"/>
                  </a:lnTo>
                  <a:lnTo>
                    <a:pt x="499" y="411"/>
                  </a:lnTo>
                  <a:lnTo>
                    <a:pt x="499" y="413"/>
                  </a:lnTo>
                  <a:lnTo>
                    <a:pt x="499" y="413"/>
                  </a:lnTo>
                  <a:lnTo>
                    <a:pt x="497" y="413"/>
                  </a:lnTo>
                  <a:lnTo>
                    <a:pt x="497" y="414"/>
                  </a:lnTo>
                  <a:lnTo>
                    <a:pt x="497" y="413"/>
                  </a:lnTo>
                  <a:lnTo>
                    <a:pt x="497" y="413"/>
                  </a:lnTo>
                  <a:lnTo>
                    <a:pt x="497" y="413"/>
                  </a:lnTo>
                  <a:lnTo>
                    <a:pt x="497" y="413"/>
                  </a:lnTo>
                  <a:lnTo>
                    <a:pt x="497" y="411"/>
                  </a:lnTo>
                  <a:lnTo>
                    <a:pt x="497" y="411"/>
                  </a:lnTo>
                  <a:lnTo>
                    <a:pt x="495" y="411"/>
                  </a:lnTo>
                  <a:lnTo>
                    <a:pt x="495" y="413"/>
                  </a:lnTo>
                  <a:lnTo>
                    <a:pt x="495" y="413"/>
                  </a:lnTo>
                  <a:lnTo>
                    <a:pt x="495" y="413"/>
                  </a:lnTo>
                  <a:lnTo>
                    <a:pt x="493" y="413"/>
                  </a:lnTo>
                  <a:lnTo>
                    <a:pt x="495" y="413"/>
                  </a:lnTo>
                  <a:lnTo>
                    <a:pt x="495" y="411"/>
                  </a:lnTo>
                  <a:lnTo>
                    <a:pt x="495" y="411"/>
                  </a:lnTo>
                  <a:lnTo>
                    <a:pt x="495" y="411"/>
                  </a:lnTo>
                  <a:lnTo>
                    <a:pt x="493" y="411"/>
                  </a:lnTo>
                  <a:lnTo>
                    <a:pt x="493" y="413"/>
                  </a:lnTo>
                  <a:lnTo>
                    <a:pt x="493" y="413"/>
                  </a:lnTo>
                  <a:lnTo>
                    <a:pt x="493" y="413"/>
                  </a:lnTo>
                  <a:lnTo>
                    <a:pt x="493" y="411"/>
                  </a:lnTo>
                  <a:lnTo>
                    <a:pt x="493" y="411"/>
                  </a:lnTo>
                  <a:lnTo>
                    <a:pt x="493" y="409"/>
                  </a:lnTo>
                  <a:lnTo>
                    <a:pt x="493" y="409"/>
                  </a:lnTo>
                  <a:lnTo>
                    <a:pt x="493" y="409"/>
                  </a:lnTo>
                  <a:lnTo>
                    <a:pt x="491" y="411"/>
                  </a:lnTo>
                  <a:lnTo>
                    <a:pt x="491" y="411"/>
                  </a:lnTo>
                  <a:lnTo>
                    <a:pt x="491" y="411"/>
                  </a:lnTo>
                  <a:lnTo>
                    <a:pt x="491" y="411"/>
                  </a:lnTo>
                  <a:lnTo>
                    <a:pt x="491" y="413"/>
                  </a:lnTo>
                  <a:lnTo>
                    <a:pt x="491" y="413"/>
                  </a:lnTo>
                  <a:lnTo>
                    <a:pt x="491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5" y="414"/>
                  </a:lnTo>
                  <a:lnTo>
                    <a:pt x="493" y="416"/>
                  </a:lnTo>
                  <a:lnTo>
                    <a:pt x="493" y="416"/>
                  </a:lnTo>
                  <a:lnTo>
                    <a:pt x="491" y="416"/>
                  </a:lnTo>
                  <a:lnTo>
                    <a:pt x="491" y="416"/>
                  </a:lnTo>
                  <a:lnTo>
                    <a:pt x="491" y="416"/>
                  </a:lnTo>
                  <a:lnTo>
                    <a:pt x="489" y="416"/>
                  </a:lnTo>
                  <a:lnTo>
                    <a:pt x="489" y="416"/>
                  </a:lnTo>
                  <a:lnTo>
                    <a:pt x="489" y="416"/>
                  </a:lnTo>
                  <a:lnTo>
                    <a:pt x="488" y="416"/>
                  </a:lnTo>
                  <a:lnTo>
                    <a:pt x="488" y="416"/>
                  </a:lnTo>
                  <a:lnTo>
                    <a:pt x="486" y="416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8" y="414"/>
                  </a:lnTo>
                  <a:lnTo>
                    <a:pt x="488" y="414"/>
                  </a:lnTo>
                  <a:lnTo>
                    <a:pt x="489" y="414"/>
                  </a:lnTo>
                  <a:lnTo>
                    <a:pt x="489" y="414"/>
                  </a:lnTo>
                  <a:lnTo>
                    <a:pt x="489" y="414"/>
                  </a:lnTo>
                  <a:lnTo>
                    <a:pt x="488" y="414"/>
                  </a:lnTo>
                  <a:lnTo>
                    <a:pt x="488" y="414"/>
                  </a:lnTo>
                  <a:lnTo>
                    <a:pt x="488" y="413"/>
                  </a:lnTo>
                  <a:lnTo>
                    <a:pt x="489" y="413"/>
                  </a:lnTo>
                  <a:lnTo>
                    <a:pt x="488" y="413"/>
                  </a:lnTo>
                  <a:lnTo>
                    <a:pt x="488" y="413"/>
                  </a:lnTo>
                  <a:lnTo>
                    <a:pt x="488" y="413"/>
                  </a:lnTo>
                  <a:lnTo>
                    <a:pt x="486" y="413"/>
                  </a:lnTo>
                  <a:lnTo>
                    <a:pt x="486" y="411"/>
                  </a:lnTo>
                  <a:lnTo>
                    <a:pt x="484" y="411"/>
                  </a:lnTo>
                  <a:lnTo>
                    <a:pt x="484" y="411"/>
                  </a:lnTo>
                  <a:lnTo>
                    <a:pt x="484" y="409"/>
                  </a:lnTo>
                  <a:lnTo>
                    <a:pt x="484" y="409"/>
                  </a:lnTo>
                  <a:lnTo>
                    <a:pt x="482" y="409"/>
                  </a:lnTo>
                  <a:lnTo>
                    <a:pt x="482" y="409"/>
                  </a:lnTo>
                  <a:lnTo>
                    <a:pt x="482" y="411"/>
                  </a:lnTo>
                  <a:lnTo>
                    <a:pt x="482" y="411"/>
                  </a:lnTo>
                  <a:lnTo>
                    <a:pt x="482" y="411"/>
                  </a:lnTo>
                  <a:lnTo>
                    <a:pt x="484" y="411"/>
                  </a:lnTo>
                  <a:lnTo>
                    <a:pt x="484" y="411"/>
                  </a:lnTo>
                  <a:lnTo>
                    <a:pt x="484" y="411"/>
                  </a:lnTo>
                  <a:lnTo>
                    <a:pt x="484" y="413"/>
                  </a:lnTo>
                  <a:lnTo>
                    <a:pt x="484" y="413"/>
                  </a:lnTo>
                  <a:lnTo>
                    <a:pt x="484" y="413"/>
                  </a:lnTo>
                  <a:lnTo>
                    <a:pt x="484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4" y="414"/>
                  </a:lnTo>
                  <a:lnTo>
                    <a:pt x="484" y="414"/>
                  </a:lnTo>
                  <a:lnTo>
                    <a:pt x="482" y="414"/>
                  </a:lnTo>
                  <a:lnTo>
                    <a:pt x="482" y="414"/>
                  </a:lnTo>
                  <a:lnTo>
                    <a:pt x="482" y="413"/>
                  </a:lnTo>
                  <a:lnTo>
                    <a:pt x="482" y="413"/>
                  </a:lnTo>
                  <a:lnTo>
                    <a:pt x="482" y="413"/>
                  </a:lnTo>
                  <a:lnTo>
                    <a:pt x="480" y="413"/>
                  </a:lnTo>
                  <a:lnTo>
                    <a:pt x="480" y="413"/>
                  </a:lnTo>
                  <a:lnTo>
                    <a:pt x="480" y="413"/>
                  </a:lnTo>
                  <a:lnTo>
                    <a:pt x="480" y="413"/>
                  </a:lnTo>
                  <a:lnTo>
                    <a:pt x="478" y="413"/>
                  </a:lnTo>
                  <a:lnTo>
                    <a:pt x="478" y="413"/>
                  </a:lnTo>
                  <a:lnTo>
                    <a:pt x="478" y="411"/>
                  </a:lnTo>
                  <a:lnTo>
                    <a:pt x="477" y="411"/>
                  </a:lnTo>
                  <a:lnTo>
                    <a:pt x="477" y="411"/>
                  </a:lnTo>
                  <a:lnTo>
                    <a:pt x="477" y="411"/>
                  </a:lnTo>
                  <a:lnTo>
                    <a:pt x="477" y="411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5" y="409"/>
                  </a:lnTo>
                  <a:lnTo>
                    <a:pt x="475" y="407"/>
                  </a:lnTo>
                  <a:lnTo>
                    <a:pt x="475" y="407"/>
                  </a:lnTo>
                  <a:lnTo>
                    <a:pt x="475" y="409"/>
                  </a:lnTo>
                  <a:lnTo>
                    <a:pt x="473" y="409"/>
                  </a:lnTo>
                  <a:lnTo>
                    <a:pt x="473" y="409"/>
                  </a:lnTo>
                  <a:lnTo>
                    <a:pt x="473" y="409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3" y="409"/>
                  </a:lnTo>
                  <a:lnTo>
                    <a:pt x="473" y="411"/>
                  </a:lnTo>
                  <a:lnTo>
                    <a:pt x="471" y="409"/>
                  </a:lnTo>
                  <a:lnTo>
                    <a:pt x="471" y="409"/>
                  </a:lnTo>
                  <a:lnTo>
                    <a:pt x="471" y="409"/>
                  </a:lnTo>
                  <a:lnTo>
                    <a:pt x="471" y="409"/>
                  </a:lnTo>
                  <a:lnTo>
                    <a:pt x="471" y="407"/>
                  </a:lnTo>
                  <a:lnTo>
                    <a:pt x="471" y="407"/>
                  </a:lnTo>
                  <a:lnTo>
                    <a:pt x="471" y="407"/>
                  </a:lnTo>
                  <a:lnTo>
                    <a:pt x="471" y="407"/>
                  </a:lnTo>
                  <a:lnTo>
                    <a:pt x="469" y="407"/>
                  </a:lnTo>
                  <a:lnTo>
                    <a:pt x="469" y="407"/>
                  </a:lnTo>
                  <a:lnTo>
                    <a:pt x="469" y="409"/>
                  </a:lnTo>
                  <a:lnTo>
                    <a:pt x="469" y="409"/>
                  </a:lnTo>
                  <a:lnTo>
                    <a:pt x="468" y="409"/>
                  </a:lnTo>
                  <a:lnTo>
                    <a:pt x="468" y="411"/>
                  </a:lnTo>
                  <a:lnTo>
                    <a:pt x="469" y="411"/>
                  </a:lnTo>
                  <a:lnTo>
                    <a:pt x="469" y="411"/>
                  </a:lnTo>
                  <a:lnTo>
                    <a:pt x="471" y="411"/>
                  </a:lnTo>
                  <a:lnTo>
                    <a:pt x="471" y="411"/>
                  </a:lnTo>
                  <a:lnTo>
                    <a:pt x="469" y="411"/>
                  </a:lnTo>
                  <a:lnTo>
                    <a:pt x="469" y="411"/>
                  </a:lnTo>
                  <a:lnTo>
                    <a:pt x="468" y="413"/>
                  </a:lnTo>
                  <a:lnTo>
                    <a:pt x="468" y="413"/>
                  </a:lnTo>
                  <a:lnTo>
                    <a:pt x="468" y="411"/>
                  </a:lnTo>
                  <a:lnTo>
                    <a:pt x="468" y="411"/>
                  </a:lnTo>
                  <a:lnTo>
                    <a:pt x="466" y="411"/>
                  </a:lnTo>
                  <a:lnTo>
                    <a:pt x="466" y="409"/>
                  </a:lnTo>
                  <a:lnTo>
                    <a:pt x="466" y="409"/>
                  </a:lnTo>
                  <a:lnTo>
                    <a:pt x="466" y="409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8" y="405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9" y="403"/>
                  </a:lnTo>
                  <a:lnTo>
                    <a:pt x="469" y="403"/>
                  </a:lnTo>
                  <a:lnTo>
                    <a:pt x="469" y="403"/>
                  </a:lnTo>
                  <a:lnTo>
                    <a:pt x="469" y="402"/>
                  </a:lnTo>
                  <a:lnTo>
                    <a:pt x="469" y="402"/>
                  </a:lnTo>
                  <a:lnTo>
                    <a:pt x="469" y="402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398"/>
                  </a:lnTo>
                  <a:lnTo>
                    <a:pt x="469" y="398"/>
                  </a:lnTo>
                  <a:lnTo>
                    <a:pt x="469" y="398"/>
                  </a:lnTo>
                  <a:lnTo>
                    <a:pt x="469" y="398"/>
                  </a:lnTo>
                  <a:lnTo>
                    <a:pt x="469" y="396"/>
                  </a:lnTo>
                  <a:lnTo>
                    <a:pt x="469" y="396"/>
                  </a:lnTo>
                  <a:lnTo>
                    <a:pt x="469" y="394"/>
                  </a:lnTo>
                  <a:lnTo>
                    <a:pt x="469" y="394"/>
                  </a:lnTo>
                  <a:lnTo>
                    <a:pt x="469" y="394"/>
                  </a:lnTo>
                  <a:lnTo>
                    <a:pt x="468" y="394"/>
                  </a:lnTo>
                  <a:lnTo>
                    <a:pt x="469" y="394"/>
                  </a:lnTo>
                  <a:lnTo>
                    <a:pt x="469" y="393"/>
                  </a:lnTo>
                  <a:lnTo>
                    <a:pt x="468" y="393"/>
                  </a:lnTo>
                  <a:lnTo>
                    <a:pt x="468" y="393"/>
                  </a:lnTo>
                  <a:lnTo>
                    <a:pt x="468" y="394"/>
                  </a:lnTo>
                  <a:lnTo>
                    <a:pt x="468" y="394"/>
                  </a:lnTo>
                  <a:lnTo>
                    <a:pt x="468" y="394"/>
                  </a:lnTo>
                  <a:lnTo>
                    <a:pt x="468" y="394"/>
                  </a:lnTo>
                  <a:lnTo>
                    <a:pt x="468" y="396"/>
                  </a:lnTo>
                  <a:lnTo>
                    <a:pt x="468" y="396"/>
                  </a:lnTo>
                  <a:lnTo>
                    <a:pt x="468" y="396"/>
                  </a:lnTo>
                  <a:lnTo>
                    <a:pt x="468" y="396"/>
                  </a:lnTo>
                  <a:lnTo>
                    <a:pt x="468" y="398"/>
                  </a:lnTo>
                  <a:lnTo>
                    <a:pt x="468" y="398"/>
                  </a:lnTo>
                  <a:lnTo>
                    <a:pt x="468" y="398"/>
                  </a:lnTo>
                  <a:lnTo>
                    <a:pt x="468" y="400"/>
                  </a:lnTo>
                  <a:lnTo>
                    <a:pt x="468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8" y="400"/>
                  </a:lnTo>
                  <a:lnTo>
                    <a:pt x="468" y="402"/>
                  </a:lnTo>
                  <a:lnTo>
                    <a:pt x="468" y="402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4" y="405"/>
                  </a:lnTo>
                  <a:lnTo>
                    <a:pt x="464" y="405"/>
                  </a:lnTo>
                  <a:lnTo>
                    <a:pt x="464" y="405"/>
                  </a:lnTo>
                  <a:lnTo>
                    <a:pt x="462" y="407"/>
                  </a:lnTo>
                  <a:lnTo>
                    <a:pt x="462" y="407"/>
                  </a:lnTo>
                  <a:lnTo>
                    <a:pt x="462" y="407"/>
                  </a:lnTo>
                  <a:lnTo>
                    <a:pt x="462" y="407"/>
                  </a:lnTo>
                  <a:lnTo>
                    <a:pt x="460" y="409"/>
                  </a:lnTo>
                  <a:lnTo>
                    <a:pt x="460" y="411"/>
                  </a:lnTo>
                  <a:lnTo>
                    <a:pt x="460" y="411"/>
                  </a:lnTo>
                  <a:lnTo>
                    <a:pt x="460" y="411"/>
                  </a:lnTo>
                  <a:lnTo>
                    <a:pt x="462" y="411"/>
                  </a:lnTo>
                  <a:lnTo>
                    <a:pt x="462" y="411"/>
                  </a:lnTo>
                  <a:lnTo>
                    <a:pt x="464" y="411"/>
                  </a:lnTo>
                  <a:lnTo>
                    <a:pt x="464" y="411"/>
                  </a:lnTo>
                  <a:lnTo>
                    <a:pt x="464" y="411"/>
                  </a:lnTo>
                  <a:lnTo>
                    <a:pt x="464" y="411"/>
                  </a:lnTo>
                  <a:lnTo>
                    <a:pt x="464" y="413"/>
                  </a:lnTo>
                  <a:lnTo>
                    <a:pt x="466" y="413"/>
                  </a:lnTo>
                  <a:lnTo>
                    <a:pt x="464" y="413"/>
                  </a:lnTo>
                  <a:lnTo>
                    <a:pt x="464" y="413"/>
                  </a:lnTo>
                  <a:lnTo>
                    <a:pt x="464" y="413"/>
                  </a:lnTo>
                  <a:lnTo>
                    <a:pt x="462" y="413"/>
                  </a:lnTo>
                  <a:lnTo>
                    <a:pt x="462" y="413"/>
                  </a:lnTo>
                  <a:lnTo>
                    <a:pt x="460" y="413"/>
                  </a:lnTo>
                  <a:lnTo>
                    <a:pt x="460" y="413"/>
                  </a:lnTo>
                  <a:lnTo>
                    <a:pt x="460" y="414"/>
                  </a:lnTo>
                  <a:lnTo>
                    <a:pt x="460" y="414"/>
                  </a:lnTo>
                  <a:lnTo>
                    <a:pt x="462" y="414"/>
                  </a:lnTo>
                  <a:lnTo>
                    <a:pt x="462" y="414"/>
                  </a:lnTo>
                  <a:lnTo>
                    <a:pt x="462" y="414"/>
                  </a:lnTo>
                  <a:lnTo>
                    <a:pt x="462" y="414"/>
                  </a:lnTo>
                  <a:lnTo>
                    <a:pt x="464" y="414"/>
                  </a:lnTo>
                  <a:lnTo>
                    <a:pt x="464" y="414"/>
                  </a:lnTo>
                  <a:lnTo>
                    <a:pt x="464" y="414"/>
                  </a:lnTo>
                  <a:lnTo>
                    <a:pt x="464" y="414"/>
                  </a:lnTo>
                  <a:lnTo>
                    <a:pt x="464" y="416"/>
                  </a:lnTo>
                  <a:lnTo>
                    <a:pt x="466" y="416"/>
                  </a:lnTo>
                  <a:lnTo>
                    <a:pt x="466" y="416"/>
                  </a:lnTo>
                  <a:lnTo>
                    <a:pt x="466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9" y="418"/>
                  </a:lnTo>
                  <a:lnTo>
                    <a:pt x="469" y="418"/>
                  </a:lnTo>
                  <a:lnTo>
                    <a:pt x="471" y="418"/>
                  </a:lnTo>
                  <a:lnTo>
                    <a:pt x="471" y="418"/>
                  </a:lnTo>
                  <a:lnTo>
                    <a:pt x="471" y="418"/>
                  </a:lnTo>
                  <a:lnTo>
                    <a:pt x="471" y="420"/>
                  </a:lnTo>
                  <a:lnTo>
                    <a:pt x="471" y="420"/>
                  </a:lnTo>
                  <a:lnTo>
                    <a:pt x="471" y="420"/>
                  </a:lnTo>
                  <a:lnTo>
                    <a:pt x="473" y="420"/>
                  </a:lnTo>
                  <a:lnTo>
                    <a:pt x="473" y="418"/>
                  </a:lnTo>
                  <a:lnTo>
                    <a:pt x="473" y="418"/>
                  </a:lnTo>
                  <a:lnTo>
                    <a:pt x="475" y="418"/>
                  </a:lnTo>
                  <a:lnTo>
                    <a:pt x="475" y="418"/>
                  </a:lnTo>
                  <a:lnTo>
                    <a:pt x="475" y="418"/>
                  </a:lnTo>
                  <a:lnTo>
                    <a:pt x="475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8" y="418"/>
                  </a:lnTo>
                  <a:lnTo>
                    <a:pt x="478" y="418"/>
                  </a:lnTo>
                  <a:lnTo>
                    <a:pt x="478" y="418"/>
                  </a:lnTo>
                  <a:lnTo>
                    <a:pt x="478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20"/>
                  </a:lnTo>
                  <a:lnTo>
                    <a:pt x="480" y="420"/>
                  </a:lnTo>
                  <a:lnTo>
                    <a:pt x="480" y="420"/>
                  </a:lnTo>
                  <a:lnTo>
                    <a:pt x="482" y="420"/>
                  </a:lnTo>
                  <a:lnTo>
                    <a:pt x="482" y="420"/>
                  </a:lnTo>
                  <a:lnTo>
                    <a:pt x="482" y="422"/>
                  </a:lnTo>
                  <a:lnTo>
                    <a:pt x="482" y="422"/>
                  </a:lnTo>
                  <a:lnTo>
                    <a:pt x="482" y="422"/>
                  </a:lnTo>
                  <a:lnTo>
                    <a:pt x="480" y="424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7" y="420"/>
                  </a:lnTo>
                  <a:lnTo>
                    <a:pt x="477" y="422"/>
                  </a:lnTo>
                  <a:lnTo>
                    <a:pt x="477" y="422"/>
                  </a:lnTo>
                  <a:lnTo>
                    <a:pt x="477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80" y="424"/>
                  </a:lnTo>
                  <a:lnTo>
                    <a:pt x="480" y="424"/>
                  </a:lnTo>
                  <a:lnTo>
                    <a:pt x="480" y="424"/>
                  </a:lnTo>
                  <a:lnTo>
                    <a:pt x="480" y="424"/>
                  </a:lnTo>
                  <a:lnTo>
                    <a:pt x="478" y="425"/>
                  </a:lnTo>
                  <a:lnTo>
                    <a:pt x="478" y="425"/>
                  </a:lnTo>
                  <a:lnTo>
                    <a:pt x="478" y="425"/>
                  </a:lnTo>
                  <a:lnTo>
                    <a:pt x="480" y="425"/>
                  </a:lnTo>
                  <a:lnTo>
                    <a:pt x="480" y="425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2" y="427"/>
                  </a:lnTo>
                  <a:lnTo>
                    <a:pt x="482" y="427"/>
                  </a:lnTo>
                  <a:lnTo>
                    <a:pt x="482" y="427"/>
                  </a:lnTo>
                  <a:lnTo>
                    <a:pt x="482" y="427"/>
                  </a:lnTo>
                  <a:lnTo>
                    <a:pt x="482" y="429"/>
                  </a:lnTo>
                  <a:lnTo>
                    <a:pt x="482" y="429"/>
                  </a:lnTo>
                  <a:lnTo>
                    <a:pt x="482" y="431"/>
                  </a:lnTo>
                  <a:lnTo>
                    <a:pt x="482" y="431"/>
                  </a:lnTo>
                  <a:lnTo>
                    <a:pt x="482" y="431"/>
                  </a:lnTo>
                  <a:lnTo>
                    <a:pt x="482" y="433"/>
                  </a:lnTo>
                  <a:lnTo>
                    <a:pt x="482" y="433"/>
                  </a:lnTo>
                  <a:lnTo>
                    <a:pt x="482" y="431"/>
                  </a:lnTo>
                  <a:lnTo>
                    <a:pt x="482" y="431"/>
                  </a:lnTo>
                  <a:lnTo>
                    <a:pt x="480" y="431"/>
                  </a:lnTo>
                  <a:lnTo>
                    <a:pt x="480" y="431"/>
                  </a:lnTo>
                  <a:lnTo>
                    <a:pt x="480" y="431"/>
                  </a:lnTo>
                  <a:lnTo>
                    <a:pt x="480" y="431"/>
                  </a:lnTo>
                  <a:lnTo>
                    <a:pt x="480" y="433"/>
                  </a:lnTo>
                  <a:lnTo>
                    <a:pt x="480" y="433"/>
                  </a:lnTo>
                  <a:lnTo>
                    <a:pt x="480" y="433"/>
                  </a:lnTo>
                  <a:lnTo>
                    <a:pt x="480" y="433"/>
                  </a:lnTo>
                  <a:lnTo>
                    <a:pt x="482" y="433"/>
                  </a:lnTo>
                  <a:lnTo>
                    <a:pt x="482" y="435"/>
                  </a:lnTo>
                  <a:lnTo>
                    <a:pt x="482" y="435"/>
                  </a:lnTo>
                  <a:lnTo>
                    <a:pt x="484" y="436"/>
                  </a:lnTo>
                  <a:lnTo>
                    <a:pt x="484" y="436"/>
                  </a:lnTo>
                  <a:lnTo>
                    <a:pt x="484" y="436"/>
                  </a:lnTo>
                  <a:lnTo>
                    <a:pt x="484" y="438"/>
                  </a:lnTo>
                  <a:lnTo>
                    <a:pt x="484" y="438"/>
                  </a:lnTo>
                  <a:lnTo>
                    <a:pt x="484" y="438"/>
                  </a:lnTo>
                  <a:lnTo>
                    <a:pt x="482" y="436"/>
                  </a:lnTo>
                  <a:lnTo>
                    <a:pt x="482" y="436"/>
                  </a:lnTo>
                  <a:lnTo>
                    <a:pt x="482" y="436"/>
                  </a:lnTo>
                  <a:lnTo>
                    <a:pt x="484" y="436"/>
                  </a:lnTo>
                  <a:lnTo>
                    <a:pt x="482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78" y="436"/>
                  </a:lnTo>
                  <a:lnTo>
                    <a:pt x="478" y="436"/>
                  </a:lnTo>
                  <a:lnTo>
                    <a:pt x="478" y="436"/>
                  </a:lnTo>
                  <a:lnTo>
                    <a:pt x="478" y="436"/>
                  </a:lnTo>
                  <a:lnTo>
                    <a:pt x="480" y="436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78" y="435"/>
                  </a:lnTo>
                  <a:lnTo>
                    <a:pt x="478" y="435"/>
                  </a:lnTo>
                  <a:lnTo>
                    <a:pt x="478" y="435"/>
                  </a:lnTo>
                  <a:lnTo>
                    <a:pt x="477" y="433"/>
                  </a:lnTo>
                  <a:lnTo>
                    <a:pt x="477" y="433"/>
                  </a:lnTo>
                  <a:lnTo>
                    <a:pt x="477" y="433"/>
                  </a:lnTo>
                  <a:lnTo>
                    <a:pt x="477" y="433"/>
                  </a:lnTo>
                  <a:lnTo>
                    <a:pt x="475" y="433"/>
                  </a:lnTo>
                  <a:lnTo>
                    <a:pt x="475" y="435"/>
                  </a:lnTo>
                  <a:lnTo>
                    <a:pt x="477" y="435"/>
                  </a:lnTo>
                  <a:lnTo>
                    <a:pt x="477" y="435"/>
                  </a:lnTo>
                  <a:lnTo>
                    <a:pt x="477" y="435"/>
                  </a:lnTo>
                  <a:lnTo>
                    <a:pt x="477" y="436"/>
                  </a:lnTo>
                  <a:lnTo>
                    <a:pt x="477" y="436"/>
                  </a:lnTo>
                  <a:lnTo>
                    <a:pt x="477" y="436"/>
                  </a:lnTo>
                  <a:lnTo>
                    <a:pt x="475" y="436"/>
                  </a:lnTo>
                  <a:lnTo>
                    <a:pt x="475" y="436"/>
                  </a:lnTo>
                  <a:lnTo>
                    <a:pt x="475" y="436"/>
                  </a:lnTo>
                  <a:lnTo>
                    <a:pt x="475" y="436"/>
                  </a:lnTo>
                  <a:lnTo>
                    <a:pt x="475" y="438"/>
                  </a:lnTo>
                  <a:lnTo>
                    <a:pt x="475" y="438"/>
                  </a:lnTo>
                  <a:lnTo>
                    <a:pt x="475" y="440"/>
                  </a:lnTo>
                  <a:lnTo>
                    <a:pt x="477" y="440"/>
                  </a:lnTo>
                  <a:lnTo>
                    <a:pt x="478" y="440"/>
                  </a:lnTo>
                  <a:lnTo>
                    <a:pt x="478" y="440"/>
                  </a:lnTo>
                  <a:lnTo>
                    <a:pt x="477" y="440"/>
                  </a:lnTo>
                  <a:lnTo>
                    <a:pt x="477" y="442"/>
                  </a:lnTo>
                  <a:lnTo>
                    <a:pt x="477" y="442"/>
                  </a:lnTo>
                  <a:lnTo>
                    <a:pt x="477" y="442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6"/>
                  </a:lnTo>
                  <a:lnTo>
                    <a:pt x="478" y="446"/>
                  </a:lnTo>
                  <a:lnTo>
                    <a:pt x="478" y="446"/>
                  </a:lnTo>
                  <a:lnTo>
                    <a:pt x="480" y="446"/>
                  </a:lnTo>
                  <a:lnTo>
                    <a:pt x="480" y="446"/>
                  </a:lnTo>
                  <a:lnTo>
                    <a:pt x="480" y="446"/>
                  </a:lnTo>
                  <a:lnTo>
                    <a:pt x="480" y="447"/>
                  </a:lnTo>
                  <a:lnTo>
                    <a:pt x="480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80" y="449"/>
                  </a:lnTo>
                  <a:lnTo>
                    <a:pt x="482" y="449"/>
                  </a:lnTo>
                  <a:lnTo>
                    <a:pt x="482" y="449"/>
                  </a:lnTo>
                  <a:lnTo>
                    <a:pt x="482" y="449"/>
                  </a:lnTo>
                  <a:lnTo>
                    <a:pt x="482" y="447"/>
                  </a:lnTo>
                  <a:lnTo>
                    <a:pt x="482" y="447"/>
                  </a:lnTo>
                  <a:lnTo>
                    <a:pt x="484" y="447"/>
                  </a:lnTo>
                  <a:lnTo>
                    <a:pt x="484" y="447"/>
                  </a:lnTo>
                  <a:lnTo>
                    <a:pt x="484" y="447"/>
                  </a:lnTo>
                  <a:lnTo>
                    <a:pt x="484" y="447"/>
                  </a:lnTo>
                  <a:lnTo>
                    <a:pt x="484" y="449"/>
                  </a:lnTo>
                  <a:lnTo>
                    <a:pt x="484" y="449"/>
                  </a:lnTo>
                  <a:lnTo>
                    <a:pt x="484" y="451"/>
                  </a:lnTo>
                  <a:lnTo>
                    <a:pt x="484" y="451"/>
                  </a:lnTo>
                  <a:lnTo>
                    <a:pt x="484" y="453"/>
                  </a:lnTo>
                  <a:lnTo>
                    <a:pt x="484" y="453"/>
                  </a:lnTo>
                  <a:lnTo>
                    <a:pt x="482" y="453"/>
                  </a:lnTo>
                  <a:lnTo>
                    <a:pt x="482" y="453"/>
                  </a:lnTo>
                  <a:lnTo>
                    <a:pt x="482" y="455"/>
                  </a:lnTo>
                  <a:lnTo>
                    <a:pt x="480" y="455"/>
                  </a:lnTo>
                  <a:lnTo>
                    <a:pt x="480" y="456"/>
                  </a:lnTo>
                  <a:lnTo>
                    <a:pt x="478" y="458"/>
                  </a:lnTo>
                  <a:lnTo>
                    <a:pt x="477" y="458"/>
                  </a:lnTo>
                  <a:lnTo>
                    <a:pt x="475" y="460"/>
                  </a:lnTo>
                  <a:lnTo>
                    <a:pt x="475" y="460"/>
                  </a:lnTo>
                  <a:lnTo>
                    <a:pt x="473" y="462"/>
                  </a:lnTo>
                  <a:lnTo>
                    <a:pt x="473" y="460"/>
                  </a:lnTo>
                  <a:lnTo>
                    <a:pt x="471" y="462"/>
                  </a:lnTo>
                  <a:lnTo>
                    <a:pt x="473" y="462"/>
                  </a:lnTo>
                  <a:lnTo>
                    <a:pt x="473" y="462"/>
                  </a:lnTo>
                  <a:lnTo>
                    <a:pt x="473" y="464"/>
                  </a:lnTo>
                  <a:lnTo>
                    <a:pt x="471" y="464"/>
                  </a:lnTo>
                  <a:lnTo>
                    <a:pt x="471" y="464"/>
                  </a:lnTo>
                  <a:lnTo>
                    <a:pt x="471" y="464"/>
                  </a:lnTo>
                  <a:lnTo>
                    <a:pt x="469" y="464"/>
                  </a:lnTo>
                  <a:lnTo>
                    <a:pt x="469" y="464"/>
                  </a:lnTo>
                  <a:lnTo>
                    <a:pt x="469" y="464"/>
                  </a:lnTo>
                  <a:lnTo>
                    <a:pt x="469" y="466"/>
                  </a:lnTo>
                  <a:lnTo>
                    <a:pt x="469" y="466"/>
                  </a:lnTo>
                  <a:lnTo>
                    <a:pt x="468" y="466"/>
                  </a:lnTo>
                  <a:lnTo>
                    <a:pt x="468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8" y="464"/>
                  </a:lnTo>
                  <a:lnTo>
                    <a:pt x="468" y="462"/>
                  </a:lnTo>
                  <a:lnTo>
                    <a:pt x="466" y="462"/>
                  </a:lnTo>
                  <a:lnTo>
                    <a:pt x="466" y="462"/>
                  </a:lnTo>
                  <a:lnTo>
                    <a:pt x="466" y="462"/>
                  </a:lnTo>
                  <a:lnTo>
                    <a:pt x="466" y="460"/>
                  </a:lnTo>
                  <a:lnTo>
                    <a:pt x="466" y="460"/>
                  </a:lnTo>
                  <a:lnTo>
                    <a:pt x="466" y="460"/>
                  </a:lnTo>
                  <a:lnTo>
                    <a:pt x="466" y="460"/>
                  </a:lnTo>
                  <a:lnTo>
                    <a:pt x="464" y="460"/>
                  </a:lnTo>
                  <a:lnTo>
                    <a:pt x="464" y="460"/>
                  </a:lnTo>
                  <a:lnTo>
                    <a:pt x="464" y="460"/>
                  </a:lnTo>
                  <a:lnTo>
                    <a:pt x="462" y="460"/>
                  </a:lnTo>
                  <a:lnTo>
                    <a:pt x="462" y="460"/>
                  </a:lnTo>
                  <a:lnTo>
                    <a:pt x="462" y="460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2" y="458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0" y="456"/>
                  </a:lnTo>
                  <a:lnTo>
                    <a:pt x="460" y="456"/>
                  </a:lnTo>
                  <a:lnTo>
                    <a:pt x="460" y="456"/>
                  </a:lnTo>
                  <a:lnTo>
                    <a:pt x="460" y="455"/>
                  </a:lnTo>
                  <a:lnTo>
                    <a:pt x="460" y="455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5"/>
                  </a:lnTo>
                  <a:lnTo>
                    <a:pt x="460" y="455"/>
                  </a:lnTo>
                  <a:lnTo>
                    <a:pt x="462" y="456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1"/>
                  </a:lnTo>
                  <a:lnTo>
                    <a:pt x="460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49"/>
                  </a:lnTo>
                  <a:lnTo>
                    <a:pt x="464" y="449"/>
                  </a:lnTo>
                  <a:lnTo>
                    <a:pt x="464" y="449"/>
                  </a:lnTo>
                  <a:lnTo>
                    <a:pt x="464" y="449"/>
                  </a:lnTo>
                  <a:lnTo>
                    <a:pt x="464" y="447"/>
                  </a:lnTo>
                  <a:lnTo>
                    <a:pt x="464" y="447"/>
                  </a:lnTo>
                  <a:lnTo>
                    <a:pt x="462" y="447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7"/>
                  </a:lnTo>
                  <a:lnTo>
                    <a:pt x="458" y="447"/>
                  </a:lnTo>
                  <a:lnTo>
                    <a:pt x="458" y="449"/>
                  </a:lnTo>
                  <a:lnTo>
                    <a:pt x="460" y="449"/>
                  </a:lnTo>
                  <a:lnTo>
                    <a:pt x="458" y="451"/>
                  </a:lnTo>
                  <a:lnTo>
                    <a:pt x="458" y="451"/>
                  </a:lnTo>
                  <a:lnTo>
                    <a:pt x="458" y="451"/>
                  </a:lnTo>
                  <a:lnTo>
                    <a:pt x="458" y="449"/>
                  </a:lnTo>
                  <a:lnTo>
                    <a:pt x="458" y="449"/>
                  </a:lnTo>
                  <a:lnTo>
                    <a:pt x="458" y="449"/>
                  </a:lnTo>
                  <a:lnTo>
                    <a:pt x="457" y="449"/>
                  </a:lnTo>
                  <a:lnTo>
                    <a:pt x="457" y="449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7" y="446"/>
                  </a:lnTo>
                  <a:lnTo>
                    <a:pt x="457" y="446"/>
                  </a:lnTo>
                  <a:lnTo>
                    <a:pt x="457" y="446"/>
                  </a:lnTo>
                  <a:lnTo>
                    <a:pt x="457" y="444"/>
                  </a:lnTo>
                  <a:lnTo>
                    <a:pt x="455" y="444"/>
                  </a:lnTo>
                  <a:lnTo>
                    <a:pt x="455" y="446"/>
                  </a:lnTo>
                  <a:lnTo>
                    <a:pt x="457" y="446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5" y="447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3" y="442"/>
                  </a:lnTo>
                  <a:lnTo>
                    <a:pt x="453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4"/>
                  </a:lnTo>
                  <a:lnTo>
                    <a:pt x="447" y="444"/>
                  </a:lnTo>
                  <a:lnTo>
                    <a:pt x="447" y="444"/>
                  </a:lnTo>
                  <a:lnTo>
                    <a:pt x="447" y="444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7"/>
                  </a:lnTo>
                  <a:lnTo>
                    <a:pt x="447" y="447"/>
                  </a:lnTo>
                  <a:lnTo>
                    <a:pt x="446" y="447"/>
                  </a:lnTo>
                  <a:lnTo>
                    <a:pt x="447" y="447"/>
                  </a:lnTo>
                  <a:lnTo>
                    <a:pt x="447" y="447"/>
                  </a:lnTo>
                  <a:lnTo>
                    <a:pt x="447" y="447"/>
                  </a:lnTo>
                  <a:lnTo>
                    <a:pt x="447" y="449"/>
                  </a:lnTo>
                  <a:lnTo>
                    <a:pt x="447" y="449"/>
                  </a:lnTo>
                  <a:lnTo>
                    <a:pt x="447" y="451"/>
                  </a:lnTo>
                  <a:lnTo>
                    <a:pt x="447" y="451"/>
                  </a:lnTo>
                  <a:lnTo>
                    <a:pt x="447" y="449"/>
                  </a:lnTo>
                  <a:lnTo>
                    <a:pt x="447" y="449"/>
                  </a:lnTo>
                  <a:lnTo>
                    <a:pt x="446" y="449"/>
                  </a:lnTo>
                  <a:lnTo>
                    <a:pt x="446" y="449"/>
                  </a:lnTo>
                  <a:lnTo>
                    <a:pt x="446" y="447"/>
                  </a:lnTo>
                  <a:lnTo>
                    <a:pt x="446" y="447"/>
                  </a:lnTo>
                  <a:lnTo>
                    <a:pt x="446" y="447"/>
                  </a:lnTo>
                  <a:lnTo>
                    <a:pt x="446" y="447"/>
                  </a:lnTo>
                  <a:lnTo>
                    <a:pt x="446" y="446"/>
                  </a:lnTo>
                  <a:lnTo>
                    <a:pt x="444" y="446"/>
                  </a:lnTo>
                  <a:lnTo>
                    <a:pt x="446" y="446"/>
                  </a:lnTo>
                  <a:lnTo>
                    <a:pt x="444" y="446"/>
                  </a:lnTo>
                  <a:lnTo>
                    <a:pt x="444" y="446"/>
                  </a:lnTo>
                  <a:lnTo>
                    <a:pt x="446" y="444"/>
                  </a:lnTo>
                  <a:lnTo>
                    <a:pt x="446" y="444"/>
                  </a:lnTo>
                  <a:lnTo>
                    <a:pt x="446" y="444"/>
                  </a:lnTo>
                  <a:lnTo>
                    <a:pt x="446" y="442"/>
                  </a:lnTo>
                  <a:lnTo>
                    <a:pt x="446" y="442"/>
                  </a:lnTo>
                  <a:lnTo>
                    <a:pt x="444" y="442"/>
                  </a:lnTo>
                  <a:lnTo>
                    <a:pt x="444" y="440"/>
                  </a:lnTo>
                  <a:lnTo>
                    <a:pt x="444" y="440"/>
                  </a:lnTo>
                  <a:lnTo>
                    <a:pt x="444" y="440"/>
                  </a:lnTo>
                  <a:lnTo>
                    <a:pt x="442" y="442"/>
                  </a:lnTo>
                  <a:lnTo>
                    <a:pt x="442" y="442"/>
                  </a:lnTo>
                  <a:lnTo>
                    <a:pt x="442" y="442"/>
                  </a:lnTo>
                  <a:lnTo>
                    <a:pt x="440" y="442"/>
                  </a:lnTo>
                  <a:lnTo>
                    <a:pt x="440" y="440"/>
                  </a:lnTo>
                  <a:lnTo>
                    <a:pt x="440" y="440"/>
                  </a:lnTo>
                  <a:lnTo>
                    <a:pt x="440" y="438"/>
                  </a:lnTo>
                  <a:lnTo>
                    <a:pt x="440" y="438"/>
                  </a:lnTo>
                  <a:lnTo>
                    <a:pt x="440" y="438"/>
                  </a:lnTo>
                  <a:lnTo>
                    <a:pt x="440" y="438"/>
                  </a:lnTo>
                  <a:lnTo>
                    <a:pt x="440" y="436"/>
                  </a:lnTo>
                  <a:lnTo>
                    <a:pt x="440" y="436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40"/>
                  </a:lnTo>
                  <a:lnTo>
                    <a:pt x="438" y="440"/>
                  </a:lnTo>
                  <a:lnTo>
                    <a:pt x="438" y="440"/>
                  </a:lnTo>
                  <a:lnTo>
                    <a:pt x="440" y="440"/>
                  </a:lnTo>
                  <a:lnTo>
                    <a:pt x="440" y="442"/>
                  </a:lnTo>
                  <a:lnTo>
                    <a:pt x="438" y="442"/>
                  </a:lnTo>
                  <a:lnTo>
                    <a:pt x="438" y="442"/>
                  </a:lnTo>
                  <a:lnTo>
                    <a:pt x="438" y="442"/>
                  </a:lnTo>
                  <a:lnTo>
                    <a:pt x="438" y="444"/>
                  </a:lnTo>
                  <a:lnTo>
                    <a:pt x="438" y="444"/>
                  </a:lnTo>
                  <a:lnTo>
                    <a:pt x="436" y="444"/>
                  </a:lnTo>
                  <a:lnTo>
                    <a:pt x="436" y="446"/>
                  </a:lnTo>
                  <a:lnTo>
                    <a:pt x="436" y="446"/>
                  </a:lnTo>
                  <a:lnTo>
                    <a:pt x="436" y="446"/>
                  </a:lnTo>
                  <a:lnTo>
                    <a:pt x="436" y="446"/>
                  </a:lnTo>
                  <a:lnTo>
                    <a:pt x="435" y="446"/>
                  </a:lnTo>
                  <a:lnTo>
                    <a:pt x="435" y="446"/>
                  </a:lnTo>
                  <a:lnTo>
                    <a:pt x="435" y="446"/>
                  </a:lnTo>
                  <a:lnTo>
                    <a:pt x="435" y="446"/>
                  </a:lnTo>
                  <a:lnTo>
                    <a:pt x="435" y="444"/>
                  </a:lnTo>
                  <a:lnTo>
                    <a:pt x="435" y="444"/>
                  </a:lnTo>
                  <a:lnTo>
                    <a:pt x="435" y="444"/>
                  </a:lnTo>
                  <a:lnTo>
                    <a:pt x="435" y="444"/>
                  </a:lnTo>
                  <a:lnTo>
                    <a:pt x="435" y="442"/>
                  </a:lnTo>
                  <a:lnTo>
                    <a:pt x="435" y="442"/>
                  </a:lnTo>
                  <a:lnTo>
                    <a:pt x="435" y="442"/>
                  </a:lnTo>
                  <a:lnTo>
                    <a:pt x="435" y="440"/>
                  </a:lnTo>
                  <a:lnTo>
                    <a:pt x="435" y="440"/>
                  </a:lnTo>
                  <a:lnTo>
                    <a:pt x="435" y="440"/>
                  </a:lnTo>
                  <a:lnTo>
                    <a:pt x="435" y="440"/>
                  </a:lnTo>
                  <a:lnTo>
                    <a:pt x="433" y="440"/>
                  </a:lnTo>
                  <a:lnTo>
                    <a:pt x="433" y="438"/>
                  </a:lnTo>
                  <a:lnTo>
                    <a:pt x="433" y="438"/>
                  </a:lnTo>
                  <a:lnTo>
                    <a:pt x="433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2"/>
                  </a:lnTo>
                  <a:lnTo>
                    <a:pt x="431" y="444"/>
                  </a:lnTo>
                  <a:lnTo>
                    <a:pt x="431" y="444"/>
                  </a:lnTo>
                  <a:lnTo>
                    <a:pt x="433" y="444"/>
                  </a:lnTo>
                  <a:lnTo>
                    <a:pt x="433" y="444"/>
                  </a:lnTo>
                  <a:lnTo>
                    <a:pt x="433" y="444"/>
                  </a:lnTo>
                  <a:lnTo>
                    <a:pt x="433" y="444"/>
                  </a:lnTo>
                  <a:lnTo>
                    <a:pt x="431" y="446"/>
                  </a:lnTo>
                  <a:lnTo>
                    <a:pt x="431" y="446"/>
                  </a:lnTo>
                  <a:lnTo>
                    <a:pt x="433" y="446"/>
                  </a:lnTo>
                  <a:lnTo>
                    <a:pt x="433" y="446"/>
                  </a:lnTo>
                  <a:lnTo>
                    <a:pt x="433" y="447"/>
                  </a:lnTo>
                  <a:lnTo>
                    <a:pt x="433" y="447"/>
                  </a:lnTo>
                  <a:lnTo>
                    <a:pt x="433" y="447"/>
                  </a:lnTo>
                  <a:lnTo>
                    <a:pt x="431" y="447"/>
                  </a:lnTo>
                  <a:lnTo>
                    <a:pt x="431" y="446"/>
                  </a:lnTo>
                  <a:lnTo>
                    <a:pt x="431" y="446"/>
                  </a:lnTo>
                  <a:lnTo>
                    <a:pt x="429" y="446"/>
                  </a:lnTo>
                  <a:lnTo>
                    <a:pt x="429" y="446"/>
                  </a:lnTo>
                  <a:lnTo>
                    <a:pt x="429" y="447"/>
                  </a:lnTo>
                  <a:lnTo>
                    <a:pt x="429" y="447"/>
                  </a:lnTo>
                  <a:lnTo>
                    <a:pt x="429" y="447"/>
                  </a:lnTo>
                  <a:lnTo>
                    <a:pt x="429" y="447"/>
                  </a:lnTo>
                  <a:lnTo>
                    <a:pt x="427" y="447"/>
                  </a:lnTo>
                  <a:lnTo>
                    <a:pt x="427" y="447"/>
                  </a:lnTo>
                  <a:lnTo>
                    <a:pt x="427" y="447"/>
                  </a:lnTo>
                  <a:lnTo>
                    <a:pt x="427" y="447"/>
                  </a:lnTo>
                  <a:lnTo>
                    <a:pt x="425" y="447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7" y="444"/>
                  </a:lnTo>
                  <a:lnTo>
                    <a:pt x="425" y="444"/>
                  </a:lnTo>
                  <a:lnTo>
                    <a:pt x="424" y="444"/>
                  </a:lnTo>
                  <a:lnTo>
                    <a:pt x="424" y="444"/>
                  </a:lnTo>
                  <a:lnTo>
                    <a:pt x="424" y="446"/>
                  </a:lnTo>
                  <a:lnTo>
                    <a:pt x="424" y="446"/>
                  </a:lnTo>
                  <a:lnTo>
                    <a:pt x="424" y="446"/>
                  </a:lnTo>
                  <a:lnTo>
                    <a:pt x="424" y="446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2" y="446"/>
                  </a:lnTo>
                  <a:lnTo>
                    <a:pt x="422" y="446"/>
                  </a:lnTo>
                  <a:lnTo>
                    <a:pt x="422" y="444"/>
                  </a:lnTo>
                  <a:lnTo>
                    <a:pt x="422" y="444"/>
                  </a:lnTo>
                  <a:lnTo>
                    <a:pt x="422" y="446"/>
                  </a:lnTo>
                  <a:lnTo>
                    <a:pt x="422" y="446"/>
                  </a:lnTo>
                  <a:lnTo>
                    <a:pt x="422" y="447"/>
                  </a:lnTo>
                  <a:lnTo>
                    <a:pt x="422" y="447"/>
                  </a:lnTo>
                  <a:lnTo>
                    <a:pt x="422" y="449"/>
                  </a:lnTo>
                  <a:lnTo>
                    <a:pt x="424" y="449"/>
                  </a:lnTo>
                  <a:lnTo>
                    <a:pt x="424" y="449"/>
                  </a:lnTo>
                  <a:lnTo>
                    <a:pt x="424" y="449"/>
                  </a:lnTo>
                  <a:lnTo>
                    <a:pt x="425" y="447"/>
                  </a:lnTo>
                  <a:lnTo>
                    <a:pt x="425" y="449"/>
                  </a:lnTo>
                  <a:lnTo>
                    <a:pt x="425" y="449"/>
                  </a:lnTo>
                  <a:lnTo>
                    <a:pt x="425" y="449"/>
                  </a:lnTo>
                  <a:lnTo>
                    <a:pt x="425" y="451"/>
                  </a:lnTo>
                  <a:lnTo>
                    <a:pt x="425" y="451"/>
                  </a:lnTo>
                  <a:lnTo>
                    <a:pt x="425" y="451"/>
                  </a:lnTo>
                  <a:lnTo>
                    <a:pt x="425" y="451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4" y="453"/>
                  </a:lnTo>
                  <a:lnTo>
                    <a:pt x="424" y="453"/>
                  </a:lnTo>
                  <a:lnTo>
                    <a:pt x="422" y="451"/>
                  </a:lnTo>
                  <a:lnTo>
                    <a:pt x="422" y="451"/>
                  </a:lnTo>
                  <a:lnTo>
                    <a:pt x="422" y="453"/>
                  </a:lnTo>
                  <a:lnTo>
                    <a:pt x="422" y="453"/>
                  </a:lnTo>
                  <a:lnTo>
                    <a:pt x="422" y="453"/>
                  </a:lnTo>
                  <a:lnTo>
                    <a:pt x="422" y="453"/>
                  </a:lnTo>
                  <a:lnTo>
                    <a:pt x="424" y="453"/>
                  </a:lnTo>
                  <a:lnTo>
                    <a:pt x="424" y="453"/>
                  </a:lnTo>
                  <a:lnTo>
                    <a:pt x="424" y="455"/>
                  </a:lnTo>
                  <a:lnTo>
                    <a:pt x="424" y="455"/>
                  </a:lnTo>
                  <a:lnTo>
                    <a:pt x="424" y="455"/>
                  </a:lnTo>
                  <a:lnTo>
                    <a:pt x="425" y="455"/>
                  </a:lnTo>
                  <a:lnTo>
                    <a:pt x="425" y="455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4" y="456"/>
                  </a:lnTo>
                  <a:lnTo>
                    <a:pt x="424" y="456"/>
                  </a:lnTo>
                  <a:lnTo>
                    <a:pt x="424" y="458"/>
                  </a:lnTo>
                  <a:lnTo>
                    <a:pt x="424" y="458"/>
                  </a:lnTo>
                  <a:lnTo>
                    <a:pt x="424" y="456"/>
                  </a:lnTo>
                  <a:lnTo>
                    <a:pt x="424" y="456"/>
                  </a:lnTo>
                  <a:lnTo>
                    <a:pt x="424" y="455"/>
                  </a:lnTo>
                  <a:lnTo>
                    <a:pt x="422" y="455"/>
                  </a:lnTo>
                  <a:lnTo>
                    <a:pt x="422" y="455"/>
                  </a:lnTo>
                  <a:lnTo>
                    <a:pt x="420" y="455"/>
                  </a:lnTo>
                  <a:lnTo>
                    <a:pt x="420" y="455"/>
                  </a:lnTo>
                  <a:lnTo>
                    <a:pt x="422" y="455"/>
                  </a:lnTo>
                  <a:lnTo>
                    <a:pt x="422" y="455"/>
                  </a:lnTo>
                  <a:lnTo>
                    <a:pt x="422" y="455"/>
                  </a:lnTo>
                  <a:lnTo>
                    <a:pt x="422" y="456"/>
                  </a:lnTo>
                  <a:lnTo>
                    <a:pt x="422" y="456"/>
                  </a:lnTo>
                  <a:lnTo>
                    <a:pt x="420" y="456"/>
                  </a:lnTo>
                  <a:lnTo>
                    <a:pt x="420" y="456"/>
                  </a:lnTo>
                  <a:lnTo>
                    <a:pt x="420" y="455"/>
                  </a:lnTo>
                  <a:lnTo>
                    <a:pt x="420" y="453"/>
                  </a:lnTo>
                  <a:lnTo>
                    <a:pt x="420" y="453"/>
                  </a:lnTo>
                  <a:lnTo>
                    <a:pt x="418" y="453"/>
                  </a:lnTo>
                  <a:lnTo>
                    <a:pt x="418" y="453"/>
                  </a:lnTo>
                  <a:lnTo>
                    <a:pt x="418" y="453"/>
                  </a:lnTo>
                  <a:lnTo>
                    <a:pt x="416" y="451"/>
                  </a:lnTo>
                  <a:lnTo>
                    <a:pt x="416" y="451"/>
                  </a:lnTo>
                  <a:lnTo>
                    <a:pt x="416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3"/>
                  </a:lnTo>
                  <a:lnTo>
                    <a:pt x="415" y="453"/>
                  </a:lnTo>
                  <a:lnTo>
                    <a:pt x="416" y="453"/>
                  </a:lnTo>
                  <a:lnTo>
                    <a:pt x="416" y="453"/>
                  </a:lnTo>
                  <a:lnTo>
                    <a:pt x="418" y="453"/>
                  </a:lnTo>
                  <a:lnTo>
                    <a:pt x="418" y="455"/>
                  </a:lnTo>
                  <a:lnTo>
                    <a:pt x="418" y="455"/>
                  </a:lnTo>
                  <a:lnTo>
                    <a:pt x="418" y="455"/>
                  </a:lnTo>
                  <a:lnTo>
                    <a:pt x="420" y="456"/>
                  </a:lnTo>
                  <a:lnTo>
                    <a:pt x="420" y="456"/>
                  </a:lnTo>
                  <a:lnTo>
                    <a:pt x="420" y="458"/>
                  </a:lnTo>
                  <a:lnTo>
                    <a:pt x="422" y="458"/>
                  </a:lnTo>
                  <a:lnTo>
                    <a:pt x="420" y="460"/>
                  </a:lnTo>
                  <a:lnTo>
                    <a:pt x="420" y="460"/>
                  </a:lnTo>
                  <a:lnTo>
                    <a:pt x="420" y="458"/>
                  </a:lnTo>
                  <a:lnTo>
                    <a:pt x="420" y="458"/>
                  </a:lnTo>
                  <a:lnTo>
                    <a:pt x="418" y="458"/>
                  </a:lnTo>
                  <a:lnTo>
                    <a:pt x="418" y="458"/>
                  </a:lnTo>
                  <a:lnTo>
                    <a:pt x="418" y="458"/>
                  </a:lnTo>
                  <a:lnTo>
                    <a:pt x="418" y="458"/>
                  </a:lnTo>
                  <a:lnTo>
                    <a:pt x="420" y="458"/>
                  </a:lnTo>
                  <a:lnTo>
                    <a:pt x="420" y="460"/>
                  </a:lnTo>
                  <a:lnTo>
                    <a:pt x="420" y="460"/>
                  </a:lnTo>
                  <a:lnTo>
                    <a:pt x="422" y="460"/>
                  </a:lnTo>
                  <a:lnTo>
                    <a:pt x="422" y="462"/>
                  </a:lnTo>
                  <a:lnTo>
                    <a:pt x="422" y="462"/>
                  </a:lnTo>
                  <a:lnTo>
                    <a:pt x="422" y="462"/>
                  </a:lnTo>
                  <a:lnTo>
                    <a:pt x="422" y="462"/>
                  </a:lnTo>
                  <a:lnTo>
                    <a:pt x="420" y="462"/>
                  </a:lnTo>
                  <a:lnTo>
                    <a:pt x="420" y="462"/>
                  </a:lnTo>
                  <a:lnTo>
                    <a:pt x="420" y="462"/>
                  </a:lnTo>
                  <a:lnTo>
                    <a:pt x="420" y="460"/>
                  </a:lnTo>
                  <a:lnTo>
                    <a:pt x="420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2"/>
                  </a:lnTo>
                  <a:lnTo>
                    <a:pt x="420" y="462"/>
                  </a:lnTo>
                  <a:lnTo>
                    <a:pt x="420" y="462"/>
                  </a:lnTo>
                  <a:lnTo>
                    <a:pt x="420" y="464"/>
                  </a:lnTo>
                  <a:lnTo>
                    <a:pt x="420" y="464"/>
                  </a:lnTo>
                  <a:lnTo>
                    <a:pt x="420" y="464"/>
                  </a:lnTo>
                  <a:lnTo>
                    <a:pt x="422" y="464"/>
                  </a:lnTo>
                  <a:lnTo>
                    <a:pt x="422" y="466"/>
                  </a:lnTo>
                  <a:lnTo>
                    <a:pt x="422" y="466"/>
                  </a:lnTo>
                  <a:lnTo>
                    <a:pt x="422" y="467"/>
                  </a:lnTo>
                  <a:lnTo>
                    <a:pt x="422" y="467"/>
                  </a:lnTo>
                  <a:lnTo>
                    <a:pt x="422" y="467"/>
                  </a:lnTo>
                  <a:lnTo>
                    <a:pt x="422" y="466"/>
                  </a:lnTo>
                  <a:lnTo>
                    <a:pt x="420" y="466"/>
                  </a:lnTo>
                  <a:lnTo>
                    <a:pt x="420" y="464"/>
                  </a:lnTo>
                  <a:lnTo>
                    <a:pt x="418" y="462"/>
                  </a:lnTo>
                  <a:lnTo>
                    <a:pt x="418" y="462"/>
                  </a:lnTo>
                  <a:lnTo>
                    <a:pt x="418" y="464"/>
                  </a:lnTo>
                  <a:lnTo>
                    <a:pt x="418" y="464"/>
                  </a:lnTo>
                  <a:lnTo>
                    <a:pt x="418" y="464"/>
                  </a:lnTo>
                  <a:lnTo>
                    <a:pt x="418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5" y="460"/>
                  </a:lnTo>
                  <a:lnTo>
                    <a:pt x="415" y="460"/>
                  </a:lnTo>
                  <a:lnTo>
                    <a:pt x="415" y="460"/>
                  </a:lnTo>
                  <a:lnTo>
                    <a:pt x="413" y="460"/>
                  </a:lnTo>
                  <a:lnTo>
                    <a:pt x="415" y="460"/>
                  </a:lnTo>
                  <a:lnTo>
                    <a:pt x="415" y="462"/>
                  </a:lnTo>
                  <a:lnTo>
                    <a:pt x="415" y="462"/>
                  </a:lnTo>
                  <a:lnTo>
                    <a:pt x="415" y="464"/>
                  </a:lnTo>
                  <a:lnTo>
                    <a:pt x="415" y="464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6" y="466"/>
                  </a:lnTo>
                  <a:lnTo>
                    <a:pt x="416" y="466"/>
                  </a:lnTo>
                  <a:lnTo>
                    <a:pt x="416" y="464"/>
                  </a:lnTo>
                  <a:lnTo>
                    <a:pt x="416" y="464"/>
                  </a:lnTo>
                  <a:lnTo>
                    <a:pt x="416" y="464"/>
                  </a:lnTo>
                  <a:lnTo>
                    <a:pt x="416" y="464"/>
                  </a:lnTo>
                  <a:lnTo>
                    <a:pt x="418" y="464"/>
                  </a:lnTo>
                  <a:lnTo>
                    <a:pt x="418" y="466"/>
                  </a:lnTo>
                  <a:lnTo>
                    <a:pt x="416" y="466"/>
                  </a:lnTo>
                  <a:lnTo>
                    <a:pt x="418" y="466"/>
                  </a:lnTo>
                  <a:lnTo>
                    <a:pt x="418" y="467"/>
                  </a:lnTo>
                  <a:lnTo>
                    <a:pt x="418" y="467"/>
                  </a:lnTo>
                  <a:lnTo>
                    <a:pt x="418" y="467"/>
                  </a:lnTo>
                  <a:lnTo>
                    <a:pt x="418" y="467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7"/>
                  </a:lnTo>
                  <a:lnTo>
                    <a:pt x="416" y="467"/>
                  </a:lnTo>
                  <a:lnTo>
                    <a:pt x="416" y="467"/>
                  </a:lnTo>
                  <a:lnTo>
                    <a:pt x="416" y="469"/>
                  </a:lnTo>
                  <a:lnTo>
                    <a:pt x="416" y="469"/>
                  </a:lnTo>
                  <a:lnTo>
                    <a:pt x="416" y="469"/>
                  </a:lnTo>
                  <a:lnTo>
                    <a:pt x="416" y="469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6" y="469"/>
                  </a:lnTo>
                  <a:lnTo>
                    <a:pt x="415" y="469"/>
                  </a:lnTo>
                  <a:lnTo>
                    <a:pt x="415" y="471"/>
                  </a:lnTo>
                  <a:lnTo>
                    <a:pt x="415" y="471"/>
                  </a:lnTo>
                  <a:lnTo>
                    <a:pt x="415" y="471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5" y="467"/>
                  </a:lnTo>
                  <a:lnTo>
                    <a:pt x="415" y="467"/>
                  </a:lnTo>
                  <a:lnTo>
                    <a:pt x="415" y="467"/>
                  </a:lnTo>
                  <a:lnTo>
                    <a:pt x="416" y="467"/>
                  </a:lnTo>
                  <a:lnTo>
                    <a:pt x="416" y="467"/>
                  </a:lnTo>
                  <a:lnTo>
                    <a:pt x="416" y="467"/>
                  </a:lnTo>
                  <a:lnTo>
                    <a:pt x="416" y="466"/>
                  </a:lnTo>
                  <a:lnTo>
                    <a:pt x="415" y="467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9"/>
                  </a:lnTo>
                  <a:lnTo>
                    <a:pt x="411" y="469"/>
                  </a:lnTo>
                  <a:lnTo>
                    <a:pt x="411" y="469"/>
                  </a:lnTo>
                  <a:lnTo>
                    <a:pt x="411" y="471"/>
                  </a:lnTo>
                  <a:lnTo>
                    <a:pt x="411" y="471"/>
                  </a:lnTo>
                  <a:lnTo>
                    <a:pt x="411" y="471"/>
                  </a:lnTo>
                  <a:lnTo>
                    <a:pt x="411" y="469"/>
                  </a:lnTo>
                  <a:lnTo>
                    <a:pt x="411" y="469"/>
                  </a:lnTo>
                  <a:lnTo>
                    <a:pt x="411" y="469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3"/>
                  </a:lnTo>
                  <a:lnTo>
                    <a:pt x="409" y="473"/>
                  </a:lnTo>
                  <a:lnTo>
                    <a:pt x="409" y="473"/>
                  </a:lnTo>
                  <a:lnTo>
                    <a:pt x="407" y="473"/>
                  </a:lnTo>
                  <a:lnTo>
                    <a:pt x="407" y="473"/>
                  </a:lnTo>
                  <a:lnTo>
                    <a:pt x="407" y="471"/>
                  </a:lnTo>
                  <a:lnTo>
                    <a:pt x="407" y="471"/>
                  </a:lnTo>
                  <a:lnTo>
                    <a:pt x="407" y="471"/>
                  </a:lnTo>
                  <a:lnTo>
                    <a:pt x="407" y="471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69"/>
                  </a:lnTo>
                  <a:lnTo>
                    <a:pt x="404" y="469"/>
                  </a:lnTo>
                  <a:lnTo>
                    <a:pt x="404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7" y="469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6"/>
                  </a:lnTo>
                  <a:lnTo>
                    <a:pt x="405" y="466"/>
                  </a:lnTo>
                  <a:lnTo>
                    <a:pt x="405" y="466"/>
                  </a:lnTo>
                  <a:lnTo>
                    <a:pt x="405" y="467"/>
                  </a:lnTo>
                  <a:lnTo>
                    <a:pt x="405" y="467"/>
                  </a:lnTo>
                  <a:lnTo>
                    <a:pt x="405" y="467"/>
                  </a:lnTo>
                  <a:lnTo>
                    <a:pt x="405" y="467"/>
                  </a:lnTo>
                  <a:lnTo>
                    <a:pt x="404" y="467"/>
                  </a:lnTo>
                  <a:lnTo>
                    <a:pt x="404" y="467"/>
                  </a:lnTo>
                  <a:lnTo>
                    <a:pt x="404" y="467"/>
                  </a:lnTo>
                  <a:lnTo>
                    <a:pt x="402" y="467"/>
                  </a:lnTo>
                  <a:lnTo>
                    <a:pt x="402" y="467"/>
                  </a:lnTo>
                  <a:lnTo>
                    <a:pt x="402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398" y="464"/>
                  </a:lnTo>
                  <a:lnTo>
                    <a:pt x="398" y="464"/>
                  </a:lnTo>
                  <a:lnTo>
                    <a:pt x="398" y="464"/>
                  </a:lnTo>
                  <a:lnTo>
                    <a:pt x="398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398" y="466"/>
                  </a:lnTo>
                  <a:lnTo>
                    <a:pt x="398" y="466"/>
                  </a:lnTo>
                  <a:lnTo>
                    <a:pt x="398" y="467"/>
                  </a:lnTo>
                  <a:lnTo>
                    <a:pt x="398" y="467"/>
                  </a:lnTo>
                  <a:lnTo>
                    <a:pt x="398" y="467"/>
                  </a:lnTo>
                  <a:lnTo>
                    <a:pt x="400" y="467"/>
                  </a:lnTo>
                  <a:lnTo>
                    <a:pt x="400" y="467"/>
                  </a:lnTo>
                  <a:lnTo>
                    <a:pt x="400" y="467"/>
                  </a:lnTo>
                  <a:lnTo>
                    <a:pt x="400" y="467"/>
                  </a:lnTo>
                  <a:lnTo>
                    <a:pt x="402" y="467"/>
                  </a:lnTo>
                  <a:lnTo>
                    <a:pt x="402" y="467"/>
                  </a:lnTo>
                  <a:lnTo>
                    <a:pt x="402" y="469"/>
                  </a:lnTo>
                  <a:lnTo>
                    <a:pt x="400" y="469"/>
                  </a:lnTo>
                  <a:lnTo>
                    <a:pt x="400" y="469"/>
                  </a:lnTo>
                  <a:lnTo>
                    <a:pt x="400" y="469"/>
                  </a:lnTo>
                  <a:lnTo>
                    <a:pt x="400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6" y="471"/>
                  </a:lnTo>
                  <a:lnTo>
                    <a:pt x="398" y="471"/>
                  </a:lnTo>
                  <a:lnTo>
                    <a:pt x="398" y="471"/>
                  </a:lnTo>
                  <a:lnTo>
                    <a:pt x="398" y="471"/>
                  </a:lnTo>
                  <a:lnTo>
                    <a:pt x="396" y="473"/>
                  </a:lnTo>
                  <a:lnTo>
                    <a:pt x="396" y="473"/>
                  </a:lnTo>
                  <a:lnTo>
                    <a:pt x="396" y="473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4" y="471"/>
                  </a:lnTo>
                  <a:lnTo>
                    <a:pt x="394" y="471"/>
                  </a:lnTo>
                  <a:lnTo>
                    <a:pt x="394" y="471"/>
                  </a:lnTo>
                  <a:lnTo>
                    <a:pt x="394" y="471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3" y="471"/>
                  </a:lnTo>
                  <a:lnTo>
                    <a:pt x="393" y="471"/>
                  </a:lnTo>
                  <a:lnTo>
                    <a:pt x="393" y="469"/>
                  </a:lnTo>
                  <a:lnTo>
                    <a:pt x="393" y="469"/>
                  </a:lnTo>
                  <a:lnTo>
                    <a:pt x="393" y="469"/>
                  </a:lnTo>
                  <a:lnTo>
                    <a:pt x="391" y="469"/>
                  </a:lnTo>
                  <a:lnTo>
                    <a:pt x="391" y="469"/>
                  </a:lnTo>
                  <a:lnTo>
                    <a:pt x="391" y="469"/>
                  </a:lnTo>
                  <a:lnTo>
                    <a:pt x="391" y="469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6"/>
                  </a:lnTo>
                  <a:lnTo>
                    <a:pt x="391" y="466"/>
                  </a:lnTo>
                  <a:lnTo>
                    <a:pt x="391" y="466"/>
                  </a:lnTo>
                  <a:lnTo>
                    <a:pt x="391" y="466"/>
                  </a:lnTo>
                  <a:lnTo>
                    <a:pt x="391" y="466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3" y="464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6" y="462"/>
                  </a:lnTo>
                  <a:lnTo>
                    <a:pt x="396" y="460"/>
                  </a:lnTo>
                  <a:lnTo>
                    <a:pt x="396" y="460"/>
                  </a:lnTo>
                  <a:lnTo>
                    <a:pt x="396" y="460"/>
                  </a:lnTo>
                  <a:lnTo>
                    <a:pt x="396" y="462"/>
                  </a:lnTo>
                  <a:lnTo>
                    <a:pt x="396" y="462"/>
                  </a:lnTo>
                  <a:lnTo>
                    <a:pt x="396" y="462"/>
                  </a:lnTo>
                  <a:lnTo>
                    <a:pt x="396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0"/>
                  </a:lnTo>
                  <a:lnTo>
                    <a:pt x="398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0" y="460"/>
                  </a:lnTo>
                  <a:lnTo>
                    <a:pt x="400" y="462"/>
                  </a:lnTo>
                  <a:lnTo>
                    <a:pt x="400" y="462"/>
                  </a:lnTo>
                  <a:lnTo>
                    <a:pt x="402" y="462"/>
                  </a:lnTo>
                  <a:lnTo>
                    <a:pt x="402" y="462"/>
                  </a:lnTo>
                  <a:lnTo>
                    <a:pt x="402" y="462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4" y="460"/>
                  </a:lnTo>
                  <a:lnTo>
                    <a:pt x="404" y="460"/>
                  </a:lnTo>
                  <a:lnTo>
                    <a:pt x="404" y="460"/>
                  </a:lnTo>
                  <a:lnTo>
                    <a:pt x="404" y="458"/>
                  </a:lnTo>
                  <a:lnTo>
                    <a:pt x="404" y="458"/>
                  </a:lnTo>
                  <a:lnTo>
                    <a:pt x="404" y="458"/>
                  </a:lnTo>
                  <a:lnTo>
                    <a:pt x="402" y="458"/>
                  </a:lnTo>
                  <a:lnTo>
                    <a:pt x="402" y="458"/>
                  </a:lnTo>
                  <a:lnTo>
                    <a:pt x="402" y="456"/>
                  </a:lnTo>
                  <a:lnTo>
                    <a:pt x="402" y="456"/>
                  </a:lnTo>
                  <a:lnTo>
                    <a:pt x="402" y="456"/>
                  </a:lnTo>
                  <a:lnTo>
                    <a:pt x="402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5"/>
                  </a:lnTo>
                  <a:lnTo>
                    <a:pt x="400" y="455"/>
                  </a:lnTo>
                  <a:lnTo>
                    <a:pt x="400" y="455"/>
                  </a:lnTo>
                  <a:lnTo>
                    <a:pt x="400" y="455"/>
                  </a:lnTo>
                  <a:lnTo>
                    <a:pt x="400" y="453"/>
                  </a:lnTo>
                  <a:lnTo>
                    <a:pt x="398" y="455"/>
                  </a:lnTo>
                  <a:lnTo>
                    <a:pt x="398" y="455"/>
                  </a:lnTo>
                  <a:lnTo>
                    <a:pt x="398" y="455"/>
                  </a:lnTo>
                  <a:lnTo>
                    <a:pt x="398" y="456"/>
                  </a:lnTo>
                  <a:lnTo>
                    <a:pt x="398" y="456"/>
                  </a:lnTo>
                  <a:lnTo>
                    <a:pt x="398" y="456"/>
                  </a:lnTo>
                  <a:lnTo>
                    <a:pt x="398" y="456"/>
                  </a:lnTo>
                  <a:lnTo>
                    <a:pt x="396" y="456"/>
                  </a:lnTo>
                  <a:lnTo>
                    <a:pt x="396" y="456"/>
                  </a:lnTo>
                  <a:lnTo>
                    <a:pt x="396" y="455"/>
                  </a:lnTo>
                  <a:lnTo>
                    <a:pt x="396" y="456"/>
                  </a:lnTo>
                  <a:lnTo>
                    <a:pt x="396" y="456"/>
                  </a:lnTo>
                  <a:lnTo>
                    <a:pt x="396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3" y="456"/>
                  </a:lnTo>
                  <a:lnTo>
                    <a:pt x="393" y="456"/>
                  </a:lnTo>
                  <a:lnTo>
                    <a:pt x="393" y="455"/>
                  </a:lnTo>
                  <a:lnTo>
                    <a:pt x="393" y="455"/>
                  </a:lnTo>
                  <a:lnTo>
                    <a:pt x="391" y="455"/>
                  </a:lnTo>
                  <a:lnTo>
                    <a:pt x="391" y="456"/>
                  </a:lnTo>
                  <a:lnTo>
                    <a:pt x="391" y="456"/>
                  </a:lnTo>
                  <a:lnTo>
                    <a:pt x="391" y="456"/>
                  </a:lnTo>
                  <a:lnTo>
                    <a:pt x="391" y="456"/>
                  </a:lnTo>
                  <a:lnTo>
                    <a:pt x="391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91" y="455"/>
                  </a:lnTo>
                  <a:lnTo>
                    <a:pt x="391" y="453"/>
                  </a:lnTo>
                  <a:lnTo>
                    <a:pt x="391" y="453"/>
                  </a:lnTo>
                  <a:lnTo>
                    <a:pt x="391" y="453"/>
                  </a:lnTo>
                  <a:lnTo>
                    <a:pt x="391" y="453"/>
                  </a:lnTo>
                  <a:lnTo>
                    <a:pt x="393" y="453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1" y="451"/>
                  </a:lnTo>
                  <a:lnTo>
                    <a:pt x="391" y="451"/>
                  </a:lnTo>
                  <a:lnTo>
                    <a:pt x="391" y="451"/>
                  </a:lnTo>
                  <a:lnTo>
                    <a:pt x="389" y="451"/>
                  </a:lnTo>
                  <a:lnTo>
                    <a:pt x="389" y="451"/>
                  </a:lnTo>
                  <a:lnTo>
                    <a:pt x="389" y="453"/>
                  </a:lnTo>
                  <a:lnTo>
                    <a:pt x="389" y="453"/>
                  </a:lnTo>
                  <a:lnTo>
                    <a:pt x="389" y="451"/>
                  </a:lnTo>
                  <a:lnTo>
                    <a:pt x="389" y="451"/>
                  </a:lnTo>
                  <a:lnTo>
                    <a:pt x="387" y="451"/>
                  </a:lnTo>
                  <a:lnTo>
                    <a:pt x="389" y="451"/>
                  </a:lnTo>
                  <a:lnTo>
                    <a:pt x="387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91" y="447"/>
                  </a:lnTo>
                  <a:lnTo>
                    <a:pt x="391" y="447"/>
                  </a:lnTo>
                  <a:lnTo>
                    <a:pt x="391" y="447"/>
                  </a:lnTo>
                  <a:lnTo>
                    <a:pt x="393" y="447"/>
                  </a:lnTo>
                  <a:lnTo>
                    <a:pt x="393" y="447"/>
                  </a:lnTo>
                  <a:lnTo>
                    <a:pt x="393" y="447"/>
                  </a:lnTo>
                  <a:lnTo>
                    <a:pt x="391" y="446"/>
                  </a:lnTo>
                  <a:lnTo>
                    <a:pt x="391" y="447"/>
                  </a:lnTo>
                  <a:lnTo>
                    <a:pt x="391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7" y="447"/>
                  </a:lnTo>
                  <a:lnTo>
                    <a:pt x="387" y="447"/>
                  </a:lnTo>
                  <a:lnTo>
                    <a:pt x="387" y="447"/>
                  </a:lnTo>
                  <a:lnTo>
                    <a:pt x="387" y="447"/>
                  </a:lnTo>
                  <a:lnTo>
                    <a:pt x="385" y="447"/>
                  </a:lnTo>
                  <a:lnTo>
                    <a:pt x="385" y="447"/>
                  </a:lnTo>
                  <a:lnTo>
                    <a:pt x="383" y="447"/>
                  </a:lnTo>
                  <a:lnTo>
                    <a:pt x="383" y="447"/>
                  </a:lnTo>
                  <a:lnTo>
                    <a:pt x="383" y="447"/>
                  </a:lnTo>
                  <a:lnTo>
                    <a:pt x="382" y="447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0" y="449"/>
                  </a:lnTo>
                  <a:lnTo>
                    <a:pt x="380" y="449"/>
                  </a:lnTo>
                  <a:lnTo>
                    <a:pt x="380" y="449"/>
                  </a:lnTo>
                  <a:lnTo>
                    <a:pt x="380" y="449"/>
                  </a:lnTo>
                  <a:lnTo>
                    <a:pt x="380" y="451"/>
                  </a:lnTo>
                  <a:lnTo>
                    <a:pt x="378" y="451"/>
                  </a:lnTo>
                  <a:lnTo>
                    <a:pt x="378" y="451"/>
                  </a:lnTo>
                  <a:lnTo>
                    <a:pt x="378" y="451"/>
                  </a:lnTo>
                  <a:lnTo>
                    <a:pt x="376" y="451"/>
                  </a:lnTo>
                  <a:lnTo>
                    <a:pt x="376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49"/>
                  </a:lnTo>
                  <a:lnTo>
                    <a:pt x="374" y="449"/>
                  </a:lnTo>
                  <a:lnTo>
                    <a:pt x="374" y="449"/>
                  </a:lnTo>
                  <a:lnTo>
                    <a:pt x="374" y="449"/>
                  </a:lnTo>
                  <a:lnTo>
                    <a:pt x="376" y="449"/>
                  </a:lnTo>
                  <a:lnTo>
                    <a:pt x="376" y="449"/>
                  </a:lnTo>
                  <a:lnTo>
                    <a:pt x="378" y="449"/>
                  </a:lnTo>
                  <a:lnTo>
                    <a:pt x="378" y="447"/>
                  </a:lnTo>
                  <a:lnTo>
                    <a:pt x="378" y="447"/>
                  </a:lnTo>
                  <a:lnTo>
                    <a:pt x="378" y="447"/>
                  </a:lnTo>
                  <a:lnTo>
                    <a:pt x="376" y="447"/>
                  </a:lnTo>
                  <a:lnTo>
                    <a:pt x="376" y="447"/>
                  </a:lnTo>
                  <a:lnTo>
                    <a:pt x="376" y="447"/>
                  </a:lnTo>
                  <a:lnTo>
                    <a:pt x="374" y="446"/>
                  </a:lnTo>
                  <a:lnTo>
                    <a:pt x="374" y="447"/>
                  </a:lnTo>
                  <a:lnTo>
                    <a:pt x="373" y="447"/>
                  </a:lnTo>
                  <a:lnTo>
                    <a:pt x="371" y="447"/>
                  </a:lnTo>
                  <a:lnTo>
                    <a:pt x="371" y="447"/>
                  </a:lnTo>
                  <a:lnTo>
                    <a:pt x="371" y="447"/>
                  </a:lnTo>
                  <a:lnTo>
                    <a:pt x="369" y="447"/>
                  </a:lnTo>
                  <a:lnTo>
                    <a:pt x="369" y="449"/>
                  </a:lnTo>
                  <a:lnTo>
                    <a:pt x="369" y="449"/>
                  </a:lnTo>
                  <a:lnTo>
                    <a:pt x="371" y="451"/>
                  </a:lnTo>
                  <a:lnTo>
                    <a:pt x="371" y="451"/>
                  </a:lnTo>
                  <a:lnTo>
                    <a:pt x="371" y="451"/>
                  </a:lnTo>
                  <a:lnTo>
                    <a:pt x="371" y="451"/>
                  </a:lnTo>
                  <a:lnTo>
                    <a:pt x="371" y="453"/>
                  </a:lnTo>
                  <a:lnTo>
                    <a:pt x="371" y="453"/>
                  </a:lnTo>
                  <a:lnTo>
                    <a:pt x="371" y="453"/>
                  </a:lnTo>
                  <a:lnTo>
                    <a:pt x="371" y="453"/>
                  </a:lnTo>
                  <a:lnTo>
                    <a:pt x="369" y="455"/>
                  </a:lnTo>
                  <a:lnTo>
                    <a:pt x="369" y="455"/>
                  </a:lnTo>
                  <a:lnTo>
                    <a:pt x="369" y="455"/>
                  </a:lnTo>
                  <a:lnTo>
                    <a:pt x="367" y="455"/>
                  </a:lnTo>
                  <a:lnTo>
                    <a:pt x="367" y="453"/>
                  </a:lnTo>
                  <a:lnTo>
                    <a:pt x="367" y="453"/>
                  </a:lnTo>
                  <a:lnTo>
                    <a:pt x="367" y="451"/>
                  </a:lnTo>
                  <a:lnTo>
                    <a:pt x="365" y="451"/>
                  </a:lnTo>
                  <a:lnTo>
                    <a:pt x="365" y="451"/>
                  </a:lnTo>
                  <a:lnTo>
                    <a:pt x="365" y="449"/>
                  </a:lnTo>
                  <a:lnTo>
                    <a:pt x="365" y="449"/>
                  </a:lnTo>
                  <a:lnTo>
                    <a:pt x="363" y="449"/>
                  </a:lnTo>
                  <a:lnTo>
                    <a:pt x="363" y="449"/>
                  </a:lnTo>
                  <a:lnTo>
                    <a:pt x="363" y="449"/>
                  </a:lnTo>
                  <a:lnTo>
                    <a:pt x="363" y="449"/>
                  </a:lnTo>
                  <a:lnTo>
                    <a:pt x="363" y="447"/>
                  </a:lnTo>
                  <a:lnTo>
                    <a:pt x="363" y="447"/>
                  </a:lnTo>
                  <a:lnTo>
                    <a:pt x="363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0" y="447"/>
                  </a:lnTo>
                  <a:lnTo>
                    <a:pt x="360" y="447"/>
                  </a:lnTo>
                  <a:lnTo>
                    <a:pt x="360" y="447"/>
                  </a:lnTo>
                  <a:lnTo>
                    <a:pt x="358" y="446"/>
                  </a:lnTo>
                  <a:lnTo>
                    <a:pt x="358" y="446"/>
                  </a:lnTo>
                  <a:lnTo>
                    <a:pt x="358" y="446"/>
                  </a:lnTo>
                  <a:lnTo>
                    <a:pt x="356" y="444"/>
                  </a:lnTo>
                  <a:lnTo>
                    <a:pt x="356" y="444"/>
                  </a:lnTo>
                  <a:lnTo>
                    <a:pt x="356" y="444"/>
                  </a:lnTo>
                  <a:lnTo>
                    <a:pt x="356" y="444"/>
                  </a:lnTo>
                  <a:lnTo>
                    <a:pt x="354" y="444"/>
                  </a:lnTo>
                  <a:lnTo>
                    <a:pt x="354" y="444"/>
                  </a:lnTo>
                  <a:lnTo>
                    <a:pt x="354" y="444"/>
                  </a:lnTo>
                  <a:lnTo>
                    <a:pt x="354" y="442"/>
                  </a:lnTo>
                  <a:lnTo>
                    <a:pt x="354" y="442"/>
                  </a:lnTo>
                  <a:lnTo>
                    <a:pt x="356" y="442"/>
                  </a:lnTo>
                  <a:lnTo>
                    <a:pt x="356" y="442"/>
                  </a:lnTo>
                  <a:lnTo>
                    <a:pt x="354" y="440"/>
                  </a:lnTo>
                  <a:lnTo>
                    <a:pt x="354" y="440"/>
                  </a:lnTo>
                  <a:lnTo>
                    <a:pt x="354" y="440"/>
                  </a:lnTo>
                  <a:lnTo>
                    <a:pt x="352" y="440"/>
                  </a:lnTo>
                  <a:lnTo>
                    <a:pt x="352" y="438"/>
                  </a:lnTo>
                  <a:lnTo>
                    <a:pt x="352" y="440"/>
                  </a:lnTo>
                  <a:lnTo>
                    <a:pt x="352" y="438"/>
                  </a:lnTo>
                  <a:lnTo>
                    <a:pt x="351" y="438"/>
                  </a:lnTo>
                  <a:lnTo>
                    <a:pt x="351" y="438"/>
                  </a:lnTo>
                  <a:lnTo>
                    <a:pt x="351" y="438"/>
                  </a:lnTo>
                  <a:lnTo>
                    <a:pt x="349" y="438"/>
                  </a:lnTo>
                  <a:lnTo>
                    <a:pt x="349" y="436"/>
                  </a:lnTo>
                  <a:lnTo>
                    <a:pt x="349" y="436"/>
                  </a:lnTo>
                  <a:lnTo>
                    <a:pt x="349" y="435"/>
                  </a:lnTo>
                  <a:lnTo>
                    <a:pt x="349" y="435"/>
                  </a:lnTo>
                  <a:lnTo>
                    <a:pt x="349" y="433"/>
                  </a:lnTo>
                  <a:lnTo>
                    <a:pt x="349" y="433"/>
                  </a:lnTo>
                  <a:lnTo>
                    <a:pt x="349" y="431"/>
                  </a:lnTo>
                  <a:lnTo>
                    <a:pt x="349" y="431"/>
                  </a:lnTo>
                  <a:lnTo>
                    <a:pt x="349" y="429"/>
                  </a:lnTo>
                  <a:lnTo>
                    <a:pt x="349" y="429"/>
                  </a:lnTo>
                  <a:lnTo>
                    <a:pt x="349" y="429"/>
                  </a:lnTo>
                  <a:lnTo>
                    <a:pt x="349" y="427"/>
                  </a:lnTo>
                  <a:lnTo>
                    <a:pt x="349" y="427"/>
                  </a:lnTo>
                  <a:lnTo>
                    <a:pt x="347" y="427"/>
                  </a:lnTo>
                  <a:lnTo>
                    <a:pt x="349" y="427"/>
                  </a:lnTo>
                  <a:lnTo>
                    <a:pt x="349" y="427"/>
                  </a:lnTo>
                  <a:lnTo>
                    <a:pt x="347" y="425"/>
                  </a:lnTo>
                  <a:lnTo>
                    <a:pt x="347" y="425"/>
                  </a:lnTo>
                  <a:lnTo>
                    <a:pt x="347" y="425"/>
                  </a:lnTo>
                  <a:lnTo>
                    <a:pt x="347" y="427"/>
                  </a:lnTo>
                  <a:lnTo>
                    <a:pt x="345" y="427"/>
                  </a:lnTo>
                  <a:lnTo>
                    <a:pt x="345" y="427"/>
                  </a:lnTo>
                  <a:lnTo>
                    <a:pt x="345" y="429"/>
                  </a:lnTo>
                  <a:lnTo>
                    <a:pt x="347" y="429"/>
                  </a:lnTo>
                  <a:lnTo>
                    <a:pt x="347" y="429"/>
                  </a:lnTo>
                  <a:lnTo>
                    <a:pt x="347" y="431"/>
                  </a:lnTo>
                  <a:lnTo>
                    <a:pt x="347" y="431"/>
                  </a:lnTo>
                  <a:lnTo>
                    <a:pt x="347" y="431"/>
                  </a:lnTo>
                  <a:lnTo>
                    <a:pt x="345" y="431"/>
                  </a:lnTo>
                  <a:lnTo>
                    <a:pt x="345" y="433"/>
                  </a:lnTo>
                  <a:lnTo>
                    <a:pt x="343" y="433"/>
                  </a:lnTo>
                  <a:lnTo>
                    <a:pt x="343" y="433"/>
                  </a:lnTo>
                  <a:lnTo>
                    <a:pt x="343" y="433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40" y="435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38" y="433"/>
                  </a:lnTo>
                  <a:lnTo>
                    <a:pt x="338" y="433"/>
                  </a:lnTo>
                  <a:lnTo>
                    <a:pt x="336" y="433"/>
                  </a:lnTo>
                  <a:lnTo>
                    <a:pt x="334" y="433"/>
                  </a:lnTo>
                  <a:lnTo>
                    <a:pt x="334" y="433"/>
                  </a:lnTo>
                  <a:lnTo>
                    <a:pt x="332" y="433"/>
                  </a:lnTo>
                  <a:lnTo>
                    <a:pt x="330" y="433"/>
                  </a:lnTo>
                  <a:lnTo>
                    <a:pt x="330" y="433"/>
                  </a:lnTo>
                  <a:lnTo>
                    <a:pt x="330" y="431"/>
                  </a:lnTo>
                  <a:lnTo>
                    <a:pt x="330" y="431"/>
                  </a:lnTo>
                  <a:lnTo>
                    <a:pt x="330" y="431"/>
                  </a:lnTo>
                  <a:lnTo>
                    <a:pt x="332" y="431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7"/>
                  </a:lnTo>
                  <a:lnTo>
                    <a:pt x="332" y="427"/>
                  </a:lnTo>
                  <a:lnTo>
                    <a:pt x="332" y="427"/>
                  </a:lnTo>
                  <a:lnTo>
                    <a:pt x="332" y="425"/>
                  </a:lnTo>
                  <a:lnTo>
                    <a:pt x="330" y="425"/>
                  </a:lnTo>
                  <a:lnTo>
                    <a:pt x="330" y="425"/>
                  </a:lnTo>
                  <a:lnTo>
                    <a:pt x="330" y="425"/>
                  </a:lnTo>
                  <a:lnTo>
                    <a:pt x="332" y="424"/>
                  </a:lnTo>
                  <a:lnTo>
                    <a:pt x="332" y="424"/>
                  </a:lnTo>
                  <a:lnTo>
                    <a:pt x="330" y="422"/>
                  </a:lnTo>
                  <a:lnTo>
                    <a:pt x="330" y="422"/>
                  </a:lnTo>
                  <a:lnTo>
                    <a:pt x="330" y="422"/>
                  </a:lnTo>
                  <a:lnTo>
                    <a:pt x="332" y="422"/>
                  </a:lnTo>
                  <a:lnTo>
                    <a:pt x="332" y="422"/>
                  </a:lnTo>
                  <a:lnTo>
                    <a:pt x="332" y="422"/>
                  </a:lnTo>
                  <a:lnTo>
                    <a:pt x="332" y="420"/>
                  </a:lnTo>
                  <a:lnTo>
                    <a:pt x="332" y="420"/>
                  </a:lnTo>
                  <a:lnTo>
                    <a:pt x="332" y="418"/>
                  </a:lnTo>
                  <a:lnTo>
                    <a:pt x="332" y="418"/>
                  </a:lnTo>
                  <a:lnTo>
                    <a:pt x="332" y="418"/>
                  </a:lnTo>
                  <a:lnTo>
                    <a:pt x="332" y="416"/>
                  </a:lnTo>
                  <a:lnTo>
                    <a:pt x="334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4"/>
                  </a:lnTo>
                  <a:lnTo>
                    <a:pt x="332" y="414"/>
                  </a:lnTo>
                  <a:lnTo>
                    <a:pt x="332" y="414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0" y="416"/>
                  </a:lnTo>
                  <a:lnTo>
                    <a:pt x="330" y="416"/>
                  </a:lnTo>
                  <a:lnTo>
                    <a:pt x="330" y="416"/>
                  </a:lnTo>
                  <a:lnTo>
                    <a:pt x="330" y="418"/>
                  </a:lnTo>
                  <a:lnTo>
                    <a:pt x="330" y="418"/>
                  </a:lnTo>
                  <a:lnTo>
                    <a:pt x="330" y="418"/>
                  </a:lnTo>
                  <a:lnTo>
                    <a:pt x="330" y="420"/>
                  </a:lnTo>
                  <a:lnTo>
                    <a:pt x="330" y="420"/>
                  </a:lnTo>
                  <a:lnTo>
                    <a:pt x="330" y="422"/>
                  </a:lnTo>
                  <a:lnTo>
                    <a:pt x="330" y="422"/>
                  </a:lnTo>
                  <a:lnTo>
                    <a:pt x="329" y="422"/>
                  </a:lnTo>
                  <a:lnTo>
                    <a:pt x="329" y="422"/>
                  </a:lnTo>
                  <a:lnTo>
                    <a:pt x="329" y="424"/>
                  </a:lnTo>
                  <a:lnTo>
                    <a:pt x="329" y="424"/>
                  </a:lnTo>
                  <a:lnTo>
                    <a:pt x="330" y="424"/>
                  </a:lnTo>
                  <a:lnTo>
                    <a:pt x="330" y="425"/>
                  </a:lnTo>
                  <a:lnTo>
                    <a:pt x="329" y="425"/>
                  </a:lnTo>
                  <a:lnTo>
                    <a:pt x="329" y="425"/>
                  </a:lnTo>
                  <a:lnTo>
                    <a:pt x="329" y="425"/>
                  </a:lnTo>
                  <a:lnTo>
                    <a:pt x="329" y="425"/>
                  </a:lnTo>
                  <a:lnTo>
                    <a:pt x="329" y="427"/>
                  </a:lnTo>
                  <a:lnTo>
                    <a:pt x="329" y="427"/>
                  </a:lnTo>
                  <a:lnTo>
                    <a:pt x="330" y="427"/>
                  </a:lnTo>
                  <a:lnTo>
                    <a:pt x="330" y="427"/>
                  </a:lnTo>
                  <a:lnTo>
                    <a:pt x="330" y="429"/>
                  </a:lnTo>
                  <a:lnTo>
                    <a:pt x="330" y="429"/>
                  </a:lnTo>
                  <a:lnTo>
                    <a:pt x="329" y="429"/>
                  </a:lnTo>
                  <a:lnTo>
                    <a:pt x="329" y="429"/>
                  </a:lnTo>
                  <a:lnTo>
                    <a:pt x="329" y="429"/>
                  </a:lnTo>
                  <a:lnTo>
                    <a:pt x="327" y="429"/>
                  </a:lnTo>
                  <a:lnTo>
                    <a:pt x="325" y="429"/>
                  </a:lnTo>
                  <a:lnTo>
                    <a:pt x="325" y="431"/>
                  </a:lnTo>
                  <a:lnTo>
                    <a:pt x="323" y="431"/>
                  </a:lnTo>
                  <a:lnTo>
                    <a:pt x="323" y="431"/>
                  </a:lnTo>
                  <a:lnTo>
                    <a:pt x="321" y="433"/>
                  </a:lnTo>
                  <a:lnTo>
                    <a:pt x="321" y="433"/>
                  </a:lnTo>
                  <a:lnTo>
                    <a:pt x="321" y="433"/>
                  </a:lnTo>
                  <a:lnTo>
                    <a:pt x="320" y="433"/>
                  </a:lnTo>
                  <a:lnTo>
                    <a:pt x="320" y="433"/>
                  </a:lnTo>
                  <a:lnTo>
                    <a:pt x="318" y="435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20" y="433"/>
                  </a:lnTo>
                  <a:lnTo>
                    <a:pt x="320" y="431"/>
                  </a:lnTo>
                  <a:lnTo>
                    <a:pt x="320" y="429"/>
                  </a:lnTo>
                  <a:lnTo>
                    <a:pt x="320" y="429"/>
                  </a:lnTo>
                  <a:lnTo>
                    <a:pt x="320" y="429"/>
                  </a:lnTo>
                  <a:lnTo>
                    <a:pt x="318" y="429"/>
                  </a:lnTo>
                  <a:lnTo>
                    <a:pt x="318" y="427"/>
                  </a:lnTo>
                  <a:lnTo>
                    <a:pt x="318" y="427"/>
                  </a:lnTo>
                  <a:lnTo>
                    <a:pt x="318" y="425"/>
                  </a:lnTo>
                  <a:lnTo>
                    <a:pt x="318" y="425"/>
                  </a:lnTo>
                  <a:lnTo>
                    <a:pt x="318" y="424"/>
                  </a:lnTo>
                  <a:lnTo>
                    <a:pt x="316" y="424"/>
                  </a:lnTo>
                  <a:lnTo>
                    <a:pt x="316" y="422"/>
                  </a:lnTo>
                  <a:lnTo>
                    <a:pt x="316" y="422"/>
                  </a:lnTo>
                  <a:lnTo>
                    <a:pt x="316" y="420"/>
                  </a:lnTo>
                  <a:lnTo>
                    <a:pt x="314" y="420"/>
                  </a:lnTo>
                  <a:lnTo>
                    <a:pt x="314" y="420"/>
                  </a:lnTo>
                  <a:lnTo>
                    <a:pt x="312" y="420"/>
                  </a:lnTo>
                  <a:lnTo>
                    <a:pt x="312" y="420"/>
                  </a:lnTo>
                  <a:lnTo>
                    <a:pt x="310" y="420"/>
                  </a:lnTo>
                  <a:lnTo>
                    <a:pt x="309" y="422"/>
                  </a:lnTo>
                  <a:lnTo>
                    <a:pt x="309" y="422"/>
                  </a:lnTo>
                  <a:lnTo>
                    <a:pt x="309" y="422"/>
                  </a:lnTo>
                  <a:lnTo>
                    <a:pt x="307" y="422"/>
                  </a:lnTo>
                  <a:lnTo>
                    <a:pt x="305" y="422"/>
                  </a:lnTo>
                  <a:lnTo>
                    <a:pt x="305" y="422"/>
                  </a:lnTo>
                  <a:lnTo>
                    <a:pt x="305" y="422"/>
                  </a:lnTo>
                  <a:lnTo>
                    <a:pt x="305" y="420"/>
                  </a:lnTo>
                  <a:lnTo>
                    <a:pt x="307" y="420"/>
                  </a:lnTo>
                  <a:lnTo>
                    <a:pt x="305" y="420"/>
                  </a:lnTo>
                  <a:lnTo>
                    <a:pt x="307" y="420"/>
                  </a:lnTo>
                  <a:lnTo>
                    <a:pt x="307" y="418"/>
                  </a:lnTo>
                  <a:lnTo>
                    <a:pt x="307" y="418"/>
                  </a:lnTo>
                  <a:lnTo>
                    <a:pt x="307" y="416"/>
                  </a:lnTo>
                  <a:lnTo>
                    <a:pt x="307" y="416"/>
                  </a:lnTo>
                  <a:lnTo>
                    <a:pt x="307" y="414"/>
                  </a:lnTo>
                  <a:lnTo>
                    <a:pt x="307" y="414"/>
                  </a:lnTo>
                  <a:lnTo>
                    <a:pt x="307" y="413"/>
                  </a:lnTo>
                  <a:lnTo>
                    <a:pt x="307" y="411"/>
                  </a:lnTo>
                  <a:lnTo>
                    <a:pt x="307" y="411"/>
                  </a:lnTo>
                  <a:lnTo>
                    <a:pt x="307" y="409"/>
                  </a:lnTo>
                  <a:lnTo>
                    <a:pt x="307" y="407"/>
                  </a:lnTo>
                  <a:lnTo>
                    <a:pt x="305" y="407"/>
                  </a:lnTo>
                  <a:lnTo>
                    <a:pt x="305" y="407"/>
                  </a:lnTo>
                  <a:lnTo>
                    <a:pt x="305" y="407"/>
                  </a:lnTo>
                  <a:lnTo>
                    <a:pt x="303" y="409"/>
                  </a:lnTo>
                  <a:lnTo>
                    <a:pt x="303" y="407"/>
                  </a:lnTo>
                  <a:lnTo>
                    <a:pt x="301" y="407"/>
                  </a:lnTo>
                  <a:lnTo>
                    <a:pt x="301" y="407"/>
                  </a:lnTo>
                  <a:lnTo>
                    <a:pt x="299" y="409"/>
                  </a:lnTo>
                  <a:lnTo>
                    <a:pt x="299" y="409"/>
                  </a:lnTo>
                  <a:lnTo>
                    <a:pt x="298" y="409"/>
                  </a:lnTo>
                  <a:lnTo>
                    <a:pt x="298" y="409"/>
                  </a:lnTo>
                  <a:lnTo>
                    <a:pt x="298" y="409"/>
                  </a:lnTo>
                  <a:lnTo>
                    <a:pt x="296" y="411"/>
                  </a:lnTo>
                  <a:lnTo>
                    <a:pt x="296" y="409"/>
                  </a:lnTo>
                  <a:lnTo>
                    <a:pt x="296" y="409"/>
                  </a:lnTo>
                  <a:lnTo>
                    <a:pt x="294" y="409"/>
                  </a:lnTo>
                  <a:lnTo>
                    <a:pt x="294" y="409"/>
                  </a:lnTo>
                  <a:lnTo>
                    <a:pt x="294" y="409"/>
                  </a:lnTo>
                  <a:lnTo>
                    <a:pt x="292" y="409"/>
                  </a:lnTo>
                  <a:lnTo>
                    <a:pt x="292" y="409"/>
                  </a:lnTo>
                  <a:lnTo>
                    <a:pt x="292" y="409"/>
                  </a:lnTo>
                  <a:lnTo>
                    <a:pt x="290" y="409"/>
                  </a:lnTo>
                  <a:lnTo>
                    <a:pt x="290" y="409"/>
                  </a:lnTo>
                  <a:lnTo>
                    <a:pt x="288" y="411"/>
                  </a:lnTo>
                  <a:lnTo>
                    <a:pt x="288" y="411"/>
                  </a:lnTo>
                  <a:lnTo>
                    <a:pt x="287" y="411"/>
                  </a:lnTo>
                  <a:lnTo>
                    <a:pt x="287" y="413"/>
                  </a:lnTo>
                  <a:lnTo>
                    <a:pt x="287" y="413"/>
                  </a:lnTo>
                  <a:lnTo>
                    <a:pt x="285" y="413"/>
                  </a:lnTo>
                  <a:lnTo>
                    <a:pt x="285" y="413"/>
                  </a:lnTo>
                  <a:lnTo>
                    <a:pt x="285" y="414"/>
                  </a:lnTo>
                  <a:lnTo>
                    <a:pt x="283" y="414"/>
                  </a:lnTo>
                  <a:lnTo>
                    <a:pt x="283" y="414"/>
                  </a:lnTo>
                  <a:lnTo>
                    <a:pt x="283" y="414"/>
                  </a:lnTo>
                  <a:lnTo>
                    <a:pt x="281" y="414"/>
                  </a:lnTo>
                  <a:lnTo>
                    <a:pt x="281" y="414"/>
                  </a:lnTo>
                  <a:lnTo>
                    <a:pt x="281" y="414"/>
                  </a:lnTo>
                  <a:lnTo>
                    <a:pt x="281" y="414"/>
                  </a:lnTo>
                  <a:lnTo>
                    <a:pt x="279" y="414"/>
                  </a:lnTo>
                  <a:lnTo>
                    <a:pt x="279" y="414"/>
                  </a:lnTo>
                  <a:lnTo>
                    <a:pt x="279" y="414"/>
                  </a:lnTo>
                  <a:lnTo>
                    <a:pt x="279" y="414"/>
                  </a:lnTo>
                  <a:lnTo>
                    <a:pt x="279" y="413"/>
                  </a:lnTo>
                  <a:lnTo>
                    <a:pt x="281" y="411"/>
                  </a:lnTo>
                  <a:lnTo>
                    <a:pt x="281" y="411"/>
                  </a:lnTo>
                  <a:lnTo>
                    <a:pt x="279" y="411"/>
                  </a:lnTo>
                  <a:lnTo>
                    <a:pt x="279" y="411"/>
                  </a:lnTo>
                  <a:lnTo>
                    <a:pt x="279" y="411"/>
                  </a:lnTo>
                  <a:lnTo>
                    <a:pt x="277" y="411"/>
                  </a:lnTo>
                  <a:lnTo>
                    <a:pt x="277" y="411"/>
                  </a:lnTo>
                  <a:lnTo>
                    <a:pt x="277" y="409"/>
                  </a:lnTo>
                  <a:lnTo>
                    <a:pt x="277" y="409"/>
                  </a:lnTo>
                  <a:lnTo>
                    <a:pt x="277" y="409"/>
                  </a:lnTo>
                  <a:lnTo>
                    <a:pt x="279" y="409"/>
                  </a:lnTo>
                  <a:lnTo>
                    <a:pt x="279" y="409"/>
                  </a:lnTo>
                  <a:lnTo>
                    <a:pt x="279" y="409"/>
                  </a:lnTo>
                  <a:lnTo>
                    <a:pt x="279" y="407"/>
                  </a:lnTo>
                  <a:lnTo>
                    <a:pt x="279" y="407"/>
                  </a:lnTo>
                  <a:lnTo>
                    <a:pt x="279" y="405"/>
                  </a:lnTo>
                  <a:lnTo>
                    <a:pt x="281" y="405"/>
                  </a:lnTo>
                  <a:lnTo>
                    <a:pt x="281" y="403"/>
                  </a:lnTo>
                  <a:lnTo>
                    <a:pt x="281" y="403"/>
                  </a:lnTo>
                  <a:lnTo>
                    <a:pt x="281" y="405"/>
                  </a:lnTo>
                  <a:lnTo>
                    <a:pt x="281" y="405"/>
                  </a:lnTo>
                  <a:lnTo>
                    <a:pt x="283" y="407"/>
                  </a:lnTo>
                  <a:lnTo>
                    <a:pt x="283" y="407"/>
                  </a:lnTo>
                  <a:lnTo>
                    <a:pt x="283" y="407"/>
                  </a:lnTo>
                  <a:lnTo>
                    <a:pt x="283" y="405"/>
                  </a:lnTo>
                  <a:lnTo>
                    <a:pt x="283" y="403"/>
                  </a:lnTo>
                  <a:lnTo>
                    <a:pt x="283" y="403"/>
                  </a:lnTo>
                  <a:lnTo>
                    <a:pt x="283" y="402"/>
                  </a:lnTo>
                  <a:lnTo>
                    <a:pt x="283" y="402"/>
                  </a:lnTo>
                  <a:lnTo>
                    <a:pt x="283" y="402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79" y="400"/>
                  </a:lnTo>
                  <a:lnTo>
                    <a:pt x="279" y="402"/>
                  </a:lnTo>
                  <a:lnTo>
                    <a:pt x="277" y="402"/>
                  </a:lnTo>
                  <a:lnTo>
                    <a:pt x="277" y="400"/>
                  </a:lnTo>
                  <a:lnTo>
                    <a:pt x="277" y="400"/>
                  </a:lnTo>
                  <a:lnTo>
                    <a:pt x="276" y="400"/>
                  </a:lnTo>
                  <a:lnTo>
                    <a:pt x="276" y="400"/>
                  </a:lnTo>
                  <a:lnTo>
                    <a:pt x="276" y="400"/>
                  </a:lnTo>
                  <a:lnTo>
                    <a:pt x="274" y="402"/>
                  </a:lnTo>
                  <a:lnTo>
                    <a:pt x="274" y="402"/>
                  </a:lnTo>
                  <a:lnTo>
                    <a:pt x="274" y="402"/>
                  </a:lnTo>
                  <a:lnTo>
                    <a:pt x="274" y="403"/>
                  </a:lnTo>
                  <a:lnTo>
                    <a:pt x="272" y="403"/>
                  </a:lnTo>
                  <a:lnTo>
                    <a:pt x="272" y="403"/>
                  </a:lnTo>
                  <a:lnTo>
                    <a:pt x="272" y="403"/>
                  </a:lnTo>
                  <a:lnTo>
                    <a:pt x="270" y="403"/>
                  </a:lnTo>
                  <a:lnTo>
                    <a:pt x="270" y="403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70" y="402"/>
                  </a:lnTo>
                  <a:lnTo>
                    <a:pt x="270" y="402"/>
                  </a:lnTo>
                  <a:lnTo>
                    <a:pt x="270" y="400"/>
                  </a:lnTo>
                  <a:lnTo>
                    <a:pt x="270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7" y="402"/>
                  </a:lnTo>
                  <a:lnTo>
                    <a:pt x="267" y="402"/>
                  </a:lnTo>
                  <a:lnTo>
                    <a:pt x="267" y="403"/>
                  </a:lnTo>
                  <a:lnTo>
                    <a:pt x="267" y="403"/>
                  </a:lnTo>
                  <a:lnTo>
                    <a:pt x="267" y="403"/>
                  </a:lnTo>
                  <a:lnTo>
                    <a:pt x="267" y="405"/>
                  </a:lnTo>
                  <a:lnTo>
                    <a:pt x="267" y="405"/>
                  </a:lnTo>
                  <a:lnTo>
                    <a:pt x="267" y="405"/>
                  </a:lnTo>
                  <a:lnTo>
                    <a:pt x="267" y="407"/>
                  </a:lnTo>
                  <a:lnTo>
                    <a:pt x="267" y="407"/>
                  </a:lnTo>
                  <a:lnTo>
                    <a:pt x="265" y="407"/>
                  </a:lnTo>
                  <a:lnTo>
                    <a:pt x="263" y="407"/>
                  </a:lnTo>
                  <a:lnTo>
                    <a:pt x="263" y="409"/>
                  </a:lnTo>
                  <a:lnTo>
                    <a:pt x="263" y="409"/>
                  </a:lnTo>
                  <a:lnTo>
                    <a:pt x="261" y="409"/>
                  </a:lnTo>
                  <a:lnTo>
                    <a:pt x="261" y="411"/>
                  </a:lnTo>
                  <a:lnTo>
                    <a:pt x="257" y="413"/>
                  </a:lnTo>
                  <a:lnTo>
                    <a:pt x="256" y="413"/>
                  </a:lnTo>
                  <a:lnTo>
                    <a:pt x="254" y="414"/>
                  </a:lnTo>
                  <a:lnTo>
                    <a:pt x="254" y="414"/>
                  </a:lnTo>
                  <a:lnTo>
                    <a:pt x="254" y="416"/>
                  </a:lnTo>
                  <a:lnTo>
                    <a:pt x="254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0" y="418"/>
                  </a:lnTo>
                  <a:lnTo>
                    <a:pt x="250" y="418"/>
                  </a:lnTo>
                  <a:lnTo>
                    <a:pt x="250" y="418"/>
                  </a:lnTo>
                  <a:lnTo>
                    <a:pt x="250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2" y="414"/>
                  </a:lnTo>
                  <a:lnTo>
                    <a:pt x="252" y="414"/>
                  </a:lnTo>
                  <a:lnTo>
                    <a:pt x="252" y="414"/>
                  </a:lnTo>
                  <a:lnTo>
                    <a:pt x="252" y="413"/>
                  </a:lnTo>
                  <a:lnTo>
                    <a:pt x="250" y="413"/>
                  </a:lnTo>
                  <a:lnTo>
                    <a:pt x="250" y="413"/>
                  </a:lnTo>
                  <a:lnTo>
                    <a:pt x="250" y="413"/>
                  </a:lnTo>
                  <a:lnTo>
                    <a:pt x="250" y="413"/>
                  </a:lnTo>
                  <a:lnTo>
                    <a:pt x="250" y="414"/>
                  </a:lnTo>
                  <a:lnTo>
                    <a:pt x="248" y="414"/>
                  </a:lnTo>
                  <a:lnTo>
                    <a:pt x="248" y="413"/>
                  </a:lnTo>
                  <a:lnTo>
                    <a:pt x="248" y="413"/>
                  </a:lnTo>
                  <a:lnTo>
                    <a:pt x="246" y="413"/>
                  </a:lnTo>
                  <a:lnTo>
                    <a:pt x="246" y="414"/>
                  </a:lnTo>
                  <a:lnTo>
                    <a:pt x="248" y="414"/>
                  </a:lnTo>
                  <a:lnTo>
                    <a:pt x="248" y="414"/>
                  </a:lnTo>
                  <a:lnTo>
                    <a:pt x="248" y="414"/>
                  </a:lnTo>
                  <a:lnTo>
                    <a:pt x="248" y="416"/>
                  </a:lnTo>
                  <a:lnTo>
                    <a:pt x="248" y="416"/>
                  </a:lnTo>
                  <a:lnTo>
                    <a:pt x="246" y="414"/>
                  </a:lnTo>
                  <a:lnTo>
                    <a:pt x="246" y="414"/>
                  </a:lnTo>
                  <a:lnTo>
                    <a:pt x="246" y="414"/>
                  </a:lnTo>
                  <a:lnTo>
                    <a:pt x="245" y="414"/>
                  </a:lnTo>
                  <a:lnTo>
                    <a:pt x="245" y="414"/>
                  </a:lnTo>
                  <a:lnTo>
                    <a:pt x="245" y="414"/>
                  </a:lnTo>
                  <a:lnTo>
                    <a:pt x="243" y="414"/>
                  </a:lnTo>
                  <a:lnTo>
                    <a:pt x="243" y="414"/>
                  </a:lnTo>
                  <a:lnTo>
                    <a:pt x="245" y="414"/>
                  </a:lnTo>
                  <a:lnTo>
                    <a:pt x="245" y="416"/>
                  </a:lnTo>
                  <a:lnTo>
                    <a:pt x="245" y="416"/>
                  </a:lnTo>
                  <a:lnTo>
                    <a:pt x="245" y="416"/>
                  </a:lnTo>
                  <a:lnTo>
                    <a:pt x="245" y="418"/>
                  </a:lnTo>
                  <a:lnTo>
                    <a:pt x="245" y="418"/>
                  </a:lnTo>
                  <a:lnTo>
                    <a:pt x="245" y="418"/>
                  </a:lnTo>
                  <a:lnTo>
                    <a:pt x="246" y="418"/>
                  </a:lnTo>
                  <a:lnTo>
                    <a:pt x="246" y="418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4"/>
                  </a:lnTo>
                  <a:lnTo>
                    <a:pt x="250" y="424"/>
                  </a:lnTo>
                  <a:lnTo>
                    <a:pt x="250" y="424"/>
                  </a:lnTo>
                  <a:lnTo>
                    <a:pt x="250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2"/>
                  </a:lnTo>
                  <a:lnTo>
                    <a:pt x="252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48" y="422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2" y="420"/>
                  </a:lnTo>
                  <a:lnTo>
                    <a:pt x="252" y="420"/>
                  </a:lnTo>
                  <a:lnTo>
                    <a:pt x="252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2" y="422"/>
                  </a:lnTo>
                  <a:lnTo>
                    <a:pt x="252" y="422"/>
                  </a:lnTo>
                  <a:lnTo>
                    <a:pt x="254" y="424"/>
                  </a:lnTo>
                  <a:lnTo>
                    <a:pt x="254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5"/>
                  </a:lnTo>
                  <a:lnTo>
                    <a:pt x="252" y="425"/>
                  </a:lnTo>
                  <a:lnTo>
                    <a:pt x="254" y="425"/>
                  </a:lnTo>
                  <a:lnTo>
                    <a:pt x="254" y="425"/>
                  </a:lnTo>
                  <a:lnTo>
                    <a:pt x="254" y="425"/>
                  </a:lnTo>
                  <a:lnTo>
                    <a:pt x="254" y="425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9"/>
                  </a:lnTo>
                  <a:lnTo>
                    <a:pt x="256" y="429"/>
                  </a:lnTo>
                  <a:lnTo>
                    <a:pt x="256" y="429"/>
                  </a:lnTo>
                  <a:lnTo>
                    <a:pt x="256" y="429"/>
                  </a:lnTo>
                  <a:lnTo>
                    <a:pt x="256" y="429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6" y="431"/>
                  </a:lnTo>
                  <a:lnTo>
                    <a:pt x="256" y="431"/>
                  </a:lnTo>
                  <a:lnTo>
                    <a:pt x="256" y="431"/>
                  </a:lnTo>
                  <a:lnTo>
                    <a:pt x="256" y="433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29"/>
                  </a:lnTo>
                  <a:lnTo>
                    <a:pt x="257" y="429"/>
                  </a:lnTo>
                  <a:lnTo>
                    <a:pt x="257" y="429"/>
                  </a:lnTo>
                  <a:lnTo>
                    <a:pt x="257" y="429"/>
                  </a:lnTo>
                  <a:lnTo>
                    <a:pt x="261" y="429"/>
                  </a:lnTo>
                  <a:lnTo>
                    <a:pt x="261" y="429"/>
                  </a:lnTo>
                  <a:lnTo>
                    <a:pt x="261" y="429"/>
                  </a:lnTo>
                  <a:lnTo>
                    <a:pt x="263" y="427"/>
                  </a:lnTo>
                  <a:lnTo>
                    <a:pt x="263" y="427"/>
                  </a:lnTo>
                  <a:lnTo>
                    <a:pt x="263" y="427"/>
                  </a:lnTo>
                  <a:lnTo>
                    <a:pt x="265" y="427"/>
                  </a:lnTo>
                  <a:lnTo>
                    <a:pt x="265" y="427"/>
                  </a:lnTo>
                  <a:lnTo>
                    <a:pt x="265" y="427"/>
                  </a:lnTo>
                  <a:lnTo>
                    <a:pt x="265" y="427"/>
                  </a:lnTo>
                  <a:lnTo>
                    <a:pt x="267" y="427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5" y="429"/>
                  </a:lnTo>
                  <a:lnTo>
                    <a:pt x="265" y="429"/>
                  </a:lnTo>
                  <a:lnTo>
                    <a:pt x="265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1" y="431"/>
                  </a:lnTo>
                  <a:lnTo>
                    <a:pt x="261" y="431"/>
                  </a:lnTo>
                  <a:lnTo>
                    <a:pt x="261" y="431"/>
                  </a:lnTo>
                  <a:lnTo>
                    <a:pt x="261" y="433"/>
                  </a:lnTo>
                  <a:lnTo>
                    <a:pt x="261" y="433"/>
                  </a:lnTo>
                  <a:lnTo>
                    <a:pt x="263" y="431"/>
                  </a:lnTo>
                  <a:lnTo>
                    <a:pt x="263" y="431"/>
                  </a:lnTo>
                  <a:lnTo>
                    <a:pt x="263" y="431"/>
                  </a:lnTo>
                  <a:lnTo>
                    <a:pt x="263" y="433"/>
                  </a:lnTo>
                  <a:lnTo>
                    <a:pt x="263" y="433"/>
                  </a:lnTo>
                  <a:lnTo>
                    <a:pt x="263" y="433"/>
                  </a:lnTo>
                  <a:lnTo>
                    <a:pt x="261" y="433"/>
                  </a:lnTo>
                  <a:lnTo>
                    <a:pt x="261" y="433"/>
                  </a:lnTo>
                  <a:lnTo>
                    <a:pt x="259" y="433"/>
                  </a:lnTo>
                  <a:lnTo>
                    <a:pt x="257" y="433"/>
                  </a:lnTo>
                  <a:lnTo>
                    <a:pt x="257" y="433"/>
                  </a:lnTo>
                  <a:lnTo>
                    <a:pt x="256" y="435"/>
                  </a:lnTo>
                  <a:lnTo>
                    <a:pt x="254" y="435"/>
                  </a:lnTo>
                  <a:lnTo>
                    <a:pt x="254" y="435"/>
                  </a:lnTo>
                  <a:lnTo>
                    <a:pt x="252" y="435"/>
                  </a:lnTo>
                  <a:lnTo>
                    <a:pt x="250" y="435"/>
                  </a:lnTo>
                  <a:lnTo>
                    <a:pt x="248" y="436"/>
                  </a:lnTo>
                  <a:lnTo>
                    <a:pt x="248" y="436"/>
                  </a:lnTo>
                  <a:lnTo>
                    <a:pt x="246" y="438"/>
                  </a:lnTo>
                  <a:lnTo>
                    <a:pt x="245" y="438"/>
                  </a:lnTo>
                  <a:lnTo>
                    <a:pt x="245" y="440"/>
                  </a:lnTo>
                  <a:lnTo>
                    <a:pt x="243" y="440"/>
                  </a:lnTo>
                  <a:lnTo>
                    <a:pt x="243" y="440"/>
                  </a:lnTo>
                  <a:lnTo>
                    <a:pt x="243" y="442"/>
                  </a:lnTo>
                  <a:lnTo>
                    <a:pt x="243" y="442"/>
                  </a:lnTo>
                  <a:lnTo>
                    <a:pt x="243" y="442"/>
                  </a:lnTo>
                  <a:lnTo>
                    <a:pt x="241" y="442"/>
                  </a:lnTo>
                  <a:lnTo>
                    <a:pt x="241" y="442"/>
                  </a:lnTo>
                  <a:lnTo>
                    <a:pt x="239" y="442"/>
                  </a:lnTo>
                  <a:lnTo>
                    <a:pt x="239" y="444"/>
                  </a:lnTo>
                  <a:lnTo>
                    <a:pt x="237" y="444"/>
                  </a:lnTo>
                  <a:lnTo>
                    <a:pt x="237" y="444"/>
                  </a:lnTo>
                  <a:lnTo>
                    <a:pt x="235" y="444"/>
                  </a:lnTo>
                  <a:lnTo>
                    <a:pt x="235" y="442"/>
                  </a:lnTo>
                  <a:lnTo>
                    <a:pt x="234" y="444"/>
                  </a:lnTo>
                  <a:lnTo>
                    <a:pt x="232" y="442"/>
                  </a:lnTo>
                  <a:lnTo>
                    <a:pt x="232" y="442"/>
                  </a:lnTo>
                  <a:lnTo>
                    <a:pt x="230" y="442"/>
                  </a:lnTo>
                  <a:lnTo>
                    <a:pt x="230" y="442"/>
                  </a:lnTo>
                  <a:lnTo>
                    <a:pt x="228" y="442"/>
                  </a:lnTo>
                  <a:lnTo>
                    <a:pt x="228" y="442"/>
                  </a:lnTo>
                  <a:lnTo>
                    <a:pt x="228" y="442"/>
                  </a:lnTo>
                  <a:lnTo>
                    <a:pt x="226" y="442"/>
                  </a:lnTo>
                  <a:lnTo>
                    <a:pt x="225" y="442"/>
                  </a:lnTo>
                  <a:lnTo>
                    <a:pt x="225" y="442"/>
                  </a:lnTo>
                  <a:lnTo>
                    <a:pt x="223" y="442"/>
                  </a:lnTo>
                  <a:lnTo>
                    <a:pt x="223" y="442"/>
                  </a:lnTo>
                  <a:lnTo>
                    <a:pt x="221" y="442"/>
                  </a:lnTo>
                  <a:lnTo>
                    <a:pt x="221" y="442"/>
                  </a:lnTo>
                  <a:lnTo>
                    <a:pt x="221" y="442"/>
                  </a:lnTo>
                  <a:lnTo>
                    <a:pt x="219" y="442"/>
                  </a:lnTo>
                  <a:lnTo>
                    <a:pt x="219" y="442"/>
                  </a:lnTo>
                  <a:lnTo>
                    <a:pt x="217" y="442"/>
                  </a:lnTo>
                  <a:lnTo>
                    <a:pt x="217" y="442"/>
                  </a:lnTo>
                  <a:lnTo>
                    <a:pt x="215" y="442"/>
                  </a:lnTo>
                  <a:lnTo>
                    <a:pt x="215" y="442"/>
                  </a:lnTo>
                  <a:lnTo>
                    <a:pt x="214" y="442"/>
                  </a:lnTo>
                  <a:lnTo>
                    <a:pt x="214" y="442"/>
                  </a:lnTo>
                  <a:lnTo>
                    <a:pt x="212" y="442"/>
                  </a:lnTo>
                  <a:lnTo>
                    <a:pt x="210" y="442"/>
                  </a:lnTo>
                  <a:lnTo>
                    <a:pt x="210" y="442"/>
                  </a:lnTo>
                  <a:lnTo>
                    <a:pt x="210" y="442"/>
                  </a:lnTo>
                  <a:lnTo>
                    <a:pt x="208" y="442"/>
                  </a:lnTo>
                  <a:lnTo>
                    <a:pt x="208" y="442"/>
                  </a:lnTo>
                  <a:lnTo>
                    <a:pt x="206" y="442"/>
                  </a:lnTo>
                  <a:lnTo>
                    <a:pt x="206" y="442"/>
                  </a:lnTo>
                  <a:lnTo>
                    <a:pt x="204" y="442"/>
                  </a:lnTo>
                  <a:lnTo>
                    <a:pt x="204" y="442"/>
                  </a:lnTo>
                  <a:lnTo>
                    <a:pt x="204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1" y="442"/>
                  </a:lnTo>
                  <a:lnTo>
                    <a:pt x="201" y="442"/>
                  </a:lnTo>
                  <a:lnTo>
                    <a:pt x="199" y="442"/>
                  </a:lnTo>
                  <a:lnTo>
                    <a:pt x="199" y="442"/>
                  </a:lnTo>
                  <a:lnTo>
                    <a:pt x="197" y="442"/>
                  </a:lnTo>
                  <a:lnTo>
                    <a:pt x="197" y="440"/>
                  </a:lnTo>
                  <a:lnTo>
                    <a:pt x="195" y="440"/>
                  </a:lnTo>
                  <a:lnTo>
                    <a:pt x="193" y="440"/>
                  </a:lnTo>
                  <a:lnTo>
                    <a:pt x="193" y="440"/>
                  </a:lnTo>
                  <a:lnTo>
                    <a:pt x="193" y="440"/>
                  </a:lnTo>
                  <a:lnTo>
                    <a:pt x="192" y="440"/>
                  </a:lnTo>
                  <a:lnTo>
                    <a:pt x="192" y="440"/>
                  </a:lnTo>
                  <a:lnTo>
                    <a:pt x="192" y="440"/>
                  </a:lnTo>
                  <a:lnTo>
                    <a:pt x="192" y="440"/>
                  </a:lnTo>
                  <a:lnTo>
                    <a:pt x="190" y="440"/>
                  </a:lnTo>
                  <a:lnTo>
                    <a:pt x="190" y="440"/>
                  </a:lnTo>
                  <a:lnTo>
                    <a:pt x="188" y="440"/>
                  </a:lnTo>
                  <a:lnTo>
                    <a:pt x="188" y="438"/>
                  </a:lnTo>
                  <a:lnTo>
                    <a:pt x="186" y="438"/>
                  </a:lnTo>
                  <a:lnTo>
                    <a:pt x="186" y="438"/>
                  </a:lnTo>
                  <a:lnTo>
                    <a:pt x="186" y="438"/>
                  </a:lnTo>
                  <a:lnTo>
                    <a:pt x="186" y="438"/>
                  </a:lnTo>
                  <a:lnTo>
                    <a:pt x="184" y="438"/>
                  </a:lnTo>
                  <a:lnTo>
                    <a:pt x="182" y="438"/>
                  </a:lnTo>
                  <a:lnTo>
                    <a:pt x="182" y="436"/>
                  </a:lnTo>
                  <a:lnTo>
                    <a:pt x="181" y="436"/>
                  </a:lnTo>
                  <a:lnTo>
                    <a:pt x="181" y="436"/>
                  </a:lnTo>
                  <a:lnTo>
                    <a:pt x="179" y="436"/>
                  </a:lnTo>
                  <a:lnTo>
                    <a:pt x="175" y="435"/>
                  </a:lnTo>
                  <a:lnTo>
                    <a:pt x="173" y="435"/>
                  </a:lnTo>
                  <a:lnTo>
                    <a:pt x="172" y="433"/>
                  </a:lnTo>
                  <a:lnTo>
                    <a:pt x="170" y="433"/>
                  </a:lnTo>
                  <a:lnTo>
                    <a:pt x="168" y="433"/>
                  </a:lnTo>
                  <a:lnTo>
                    <a:pt x="166" y="431"/>
                  </a:lnTo>
                  <a:lnTo>
                    <a:pt x="164" y="431"/>
                  </a:lnTo>
                  <a:lnTo>
                    <a:pt x="162" y="431"/>
                  </a:lnTo>
                  <a:lnTo>
                    <a:pt x="161" y="431"/>
                  </a:lnTo>
                  <a:lnTo>
                    <a:pt x="161" y="429"/>
                  </a:lnTo>
                  <a:lnTo>
                    <a:pt x="159" y="429"/>
                  </a:lnTo>
                  <a:lnTo>
                    <a:pt x="157" y="429"/>
                  </a:lnTo>
                  <a:lnTo>
                    <a:pt x="155" y="429"/>
                  </a:lnTo>
                  <a:lnTo>
                    <a:pt x="153" y="429"/>
                  </a:lnTo>
                  <a:lnTo>
                    <a:pt x="151" y="427"/>
                  </a:lnTo>
                  <a:lnTo>
                    <a:pt x="150" y="427"/>
                  </a:lnTo>
                  <a:lnTo>
                    <a:pt x="148" y="427"/>
                  </a:lnTo>
                  <a:lnTo>
                    <a:pt x="148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4" y="427"/>
                  </a:lnTo>
                  <a:lnTo>
                    <a:pt x="144" y="427"/>
                  </a:lnTo>
                  <a:lnTo>
                    <a:pt x="142" y="427"/>
                  </a:lnTo>
                  <a:lnTo>
                    <a:pt x="142" y="427"/>
                  </a:lnTo>
                  <a:lnTo>
                    <a:pt x="142" y="427"/>
                  </a:lnTo>
                  <a:lnTo>
                    <a:pt x="140" y="427"/>
                  </a:lnTo>
                  <a:lnTo>
                    <a:pt x="140" y="425"/>
                  </a:lnTo>
                  <a:lnTo>
                    <a:pt x="139" y="425"/>
                  </a:lnTo>
                  <a:lnTo>
                    <a:pt x="137" y="425"/>
                  </a:lnTo>
                  <a:lnTo>
                    <a:pt x="135" y="425"/>
                  </a:lnTo>
                  <a:lnTo>
                    <a:pt x="133" y="425"/>
                  </a:lnTo>
                  <a:lnTo>
                    <a:pt x="133" y="425"/>
                  </a:lnTo>
                  <a:lnTo>
                    <a:pt x="131" y="425"/>
                  </a:lnTo>
                  <a:lnTo>
                    <a:pt x="129" y="425"/>
                  </a:lnTo>
                  <a:lnTo>
                    <a:pt x="128" y="427"/>
                  </a:lnTo>
                  <a:lnTo>
                    <a:pt x="128" y="427"/>
                  </a:lnTo>
                  <a:lnTo>
                    <a:pt x="126" y="427"/>
                  </a:lnTo>
                  <a:lnTo>
                    <a:pt x="126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2" y="429"/>
                  </a:lnTo>
                  <a:lnTo>
                    <a:pt x="122" y="429"/>
                  </a:lnTo>
                  <a:lnTo>
                    <a:pt x="122" y="429"/>
                  </a:lnTo>
                  <a:lnTo>
                    <a:pt x="122" y="429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19" y="429"/>
                  </a:lnTo>
                  <a:lnTo>
                    <a:pt x="119" y="429"/>
                  </a:lnTo>
                  <a:lnTo>
                    <a:pt x="117" y="429"/>
                  </a:lnTo>
                  <a:lnTo>
                    <a:pt x="117" y="429"/>
                  </a:lnTo>
                  <a:lnTo>
                    <a:pt x="117" y="429"/>
                  </a:lnTo>
                  <a:lnTo>
                    <a:pt x="117" y="429"/>
                  </a:lnTo>
                  <a:lnTo>
                    <a:pt x="115" y="429"/>
                  </a:lnTo>
                  <a:lnTo>
                    <a:pt x="115" y="429"/>
                  </a:lnTo>
                  <a:lnTo>
                    <a:pt x="113" y="429"/>
                  </a:lnTo>
                  <a:lnTo>
                    <a:pt x="113" y="429"/>
                  </a:lnTo>
                  <a:lnTo>
                    <a:pt x="113" y="429"/>
                  </a:lnTo>
                  <a:lnTo>
                    <a:pt x="113" y="429"/>
                  </a:lnTo>
                  <a:lnTo>
                    <a:pt x="111" y="429"/>
                  </a:lnTo>
                  <a:lnTo>
                    <a:pt x="111" y="429"/>
                  </a:lnTo>
                  <a:lnTo>
                    <a:pt x="109" y="429"/>
                  </a:lnTo>
                  <a:lnTo>
                    <a:pt x="108" y="429"/>
                  </a:lnTo>
                  <a:lnTo>
                    <a:pt x="108" y="429"/>
                  </a:lnTo>
                  <a:lnTo>
                    <a:pt x="108" y="429"/>
                  </a:lnTo>
                  <a:lnTo>
                    <a:pt x="108" y="431"/>
                  </a:lnTo>
                  <a:lnTo>
                    <a:pt x="108" y="431"/>
                  </a:lnTo>
                  <a:lnTo>
                    <a:pt x="106" y="431"/>
                  </a:lnTo>
                  <a:lnTo>
                    <a:pt x="106" y="431"/>
                  </a:lnTo>
                  <a:lnTo>
                    <a:pt x="106" y="431"/>
                  </a:lnTo>
                  <a:lnTo>
                    <a:pt x="104" y="431"/>
                  </a:lnTo>
                  <a:lnTo>
                    <a:pt x="104" y="431"/>
                  </a:lnTo>
                  <a:lnTo>
                    <a:pt x="104" y="431"/>
                  </a:lnTo>
                  <a:lnTo>
                    <a:pt x="102" y="431"/>
                  </a:lnTo>
                  <a:lnTo>
                    <a:pt x="102" y="431"/>
                  </a:lnTo>
                  <a:lnTo>
                    <a:pt x="100" y="431"/>
                  </a:lnTo>
                  <a:lnTo>
                    <a:pt x="100" y="431"/>
                  </a:lnTo>
                  <a:lnTo>
                    <a:pt x="98" y="431"/>
                  </a:lnTo>
                  <a:lnTo>
                    <a:pt x="98" y="431"/>
                  </a:lnTo>
                  <a:lnTo>
                    <a:pt x="97" y="433"/>
                  </a:lnTo>
                  <a:lnTo>
                    <a:pt x="97" y="433"/>
                  </a:lnTo>
                  <a:lnTo>
                    <a:pt x="95" y="433"/>
                  </a:lnTo>
                  <a:lnTo>
                    <a:pt x="95" y="433"/>
                  </a:lnTo>
                  <a:lnTo>
                    <a:pt x="93" y="433"/>
                  </a:lnTo>
                  <a:lnTo>
                    <a:pt x="93" y="433"/>
                  </a:lnTo>
                  <a:lnTo>
                    <a:pt x="91" y="433"/>
                  </a:lnTo>
                  <a:lnTo>
                    <a:pt x="91" y="433"/>
                  </a:lnTo>
                  <a:lnTo>
                    <a:pt x="89" y="435"/>
                  </a:lnTo>
                  <a:lnTo>
                    <a:pt x="87" y="435"/>
                  </a:lnTo>
                  <a:lnTo>
                    <a:pt x="86" y="435"/>
                  </a:lnTo>
                  <a:lnTo>
                    <a:pt x="86" y="435"/>
                  </a:lnTo>
                  <a:lnTo>
                    <a:pt x="84" y="435"/>
                  </a:lnTo>
                  <a:lnTo>
                    <a:pt x="84" y="435"/>
                  </a:lnTo>
                  <a:lnTo>
                    <a:pt x="82" y="435"/>
                  </a:lnTo>
                  <a:lnTo>
                    <a:pt x="82" y="435"/>
                  </a:lnTo>
                  <a:lnTo>
                    <a:pt x="82" y="435"/>
                  </a:lnTo>
                  <a:lnTo>
                    <a:pt x="80" y="435"/>
                  </a:lnTo>
                  <a:lnTo>
                    <a:pt x="80" y="435"/>
                  </a:lnTo>
                  <a:lnTo>
                    <a:pt x="80" y="436"/>
                  </a:lnTo>
                  <a:lnTo>
                    <a:pt x="80" y="436"/>
                  </a:lnTo>
                  <a:lnTo>
                    <a:pt x="78" y="436"/>
                  </a:lnTo>
                  <a:lnTo>
                    <a:pt x="78" y="436"/>
                  </a:lnTo>
                  <a:lnTo>
                    <a:pt x="77" y="436"/>
                  </a:lnTo>
                  <a:lnTo>
                    <a:pt x="77" y="438"/>
                  </a:lnTo>
                  <a:lnTo>
                    <a:pt x="77" y="438"/>
                  </a:lnTo>
                  <a:lnTo>
                    <a:pt x="75" y="438"/>
                  </a:lnTo>
                  <a:lnTo>
                    <a:pt x="75" y="440"/>
                  </a:lnTo>
                  <a:lnTo>
                    <a:pt x="73" y="440"/>
                  </a:lnTo>
                  <a:lnTo>
                    <a:pt x="73" y="440"/>
                  </a:lnTo>
                  <a:lnTo>
                    <a:pt x="73" y="440"/>
                  </a:lnTo>
                  <a:lnTo>
                    <a:pt x="71" y="442"/>
                  </a:lnTo>
                  <a:lnTo>
                    <a:pt x="71" y="442"/>
                  </a:lnTo>
                  <a:lnTo>
                    <a:pt x="71" y="442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7" y="442"/>
                  </a:lnTo>
                  <a:lnTo>
                    <a:pt x="67" y="442"/>
                  </a:lnTo>
                  <a:lnTo>
                    <a:pt x="67" y="442"/>
                  </a:lnTo>
                  <a:lnTo>
                    <a:pt x="67" y="440"/>
                  </a:lnTo>
                  <a:lnTo>
                    <a:pt x="67" y="440"/>
                  </a:lnTo>
                  <a:lnTo>
                    <a:pt x="67" y="440"/>
                  </a:lnTo>
                  <a:lnTo>
                    <a:pt x="67" y="440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4" y="438"/>
                  </a:lnTo>
                  <a:lnTo>
                    <a:pt x="64" y="438"/>
                  </a:lnTo>
                  <a:lnTo>
                    <a:pt x="64" y="438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3"/>
                  </a:lnTo>
                  <a:lnTo>
                    <a:pt x="62" y="433"/>
                  </a:lnTo>
                  <a:lnTo>
                    <a:pt x="60" y="433"/>
                  </a:lnTo>
                  <a:lnTo>
                    <a:pt x="60" y="431"/>
                  </a:lnTo>
                  <a:lnTo>
                    <a:pt x="60" y="431"/>
                  </a:lnTo>
                  <a:lnTo>
                    <a:pt x="60" y="431"/>
                  </a:lnTo>
                  <a:lnTo>
                    <a:pt x="62" y="431"/>
                  </a:lnTo>
                  <a:lnTo>
                    <a:pt x="62" y="431"/>
                  </a:lnTo>
                  <a:lnTo>
                    <a:pt x="62" y="429"/>
                  </a:lnTo>
                  <a:lnTo>
                    <a:pt x="64" y="429"/>
                  </a:lnTo>
                  <a:lnTo>
                    <a:pt x="64" y="429"/>
                  </a:lnTo>
                  <a:lnTo>
                    <a:pt x="64" y="429"/>
                  </a:lnTo>
                  <a:lnTo>
                    <a:pt x="66" y="429"/>
                  </a:lnTo>
                  <a:lnTo>
                    <a:pt x="66" y="427"/>
                  </a:lnTo>
                  <a:lnTo>
                    <a:pt x="66" y="427"/>
                  </a:lnTo>
                  <a:lnTo>
                    <a:pt x="67" y="427"/>
                  </a:lnTo>
                  <a:lnTo>
                    <a:pt x="67" y="427"/>
                  </a:lnTo>
                  <a:lnTo>
                    <a:pt x="67" y="427"/>
                  </a:lnTo>
                  <a:lnTo>
                    <a:pt x="67" y="427"/>
                  </a:lnTo>
                  <a:lnTo>
                    <a:pt x="69" y="427"/>
                  </a:lnTo>
                  <a:lnTo>
                    <a:pt x="69" y="427"/>
                  </a:lnTo>
                  <a:lnTo>
                    <a:pt x="69" y="425"/>
                  </a:lnTo>
                  <a:lnTo>
                    <a:pt x="71" y="425"/>
                  </a:lnTo>
                  <a:lnTo>
                    <a:pt x="71" y="425"/>
                  </a:lnTo>
                  <a:lnTo>
                    <a:pt x="71" y="425"/>
                  </a:lnTo>
                  <a:lnTo>
                    <a:pt x="71" y="425"/>
                  </a:lnTo>
                  <a:lnTo>
                    <a:pt x="71" y="424"/>
                  </a:lnTo>
                  <a:lnTo>
                    <a:pt x="73" y="424"/>
                  </a:lnTo>
                  <a:lnTo>
                    <a:pt x="73" y="424"/>
                  </a:lnTo>
                  <a:lnTo>
                    <a:pt x="73" y="422"/>
                  </a:lnTo>
                  <a:lnTo>
                    <a:pt x="73" y="422"/>
                  </a:lnTo>
                  <a:lnTo>
                    <a:pt x="73" y="422"/>
                  </a:lnTo>
                  <a:lnTo>
                    <a:pt x="73" y="420"/>
                  </a:lnTo>
                  <a:lnTo>
                    <a:pt x="73" y="420"/>
                  </a:lnTo>
                  <a:lnTo>
                    <a:pt x="73" y="420"/>
                  </a:lnTo>
                  <a:lnTo>
                    <a:pt x="73" y="418"/>
                  </a:lnTo>
                  <a:lnTo>
                    <a:pt x="73" y="418"/>
                  </a:lnTo>
                  <a:lnTo>
                    <a:pt x="73" y="418"/>
                  </a:lnTo>
                  <a:lnTo>
                    <a:pt x="73" y="416"/>
                  </a:lnTo>
                  <a:lnTo>
                    <a:pt x="73" y="416"/>
                  </a:lnTo>
                  <a:lnTo>
                    <a:pt x="75" y="416"/>
                  </a:lnTo>
                  <a:lnTo>
                    <a:pt x="73" y="416"/>
                  </a:lnTo>
                  <a:lnTo>
                    <a:pt x="75" y="414"/>
                  </a:lnTo>
                  <a:lnTo>
                    <a:pt x="73" y="414"/>
                  </a:lnTo>
                  <a:lnTo>
                    <a:pt x="73" y="413"/>
                  </a:lnTo>
                  <a:lnTo>
                    <a:pt x="73" y="413"/>
                  </a:lnTo>
                  <a:lnTo>
                    <a:pt x="75" y="413"/>
                  </a:lnTo>
                  <a:lnTo>
                    <a:pt x="75" y="411"/>
                  </a:lnTo>
                  <a:lnTo>
                    <a:pt x="75" y="411"/>
                  </a:lnTo>
                  <a:lnTo>
                    <a:pt x="75" y="409"/>
                  </a:lnTo>
                  <a:lnTo>
                    <a:pt x="75" y="409"/>
                  </a:lnTo>
                  <a:lnTo>
                    <a:pt x="73" y="409"/>
                  </a:lnTo>
                  <a:lnTo>
                    <a:pt x="73" y="409"/>
                  </a:lnTo>
                  <a:lnTo>
                    <a:pt x="73" y="409"/>
                  </a:lnTo>
                  <a:lnTo>
                    <a:pt x="71" y="409"/>
                  </a:lnTo>
                  <a:lnTo>
                    <a:pt x="71" y="407"/>
                  </a:lnTo>
                  <a:lnTo>
                    <a:pt x="71" y="407"/>
                  </a:lnTo>
                  <a:lnTo>
                    <a:pt x="73" y="405"/>
                  </a:lnTo>
                  <a:lnTo>
                    <a:pt x="73" y="403"/>
                  </a:lnTo>
                  <a:lnTo>
                    <a:pt x="73" y="403"/>
                  </a:lnTo>
                  <a:lnTo>
                    <a:pt x="75" y="402"/>
                  </a:lnTo>
                  <a:lnTo>
                    <a:pt x="75" y="398"/>
                  </a:lnTo>
                  <a:lnTo>
                    <a:pt x="77" y="396"/>
                  </a:lnTo>
                  <a:lnTo>
                    <a:pt x="77" y="396"/>
                  </a:lnTo>
                  <a:lnTo>
                    <a:pt x="75" y="393"/>
                  </a:lnTo>
                  <a:lnTo>
                    <a:pt x="77" y="391"/>
                  </a:lnTo>
                  <a:lnTo>
                    <a:pt x="77" y="391"/>
                  </a:lnTo>
                  <a:lnTo>
                    <a:pt x="78" y="391"/>
                  </a:lnTo>
                  <a:lnTo>
                    <a:pt x="77" y="387"/>
                  </a:lnTo>
                  <a:lnTo>
                    <a:pt x="77" y="387"/>
                  </a:lnTo>
                  <a:lnTo>
                    <a:pt x="78" y="387"/>
                  </a:lnTo>
                  <a:lnTo>
                    <a:pt x="78" y="387"/>
                  </a:lnTo>
                  <a:lnTo>
                    <a:pt x="78" y="385"/>
                  </a:lnTo>
                  <a:lnTo>
                    <a:pt x="77" y="385"/>
                  </a:lnTo>
                  <a:lnTo>
                    <a:pt x="77" y="387"/>
                  </a:lnTo>
                  <a:lnTo>
                    <a:pt x="77" y="385"/>
                  </a:lnTo>
                  <a:lnTo>
                    <a:pt x="77" y="385"/>
                  </a:lnTo>
                  <a:lnTo>
                    <a:pt x="77" y="383"/>
                  </a:lnTo>
                  <a:lnTo>
                    <a:pt x="77" y="383"/>
                  </a:lnTo>
                  <a:lnTo>
                    <a:pt x="75" y="382"/>
                  </a:lnTo>
                  <a:lnTo>
                    <a:pt x="75" y="380"/>
                  </a:lnTo>
                  <a:lnTo>
                    <a:pt x="75" y="378"/>
                  </a:lnTo>
                  <a:lnTo>
                    <a:pt x="75" y="378"/>
                  </a:lnTo>
                  <a:lnTo>
                    <a:pt x="75" y="376"/>
                  </a:lnTo>
                  <a:lnTo>
                    <a:pt x="75" y="376"/>
                  </a:lnTo>
                  <a:lnTo>
                    <a:pt x="75" y="374"/>
                  </a:lnTo>
                  <a:lnTo>
                    <a:pt x="75" y="374"/>
                  </a:lnTo>
                  <a:lnTo>
                    <a:pt x="75" y="372"/>
                  </a:lnTo>
                  <a:lnTo>
                    <a:pt x="75" y="371"/>
                  </a:lnTo>
                  <a:lnTo>
                    <a:pt x="75" y="369"/>
                  </a:lnTo>
                  <a:lnTo>
                    <a:pt x="75" y="369"/>
                  </a:lnTo>
                  <a:lnTo>
                    <a:pt x="73" y="367"/>
                  </a:lnTo>
                  <a:lnTo>
                    <a:pt x="71" y="367"/>
                  </a:lnTo>
                  <a:lnTo>
                    <a:pt x="71" y="367"/>
                  </a:lnTo>
                  <a:lnTo>
                    <a:pt x="69" y="365"/>
                  </a:lnTo>
                  <a:lnTo>
                    <a:pt x="69" y="365"/>
                  </a:lnTo>
                  <a:lnTo>
                    <a:pt x="67" y="365"/>
                  </a:lnTo>
                  <a:lnTo>
                    <a:pt x="67" y="365"/>
                  </a:lnTo>
                  <a:lnTo>
                    <a:pt x="67" y="365"/>
                  </a:lnTo>
                  <a:lnTo>
                    <a:pt x="67" y="363"/>
                  </a:lnTo>
                  <a:lnTo>
                    <a:pt x="67" y="361"/>
                  </a:lnTo>
                  <a:lnTo>
                    <a:pt x="67" y="361"/>
                  </a:lnTo>
                  <a:lnTo>
                    <a:pt x="69" y="361"/>
                  </a:lnTo>
                  <a:lnTo>
                    <a:pt x="69" y="361"/>
                  </a:lnTo>
                  <a:lnTo>
                    <a:pt x="67" y="360"/>
                  </a:lnTo>
                  <a:lnTo>
                    <a:pt x="67" y="360"/>
                  </a:lnTo>
                  <a:lnTo>
                    <a:pt x="67" y="358"/>
                  </a:lnTo>
                  <a:lnTo>
                    <a:pt x="67" y="356"/>
                  </a:lnTo>
                  <a:lnTo>
                    <a:pt x="69" y="356"/>
                  </a:lnTo>
                  <a:lnTo>
                    <a:pt x="69" y="354"/>
                  </a:lnTo>
                  <a:lnTo>
                    <a:pt x="71" y="354"/>
                  </a:lnTo>
                  <a:lnTo>
                    <a:pt x="71" y="352"/>
                  </a:lnTo>
                  <a:lnTo>
                    <a:pt x="71" y="352"/>
                  </a:lnTo>
                  <a:lnTo>
                    <a:pt x="71" y="352"/>
                  </a:lnTo>
                  <a:lnTo>
                    <a:pt x="73" y="351"/>
                  </a:lnTo>
                  <a:lnTo>
                    <a:pt x="73" y="351"/>
                  </a:lnTo>
                  <a:lnTo>
                    <a:pt x="73" y="351"/>
                  </a:lnTo>
                  <a:lnTo>
                    <a:pt x="73" y="351"/>
                  </a:lnTo>
                  <a:lnTo>
                    <a:pt x="73" y="349"/>
                  </a:lnTo>
                  <a:lnTo>
                    <a:pt x="73" y="347"/>
                  </a:lnTo>
                  <a:lnTo>
                    <a:pt x="73" y="347"/>
                  </a:lnTo>
                  <a:lnTo>
                    <a:pt x="73" y="347"/>
                  </a:lnTo>
                  <a:lnTo>
                    <a:pt x="71" y="347"/>
                  </a:lnTo>
                  <a:lnTo>
                    <a:pt x="71" y="345"/>
                  </a:lnTo>
                  <a:lnTo>
                    <a:pt x="71" y="345"/>
                  </a:lnTo>
                  <a:lnTo>
                    <a:pt x="71" y="343"/>
                  </a:lnTo>
                  <a:lnTo>
                    <a:pt x="71" y="341"/>
                  </a:lnTo>
                  <a:lnTo>
                    <a:pt x="71" y="341"/>
                  </a:lnTo>
                  <a:lnTo>
                    <a:pt x="71" y="341"/>
                  </a:lnTo>
                  <a:lnTo>
                    <a:pt x="71" y="341"/>
                  </a:lnTo>
                  <a:lnTo>
                    <a:pt x="71" y="340"/>
                  </a:lnTo>
                  <a:lnTo>
                    <a:pt x="69" y="340"/>
                  </a:lnTo>
                  <a:lnTo>
                    <a:pt x="69" y="340"/>
                  </a:lnTo>
                  <a:lnTo>
                    <a:pt x="69" y="340"/>
                  </a:lnTo>
                  <a:lnTo>
                    <a:pt x="67" y="338"/>
                  </a:lnTo>
                  <a:lnTo>
                    <a:pt x="67" y="338"/>
                  </a:lnTo>
                  <a:lnTo>
                    <a:pt x="69" y="336"/>
                  </a:lnTo>
                  <a:lnTo>
                    <a:pt x="69" y="336"/>
                  </a:lnTo>
                  <a:lnTo>
                    <a:pt x="69" y="334"/>
                  </a:lnTo>
                  <a:lnTo>
                    <a:pt x="69" y="332"/>
                  </a:lnTo>
                  <a:lnTo>
                    <a:pt x="69" y="332"/>
                  </a:lnTo>
                  <a:lnTo>
                    <a:pt x="69" y="332"/>
                  </a:lnTo>
                  <a:lnTo>
                    <a:pt x="71" y="332"/>
                  </a:lnTo>
                  <a:lnTo>
                    <a:pt x="71" y="332"/>
                  </a:lnTo>
                  <a:lnTo>
                    <a:pt x="71" y="330"/>
                  </a:lnTo>
                  <a:lnTo>
                    <a:pt x="71" y="330"/>
                  </a:lnTo>
                  <a:lnTo>
                    <a:pt x="73" y="332"/>
                  </a:lnTo>
                  <a:lnTo>
                    <a:pt x="73" y="332"/>
                  </a:lnTo>
                  <a:lnTo>
                    <a:pt x="73" y="332"/>
                  </a:lnTo>
                  <a:lnTo>
                    <a:pt x="73" y="330"/>
                  </a:lnTo>
                  <a:lnTo>
                    <a:pt x="73" y="330"/>
                  </a:lnTo>
                  <a:lnTo>
                    <a:pt x="73" y="329"/>
                  </a:lnTo>
                  <a:lnTo>
                    <a:pt x="71" y="329"/>
                  </a:lnTo>
                  <a:lnTo>
                    <a:pt x="71" y="329"/>
                  </a:lnTo>
                  <a:lnTo>
                    <a:pt x="73" y="329"/>
                  </a:lnTo>
                  <a:lnTo>
                    <a:pt x="73" y="327"/>
                  </a:lnTo>
                  <a:lnTo>
                    <a:pt x="71" y="327"/>
                  </a:lnTo>
                  <a:lnTo>
                    <a:pt x="73" y="327"/>
                  </a:lnTo>
                  <a:lnTo>
                    <a:pt x="73" y="325"/>
                  </a:lnTo>
                  <a:lnTo>
                    <a:pt x="73" y="321"/>
                  </a:lnTo>
                  <a:lnTo>
                    <a:pt x="75" y="321"/>
                  </a:lnTo>
                  <a:lnTo>
                    <a:pt x="77" y="321"/>
                  </a:lnTo>
                  <a:lnTo>
                    <a:pt x="77" y="321"/>
                  </a:lnTo>
                  <a:lnTo>
                    <a:pt x="77" y="319"/>
                  </a:lnTo>
                  <a:lnTo>
                    <a:pt x="78" y="318"/>
                  </a:lnTo>
                  <a:lnTo>
                    <a:pt x="77" y="318"/>
                  </a:lnTo>
                  <a:lnTo>
                    <a:pt x="78" y="316"/>
                  </a:lnTo>
                  <a:lnTo>
                    <a:pt x="78" y="314"/>
                  </a:lnTo>
                  <a:lnTo>
                    <a:pt x="78" y="314"/>
                  </a:lnTo>
                  <a:lnTo>
                    <a:pt x="78" y="314"/>
                  </a:lnTo>
                  <a:lnTo>
                    <a:pt x="78" y="312"/>
                  </a:lnTo>
                  <a:lnTo>
                    <a:pt x="77" y="312"/>
                  </a:lnTo>
                  <a:lnTo>
                    <a:pt x="77" y="312"/>
                  </a:lnTo>
                  <a:lnTo>
                    <a:pt x="78" y="312"/>
                  </a:lnTo>
                  <a:lnTo>
                    <a:pt x="78" y="310"/>
                  </a:lnTo>
                  <a:lnTo>
                    <a:pt x="78" y="310"/>
                  </a:lnTo>
                  <a:lnTo>
                    <a:pt x="80" y="308"/>
                  </a:lnTo>
                  <a:lnTo>
                    <a:pt x="80" y="308"/>
                  </a:lnTo>
                  <a:lnTo>
                    <a:pt x="80" y="308"/>
                  </a:lnTo>
                  <a:lnTo>
                    <a:pt x="80" y="307"/>
                  </a:lnTo>
                  <a:lnTo>
                    <a:pt x="80" y="307"/>
                  </a:lnTo>
                  <a:lnTo>
                    <a:pt x="80" y="307"/>
                  </a:lnTo>
                  <a:lnTo>
                    <a:pt x="80" y="305"/>
                  </a:lnTo>
                  <a:lnTo>
                    <a:pt x="80" y="305"/>
                  </a:lnTo>
                  <a:lnTo>
                    <a:pt x="80" y="305"/>
                  </a:lnTo>
                  <a:lnTo>
                    <a:pt x="80" y="305"/>
                  </a:lnTo>
                  <a:lnTo>
                    <a:pt x="82" y="303"/>
                  </a:lnTo>
                  <a:lnTo>
                    <a:pt x="82" y="301"/>
                  </a:lnTo>
                  <a:lnTo>
                    <a:pt x="82" y="299"/>
                  </a:lnTo>
                  <a:lnTo>
                    <a:pt x="82" y="299"/>
                  </a:lnTo>
                  <a:lnTo>
                    <a:pt x="82" y="299"/>
                  </a:lnTo>
                  <a:lnTo>
                    <a:pt x="82" y="299"/>
                  </a:lnTo>
                  <a:lnTo>
                    <a:pt x="82" y="298"/>
                  </a:lnTo>
                  <a:lnTo>
                    <a:pt x="82" y="298"/>
                  </a:lnTo>
                  <a:lnTo>
                    <a:pt x="82" y="296"/>
                  </a:lnTo>
                  <a:lnTo>
                    <a:pt x="80" y="296"/>
                  </a:lnTo>
                  <a:lnTo>
                    <a:pt x="80" y="294"/>
                  </a:lnTo>
                  <a:lnTo>
                    <a:pt x="80" y="294"/>
                  </a:lnTo>
                  <a:lnTo>
                    <a:pt x="80" y="294"/>
                  </a:lnTo>
                  <a:lnTo>
                    <a:pt x="82" y="292"/>
                  </a:lnTo>
                  <a:lnTo>
                    <a:pt x="82" y="292"/>
                  </a:lnTo>
                  <a:lnTo>
                    <a:pt x="82" y="292"/>
                  </a:lnTo>
                  <a:lnTo>
                    <a:pt x="82" y="292"/>
                  </a:lnTo>
                  <a:lnTo>
                    <a:pt x="82" y="290"/>
                  </a:lnTo>
                  <a:lnTo>
                    <a:pt x="82" y="288"/>
                  </a:lnTo>
                  <a:lnTo>
                    <a:pt x="84" y="288"/>
                  </a:lnTo>
                  <a:lnTo>
                    <a:pt x="84" y="288"/>
                  </a:lnTo>
                  <a:lnTo>
                    <a:pt x="84" y="287"/>
                  </a:lnTo>
                  <a:lnTo>
                    <a:pt x="84" y="287"/>
                  </a:lnTo>
                  <a:lnTo>
                    <a:pt x="84" y="285"/>
                  </a:lnTo>
                  <a:lnTo>
                    <a:pt x="82" y="285"/>
                  </a:lnTo>
                  <a:lnTo>
                    <a:pt x="82" y="285"/>
                  </a:lnTo>
                  <a:lnTo>
                    <a:pt x="82" y="285"/>
                  </a:lnTo>
                  <a:lnTo>
                    <a:pt x="80" y="283"/>
                  </a:lnTo>
                  <a:lnTo>
                    <a:pt x="80" y="283"/>
                  </a:lnTo>
                  <a:lnTo>
                    <a:pt x="78" y="283"/>
                  </a:lnTo>
                  <a:lnTo>
                    <a:pt x="80" y="283"/>
                  </a:lnTo>
                  <a:lnTo>
                    <a:pt x="80" y="283"/>
                  </a:lnTo>
                  <a:lnTo>
                    <a:pt x="80" y="283"/>
                  </a:lnTo>
                  <a:lnTo>
                    <a:pt x="78" y="281"/>
                  </a:lnTo>
                  <a:lnTo>
                    <a:pt x="78" y="281"/>
                  </a:lnTo>
                  <a:lnTo>
                    <a:pt x="78" y="281"/>
                  </a:lnTo>
                  <a:lnTo>
                    <a:pt x="78" y="277"/>
                  </a:lnTo>
                  <a:lnTo>
                    <a:pt x="80" y="277"/>
                  </a:lnTo>
                  <a:lnTo>
                    <a:pt x="80" y="279"/>
                  </a:lnTo>
                  <a:lnTo>
                    <a:pt x="80" y="277"/>
                  </a:lnTo>
                  <a:lnTo>
                    <a:pt x="80" y="277"/>
                  </a:lnTo>
                  <a:lnTo>
                    <a:pt x="82" y="277"/>
                  </a:lnTo>
                  <a:lnTo>
                    <a:pt x="82" y="277"/>
                  </a:lnTo>
                  <a:lnTo>
                    <a:pt x="82" y="277"/>
                  </a:lnTo>
                  <a:lnTo>
                    <a:pt x="82" y="277"/>
                  </a:lnTo>
                  <a:lnTo>
                    <a:pt x="84" y="276"/>
                  </a:lnTo>
                  <a:lnTo>
                    <a:pt x="84" y="276"/>
                  </a:lnTo>
                  <a:lnTo>
                    <a:pt x="84" y="276"/>
                  </a:lnTo>
                  <a:lnTo>
                    <a:pt x="84" y="274"/>
                  </a:lnTo>
                  <a:lnTo>
                    <a:pt x="84" y="274"/>
                  </a:lnTo>
                  <a:lnTo>
                    <a:pt x="82" y="272"/>
                  </a:lnTo>
                  <a:lnTo>
                    <a:pt x="82" y="272"/>
                  </a:lnTo>
                  <a:lnTo>
                    <a:pt x="84" y="272"/>
                  </a:lnTo>
                  <a:lnTo>
                    <a:pt x="82" y="272"/>
                  </a:lnTo>
                  <a:lnTo>
                    <a:pt x="82" y="270"/>
                  </a:lnTo>
                  <a:lnTo>
                    <a:pt x="82" y="270"/>
                  </a:lnTo>
                  <a:lnTo>
                    <a:pt x="80" y="270"/>
                  </a:lnTo>
                  <a:lnTo>
                    <a:pt x="80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6"/>
                  </a:lnTo>
                  <a:lnTo>
                    <a:pt x="78" y="266"/>
                  </a:lnTo>
                  <a:lnTo>
                    <a:pt x="78" y="266"/>
                  </a:lnTo>
                  <a:lnTo>
                    <a:pt x="78" y="266"/>
                  </a:lnTo>
                  <a:lnTo>
                    <a:pt x="80" y="265"/>
                  </a:lnTo>
                  <a:lnTo>
                    <a:pt x="80" y="261"/>
                  </a:lnTo>
                  <a:lnTo>
                    <a:pt x="78" y="261"/>
                  </a:lnTo>
                  <a:lnTo>
                    <a:pt x="78" y="261"/>
                  </a:lnTo>
                  <a:lnTo>
                    <a:pt x="78" y="259"/>
                  </a:lnTo>
                  <a:lnTo>
                    <a:pt x="78" y="259"/>
                  </a:lnTo>
                  <a:lnTo>
                    <a:pt x="80" y="259"/>
                  </a:lnTo>
                  <a:lnTo>
                    <a:pt x="80" y="259"/>
                  </a:lnTo>
                  <a:lnTo>
                    <a:pt x="78" y="257"/>
                  </a:lnTo>
                  <a:lnTo>
                    <a:pt x="78" y="257"/>
                  </a:lnTo>
                  <a:lnTo>
                    <a:pt x="80" y="257"/>
                  </a:lnTo>
                  <a:lnTo>
                    <a:pt x="80" y="257"/>
                  </a:lnTo>
                  <a:lnTo>
                    <a:pt x="80" y="257"/>
                  </a:lnTo>
                  <a:lnTo>
                    <a:pt x="80" y="255"/>
                  </a:lnTo>
                  <a:lnTo>
                    <a:pt x="78" y="255"/>
                  </a:lnTo>
                  <a:lnTo>
                    <a:pt x="78" y="255"/>
                  </a:lnTo>
                  <a:lnTo>
                    <a:pt x="77" y="257"/>
                  </a:lnTo>
                  <a:lnTo>
                    <a:pt x="77" y="257"/>
                  </a:lnTo>
                  <a:lnTo>
                    <a:pt x="75" y="259"/>
                  </a:lnTo>
                  <a:lnTo>
                    <a:pt x="75" y="259"/>
                  </a:lnTo>
                  <a:lnTo>
                    <a:pt x="73" y="259"/>
                  </a:lnTo>
                  <a:lnTo>
                    <a:pt x="71" y="257"/>
                  </a:lnTo>
                  <a:lnTo>
                    <a:pt x="71" y="255"/>
                  </a:lnTo>
                  <a:lnTo>
                    <a:pt x="71" y="255"/>
                  </a:lnTo>
                  <a:lnTo>
                    <a:pt x="73" y="254"/>
                  </a:lnTo>
                  <a:lnTo>
                    <a:pt x="73" y="254"/>
                  </a:lnTo>
                  <a:lnTo>
                    <a:pt x="73" y="254"/>
                  </a:lnTo>
                  <a:lnTo>
                    <a:pt x="73" y="252"/>
                  </a:lnTo>
                  <a:lnTo>
                    <a:pt x="73" y="252"/>
                  </a:lnTo>
                  <a:lnTo>
                    <a:pt x="71" y="252"/>
                  </a:lnTo>
                  <a:lnTo>
                    <a:pt x="71" y="252"/>
                  </a:lnTo>
                  <a:lnTo>
                    <a:pt x="71" y="252"/>
                  </a:lnTo>
                  <a:lnTo>
                    <a:pt x="71" y="250"/>
                  </a:lnTo>
                  <a:lnTo>
                    <a:pt x="69" y="248"/>
                  </a:lnTo>
                  <a:lnTo>
                    <a:pt x="69" y="248"/>
                  </a:lnTo>
                  <a:lnTo>
                    <a:pt x="71" y="248"/>
                  </a:lnTo>
                  <a:lnTo>
                    <a:pt x="71" y="248"/>
                  </a:lnTo>
                  <a:lnTo>
                    <a:pt x="69" y="246"/>
                  </a:lnTo>
                  <a:lnTo>
                    <a:pt x="69" y="246"/>
                  </a:lnTo>
                  <a:lnTo>
                    <a:pt x="67" y="246"/>
                  </a:lnTo>
                  <a:lnTo>
                    <a:pt x="66" y="245"/>
                  </a:lnTo>
                  <a:lnTo>
                    <a:pt x="64" y="245"/>
                  </a:lnTo>
                  <a:lnTo>
                    <a:pt x="64" y="243"/>
                  </a:lnTo>
                  <a:lnTo>
                    <a:pt x="62" y="243"/>
                  </a:lnTo>
                  <a:lnTo>
                    <a:pt x="62" y="243"/>
                  </a:lnTo>
                  <a:lnTo>
                    <a:pt x="62" y="241"/>
                  </a:lnTo>
                  <a:lnTo>
                    <a:pt x="64" y="241"/>
                  </a:lnTo>
                  <a:lnTo>
                    <a:pt x="64" y="237"/>
                  </a:lnTo>
                  <a:lnTo>
                    <a:pt x="66" y="237"/>
                  </a:lnTo>
                  <a:lnTo>
                    <a:pt x="66" y="235"/>
                  </a:lnTo>
                  <a:lnTo>
                    <a:pt x="66" y="235"/>
                  </a:lnTo>
                  <a:lnTo>
                    <a:pt x="66" y="235"/>
                  </a:lnTo>
                  <a:lnTo>
                    <a:pt x="66" y="234"/>
                  </a:lnTo>
                  <a:lnTo>
                    <a:pt x="64" y="234"/>
                  </a:lnTo>
                  <a:lnTo>
                    <a:pt x="64" y="235"/>
                  </a:lnTo>
                  <a:lnTo>
                    <a:pt x="64" y="235"/>
                  </a:lnTo>
                  <a:lnTo>
                    <a:pt x="62" y="234"/>
                  </a:lnTo>
                  <a:lnTo>
                    <a:pt x="64" y="234"/>
                  </a:lnTo>
                  <a:lnTo>
                    <a:pt x="62" y="232"/>
                  </a:lnTo>
                  <a:lnTo>
                    <a:pt x="60" y="232"/>
                  </a:lnTo>
                  <a:lnTo>
                    <a:pt x="60" y="230"/>
                  </a:lnTo>
                  <a:lnTo>
                    <a:pt x="60" y="230"/>
                  </a:lnTo>
                  <a:lnTo>
                    <a:pt x="60" y="228"/>
                  </a:lnTo>
                  <a:lnTo>
                    <a:pt x="60" y="228"/>
                  </a:lnTo>
                  <a:lnTo>
                    <a:pt x="58" y="226"/>
                  </a:lnTo>
                  <a:lnTo>
                    <a:pt x="58" y="226"/>
                  </a:lnTo>
                  <a:lnTo>
                    <a:pt x="58" y="224"/>
                  </a:lnTo>
                  <a:lnTo>
                    <a:pt x="58" y="224"/>
                  </a:lnTo>
                  <a:lnTo>
                    <a:pt x="58" y="224"/>
                  </a:lnTo>
                  <a:lnTo>
                    <a:pt x="56" y="226"/>
                  </a:lnTo>
                  <a:lnTo>
                    <a:pt x="55" y="224"/>
                  </a:lnTo>
                  <a:lnTo>
                    <a:pt x="53" y="224"/>
                  </a:lnTo>
                  <a:lnTo>
                    <a:pt x="53" y="223"/>
                  </a:lnTo>
                  <a:lnTo>
                    <a:pt x="53" y="223"/>
                  </a:lnTo>
                  <a:lnTo>
                    <a:pt x="53" y="221"/>
                  </a:lnTo>
                  <a:lnTo>
                    <a:pt x="55" y="223"/>
                  </a:lnTo>
                  <a:lnTo>
                    <a:pt x="56" y="221"/>
                  </a:lnTo>
                  <a:lnTo>
                    <a:pt x="56" y="219"/>
                  </a:lnTo>
                  <a:lnTo>
                    <a:pt x="56" y="217"/>
                  </a:lnTo>
                  <a:lnTo>
                    <a:pt x="56" y="217"/>
                  </a:lnTo>
                  <a:lnTo>
                    <a:pt x="55" y="217"/>
                  </a:lnTo>
                  <a:lnTo>
                    <a:pt x="55" y="219"/>
                  </a:lnTo>
                  <a:lnTo>
                    <a:pt x="53" y="217"/>
                  </a:lnTo>
                  <a:lnTo>
                    <a:pt x="53" y="217"/>
                  </a:lnTo>
                  <a:lnTo>
                    <a:pt x="51" y="215"/>
                  </a:lnTo>
                  <a:lnTo>
                    <a:pt x="51" y="215"/>
                  </a:lnTo>
                  <a:lnTo>
                    <a:pt x="51" y="217"/>
                  </a:lnTo>
                  <a:lnTo>
                    <a:pt x="51" y="217"/>
                  </a:lnTo>
                  <a:lnTo>
                    <a:pt x="51" y="217"/>
                  </a:lnTo>
                  <a:lnTo>
                    <a:pt x="49" y="217"/>
                  </a:lnTo>
                  <a:lnTo>
                    <a:pt x="45" y="213"/>
                  </a:lnTo>
                  <a:lnTo>
                    <a:pt x="44" y="212"/>
                  </a:lnTo>
                  <a:lnTo>
                    <a:pt x="44" y="212"/>
                  </a:lnTo>
                  <a:lnTo>
                    <a:pt x="42" y="210"/>
                  </a:lnTo>
                  <a:lnTo>
                    <a:pt x="42" y="208"/>
                  </a:lnTo>
                  <a:lnTo>
                    <a:pt x="42" y="208"/>
                  </a:lnTo>
                  <a:lnTo>
                    <a:pt x="42" y="206"/>
                  </a:lnTo>
                  <a:lnTo>
                    <a:pt x="44" y="206"/>
                  </a:lnTo>
                  <a:lnTo>
                    <a:pt x="44" y="206"/>
                  </a:lnTo>
                  <a:lnTo>
                    <a:pt x="44" y="206"/>
                  </a:lnTo>
                  <a:lnTo>
                    <a:pt x="44" y="204"/>
                  </a:lnTo>
                  <a:lnTo>
                    <a:pt x="44" y="201"/>
                  </a:lnTo>
                  <a:lnTo>
                    <a:pt x="44" y="199"/>
                  </a:lnTo>
                  <a:lnTo>
                    <a:pt x="45" y="195"/>
                  </a:lnTo>
                  <a:lnTo>
                    <a:pt x="45" y="195"/>
                  </a:lnTo>
                  <a:lnTo>
                    <a:pt x="44" y="195"/>
                  </a:lnTo>
                  <a:lnTo>
                    <a:pt x="44" y="195"/>
                  </a:lnTo>
                  <a:lnTo>
                    <a:pt x="42" y="195"/>
                  </a:lnTo>
                  <a:lnTo>
                    <a:pt x="42" y="195"/>
                  </a:lnTo>
                  <a:lnTo>
                    <a:pt x="44" y="193"/>
                  </a:lnTo>
                  <a:lnTo>
                    <a:pt x="44" y="193"/>
                  </a:lnTo>
                  <a:lnTo>
                    <a:pt x="42" y="193"/>
                  </a:lnTo>
                  <a:lnTo>
                    <a:pt x="42" y="192"/>
                  </a:lnTo>
                  <a:lnTo>
                    <a:pt x="40" y="190"/>
                  </a:lnTo>
                  <a:lnTo>
                    <a:pt x="40" y="190"/>
                  </a:lnTo>
                  <a:lnTo>
                    <a:pt x="42" y="186"/>
                  </a:lnTo>
                  <a:lnTo>
                    <a:pt x="40" y="186"/>
                  </a:lnTo>
                  <a:lnTo>
                    <a:pt x="38" y="184"/>
                  </a:lnTo>
                  <a:lnTo>
                    <a:pt x="38" y="184"/>
                  </a:lnTo>
                  <a:lnTo>
                    <a:pt x="36" y="182"/>
                  </a:lnTo>
                  <a:lnTo>
                    <a:pt x="36" y="182"/>
                  </a:lnTo>
                  <a:lnTo>
                    <a:pt x="34" y="181"/>
                  </a:lnTo>
                  <a:lnTo>
                    <a:pt x="34" y="179"/>
                  </a:lnTo>
                  <a:lnTo>
                    <a:pt x="34" y="179"/>
                  </a:lnTo>
                  <a:lnTo>
                    <a:pt x="34" y="177"/>
                  </a:lnTo>
                  <a:lnTo>
                    <a:pt x="33" y="175"/>
                  </a:lnTo>
                  <a:lnTo>
                    <a:pt x="33" y="173"/>
                  </a:lnTo>
                  <a:lnTo>
                    <a:pt x="31" y="173"/>
                  </a:lnTo>
                  <a:lnTo>
                    <a:pt x="31" y="173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9" y="171"/>
                  </a:lnTo>
                  <a:lnTo>
                    <a:pt x="27" y="171"/>
                  </a:lnTo>
                  <a:lnTo>
                    <a:pt x="25" y="171"/>
                  </a:lnTo>
                  <a:lnTo>
                    <a:pt x="25" y="170"/>
                  </a:lnTo>
                  <a:lnTo>
                    <a:pt x="24" y="170"/>
                  </a:lnTo>
                  <a:lnTo>
                    <a:pt x="22" y="170"/>
                  </a:lnTo>
                  <a:lnTo>
                    <a:pt x="20" y="166"/>
                  </a:lnTo>
                  <a:lnTo>
                    <a:pt x="18" y="166"/>
                  </a:lnTo>
                  <a:lnTo>
                    <a:pt x="18" y="164"/>
                  </a:lnTo>
                  <a:lnTo>
                    <a:pt x="16" y="164"/>
                  </a:lnTo>
                  <a:lnTo>
                    <a:pt x="14" y="164"/>
                  </a:lnTo>
                  <a:lnTo>
                    <a:pt x="14" y="164"/>
                  </a:lnTo>
                  <a:lnTo>
                    <a:pt x="16" y="164"/>
                  </a:lnTo>
                  <a:lnTo>
                    <a:pt x="14" y="164"/>
                  </a:lnTo>
                  <a:lnTo>
                    <a:pt x="14" y="162"/>
                  </a:lnTo>
                  <a:lnTo>
                    <a:pt x="13" y="139"/>
                  </a:lnTo>
                  <a:lnTo>
                    <a:pt x="9" y="113"/>
                  </a:lnTo>
                  <a:lnTo>
                    <a:pt x="5" y="76"/>
                  </a:lnTo>
                  <a:lnTo>
                    <a:pt x="2" y="53"/>
                  </a:lnTo>
                  <a:lnTo>
                    <a:pt x="0" y="36"/>
                  </a:lnTo>
                  <a:lnTo>
                    <a:pt x="24" y="33"/>
                  </a:lnTo>
                  <a:lnTo>
                    <a:pt x="55" y="29"/>
                  </a:lnTo>
                  <a:lnTo>
                    <a:pt x="58" y="29"/>
                  </a:lnTo>
                  <a:lnTo>
                    <a:pt x="84" y="27"/>
                  </a:lnTo>
                  <a:lnTo>
                    <a:pt x="109" y="23"/>
                  </a:lnTo>
                  <a:lnTo>
                    <a:pt x="137" y="20"/>
                  </a:lnTo>
                  <a:lnTo>
                    <a:pt x="204" y="12"/>
                  </a:lnTo>
                  <a:lnTo>
                    <a:pt x="267" y="3"/>
                  </a:lnTo>
                  <a:lnTo>
                    <a:pt x="270" y="3"/>
                  </a:lnTo>
                  <a:lnTo>
                    <a:pt x="287" y="0"/>
                  </a:lnTo>
                  <a:lnTo>
                    <a:pt x="298" y="0"/>
                  </a:lnTo>
                  <a:lnTo>
                    <a:pt x="298" y="1"/>
                  </a:lnTo>
                  <a:lnTo>
                    <a:pt x="296" y="5"/>
                  </a:lnTo>
                  <a:lnTo>
                    <a:pt x="294" y="7"/>
                  </a:lnTo>
                  <a:lnTo>
                    <a:pt x="294" y="9"/>
                  </a:lnTo>
                  <a:lnTo>
                    <a:pt x="294" y="11"/>
                  </a:lnTo>
                  <a:lnTo>
                    <a:pt x="296" y="12"/>
                  </a:lnTo>
                  <a:lnTo>
                    <a:pt x="298" y="12"/>
                  </a:lnTo>
                  <a:lnTo>
                    <a:pt x="298" y="12"/>
                  </a:lnTo>
                  <a:lnTo>
                    <a:pt x="299" y="12"/>
                  </a:lnTo>
                  <a:lnTo>
                    <a:pt x="301" y="11"/>
                  </a:lnTo>
                  <a:lnTo>
                    <a:pt x="301" y="9"/>
                  </a:lnTo>
                  <a:lnTo>
                    <a:pt x="301" y="7"/>
                  </a:lnTo>
                  <a:lnTo>
                    <a:pt x="301" y="5"/>
                  </a:lnTo>
                  <a:lnTo>
                    <a:pt x="301" y="3"/>
                  </a:lnTo>
                  <a:lnTo>
                    <a:pt x="301" y="1"/>
                  </a:lnTo>
                  <a:lnTo>
                    <a:pt x="303" y="1"/>
                  </a:lnTo>
                  <a:lnTo>
                    <a:pt x="305" y="1"/>
                  </a:lnTo>
                  <a:lnTo>
                    <a:pt x="305" y="1"/>
                  </a:lnTo>
                  <a:lnTo>
                    <a:pt x="307" y="3"/>
                  </a:lnTo>
                  <a:lnTo>
                    <a:pt x="307" y="5"/>
                  </a:lnTo>
                  <a:lnTo>
                    <a:pt x="309" y="11"/>
                  </a:lnTo>
                  <a:lnTo>
                    <a:pt x="309" y="14"/>
                  </a:lnTo>
                  <a:lnTo>
                    <a:pt x="309" y="14"/>
                  </a:lnTo>
                  <a:lnTo>
                    <a:pt x="307" y="16"/>
                  </a:lnTo>
                  <a:lnTo>
                    <a:pt x="303" y="18"/>
                  </a:lnTo>
                  <a:lnTo>
                    <a:pt x="303" y="20"/>
                  </a:lnTo>
                  <a:lnTo>
                    <a:pt x="301" y="23"/>
                  </a:lnTo>
                  <a:lnTo>
                    <a:pt x="303" y="27"/>
                  </a:lnTo>
                  <a:lnTo>
                    <a:pt x="301" y="29"/>
                  </a:lnTo>
                  <a:lnTo>
                    <a:pt x="301" y="31"/>
                  </a:lnTo>
                  <a:lnTo>
                    <a:pt x="303" y="31"/>
                  </a:lnTo>
                  <a:lnTo>
                    <a:pt x="305" y="31"/>
                  </a:lnTo>
                  <a:lnTo>
                    <a:pt x="307" y="31"/>
                  </a:lnTo>
                  <a:lnTo>
                    <a:pt x="309" y="31"/>
                  </a:lnTo>
                  <a:lnTo>
                    <a:pt x="312" y="33"/>
                  </a:lnTo>
                  <a:lnTo>
                    <a:pt x="312" y="33"/>
                  </a:lnTo>
                  <a:lnTo>
                    <a:pt x="312" y="34"/>
                  </a:lnTo>
                  <a:lnTo>
                    <a:pt x="310" y="36"/>
                  </a:lnTo>
                  <a:lnTo>
                    <a:pt x="309" y="40"/>
                  </a:lnTo>
                  <a:lnTo>
                    <a:pt x="305" y="42"/>
                  </a:lnTo>
                  <a:lnTo>
                    <a:pt x="305" y="43"/>
                  </a:lnTo>
                  <a:lnTo>
                    <a:pt x="305" y="43"/>
                  </a:lnTo>
                  <a:lnTo>
                    <a:pt x="307" y="47"/>
                  </a:lnTo>
                  <a:lnTo>
                    <a:pt x="309" y="49"/>
                  </a:lnTo>
                  <a:lnTo>
                    <a:pt x="309" y="49"/>
                  </a:lnTo>
                  <a:lnTo>
                    <a:pt x="310" y="49"/>
                  </a:lnTo>
                  <a:lnTo>
                    <a:pt x="310" y="49"/>
                  </a:lnTo>
                  <a:lnTo>
                    <a:pt x="314" y="47"/>
                  </a:lnTo>
                  <a:lnTo>
                    <a:pt x="316" y="47"/>
                  </a:lnTo>
                  <a:lnTo>
                    <a:pt x="318" y="43"/>
                  </a:lnTo>
                  <a:lnTo>
                    <a:pt x="318" y="43"/>
                  </a:lnTo>
                  <a:lnTo>
                    <a:pt x="320" y="42"/>
                  </a:lnTo>
                  <a:lnTo>
                    <a:pt x="321" y="43"/>
                  </a:lnTo>
                  <a:lnTo>
                    <a:pt x="321" y="45"/>
                  </a:lnTo>
                  <a:lnTo>
                    <a:pt x="321" y="45"/>
                  </a:lnTo>
                  <a:lnTo>
                    <a:pt x="321" y="47"/>
                  </a:lnTo>
                  <a:lnTo>
                    <a:pt x="320" y="47"/>
                  </a:lnTo>
                  <a:lnTo>
                    <a:pt x="318" y="51"/>
                  </a:lnTo>
                  <a:lnTo>
                    <a:pt x="314" y="54"/>
                  </a:lnTo>
                  <a:lnTo>
                    <a:pt x="314" y="54"/>
                  </a:lnTo>
                  <a:lnTo>
                    <a:pt x="316" y="56"/>
                  </a:lnTo>
                  <a:lnTo>
                    <a:pt x="316" y="56"/>
                  </a:lnTo>
                  <a:lnTo>
                    <a:pt x="320" y="56"/>
                  </a:lnTo>
                  <a:lnTo>
                    <a:pt x="321" y="56"/>
                  </a:lnTo>
                  <a:lnTo>
                    <a:pt x="321" y="58"/>
                  </a:lnTo>
                  <a:lnTo>
                    <a:pt x="323" y="58"/>
                  </a:lnTo>
                  <a:lnTo>
                    <a:pt x="323" y="58"/>
                  </a:lnTo>
                  <a:lnTo>
                    <a:pt x="325" y="60"/>
                  </a:lnTo>
                  <a:lnTo>
                    <a:pt x="325" y="60"/>
                  </a:lnTo>
                  <a:lnTo>
                    <a:pt x="323" y="60"/>
                  </a:lnTo>
                  <a:lnTo>
                    <a:pt x="323" y="62"/>
                  </a:lnTo>
                  <a:lnTo>
                    <a:pt x="321" y="62"/>
                  </a:lnTo>
                  <a:lnTo>
                    <a:pt x="320" y="62"/>
                  </a:lnTo>
                  <a:lnTo>
                    <a:pt x="318" y="60"/>
                  </a:lnTo>
                  <a:lnTo>
                    <a:pt x="314" y="56"/>
                  </a:lnTo>
                  <a:lnTo>
                    <a:pt x="312" y="54"/>
                  </a:lnTo>
                  <a:lnTo>
                    <a:pt x="312" y="56"/>
                  </a:lnTo>
                  <a:lnTo>
                    <a:pt x="310" y="58"/>
                  </a:lnTo>
                  <a:lnTo>
                    <a:pt x="310" y="58"/>
                  </a:lnTo>
                  <a:lnTo>
                    <a:pt x="310" y="60"/>
                  </a:lnTo>
                  <a:lnTo>
                    <a:pt x="310" y="62"/>
                  </a:lnTo>
                  <a:lnTo>
                    <a:pt x="312" y="64"/>
                  </a:lnTo>
                  <a:lnTo>
                    <a:pt x="316" y="67"/>
                  </a:lnTo>
                  <a:lnTo>
                    <a:pt x="318" y="67"/>
                  </a:lnTo>
                  <a:lnTo>
                    <a:pt x="320" y="67"/>
                  </a:lnTo>
                  <a:lnTo>
                    <a:pt x="321" y="67"/>
                  </a:lnTo>
                  <a:lnTo>
                    <a:pt x="323" y="67"/>
                  </a:lnTo>
                  <a:lnTo>
                    <a:pt x="325" y="65"/>
                  </a:lnTo>
                  <a:lnTo>
                    <a:pt x="325" y="65"/>
                  </a:lnTo>
                  <a:lnTo>
                    <a:pt x="327" y="65"/>
                  </a:lnTo>
                  <a:lnTo>
                    <a:pt x="327" y="67"/>
                  </a:lnTo>
                  <a:lnTo>
                    <a:pt x="329" y="67"/>
                  </a:lnTo>
                  <a:lnTo>
                    <a:pt x="329" y="69"/>
                  </a:lnTo>
                  <a:lnTo>
                    <a:pt x="327" y="69"/>
                  </a:lnTo>
                  <a:lnTo>
                    <a:pt x="325" y="71"/>
                  </a:lnTo>
                  <a:lnTo>
                    <a:pt x="325" y="71"/>
                  </a:lnTo>
                  <a:lnTo>
                    <a:pt x="325" y="73"/>
                  </a:lnTo>
                  <a:lnTo>
                    <a:pt x="323" y="73"/>
                  </a:lnTo>
                  <a:lnTo>
                    <a:pt x="323" y="75"/>
                  </a:lnTo>
                  <a:lnTo>
                    <a:pt x="325" y="75"/>
                  </a:lnTo>
                  <a:lnTo>
                    <a:pt x="325" y="76"/>
                  </a:lnTo>
                  <a:lnTo>
                    <a:pt x="327" y="78"/>
                  </a:lnTo>
                  <a:lnTo>
                    <a:pt x="327" y="78"/>
                  </a:lnTo>
                  <a:lnTo>
                    <a:pt x="329" y="78"/>
                  </a:lnTo>
                  <a:lnTo>
                    <a:pt x="332" y="78"/>
                  </a:lnTo>
                  <a:lnTo>
                    <a:pt x="332" y="78"/>
                  </a:lnTo>
                  <a:lnTo>
                    <a:pt x="334" y="78"/>
                  </a:lnTo>
                  <a:lnTo>
                    <a:pt x="336" y="78"/>
                  </a:lnTo>
                  <a:lnTo>
                    <a:pt x="336" y="76"/>
                  </a:lnTo>
                  <a:lnTo>
                    <a:pt x="336" y="75"/>
                  </a:lnTo>
                  <a:lnTo>
                    <a:pt x="336" y="73"/>
                  </a:lnTo>
                  <a:lnTo>
                    <a:pt x="336" y="73"/>
                  </a:lnTo>
                  <a:lnTo>
                    <a:pt x="338" y="73"/>
                  </a:lnTo>
                  <a:lnTo>
                    <a:pt x="338" y="73"/>
                  </a:lnTo>
                  <a:lnTo>
                    <a:pt x="338" y="75"/>
                  </a:lnTo>
                  <a:lnTo>
                    <a:pt x="338" y="75"/>
                  </a:lnTo>
                  <a:lnTo>
                    <a:pt x="336" y="78"/>
                  </a:lnTo>
                  <a:lnTo>
                    <a:pt x="336" y="80"/>
                  </a:lnTo>
                  <a:lnTo>
                    <a:pt x="336" y="84"/>
                  </a:lnTo>
                  <a:lnTo>
                    <a:pt x="334" y="84"/>
                  </a:lnTo>
                  <a:lnTo>
                    <a:pt x="330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30" y="87"/>
                  </a:lnTo>
                  <a:lnTo>
                    <a:pt x="330" y="91"/>
                  </a:lnTo>
                  <a:lnTo>
                    <a:pt x="330" y="93"/>
                  </a:lnTo>
                  <a:lnTo>
                    <a:pt x="330" y="95"/>
                  </a:lnTo>
                  <a:lnTo>
                    <a:pt x="329" y="95"/>
                  </a:lnTo>
                  <a:lnTo>
                    <a:pt x="329" y="93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5" y="93"/>
                  </a:lnTo>
                  <a:lnTo>
                    <a:pt x="325" y="91"/>
                  </a:lnTo>
                  <a:lnTo>
                    <a:pt x="323" y="91"/>
                  </a:lnTo>
                  <a:lnTo>
                    <a:pt x="321" y="93"/>
                  </a:lnTo>
                  <a:lnTo>
                    <a:pt x="321" y="93"/>
                  </a:lnTo>
                  <a:lnTo>
                    <a:pt x="321" y="95"/>
                  </a:lnTo>
                  <a:lnTo>
                    <a:pt x="321" y="95"/>
                  </a:lnTo>
                  <a:lnTo>
                    <a:pt x="320" y="95"/>
                  </a:lnTo>
                  <a:lnTo>
                    <a:pt x="318" y="95"/>
                  </a:lnTo>
                  <a:lnTo>
                    <a:pt x="318" y="96"/>
                  </a:lnTo>
                  <a:lnTo>
                    <a:pt x="318" y="96"/>
                  </a:lnTo>
                  <a:lnTo>
                    <a:pt x="316" y="96"/>
                  </a:lnTo>
                  <a:lnTo>
                    <a:pt x="316" y="96"/>
                  </a:lnTo>
                  <a:lnTo>
                    <a:pt x="314" y="96"/>
                  </a:lnTo>
                  <a:lnTo>
                    <a:pt x="314" y="96"/>
                  </a:lnTo>
                  <a:lnTo>
                    <a:pt x="312" y="98"/>
                  </a:lnTo>
                  <a:lnTo>
                    <a:pt x="312" y="98"/>
                  </a:lnTo>
                  <a:lnTo>
                    <a:pt x="312" y="98"/>
                  </a:lnTo>
                  <a:lnTo>
                    <a:pt x="312" y="104"/>
                  </a:lnTo>
                  <a:lnTo>
                    <a:pt x="312" y="106"/>
                  </a:lnTo>
                  <a:lnTo>
                    <a:pt x="312" y="106"/>
                  </a:lnTo>
                  <a:lnTo>
                    <a:pt x="312" y="106"/>
                  </a:lnTo>
                  <a:lnTo>
                    <a:pt x="318" y="107"/>
                  </a:lnTo>
                  <a:lnTo>
                    <a:pt x="320" y="106"/>
                  </a:lnTo>
                  <a:lnTo>
                    <a:pt x="320" y="106"/>
                  </a:lnTo>
                  <a:lnTo>
                    <a:pt x="320" y="106"/>
                  </a:lnTo>
                  <a:lnTo>
                    <a:pt x="321" y="106"/>
                  </a:lnTo>
                  <a:lnTo>
                    <a:pt x="321" y="106"/>
                  </a:lnTo>
                  <a:lnTo>
                    <a:pt x="323" y="106"/>
                  </a:lnTo>
                  <a:lnTo>
                    <a:pt x="323" y="106"/>
                  </a:lnTo>
                  <a:lnTo>
                    <a:pt x="325" y="106"/>
                  </a:lnTo>
                  <a:lnTo>
                    <a:pt x="325" y="102"/>
                  </a:lnTo>
                  <a:lnTo>
                    <a:pt x="323" y="100"/>
                  </a:lnTo>
                  <a:lnTo>
                    <a:pt x="323" y="100"/>
                  </a:lnTo>
                  <a:lnTo>
                    <a:pt x="323" y="100"/>
                  </a:lnTo>
                  <a:lnTo>
                    <a:pt x="323" y="100"/>
                  </a:lnTo>
                  <a:lnTo>
                    <a:pt x="325" y="102"/>
                  </a:lnTo>
                  <a:lnTo>
                    <a:pt x="327" y="100"/>
                  </a:lnTo>
                  <a:lnTo>
                    <a:pt x="329" y="100"/>
                  </a:lnTo>
                  <a:lnTo>
                    <a:pt x="329" y="102"/>
                  </a:lnTo>
                  <a:lnTo>
                    <a:pt x="329" y="102"/>
                  </a:lnTo>
                  <a:lnTo>
                    <a:pt x="329" y="106"/>
                  </a:lnTo>
                  <a:lnTo>
                    <a:pt x="327" y="106"/>
                  </a:lnTo>
                  <a:lnTo>
                    <a:pt x="327" y="109"/>
                  </a:lnTo>
                  <a:lnTo>
                    <a:pt x="325" y="109"/>
                  </a:lnTo>
                  <a:lnTo>
                    <a:pt x="323" y="111"/>
                  </a:lnTo>
                  <a:lnTo>
                    <a:pt x="323" y="111"/>
                  </a:lnTo>
                  <a:lnTo>
                    <a:pt x="323" y="115"/>
                  </a:lnTo>
                  <a:lnTo>
                    <a:pt x="325" y="115"/>
                  </a:lnTo>
                  <a:lnTo>
                    <a:pt x="323" y="117"/>
                  </a:lnTo>
                  <a:lnTo>
                    <a:pt x="321" y="117"/>
                  </a:lnTo>
                  <a:lnTo>
                    <a:pt x="320" y="115"/>
                  </a:lnTo>
                  <a:lnTo>
                    <a:pt x="318" y="113"/>
                  </a:lnTo>
                  <a:lnTo>
                    <a:pt x="318" y="113"/>
                  </a:lnTo>
                  <a:lnTo>
                    <a:pt x="316" y="113"/>
                  </a:lnTo>
                  <a:lnTo>
                    <a:pt x="316" y="113"/>
                  </a:lnTo>
                  <a:lnTo>
                    <a:pt x="316" y="113"/>
                  </a:lnTo>
                  <a:lnTo>
                    <a:pt x="316" y="115"/>
                  </a:lnTo>
                  <a:lnTo>
                    <a:pt x="316" y="115"/>
                  </a:lnTo>
                  <a:lnTo>
                    <a:pt x="316" y="117"/>
                  </a:lnTo>
                  <a:lnTo>
                    <a:pt x="318" y="117"/>
                  </a:lnTo>
                  <a:lnTo>
                    <a:pt x="321" y="117"/>
                  </a:lnTo>
                  <a:lnTo>
                    <a:pt x="321" y="118"/>
                  </a:lnTo>
                  <a:lnTo>
                    <a:pt x="323" y="118"/>
                  </a:lnTo>
                  <a:lnTo>
                    <a:pt x="323" y="120"/>
                  </a:lnTo>
                  <a:lnTo>
                    <a:pt x="323" y="120"/>
                  </a:lnTo>
                  <a:lnTo>
                    <a:pt x="323" y="122"/>
                  </a:lnTo>
                  <a:lnTo>
                    <a:pt x="321" y="124"/>
                  </a:lnTo>
                  <a:lnTo>
                    <a:pt x="318" y="126"/>
                  </a:lnTo>
                  <a:lnTo>
                    <a:pt x="316" y="124"/>
                  </a:lnTo>
                  <a:lnTo>
                    <a:pt x="316" y="126"/>
                  </a:lnTo>
                  <a:lnTo>
                    <a:pt x="314" y="128"/>
                  </a:lnTo>
                  <a:lnTo>
                    <a:pt x="312" y="135"/>
                  </a:lnTo>
                  <a:lnTo>
                    <a:pt x="310" y="137"/>
                  </a:lnTo>
                  <a:lnTo>
                    <a:pt x="310" y="139"/>
                  </a:lnTo>
                  <a:lnTo>
                    <a:pt x="309" y="140"/>
                  </a:lnTo>
                  <a:lnTo>
                    <a:pt x="309" y="140"/>
                  </a:lnTo>
                  <a:lnTo>
                    <a:pt x="309" y="140"/>
                  </a:lnTo>
                  <a:lnTo>
                    <a:pt x="307" y="142"/>
                  </a:lnTo>
                  <a:lnTo>
                    <a:pt x="307" y="142"/>
                  </a:lnTo>
                  <a:lnTo>
                    <a:pt x="307" y="144"/>
                  </a:lnTo>
                  <a:lnTo>
                    <a:pt x="309" y="144"/>
                  </a:lnTo>
                  <a:lnTo>
                    <a:pt x="310" y="146"/>
                  </a:lnTo>
                  <a:lnTo>
                    <a:pt x="310" y="148"/>
                  </a:lnTo>
                  <a:lnTo>
                    <a:pt x="309" y="148"/>
                  </a:lnTo>
                  <a:lnTo>
                    <a:pt x="309" y="148"/>
                  </a:lnTo>
                  <a:lnTo>
                    <a:pt x="307" y="148"/>
                  </a:lnTo>
                  <a:lnTo>
                    <a:pt x="305" y="146"/>
                  </a:lnTo>
                  <a:lnTo>
                    <a:pt x="305" y="144"/>
                  </a:lnTo>
                  <a:lnTo>
                    <a:pt x="303" y="144"/>
                  </a:lnTo>
                  <a:lnTo>
                    <a:pt x="301" y="144"/>
                  </a:lnTo>
                  <a:lnTo>
                    <a:pt x="299" y="146"/>
                  </a:lnTo>
                  <a:lnTo>
                    <a:pt x="299" y="149"/>
                  </a:lnTo>
                  <a:lnTo>
                    <a:pt x="299" y="151"/>
                  </a:lnTo>
                  <a:lnTo>
                    <a:pt x="299" y="153"/>
                  </a:lnTo>
                  <a:lnTo>
                    <a:pt x="298" y="155"/>
                  </a:lnTo>
                  <a:lnTo>
                    <a:pt x="298" y="155"/>
                  </a:lnTo>
                  <a:lnTo>
                    <a:pt x="298" y="155"/>
                  </a:lnTo>
                  <a:lnTo>
                    <a:pt x="299" y="157"/>
                  </a:lnTo>
                  <a:lnTo>
                    <a:pt x="301" y="157"/>
                  </a:lnTo>
                  <a:lnTo>
                    <a:pt x="303" y="155"/>
                  </a:lnTo>
                  <a:lnTo>
                    <a:pt x="309" y="153"/>
                  </a:lnTo>
                  <a:lnTo>
                    <a:pt x="309" y="155"/>
                  </a:lnTo>
                  <a:lnTo>
                    <a:pt x="309" y="155"/>
                  </a:lnTo>
                  <a:lnTo>
                    <a:pt x="309" y="157"/>
                  </a:lnTo>
                  <a:lnTo>
                    <a:pt x="307" y="157"/>
                  </a:lnTo>
                  <a:lnTo>
                    <a:pt x="303" y="157"/>
                  </a:lnTo>
                  <a:lnTo>
                    <a:pt x="301" y="157"/>
                  </a:lnTo>
                  <a:lnTo>
                    <a:pt x="298" y="157"/>
                  </a:lnTo>
                  <a:lnTo>
                    <a:pt x="298" y="159"/>
                  </a:lnTo>
                  <a:lnTo>
                    <a:pt x="298" y="160"/>
                  </a:lnTo>
                  <a:lnTo>
                    <a:pt x="296" y="162"/>
                  </a:lnTo>
                  <a:lnTo>
                    <a:pt x="298" y="170"/>
                  </a:lnTo>
                  <a:lnTo>
                    <a:pt x="298" y="171"/>
                  </a:lnTo>
                  <a:lnTo>
                    <a:pt x="296" y="173"/>
                  </a:lnTo>
                  <a:lnTo>
                    <a:pt x="296" y="175"/>
                  </a:lnTo>
                  <a:lnTo>
                    <a:pt x="294" y="175"/>
                  </a:lnTo>
                  <a:lnTo>
                    <a:pt x="290" y="175"/>
                  </a:lnTo>
                  <a:lnTo>
                    <a:pt x="290" y="175"/>
                  </a:lnTo>
                  <a:lnTo>
                    <a:pt x="290" y="173"/>
                  </a:lnTo>
                  <a:lnTo>
                    <a:pt x="287" y="173"/>
                  </a:lnTo>
                  <a:lnTo>
                    <a:pt x="287" y="171"/>
                  </a:lnTo>
                  <a:lnTo>
                    <a:pt x="285" y="173"/>
                  </a:lnTo>
                  <a:lnTo>
                    <a:pt x="285" y="175"/>
                  </a:lnTo>
                  <a:lnTo>
                    <a:pt x="285" y="177"/>
                  </a:lnTo>
                  <a:lnTo>
                    <a:pt x="287" y="177"/>
                  </a:lnTo>
                  <a:lnTo>
                    <a:pt x="287" y="179"/>
                  </a:lnTo>
                  <a:lnTo>
                    <a:pt x="288" y="179"/>
                  </a:lnTo>
                  <a:lnTo>
                    <a:pt x="288" y="179"/>
                  </a:lnTo>
                  <a:lnTo>
                    <a:pt x="296" y="177"/>
                  </a:lnTo>
                  <a:lnTo>
                    <a:pt x="296" y="177"/>
                  </a:lnTo>
                  <a:lnTo>
                    <a:pt x="296" y="177"/>
                  </a:lnTo>
                  <a:lnTo>
                    <a:pt x="298" y="179"/>
                  </a:lnTo>
                  <a:lnTo>
                    <a:pt x="298" y="181"/>
                  </a:lnTo>
                  <a:lnTo>
                    <a:pt x="296" y="182"/>
                  </a:lnTo>
                  <a:lnTo>
                    <a:pt x="294" y="184"/>
                  </a:lnTo>
                  <a:lnTo>
                    <a:pt x="292" y="186"/>
                  </a:lnTo>
                  <a:lnTo>
                    <a:pt x="290" y="186"/>
                  </a:lnTo>
                  <a:lnTo>
                    <a:pt x="288" y="186"/>
                  </a:lnTo>
                  <a:lnTo>
                    <a:pt x="287" y="188"/>
                  </a:lnTo>
                  <a:lnTo>
                    <a:pt x="288" y="192"/>
                  </a:lnTo>
                  <a:lnTo>
                    <a:pt x="287" y="193"/>
                  </a:lnTo>
                  <a:lnTo>
                    <a:pt x="288" y="197"/>
                  </a:lnTo>
                  <a:lnTo>
                    <a:pt x="288" y="199"/>
                  </a:lnTo>
                  <a:lnTo>
                    <a:pt x="292" y="199"/>
                  </a:lnTo>
                  <a:lnTo>
                    <a:pt x="292" y="201"/>
                  </a:lnTo>
                  <a:lnTo>
                    <a:pt x="294" y="201"/>
                  </a:lnTo>
                  <a:lnTo>
                    <a:pt x="294" y="202"/>
                  </a:lnTo>
                  <a:lnTo>
                    <a:pt x="294" y="202"/>
                  </a:lnTo>
                  <a:lnTo>
                    <a:pt x="294" y="204"/>
                  </a:lnTo>
                  <a:lnTo>
                    <a:pt x="292" y="206"/>
                  </a:lnTo>
                  <a:lnTo>
                    <a:pt x="292" y="206"/>
                  </a:lnTo>
                  <a:lnTo>
                    <a:pt x="292" y="206"/>
                  </a:lnTo>
                  <a:lnTo>
                    <a:pt x="288" y="204"/>
                  </a:lnTo>
                  <a:lnTo>
                    <a:pt x="287" y="202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199"/>
                  </a:lnTo>
                  <a:lnTo>
                    <a:pt x="285" y="201"/>
                  </a:lnTo>
                  <a:lnTo>
                    <a:pt x="283" y="202"/>
                  </a:lnTo>
                  <a:lnTo>
                    <a:pt x="283" y="202"/>
                  </a:lnTo>
                  <a:lnTo>
                    <a:pt x="285" y="206"/>
                  </a:lnTo>
                  <a:lnTo>
                    <a:pt x="285" y="206"/>
                  </a:lnTo>
                  <a:lnTo>
                    <a:pt x="287" y="206"/>
                  </a:lnTo>
                  <a:lnTo>
                    <a:pt x="287" y="206"/>
                  </a:lnTo>
                  <a:lnTo>
                    <a:pt x="287" y="206"/>
                  </a:lnTo>
                  <a:lnTo>
                    <a:pt x="287" y="208"/>
                  </a:lnTo>
                  <a:lnTo>
                    <a:pt x="287" y="210"/>
                  </a:lnTo>
                  <a:lnTo>
                    <a:pt x="290" y="212"/>
                  </a:lnTo>
                  <a:lnTo>
                    <a:pt x="290" y="213"/>
                  </a:lnTo>
                  <a:lnTo>
                    <a:pt x="292" y="213"/>
                  </a:lnTo>
                  <a:lnTo>
                    <a:pt x="292" y="215"/>
                  </a:lnTo>
                  <a:lnTo>
                    <a:pt x="292" y="217"/>
                  </a:lnTo>
                  <a:lnTo>
                    <a:pt x="290" y="217"/>
                  </a:lnTo>
                  <a:lnTo>
                    <a:pt x="288" y="219"/>
                  </a:lnTo>
                  <a:lnTo>
                    <a:pt x="287" y="221"/>
                  </a:lnTo>
                  <a:lnTo>
                    <a:pt x="285" y="221"/>
                  </a:lnTo>
                  <a:lnTo>
                    <a:pt x="283" y="221"/>
                  </a:lnTo>
                  <a:lnTo>
                    <a:pt x="281" y="221"/>
                  </a:lnTo>
                  <a:lnTo>
                    <a:pt x="277" y="221"/>
                  </a:lnTo>
                  <a:lnTo>
                    <a:pt x="277" y="221"/>
                  </a:lnTo>
                  <a:lnTo>
                    <a:pt x="277" y="223"/>
                  </a:lnTo>
                  <a:lnTo>
                    <a:pt x="277" y="224"/>
                  </a:lnTo>
                  <a:lnTo>
                    <a:pt x="279" y="224"/>
                  </a:lnTo>
                  <a:lnTo>
                    <a:pt x="281" y="226"/>
                  </a:lnTo>
                  <a:lnTo>
                    <a:pt x="283" y="228"/>
                  </a:lnTo>
                  <a:lnTo>
                    <a:pt x="283" y="228"/>
                  </a:lnTo>
                  <a:lnTo>
                    <a:pt x="285" y="230"/>
                  </a:lnTo>
                  <a:lnTo>
                    <a:pt x="285" y="230"/>
                  </a:lnTo>
                  <a:lnTo>
                    <a:pt x="285" y="232"/>
                  </a:lnTo>
                  <a:lnTo>
                    <a:pt x="285" y="234"/>
                  </a:lnTo>
                  <a:lnTo>
                    <a:pt x="283" y="235"/>
                  </a:lnTo>
                  <a:lnTo>
                    <a:pt x="283" y="237"/>
                  </a:lnTo>
                  <a:lnTo>
                    <a:pt x="283" y="239"/>
                  </a:lnTo>
                  <a:lnTo>
                    <a:pt x="283" y="239"/>
                  </a:lnTo>
                  <a:lnTo>
                    <a:pt x="285" y="241"/>
                  </a:lnTo>
                  <a:lnTo>
                    <a:pt x="287" y="243"/>
                  </a:lnTo>
                  <a:lnTo>
                    <a:pt x="288" y="243"/>
                  </a:lnTo>
                  <a:lnTo>
                    <a:pt x="290" y="245"/>
                  </a:lnTo>
                  <a:lnTo>
                    <a:pt x="290" y="246"/>
                  </a:lnTo>
                  <a:lnTo>
                    <a:pt x="290" y="248"/>
                  </a:lnTo>
                  <a:lnTo>
                    <a:pt x="288" y="250"/>
                  </a:lnTo>
                  <a:lnTo>
                    <a:pt x="287" y="250"/>
                  </a:lnTo>
                  <a:lnTo>
                    <a:pt x="287" y="252"/>
                  </a:lnTo>
                  <a:lnTo>
                    <a:pt x="285" y="252"/>
                  </a:lnTo>
                  <a:lnTo>
                    <a:pt x="283" y="254"/>
                  </a:lnTo>
                  <a:lnTo>
                    <a:pt x="283" y="254"/>
                  </a:lnTo>
                  <a:lnTo>
                    <a:pt x="283" y="254"/>
                  </a:lnTo>
                  <a:lnTo>
                    <a:pt x="330" y="248"/>
                  </a:lnTo>
                  <a:lnTo>
                    <a:pt x="343" y="246"/>
                  </a:lnTo>
                  <a:lnTo>
                    <a:pt x="367" y="243"/>
                  </a:lnTo>
                  <a:lnTo>
                    <a:pt x="396" y="237"/>
                  </a:lnTo>
                  <a:lnTo>
                    <a:pt x="398" y="237"/>
                  </a:lnTo>
                  <a:lnTo>
                    <a:pt x="418" y="234"/>
                  </a:lnTo>
                  <a:lnTo>
                    <a:pt x="427" y="232"/>
                  </a:lnTo>
                  <a:lnTo>
                    <a:pt x="473" y="226"/>
                  </a:lnTo>
                  <a:lnTo>
                    <a:pt x="484" y="224"/>
                  </a:lnTo>
                  <a:lnTo>
                    <a:pt x="484" y="224"/>
                  </a:lnTo>
                  <a:lnTo>
                    <a:pt x="484" y="224"/>
                  </a:lnTo>
                  <a:lnTo>
                    <a:pt x="484" y="224"/>
                  </a:lnTo>
                  <a:lnTo>
                    <a:pt x="484" y="226"/>
                  </a:lnTo>
                  <a:lnTo>
                    <a:pt x="484" y="226"/>
                  </a:lnTo>
                  <a:lnTo>
                    <a:pt x="484" y="226"/>
                  </a:lnTo>
                  <a:lnTo>
                    <a:pt x="486" y="228"/>
                  </a:lnTo>
                  <a:lnTo>
                    <a:pt x="484" y="228"/>
                  </a:lnTo>
                  <a:lnTo>
                    <a:pt x="484" y="230"/>
                  </a:lnTo>
                  <a:lnTo>
                    <a:pt x="482" y="232"/>
                  </a:lnTo>
                  <a:lnTo>
                    <a:pt x="484" y="232"/>
                  </a:lnTo>
                  <a:lnTo>
                    <a:pt x="482" y="232"/>
                  </a:lnTo>
                  <a:lnTo>
                    <a:pt x="484" y="234"/>
                  </a:lnTo>
                  <a:lnTo>
                    <a:pt x="484" y="234"/>
                  </a:lnTo>
                  <a:lnTo>
                    <a:pt x="484" y="235"/>
                  </a:lnTo>
                  <a:lnTo>
                    <a:pt x="482" y="234"/>
                  </a:lnTo>
                  <a:lnTo>
                    <a:pt x="482" y="235"/>
                  </a:lnTo>
                  <a:lnTo>
                    <a:pt x="482" y="235"/>
                  </a:lnTo>
                  <a:lnTo>
                    <a:pt x="482" y="235"/>
                  </a:lnTo>
                  <a:lnTo>
                    <a:pt x="484" y="235"/>
                  </a:lnTo>
                  <a:lnTo>
                    <a:pt x="484" y="237"/>
                  </a:lnTo>
                  <a:lnTo>
                    <a:pt x="484" y="237"/>
                  </a:lnTo>
                  <a:lnTo>
                    <a:pt x="482" y="237"/>
                  </a:lnTo>
                  <a:lnTo>
                    <a:pt x="482" y="237"/>
                  </a:lnTo>
                  <a:lnTo>
                    <a:pt x="482" y="239"/>
                  </a:lnTo>
                  <a:lnTo>
                    <a:pt x="482" y="239"/>
                  </a:lnTo>
                  <a:lnTo>
                    <a:pt x="482" y="239"/>
                  </a:lnTo>
                  <a:lnTo>
                    <a:pt x="482" y="241"/>
                  </a:lnTo>
                  <a:lnTo>
                    <a:pt x="482" y="241"/>
                  </a:lnTo>
                  <a:lnTo>
                    <a:pt x="482" y="243"/>
                  </a:lnTo>
                  <a:lnTo>
                    <a:pt x="482" y="243"/>
                  </a:lnTo>
                  <a:lnTo>
                    <a:pt x="480" y="243"/>
                  </a:lnTo>
                  <a:lnTo>
                    <a:pt x="480" y="243"/>
                  </a:lnTo>
                  <a:lnTo>
                    <a:pt x="480" y="243"/>
                  </a:lnTo>
                  <a:lnTo>
                    <a:pt x="480" y="243"/>
                  </a:lnTo>
                  <a:lnTo>
                    <a:pt x="480" y="245"/>
                  </a:lnTo>
                  <a:lnTo>
                    <a:pt x="480" y="245"/>
                  </a:lnTo>
                  <a:lnTo>
                    <a:pt x="482" y="245"/>
                  </a:lnTo>
                  <a:lnTo>
                    <a:pt x="482" y="246"/>
                  </a:lnTo>
                  <a:lnTo>
                    <a:pt x="482" y="246"/>
                  </a:lnTo>
                  <a:lnTo>
                    <a:pt x="480" y="246"/>
                  </a:lnTo>
                  <a:lnTo>
                    <a:pt x="480" y="248"/>
                  </a:lnTo>
                  <a:lnTo>
                    <a:pt x="480" y="248"/>
                  </a:lnTo>
                  <a:lnTo>
                    <a:pt x="480" y="248"/>
                  </a:lnTo>
                  <a:lnTo>
                    <a:pt x="478" y="248"/>
                  </a:lnTo>
                  <a:lnTo>
                    <a:pt x="478" y="250"/>
                  </a:lnTo>
                  <a:lnTo>
                    <a:pt x="478" y="252"/>
                  </a:lnTo>
                  <a:lnTo>
                    <a:pt x="478" y="252"/>
                  </a:lnTo>
                  <a:lnTo>
                    <a:pt x="478" y="252"/>
                  </a:lnTo>
                  <a:lnTo>
                    <a:pt x="478" y="254"/>
                  </a:lnTo>
                  <a:lnTo>
                    <a:pt x="478" y="254"/>
                  </a:lnTo>
                  <a:lnTo>
                    <a:pt x="478" y="255"/>
                  </a:lnTo>
                  <a:lnTo>
                    <a:pt x="478" y="255"/>
                  </a:lnTo>
                  <a:lnTo>
                    <a:pt x="480" y="257"/>
                  </a:lnTo>
                  <a:lnTo>
                    <a:pt x="478" y="257"/>
                  </a:lnTo>
                  <a:lnTo>
                    <a:pt x="478" y="257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61"/>
                  </a:lnTo>
                  <a:lnTo>
                    <a:pt x="477" y="261"/>
                  </a:lnTo>
                  <a:lnTo>
                    <a:pt x="477" y="261"/>
                  </a:lnTo>
                  <a:lnTo>
                    <a:pt x="477" y="263"/>
                  </a:lnTo>
                  <a:lnTo>
                    <a:pt x="478" y="263"/>
                  </a:lnTo>
                  <a:lnTo>
                    <a:pt x="478" y="263"/>
                  </a:lnTo>
                  <a:lnTo>
                    <a:pt x="478" y="263"/>
                  </a:lnTo>
                  <a:lnTo>
                    <a:pt x="477" y="263"/>
                  </a:lnTo>
                  <a:lnTo>
                    <a:pt x="477" y="263"/>
                  </a:lnTo>
                  <a:lnTo>
                    <a:pt x="478" y="265"/>
                  </a:lnTo>
                  <a:lnTo>
                    <a:pt x="478" y="265"/>
                  </a:lnTo>
                  <a:lnTo>
                    <a:pt x="478" y="265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8"/>
                  </a:lnTo>
                  <a:lnTo>
                    <a:pt x="480" y="266"/>
                  </a:lnTo>
                  <a:lnTo>
                    <a:pt x="480" y="266"/>
                  </a:lnTo>
                  <a:lnTo>
                    <a:pt x="480" y="268"/>
                  </a:lnTo>
                  <a:lnTo>
                    <a:pt x="480" y="268"/>
                  </a:lnTo>
                  <a:lnTo>
                    <a:pt x="482" y="268"/>
                  </a:lnTo>
                  <a:lnTo>
                    <a:pt x="482" y="268"/>
                  </a:lnTo>
                  <a:lnTo>
                    <a:pt x="482" y="270"/>
                  </a:lnTo>
                  <a:lnTo>
                    <a:pt x="482" y="272"/>
                  </a:lnTo>
                  <a:lnTo>
                    <a:pt x="482" y="272"/>
                  </a:lnTo>
                  <a:lnTo>
                    <a:pt x="482" y="272"/>
                  </a:lnTo>
                  <a:lnTo>
                    <a:pt x="482" y="276"/>
                  </a:lnTo>
                  <a:lnTo>
                    <a:pt x="484" y="276"/>
                  </a:lnTo>
                  <a:lnTo>
                    <a:pt x="484" y="276"/>
                  </a:lnTo>
                  <a:lnTo>
                    <a:pt x="484" y="277"/>
                  </a:lnTo>
                  <a:lnTo>
                    <a:pt x="486" y="279"/>
                  </a:lnTo>
                  <a:lnTo>
                    <a:pt x="486" y="281"/>
                  </a:lnTo>
                  <a:lnTo>
                    <a:pt x="486" y="281"/>
                  </a:lnTo>
                  <a:lnTo>
                    <a:pt x="488" y="281"/>
                  </a:lnTo>
                  <a:lnTo>
                    <a:pt x="489" y="283"/>
                  </a:lnTo>
                  <a:lnTo>
                    <a:pt x="489" y="283"/>
                  </a:lnTo>
                  <a:lnTo>
                    <a:pt x="489" y="283"/>
                  </a:lnTo>
                  <a:lnTo>
                    <a:pt x="489" y="285"/>
                  </a:lnTo>
                  <a:lnTo>
                    <a:pt x="491" y="285"/>
                  </a:lnTo>
                  <a:lnTo>
                    <a:pt x="491" y="285"/>
                  </a:lnTo>
                  <a:lnTo>
                    <a:pt x="491" y="285"/>
                  </a:lnTo>
                  <a:lnTo>
                    <a:pt x="493" y="287"/>
                  </a:lnTo>
                  <a:lnTo>
                    <a:pt x="493" y="287"/>
                  </a:lnTo>
                  <a:lnTo>
                    <a:pt x="495" y="287"/>
                  </a:lnTo>
                  <a:lnTo>
                    <a:pt x="495" y="287"/>
                  </a:lnTo>
                  <a:lnTo>
                    <a:pt x="495" y="287"/>
                  </a:lnTo>
                  <a:lnTo>
                    <a:pt x="495" y="288"/>
                  </a:lnTo>
                  <a:lnTo>
                    <a:pt x="495" y="288"/>
                  </a:lnTo>
                  <a:lnTo>
                    <a:pt x="497" y="288"/>
                  </a:lnTo>
                  <a:lnTo>
                    <a:pt x="497" y="288"/>
                  </a:lnTo>
                  <a:lnTo>
                    <a:pt x="497" y="288"/>
                  </a:lnTo>
                  <a:lnTo>
                    <a:pt x="499" y="290"/>
                  </a:lnTo>
                  <a:lnTo>
                    <a:pt x="500" y="290"/>
                  </a:lnTo>
                  <a:lnTo>
                    <a:pt x="500" y="292"/>
                  </a:lnTo>
                  <a:lnTo>
                    <a:pt x="500" y="294"/>
                  </a:lnTo>
                  <a:lnTo>
                    <a:pt x="500" y="294"/>
                  </a:lnTo>
                  <a:lnTo>
                    <a:pt x="500" y="296"/>
                  </a:lnTo>
                  <a:lnTo>
                    <a:pt x="500" y="296"/>
                  </a:lnTo>
                  <a:lnTo>
                    <a:pt x="500" y="298"/>
                  </a:lnTo>
                  <a:lnTo>
                    <a:pt x="502" y="298"/>
                  </a:lnTo>
                  <a:lnTo>
                    <a:pt x="502" y="299"/>
                  </a:lnTo>
                  <a:lnTo>
                    <a:pt x="504" y="299"/>
                  </a:lnTo>
                  <a:lnTo>
                    <a:pt x="504" y="301"/>
                  </a:lnTo>
                  <a:lnTo>
                    <a:pt x="504" y="303"/>
                  </a:lnTo>
                  <a:lnTo>
                    <a:pt x="506" y="303"/>
                  </a:lnTo>
                  <a:lnTo>
                    <a:pt x="506" y="303"/>
                  </a:lnTo>
                  <a:lnTo>
                    <a:pt x="508" y="303"/>
                  </a:lnTo>
                  <a:lnTo>
                    <a:pt x="508" y="305"/>
                  </a:lnTo>
                  <a:lnTo>
                    <a:pt x="508" y="307"/>
                  </a:lnTo>
                  <a:lnTo>
                    <a:pt x="508" y="307"/>
                  </a:lnTo>
                  <a:lnTo>
                    <a:pt x="508" y="307"/>
                  </a:lnTo>
                  <a:lnTo>
                    <a:pt x="508" y="308"/>
                  </a:lnTo>
                  <a:lnTo>
                    <a:pt x="506" y="308"/>
                  </a:lnTo>
                  <a:lnTo>
                    <a:pt x="506" y="308"/>
                  </a:lnTo>
                  <a:lnTo>
                    <a:pt x="508" y="310"/>
                  </a:lnTo>
                  <a:lnTo>
                    <a:pt x="510" y="312"/>
                  </a:lnTo>
                  <a:lnTo>
                    <a:pt x="510" y="314"/>
                  </a:lnTo>
                  <a:lnTo>
                    <a:pt x="511" y="314"/>
                  </a:lnTo>
                  <a:lnTo>
                    <a:pt x="511" y="314"/>
                  </a:lnTo>
                  <a:lnTo>
                    <a:pt x="511" y="316"/>
                  </a:lnTo>
                  <a:lnTo>
                    <a:pt x="511" y="316"/>
                  </a:lnTo>
                  <a:lnTo>
                    <a:pt x="513" y="318"/>
                  </a:lnTo>
                  <a:lnTo>
                    <a:pt x="513" y="319"/>
                  </a:lnTo>
                  <a:lnTo>
                    <a:pt x="515" y="321"/>
                  </a:lnTo>
                  <a:lnTo>
                    <a:pt x="517" y="321"/>
                  </a:lnTo>
                  <a:lnTo>
                    <a:pt x="517" y="321"/>
                  </a:lnTo>
                  <a:lnTo>
                    <a:pt x="517" y="321"/>
                  </a:lnTo>
                  <a:lnTo>
                    <a:pt x="519" y="319"/>
                  </a:lnTo>
                  <a:lnTo>
                    <a:pt x="521" y="318"/>
                  </a:lnTo>
                  <a:lnTo>
                    <a:pt x="522" y="319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68"/>
            <p:cNvSpPr>
              <a:spLocks/>
            </p:cNvSpPr>
            <p:nvPr userDrawn="1"/>
          </p:nvSpPr>
          <p:spPr bwMode="auto">
            <a:xfrm>
              <a:off x="4803775" y="3465513"/>
              <a:ext cx="944563" cy="750888"/>
            </a:xfrm>
            <a:custGeom>
              <a:avLst/>
              <a:gdLst/>
              <a:ahLst/>
              <a:cxnLst>
                <a:cxn ang="0">
                  <a:pos x="510" y="330"/>
                </a:cxn>
                <a:cxn ang="0">
                  <a:pos x="506" y="352"/>
                </a:cxn>
                <a:cxn ang="0">
                  <a:pos x="531" y="338"/>
                </a:cxn>
                <a:cxn ang="0">
                  <a:pos x="533" y="347"/>
                </a:cxn>
                <a:cxn ang="0">
                  <a:pos x="537" y="352"/>
                </a:cxn>
                <a:cxn ang="0">
                  <a:pos x="541" y="371"/>
                </a:cxn>
                <a:cxn ang="0">
                  <a:pos x="531" y="369"/>
                </a:cxn>
                <a:cxn ang="0">
                  <a:pos x="517" y="374"/>
                </a:cxn>
                <a:cxn ang="0">
                  <a:pos x="524" y="385"/>
                </a:cxn>
                <a:cxn ang="0">
                  <a:pos x="521" y="393"/>
                </a:cxn>
                <a:cxn ang="0">
                  <a:pos x="506" y="393"/>
                </a:cxn>
                <a:cxn ang="0">
                  <a:pos x="526" y="405"/>
                </a:cxn>
                <a:cxn ang="0">
                  <a:pos x="535" y="414"/>
                </a:cxn>
                <a:cxn ang="0">
                  <a:pos x="552" y="414"/>
                </a:cxn>
                <a:cxn ang="0">
                  <a:pos x="559" y="420"/>
                </a:cxn>
                <a:cxn ang="0">
                  <a:pos x="577" y="420"/>
                </a:cxn>
                <a:cxn ang="0">
                  <a:pos x="579" y="429"/>
                </a:cxn>
                <a:cxn ang="0">
                  <a:pos x="586" y="431"/>
                </a:cxn>
                <a:cxn ang="0">
                  <a:pos x="595" y="440"/>
                </a:cxn>
                <a:cxn ang="0">
                  <a:pos x="584" y="446"/>
                </a:cxn>
                <a:cxn ang="0">
                  <a:pos x="577" y="451"/>
                </a:cxn>
                <a:cxn ang="0">
                  <a:pos x="566" y="442"/>
                </a:cxn>
                <a:cxn ang="0">
                  <a:pos x="555" y="451"/>
                </a:cxn>
                <a:cxn ang="0">
                  <a:pos x="531" y="435"/>
                </a:cxn>
                <a:cxn ang="0">
                  <a:pos x="522" y="431"/>
                </a:cxn>
                <a:cxn ang="0">
                  <a:pos x="508" y="420"/>
                </a:cxn>
                <a:cxn ang="0">
                  <a:pos x="491" y="411"/>
                </a:cxn>
                <a:cxn ang="0">
                  <a:pos x="475" y="409"/>
                </a:cxn>
                <a:cxn ang="0">
                  <a:pos x="468" y="394"/>
                </a:cxn>
                <a:cxn ang="0">
                  <a:pos x="471" y="418"/>
                </a:cxn>
                <a:cxn ang="0">
                  <a:pos x="482" y="427"/>
                </a:cxn>
                <a:cxn ang="0">
                  <a:pos x="478" y="446"/>
                </a:cxn>
                <a:cxn ang="0">
                  <a:pos x="464" y="458"/>
                </a:cxn>
                <a:cxn ang="0">
                  <a:pos x="458" y="451"/>
                </a:cxn>
                <a:cxn ang="0">
                  <a:pos x="446" y="447"/>
                </a:cxn>
                <a:cxn ang="0">
                  <a:pos x="433" y="444"/>
                </a:cxn>
                <a:cxn ang="0">
                  <a:pos x="424" y="456"/>
                </a:cxn>
                <a:cxn ang="0">
                  <a:pos x="418" y="462"/>
                </a:cxn>
                <a:cxn ang="0">
                  <a:pos x="411" y="471"/>
                </a:cxn>
                <a:cxn ang="0">
                  <a:pos x="400" y="467"/>
                </a:cxn>
                <a:cxn ang="0">
                  <a:pos x="398" y="462"/>
                </a:cxn>
                <a:cxn ang="0">
                  <a:pos x="389" y="455"/>
                </a:cxn>
                <a:cxn ang="0">
                  <a:pos x="378" y="447"/>
                </a:cxn>
                <a:cxn ang="0">
                  <a:pos x="347" y="427"/>
                </a:cxn>
                <a:cxn ang="0">
                  <a:pos x="330" y="422"/>
                </a:cxn>
                <a:cxn ang="0">
                  <a:pos x="301" y="407"/>
                </a:cxn>
                <a:cxn ang="0">
                  <a:pos x="272" y="403"/>
                </a:cxn>
                <a:cxn ang="0">
                  <a:pos x="248" y="420"/>
                </a:cxn>
                <a:cxn ang="0">
                  <a:pos x="256" y="431"/>
                </a:cxn>
                <a:cxn ang="0">
                  <a:pos x="223" y="442"/>
                </a:cxn>
                <a:cxn ang="0">
                  <a:pos x="140" y="427"/>
                </a:cxn>
                <a:cxn ang="0">
                  <a:pos x="78" y="436"/>
                </a:cxn>
                <a:cxn ang="0">
                  <a:pos x="75" y="416"/>
                </a:cxn>
                <a:cxn ang="0">
                  <a:pos x="71" y="343"/>
                </a:cxn>
                <a:cxn ang="0">
                  <a:pos x="82" y="285"/>
                </a:cxn>
                <a:cxn ang="0">
                  <a:pos x="64" y="243"/>
                </a:cxn>
                <a:cxn ang="0">
                  <a:pos x="31" y="173"/>
                </a:cxn>
                <a:cxn ang="0">
                  <a:pos x="318" y="43"/>
                </a:cxn>
                <a:cxn ang="0">
                  <a:pos x="325" y="93"/>
                </a:cxn>
                <a:cxn ang="0">
                  <a:pos x="309" y="148"/>
                </a:cxn>
                <a:cxn ang="0">
                  <a:pos x="292" y="213"/>
                </a:cxn>
                <a:cxn ang="0">
                  <a:pos x="482" y="246"/>
                </a:cxn>
                <a:cxn ang="0">
                  <a:pos x="502" y="299"/>
                </a:cxn>
              </a:cxnLst>
              <a:rect l="0" t="0" r="r" b="b"/>
              <a:pathLst>
                <a:path w="595" h="473">
                  <a:moveTo>
                    <a:pt x="522" y="319"/>
                  </a:moveTo>
                  <a:lnTo>
                    <a:pt x="522" y="319"/>
                  </a:lnTo>
                  <a:lnTo>
                    <a:pt x="522" y="321"/>
                  </a:lnTo>
                  <a:lnTo>
                    <a:pt x="522" y="321"/>
                  </a:lnTo>
                  <a:lnTo>
                    <a:pt x="521" y="321"/>
                  </a:lnTo>
                  <a:lnTo>
                    <a:pt x="521" y="321"/>
                  </a:lnTo>
                  <a:lnTo>
                    <a:pt x="519" y="321"/>
                  </a:lnTo>
                  <a:lnTo>
                    <a:pt x="519" y="321"/>
                  </a:lnTo>
                  <a:lnTo>
                    <a:pt x="519" y="321"/>
                  </a:lnTo>
                  <a:lnTo>
                    <a:pt x="517" y="323"/>
                  </a:lnTo>
                  <a:lnTo>
                    <a:pt x="517" y="323"/>
                  </a:lnTo>
                  <a:lnTo>
                    <a:pt x="517" y="325"/>
                  </a:lnTo>
                  <a:lnTo>
                    <a:pt x="517" y="325"/>
                  </a:lnTo>
                  <a:lnTo>
                    <a:pt x="517" y="325"/>
                  </a:lnTo>
                  <a:lnTo>
                    <a:pt x="515" y="325"/>
                  </a:lnTo>
                  <a:lnTo>
                    <a:pt x="515" y="325"/>
                  </a:lnTo>
                  <a:lnTo>
                    <a:pt x="513" y="325"/>
                  </a:lnTo>
                  <a:lnTo>
                    <a:pt x="513" y="325"/>
                  </a:lnTo>
                  <a:lnTo>
                    <a:pt x="513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3" y="323"/>
                  </a:lnTo>
                  <a:lnTo>
                    <a:pt x="513" y="325"/>
                  </a:lnTo>
                  <a:lnTo>
                    <a:pt x="513" y="323"/>
                  </a:lnTo>
                  <a:lnTo>
                    <a:pt x="515" y="323"/>
                  </a:lnTo>
                  <a:lnTo>
                    <a:pt x="515" y="323"/>
                  </a:lnTo>
                  <a:lnTo>
                    <a:pt x="515" y="323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7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3" y="321"/>
                  </a:lnTo>
                  <a:lnTo>
                    <a:pt x="513" y="321"/>
                  </a:lnTo>
                  <a:lnTo>
                    <a:pt x="513" y="321"/>
                  </a:lnTo>
                  <a:lnTo>
                    <a:pt x="511" y="321"/>
                  </a:lnTo>
                  <a:lnTo>
                    <a:pt x="511" y="323"/>
                  </a:lnTo>
                  <a:lnTo>
                    <a:pt x="513" y="323"/>
                  </a:lnTo>
                  <a:lnTo>
                    <a:pt x="513" y="323"/>
                  </a:lnTo>
                  <a:lnTo>
                    <a:pt x="513" y="323"/>
                  </a:lnTo>
                  <a:lnTo>
                    <a:pt x="511" y="323"/>
                  </a:lnTo>
                  <a:lnTo>
                    <a:pt x="511" y="323"/>
                  </a:lnTo>
                  <a:lnTo>
                    <a:pt x="511" y="323"/>
                  </a:lnTo>
                  <a:lnTo>
                    <a:pt x="511" y="323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0" y="325"/>
                  </a:lnTo>
                  <a:lnTo>
                    <a:pt x="510" y="325"/>
                  </a:lnTo>
                  <a:lnTo>
                    <a:pt x="510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9"/>
                  </a:lnTo>
                  <a:lnTo>
                    <a:pt x="508" y="329"/>
                  </a:lnTo>
                  <a:lnTo>
                    <a:pt x="510" y="329"/>
                  </a:lnTo>
                  <a:lnTo>
                    <a:pt x="510" y="329"/>
                  </a:lnTo>
                  <a:lnTo>
                    <a:pt x="510" y="327"/>
                  </a:lnTo>
                  <a:lnTo>
                    <a:pt x="510" y="327"/>
                  </a:lnTo>
                  <a:lnTo>
                    <a:pt x="510" y="329"/>
                  </a:lnTo>
                  <a:lnTo>
                    <a:pt x="511" y="329"/>
                  </a:lnTo>
                  <a:lnTo>
                    <a:pt x="511" y="329"/>
                  </a:lnTo>
                  <a:lnTo>
                    <a:pt x="511" y="329"/>
                  </a:lnTo>
                  <a:lnTo>
                    <a:pt x="510" y="329"/>
                  </a:lnTo>
                  <a:lnTo>
                    <a:pt x="510" y="329"/>
                  </a:lnTo>
                  <a:lnTo>
                    <a:pt x="510" y="330"/>
                  </a:lnTo>
                  <a:lnTo>
                    <a:pt x="510" y="330"/>
                  </a:lnTo>
                  <a:lnTo>
                    <a:pt x="508" y="330"/>
                  </a:lnTo>
                  <a:lnTo>
                    <a:pt x="508" y="332"/>
                  </a:lnTo>
                  <a:lnTo>
                    <a:pt x="508" y="332"/>
                  </a:lnTo>
                  <a:lnTo>
                    <a:pt x="506" y="332"/>
                  </a:lnTo>
                  <a:lnTo>
                    <a:pt x="506" y="332"/>
                  </a:lnTo>
                  <a:lnTo>
                    <a:pt x="506" y="332"/>
                  </a:lnTo>
                  <a:lnTo>
                    <a:pt x="506" y="334"/>
                  </a:lnTo>
                  <a:lnTo>
                    <a:pt x="506" y="334"/>
                  </a:lnTo>
                  <a:lnTo>
                    <a:pt x="508" y="334"/>
                  </a:lnTo>
                  <a:lnTo>
                    <a:pt x="508" y="336"/>
                  </a:lnTo>
                  <a:lnTo>
                    <a:pt x="508" y="336"/>
                  </a:lnTo>
                  <a:lnTo>
                    <a:pt x="508" y="336"/>
                  </a:lnTo>
                  <a:lnTo>
                    <a:pt x="506" y="338"/>
                  </a:lnTo>
                  <a:lnTo>
                    <a:pt x="506" y="338"/>
                  </a:lnTo>
                  <a:lnTo>
                    <a:pt x="504" y="338"/>
                  </a:lnTo>
                  <a:lnTo>
                    <a:pt x="504" y="338"/>
                  </a:lnTo>
                  <a:lnTo>
                    <a:pt x="502" y="338"/>
                  </a:lnTo>
                  <a:lnTo>
                    <a:pt x="502" y="340"/>
                  </a:lnTo>
                  <a:lnTo>
                    <a:pt x="502" y="340"/>
                  </a:lnTo>
                  <a:lnTo>
                    <a:pt x="502" y="341"/>
                  </a:lnTo>
                  <a:lnTo>
                    <a:pt x="502" y="341"/>
                  </a:lnTo>
                  <a:lnTo>
                    <a:pt x="504" y="341"/>
                  </a:lnTo>
                  <a:lnTo>
                    <a:pt x="504" y="341"/>
                  </a:lnTo>
                  <a:lnTo>
                    <a:pt x="504" y="343"/>
                  </a:lnTo>
                  <a:lnTo>
                    <a:pt x="504" y="343"/>
                  </a:lnTo>
                  <a:lnTo>
                    <a:pt x="502" y="343"/>
                  </a:lnTo>
                  <a:lnTo>
                    <a:pt x="502" y="343"/>
                  </a:lnTo>
                  <a:lnTo>
                    <a:pt x="502" y="343"/>
                  </a:lnTo>
                  <a:lnTo>
                    <a:pt x="500" y="343"/>
                  </a:lnTo>
                  <a:lnTo>
                    <a:pt x="500" y="341"/>
                  </a:lnTo>
                  <a:lnTo>
                    <a:pt x="499" y="341"/>
                  </a:lnTo>
                  <a:lnTo>
                    <a:pt x="499" y="341"/>
                  </a:lnTo>
                  <a:lnTo>
                    <a:pt x="499" y="341"/>
                  </a:lnTo>
                  <a:lnTo>
                    <a:pt x="499" y="341"/>
                  </a:lnTo>
                  <a:lnTo>
                    <a:pt x="497" y="341"/>
                  </a:lnTo>
                  <a:lnTo>
                    <a:pt x="497" y="341"/>
                  </a:lnTo>
                  <a:lnTo>
                    <a:pt x="497" y="341"/>
                  </a:lnTo>
                  <a:lnTo>
                    <a:pt x="495" y="341"/>
                  </a:lnTo>
                  <a:lnTo>
                    <a:pt x="495" y="341"/>
                  </a:lnTo>
                  <a:lnTo>
                    <a:pt x="495" y="341"/>
                  </a:lnTo>
                  <a:lnTo>
                    <a:pt x="493" y="341"/>
                  </a:lnTo>
                  <a:lnTo>
                    <a:pt x="493" y="341"/>
                  </a:lnTo>
                  <a:lnTo>
                    <a:pt x="493" y="341"/>
                  </a:lnTo>
                  <a:lnTo>
                    <a:pt x="493" y="343"/>
                  </a:lnTo>
                  <a:lnTo>
                    <a:pt x="493" y="343"/>
                  </a:lnTo>
                  <a:lnTo>
                    <a:pt x="491" y="343"/>
                  </a:lnTo>
                  <a:lnTo>
                    <a:pt x="491" y="345"/>
                  </a:lnTo>
                  <a:lnTo>
                    <a:pt x="491" y="345"/>
                  </a:lnTo>
                  <a:lnTo>
                    <a:pt x="491" y="347"/>
                  </a:lnTo>
                  <a:lnTo>
                    <a:pt x="491" y="347"/>
                  </a:lnTo>
                  <a:lnTo>
                    <a:pt x="489" y="347"/>
                  </a:lnTo>
                  <a:lnTo>
                    <a:pt x="489" y="347"/>
                  </a:lnTo>
                  <a:lnTo>
                    <a:pt x="489" y="349"/>
                  </a:lnTo>
                  <a:lnTo>
                    <a:pt x="491" y="349"/>
                  </a:lnTo>
                  <a:lnTo>
                    <a:pt x="491" y="349"/>
                  </a:lnTo>
                  <a:lnTo>
                    <a:pt x="491" y="349"/>
                  </a:lnTo>
                  <a:lnTo>
                    <a:pt x="491" y="349"/>
                  </a:lnTo>
                  <a:lnTo>
                    <a:pt x="491" y="351"/>
                  </a:lnTo>
                  <a:lnTo>
                    <a:pt x="491" y="351"/>
                  </a:lnTo>
                  <a:lnTo>
                    <a:pt x="491" y="351"/>
                  </a:lnTo>
                  <a:lnTo>
                    <a:pt x="491" y="352"/>
                  </a:lnTo>
                  <a:lnTo>
                    <a:pt x="491" y="352"/>
                  </a:lnTo>
                  <a:lnTo>
                    <a:pt x="493" y="354"/>
                  </a:lnTo>
                  <a:lnTo>
                    <a:pt x="493" y="354"/>
                  </a:lnTo>
                  <a:lnTo>
                    <a:pt x="493" y="354"/>
                  </a:lnTo>
                  <a:lnTo>
                    <a:pt x="493" y="354"/>
                  </a:lnTo>
                  <a:lnTo>
                    <a:pt x="495" y="354"/>
                  </a:lnTo>
                  <a:lnTo>
                    <a:pt x="495" y="354"/>
                  </a:lnTo>
                  <a:lnTo>
                    <a:pt x="495" y="356"/>
                  </a:lnTo>
                  <a:lnTo>
                    <a:pt x="495" y="356"/>
                  </a:lnTo>
                  <a:lnTo>
                    <a:pt x="497" y="356"/>
                  </a:lnTo>
                  <a:lnTo>
                    <a:pt x="499" y="356"/>
                  </a:lnTo>
                  <a:lnTo>
                    <a:pt x="499" y="356"/>
                  </a:lnTo>
                  <a:lnTo>
                    <a:pt x="499" y="354"/>
                  </a:lnTo>
                  <a:lnTo>
                    <a:pt x="500" y="354"/>
                  </a:lnTo>
                  <a:lnTo>
                    <a:pt x="500" y="354"/>
                  </a:lnTo>
                  <a:lnTo>
                    <a:pt x="502" y="354"/>
                  </a:lnTo>
                  <a:lnTo>
                    <a:pt x="502" y="352"/>
                  </a:lnTo>
                  <a:lnTo>
                    <a:pt x="504" y="352"/>
                  </a:lnTo>
                  <a:lnTo>
                    <a:pt x="504" y="351"/>
                  </a:lnTo>
                  <a:lnTo>
                    <a:pt x="506" y="351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4" y="354"/>
                  </a:lnTo>
                  <a:lnTo>
                    <a:pt x="504" y="354"/>
                  </a:lnTo>
                  <a:lnTo>
                    <a:pt x="504" y="354"/>
                  </a:lnTo>
                  <a:lnTo>
                    <a:pt x="504" y="354"/>
                  </a:lnTo>
                  <a:lnTo>
                    <a:pt x="504" y="356"/>
                  </a:lnTo>
                  <a:lnTo>
                    <a:pt x="504" y="356"/>
                  </a:lnTo>
                  <a:lnTo>
                    <a:pt x="504" y="356"/>
                  </a:lnTo>
                  <a:lnTo>
                    <a:pt x="504" y="358"/>
                  </a:lnTo>
                  <a:lnTo>
                    <a:pt x="506" y="358"/>
                  </a:lnTo>
                  <a:lnTo>
                    <a:pt x="506" y="358"/>
                  </a:lnTo>
                  <a:lnTo>
                    <a:pt x="506" y="358"/>
                  </a:lnTo>
                  <a:lnTo>
                    <a:pt x="506" y="360"/>
                  </a:lnTo>
                  <a:lnTo>
                    <a:pt x="508" y="360"/>
                  </a:lnTo>
                  <a:lnTo>
                    <a:pt x="508" y="360"/>
                  </a:lnTo>
                  <a:lnTo>
                    <a:pt x="508" y="360"/>
                  </a:lnTo>
                  <a:lnTo>
                    <a:pt x="510" y="361"/>
                  </a:lnTo>
                  <a:lnTo>
                    <a:pt x="511" y="361"/>
                  </a:lnTo>
                  <a:lnTo>
                    <a:pt x="511" y="361"/>
                  </a:lnTo>
                  <a:lnTo>
                    <a:pt x="513" y="361"/>
                  </a:lnTo>
                  <a:lnTo>
                    <a:pt x="515" y="361"/>
                  </a:lnTo>
                  <a:lnTo>
                    <a:pt x="515" y="361"/>
                  </a:lnTo>
                  <a:lnTo>
                    <a:pt x="517" y="361"/>
                  </a:lnTo>
                  <a:lnTo>
                    <a:pt x="517" y="360"/>
                  </a:lnTo>
                  <a:lnTo>
                    <a:pt x="517" y="360"/>
                  </a:lnTo>
                  <a:lnTo>
                    <a:pt x="519" y="360"/>
                  </a:lnTo>
                  <a:lnTo>
                    <a:pt x="519" y="360"/>
                  </a:lnTo>
                  <a:lnTo>
                    <a:pt x="519" y="360"/>
                  </a:lnTo>
                  <a:lnTo>
                    <a:pt x="521" y="358"/>
                  </a:lnTo>
                  <a:lnTo>
                    <a:pt x="521" y="358"/>
                  </a:lnTo>
                  <a:lnTo>
                    <a:pt x="521" y="358"/>
                  </a:lnTo>
                  <a:lnTo>
                    <a:pt x="521" y="358"/>
                  </a:lnTo>
                  <a:lnTo>
                    <a:pt x="521" y="356"/>
                  </a:lnTo>
                  <a:lnTo>
                    <a:pt x="521" y="356"/>
                  </a:lnTo>
                  <a:lnTo>
                    <a:pt x="521" y="356"/>
                  </a:lnTo>
                  <a:lnTo>
                    <a:pt x="521" y="356"/>
                  </a:lnTo>
                  <a:lnTo>
                    <a:pt x="521" y="354"/>
                  </a:lnTo>
                  <a:lnTo>
                    <a:pt x="521" y="354"/>
                  </a:lnTo>
                  <a:lnTo>
                    <a:pt x="521" y="352"/>
                  </a:lnTo>
                  <a:lnTo>
                    <a:pt x="521" y="352"/>
                  </a:lnTo>
                  <a:lnTo>
                    <a:pt x="521" y="352"/>
                  </a:lnTo>
                  <a:lnTo>
                    <a:pt x="521" y="351"/>
                  </a:lnTo>
                  <a:lnTo>
                    <a:pt x="521" y="351"/>
                  </a:lnTo>
                  <a:lnTo>
                    <a:pt x="521" y="351"/>
                  </a:lnTo>
                  <a:lnTo>
                    <a:pt x="521" y="349"/>
                  </a:lnTo>
                  <a:lnTo>
                    <a:pt x="521" y="349"/>
                  </a:lnTo>
                  <a:lnTo>
                    <a:pt x="521" y="347"/>
                  </a:lnTo>
                  <a:lnTo>
                    <a:pt x="522" y="347"/>
                  </a:lnTo>
                  <a:lnTo>
                    <a:pt x="521" y="347"/>
                  </a:lnTo>
                  <a:lnTo>
                    <a:pt x="521" y="347"/>
                  </a:lnTo>
                  <a:lnTo>
                    <a:pt x="521" y="347"/>
                  </a:lnTo>
                  <a:lnTo>
                    <a:pt x="519" y="343"/>
                  </a:lnTo>
                  <a:lnTo>
                    <a:pt x="519" y="343"/>
                  </a:lnTo>
                  <a:lnTo>
                    <a:pt x="521" y="343"/>
                  </a:lnTo>
                  <a:lnTo>
                    <a:pt x="521" y="343"/>
                  </a:lnTo>
                  <a:lnTo>
                    <a:pt x="521" y="343"/>
                  </a:lnTo>
                  <a:lnTo>
                    <a:pt x="522" y="343"/>
                  </a:lnTo>
                  <a:lnTo>
                    <a:pt x="522" y="343"/>
                  </a:lnTo>
                  <a:lnTo>
                    <a:pt x="522" y="343"/>
                  </a:lnTo>
                  <a:lnTo>
                    <a:pt x="522" y="343"/>
                  </a:lnTo>
                  <a:lnTo>
                    <a:pt x="522" y="341"/>
                  </a:lnTo>
                  <a:lnTo>
                    <a:pt x="522" y="341"/>
                  </a:lnTo>
                  <a:lnTo>
                    <a:pt x="524" y="341"/>
                  </a:lnTo>
                  <a:lnTo>
                    <a:pt x="524" y="341"/>
                  </a:lnTo>
                  <a:lnTo>
                    <a:pt x="526" y="340"/>
                  </a:lnTo>
                  <a:lnTo>
                    <a:pt x="526" y="340"/>
                  </a:lnTo>
                  <a:lnTo>
                    <a:pt x="528" y="338"/>
                  </a:lnTo>
                  <a:lnTo>
                    <a:pt x="528" y="338"/>
                  </a:lnTo>
                  <a:lnTo>
                    <a:pt x="528" y="338"/>
                  </a:lnTo>
                  <a:lnTo>
                    <a:pt x="528" y="340"/>
                  </a:lnTo>
                  <a:lnTo>
                    <a:pt x="528" y="340"/>
                  </a:lnTo>
                  <a:lnTo>
                    <a:pt x="528" y="340"/>
                  </a:lnTo>
                  <a:lnTo>
                    <a:pt x="528" y="340"/>
                  </a:lnTo>
                  <a:lnTo>
                    <a:pt x="530" y="338"/>
                  </a:lnTo>
                  <a:lnTo>
                    <a:pt x="530" y="340"/>
                  </a:lnTo>
                  <a:lnTo>
                    <a:pt x="530" y="340"/>
                  </a:lnTo>
                  <a:lnTo>
                    <a:pt x="531" y="340"/>
                  </a:lnTo>
                  <a:lnTo>
                    <a:pt x="531" y="340"/>
                  </a:lnTo>
                  <a:lnTo>
                    <a:pt x="531" y="340"/>
                  </a:lnTo>
                  <a:lnTo>
                    <a:pt x="531" y="338"/>
                  </a:lnTo>
                  <a:lnTo>
                    <a:pt x="531" y="338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8"/>
                  </a:lnTo>
                  <a:lnTo>
                    <a:pt x="531" y="338"/>
                  </a:lnTo>
                  <a:lnTo>
                    <a:pt x="530" y="338"/>
                  </a:lnTo>
                  <a:lnTo>
                    <a:pt x="530" y="338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4"/>
                  </a:lnTo>
                  <a:lnTo>
                    <a:pt x="531" y="334"/>
                  </a:lnTo>
                  <a:lnTo>
                    <a:pt x="533" y="334"/>
                  </a:lnTo>
                  <a:lnTo>
                    <a:pt x="533" y="334"/>
                  </a:lnTo>
                  <a:lnTo>
                    <a:pt x="533" y="334"/>
                  </a:lnTo>
                  <a:lnTo>
                    <a:pt x="533" y="334"/>
                  </a:lnTo>
                  <a:lnTo>
                    <a:pt x="535" y="334"/>
                  </a:lnTo>
                  <a:lnTo>
                    <a:pt x="535" y="334"/>
                  </a:lnTo>
                  <a:lnTo>
                    <a:pt x="535" y="334"/>
                  </a:lnTo>
                  <a:lnTo>
                    <a:pt x="535" y="336"/>
                  </a:lnTo>
                  <a:lnTo>
                    <a:pt x="535" y="336"/>
                  </a:lnTo>
                  <a:lnTo>
                    <a:pt x="533" y="336"/>
                  </a:lnTo>
                  <a:lnTo>
                    <a:pt x="533" y="336"/>
                  </a:lnTo>
                  <a:lnTo>
                    <a:pt x="533" y="338"/>
                  </a:lnTo>
                  <a:lnTo>
                    <a:pt x="535" y="336"/>
                  </a:lnTo>
                  <a:lnTo>
                    <a:pt x="535" y="336"/>
                  </a:lnTo>
                  <a:lnTo>
                    <a:pt x="537" y="336"/>
                  </a:lnTo>
                  <a:lnTo>
                    <a:pt x="537" y="338"/>
                  </a:lnTo>
                  <a:lnTo>
                    <a:pt x="537" y="338"/>
                  </a:lnTo>
                  <a:lnTo>
                    <a:pt x="537" y="338"/>
                  </a:lnTo>
                  <a:lnTo>
                    <a:pt x="535" y="338"/>
                  </a:lnTo>
                  <a:lnTo>
                    <a:pt x="535" y="338"/>
                  </a:lnTo>
                  <a:lnTo>
                    <a:pt x="535" y="338"/>
                  </a:lnTo>
                  <a:lnTo>
                    <a:pt x="535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40"/>
                  </a:lnTo>
                  <a:lnTo>
                    <a:pt x="533" y="340"/>
                  </a:lnTo>
                  <a:lnTo>
                    <a:pt x="533" y="340"/>
                  </a:lnTo>
                  <a:lnTo>
                    <a:pt x="533" y="340"/>
                  </a:lnTo>
                  <a:lnTo>
                    <a:pt x="533" y="341"/>
                  </a:lnTo>
                  <a:lnTo>
                    <a:pt x="531" y="341"/>
                  </a:lnTo>
                  <a:lnTo>
                    <a:pt x="531" y="341"/>
                  </a:lnTo>
                  <a:lnTo>
                    <a:pt x="531" y="341"/>
                  </a:lnTo>
                  <a:lnTo>
                    <a:pt x="531" y="343"/>
                  </a:lnTo>
                  <a:lnTo>
                    <a:pt x="533" y="343"/>
                  </a:lnTo>
                  <a:lnTo>
                    <a:pt x="533" y="343"/>
                  </a:lnTo>
                  <a:lnTo>
                    <a:pt x="533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3"/>
                  </a:lnTo>
                  <a:lnTo>
                    <a:pt x="535" y="343"/>
                  </a:lnTo>
                  <a:lnTo>
                    <a:pt x="535" y="343"/>
                  </a:lnTo>
                  <a:lnTo>
                    <a:pt x="535" y="343"/>
                  </a:lnTo>
                  <a:lnTo>
                    <a:pt x="533" y="343"/>
                  </a:lnTo>
                  <a:lnTo>
                    <a:pt x="533" y="343"/>
                  </a:lnTo>
                  <a:lnTo>
                    <a:pt x="533" y="343"/>
                  </a:lnTo>
                  <a:lnTo>
                    <a:pt x="531" y="343"/>
                  </a:lnTo>
                  <a:lnTo>
                    <a:pt x="531" y="343"/>
                  </a:lnTo>
                  <a:lnTo>
                    <a:pt x="530" y="343"/>
                  </a:lnTo>
                  <a:lnTo>
                    <a:pt x="530" y="343"/>
                  </a:lnTo>
                  <a:lnTo>
                    <a:pt x="530" y="343"/>
                  </a:lnTo>
                  <a:lnTo>
                    <a:pt x="531" y="343"/>
                  </a:lnTo>
                  <a:lnTo>
                    <a:pt x="531" y="343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5" y="347"/>
                  </a:lnTo>
                  <a:lnTo>
                    <a:pt x="535" y="347"/>
                  </a:lnTo>
                  <a:lnTo>
                    <a:pt x="535" y="345"/>
                  </a:lnTo>
                  <a:lnTo>
                    <a:pt x="535" y="343"/>
                  </a:lnTo>
                  <a:lnTo>
                    <a:pt x="537" y="343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9" y="345"/>
                  </a:lnTo>
                  <a:lnTo>
                    <a:pt x="539" y="343"/>
                  </a:lnTo>
                  <a:lnTo>
                    <a:pt x="539" y="343"/>
                  </a:lnTo>
                  <a:lnTo>
                    <a:pt x="539" y="345"/>
                  </a:lnTo>
                  <a:lnTo>
                    <a:pt x="539" y="345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5"/>
                  </a:lnTo>
                  <a:lnTo>
                    <a:pt x="539" y="345"/>
                  </a:lnTo>
                  <a:lnTo>
                    <a:pt x="541" y="345"/>
                  </a:lnTo>
                  <a:lnTo>
                    <a:pt x="541" y="345"/>
                  </a:lnTo>
                  <a:lnTo>
                    <a:pt x="541" y="343"/>
                  </a:lnTo>
                  <a:lnTo>
                    <a:pt x="541" y="343"/>
                  </a:lnTo>
                  <a:lnTo>
                    <a:pt x="542" y="345"/>
                  </a:lnTo>
                  <a:lnTo>
                    <a:pt x="542" y="345"/>
                  </a:lnTo>
                  <a:lnTo>
                    <a:pt x="541" y="345"/>
                  </a:lnTo>
                  <a:lnTo>
                    <a:pt x="541" y="345"/>
                  </a:lnTo>
                  <a:lnTo>
                    <a:pt x="541" y="347"/>
                  </a:lnTo>
                  <a:lnTo>
                    <a:pt x="541" y="347"/>
                  </a:lnTo>
                  <a:lnTo>
                    <a:pt x="542" y="347"/>
                  </a:lnTo>
                  <a:lnTo>
                    <a:pt x="542" y="347"/>
                  </a:lnTo>
                  <a:lnTo>
                    <a:pt x="542" y="347"/>
                  </a:lnTo>
                  <a:lnTo>
                    <a:pt x="541" y="347"/>
                  </a:lnTo>
                  <a:lnTo>
                    <a:pt x="541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7" y="347"/>
                  </a:lnTo>
                  <a:lnTo>
                    <a:pt x="537" y="349"/>
                  </a:lnTo>
                  <a:lnTo>
                    <a:pt x="537" y="349"/>
                  </a:lnTo>
                  <a:lnTo>
                    <a:pt x="537" y="351"/>
                  </a:lnTo>
                  <a:lnTo>
                    <a:pt x="537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3" y="349"/>
                  </a:lnTo>
                  <a:lnTo>
                    <a:pt x="533" y="349"/>
                  </a:lnTo>
                  <a:lnTo>
                    <a:pt x="533" y="351"/>
                  </a:lnTo>
                  <a:lnTo>
                    <a:pt x="533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2"/>
                  </a:lnTo>
                  <a:lnTo>
                    <a:pt x="539" y="352"/>
                  </a:lnTo>
                  <a:lnTo>
                    <a:pt x="539" y="354"/>
                  </a:lnTo>
                  <a:lnTo>
                    <a:pt x="539" y="354"/>
                  </a:lnTo>
                  <a:lnTo>
                    <a:pt x="541" y="354"/>
                  </a:lnTo>
                  <a:lnTo>
                    <a:pt x="542" y="354"/>
                  </a:lnTo>
                  <a:lnTo>
                    <a:pt x="542" y="354"/>
                  </a:lnTo>
                  <a:lnTo>
                    <a:pt x="542" y="356"/>
                  </a:lnTo>
                  <a:lnTo>
                    <a:pt x="542" y="356"/>
                  </a:lnTo>
                  <a:lnTo>
                    <a:pt x="541" y="356"/>
                  </a:lnTo>
                  <a:lnTo>
                    <a:pt x="541" y="356"/>
                  </a:lnTo>
                  <a:lnTo>
                    <a:pt x="541" y="356"/>
                  </a:lnTo>
                  <a:lnTo>
                    <a:pt x="539" y="354"/>
                  </a:lnTo>
                  <a:lnTo>
                    <a:pt x="539" y="354"/>
                  </a:lnTo>
                  <a:lnTo>
                    <a:pt x="539" y="354"/>
                  </a:lnTo>
                  <a:lnTo>
                    <a:pt x="537" y="354"/>
                  </a:lnTo>
                  <a:lnTo>
                    <a:pt x="537" y="354"/>
                  </a:lnTo>
                  <a:lnTo>
                    <a:pt x="537" y="354"/>
                  </a:lnTo>
                  <a:lnTo>
                    <a:pt x="537" y="356"/>
                  </a:lnTo>
                  <a:lnTo>
                    <a:pt x="537" y="356"/>
                  </a:lnTo>
                  <a:lnTo>
                    <a:pt x="539" y="356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37" y="360"/>
                  </a:lnTo>
                  <a:lnTo>
                    <a:pt x="539" y="360"/>
                  </a:lnTo>
                  <a:lnTo>
                    <a:pt x="539" y="360"/>
                  </a:lnTo>
                  <a:lnTo>
                    <a:pt x="539" y="360"/>
                  </a:lnTo>
                  <a:lnTo>
                    <a:pt x="541" y="360"/>
                  </a:lnTo>
                  <a:lnTo>
                    <a:pt x="541" y="360"/>
                  </a:lnTo>
                  <a:lnTo>
                    <a:pt x="541" y="360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3"/>
                  </a:lnTo>
                  <a:lnTo>
                    <a:pt x="541" y="363"/>
                  </a:lnTo>
                  <a:lnTo>
                    <a:pt x="539" y="363"/>
                  </a:lnTo>
                  <a:lnTo>
                    <a:pt x="539" y="363"/>
                  </a:lnTo>
                  <a:lnTo>
                    <a:pt x="541" y="363"/>
                  </a:lnTo>
                  <a:lnTo>
                    <a:pt x="541" y="363"/>
                  </a:lnTo>
                  <a:lnTo>
                    <a:pt x="542" y="363"/>
                  </a:lnTo>
                  <a:lnTo>
                    <a:pt x="542" y="363"/>
                  </a:lnTo>
                  <a:lnTo>
                    <a:pt x="542" y="363"/>
                  </a:lnTo>
                  <a:lnTo>
                    <a:pt x="542" y="363"/>
                  </a:lnTo>
                  <a:lnTo>
                    <a:pt x="544" y="363"/>
                  </a:lnTo>
                  <a:lnTo>
                    <a:pt x="544" y="363"/>
                  </a:lnTo>
                  <a:lnTo>
                    <a:pt x="546" y="363"/>
                  </a:lnTo>
                  <a:lnTo>
                    <a:pt x="546" y="363"/>
                  </a:lnTo>
                  <a:lnTo>
                    <a:pt x="546" y="363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50" y="365"/>
                  </a:lnTo>
                  <a:lnTo>
                    <a:pt x="550" y="367"/>
                  </a:lnTo>
                  <a:lnTo>
                    <a:pt x="548" y="367"/>
                  </a:lnTo>
                  <a:lnTo>
                    <a:pt x="548" y="365"/>
                  </a:lnTo>
                  <a:lnTo>
                    <a:pt x="546" y="367"/>
                  </a:lnTo>
                  <a:lnTo>
                    <a:pt x="546" y="367"/>
                  </a:lnTo>
                  <a:lnTo>
                    <a:pt x="546" y="367"/>
                  </a:lnTo>
                  <a:lnTo>
                    <a:pt x="546" y="367"/>
                  </a:lnTo>
                  <a:lnTo>
                    <a:pt x="546" y="365"/>
                  </a:lnTo>
                  <a:lnTo>
                    <a:pt x="544" y="365"/>
                  </a:lnTo>
                  <a:lnTo>
                    <a:pt x="544" y="365"/>
                  </a:lnTo>
                  <a:lnTo>
                    <a:pt x="544" y="365"/>
                  </a:lnTo>
                  <a:lnTo>
                    <a:pt x="544" y="367"/>
                  </a:lnTo>
                  <a:lnTo>
                    <a:pt x="542" y="367"/>
                  </a:lnTo>
                  <a:lnTo>
                    <a:pt x="542" y="369"/>
                  </a:lnTo>
                  <a:lnTo>
                    <a:pt x="542" y="369"/>
                  </a:lnTo>
                  <a:lnTo>
                    <a:pt x="542" y="371"/>
                  </a:lnTo>
                  <a:lnTo>
                    <a:pt x="542" y="371"/>
                  </a:lnTo>
                  <a:lnTo>
                    <a:pt x="541" y="371"/>
                  </a:lnTo>
                  <a:lnTo>
                    <a:pt x="541" y="371"/>
                  </a:lnTo>
                  <a:lnTo>
                    <a:pt x="541" y="369"/>
                  </a:lnTo>
                  <a:lnTo>
                    <a:pt x="541" y="369"/>
                  </a:lnTo>
                  <a:lnTo>
                    <a:pt x="542" y="369"/>
                  </a:lnTo>
                  <a:lnTo>
                    <a:pt x="541" y="367"/>
                  </a:lnTo>
                  <a:lnTo>
                    <a:pt x="541" y="367"/>
                  </a:lnTo>
                  <a:lnTo>
                    <a:pt x="541" y="367"/>
                  </a:lnTo>
                  <a:lnTo>
                    <a:pt x="541" y="367"/>
                  </a:lnTo>
                  <a:lnTo>
                    <a:pt x="541" y="369"/>
                  </a:lnTo>
                  <a:lnTo>
                    <a:pt x="539" y="369"/>
                  </a:lnTo>
                  <a:lnTo>
                    <a:pt x="539" y="367"/>
                  </a:lnTo>
                  <a:lnTo>
                    <a:pt x="539" y="367"/>
                  </a:lnTo>
                  <a:lnTo>
                    <a:pt x="539" y="367"/>
                  </a:lnTo>
                  <a:lnTo>
                    <a:pt x="539" y="365"/>
                  </a:lnTo>
                  <a:lnTo>
                    <a:pt x="539" y="365"/>
                  </a:lnTo>
                  <a:lnTo>
                    <a:pt x="539" y="365"/>
                  </a:lnTo>
                  <a:lnTo>
                    <a:pt x="537" y="363"/>
                  </a:lnTo>
                  <a:lnTo>
                    <a:pt x="535" y="363"/>
                  </a:lnTo>
                  <a:lnTo>
                    <a:pt x="535" y="363"/>
                  </a:lnTo>
                  <a:lnTo>
                    <a:pt x="535" y="363"/>
                  </a:lnTo>
                  <a:lnTo>
                    <a:pt x="533" y="363"/>
                  </a:lnTo>
                  <a:lnTo>
                    <a:pt x="533" y="363"/>
                  </a:lnTo>
                  <a:lnTo>
                    <a:pt x="533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0" y="363"/>
                  </a:lnTo>
                  <a:lnTo>
                    <a:pt x="530" y="361"/>
                  </a:lnTo>
                  <a:lnTo>
                    <a:pt x="528" y="361"/>
                  </a:lnTo>
                  <a:lnTo>
                    <a:pt x="530" y="361"/>
                  </a:lnTo>
                  <a:lnTo>
                    <a:pt x="530" y="363"/>
                  </a:lnTo>
                  <a:lnTo>
                    <a:pt x="530" y="363"/>
                  </a:lnTo>
                  <a:lnTo>
                    <a:pt x="530" y="363"/>
                  </a:lnTo>
                  <a:lnTo>
                    <a:pt x="528" y="363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7"/>
                  </a:lnTo>
                  <a:lnTo>
                    <a:pt x="528" y="367"/>
                  </a:lnTo>
                  <a:lnTo>
                    <a:pt x="528" y="367"/>
                  </a:lnTo>
                  <a:lnTo>
                    <a:pt x="530" y="367"/>
                  </a:lnTo>
                  <a:lnTo>
                    <a:pt x="530" y="365"/>
                  </a:lnTo>
                  <a:lnTo>
                    <a:pt x="530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0" y="365"/>
                  </a:lnTo>
                  <a:lnTo>
                    <a:pt x="530" y="365"/>
                  </a:lnTo>
                  <a:lnTo>
                    <a:pt x="530" y="365"/>
                  </a:lnTo>
                  <a:lnTo>
                    <a:pt x="530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3" y="363"/>
                  </a:lnTo>
                  <a:lnTo>
                    <a:pt x="533" y="363"/>
                  </a:lnTo>
                  <a:lnTo>
                    <a:pt x="533" y="365"/>
                  </a:lnTo>
                  <a:lnTo>
                    <a:pt x="533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7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5" y="367"/>
                  </a:lnTo>
                  <a:lnTo>
                    <a:pt x="535" y="365"/>
                  </a:lnTo>
                  <a:lnTo>
                    <a:pt x="533" y="365"/>
                  </a:lnTo>
                  <a:lnTo>
                    <a:pt x="533" y="365"/>
                  </a:lnTo>
                  <a:lnTo>
                    <a:pt x="533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31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30" y="369"/>
                  </a:lnTo>
                  <a:lnTo>
                    <a:pt x="530" y="371"/>
                  </a:lnTo>
                  <a:lnTo>
                    <a:pt x="528" y="371"/>
                  </a:lnTo>
                  <a:lnTo>
                    <a:pt x="528" y="371"/>
                  </a:lnTo>
                  <a:lnTo>
                    <a:pt x="528" y="371"/>
                  </a:lnTo>
                  <a:lnTo>
                    <a:pt x="530" y="371"/>
                  </a:lnTo>
                  <a:lnTo>
                    <a:pt x="531" y="371"/>
                  </a:lnTo>
                  <a:lnTo>
                    <a:pt x="531" y="372"/>
                  </a:lnTo>
                  <a:lnTo>
                    <a:pt x="531" y="372"/>
                  </a:lnTo>
                  <a:lnTo>
                    <a:pt x="531" y="372"/>
                  </a:lnTo>
                  <a:lnTo>
                    <a:pt x="530" y="372"/>
                  </a:lnTo>
                  <a:lnTo>
                    <a:pt x="530" y="372"/>
                  </a:lnTo>
                  <a:lnTo>
                    <a:pt x="528" y="371"/>
                  </a:lnTo>
                  <a:lnTo>
                    <a:pt x="528" y="372"/>
                  </a:lnTo>
                  <a:lnTo>
                    <a:pt x="528" y="372"/>
                  </a:lnTo>
                  <a:lnTo>
                    <a:pt x="528" y="372"/>
                  </a:lnTo>
                  <a:lnTo>
                    <a:pt x="528" y="372"/>
                  </a:lnTo>
                  <a:lnTo>
                    <a:pt x="530" y="372"/>
                  </a:lnTo>
                  <a:lnTo>
                    <a:pt x="530" y="372"/>
                  </a:lnTo>
                  <a:lnTo>
                    <a:pt x="530" y="372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28" y="374"/>
                  </a:lnTo>
                  <a:lnTo>
                    <a:pt x="528" y="374"/>
                  </a:lnTo>
                  <a:lnTo>
                    <a:pt x="528" y="374"/>
                  </a:lnTo>
                  <a:lnTo>
                    <a:pt x="526" y="374"/>
                  </a:lnTo>
                  <a:lnTo>
                    <a:pt x="526" y="374"/>
                  </a:lnTo>
                  <a:lnTo>
                    <a:pt x="526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2" y="374"/>
                  </a:lnTo>
                  <a:lnTo>
                    <a:pt x="522" y="374"/>
                  </a:lnTo>
                  <a:lnTo>
                    <a:pt x="522" y="376"/>
                  </a:lnTo>
                  <a:lnTo>
                    <a:pt x="522" y="376"/>
                  </a:lnTo>
                  <a:lnTo>
                    <a:pt x="521" y="376"/>
                  </a:lnTo>
                  <a:lnTo>
                    <a:pt x="521" y="376"/>
                  </a:lnTo>
                  <a:lnTo>
                    <a:pt x="521" y="374"/>
                  </a:lnTo>
                  <a:lnTo>
                    <a:pt x="521" y="374"/>
                  </a:lnTo>
                  <a:lnTo>
                    <a:pt x="519" y="374"/>
                  </a:lnTo>
                  <a:lnTo>
                    <a:pt x="519" y="374"/>
                  </a:lnTo>
                  <a:lnTo>
                    <a:pt x="519" y="374"/>
                  </a:lnTo>
                  <a:lnTo>
                    <a:pt x="521" y="374"/>
                  </a:lnTo>
                  <a:lnTo>
                    <a:pt x="521" y="374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19" y="372"/>
                  </a:lnTo>
                  <a:lnTo>
                    <a:pt x="519" y="372"/>
                  </a:lnTo>
                  <a:lnTo>
                    <a:pt x="519" y="372"/>
                  </a:lnTo>
                  <a:lnTo>
                    <a:pt x="519" y="371"/>
                  </a:lnTo>
                  <a:lnTo>
                    <a:pt x="519" y="371"/>
                  </a:lnTo>
                  <a:lnTo>
                    <a:pt x="517" y="369"/>
                  </a:lnTo>
                  <a:lnTo>
                    <a:pt x="517" y="371"/>
                  </a:lnTo>
                  <a:lnTo>
                    <a:pt x="517" y="371"/>
                  </a:lnTo>
                  <a:lnTo>
                    <a:pt x="517" y="371"/>
                  </a:lnTo>
                  <a:lnTo>
                    <a:pt x="517" y="371"/>
                  </a:lnTo>
                  <a:lnTo>
                    <a:pt x="519" y="372"/>
                  </a:lnTo>
                  <a:lnTo>
                    <a:pt x="519" y="372"/>
                  </a:lnTo>
                  <a:lnTo>
                    <a:pt x="517" y="372"/>
                  </a:lnTo>
                  <a:lnTo>
                    <a:pt x="517" y="372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5" y="376"/>
                  </a:lnTo>
                  <a:lnTo>
                    <a:pt x="515" y="376"/>
                  </a:lnTo>
                  <a:lnTo>
                    <a:pt x="515" y="376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7" y="378"/>
                  </a:lnTo>
                  <a:lnTo>
                    <a:pt x="517" y="378"/>
                  </a:lnTo>
                  <a:lnTo>
                    <a:pt x="519" y="378"/>
                  </a:lnTo>
                  <a:lnTo>
                    <a:pt x="519" y="380"/>
                  </a:lnTo>
                  <a:lnTo>
                    <a:pt x="519" y="380"/>
                  </a:lnTo>
                  <a:lnTo>
                    <a:pt x="521" y="380"/>
                  </a:lnTo>
                  <a:lnTo>
                    <a:pt x="521" y="380"/>
                  </a:lnTo>
                  <a:lnTo>
                    <a:pt x="521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4" y="380"/>
                  </a:lnTo>
                  <a:lnTo>
                    <a:pt x="524" y="380"/>
                  </a:lnTo>
                  <a:lnTo>
                    <a:pt x="524" y="382"/>
                  </a:lnTo>
                  <a:lnTo>
                    <a:pt x="524" y="382"/>
                  </a:lnTo>
                  <a:lnTo>
                    <a:pt x="524" y="382"/>
                  </a:lnTo>
                  <a:lnTo>
                    <a:pt x="522" y="382"/>
                  </a:lnTo>
                  <a:lnTo>
                    <a:pt x="521" y="382"/>
                  </a:lnTo>
                  <a:lnTo>
                    <a:pt x="521" y="383"/>
                  </a:lnTo>
                  <a:lnTo>
                    <a:pt x="522" y="383"/>
                  </a:lnTo>
                  <a:lnTo>
                    <a:pt x="524" y="383"/>
                  </a:lnTo>
                  <a:lnTo>
                    <a:pt x="526" y="383"/>
                  </a:lnTo>
                  <a:lnTo>
                    <a:pt x="526" y="383"/>
                  </a:lnTo>
                  <a:lnTo>
                    <a:pt x="526" y="383"/>
                  </a:lnTo>
                  <a:lnTo>
                    <a:pt x="528" y="383"/>
                  </a:lnTo>
                  <a:lnTo>
                    <a:pt x="528" y="383"/>
                  </a:lnTo>
                  <a:lnTo>
                    <a:pt x="528" y="383"/>
                  </a:lnTo>
                  <a:lnTo>
                    <a:pt x="528" y="383"/>
                  </a:lnTo>
                  <a:lnTo>
                    <a:pt x="530" y="382"/>
                  </a:lnTo>
                  <a:lnTo>
                    <a:pt x="530" y="383"/>
                  </a:lnTo>
                  <a:lnTo>
                    <a:pt x="531" y="383"/>
                  </a:lnTo>
                  <a:lnTo>
                    <a:pt x="530" y="383"/>
                  </a:lnTo>
                  <a:lnTo>
                    <a:pt x="530" y="383"/>
                  </a:lnTo>
                  <a:lnTo>
                    <a:pt x="530" y="385"/>
                  </a:lnTo>
                  <a:lnTo>
                    <a:pt x="530" y="385"/>
                  </a:lnTo>
                  <a:lnTo>
                    <a:pt x="531" y="385"/>
                  </a:lnTo>
                  <a:lnTo>
                    <a:pt x="531" y="383"/>
                  </a:lnTo>
                  <a:lnTo>
                    <a:pt x="533" y="383"/>
                  </a:lnTo>
                  <a:lnTo>
                    <a:pt x="533" y="385"/>
                  </a:lnTo>
                  <a:lnTo>
                    <a:pt x="533" y="385"/>
                  </a:lnTo>
                  <a:lnTo>
                    <a:pt x="535" y="385"/>
                  </a:lnTo>
                  <a:lnTo>
                    <a:pt x="535" y="387"/>
                  </a:lnTo>
                  <a:lnTo>
                    <a:pt x="537" y="387"/>
                  </a:lnTo>
                  <a:lnTo>
                    <a:pt x="537" y="389"/>
                  </a:lnTo>
                  <a:lnTo>
                    <a:pt x="537" y="389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3" y="387"/>
                  </a:lnTo>
                  <a:lnTo>
                    <a:pt x="533" y="387"/>
                  </a:lnTo>
                  <a:lnTo>
                    <a:pt x="533" y="387"/>
                  </a:lnTo>
                  <a:lnTo>
                    <a:pt x="531" y="387"/>
                  </a:lnTo>
                  <a:lnTo>
                    <a:pt x="531" y="385"/>
                  </a:lnTo>
                  <a:lnTo>
                    <a:pt x="531" y="385"/>
                  </a:lnTo>
                  <a:lnTo>
                    <a:pt x="530" y="385"/>
                  </a:lnTo>
                  <a:lnTo>
                    <a:pt x="530" y="385"/>
                  </a:lnTo>
                  <a:lnTo>
                    <a:pt x="530" y="385"/>
                  </a:lnTo>
                  <a:lnTo>
                    <a:pt x="528" y="385"/>
                  </a:lnTo>
                  <a:lnTo>
                    <a:pt x="528" y="385"/>
                  </a:lnTo>
                  <a:lnTo>
                    <a:pt x="526" y="385"/>
                  </a:lnTo>
                  <a:lnTo>
                    <a:pt x="526" y="385"/>
                  </a:lnTo>
                  <a:lnTo>
                    <a:pt x="526" y="385"/>
                  </a:lnTo>
                  <a:lnTo>
                    <a:pt x="526" y="385"/>
                  </a:lnTo>
                  <a:lnTo>
                    <a:pt x="524" y="385"/>
                  </a:lnTo>
                  <a:lnTo>
                    <a:pt x="524" y="385"/>
                  </a:lnTo>
                  <a:lnTo>
                    <a:pt x="524" y="385"/>
                  </a:lnTo>
                  <a:lnTo>
                    <a:pt x="524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1" y="385"/>
                  </a:lnTo>
                  <a:lnTo>
                    <a:pt x="521" y="385"/>
                  </a:lnTo>
                  <a:lnTo>
                    <a:pt x="521" y="385"/>
                  </a:lnTo>
                  <a:lnTo>
                    <a:pt x="521" y="383"/>
                  </a:lnTo>
                  <a:lnTo>
                    <a:pt x="519" y="383"/>
                  </a:lnTo>
                  <a:lnTo>
                    <a:pt x="519" y="383"/>
                  </a:lnTo>
                  <a:lnTo>
                    <a:pt x="519" y="383"/>
                  </a:lnTo>
                  <a:lnTo>
                    <a:pt x="517" y="383"/>
                  </a:lnTo>
                  <a:lnTo>
                    <a:pt x="517" y="383"/>
                  </a:lnTo>
                  <a:lnTo>
                    <a:pt x="517" y="383"/>
                  </a:lnTo>
                  <a:lnTo>
                    <a:pt x="515" y="383"/>
                  </a:lnTo>
                  <a:lnTo>
                    <a:pt x="517" y="383"/>
                  </a:lnTo>
                  <a:lnTo>
                    <a:pt x="515" y="383"/>
                  </a:lnTo>
                  <a:lnTo>
                    <a:pt x="515" y="383"/>
                  </a:lnTo>
                  <a:lnTo>
                    <a:pt x="513" y="383"/>
                  </a:lnTo>
                  <a:lnTo>
                    <a:pt x="513" y="383"/>
                  </a:lnTo>
                  <a:lnTo>
                    <a:pt x="513" y="382"/>
                  </a:lnTo>
                  <a:lnTo>
                    <a:pt x="513" y="382"/>
                  </a:lnTo>
                  <a:lnTo>
                    <a:pt x="511" y="382"/>
                  </a:lnTo>
                  <a:lnTo>
                    <a:pt x="511" y="382"/>
                  </a:lnTo>
                  <a:lnTo>
                    <a:pt x="511" y="382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3" y="383"/>
                  </a:lnTo>
                  <a:lnTo>
                    <a:pt x="513" y="383"/>
                  </a:lnTo>
                  <a:lnTo>
                    <a:pt x="513" y="383"/>
                  </a:lnTo>
                  <a:lnTo>
                    <a:pt x="515" y="383"/>
                  </a:lnTo>
                  <a:lnTo>
                    <a:pt x="515" y="383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7"/>
                  </a:lnTo>
                  <a:lnTo>
                    <a:pt x="517" y="387"/>
                  </a:lnTo>
                  <a:lnTo>
                    <a:pt x="517" y="387"/>
                  </a:lnTo>
                  <a:lnTo>
                    <a:pt x="519" y="387"/>
                  </a:lnTo>
                  <a:lnTo>
                    <a:pt x="519" y="387"/>
                  </a:lnTo>
                  <a:lnTo>
                    <a:pt x="519" y="387"/>
                  </a:lnTo>
                  <a:lnTo>
                    <a:pt x="519" y="385"/>
                  </a:lnTo>
                  <a:lnTo>
                    <a:pt x="519" y="385"/>
                  </a:lnTo>
                  <a:lnTo>
                    <a:pt x="519" y="385"/>
                  </a:lnTo>
                  <a:lnTo>
                    <a:pt x="519" y="385"/>
                  </a:lnTo>
                  <a:lnTo>
                    <a:pt x="519" y="387"/>
                  </a:lnTo>
                  <a:lnTo>
                    <a:pt x="521" y="387"/>
                  </a:lnTo>
                  <a:lnTo>
                    <a:pt x="521" y="387"/>
                  </a:lnTo>
                  <a:lnTo>
                    <a:pt x="519" y="387"/>
                  </a:lnTo>
                  <a:lnTo>
                    <a:pt x="519" y="387"/>
                  </a:lnTo>
                  <a:lnTo>
                    <a:pt x="519" y="389"/>
                  </a:lnTo>
                  <a:lnTo>
                    <a:pt x="517" y="389"/>
                  </a:lnTo>
                  <a:lnTo>
                    <a:pt x="517" y="389"/>
                  </a:lnTo>
                  <a:lnTo>
                    <a:pt x="519" y="389"/>
                  </a:lnTo>
                  <a:lnTo>
                    <a:pt x="517" y="389"/>
                  </a:lnTo>
                  <a:lnTo>
                    <a:pt x="519" y="389"/>
                  </a:lnTo>
                  <a:lnTo>
                    <a:pt x="519" y="389"/>
                  </a:lnTo>
                  <a:lnTo>
                    <a:pt x="519" y="389"/>
                  </a:lnTo>
                  <a:lnTo>
                    <a:pt x="521" y="389"/>
                  </a:lnTo>
                  <a:lnTo>
                    <a:pt x="521" y="389"/>
                  </a:lnTo>
                  <a:lnTo>
                    <a:pt x="522" y="389"/>
                  </a:lnTo>
                  <a:lnTo>
                    <a:pt x="522" y="389"/>
                  </a:lnTo>
                  <a:lnTo>
                    <a:pt x="522" y="391"/>
                  </a:lnTo>
                  <a:lnTo>
                    <a:pt x="521" y="391"/>
                  </a:lnTo>
                  <a:lnTo>
                    <a:pt x="522" y="391"/>
                  </a:lnTo>
                  <a:lnTo>
                    <a:pt x="522" y="391"/>
                  </a:lnTo>
                  <a:lnTo>
                    <a:pt x="522" y="391"/>
                  </a:lnTo>
                  <a:lnTo>
                    <a:pt x="522" y="391"/>
                  </a:lnTo>
                  <a:lnTo>
                    <a:pt x="522" y="393"/>
                  </a:lnTo>
                  <a:lnTo>
                    <a:pt x="522" y="393"/>
                  </a:lnTo>
                  <a:lnTo>
                    <a:pt x="521" y="393"/>
                  </a:lnTo>
                  <a:lnTo>
                    <a:pt x="521" y="393"/>
                  </a:lnTo>
                  <a:lnTo>
                    <a:pt x="521" y="393"/>
                  </a:lnTo>
                  <a:lnTo>
                    <a:pt x="521" y="391"/>
                  </a:lnTo>
                  <a:lnTo>
                    <a:pt x="519" y="391"/>
                  </a:lnTo>
                  <a:lnTo>
                    <a:pt x="519" y="391"/>
                  </a:lnTo>
                  <a:lnTo>
                    <a:pt x="519" y="391"/>
                  </a:lnTo>
                  <a:lnTo>
                    <a:pt x="519" y="391"/>
                  </a:lnTo>
                  <a:lnTo>
                    <a:pt x="517" y="391"/>
                  </a:lnTo>
                  <a:lnTo>
                    <a:pt x="517" y="391"/>
                  </a:lnTo>
                  <a:lnTo>
                    <a:pt x="515" y="391"/>
                  </a:lnTo>
                  <a:lnTo>
                    <a:pt x="515" y="391"/>
                  </a:lnTo>
                  <a:lnTo>
                    <a:pt x="515" y="391"/>
                  </a:lnTo>
                  <a:lnTo>
                    <a:pt x="515" y="391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4"/>
                  </a:lnTo>
                  <a:lnTo>
                    <a:pt x="517" y="394"/>
                  </a:lnTo>
                  <a:lnTo>
                    <a:pt x="515" y="394"/>
                  </a:lnTo>
                  <a:lnTo>
                    <a:pt x="515" y="394"/>
                  </a:lnTo>
                  <a:lnTo>
                    <a:pt x="515" y="394"/>
                  </a:lnTo>
                  <a:lnTo>
                    <a:pt x="515" y="394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3" y="393"/>
                  </a:lnTo>
                  <a:lnTo>
                    <a:pt x="513" y="391"/>
                  </a:lnTo>
                  <a:lnTo>
                    <a:pt x="513" y="391"/>
                  </a:lnTo>
                  <a:lnTo>
                    <a:pt x="511" y="391"/>
                  </a:lnTo>
                  <a:lnTo>
                    <a:pt x="511" y="391"/>
                  </a:lnTo>
                  <a:lnTo>
                    <a:pt x="511" y="391"/>
                  </a:lnTo>
                  <a:lnTo>
                    <a:pt x="511" y="391"/>
                  </a:lnTo>
                  <a:lnTo>
                    <a:pt x="510" y="391"/>
                  </a:lnTo>
                  <a:lnTo>
                    <a:pt x="510" y="391"/>
                  </a:lnTo>
                  <a:lnTo>
                    <a:pt x="510" y="391"/>
                  </a:lnTo>
                  <a:lnTo>
                    <a:pt x="508" y="391"/>
                  </a:lnTo>
                  <a:lnTo>
                    <a:pt x="508" y="391"/>
                  </a:lnTo>
                  <a:lnTo>
                    <a:pt x="506" y="391"/>
                  </a:lnTo>
                  <a:lnTo>
                    <a:pt x="506" y="393"/>
                  </a:lnTo>
                  <a:lnTo>
                    <a:pt x="506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10" y="393"/>
                  </a:lnTo>
                  <a:lnTo>
                    <a:pt x="510" y="393"/>
                  </a:lnTo>
                  <a:lnTo>
                    <a:pt x="510" y="393"/>
                  </a:lnTo>
                  <a:lnTo>
                    <a:pt x="511" y="393"/>
                  </a:lnTo>
                  <a:lnTo>
                    <a:pt x="511" y="393"/>
                  </a:lnTo>
                  <a:lnTo>
                    <a:pt x="513" y="393"/>
                  </a:lnTo>
                  <a:lnTo>
                    <a:pt x="513" y="394"/>
                  </a:lnTo>
                  <a:lnTo>
                    <a:pt x="513" y="394"/>
                  </a:lnTo>
                  <a:lnTo>
                    <a:pt x="511" y="394"/>
                  </a:lnTo>
                  <a:lnTo>
                    <a:pt x="511" y="394"/>
                  </a:lnTo>
                  <a:lnTo>
                    <a:pt x="510" y="394"/>
                  </a:lnTo>
                  <a:lnTo>
                    <a:pt x="511" y="394"/>
                  </a:lnTo>
                  <a:lnTo>
                    <a:pt x="511" y="394"/>
                  </a:lnTo>
                  <a:lnTo>
                    <a:pt x="513" y="394"/>
                  </a:lnTo>
                  <a:lnTo>
                    <a:pt x="513" y="394"/>
                  </a:lnTo>
                  <a:lnTo>
                    <a:pt x="513" y="394"/>
                  </a:lnTo>
                  <a:lnTo>
                    <a:pt x="513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0" y="396"/>
                  </a:lnTo>
                  <a:lnTo>
                    <a:pt x="510" y="394"/>
                  </a:lnTo>
                  <a:lnTo>
                    <a:pt x="510" y="394"/>
                  </a:lnTo>
                  <a:lnTo>
                    <a:pt x="510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6" y="393"/>
                  </a:lnTo>
                  <a:lnTo>
                    <a:pt x="506" y="393"/>
                  </a:lnTo>
                  <a:lnTo>
                    <a:pt x="506" y="393"/>
                  </a:lnTo>
                  <a:lnTo>
                    <a:pt x="504" y="393"/>
                  </a:lnTo>
                  <a:lnTo>
                    <a:pt x="504" y="393"/>
                  </a:lnTo>
                  <a:lnTo>
                    <a:pt x="504" y="394"/>
                  </a:lnTo>
                  <a:lnTo>
                    <a:pt x="504" y="394"/>
                  </a:lnTo>
                  <a:lnTo>
                    <a:pt x="506" y="394"/>
                  </a:lnTo>
                  <a:lnTo>
                    <a:pt x="506" y="394"/>
                  </a:lnTo>
                  <a:lnTo>
                    <a:pt x="506" y="394"/>
                  </a:lnTo>
                  <a:lnTo>
                    <a:pt x="506" y="394"/>
                  </a:lnTo>
                  <a:lnTo>
                    <a:pt x="506" y="396"/>
                  </a:lnTo>
                  <a:lnTo>
                    <a:pt x="506" y="396"/>
                  </a:lnTo>
                  <a:lnTo>
                    <a:pt x="508" y="396"/>
                  </a:lnTo>
                  <a:lnTo>
                    <a:pt x="508" y="396"/>
                  </a:lnTo>
                  <a:lnTo>
                    <a:pt x="508" y="396"/>
                  </a:lnTo>
                  <a:lnTo>
                    <a:pt x="510" y="396"/>
                  </a:lnTo>
                  <a:lnTo>
                    <a:pt x="510" y="396"/>
                  </a:lnTo>
                  <a:lnTo>
                    <a:pt x="510" y="396"/>
                  </a:lnTo>
                  <a:lnTo>
                    <a:pt x="510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3" y="396"/>
                  </a:lnTo>
                  <a:lnTo>
                    <a:pt x="513" y="396"/>
                  </a:lnTo>
                  <a:lnTo>
                    <a:pt x="513" y="396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2"/>
                  </a:lnTo>
                  <a:lnTo>
                    <a:pt x="517" y="402"/>
                  </a:lnTo>
                  <a:lnTo>
                    <a:pt x="517" y="402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9" y="403"/>
                  </a:lnTo>
                  <a:lnTo>
                    <a:pt x="519" y="403"/>
                  </a:lnTo>
                  <a:lnTo>
                    <a:pt x="519" y="403"/>
                  </a:lnTo>
                  <a:lnTo>
                    <a:pt x="519" y="403"/>
                  </a:lnTo>
                  <a:lnTo>
                    <a:pt x="521" y="403"/>
                  </a:lnTo>
                  <a:lnTo>
                    <a:pt x="521" y="403"/>
                  </a:lnTo>
                  <a:lnTo>
                    <a:pt x="522" y="403"/>
                  </a:lnTo>
                  <a:lnTo>
                    <a:pt x="522" y="403"/>
                  </a:lnTo>
                  <a:lnTo>
                    <a:pt x="522" y="405"/>
                  </a:lnTo>
                  <a:lnTo>
                    <a:pt x="522" y="405"/>
                  </a:lnTo>
                  <a:lnTo>
                    <a:pt x="524" y="405"/>
                  </a:lnTo>
                  <a:lnTo>
                    <a:pt x="524" y="405"/>
                  </a:lnTo>
                  <a:lnTo>
                    <a:pt x="524" y="405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4" y="405"/>
                  </a:lnTo>
                  <a:lnTo>
                    <a:pt x="524" y="405"/>
                  </a:lnTo>
                  <a:lnTo>
                    <a:pt x="524" y="407"/>
                  </a:lnTo>
                  <a:lnTo>
                    <a:pt x="524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7"/>
                  </a:lnTo>
                  <a:lnTo>
                    <a:pt x="528" y="407"/>
                  </a:lnTo>
                  <a:lnTo>
                    <a:pt x="528" y="407"/>
                  </a:lnTo>
                  <a:lnTo>
                    <a:pt x="530" y="407"/>
                  </a:lnTo>
                  <a:lnTo>
                    <a:pt x="530" y="407"/>
                  </a:lnTo>
                  <a:lnTo>
                    <a:pt x="530" y="407"/>
                  </a:lnTo>
                  <a:lnTo>
                    <a:pt x="530" y="407"/>
                  </a:lnTo>
                  <a:lnTo>
                    <a:pt x="530" y="409"/>
                  </a:lnTo>
                  <a:lnTo>
                    <a:pt x="530" y="407"/>
                  </a:lnTo>
                  <a:lnTo>
                    <a:pt x="530" y="409"/>
                  </a:lnTo>
                  <a:lnTo>
                    <a:pt x="531" y="409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7"/>
                  </a:lnTo>
                  <a:lnTo>
                    <a:pt x="533" y="407"/>
                  </a:lnTo>
                  <a:lnTo>
                    <a:pt x="533" y="407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7" y="407"/>
                  </a:lnTo>
                  <a:lnTo>
                    <a:pt x="537" y="407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11"/>
                  </a:lnTo>
                  <a:lnTo>
                    <a:pt x="535" y="411"/>
                  </a:lnTo>
                  <a:lnTo>
                    <a:pt x="535" y="411"/>
                  </a:lnTo>
                  <a:lnTo>
                    <a:pt x="535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09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3"/>
                  </a:lnTo>
                  <a:lnTo>
                    <a:pt x="533" y="413"/>
                  </a:lnTo>
                  <a:lnTo>
                    <a:pt x="533" y="413"/>
                  </a:lnTo>
                  <a:lnTo>
                    <a:pt x="533" y="411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7" y="414"/>
                  </a:lnTo>
                  <a:lnTo>
                    <a:pt x="537" y="414"/>
                  </a:lnTo>
                  <a:lnTo>
                    <a:pt x="537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3" y="414"/>
                  </a:lnTo>
                  <a:lnTo>
                    <a:pt x="533" y="414"/>
                  </a:lnTo>
                  <a:lnTo>
                    <a:pt x="533" y="413"/>
                  </a:lnTo>
                  <a:lnTo>
                    <a:pt x="533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5" y="416"/>
                  </a:lnTo>
                  <a:lnTo>
                    <a:pt x="535" y="416"/>
                  </a:lnTo>
                  <a:lnTo>
                    <a:pt x="535" y="416"/>
                  </a:lnTo>
                  <a:lnTo>
                    <a:pt x="535" y="416"/>
                  </a:lnTo>
                  <a:lnTo>
                    <a:pt x="535" y="418"/>
                  </a:lnTo>
                  <a:lnTo>
                    <a:pt x="537" y="416"/>
                  </a:lnTo>
                  <a:lnTo>
                    <a:pt x="537" y="416"/>
                  </a:lnTo>
                  <a:lnTo>
                    <a:pt x="539" y="416"/>
                  </a:lnTo>
                  <a:lnTo>
                    <a:pt x="539" y="416"/>
                  </a:lnTo>
                  <a:lnTo>
                    <a:pt x="539" y="416"/>
                  </a:lnTo>
                  <a:lnTo>
                    <a:pt x="539" y="416"/>
                  </a:lnTo>
                  <a:lnTo>
                    <a:pt x="541" y="416"/>
                  </a:lnTo>
                  <a:lnTo>
                    <a:pt x="541" y="416"/>
                  </a:lnTo>
                  <a:lnTo>
                    <a:pt x="541" y="416"/>
                  </a:lnTo>
                  <a:lnTo>
                    <a:pt x="542" y="416"/>
                  </a:lnTo>
                  <a:lnTo>
                    <a:pt x="542" y="416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4" y="414"/>
                  </a:lnTo>
                  <a:lnTo>
                    <a:pt x="544" y="414"/>
                  </a:lnTo>
                  <a:lnTo>
                    <a:pt x="544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50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6"/>
                  </a:lnTo>
                  <a:lnTo>
                    <a:pt x="550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4"/>
                  </a:lnTo>
                  <a:lnTo>
                    <a:pt x="553" y="414"/>
                  </a:lnTo>
                  <a:lnTo>
                    <a:pt x="553" y="414"/>
                  </a:lnTo>
                  <a:lnTo>
                    <a:pt x="553" y="414"/>
                  </a:lnTo>
                  <a:lnTo>
                    <a:pt x="553" y="414"/>
                  </a:lnTo>
                  <a:lnTo>
                    <a:pt x="553" y="413"/>
                  </a:lnTo>
                  <a:lnTo>
                    <a:pt x="553" y="414"/>
                  </a:lnTo>
                  <a:lnTo>
                    <a:pt x="555" y="414"/>
                  </a:lnTo>
                  <a:lnTo>
                    <a:pt x="555" y="414"/>
                  </a:lnTo>
                  <a:lnTo>
                    <a:pt x="555" y="414"/>
                  </a:lnTo>
                  <a:lnTo>
                    <a:pt x="557" y="414"/>
                  </a:lnTo>
                  <a:lnTo>
                    <a:pt x="557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7" y="414"/>
                  </a:lnTo>
                  <a:lnTo>
                    <a:pt x="557" y="414"/>
                  </a:lnTo>
                  <a:lnTo>
                    <a:pt x="557" y="416"/>
                  </a:lnTo>
                  <a:lnTo>
                    <a:pt x="557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20"/>
                  </a:lnTo>
                  <a:lnTo>
                    <a:pt x="552" y="420"/>
                  </a:lnTo>
                  <a:lnTo>
                    <a:pt x="553" y="420"/>
                  </a:lnTo>
                  <a:lnTo>
                    <a:pt x="553" y="420"/>
                  </a:lnTo>
                  <a:lnTo>
                    <a:pt x="553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7" y="420"/>
                  </a:lnTo>
                  <a:lnTo>
                    <a:pt x="557" y="422"/>
                  </a:lnTo>
                  <a:lnTo>
                    <a:pt x="557" y="422"/>
                  </a:lnTo>
                  <a:lnTo>
                    <a:pt x="557" y="420"/>
                  </a:lnTo>
                  <a:lnTo>
                    <a:pt x="557" y="420"/>
                  </a:lnTo>
                  <a:lnTo>
                    <a:pt x="557" y="420"/>
                  </a:lnTo>
                  <a:lnTo>
                    <a:pt x="557" y="420"/>
                  </a:lnTo>
                  <a:lnTo>
                    <a:pt x="559" y="420"/>
                  </a:lnTo>
                  <a:lnTo>
                    <a:pt x="559" y="420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61" y="418"/>
                  </a:lnTo>
                  <a:lnTo>
                    <a:pt x="561" y="418"/>
                  </a:lnTo>
                  <a:lnTo>
                    <a:pt x="561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4" y="416"/>
                  </a:lnTo>
                  <a:lnTo>
                    <a:pt x="564" y="418"/>
                  </a:lnTo>
                  <a:lnTo>
                    <a:pt x="564" y="418"/>
                  </a:lnTo>
                  <a:lnTo>
                    <a:pt x="564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20"/>
                  </a:lnTo>
                  <a:lnTo>
                    <a:pt x="566" y="420"/>
                  </a:lnTo>
                  <a:lnTo>
                    <a:pt x="566" y="420"/>
                  </a:lnTo>
                  <a:lnTo>
                    <a:pt x="568" y="420"/>
                  </a:lnTo>
                  <a:lnTo>
                    <a:pt x="568" y="422"/>
                  </a:lnTo>
                  <a:lnTo>
                    <a:pt x="568" y="422"/>
                  </a:lnTo>
                  <a:lnTo>
                    <a:pt x="568" y="422"/>
                  </a:lnTo>
                  <a:lnTo>
                    <a:pt x="566" y="424"/>
                  </a:lnTo>
                  <a:lnTo>
                    <a:pt x="566" y="424"/>
                  </a:lnTo>
                  <a:lnTo>
                    <a:pt x="566" y="424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4"/>
                  </a:lnTo>
                  <a:lnTo>
                    <a:pt x="566" y="425"/>
                  </a:lnTo>
                  <a:lnTo>
                    <a:pt x="568" y="425"/>
                  </a:lnTo>
                  <a:lnTo>
                    <a:pt x="568" y="425"/>
                  </a:lnTo>
                  <a:lnTo>
                    <a:pt x="568" y="425"/>
                  </a:lnTo>
                  <a:lnTo>
                    <a:pt x="568" y="425"/>
                  </a:lnTo>
                  <a:lnTo>
                    <a:pt x="568" y="424"/>
                  </a:lnTo>
                  <a:lnTo>
                    <a:pt x="568" y="424"/>
                  </a:lnTo>
                  <a:lnTo>
                    <a:pt x="568" y="424"/>
                  </a:lnTo>
                  <a:lnTo>
                    <a:pt x="568" y="424"/>
                  </a:lnTo>
                  <a:lnTo>
                    <a:pt x="568" y="422"/>
                  </a:lnTo>
                  <a:lnTo>
                    <a:pt x="570" y="422"/>
                  </a:lnTo>
                  <a:lnTo>
                    <a:pt x="570" y="422"/>
                  </a:lnTo>
                  <a:lnTo>
                    <a:pt x="570" y="422"/>
                  </a:lnTo>
                  <a:lnTo>
                    <a:pt x="572" y="422"/>
                  </a:lnTo>
                  <a:lnTo>
                    <a:pt x="572" y="422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20"/>
                  </a:lnTo>
                  <a:lnTo>
                    <a:pt x="573" y="420"/>
                  </a:lnTo>
                  <a:lnTo>
                    <a:pt x="575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2"/>
                  </a:lnTo>
                  <a:lnTo>
                    <a:pt x="577" y="422"/>
                  </a:lnTo>
                  <a:lnTo>
                    <a:pt x="577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7" y="424"/>
                  </a:lnTo>
                  <a:lnTo>
                    <a:pt x="577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81" y="422"/>
                  </a:lnTo>
                  <a:lnTo>
                    <a:pt x="581" y="424"/>
                  </a:lnTo>
                  <a:lnTo>
                    <a:pt x="581" y="422"/>
                  </a:lnTo>
                  <a:lnTo>
                    <a:pt x="581" y="422"/>
                  </a:lnTo>
                  <a:lnTo>
                    <a:pt x="581" y="422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1" y="424"/>
                  </a:lnTo>
                  <a:lnTo>
                    <a:pt x="581" y="425"/>
                  </a:lnTo>
                  <a:lnTo>
                    <a:pt x="581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1" y="425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3" y="427"/>
                  </a:lnTo>
                  <a:lnTo>
                    <a:pt x="583" y="427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3" y="427"/>
                  </a:lnTo>
                  <a:lnTo>
                    <a:pt x="583" y="427"/>
                  </a:lnTo>
                  <a:lnTo>
                    <a:pt x="583" y="427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3" y="433"/>
                  </a:lnTo>
                  <a:lnTo>
                    <a:pt x="583" y="431"/>
                  </a:lnTo>
                  <a:lnTo>
                    <a:pt x="583" y="431"/>
                  </a:lnTo>
                  <a:lnTo>
                    <a:pt x="583" y="431"/>
                  </a:lnTo>
                  <a:lnTo>
                    <a:pt x="583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29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5"/>
                  </a:lnTo>
                  <a:lnTo>
                    <a:pt x="583" y="435"/>
                  </a:lnTo>
                  <a:lnTo>
                    <a:pt x="583" y="435"/>
                  </a:lnTo>
                  <a:lnTo>
                    <a:pt x="581" y="435"/>
                  </a:lnTo>
                  <a:lnTo>
                    <a:pt x="581" y="436"/>
                  </a:lnTo>
                  <a:lnTo>
                    <a:pt x="581" y="436"/>
                  </a:lnTo>
                  <a:lnTo>
                    <a:pt x="583" y="436"/>
                  </a:lnTo>
                  <a:lnTo>
                    <a:pt x="583" y="435"/>
                  </a:lnTo>
                  <a:lnTo>
                    <a:pt x="583" y="435"/>
                  </a:lnTo>
                  <a:lnTo>
                    <a:pt x="584" y="435"/>
                  </a:lnTo>
                  <a:lnTo>
                    <a:pt x="584" y="435"/>
                  </a:lnTo>
                  <a:lnTo>
                    <a:pt x="584" y="435"/>
                  </a:lnTo>
                  <a:lnTo>
                    <a:pt x="586" y="435"/>
                  </a:lnTo>
                  <a:lnTo>
                    <a:pt x="586" y="435"/>
                  </a:lnTo>
                  <a:lnTo>
                    <a:pt x="586" y="433"/>
                  </a:lnTo>
                  <a:lnTo>
                    <a:pt x="586" y="433"/>
                  </a:lnTo>
                  <a:lnTo>
                    <a:pt x="586" y="431"/>
                  </a:lnTo>
                  <a:lnTo>
                    <a:pt x="586" y="433"/>
                  </a:lnTo>
                  <a:lnTo>
                    <a:pt x="586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90" y="433"/>
                  </a:lnTo>
                  <a:lnTo>
                    <a:pt x="590" y="431"/>
                  </a:lnTo>
                  <a:lnTo>
                    <a:pt x="590" y="431"/>
                  </a:lnTo>
                  <a:lnTo>
                    <a:pt x="590" y="431"/>
                  </a:lnTo>
                  <a:lnTo>
                    <a:pt x="588" y="431"/>
                  </a:lnTo>
                  <a:lnTo>
                    <a:pt x="590" y="431"/>
                  </a:lnTo>
                  <a:lnTo>
                    <a:pt x="590" y="431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2" y="429"/>
                  </a:lnTo>
                  <a:lnTo>
                    <a:pt x="592" y="429"/>
                  </a:lnTo>
                  <a:lnTo>
                    <a:pt x="592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31"/>
                  </a:lnTo>
                  <a:lnTo>
                    <a:pt x="594" y="431"/>
                  </a:lnTo>
                  <a:lnTo>
                    <a:pt x="594" y="431"/>
                  </a:lnTo>
                  <a:lnTo>
                    <a:pt x="592" y="433"/>
                  </a:lnTo>
                  <a:lnTo>
                    <a:pt x="592" y="433"/>
                  </a:lnTo>
                  <a:lnTo>
                    <a:pt x="590" y="433"/>
                  </a:lnTo>
                  <a:lnTo>
                    <a:pt x="590" y="433"/>
                  </a:lnTo>
                  <a:lnTo>
                    <a:pt x="590" y="433"/>
                  </a:lnTo>
                  <a:lnTo>
                    <a:pt x="590" y="435"/>
                  </a:lnTo>
                  <a:lnTo>
                    <a:pt x="590" y="435"/>
                  </a:lnTo>
                  <a:lnTo>
                    <a:pt x="590" y="435"/>
                  </a:lnTo>
                  <a:lnTo>
                    <a:pt x="590" y="435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8"/>
                  </a:lnTo>
                  <a:lnTo>
                    <a:pt x="590" y="438"/>
                  </a:lnTo>
                  <a:lnTo>
                    <a:pt x="588" y="438"/>
                  </a:lnTo>
                  <a:lnTo>
                    <a:pt x="588" y="438"/>
                  </a:lnTo>
                  <a:lnTo>
                    <a:pt x="588" y="438"/>
                  </a:lnTo>
                  <a:lnTo>
                    <a:pt x="588" y="436"/>
                  </a:lnTo>
                  <a:lnTo>
                    <a:pt x="586" y="436"/>
                  </a:lnTo>
                  <a:lnTo>
                    <a:pt x="586" y="436"/>
                  </a:lnTo>
                  <a:lnTo>
                    <a:pt x="586" y="438"/>
                  </a:lnTo>
                  <a:lnTo>
                    <a:pt x="586" y="438"/>
                  </a:lnTo>
                  <a:lnTo>
                    <a:pt x="588" y="438"/>
                  </a:lnTo>
                  <a:lnTo>
                    <a:pt x="586" y="438"/>
                  </a:lnTo>
                  <a:lnTo>
                    <a:pt x="586" y="438"/>
                  </a:lnTo>
                  <a:lnTo>
                    <a:pt x="586" y="440"/>
                  </a:lnTo>
                  <a:lnTo>
                    <a:pt x="586" y="440"/>
                  </a:lnTo>
                  <a:lnTo>
                    <a:pt x="588" y="440"/>
                  </a:lnTo>
                  <a:lnTo>
                    <a:pt x="588" y="440"/>
                  </a:lnTo>
                  <a:lnTo>
                    <a:pt x="590" y="440"/>
                  </a:lnTo>
                  <a:lnTo>
                    <a:pt x="590" y="440"/>
                  </a:lnTo>
                  <a:lnTo>
                    <a:pt x="590" y="440"/>
                  </a:lnTo>
                  <a:lnTo>
                    <a:pt x="590" y="438"/>
                  </a:lnTo>
                  <a:lnTo>
                    <a:pt x="590" y="438"/>
                  </a:lnTo>
                  <a:lnTo>
                    <a:pt x="590" y="438"/>
                  </a:lnTo>
                  <a:lnTo>
                    <a:pt x="592" y="440"/>
                  </a:lnTo>
                  <a:lnTo>
                    <a:pt x="592" y="440"/>
                  </a:lnTo>
                  <a:lnTo>
                    <a:pt x="592" y="438"/>
                  </a:lnTo>
                  <a:lnTo>
                    <a:pt x="592" y="440"/>
                  </a:lnTo>
                  <a:lnTo>
                    <a:pt x="592" y="440"/>
                  </a:lnTo>
                  <a:lnTo>
                    <a:pt x="592" y="440"/>
                  </a:lnTo>
                  <a:lnTo>
                    <a:pt x="594" y="440"/>
                  </a:lnTo>
                  <a:lnTo>
                    <a:pt x="594" y="440"/>
                  </a:lnTo>
                  <a:lnTo>
                    <a:pt x="595" y="438"/>
                  </a:lnTo>
                  <a:lnTo>
                    <a:pt x="595" y="438"/>
                  </a:lnTo>
                  <a:lnTo>
                    <a:pt x="595" y="438"/>
                  </a:lnTo>
                  <a:lnTo>
                    <a:pt x="595" y="438"/>
                  </a:lnTo>
                  <a:lnTo>
                    <a:pt x="595" y="440"/>
                  </a:lnTo>
                  <a:lnTo>
                    <a:pt x="595" y="440"/>
                  </a:lnTo>
                  <a:lnTo>
                    <a:pt x="595" y="440"/>
                  </a:lnTo>
                  <a:lnTo>
                    <a:pt x="595" y="440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5" y="442"/>
                  </a:lnTo>
                  <a:lnTo>
                    <a:pt x="595" y="442"/>
                  </a:lnTo>
                  <a:lnTo>
                    <a:pt x="595" y="442"/>
                  </a:lnTo>
                  <a:lnTo>
                    <a:pt x="595" y="442"/>
                  </a:lnTo>
                  <a:lnTo>
                    <a:pt x="595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6"/>
                  </a:lnTo>
                  <a:lnTo>
                    <a:pt x="594" y="446"/>
                  </a:lnTo>
                  <a:lnTo>
                    <a:pt x="594" y="446"/>
                  </a:lnTo>
                  <a:lnTo>
                    <a:pt x="594" y="447"/>
                  </a:lnTo>
                  <a:lnTo>
                    <a:pt x="594" y="447"/>
                  </a:lnTo>
                  <a:lnTo>
                    <a:pt x="594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6"/>
                  </a:lnTo>
                  <a:lnTo>
                    <a:pt x="592" y="446"/>
                  </a:lnTo>
                  <a:lnTo>
                    <a:pt x="592" y="446"/>
                  </a:lnTo>
                  <a:lnTo>
                    <a:pt x="592" y="446"/>
                  </a:lnTo>
                  <a:lnTo>
                    <a:pt x="592" y="444"/>
                  </a:lnTo>
                  <a:lnTo>
                    <a:pt x="592" y="444"/>
                  </a:lnTo>
                  <a:lnTo>
                    <a:pt x="590" y="444"/>
                  </a:lnTo>
                  <a:lnTo>
                    <a:pt x="590" y="442"/>
                  </a:lnTo>
                  <a:lnTo>
                    <a:pt x="590" y="442"/>
                  </a:lnTo>
                  <a:lnTo>
                    <a:pt x="588" y="442"/>
                  </a:lnTo>
                  <a:lnTo>
                    <a:pt x="588" y="442"/>
                  </a:lnTo>
                  <a:lnTo>
                    <a:pt x="588" y="444"/>
                  </a:lnTo>
                  <a:lnTo>
                    <a:pt x="588" y="444"/>
                  </a:lnTo>
                  <a:lnTo>
                    <a:pt x="588" y="444"/>
                  </a:lnTo>
                  <a:lnTo>
                    <a:pt x="590" y="444"/>
                  </a:lnTo>
                  <a:lnTo>
                    <a:pt x="590" y="446"/>
                  </a:lnTo>
                  <a:lnTo>
                    <a:pt x="590" y="446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9"/>
                  </a:lnTo>
                  <a:lnTo>
                    <a:pt x="592" y="449"/>
                  </a:lnTo>
                  <a:lnTo>
                    <a:pt x="590" y="449"/>
                  </a:lnTo>
                  <a:lnTo>
                    <a:pt x="590" y="449"/>
                  </a:lnTo>
                  <a:lnTo>
                    <a:pt x="590" y="449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4"/>
                  </a:lnTo>
                  <a:lnTo>
                    <a:pt x="588" y="444"/>
                  </a:lnTo>
                  <a:lnTo>
                    <a:pt x="586" y="444"/>
                  </a:lnTo>
                  <a:lnTo>
                    <a:pt x="586" y="442"/>
                  </a:lnTo>
                  <a:lnTo>
                    <a:pt x="586" y="442"/>
                  </a:lnTo>
                  <a:lnTo>
                    <a:pt x="584" y="442"/>
                  </a:lnTo>
                  <a:lnTo>
                    <a:pt x="584" y="442"/>
                  </a:lnTo>
                  <a:lnTo>
                    <a:pt x="583" y="442"/>
                  </a:lnTo>
                  <a:lnTo>
                    <a:pt x="583" y="442"/>
                  </a:lnTo>
                  <a:lnTo>
                    <a:pt x="581" y="442"/>
                  </a:lnTo>
                  <a:lnTo>
                    <a:pt x="583" y="442"/>
                  </a:lnTo>
                  <a:lnTo>
                    <a:pt x="583" y="442"/>
                  </a:lnTo>
                  <a:lnTo>
                    <a:pt x="583" y="444"/>
                  </a:lnTo>
                  <a:lnTo>
                    <a:pt x="584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4" y="444"/>
                  </a:lnTo>
                  <a:lnTo>
                    <a:pt x="584" y="446"/>
                  </a:lnTo>
                  <a:lnTo>
                    <a:pt x="584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9"/>
                  </a:lnTo>
                  <a:lnTo>
                    <a:pt x="586" y="449"/>
                  </a:lnTo>
                  <a:lnTo>
                    <a:pt x="586" y="449"/>
                  </a:lnTo>
                  <a:lnTo>
                    <a:pt x="586" y="447"/>
                  </a:lnTo>
                  <a:lnTo>
                    <a:pt x="586" y="449"/>
                  </a:lnTo>
                  <a:lnTo>
                    <a:pt x="586" y="449"/>
                  </a:lnTo>
                  <a:lnTo>
                    <a:pt x="586" y="449"/>
                  </a:lnTo>
                  <a:lnTo>
                    <a:pt x="586" y="451"/>
                  </a:lnTo>
                  <a:lnTo>
                    <a:pt x="586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6" y="451"/>
                  </a:lnTo>
                  <a:lnTo>
                    <a:pt x="586" y="451"/>
                  </a:lnTo>
                  <a:lnTo>
                    <a:pt x="586" y="453"/>
                  </a:lnTo>
                  <a:lnTo>
                    <a:pt x="586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3" y="453"/>
                  </a:lnTo>
                  <a:lnTo>
                    <a:pt x="583" y="453"/>
                  </a:lnTo>
                  <a:lnTo>
                    <a:pt x="583" y="453"/>
                  </a:lnTo>
                  <a:lnTo>
                    <a:pt x="583" y="453"/>
                  </a:lnTo>
                  <a:lnTo>
                    <a:pt x="583" y="455"/>
                  </a:lnTo>
                  <a:lnTo>
                    <a:pt x="583" y="455"/>
                  </a:lnTo>
                  <a:lnTo>
                    <a:pt x="583" y="455"/>
                  </a:lnTo>
                  <a:lnTo>
                    <a:pt x="584" y="455"/>
                  </a:lnTo>
                  <a:lnTo>
                    <a:pt x="584" y="455"/>
                  </a:lnTo>
                  <a:lnTo>
                    <a:pt x="584" y="455"/>
                  </a:lnTo>
                  <a:lnTo>
                    <a:pt x="583" y="455"/>
                  </a:lnTo>
                  <a:lnTo>
                    <a:pt x="584" y="456"/>
                  </a:lnTo>
                  <a:lnTo>
                    <a:pt x="584" y="456"/>
                  </a:lnTo>
                  <a:lnTo>
                    <a:pt x="584" y="456"/>
                  </a:lnTo>
                  <a:lnTo>
                    <a:pt x="584" y="458"/>
                  </a:lnTo>
                  <a:lnTo>
                    <a:pt x="586" y="458"/>
                  </a:lnTo>
                  <a:lnTo>
                    <a:pt x="586" y="458"/>
                  </a:lnTo>
                  <a:lnTo>
                    <a:pt x="586" y="458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58"/>
                  </a:lnTo>
                  <a:lnTo>
                    <a:pt x="586" y="458"/>
                  </a:lnTo>
                  <a:lnTo>
                    <a:pt x="584" y="458"/>
                  </a:lnTo>
                  <a:lnTo>
                    <a:pt x="584" y="458"/>
                  </a:lnTo>
                  <a:lnTo>
                    <a:pt x="584" y="458"/>
                  </a:lnTo>
                  <a:lnTo>
                    <a:pt x="584" y="456"/>
                  </a:lnTo>
                  <a:lnTo>
                    <a:pt x="583" y="456"/>
                  </a:lnTo>
                  <a:lnTo>
                    <a:pt x="583" y="456"/>
                  </a:lnTo>
                  <a:lnTo>
                    <a:pt x="583" y="456"/>
                  </a:lnTo>
                  <a:lnTo>
                    <a:pt x="583" y="456"/>
                  </a:lnTo>
                  <a:lnTo>
                    <a:pt x="581" y="456"/>
                  </a:lnTo>
                  <a:lnTo>
                    <a:pt x="581" y="455"/>
                  </a:lnTo>
                  <a:lnTo>
                    <a:pt x="581" y="455"/>
                  </a:lnTo>
                  <a:lnTo>
                    <a:pt x="581" y="455"/>
                  </a:lnTo>
                  <a:lnTo>
                    <a:pt x="581" y="455"/>
                  </a:lnTo>
                  <a:lnTo>
                    <a:pt x="579" y="455"/>
                  </a:lnTo>
                  <a:lnTo>
                    <a:pt x="579" y="455"/>
                  </a:lnTo>
                  <a:lnTo>
                    <a:pt x="579" y="453"/>
                  </a:lnTo>
                  <a:lnTo>
                    <a:pt x="579" y="453"/>
                  </a:lnTo>
                  <a:lnTo>
                    <a:pt x="577" y="453"/>
                  </a:lnTo>
                  <a:lnTo>
                    <a:pt x="577" y="453"/>
                  </a:lnTo>
                  <a:lnTo>
                    <a:pt x="577" y="451"/>
                  </a:lnTo>
                  <a:lnTo>
                    <a:pt x="577" y="451"/>
                  </a:lnTo>
                  <a:lnTo>
                    <a:pt x="577" y="451"/>
                  </a:lnTo>
                  <a:lnTo>
                    <a:pt x="575" y="451"/>
                  </a:lnTo>
                  <a:lnTo>
                    <a:pt x="575" y="449"/>
                  </a:lnTo>
                  <a:lnTo>
                    <a:pt x="573" y="449"/>
                  </a:lnTo>
                  <a:lnTo>
                    <a:pt x="573" y="449"/>
                  </a:lnTo>
                  <a:lnTo>
                    <a:pt x="573" y="447"/>
                  </a:lnTo>
                  <a:lnTo>
                    <a:pt x="573" y="447"/>
                  </a:lnTo>
                  <a:lnTo>
                    <a:pt x="573" y="447"/>
                  </a:lnTo>
                  <a:lnTo>
                    <a:pt x="573" y="446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9"/>
                  </a:lnTo>
                  <a:lnTo>
                    <a:pt x="572" y="449"/>
                  </a:lnTo>
                  <a:lnTo>
                    <a:pt x="573" y="451"/>
                  </a:lnTo>
                  <a:lnTo>
                    <a:pt x="573" y="451"/>
                  </a:lnTo>
                  <a:lnTo>
                    <a:pt x="573" y="451"/>
                  </a:lnTo>
                  <a:lnTo>
                    <a:pt x="573" y="451"/>
                  </a:lnTo>
                  <a:lnTo>
                    <a:pt x="573" y="453"/>
                  </a:lnTo>
                  <a:lnTo>
                    <a:pt x="572" y="453"/>
                  </a:lnTo>
                  <a:lnTo>
                    <a:pt x="572" y="453"/>
                  </a:lnTo>
                  <a:lnTo>
                    <a:pt x="572" y="453"/>
                  </a:lnTo>
                  <a:lnTo>
                    <a:pt x="570" y="453"/>
                  </a:lnTo>
                  <a:lnTo>
                    <a:pt x="570" y="455"/>
                  </a:lnTo>
                  <a:lnTo>
                    <a:pt x="568" y="455"/>
                  </a:lnTo>
                  <a:lnTo>
                    <a:pt x="568" y="455"/>
                  </a:lnTo>
                  <a:lnTo>
                    <a:pt x="568" y="456"/>
                  </a:lnTo>
                  <a:lnTo>
                    <a:pt x="568" y="456"/>
                  </a:lnTo>
                  <a:lnTo>
                    <a:pt x="566" y="456"/>
                  </a:lnTo>
                  <a:lnTo>
                    <a:pt x="566" y="455"/>
                  </a:lnTo>
                  <a:lnTo>
                    <a:pt x="566" y="456"/>
                  </a:lnTo>
                  <a:lnTo>
                    <a:pt x="564" y="456"/>
                  </a:lnTo>
                  <a:lnTo>
                    <a:pt x="564" y="456"/>
                  </a:lnTo>
                  <a:lnTo>
                    <a:pt x="564" y="456"/>
                  </a:lnTo>
                  <a:lnTo>
                    <a:pt x="564" y="455"/>
                  </a:lnTo>
                  <a:lnTo>
                    <a:pt x="564" y="455"/>
                  </a:lnTo>
                  <a:lnTo>
                    <a:pt x="564" y="455"/>
                  </a:lnTo>
                  <a:lnTo>
                    <a:pt x="563" y="455"/>
                  </a:lnTo>
                  <a:lnTo>
                    <a:pt x="563" y="455"/>
                  </a:lnTo>
                  <a:lnTo>
                    <a:pt x="563" y="455"/>
                  </a:lnTo>
                  <a:lnTo>
                    <a:pt x="563" y="455"/>
                  </a:lnTo>
                  <a:lnTo>
                    <a:pt x="563" y="453"/>
                  </a:lnTo>
                  <a:lnTo>
                    <a:pt x="563" y="453"/>
                  </a:lnTo>
                  <a:lnTo>
                    <a:pt x="563" y="453"/>
                  </a:lnTo>
                  <a:lnTo>
                    <a:pt x="564" y="453"/>
                  </a:lnTo>
                  <a:lnTo>
                    <a:pt x="564" y="455"/>
                  </a:lnTo>
                  <a:lnTo>
                    <a:pt x="564" y="455"/>
                  </a:lnTo>
                  <a:lnTo>
                    <a:pt x="566" y="455"/>
                  </a:lnTo>
                  <a:lnTo>
                    <a:pt x="566" y="453"/>
                  </a:lnTo>
                  <a:lnTo>
                    <a:pt x="566" y="453"/>
                  </a:lnTo>
                  <a:lnTo>
                    <a:pt x="566" y="453"/>
                  </a:lnTo>
                  <a:lnTo>
                    <a:pt x="566" y="451"/>
                  </a:lnTo>
                  <a:lnTo>
                    <a:pt x="568" y="451"/>
                  </a:lnTo>
                  <a:lnTo>
                    <a:pt x="568" y="449"/>
                  </a:lnTo>
                  <a:lnTo>
                    <a:pt x="568" y="449"/>
                  </a:lnTo>
                  <a:lnTo>
                    <a:pt x="568" y="449"/>
                  </a:lnTo>
                  <a:lnTo>
                    <a:pt x="568" y="447"/>
                  </a:lnTo>
                  <a:lnTo>
                    <a:pt x="568" y="447"/>
                  </a:lnTo>
                  <a:lnTo>
                    <a:pt x="568" y="447"/>
                  </a:lnTo>
                  <a:lnTo>
                    <a:pt x="568" y="447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70" y="446"/>
                  </a:lnTo>
                  <a:lnTo>
                    <a:pt x="570" y="446"/>
                  </a:lnTo>
                  <a:lnTo>
                    <a:pt x="568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2"/>
                  </a:lnTo>
                  <a:lnTo>
                    <a:pt x="570" y="442"/>
                  </a:lnTo>
                  <a:lnTo>
                    <a:pt x="570" y="442"/>
                  </a:lnTo>
                  <a:lnTo>
                    <a:pt x="568" y="442"/>
                  </a:lnTo>
                  <a:lnTo>
                    <a:pt x="568" y="442"/>
                  </a:lnTo>
                  <a:lnTo>
                    <a:pt x="568" y="442"/>
                  </a:lnTo>
                  <a:lnTo>
                    <a:pt x="568" y="442"/>
                  </a:lnTo>
                  <a:lnTo>
                    <a:pt x="566" y="442"/>
                  </a:lnTo>
                  <a:lnTo>
                    <a:pt x="566" y="442"/>
                  </a:lnTo>
                  <a:lnTo>
                    <a:pt x="566" y="442"/>
                  </a:lnTo>
                  <a:lnTo>
                    <a:pt x="566" y="442"/>
                  </a:lnTo>
                  <a:lnTo>
                    <a:pt x="566" y="444"/>
                  </a:lnTo>
                  <a:lnTo>
                    <a:pt x="566" y="444"/>
                  </a:lnTo>
                  <a:lnTo>
                    <a:pt x="566" y="446"/>
                  </a:lnTo>
                  <a:lnTo>
                    <a:pt x="566" y="446"/>
                  </a:lnTo>
                  <a:lnTo>
                    <a:pt x="566" y="447"/>
                  </a:lnTo>
                  <a:lnTo>
                    <a:pt x="566" y="447"/>
                  </a:lnTo>
                  <a:lnTo>
                    <a:pt x="566" y="447"/>
                  </a:lnTo>
                  <a:lnTo>
                    <a:pt x="566" y="446"/>
                  </a:lnTo>
                  <a:lnTo>
                    <a:pt x="566" y="446"/>
                  </a:lnTo>
                  <a:lnTo>
                    <a:pt x="566" y="446"/>
                  </a:lnTo>
                  <a:lnTo>
                    <a:pt x="566" y="444"/>
                  </a:lnTo>
                  <a:lnTo>
                    <a:pt x="566" y="444"/>
                  </a:lnTo>
                  <a:lnTo>
                    <a:pt x="566" y="442"/>
                  </a:lnTo>
                  <a:lnTo>
                    <a:pt x="564" y="442"/>
                  </a:lnTo>
                  <a:lnTo>
                    <a:pt x="564" y="442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3" y="440"/>
                  </a:lnTo>
                  <a:lnTo>
                    <a:pt x="563" y="440"/>
                  </a:lnTo>
                  <a:lnTo>
                    <a:pt x="563" y="440"/>
                  </a:lnTo>
                  <a:lnTo>
                    <a:pt x="563" y="440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4"/>
                  </a:lnTo>
                  <a:lnTo>
                    <a:pt x="563" y="444"/>
                  </a:lnTo>
                  <a:lnTo>
                    <a:pt x="563" y="444"/>
                  </a:lnTo>
                  <a:lnTo>
                    <a:pt x="564" y="446"/>
                  </a:lnTo>
                  <a:lnTo>
                    <a:pt x="564" y="446"/>
                  </a:lnTo>
                  <a:lnTo>
                    <a:pt x="564" y="446"/>
                  </a:lnTo>
                  <a:lnTo>
                    <a:pt x="564" y="446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51"/>
                  </a:lnTo>
                  <a:lnTo>
                    <a:pt x="563" y="451"/>
                  </a:lnTo>
                  <a:lnTo>
                    <a:pt x="563" y="453"/>
                  </a:lnTo>
                  <a:lnTo>
                    <a:pt x="561" y="453"/>
                  </a:lnTo>
                  <a:lnTo>
                    <a:pt x="561" y="451"/>
                  </a:lnTo>
                  <a:lnTo>
                    <a:pt x="563" y="451"/>
                  </a:lnTo>
                  <a:lnTo>
                    <a:pt x="563" y="449"/>
                  </a:lnTo>
                  <a:lnTo>
                    <a:pt x="563" y="451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1" y="449"/>
                  </a:lnTo>
                  <a:lnTo>
                    <a:pt x="561" y="449"/>
                  </a:lnTo>
                  <a:lnTo>
                    <a:pt x="561" y="451"/>
                  </a:lnTo>
                  <a:lnTo>
                    <a:pt x="561" y="451"/>
                  </a:lnTo>
                  <a:lnTo>
                    <a:pt x="561" y="451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9" y="449"/>
                  </a:lnTo>
                  <a:lnTo>
                    <a:pt x="561" y="449"/>
                  </a:lnTo>
                  <a:lnTo>
                    <a:pt x="561" y="449"/>
                  </a:lnTo>
                  <a:lnTo>
                    <a:pt x="561" y="447"/>
                  </a:lnTo>
                  <a:lnTo>
                    <a:pt x="561" y="447"/>
                  </a:lnTo>
                  <a:lnTo>
                    <a:pt x="561" y="447"/>
                  </a:lnTo>
                  <a:lnTo>
                    <a:pt x="561" y="447"/>
                  </a:lnTo>
                  <a:lnTo>
                    <a:pt x="559" y="449"/>
                  </a:lnTo>
                  <a:lnTo>
                    <a:pt x="559" y="449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7" y="451"/>
                  </a:lnTo>
                  <a:lnTo>
                    <a:pt x="557" y="451"/>
                  </a:lnTo>
                  <a:lnTo>
                    <a:pt x="557" y="453"/>
                  </a:lnTo>
                  <a:lnTo>
                    <a:pt x="557" y="453"/>
                  </a:lnTo>
                  <a:lnTo>
                    <a:pt x="555" y="451"/>
                  </a:lnTo>
                  <a:lnTo>
                    <a:pt x="555" y="451"/>
                  </a:lnTo>
                  <a:lnTo>
                    <a:pt x="555" y="451"/>
                  </a:lnTo>
                  <a:lnTo>
                    <a:pt x="555" y="449"/>
                  </a:lnTo>
                  <a:lnTo>
                    <a:pt x="555" y="449"/>
                  </a:lnTo>
                  <a:lnTo>
                    <a:pt x="555" y="447"/>
                  </a:lnTo>
                  <a:lnTo>
                    <a:pt x="555" y="447"/>
                  </a:lnTo>
                  <a:lnTo>
                    <a:pt x="555" y="447"/>
                  </a:lnTo>
                  <a:lnTo>
                    <a:pt x="555" y="447"/>
                  </a:lnTo>
                  <a:lnTo>
                    <a:pt x="557" y="446"/>
                  </a:lnTo>
                  <a:lnTo>
                    <a:pt x="557" y="446"/>
                  </a:lnTo>
                  <a:lnTo>
                    <a:pt x="555" y="446"/>
                  </a:lnTo>
                  <a:lnTo>
                    <a:pt x="555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2" y="446"/>
                  </a:lnTo>
                  <a:lnTo>
                    <a:pt x="552" y="446"/>
                  </a:lnTo>
                  <a:lnTo>
                    <a:pt x="552" y="444"/>
                  </a:lnTo>
                  <a:lnTo>
                    <a:pt x="552" y="444"/>
                  </a:lnTo>
                  <a:lnTo>
                    <a:pt x="552" y="444"/>
                  </a:lnTo>
                  <a:lnTo>
                    <a:pt x="552" y="444"/>
                  </a:lnTo>
                  <a:lnTo>
                    <a:pt x="550" y="442"/>
                  </a:lnTo>
                  <a:lnTo>
                    <a:pt x="550" y="442"/>
                  </a:lnTo>
                  <a:lnTo>
                    <a:pt x="550" y="440"/>
                  </a:lnTo>
                  <a:lnTo>
                    <a:pt x="548" y="440"/>
                  </a:lnTo>
                  <a:lnTo>
                    <a:pt x="548" y="438"/>
                  </a:lnTo>
                  <a:lnTo>
                    <a:pt x="546" y="438"/>
                  </a:lnTo>
                  <a:lnTo>
                    <a:pt x="546" y="438"/>
                  </a:lnTo>
                  <a:lnTo>
                    <a:pt x="546" y="436"/>
                  </a:lnTo>
                  <a:lnTo>
                    <a:pt x="546" y="436"/>
                  </a:lnTo>
                  <a:lnTo>
                    <a:pt x="546" y="436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3"/>
                  </a:lnTo>
                  <a:lnTo>
                    <a:pt x="546" y="433"/>
                  </a:lnTo>
                  <a:lnTo>
                    <a:pt x="546" y="433"/>
                  </a:lnTo>
                  <a:lnTo>
                    <a:pt x="546" y="433"/>
                  </a:lnTo>
                  <a:lnTo>
                    <a:pt x="544" y="433"/>
                  </a:lnTo>
                  <a:lnTo>
                    <a:pt x="544" y="433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2" y="433"/>
                  </a:lnTo>
                  <a:lnTo>
                    <a:pt x="542" y="433"/>
                  </a:lnTo>
                  <a:lnTo>
                    <a:pt x="542" y="433"/>
                  </a:lnTo>
                  <a:lnTo>
                    <a:pt x="542" y="433"/>
                  </a:lnTo>
                  <a:lnTo>
                    <a:pt x="541" y="435"/>
                  </a:lnTo>
                  <a:lnTo>
                    <a:pt x="541" y="435"/>
                  </a:lnTo>
                  <a:lnTo>
                    <a:pt x="541" y="435"/>
                  </a:lnTo>
                  <a:lnTo>
                    <a:pt x="541" y="435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4" y="436"/>
                  </a:lnTo>
                  <a:lnTo>
                    <a:pt x="544" y="436"/>
                  </a:lnTo>
                  <a:lnTo>
                    <a:pt x="544" y="436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1" y="436"/>
                  </a:lnTo>
                  <a:lnTo>
                    <a:pt x="541" y="436"/>
                  </a:lnTo>
                  <a:lnTo>
                    <a:pt x="539" y="436"/>
                  </a:lnTo>
                  <a:lnTo>
                    <a:pt x="539" y="435"/>
                  </a:lnTo>
                  <a:lnTo>
                    <a:pt x="537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3" y="435"/>
                  </a:lnTo>
                  <a:lnTo>
                    <a:pt x="531" y="435"/>
                  </a:lnTo>
                  <a:lnTo>
                    <a:pt x="531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28" y="435"/>
                  </a:lnTo>
                  <a:lnTo>
                    <a:pt x="528" y="435"/>
                  </a:lnTo>
                  <a:lnTo>
                    <a:pt x="524" y="433"/>
                  </a:lnTo>
                  <a:lnTo>
                    <a:pt x="524" y="433"/>
                  </a:lnTo>
                  <a:lnTo>
                    <a:pt x="524" y="433"/>
                  </a:lnTo>
                  <a:lnTo>
                    <a:pt x="524" y="433"/>
                  </a:lnTo>
                  <a:lnTo>
                    <a:pt x="524" y="431"/>
                  </a:lnTo>
                  <a:lnTo>
                    <a:pt x="524" y="431"/>
                  </a:lnTo>
                  <a:lnTo>
                    <a:pt x="526" y="433"/>
                  </a:lnTo>
                  <a:lnTo>
                    <a:pt x="526" y="433"/>
                  </a:lnTo>
                  <a:lnTo>
                    <a:pt x="528" y="433"/>
                  </a:lnTo>
                  <a:lnTo>
                    <a:pt x="528" y="433"/>
                  </a:lnTo>
                  <a:lnTo>
                    <a:pt x="528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1"/>
                  </a:lnTo>
                  <a:lnTo>
                    <a:pt x="530" y="431"/>
                  </a:lnTo>
                  <a:lnTo>
                    <a:pt x="530" y="431"/>
                  </a:lnTo>
                  <a:lnTo>
                    <a:pt x="528" y="431"/>
                  </a:lnTo>
                  <a:lnTo>
                    <a:pt x="528" y="431"/>
                  </a:lnTo>
                  <a:lnTo>
                    <a:pt x="528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29"/>
                  </a:lnTo>
                  <a:lnTo>
                    <a:pt x="526" y="429"/>
                  </a:lnTo>
                  <a:lnTo>
                    <a:pt x="526" y="429"/>
                  </a:lnTo>
                  <a:lnTo>
                    <a:pt x="526" y="429"/>
                  </a:lnTo>
                  <a:lnTo>
                    <a:pt x="528" y="429"/>
                  </a:lnTo>
                  <a:lnTo>
                    <a:pt x="528" y="429"/>
                  </a:lnTo>
                  <a:lnTo>
                    <a:pt x="528" y="427"/>
                  </a:lnTo>
                  <a:lnTo>
                    <a:pt x="530" y="427"/>
                  </a:lnTo>
                  <a:lnTo>
                    <a:pt x="530" y="427"/>
                  </a:lnTo>
                  <a:lnTo>
                    <a:pt x="530" y="427"/>
                  </a:lnTo>
                  <a:lnTo>
                    <a:pt x="530" y="425"/>
                  </a:lnTo>
                  <a:lnTo>
                    <a:pt x="528" y="425"/>
                  </a:lnTo>
                  <a:lnTo>
                    <a:pt x="530" y="425"/>
                  </a:lnTo>
                  <a:lnTo>
                    <a:pt x="530" y="425"/>
                  </a:lnTo>
                  <a:lnTo>
                    <a:pt x="530" y="424"/>
                  </a:lnTo>
                  <a:lnTo>
                    <a:pt x="528" y="425"/>
                  </a:lnTo>
                  <a:lnTo>
                    <a:pt x="528" y="425"/>
                  </a:lnTo>
                  <a:lnTo>
                    <a:pt x="528" y="425"/>
                  </a:lnTo>
                  <a:lnTo>
                    <a:pt x="528" y="425"/>
                  </a:lnTo>
                  <a:lnTo>
                    <a:pt x="530" y="425"/>
                  </a:lnTo>
                  <a:lnTo>
                    <a:pt x="530" y="427"/>
                  </a:lnTo>
                  <a:lnTo>
                    <a:pt x="530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6" y="427"/>
                  </a:lnTo>
                  <a:lnTo>
                    <a:pt x="526" y="427"/>
                  </a:lnTo>
                  <a:lnTo>
                    <a:pt x="526" y="427"/>
                  </a:lnTo>
                  <a:lnTo>
                    <a:pt x="524" y="427"/>
                  </a:lnTo>
                  <a:lnTo>
                    <a:pt x="524" y="427"/>
                  </a:lnTo>
                  <a:lnTo>
                    <a:pt x="524" y="427"/>
                  </a:lnTo>
                  <a:lnTo>
                    <a:pt x="524" y="429"/>
                  </a:lnTo>
                  <a:lnTo>
                    <a:pt x="522" y="429"/>
                  </a:lnTo>
                  <a:lnTo>
                    <a:pt x="522" y="429"/>
                  </a:lnTo>
                  <a:lnTo>
                    <a:pt x="522" y="429"/>
                  </a:lnTo>
                  <a:lnTo>
                    <a:pt x="522" y="429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1" y="431"/>
                  </a:lnTo>
                  <a:lnTo>
                    <a:pt x="521" y="431"/>
                  </a:lnTo>
                  <a:lnTo>
                    <a:pt x="521" y="431"/>
                  </a:lnTo>
                  <a:lnTo>
                    <a:pt x="519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29"/>
                  </a:lnTo>
                  <a:lnTo>
                    <a:pt x="517" y="429"/>
                  </a:lnTo>
                  <a:lnTo>
                    <a:pt x="517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3" y="431"/>
                  </a:lnTo>
                  <a:lnTo>
                    <a:pt x="513" y="431"/>
                  </a:lnTo>
                  <a:lnTo>
                    <a:pt x="511" y="431"/>
                  </a:lnTo>
                  <a:lnTo>
                    <a:pt x="511" y="431"/>
                  </a:lnTo>
                  <a:lnTo>
                    <a:pt x="510" y="431"/>
                  </a:lnTo>
                  <a:lnTo>
                    <a:pt x="508" y="431"/>
                  </a:lnTo>
                  <a:lnTo>
                    <a:pt x="508" y="431"/>
                  </a:lnTo>
                  <a:lnTo>
                    <a:pt x="506" y="431"/>
                  </a:lnTo>
                  <a:lnTo>
                    <a:pt x="506" y="431"/>
                  </a:lnTo>
                  <a:lnTo>
                    <a:pt x="506" y="431"/>
                  </a:lnTo>
                  <a:lnTo>
                    <a:pt x="506" y="431"/>
                  </a:lnTo>
                  <a:lnTo>
                    <a:pt x="508" y="431"/>
                  </a:lnTo>
                  <a:lnTo>
                    <a:pt x="508" y="431"/>
                  </a:lnTo>
                  <a:lnTo>
                    <a:pt x="510" y="429"/>
                  </a:lnTo>
                  <a:lnTo>
                    <a:pt x="510" y="429"/>
                  </a:lnTo>
                  <a:lnTo>
                    <a:pt x="510" y="429"/>
                  </a:lnTo>
                  <a:lnTo>
                    <a:pt x="510" y="429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7"/>
                  </a:lnTo>
                  <a:lnTo>
                    <a:pt x="513" y="427"/>
                  </a:lnTo>
                  <a:lnTo>
                    <a:pt x="513" y="427"/>
                  </a:lnTo>
                  <a:lnTo>
                    <a:pt x="513" y="425"/>
                  </a:lnTo>
                  <a:lnTo>
                    <a:pt x="513" y="425"/>
                  </a:lnTo>
                  <a:lnTo>
                    <a:pt x="513" y="424"/>
                  </a:lnTo>
                  <a:lnTo>
                    <a:pt x="513" y="424"/>
                  </a:lnTo>
                  <a:lnTo>
                    <a:pt x="511" y="424"/>
                  </a:lnTo>
                  <a:lnTo>
                    <a:pt x="511" y="424"/>
                  </a:lnTo>
                  <a:lnTo>
                    <a:pt x="511" y="424"/>
                  </a:lnTo>
                  <a:lnTo>
                    <a:pt x="511" y="424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0" y="424"/>
                  </a:lnTo>
                  <a:lnTo>
                    <a:pt x="510" y="424"/>
                  </a:lnTo>
                  <a:lnTo>
                    <a:pt x="510" y="422"/>
                  </a:lnTo>
                  <a:lnTo>
                    <a:pt x="510" y="422"/>
                  </a:lnTo>
                  <a:lnTo>
                    <a:pt x="508" y="422"/>
                  </a:lnTo>
                  <a:lnTo>
                    <a:pt x="508" y="422"/>
                  </a:lnTo>
                  <a:lnTo>
                    <a:pt x="510" y="420"/>
                  </a:lnTo>
                  <a:lnTo>
                    <a:pt x="510" y="420"/>
                  </a:lnTo>
                  <a:lnTo>
                    <a:pt x="510" y="420"/>
                  </a:lnTo>
                  <a:lnTo>
                    <a:pt x="510" y="420"/>
                  </a:lnTo>
                  <a:lnTo>
                    <a:pt x="510" y="418"/>
                  </a:lnTo>
                  <a:lnTo>
                    <a:pt x="510" y="418"/>
                  </a:lnTo>
                  <a:lnTo>
                    <a:pt x="510" y="418"/>
                  </a:lnTo>
                  <a:lnTo>
                    <a:pt x="508" y="420"/>
                  </a:lnTo>
                  <a:lnTo>
                    <a:pt x="508" y="420"/>
                  </a:lnTo>
                  <a:lnTo>
                    <a:pt x="508" y="420"/>
                  </a:lnTo>
                  <a:lnTo>
                    <a:pt x="506" y="420"/>
                  </a:lnTo>
                  <a:lnTo>
                    <a:pt x="506" y="420"/>
                  </a:lnTo>
                  <a:lnTo>
                    <a:pt x="506" y="422"/>
                  </a:lnTo>
                  <a:lnTo>
                    <a:pt x="506" y="422"/>
                  </a:lnTo>
                  <a:lnTo>
                    <a:pt x="504" y="422"/>
                  </a:lnTo>
                  <a:lnTo>
                    <a:pt x="504" y="422"/>
                  </a:lnTo>
                  <a:lnTo>
                    <a:pt x="504" y="422"/>
                  </a:lnTo>
                  <a:lnTo>
                    <a:pt x="504" y="420"/>
                  </a:lnTo>
                  <a:lnTo>
                    <a:pt x="504" y="420"/>
                  </a:lnTo>
                  <a:lnTo>
                    <a:pt x="506" y="420"/>
                  </a:lnTo>
                  <a:lnTo>
                    <a:pt x="506" y="420"/>
                  </a:lnTo>
                  <a:lnTo>
                    <a:pt x="506" y="420"/>
                  </a:lnTo>
                  <a:lnTo>
                    <a:pt x="504" y="420"/>
                  </a:lnTo>
                  <a:lnTo>
                    <a:pt x="504" y="420"/>
                  </a:lnTo>
                  <a:lnTo>
                    <a:pt x="504" y="418"/>
                  </a:lnTo>
                  <a:lnTo>
                    <a:pt x="504" y="418"/>
                  </a:lnTo>
                  <a:lnTo>
                    <a:pt x="506" y="418"/>
                  </a:lnTo>
                  <a:lnTo>
                    <a:pt x="506" y="418"/>
                  </a:lnTo>
                  <a:lnTo>
                    <a:pt x="506" y="418"/>
                  </a:lnTo>
                  <a:lnTo>
                    <a:pt x="506" y="416"/>
                  </a:lnTo>
                  <a:lnTo>
                    <a:pt x="506" y="416"/>
                  </a:lnTo>
                  <a:lnTo>
                    <a:pt x="506" y="416"/>
                  </a:lnTo>
                  <a:lnTo>
                    <a:pt x="504" y="416"/>
                  </a:lnTo>
                  <a:lnTo>
                    <a:pt x="504" y="418"/>
                  </a:lnTo>
                  <a:lnTo>
                    <a:pt x="504" y="418"/>
                  </a:lnTo>
                  <a:lnTo>
                    <a:pt x="502" y="418"/>
                  </a:lnTo>
                  <a:lnTo>
                    <a:pt x="502" y="418"/>
                  </a:lnTo>
                  <a:lnTo>
                    <a:pt x="502" y="418"/>
                  </a:lnTo>
                  <a:lnTo>
                    <a:pt x="502" y="418"/>
                  </a:lnTo>
                  <a:lnTo>
                    <a:pt x="504" y="418"/>
                  </a:lnTo>
                  <a:lnTo>
                    <a:pt x="504" y="416"/>
                  </a:lnTo>
                  <a:lnTo>
                    <a:pt x="504" y="416"/>
                  </a:lnTo>
                  <a:lnTo>
                    <a:pt x="502" y="416"/>
                  </a:lnTo>
                  <a:lnTo>
                    <a:pt x="502" y="416"/>
                  </a:lnTo>
                  <a:lnTo>
                    <a:pt x="502" y="416"/>
                  </a:lnTo>
                  <a:lnTo>
                    <a:pt x="502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3"/>
                  </a:lnTo>
                  <a:lnTo>
                    <a:pt x="504" y="413"/>
                  </a:lnTo>
                  <a:lnTo>
                    <a:pt x="504" y="413"/>
                  </a:lnTo>
                  <a:lnTo>
                    <a:pt x="502" y="413"/>
                  </a:lnTo>
                  <a:lnTo>
                    <a:pt x="502" y="413"/>
                  </a:lnTo>
                  <a:lnTo>
                    <a:pt x="500" y="413"/>
                  </a:lnTo>
                  <a:lnTo>
                    <a:pt x="500" y="413"/>
                  </a:lnTo>
                  <a:lnTo>
                    <a:pt x="500" y="411"/>
                  </a:lnTo>
                  <a:lnTo>
                    <a:pt x="500" y="411"/>
                  </a:lnTo>
                  <a:lnTo>
                    <a:pt x="500" y="411"/>
                  </a:lnTo>
                  <a:lnTo>
                    <a:pt x="499" y="411"/>
                  </a:lnTo>
                  <a:lnTo>
                    <a:pt x="499" y="413"/>
                  </a:lnTo>
                  <a:lnTo>
                    <a:pt x="499" y="413"/>
                  </a:lnTo>
                  <a:lnTo>
                    <a:pt x="497" y="413"/>
                  </a:lnTo>
                  <a:lnTo>
                    <a:pt x="497" y="414"/>
                  </a:lnTo>
                  <a:lnTo>
                    <a:pt x="497" y="413"/>
                  </a:lnTo>
                  <a:lnTo>
                    <a:pt x="497" y="413"/>
                  </a:lnTo>
                  <a:lnTo>
                    <a:pt x="497" y="413"/>
                  </a:lnTo>
                  <a:lnTo>
                    <a:pt x="497" y="413"/>
                  </a:lnTo>
                  <a:lnTo>
                    <a:pt x="497" y="411"/>
                  </a:lnTo>
                  <a:lnTo>
                    <a:pt x="497" y="411"/>
                  </a:lnTo>
                  <a:lnTo>
                    <a:pt x="495" y="411"/>
                  </a:lnTo>
                  <a:lnTo>
                    <a:pt x="495" y="413"/>
                  </a:lnTo>
                  <a:lnTo>
                    <a:pt x="495" y="413"/>
                  </a:lnTo>
                  <a:lnTo>
                    <a:pt x="495" y="413"/>
                  </a:lnTo>
                  <a:lnTo>
                    <a:pt x="493" y="413"/>
                  </a:lnTo>
                  <a:lnTo>
                    <a:pt x="495" y="413"/>
                  </a:lnTo>
                  <a:lnTo>
                    <a:pt x="495" y="411"/>
                  </a:lnTo>
                  <a:lnTo>
                    <a:pt x="495" y="411"/>
                  </a:lnTo>
                  <a:lnTo>
                    <a:pt x="495" y="411"/>
                  </a:lnTo>
                  <a:lnTo>
                    <a:pt x="493" y="411"/>
                  </a:lnTo>
                  <a:lnTo>
                    <a:pt x="493" y="413"/>
                  </a:lnTo>
                  <a:lnTo>
                    <a:pt x="493" y="413"/>
                  </a:lnTo>
                  <a:lnTo>
                    <a:pt x="493" y="413"/>
                  </a:lnTo>
                  <a:lnTo>
                    <a:pt x="493" y="411"/>
                  </a:lnTo>
                  <a:lnTo>
                    <a:pt x="493" y="411"/>
                  </a:lnTo>
                  <a:lnTo>
                    <a:pt x="493" y="409"/>
                  </a:lnTo>
                  <a:lnTo>
                    <a:pt x="493" y="409"/>
                  </a:lnTo>
                  <a:lnTo>
                    <a:pt x="493" y="409"/>
                  </a:lnTo>
                  <a:lnTo>
                    <a:pt x="491" y="411"/>
                  </a:lnTo>
                  <a:lnTo>
                    <a:pt x="491" y="411"/>
                  </a:lnTo>
                  <a:lnTo>
                    <a:pt x="491" y="411"/>
                  </a:lnTo>
                  <a:lnTo>
                    <a:pt x="491" y="411"/>
                  </a:lnTo>
                  <a:lnTo>
                    <a:pt x="491" y="413"/>
                  </a:lnTo>
                  <a:lnTo>
                    <a:pt x="491" y="413"/>
                  </a:lnTo>
                  <a:lnTo>
                    <a:pt x="491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5" y="414"/>
                  </a:lnTo>
                  <a:lnTo>
                    <a:pt x="493" y="416"/>
                  </a:lnTo>
                  <a:lnTo>
                    <a:pt x="493" y="416"/>
                  </a:lnTo>
                  <a:lnTo>
                    <a:pt x="491" y="416"/>
                  </a:lnTo>
                  <a:lnTo>
                    <a:pt x="491" y="416"/>
                  </a:lnTo>
                  <a:lnTo>
                    <a:pt x="491" y="416"/>
                  </a:lnTo>
                  <a:lnTo>
                    <a:pt x="489" y="416"/>
                  </a:lnTo>
                  <a:lnTo>
                    <a:pt x="489" y="416"/>
                  </a:lnTo>
                  <a:lnTo>
                    <a:pt x="489" y="416"/>
                  </a:lnTo>
                  <a:lnTo>
                    <a:pt x="488" y="416"/>
                  </a:lnTo>
                  <a:lnTo>
                    <a:pt x="488" y="416"/>
                  </a:lnTo>
                  <a:lnTo>
                    <a:pt x="486" y="416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8" y="414"/>
                  </a:lnTo>
                  <a:lnTo>
                    <a:pt x="488" y="414"/>
                  </a:lnTo>
                  <a:lnTo>
                    <a:pt x="489" y="414"/>
                  </a:lnTo>
                  <a:lnTo>
                    <a:pt x="489" y="414"/>
                  </a:lnTo>
                  <a:lnTo>
                    <a:pt x="489" y="414"/>
                  </a:lnTo>
                  <a:lnTo>
                    <a:pt x="488" y="414"/>
                  </a:lnTo>
                  <a:lnTo>
                    <a:pt x="488" y="414"/>
                  </a:lnTo>
                  <a:lnTo>
                    <a:pt x="488" y="413"/>
                  </a:lnTo>
                  <a:lnTo>
                    <a:pt x="489" y="413"/>
                  </a:lnTo>
                  <a:lnTo>
                    <a:pt x="488" y="413"/>
                  </a:lnTo>
                  <a:lnTo>
                    <a:pt x="488" y="413"/>
                  </a:lnTo>
                  <a:lnTo>
                    <a:pt x="488" y="413"/>
                  </a:lnTo>
                  <a:lnTo>
                    <a:pt x="486" y="413"/>
                  </a:lnTo>
                  <a:lnTo>
                    <a:pt x="486" y="411"/>
                  </a:lnTo>
                  <a:lnTo>
                    <a:pt x="484" y="411"/>
                  </a:lnTo>
                  <a:lnTo>
                    <a:pt x="484" y="411"/>
                  </a:lnTo>
                  <a:lnTo>
                    <a:pt x="484" y="409"/>
                  </a:lnTo>
                  <a:lnTo>
                    <a:pt x="484" y="409"/>
                  </a:lnTo>
                  <a:lnTo>
                    <a:pt x="482" y="409"/>
                  </a:lnTo>
                  <a:lnTo>
                    <a:pt x="482" y="409"/>
                  </a:lnTo>
                  <a:lnTo>
                    <a:pt x="482" y="411"/>
                  </a:lnTo>
                  <a:lnTo>
                    <a:pt x="482" y="411"/>
                  </a:lnTo>
                  <a:lnTo>
                    <a:pt x="482" y="411"/>
                  </a:lnTo>
                  <a:lnTo>
                    <a:pt x="484" y="411"/>
                  </a:lnTo>
                  <a:lnTo>
                    <a:pt x="484" y="411"/>
                  </a:lnTo>
                  <a:lnTo>
                    <a:pt x="484" y="411"/>
                  </a:lnTo>
                  <a:lnTo>
                    <a:pt x="484" y="413"/>
                  </a:lnTo>
                  <a:lnTo>
                    <a:pt x="484" y="413"/>
                  </a:lnTo>
                  <a:lnTo>
                    <a:pt x="484" y="413"/>
                  </a:lnTo>
                  <a:lnTo>
                    <a:pt x="484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4" y="414"/>
                  </a:lnTo>
                  <a:lnTo>
                    <a:pt x="484" y="414"/>
                  </a:lnTo>
                  <a:lnTo>
                    <a:pt x="482" y="414"/>
                  </a:lnTo>
                  <a:lnTo>
                    <a:pt x="482" y="414"/>
                  </a:lnTo>
                  <a:lnTo>
                    <a:pt x="482" y="413"/>
                  </a:lnTo>
                  <a:lnTo>
                    <a:pt x="482" y="413"/>
                  </a:lnTo>
                  <a:lnTo>
                    <a:pt x="482" y="413"/>
                  </a:lnTo>
                  <a:lnTo>
                    <a:pt x="480" y="413"/>
                  </a:lnTo>
                  <a:lnTo>
                    <a:pt x="480" y="413"/>
                  </a:lnTo>
                  <a:lnTo>
                    <a:pt x="480" y="413"/>
                  </a:lnTo>
                  <a:lnTo>
                    <a:pt x="480" y="413"/>
                  </a:lnTo>
                  <a:lnTo>
                    <a:pt x="478" y="413"/>
                  </a:lnTo>
                  <a:lnTo>
                    <a:pt x="478" y="413"/>
                  </a:lnTo>
                  <a:lnTo>
                    <a:pt x="478" y="411"/>
                  </a:lnTo>
                  <a:lnTo>
                    <a:pt x="477" y="411"/>
                  </a:lnTo>
                  <a:lnTo>
                    <a:pt x="477" y="411"/>
                  </a:lnTo>
                  <a:lnTo>
                    <a:pt x="477" y="411"/>
                  </a:lnTo>
                  <a:lnTo>
                    <a:pt x="477" y="411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5" y="409"/>
                  </a:lnTo>
                  <a:lnTo>
                    <a:pt x="475" y="407"/>
                  </a:lnTo>
                  <a:lnTo>
                    <a:pt x="475" y="407"/>
                  </a:lnTo>
                  <a:lnTo>
                    <a:pt x="475" y="409"/>
                  </a:lnTo>
                  <a:lnTo>
                    <a:pt x="473" y="409"/>
                  </a:lnTo>
                  <a:lnTo>
                    <a:pt x="473" y="409"/>
                  </a:lnTo>
                  <a:lnTo>
                    <a:pt x="473" y="409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3" y="409"/>
                  </a:lnTo>
                  <a:lnTo>
                    <a:pt x="473" y="411"/>
                  </a:lnTo>
                  <a:lnTo>
                    <a:pt x="471" y="409"/>
                  </a:lnTo>
                  <a:lnTo>
                    <a:pt x="471" y="409"/>
                  </a:lnTo>
                  <a:lnTo>
                    <a:pt x="471" y="409"/>
                  </a:lnTo>
                  <a:lnTo>
                    <a:pt x="471" y="409"/>
                  </a:lnTo>
                  <a:lnTo>
                    <a:pt x="471" y="407"/>
                  </a:lnTo>
                  <a:lnTo>
                    <a:pt x="471" y="407"/>
                  </a:lnTo>
                  <a:lnTo>
                    <a:pt x="471" y="407"/>
                  </a:lnTo>
                  <a:lnTo>
                    <a:pt x="471" y="407"/>
                  </a:lnTo>
                  <a:lnTo>
                    <a:pt x="469" y="407"/>
                  </a:lnTo>
                  <a:lnTo>
                    <a:pt x="469" y="407"/>
                  </a:lnTo>
                  <a:lnTo>
                    <a:pt x="469" y="409"/>
                  </a:lnTo>
                  <a:lnTo>
                    <a:pt x="469" y="409"/>
                  </a:lnTo>
                  <a:lnTo>
                    <a:pt x="468" y="409"/>
                  </a:lnTo>
                  <a:lnTo>
                    <a:pt x="468" y="411"/>
                  </a:lnTo>
                  <a:lnTo>
                    <a:pt x="469" y="411"/>
                  </a:lnTo>
                  <a:lnTo>
                    <a:pt x="469" y="411"/>
                  </a:lnTo>
                  <a:lnTo>
                    <a:pt x="471" y="411"/>
                  </a:lnTo>
                  <a:lnTo>
                    <a:pt x="471" y="411"/>
                  </a:lnTo>
                  <a:lnTo>
                    <a:pt x="469" y="411"/>
                  </a:lnTo>
                  <a:lnTo>
                    <a:pt x="469" y="411"/>
                  </a:lnTo>
                  <a:lnTo>
                    <a:pt x="468" y="413"/>
                  </a:lnTo>
                  <a:lnTo>
                    <a:pt x="468" y="413"/>
                  </a:lnTo>
                  <a:lnTo>
                    <a:pt x="468" y="411"/>
                  </a:lnTo>
                  <a:lnTo>
                    <a:pt x="468" y="411"/>
                  </a:lnTo>
                  <a:lnTo>
                    <a:pt x="466" y="411"/>
                  </a:lnTo>
                  <a:lnTo>
                    <a:pt x="466" y="409"/>
                  </a:lnTo>
                  <a:lnTo>
                    <a:pt x="466" y="409"/>
                  </a:lnTo>
                  <a:lnTo>
                    <a:pt x="466" y="409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8" y="405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9" y="403"/>
                  </a:lnTo>
                  <a:lnTo>
                    <a:pt x="469" y="403"/>
                  </a:lnTo>
                  <a:lnTo>
                    <a:pt x="469" y="403"/>
                  </a:lnTo>
                  <a:lnTo>
                    <a:pt x="469" y="402"/>
                  </a:lnTo>
                  <a:lnTo>
                    <a:pt x="469" y="402"/>
                  </a:lnTo>
                  <a:lnTo>
                    <a:pt x="469" y="402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398"/>
                  </a:lnTo>
                  <a:lnTo>
                    <a:pt x="469" y="398"/>
                  </a:lnTo>
                  <a:lnTo>
                    <a:pt x="469" y="398"/>
                  </a:lnTo>
                  <a:lnTo>
                    <a:pt x="469" y="398"/>
                  </a:lnTo>
                  <a:lnTo>
                    <a:pt x="469" y="396"/>
                  </a:lnTo>
                  <a:lnTo>
                    <a:pt x="469" y="396"/>
                  </a:lnTo>
                  <a:lnTo>
                    <a:pt x="469" y="394"/>
                  </a:lnTo>
                  <a:lnTo>
                    <a:pt x="469" y="394"/>
                  </a:lnTo>
                  <a:lnTo>
                    <a:pt x="469" y="394"/>
                  </a:lnTo>
                  <a:lnTo>
                    <a:pt x="468" y="394"/>
                  </a:lnTo>
                  <a:lnTo>
                    <a:pt x="469" y="394"/>
                  </a:lnTo>
                  <a:lnTo>
                    <a:pt x="469" y="393"/>
                  </a:lnTo>
                  <a:lnTo>
                    <a:pt x="468" y="393"/>
                  </a:lnTo>
                  <a:lnTo>
                    <a:pt x="468" y="393"/>
                  </a:lnTo>
                  <a:lnTo>
                    <a:pt x="468" y="394"/>
                  </a:lnTo>
                  <a:lnTo>
                    <a:pt x="468" y="394"/>
                  </a:lnTo>
                  <a:lnTo>
                    <a:pt x="468" y="394"/>
                  </a:lnTo>
                  <a:lnTo>
                    <a:pt x="468" y="394"/>
                  </a:lnTo>
                  <a:lnTo>
                    <a:pt x="468" y="396"/>
                  </a:lnTo>
                  <a:lnTo>
                    <a:pt x="468" y="396"/>
                  </a:lnTo>
                  <a:lnTo>
                    <a:pt x="468" y="396"/>
                  </a:lnTo>
                  <a:lnTo>
                    <a:pt x="468" y="396"/>
                  </a:lnTo>
                  <a:lnTo>
                    <a:pt x="468" y="398"/>
                  </a:lnTo>
                  <a:lnTo>
                    <a:pt x="468" y="398"/>
                  </a:lnTo>
                  <a:lnTo>
                    <a:pt x="468" y="398"/>
                  </a:lnTo>
                  <a:lnTo>
                    <a:pt x="468" y="400"/>
                  </a:lnTo>
                  <a:lnTo>
                    <a:pt x="468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8" y="400"/>
                  </a:lnTo>
                  <a:lnTo>
                    <a:pt x="468" y="402"/>
                  </a:lnTo>
                  <a:lnTo>
                    <a:pt x="468" y="402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4" y="405"/>
                  </a:lnTo>
                  <a:lnTo>
                    <a:pt x="464" y="405"/>
                  </a:lnTo>
                  <a:lnTo>
                    <a:pt x="464" y="405"/>
                  </a:lnTo>
                  <a:lnTo>
                    <a:pt x="462" y="407"/>
                  </a:lnTo>
                  <a:lnTo>
                    <a:pt x="462" y="407"/>
                  </a:lnTo>
                  <a:lnTo>
                    <a:pt x="462" y="407"/>
                  </a:lnTo>
                  <a:lnTo>
                    <a:pt x="462" y="407"/>
                  </a:lnTo>
                  <a:lnTo>
                    <a:pt x="460" y="409"/>
                  </a:lnTo>
                  <a:lnTo>
                    <a:pt x="460" y="411"/>
                  </a:lnTo>
                  <a:lnTo>
                    <a:pt x="460" y="411"/>
                  </a:lnTo>
                  <a:lnTo>
                    <a:pt x="460" y="411"/>
                  </a:lnTo>
                  <a:lnTo>
                    <a:pt x="462" y="411"/>
                  </a:lnTo>
                  <a:lnTo>
                    <a:pt x="462" y="411"/>
                  </a:lnTo>
                  <a:lnTo>
                    <a:pt x="464" y="411"/>
                  </a:lnTo>
                  <a:lnTo>
                    <a:pt x="464" y="411"/>
                  </a:lnTo>
                  <a:lnTo>
                    <a:pt x="464" y="411"/>
                  </a:lnTo>
                  <a:lnTo>
                    <a:pt x="464" y="411"/>
                  </a:lnTo>
                  <a:lnTo>
                    <a:pt x="464" y="413"/>
                  </a:lnTo>
                  <a:lnTo>
                    <a:pt x="466" y="413"/>
                  </a:lnTo>
                  <a:lnTo>
                    <a:pt x="464" y="413"/>
                  </a:lnTo>
                  <a:lnTo>
                    <a:pt x="464" y="413"/>
                  </a:lnTo>
                  <a:lnTo>
                    <a:pt x="464" y="413"/>
                  </a:lnTo>
                  <a:lnTo>
                    <a:pt x="462" y="413"/>
                  </a:lnTo>
                  <a:lnTo>
                    <a:pt x="462" y="413"/>
                  </a:lnTo>
                  <a:lnTo>
                    <a:pt x="460" y="413"/>
                  </a:lnTo>
                  <a:lnTo>
                    <a:pt x="460" y="413"/>
                  </a:lnTo>
                  <a:lnTo>
                    <a:pt x="460" y="414"/>
                  </a:lnTo>
                  <a:lnTo>
                    <a:pt x="460" y="414"/>
                  </a:lnTo>
                  <a:lnTo>
                    <a:pt x="462" y="414"/>
                  </a:lnTo>
                  <a:lnTo>
                    <a:pt x="462" y="414"/>
                  </a:lnTo>
                  <a:lnTo>
                    <a:pt x="462" y="414"/>
                  </a:lnTo>
                  <a:lnTo>
                    <a:pt x="462" y="414"/>
                  </a:lnTo>
                  <a:lnTo>
                    <a:pt x="464" y="414"/>
                  </a:lnTo>
                  <a:lnTo>
                    <a:pt x="464" y="414"/>
                  </a:lnTo>
                  <a:lnTo>
                    <a:pt x="464" y="414"/>
                  </a:lnTo>
                  <a:lnTo>
                    <a:pt x="464" y="414"/>
                  </a:lnTo>
                  <a:lnTo>
                    <a:pt x="464" y="416"/>
                  </a:lnTo>
                  <a:lnTo>
                    <a:pt x="466" y="416"/>
                  </a:lnTo>
                  <a:lnTo>
                    <a:pt x="466" y="416"/>
                  </a:lnTo>
                  <a:lnTo>
                    <a:pt x="466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9" y="418"/>
                  </a:lnTo>
                  <a:lnTo>
                    <a:pt x="469" y="418"/>
                  </a:lnTo>
                  <a:lnTo>
                    <a:pt x="471" y="418"/>
                  </a:lnTo>
                  <a:lnTo>
                    <a:pt x="471" y="418"/>
                  </a:lnTo>
                  <a:lnTo>
                    <a:pt x="471" y="418"/>
                  </a:lnTo>
                  <a:lnTo>
                    <a:pt x="471" y="420"/>
                  </a:lnTo>
                  <a:lnTo>
                    <a:pt x="471" y="420"/>
                  </a:lnTo>
                  <a:lnTo>
                    <a:pt x="471" y="420"/>
                  </a:lnTo>
                  <a:lnTo>
                    <a:pt x="473" y="420"/>
                  </a:lnTo>
                  <a:lnTo>
                    <a:pt x="473" y="418"/>
                  </a:lnTo>
                  <a:lnTo>
                    <a:pt x="473" y="418"/>
                  </a:lnTo>
                  <a:lnTo>
                    <a:pt x="475" y="418"/>
                  </a:lnTo>
                  <a:lnTo>
                    <a:pt x="475" y="418"/>
                  </a:lnTo>
                  <a:lnTo>
                    <a:pt x="475" y="418"/>
                  </a:lnTo>
                  <a:lnTo>
                    <a:pt x="475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8" y="418"/>
                  </a:lnTo>
                  <a:lnTo>
                    <a:pt x="478" y="418"/>
                  </a:lnTo>
                  <a:lnTo>
                    <a:pt x="478" y="418"/>
                  </a:lnTo>
                  <a:lnTo>
                    <a:pt x="478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20"/>
                  </a:lnTo>
                  <a:lnTo>
                    <a:pt x="480" y="420"/>
                  </a:lnTo>
                  <a:lnTo>
                    <a:pt x="480" y="420"/>
                  </a:lnTo>
                  <a:lnTo>
                    <a:pt x="482" y="420"/>
                  </a:lnTo>
                  <a:lnTo>
                    <a:pt x="482" y="420"/>
                  </a:lnTo>
                  <a:lnTo>
                    <a:pt x="482" y="422"/>
                  </a:lnTo>
                  <a:lnTo>
                    <a:pt x="482" y="422"/>
                  </a:lnTo>
                  <a:lnTo>
                    <a:pt x="482" y="422"/>
                  </a:lnTo>
                  <a:lnTo>
                    <a:pt x="480" y="424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7" y="420"/>
                  </a:lnTo>
                  <a:lnTo>
                    <a:pt x="477" y="422"/>
                  </a:lnTo>
                  <a:lnTo>
                    <a:pt x="477" y="422"/>
                  </a:lnTo>
                  <a:lnTo>
                    <a:pt x="477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80" y="424"/>
                  </a:lnTo>
                  <a:lnTo>
                    <a:pt x="480" y="424"/>
                  </a:lnTo>
                  <a:lnTo>
                    <a:pt x="480" y="424"/>
                  </a:lnTo>
                  <a:lnTo>
                    <a:pt x="480" y="424"/>
                  </a:lnTo>
                  <a:lnTo>
                    <a:pt x="478" y="425"/>
                  </a:lnTo>
                  <a:lnTo>
                    <a:pt x="478" y="425"/>
                  </a:lnTo>
                  <a:lnTo>
                    <a:pt x="478" y="425"/>
                  </a:lnTo>
                  <a:lnTo>
                    <a:pt x="480" y="425"/>
                  </a:lnTo>
                  <a:lnTo>
                    <a:pt x="480" y="425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2" y="427"/>
                  </a:lnTo>
                  <a:lnTo>
                    <a:pt x="482" y="427"/>
                  </a:lnTo>
                  <a:lnTo>
                    <a:pt x="482" y="427"/>
                  </a:lnTo>
                  <a:lnTo>
                    <a:pt x="482" y="427"/>
                  </a:lnTo>
                  <a:lnTo>
                    <a:pt x="482" y="429"/>
                  </a:lnTo>
                  <a:lnTo>
                    <a:pt x="482" y="429"/>
                  </a:lnTo>
                  <a:lnTo>
                    <a:pt x="482" y="431"/>
                  </a:lnTo>
                  <a:lnTo>
                    <a:pt x="482" y="431"/>
                  </a:lnTo>
                  <a:lnTo>
                    <a:pt x="482" y="431"/>
                  </a:lnTo>
                  <a:lnTo>
                    <a:pt x="482" y="433"/>
                  </a:lnTo>
                  <a:lnTo>
                    <a:pt x="482" y="433"/>
                  </a:lnTo>
                  <a:lnTo>
                    <a:pt x="482" y="431"/>
                  </a:lnTo>
                  <a:lnTo>
                    <a:pt x="482" y="431"/>
                  </a:lnTo>
                  <a:lnTo>
                    <a:pt x="480" y="431"/>
                  </a:lnTo>
                  <a:lnTo>
                    <a:pt x="480" y="431"/>
                  </a:lnTo>
                  <a:lnTo>
                    <a:pt x="480" y="431"/>
                  </a:lnTo>
                  <a:lnTo>
                    <a:pt x="480" y="431"/>
                  </a:lnTo>
                  <a:lnTo>
                    <a:pt x="480" y="433"/>
                  </a:lnTo>
                  <a:lnTo>
                    <a:pt x="480" y="433"/>
                  </a:lnTo>
                  <a:lnTo>
                    <a:pt x="480" y="433"/>
                  </a:lnTo>
                  <a:lnTo>
                    <a:pt x="480" y="433"/>
                  </a:lnTo>
                  <a:lnTo>
                    <a:pt x="482" y="433"/>
                  </a:lnTo>
                  <a:lnTo>
                    <a:pt x="482" y="435"/>
                  </a:lnTo>
                  <a:lnTo>
                    <a:pt x="482" y="435"/>
                  </a:lnTo>
                  <a:lnTo>
                    <a:pt x="484" y="436"/>
                  </a:lnTo>
                  <a:lnTo>
                    <a:pt x="484" y="436"/>
                  </a:lnTo>
                  <a:lnTo>
                    <a:pt x="484" y="436"/>
                  </a:lnTo>
                  <a:lnTo>
                    <a:pt x="484" y="438"/>
                  </a:lnTo>
                  <a:lnTo>
                    <a:pt x="484" y="438"/>
                  </a:lnTo>
                  <a:lnTo>
                    <a:pt x="484" y="438"/>
                  </a:lnTo>
                  <a:lnTo>
                    <a:pt x="482" y="436"/>
                  </a:lnTo>
                  <a:lnTo>
                    <a:pt x="482" y="436"/>
                  </a:lnTo>
                  <a:lnTo>
                    <a:pt x="482" y="436"/>
                  </a:lnTo>
                  <a:lnTo>
                    <a:pt x="484" y="436"/>
                  </a:lnTo>
                  <a:lnTo>
                    <a:pt x="482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78" y="436"/>
                  </a:lnTo>
                  <a:lnTo>
                    <a:pt x="478" y="436"/>
                  </a:lnTo>
                  <a:lnTo>
                    <a:pt x="478" y="436"/>
                  </a:lnTo>
                  <a:lnTo>
                    <a:pt x="478" y="436"/>
                  </a:lnTo>
                  <a:lnTo>
                    <a:pt x="480" y="436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78" y="435"/>
                  </a:lnTo>
                  <a:lnTo>
                    <a:pt x="478" y="435"/>
                  </a:lnTo>
                  <a:lnTo>
                    <a:pt x="478" y="435"/>
                  </a:lnTo>
                  <a:lnTo>
                    <a:pt x="477" y="433"/>
                  </a:lnTo>
                  <a:lnTo>
                    <a:pt x="477" y="433"/>
                  </a:lnTo>
                  <a:lnTo>
                    <a:pt x="477" y="433"/>
                  </a:lnTo>
                  <a:lnTo>
                    <a:pt x="477" y="433"/>
                  </a:lnTo>
                  <a:lnTo>
                    <a:pt x="475" y="433"/>
                  </a:lnTo>
                  <a:lnTo>
                    <a:pt x="475" y="435"/>
                  </a:lnTo>
                  <a:lnTo>
                    <a:pt x="477" y="435"/>
                  </a:lnTo>
                  <a:lnTo>
                    <a:pt x="477" y="435"/>
                  </a:lnTo>
                  <a:lnTo>
                    <a:pt x="477" y="435"/>
                  </a:lnTo>
                  <a:lnTo>
                    <a:pt x="477" y="436"/>
                  </a:lnTo>
                  <a:lnTo>
                    <a:pt x="477" y="436"/>
                  </a:lnTo>
                  <a:lnTo>
                    <a:pt x="477" y="436"/>
                  </a:lnTo>
                  <a:lnTo>
                    <a:pt x="475" y="436"/>
                  </a:lnTo>
                  <a:lnTo>
                    <a:pt x="475" y="436"/>
                  </a:lnTo>
                  <a:lnTo>
                    <a:pt x="475" y="436"/>
                  </a:lnTo>
                  <a:lnTo>
                    <a:pt x="475" y="436"/>
                  </a:lnTo>
                  <a:lnTo>
                    <a:pt x="475" y="438"/>
                  </a:lnTo>
                  <a:lnTo>
                    <a:pt x="475" y="438"/>
                  </a:lnTo>
                  <a:lnTo>
                    <a:pt x="475" y="440"/>
                  </a:lnTo>
                  <a:lnTo>
                    <a:pt x="477" y="440"/>
                  </a:lnTo>
                  <a:lnTo>
                    <a:pt x="478" y="440"/>
                  </a:lnTo>
                  <a:lnTo>
                    <a:pt x="478" y="440"/>
                  </a:lnTo>
                  <a:lnTo>
                    <a:pt x="477" y="440"/>
                  </a:lnTo>
                  <a:lnTo>
                    <a:pt x="477" y="442"/>
                  </a:lnTo>
                  <a:lnTo>
                    <a:pt x="477" y="442"/>
                  </a:lnTo>
                  <a:lnTo>
                    <a:pt x="477" y="442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6"/>
                  </a:lnTo>
                  <a:lnTo>
                    <a:pt x="478" y="446"/>
                  </a:lnTo>
                  <a:lnTo>
                    <a:pt x="478" y="446"/>
                  </a:lnTo>
                  <a:lnTo>
                    <a:pt x="480" y="446"/>
                  </a:lnTo>
                  <a:lnTo>
                    <a:pt x="480" y="446"/>
                  </a:lnTo>
                  <a:lnTo>
                    <a:pt x="480" y="446"/>
                  </a:lnTo>
                  <a:lnTo>
                    <a:pt x="480" y="447"/>
                  </a:lnTo>
                  <a:lnTo>
                    <a:pt x="480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80" y="449"/>
                  </a:lnTo>
                  <a:lnTo>
                    <a:pt x="482" y="449"/>
                  </a:lnTo>
                  <a:lnTo>
                    <a:pt x="482" y="449"/>
                  </a:lnTo>
                  <a:lnTo>
                    <a:pt x="482" y="449"/>
                  </a:lnTo>
                  <a:lnTo>
                    <a:pt x="482" y="447"/>
                  </a:lnTo>
                  <a:lnTo>
                    <a:pt x="482" y="447"/>
                  </a:lnTo>
                  <a:lnTo>
                    <a:pt x="484" y="447"/>
                  </a:lnTo>
                  <a:lnTo>
                    <a:pt x="484" y="447"/>
                  </a:lnTo>
                  <a:lnTo>
                    <a:pt x="484" y="447"/>
                  </a:lnTo>
                  <a:lnTo>
                    <a:pt x="484" y="447"/>
                  </a:lnTo>
                  <a:lnTo>
                    <a:pt x="484" y="449"/>
                  </a:lnTo>
                  <a:lnTo>
                    <a:pt x="484" y="449"/>
                  </a:lnTo>
                  <a:lnTo>
                    <a:pt x="484" y="451"/>
                  </a:lnTo>
                  <a:lnTo>
                    <a:pt x="484" y="451"/>
                  </a:lnTo>
                  <a:lnTo>
                    <a:pt x="484" y="453"/>
                  </a:lnTo>
                  <a:lnTo>
                    <a:pt x="484" y="453"/>
                  </a:lnTo>
                  <a:lnTo>
                    <a:pt x="482" y="453"/>
                  </a:lnTo>
                  <a:lnTo>
                    <a:pt x="482" y="453"/>
                  </a:lnTo>
                  <a:lnTo>
                    <a:pt x="482" y="455"/>
                  </a:lnTo>
                  <a:lnTo>
                    <a:pt x="480" y="455"/>
                  </a:lnTo>
                  <a:lnTo>
                    <a:pt x="480" y="456"/>
                  </a:lnTo>
                  <a:lnTo>
                    <a:pt x="478" y="458"/>
                  </a:lnTo>
                  <a:lnTo>
                    <a:pt x="477" y="458"/>
                  </a:lnTo>
                  <a:lnTo>
                    <a:pt x="475" y="460"/>
                  </a:lnTo>
                  <a:lnTo>
                    <a:pt x="475" y="460"/>
                  </a:lnTo>
                  <a:lnTo>
                    <a:pt x="473" y="462"/>
                  </a:lnTo>
                  <a:lnTo>
                    <a:pt x="473" y="460"/>
                  </a:lnTo>
                  <a:lnTo>
                    <a:pt x="471" y="462"/>
                  </a:lnTo>
                  <a:lnTo>
                    <a:pt x="473" y="462"/>
                  </a:lnTo>
                  <a:lnTo>
                    <a:pt x="473" y="462"/>
                  </a:lnTo>
                  <a:lnTo>
                    <a:pt x="473" y="464"/>
                  </a:lnTo>
                  <a:lnTo>
                    <a:pt x="471" y="464"/>
                  </a:lnTo>
                  <a:lnTo>
                    <a:pt x="471" y="464"/>
                  </a:lnTo>
                  <a:lnTo>
                    <a:pt x="471" y="464"/>
                  </a:lnTo>
                  <a:lnTo>
                    <a:pt x="469" y="464"/>
                  </a:lnTo>
                  <a:lnTo>
                    <a:pt x="469" y="464"/>
                  </a:lnTo>
                  <a:lnTo>
                    <a:pt x="469" y="464"/>
                  </a:lnTo>
                  <a:lnTo>
                    <a:pt x="469" y="466"/>
                  </a:lnTo>
                  <a:lnTo>
                    <a:pt x="469" y="466"/>
                  </a:lnTo>
                  <a:lnTo>
                    <a:pt x="468" y="466"/>
                  </a:lnTo>
                  <a:lnTo>
                    <a:pt x="468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8" y="464"/>
                  </a:lnTo>
                  <a:lnTo>
                    <a:pt x="468" y="462"/>
                  </a:lnTo>
                  <a:lnTo>
                    <a:pt x="466" y="462"/>
                  </a:lnTo>
                  <a:lnTo>
                    <a:pt x="466" y="462"/>
                  </a:lnTo>
                  <a:lnTo>
                    <a:pt x="466" y="462"/>
                  </a:lnTo>
                  <a:lnTo>
                    <a:pt x="466" y="460"/>
                  </a:lnTo>
                  <a:lnTo>
                    <a:pt x="466" y="460"/>
                  </a:lnTo>
                  <a:lnTo>
                    <a:pt x="466" y="460"/>
                  </a:lnTo>
                  <a:lnTo>
                    <a:pt x="466" y="460"/>
                  </a:lnTo>
                  <a:lnTo>
                    <a:pt x="464" y="460"/>
                  </a:lnTo>
                  <a:lnTo>
                    <a:pt x="464" y="460"/>
                  </a:lnTo>
                  <a:lnTo>
                    <a:pt x="464" y="460"/>
                  </a:lnTo>
                  <a:lnTo>
                    <a:pt x="462" y="460"/>
                  </a:lnTo>
                  <a:lnTo>
                    <a:pt x="462" y="460"/>
                  </a:lnTo>
                  <a:lnTo>
                    <a:pt x="462" y="460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2" y="458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0" y="456"/>
                  </a:lnTo>
                  <a:lnTo>
                    <a:pt x="460" y="456"/>
                  </a:lnTo>
                  <a:lnTo>
                    <a:pt x="460" y="456"/>
                  </a:lnTo>
                  <a:lnTo>
                    <a:pt x="460" y="455"/>
                  </a:lnTo>
                  <a:lnTo>
                    <a:pt x="460" y="455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5"/>
                  </a:lnTo>
                  <a:lnTo>
                    <a:pt x="460" y="455"/>
                  </a:lnTo>
                  <a:lnTo>
                    <a:pt x="462" y="456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1"/>
                  </a:lnTo>
                  <a:lnTo>
                    <a:pt x="460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49"/>
                  </a:lnTo>
                  <a:lnTo>
                    <a:pt x="464" y="449"/>
                  </a:lnTo>
                  <a:lnTo>
                    <a:pt x="464" y="449"/>
                  </a:lnTo>
                  <a:lnTo>
                    <a:pt x="464" y="449"/>
                  </a:lnTo>
                  <a:lnTo>
                    <a:pt x="464" y="447"/>
                  </a:lnTo>
                  <a:lnTo>
                    <a:pt x="464" y="447"/>
                  </a:lnTo>
                  <a:lnTo>
                    <a:pt x="462" y="447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7"/>
                  </a:lnTo>
                  <a:lnTo>
                    <a:pt x="458" y="447"/>
                  </a:lnTo>
                  <a:lnTo>
                    <a:pt x="458" y="449"/>
                  </a:lnTo>
                  <a:lnTo>
                    <a:pt x="460" y="449"/>
                  </a:lnTo>
                  <a:lnTo>
                    <a:pt x="458" y="451"/>
                  </a:lnTo>
                  <a:lnTo>
                    <a:pt x="458" y="451"/>
                  </a:lnTo>
                  <a:lnTo>
                    <a:pt x="458" y="451"/>
                  </a:lnTo>
                  <a:lnTo>
                    <a:pt x="458" y="449"/>
                  </a:lnTo>
                  <a:lnTo>
                    <a:pt x="458" y="449"/>
                  </a:lnTo>
                  <a:lnTo>
                    <a:pt x="458" y="449"/>
                  </a:lnTo>
                  <a:lnTo>
                    <a:pt x="457" y="449"/>
                  </a:lnTo>
                  <a:lnTo>
                    <a:pt x="457" y="449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7" y="446"/>
                  </a:lnTo>
                  <a:lnTo>
                    <a:pt x="457" y="446"/>
                  </a:lnTo>
                  <a:lnTo>
                    <a:pt x="457" y="446"/>
                  </a:lnTo>
                  <a:lnTo>
                    <a:pt x="457" y="444"/>
                  </a:lnTo>
                  <a:lnTo>
                    <a:pt x="455" y="444"/>
                  </a:lnTo>
                  <a:lnTo>
                    <a:pt x="455" y="446"/>
                  </a:lnTo>
                  <a:lnTo>
                    <a:pt x="457" y="446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5" y="447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3" y="442"/>
                  </a:lnTo>
                  <a:lnTo>
                    <a:pt x="453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4"/>
                  </a:lnTo>
                  <a:lnTo>
                    <a:pt x="447" y="444"/>
                  </a:lnTo>
                  <a:lnTo>
                    <a:pt x="447" y="444"/>
                  </a:lnTo>
                  <a:lnTo>
                    <a:pt x="447" y="444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7"/>
                  </a:lnTo>
                  <a:lnTo>
                    <a:pt x="447" y="447"/>
                  </a:lnTo>
                  <a:lnTo>
                    <a:pt x="446" y="447"/>
                  </a:lnTo>
                  <a:lnTo>
                    <a:pt x="447" y="447"/>
                  </a:lnTo>
                  <a:lnTo>
                    <a:pt x="447" y="447"/>
                  </a:lnTo>
                  <a:lnTo>
                    <a:pt x="447" y="447"/>
                  </a:lnTo>
                  <a:lnTo>
                    <a:pt x="447" y="449"/>
                  </a:lnTo>
                  <a:lnTo>
                    <a:pt x="447" y="449"/>
                  </a:lnTo>
                  <a:lnTo>
                    <a:pt x="447" y="451"/>
                  </a:lnTo>
                  <a:lnTo>
                    <a:pt x="447" y="451"/>
                  </a:lnTo>
                  <a:lnTo>
                    <a:pt x="447" y="449"/>
                  </a:lnTo>
                  <a:lnTo>
                    <a:pt x="447" y="449"/>
                  </a:lnTo>
                  <a:lnTo>
                    <a:pt x="446" y="449"/>
                  </a:lnTo>
                  <a:lnTo>
                    <a:pt x="446" y="449"/>
                  </a:lnTo>
                  <a:lnTo>
                    <a:pt x="446" y="447"/>
                  </a:lnTo>
                  <a:lnTo>
                    <a:pt x="446" y="447"/>
                  </a:lnTo>
                  <a:lnTo>
                    <a:pt x="446" y="447"/>
                  </a:lnTo>
                  <a:lnTo>
                    <a:pt x="446" y="447"/>
                  </a:lnTo>
                  <a:lnTo>
                    <a:pt x="446" y="446"/>
                  </a:lnTo>
                  <a:lnTo>
                    <a:pt x="444" y="446"/>
                  </a:lnTo>
                  <a:lnTo>
                    <a:pt x="446" y="446"/>
                  </a:lnTo>
                  <a:lnTo>
                    <a:pt x="444" y="446"/>
                  </a:lnTo>
                  <a:lnTo>
                    <a:pt x="444" y="446"/>
                  </a:lnTo>
                  <a:lnTo>
                    <a:pt x="446" y="444"/>
                  </a:lnTo>
                  <a:lnTo>
                    <a:pt x="446" y="444"/>
                  </a:lnTo>
                  <a:lnTo>
                    <a:pt x="446" y="444"/>
                  </a:lnTo>
                  <a:lnTo>
                    <a:pt x="446" y="442"/>
                  </a:lnTo>
                  <a:lnTo>
                    <a:pt x="446" y="442"/>
                  </a:lnTo>
                  <a:lnTo>
                    <a:pt x="444" y="442"/>
                  </a:lnTo>
                  <a:lnTo>
                    <a:pt x="444" y="440"/>
                  </a:lnTo>
                  <a:lnTo>
                    <a:pt x="444" y="440"/>
                  </a:lnTo>
                  <a:lnTo>
                    <a:pt x="444" y="440"/>
                  </a:lnTo>
                  <a:lnTo>
                    <a:pt x="442" y="442"/>
                  </a:lnTo>
                  <a:lnTo>
                    <a:pt x="442" y="442"/>
                  </a:lnTo>
                  <a:lnTo>
                    <a:pt x="442" y="442"/>
                  </a:lnTo>
                  <a:lnTo>
                    <a:pt x="440" y="442"/>
                  </a:lnTo>
                  <a:lnTo>
                    <a:pt x="440" y="440"/>
                  </a:lnTo>
                  <a:lnTo>
                    <a:pt x="440" y="440"/>
                  </a:lnTo>
                  <a:lnTo>
                    <a:pt x="440" y="438"/>
                  </a:lnTo>
                  <a:lnTo>
                    <a:pt x="440" y="438"/>
                  </a:lnTo>
                  <a:lnTo>
                    <a:pt x="440" y="438"/>
                  </a:lnTo>
                  <a:lnTo>
                    <a:pt x="440" y="438"/>
                  </a:lnTo>
                  <a:lnTo>
                    <a:pt x="440" y="436"/>
                  </a:lnTo>
                  <a:lnTo>
                    <a:pt x="440" y="436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40"/>
                  </a:lnTo>
                  <a:lnTo>
                    <a:pt x="438" y="440"/>
                  </a:lnTo>
                  <a:lnTo>
                    <a:pt x="438" y="440"/>
                  </a:lnTo>
                  <a:lnTo>
                    <a:pt x="440" y="440"/>
                  </a:lnTo>
                  <a:lnTo>
                    <a:pt x="440" y="442"/>
                  </a:lnTo>
                  <a:lnTo>
                    <a:pt x="438" y="442"/>
                  </a:lnTo>
                  <a:lnTo>
                    <a:pt x="438" y="442"/>
                  </a:lnTo>
                  <a:lnTo>
                    <a:pt x="438" y="442"/>
                  </a:lnTo>
                  <a:lnTo>
                    <a:pt x="438" y="444"/>
                  </a:lnTo>
                  <a:lnTo>
                    <a:pt x="438" y="444"/>
                  </a:lnTo>
                  <a:lnTo>
                    <a:pt x="436" y="444"/>
                  </a:lnTo>
                  <a:lnTo>
                    <a:pt x="436" y="446"/>
                  </a:lnTo>
                  <a:lnTo>
                    <a:pt x="436" y="446"/>
                  </a:lnTo>
                  <a:lnTo>
                    <a:pt x="436" y="446"/>
                  </a:lnTo>
                  <a:lnTo>
                    <a:pt x="436" y="446"/>
                  </a:lnTo>
                  <a:lnTo>
                    <a:pt x="435" y="446"/>
                  </a:lnTo>
                  <a:lnTo>
                    <a:pt x="435" y="446"/>
                  </a:lnTo>
                  <a:lnTo>
                    <a:pt x="435" y="446"/>
                  </a:lnTo>
                  <a:lnTo>
                    <a:pt x="435" y="446"/>
                  </a:lnTo>
                  <a:lnTo>
                    <a:pt x="435" y="444"/>
                  </a:lnTo>
                  <a:lnTo>
                    <a:pt x="435" y="444"/>
                  </a:lnTo>
                  <a:lnTo>
                    <a:pt x="435" y="444"/>
                  </a:lnTo>
                  <a:lnTo>
                    <a:pt x="435" y="444"/>
                  </a:lnTo>
                  <a:lnTo>
                    <a:pt x="435" y="442"/>
                  </a:lnTo>
                  <a:lnTo>
                    <a:pt x="435" y="442"/>
                  </a:lnTo>
                  <a:lnTo>
                    <a:pt x="435" y="442"/>
                  </a:lnTo>
                  <a:lnTo>
                    <a:pt x="435" y="440"/>
                  </a:lnTo>
                  <a:lnTo>
                    <a:pt x="435" y="440"/>
                  </a:lnTo>
                  <a:lnTo>
                    <a:pt x="435" y="440"/>
                  </a:lnTo>
                  <a:lnTo>
                    <a:pt x="435" y="440"/>
                  </a:lnTo>
                  <a:lnTo>
                    <a:pt x="433" y="440"/>
                  </a:lnTo>
                  <a:lnTo>
                    <a:pt x="433" y="438"/>
                  </a:lnTo>
                  <a:lnTo>
                    <a:pt x="433" y="438"/>
                  </a:lnTo>
                  <a:lnTo>
                    <a:pt x="433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2"/>
                  </a:lnTo>
                  <a:lnTo>
                    <a:pt x="431" y="444"/>
                  </a:lnTo>
                  <a:lnTo>
                    <a:pt x="431" y="444"/>
                  </a:lnTo>
                  <a:lnTo>
                    <a:pt x="433" y="444"/>
                  </a:lnTo>
                  <a:lnTo>
                    <a:pt x="433" y="444"/>
                  </a:lnTo>
                  <a:lnTo>
                    <a:pt x="433" y="444"/>
                  </a:lnTo>
                  <a:lnTo>
                    <a:pt x="433" y="444"/>
                  </a:lnTo>
                  <a:lnTo>
                    <a:pt x="431" y="446"/>
                  </a:lnTo>
                  <a:lnTo>
                    <a:pt x="431" y="446"/>
                  </a:lnTo>
                  <a:lnTo>
                    <a:pt x="433" y="446"/>
                  </a:lnTo>
                  <a:lnTo>
                    <a:pt x="433" y="446"/>
                  </a:lnTo>
                  <a:lnTo>
                    <a:pt x="433" y="447"/>
                  </a:lnTo>
                  <a:lnTo>
                    <a:pt x="433" y="447"/>
                  </a:lnTo>
                  <a:lnTo>
                    <a:pt x="433" y="447"/>
                  </a:lnTo>
                  <a:lnTo>
                    <a:pt x="431" y="447"/>
                  </a:lnTo>
                  <a:lnTo>
                    <a:pt x="431" y="446"/>
                  </a:lnTo>
                  <a:lnTo>
                    <a:pt x="431" y="446"/>
                  </a:lnTo>
                  <a:lnTo>
                    <a:pt x="429" y="446"/>
                  </a:lnTo>
                  <a:lnTo>
                    <a:pt x="429" y="446"/>
                  </a:lnTo>
                  <a:lnTo>
                    <a:pt x="429" y="447"/>
                  </a:lnTo>
                  <a:lnTo>
                    <a:pt x="429" y="447"/>
                  </a:lnTo>
                  <a:lnTo>
                    <a:pt x="429" y="447"/>
                  </a:lnTo>
                  <a:lnTo>
                    <a:pt x="429" y="447"/>
                  </a:lnTo>
                  <a:lnTo>
                    <a:pt x="427" y="447"/>
                  </a:lnTo>
                  <a:lnTo>
                    <a:pt x="427" y="447"/>
                  </a:lnTo>
                  <a:lnTo>
                    <a:pt x="427" y="447"/>
                  </a:lnTo>
                  <a:lnTo>
                    <a:pt x="427" y="447"/>
                  </a:lnTo>
                  <a:lnTo>
                    <a:pt x="425" y="447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7" y="444"/>
                  </a:lnTo>
                  <a:lnTo>
                    <a:pt x="425" y="444"/>
                  </a:lnTo>
                  <a:lnTo>
                    <a:pt x="424" y="444"/>
                  </a:lnTo>
                  <a:lnTo>
                    <a:pt x="424" y="444"/>
                  </a:lnTo>
                  <a:lnTo>
                    <a:pt x="424" y="446"/>
                  </a:lnTo>
                  <a:lnTo>
                    <a:pt x="424" y="446"/>
                  </a:lnTo>
                  <a:lnTo>
                    <a:pt x="424" y="446"/>
                  </a:lnTo>
                  <a:lnTo>
                    <a:pt x="424" y="446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2" y="446"/>
                  </a:lnTo>
                  <a:lnTo>
                    <a:pt x="422" y="446"/>
                  </a:lnTo>
                  <a:lnTo>
                    <a:pt x="422" y="444"/>
                  </a:lnTo>
                  <a:lnTo>
                    <a:pt x="422" y="444"/>
                  </a:lnTo>
                  <a:lnTo>
                    <a:pt x="422" y="446"/>
                  </a:lnTo>
                  <a:lnTo>
                    <a:pt x="422" y="446"/>
                  </a:lnTo>
                  <a:lnTo>
                    <a:pt x="422" y="447"/>
                  </a:lnTo>
                  <a:lnTo>
                    <a:pt x="422" y="447"/>
                  </a:lnTo>
                  <a:lnTo>
                    <a:pt x="422" y="449"/>
                  </a:lnTo>
                  <a:lnTo>
                    <a:pt x="424" y="449"/>
                  </a:lnTo>
                  <a:lnTo>
                    <a:pt x="424" y="449"/>
                  </a:lnTo>
                  <a:lnTo>
                    <a:pt x="424" y="449"/>
                  </a:lnTo>
                  <a:lnTo>
                    <a:pt x="425" y="447"/>
                  </a:lnTo>
                  <a:lnTo>
                    <a:pt x="425" y="449"/>
                  </a:lnTo>
                  <a:lnTo>
                    <a:pt x="425" y="449"/>
                  </a:lnTo>
                  <a:lnTo>
                    <a:pt x="425" y="449"/>
                  </a:lnTo>
                  <a:lnTo>
                    <a:pt x="425" y="451"/>
                  </a:lnTo>
                  <a:lnTo>
                    <a:pt x="425" y="451"/>
                  </a:lnTo>
                  <a:lnTo>
                    <a:pt x="425" y="451"/>
                  </a:lnTo>
                  <a:lnTo>
                    <a:pt x="425" y="451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4" y="453"/>
                  </a:lnTo>
                  <a:lnTo>
                    <a:pt x="424" y="453"/>
                  </a:lnTo>
                  <a:lnTo>
                    <a:pt x="422" y="451"/>
                  </a:lnTo>
                  <a:lnTo>
                    <a:pt x="422" y="451"/>
                  </a:lnTo>
                  <a:lnTo>
                    <a:pt x="422" y="453"/>
                  </a:lnTo>
                  <a:lnTo>
                    <a:pt x="422" y="453"/>
                  </a:lnTo>
                  <a:lnTo>
                    <a:pt x="422" y="453"/>
                  </a:lnTo>
                  <a:lnTo>
                    <a:pt x="422" y="453"/>
                  </a:lnTo>
                  <a:lnTo>
                    <a:pt x="424" y="453"/>
                  </a:lnTo>
                  <a:lnTo>
                    <a:pt x="424" y="453"/>
                  </a:lnTo>
                  <a:lnTo>
                    <a:pt x="424" y="455"/>
                  </a:lnTo>
                  <a:lnTo>
                    <a:pt x="424" y="455"/>
                  </a:lnTo>
                  <a:lnTo>
                    <a:pt x="424" y="455"/>
                  </a:lnTo>
                  <a:lnTo>
                    <a:pt x="425" y="455"/>
                  </a:lnTo>
                  <a:lnTo>
                    <a:pt x="425" y="455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4" y="456"/>
                  </a:lnTo>
                  <a:lnTo>
                    <a:pt x="424" y="456"/>
                  </a:lnTo>
                  <a:lnTo>
                    <a:pt x="424" y="458"/>
                  </a:lnTo>
                  <a:lnTo>
                    <a:pt x="424" y="458"/>
                  </a:lnTo>
                  <a:lnTo>
                    <a:pt x="424" y="456"/>
                  </a:lnTo>
                  <a:lnTo>
                    <a:pt x="424" y="456"/>
                  </a:lnTo>
                  <a:lnTo>
                    <a:pt x="424" y="455"/>
                  </a:lnTo>
                  <a:lnTo>
                    <a:pt x="422" y="455"/>
                  </a:lnTo>
                  <a:lnTo>
                    <a:pt x="422" y="455"/>
                  </a:lnTo>
                  <a:lnTo>
                    <a:pt x="420" y="455"/>
                  </a:lnTo>
                  <a:lnTo>
                    <a:pt x="420" y="455"/>
                  </a:lnTo>
                  <a:lnTo>
                    <a:pt x="422" y="455"/>
                  </a:lnTo>
                  <a:lnTo>
                    <a:pt x="422" y="455"/>
                  </a:lnTo>
                  <a:lnTo>
                    <a:pt x="422" y="455"/>
                  </a:lnTo>
                  <a:lnTo>
                    <a:pt x="422" y="456"/>
                  </a:lnTo>
                  <a:lnTo>
                    <a:pt x="422" y="456"/>
                  </a:lnTo>
                  <a:lnTo>
                    <a:pt x="420" y="456"/>
                  </a:lnTo>
                  <a:lnTo>
                    <a:pt x="420" y="456"/>
                  </a:lnTo>
                  <a:lnTo>
                    <a:pt x="420" y="455"/>
                  </a:lnTo>
                  <a:lnTo>
                    <a:pt x="420" y="453"/>
                  </a:lnTo>
                  <a:lnTo>
                    <a:pt x="420" y="453"/>
                  </a:lnTo>
                  <a:lnTo>
                    <a:pt x="418" y="453"/>
                  </a:lnTo>
                  <a:lnTo>
                    <a:pt x="418" y="453"/>
                  </a:lnTo>
                  <a:lnTo>
                    <a:pt x="418" y="453"/>
                  </a:lnTo>
                  <a:lnTo>
                    <a:pt x="416" y="451"/>
                  </a:lnTo>
                  <a:lnTo>
                    <a:pt x="416" y="451"/>
                  </a:lnTo>
                  <a:lnTo>
                    <a:pt x="416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3"/>
                  </a:lnTo>
                  <a:lnTo>
                    <a:pt x="415" y="453"/>
                  </a:lnTo>
                  <a:lnTo>
                    <a:pt x="416" y="453"/>
                  </a:lnTo>
                  <a:lnTo>
                    <a:pt x="416" y="453"/>
                  </a:lnTo>
                  <a:lnTo>
                    <a:pt x="418" y="453"/>
                  </a:lnTo>
                  <a:lnTo>
                    <a:pt x="418" y="455"/>
                  </a:lnTo>
                  <a:lnTo>
                    <a:pt x="418" y="455"/>
                  </a:lnTo>
                  <a:lnTo>
                    <a:pt x="418" y="455"/>
                  </a:lnTo>
                  <a:lnTo>
                    <a:pt x="420" y="456"/>
                  </a:lnTo>
                  <a:lnTo>
                    <a:pt x="420" y="456"/>
                  </a:lnTo>
                  <a:lnTo>
                    <a:pt x="420" y="458"/>
                  </a:lnTo>
                  <a:lnTo>
                    <a:pt x="422" y="458"/>
                  </a:lnTo>
                  <a:lnTo>
                    <a:pt x="420" y="460"/>
                  </a:lnTo>
                  <a:lnTo>
                    <a:pt x="420" y="460"/>
                  </a:lnTo>
                  <a:lnTo>
                    <a:pt x="420" y="458"/>
                  </a:lnTo>
                  <a:lnTo>
                    <a:pt x="420" y="458"/>
                  </a:lnTo>
                  <a:lnTo>
                    <a:pt x="418" y="458"/>
                  </a:lnTo>
                  <a:lnTo>
                    <a:pt x="418" y="458"/>
                  </a:lnTo>
                  <a:lnTo>
                    <a:pt x="418" y="458"/>
                  </a:lnTo>
                  <a:lnTo>
                    <a:pt x="418" y="458"/>
                  </a:lnTo>
                  <a:lnTo>
                    <a:pt x="420" y="458"/>
                  </a:lnTo>
                  <a:lnTo>
                    <a:pt x="420" y="460"/>
                  </a:lnTo>
                  <a:lnTo>
                    <a:pt x="420" y="460"/>
                  </a:lnTo>
                  <a:lnTo>
                    <a:pt x="422" y="460"/>
                  </a:lnTo>
                  <a:lnTo>
                    <a:pt x="422" y="462"/>
                  </a:lnTo>
                  <a:lnTo>
                    <a:pt x="422" y="462"/>
                  </a:lnTo>
                  <a:lnTo>
                    <a:pt x="422" y="462"/>
                  </a:lnTo>
                  <a:lnTo>
                    <a:pt x="422" y="462"/>
                  </a:lnTo>
                  <a:lnTo>
                    <a:pt x="420" y="462"/>
                  </a:lnTo>
                  <a:lnTo>
                    <a:pt x="420" y="462"/>
                  </a:lnTo>
                  <a:lnTo>
                    <a:pt x="420" y="462"/>
                  </a:lnTo>
                  <a:lnTo>
                    <a:pt x="420" y="460"/>
                  </a:lnTo>
                  <a:lnTo>
                    <a:pt x="420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2"/>
                  </a:lnTo>
                  <a:lnTo>
                    <a:pt x="420" y="462"/>
                  </a:lnTo>
                  <a:lnTo>
                    <a:pt x="420" y="462"/>
                  </a:lnTo>
                  <a:lnTo>
                    <a:pt x="420" y="464"/>
                  </a:lnTo>
                  <a:lnTo>
                    <a:pt x="420" y="464"/>
                  </a:lnTo>
                  <a:lnTo>
                    <a:pt x="420" y="464"/>
                  </a:lnTo>
                  <a:lnTo>
                    <a:pt x="422" y="464"/>
                  </a:lnTo>
                  <a:lnTo>
                    <a:pt x="422" y="466"/>
                  </a:lnTo>
                  <a:lnTo>
                    <a:pt x="422" y="466"/>
                  </a:lnTo>
                  <a:lnTo>
                    <a:pt x="422" y="467"/>
                  </a:lnTo>
                  <a:lnTo>
                    <a:pt x="422" y="467"/>
                  </a:lnTo>
                  <a:lnTo>
                    <a:pt x="422" y="467"/>
                  </a:lnTo>
                  <a:lnTo>
                    <a:pt x="422" y="466"/>
                  </a:lnTo>
                  <a:lnTo>
                    <a:pt x="420" y="466"/>
                  </a:lnTo>
                  <a:lnTo>
                    <a:pt x="420" y="464"/>
                  </a:lnTo>
                  <a:lnTo>
                    <a:pt x="418" y="462"/>
                  </a:lnTo>
                  <a:lnTo>
                    <a:pt x="418" y="462"/>
                  </a:lnTo>
                  <a:lnTo>
                    <a:pt x="418" y="464"/>
                  </a:lnTo>
                  <a:lnTo>
                    <a:pt x="418" y="464"/>
                  </a:lnTo>
                  <a:lnTo>
                    <a:pt x="418" y="464"/>
                  </a:lnTo>
                  <a:lnTo>
                    <a:pt x="418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5" y="460"/>
                  </a:lnTo>
                  <a:lnTo>
                    <a:pt x="415" y="460"/>
                  </a:lnTo>
                  <a:lnTo>
                    <a:pt x="415" y="460"/>
                  </a:lnTo>
                  <a:lnTo>
                    <a:pt x="413" y="460"/>
                  </a:lnTo>
                  <a:lnTo>
                    <a:pt x="415" y="460"/>
                  </a:lnTo>
                  <a:lnTo>
                    <a:pt x="415" y="462"/>
                  </a:lnTo>
                  <a:lnTo>
                    <a:pt x="415" y="462"/>
                  </a:lnTo>
                  <a:lnTo>
                    <a:pt x="415" y="464"/>
                  </a:lnTo>
                  <a:lnTo>
                    <a:pt x="415" y="464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6" y="466"/>
                  </a:lnTo>
                  <a:lnTo>
                    <a:pt x="416" y="466"/>
                  </a:lnTo>
                  <a:lnTo>
                    <a:pt x="416" y="464"/>
                  </a:lnTo>
                  <a:lnTo>
                    <a:pt x="416" y="464"/>
                  </a:lnTo>
                  <a:lnTo>
                    <a:pt x="416" y="464"/>
                  </a:lnTo>
                  <a:lnTo>
                    <a:pt x="416" y="464"/>
                  </a:lnTo>
                  <a:lnTo>
                    <a:pt x="418" y="464"/>
                  </a:lnTo>
                  <a:lnTo>
                    <a:pt x="418" y="466"/>
                  </a:lnTo>
                  <a:lnTo>
                    <a:pt x="416" y="466"/>
                  </a:lnTo>
                  <a:lnTo>
                    <a:pt x="418" y="466"/>
                  </a:lnTo>
                  <a:lnTo>
                    <a:pt x="418" y="467"/>
                  </a:lnTo>
                  <a:lnTo>
                    <a:pt x="418" y="467"/>
                  </a:lnTo>
                  <a:lnTo>
                    <a:pt x="418" y="467"/>
                  </a:lnTo>
                  <a:lnTo>
                    <a:pt x="418" y="467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7"/>
                  </a:lnTo>
                  <a:lnTo>
                    <a:pt x="416" y="467"/>
                  </a:lnTo>
                  <a:lnTo>
                    <a:pt x="416" y="467"/>
                  </a:lnTo>
                  <a:lnTo>
                    <a:pt x="416" y="469"/>
                  </a:lnTo>
                  <a:lnTo>
                    <a:pt x="416" y="469"/>
                  </a:lnTo>
                  <a:lnTo>
                    <a:pt x="416" y="469"/>
                  </a:lnTo>
                  <a:lnTo>
                    <a:pt x="416" y="469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6" y="469"/>
                  </a:lnTo>
                  <a:lnTo>
                    <a:pt x="415" y="469"/>
                  </a:lnTo>
                  <a:lnTo>
                    <a:pt x="415" y="471"/>
                  </a:lnTo>
                  <a:lnTo>
                    <a:pt x="415" y="471"/>
                  </a:lnTo>
                  <a:lnTo>
                    <a:pt x="415" y="471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5" y="467"/>
                  </a:lnTo>
                  <a:lnTo>
                    <a:pt x="415" y="467"/>
                  </a:lnTo>
                  <a:lnTo>
                    <a:pt x="415" y="467"/>
                  </a:lnTo>
                  <a:lnTo>
                    <a:pt x="416" y="467"/>
                  </a:lnTo>
                  <a:lnTo>
                    <a:pt x="416" y="467"/>
                  </a:lnTo>
                  <a:lnTo>
                    <a:pt x="416" y="467"/>
                  </a:lnTo>
                  <a:lnTo>
                    <a:pt x="416" y="466"/>
                  </a:lnTo>
                  <a:lnTo>
                    <a:pt x="415" y="467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9"/>
                  </a:lnTo>
                  <a:lnTo>
                    <a:pt x="411" y="469"/>
                  </a:lnTo>
                  <a:lnTo>
                    <a:pt x="411" y="469"/>
                  </a:lnTo>
                  <a:lnTo>
                    <a:pt x="411" y="471"/>
                  </a:lnTo>
                  <a:lnTo>
                    <a:pt x="411" y="471"/>
                  </a:lnTo>
                  <a:lnTo>
                    <a:pt x="411" y="471"/>
                  </a:lnTo>
                  <a:lnTo>
                    <a:pt x="411" y="469"/>
                  </a:lnTo>
                  <a:lnTo>
                    <a:pt x="411" y="469"/>
                  </a:lnTo>
                  <a:lnTo>
                    <a:pt x="411" y="469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3"/>
                  </a:lnTo>
                  <a:lnTo>
                    <a:pt x="409" y="473"/>
                  </a:lnTo>
                  <a:lnTo>
                    <a:pt x="409" y="473"/>
                  </a:lnTo>
                  <a:lnTo>
                    <a:pt x="407" y="473"/>
                  </a:lnTo>
                  <a:lnTo>
                    <a:pt x="407" y="473"/>
                  </a:lnTo>
                  <a:lnTo>
                    <a:pt x="407" y="471"/>
                  </a:lnTo>
                  <a:lnTo>
                    <a:pt x="407" y="471"/>
                  </a:lnTo>
                  <a:lnTo>
                    <a:pt x="407" y="471"/>
                  </a:lnTo>
                  <a:lnTo>
                    <a:pt x="407" y="471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69"/>
                  </a:lnTo>
                  <a:lnTo>
                    <a:pt x="404" y="469"/>
                  </a:lnTo>
                  <a:lnTo>
                    <a:pt x="404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7" y="469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6"/>
                  </a:lnTo>
                  <a:lnTo>
                    <a:pt x="405" y="466"/>
                  </a:lnTo>
                  <a:lnTo>
                    <a:pt x="405" y="466"/>
                  </a:lnTo>
                  <a:lnTo>
                    <a:pt x="405" y="467"/>
                  </a:lnTo>
                  <a:lnTo>
                    <a:pt x="405" y="467"/>
                  </a:lnTo>
                  <a:lnTo>
                    <a:pt x="405" y="467"/>
                  </a:lnTo>
                  <a:lnTo>
                    <a:pt x="405" y="467"/>
                  </a:lnTo>
                  <a:lnTo>
                    <a:pt x="404" y="467"/>
                  </a:lnTo>
                  <a:lnTo>
                    <a:pt x="404" y="467"/>
                  </a:lnTo>
                  <a:lnTo>
                    <a:pt x="404" y="467"/>
                  </a:lnTo>
                  <a:lnTo>
                    <a:pt x="402" y="467"/>
                  </a:lnTo>
                  <a:lnTo>
                    <a:pt x="402" y="467"/>
                  </a:lnTo>
                  <a:lnTo>
                    <a:pt x="402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398" y="464"/>
                  </a:lnTo>
                  <a:lnTo>
                    <a:pt x="398" y="464"/>
                  </a:lnTo>
                  <a:lnTo>
                    <a:pt x="398" y="464"/>
                  </a:lnTo>
                  <a:lnTo>
                    <a:pt x="398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398" y="466"/>
                  </a:lnTo>
                  <a:lnTo>
                    <a:pt x="398" y="466"/>
                  </a:lnTo>
                  <a:lnTo>
                    <a:pt x="398" y="467"/>
                  </a:lnTo>
                  <a:lnTo>
                    <a:pt x="398" y="467"/>
                  </a:lnTo>
                  <a:lnTo>
                    <a:pt x="398" y="467"/>
                  </a:lnTo>
                  <a:lnTo>
                    <a:pt x="400" y="467"/>
                  </a:lnTo>
                  <a:lnTo>
                    <a:pt x="400" y="467"/>
                  </a:lnTo>
                  <a:lnTo>
                    <a:pt x="400" y="467"/>
                  </a:lnTo>
                  <a:lnTo>
                    <a:pt x="400" y="467"/>
                  </a:lnTo>
                  <a:lnTo>
                    <a:pt x="402" y="467"/>
                  </a:lnTo>
                  <a:lnTo>
                    <a:pt x="402" y="467"/>
                  </a:lnTo>
                  <a:lnTo>
                    <a:pt x="402" y="469"/>
                  </a:lnTo>
                  <a:lnTo>
                    <a:pt x="400" y="469"/>
                  </a:lnTo>
                  <a:lnTo>
                    <a:pt x="400" y="469"/>
                  </a:lnTo>
                  <a:lnTo>
                    <a:pt x="400" y="469"/>
                  </a:lnTo>
                  <a:lnTo>
                    <a:pt x="400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6" y="471"/>
                  </a:lnTo>
                  <a:lnTo>
                    <a:pt x="398" y="471"/>
                  </a:lnTo>
                  <a:lnTo>
                    <a:pt x="398" y="471"/>
                  </a:lnTo>
                  <a:lnTo>
                    <a:pt x="398" y="471"/>
                  </a:lnTo>
                  <a:lnTo>
                    <a:pt x="396" y="473"/>
                  </a:lnTo>
                  <a:lnTo>
                    <a:pt x="396" y="473"/>
                  </a:lnTo>
                  <a:lnTo>
                    <a:pt x="396" y="473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4" y="471"/>
                  </a:lnTo>
                  <a:lnTo>
                    <a:pt x="394" y="471"/>
                  </a:lnTo>
                  <a:lnTo>
                    <a:pt x="394" y="471"/>
                  </a:lnTo>
                  <a:lnTo>
                    <a:pt x="394" y="471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3" y="471"/>
                  </a:lnTo>
                  <a:lnTo>
                    <a:pt x="393" y="471"/>
                  </a:lnTo>
                  <a:lnTo>
                    <a:pt x="393" y="469"/>
                  </a:lnTo>
                  <a:lnTo>
                    <a:pt x="393" y="469"/>
                  </a:lnTo>
                  <a:lnTo>
                    <a:pt x="393" y="469"/>
                  </a:lnTo>
                  <a:lnTo>
                    <a:pt x="391" y="469"/>
                  </a:lnTo>
                  <a:lnTo>
                    <a:pt x="391" y="469"/>
                  </a:lnTo>
                  <a:lnTo>
                    <a:pt x="391" y="469"/>
                  </a:lnTo>
                  <a:lnTo>
                    <a:pt x="391" y="469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6"/>
                  </a:lnTo>
                  <a:lnTo>
                    <a:pt x="391" y="466"/>
                  </a:lnTo>
                  <a:lnTo>
                    <a:pt x="391" y="466"/>
                  </a:lnTo>
                  <a:lnTo>
                    <a:pt x="391" y="466"/>
                  </a:lnTo>
                  <a:lnTo>
                    <a:pt x="391" y="466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3" y="464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6" y="462"/>
                  </a:lnTo>
                  <a:lnTo>
                    <a:pt x="396" y="460"/>
                  </a:lnTo>
                  <a:lnTo>
                    <a:pt x="396" y="460"/>
                  </a:lnTo>
                  <a:lnTo>
                    <a:pt x="396" y="460"/>
                  </a:lnTo>
                  <a:lnTo>
                    <a:pt x="396" y="462"/>
                  </a:lnTo>
                  <a:lnTo>
                    <a:pt x="396" y="462"/>
                  </a:lnTo>
                  <a:lnTo>
                    <a:pt x="396" y="462"/>
                  </a:lnTo>
                  <a:lnTo>
                    <a:pt x="396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0"/>
                  </a:lnTo>
                  <a:lnTo>
                    <a:pt x="398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0" y="460"/>
                  </a:lnTo>
                  <a:lnTo>
                    <a:pt x="400" y="462"/>
                  </a:lnTo>
                  <a:lnTo>
                    <a:pt x="400" y="462"/>
                  </a:lnTo>
                  <a:lnTo>
                    <a:pt x="402" y="462"/>
                  </a:lnTo>
                  <a:lnTo>
                    <a:pt x="402" y="462"/>
                  </a:lnTo>
                  <a:lnTo>
                    <a:pt x="402" y="462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4" y="460"/>
                  </a:lnTo>
                  <a:lnTo>
                    <a:pt x="404" y="460"/>
                  </a:lnTo>
                  <a:lnTo>
                    <a:pt x="404" y="460"/>
                  </a:lnTo>
                  <a:lnTo>
                    <a:pt x="404" y="458"/>
                  </a:lnTo>
                  <a:lnTo>
                    <a:pt x="404" y="458"/>
                  </a:lnTo>
                  <a:lnTo>
                    <a:pt x="404" y="458"/>
                  </a:lnTo>
                  <a:lnTo>
                    <a:pt x="402" y="458"/>
                  </a:lnTo>
                  <a:lnTo>
                    <a:pt x="402" y="458"/>
                  </a:lnTo>
                  <a:lnTo>
                    <a:pt x="402" y="456"/>
                  </a:lnTo>
                  <a:lnTo>
                    <a:pt x="402" y="456"/>
                  </a:lnTo>
                  <a:lnTo>
                    <a:pt x="402" y="456"/>
                  </a:lnTo>
                  <a:lnTo>
                    <a:pt x="402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5"/>
                  </a:lnTo>
                  <a:lnTo>
                    <a:pt x="400" y="455"/>
                  </a:lnTo>
                  <a:lnTo>
                    <a:pt x="400" y="455"/>
                  </a:lnTo>
                  <a:lnTo>
                    <a:pt x="400" y="455"/>
                  </a:lnTo>
                  <a:lnTo>
                    <a:pt x="400" y="453"/>
                  </a:lnTo>
                  <a:lnTo>
                    <a:pt x="398" y="455"/>
                  </a:lnTo>
                  <a:lnTo>
                    <a:pt x="398" y="455"/>
                  </a:lnTo>
                  <a:lnTo>
                    <a:pt x="398" y="455"/>
                  </a:lnTo>
                  <a:lnTo>
                    <a:pt x="398" y="456"/>
                  </a:lnTo>
                  <a:lnTo>
                    <a:pt x="398" y="456"/>
                  </a:lnTo>
                  <a:lnTo>
                    <a:pt x="398" y="456"/>
                  </a:lnTo>
                  <a:lnTo>
                    <a:pt x="398" y="456"/>
                  </a:lnTo>
                  <a:lnTo>
                    <a:pt x="396" y="456"/>
                  </a:lnTo>
                  <a:lnTo>
                    <a:pt x="396" y="456"/>
                  </a:lnTo>
                  <a:lnTo>
                    <a:pt x="396" y="455"/>
                  </a:lnTo>
                  <a:lnTo>
                    <a:pt x="396" y="456"/>
                  </a:lnTo>
                  <a:lnTo>
                    <a:pt x="396" y="456"/>
                  </a:lnTo>
                  <a:lnTo>
                    <a:pt x="396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3" y="456"/>
                  </a:lnTo>
                  <a:lnTo>
                    <a:pt x="393" y="456"/>
                  </a:lnTo>
                  <a:lnTo>
                    <a:pt x="393" y="455"/>
                  </a:lnTo>
                  <a:lnTo>
                    <a:pt x="393" y="455"/>
                  </a:lnTo>
                  <a:lnTo>
                    <a:pt x="391" y="455"/>
                  </a:lnTo>
                  <a:lnTo>
                    <a:pt x="391" y="456"/>
                  </a:lnTo>
                  <a:lnTo>
                    <a:pt x="391" y="456"/>
                  </a:lnTo>
                  <a:lnTo>
                    <a:pt x="391" y="456"/>
                  </a:lnTo>
                  <a:lnTo>
                    <a:pt x="391" y="456"/>
                  </a:lnTo>
                  <a:lnTo>
                    <a:pt x="391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91" y="455"/>
                  </a:lnTo>
                  <a:lnTo>
                    <a:pt x="391" y="453"/>
                  </a:lnTo>
                  <a:lnTo>
                    <a:pt x="391" y="453"/>
                  </a:lnTo>
                  <a:lnTo>
                    <a:pt x="391" y="453"/>
                  </a:lnTo>
                  <a:lnTo>
                    <a:pt x="391" y="453"/>
                  </a:lnTo>
                  <a:lnTo>
                    <a:pt x="393" y="453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1" y="451"/>
                  </a:lnTo>
                  <a:lnTo>
                    <a:pt x="391" y="451"/>
                  </a:lnTo>
                  <a:lnTo>
                    <a:pt x="391" y="451"/>
                  </a:lnTo>
                  <a:lnTo>
                    <a:pt x="389" y="451"/>
                  </a:lnTo>
                  <a:lnTo>
                    <a:pt x="389" y="451"/>
                  </a:lnTo>
                  <a:lnTo>
                    <a:pt x="389" y="453"/>
                  </a:lnTo>
                  <a:lnTo>
                    <a:pt x="389" y="453"/>
                  </a:lnTo>
                  <a:lnTo>
                    <a:pt x="389" y="451"/>
                  </a:lnTo>
                  <a:lnTo>
                    <a:pt x="389" y="451"/>
                  </a:lnTo>
                  <a:lnTo>
                    <a:pt x="387" y="451"/>
                  </a:lnTo>
                  <a:lnTo>
                    <a:pt x="389" y="451"/>
                  </a:lnTo>
                  <a:lnTo>
                    <a:pt x="387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91" y="447"/>
                  </a:lnTo>
                  <a:lnTo>
                    <a:pt x="391" y="447"/>
                  </a:lnTo>
                  <a:lnTo>
                    <a:pt x="391" y="447"/>
                  </a:lnTo>
                  <a:lnTo>
                    <a:pt x="393" y="447"/>
                  </a:lnTo>
                  <a:lnTo>
                    <a:pt x="393" y="447"/>
                  </a:lnTo>
                  <a:lnTo>
                    <a:pt x="393" y="447"/>
                  </a:lnTo>
                  <a:lnTo>
                    <a:pt x="391" y="446"/>
                  </a:lnTo>
                  <a:lnTo>
                    <a:pt x="391" y="447"/>
                  </a:lnTo>
                  <a:lnTo>
                    <a:pt x="391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7" y="447"/>
                  </a:lnTo>
                  <a:lnTo>
                    <a:pt x="387" y="447"/>
                  </a:lnTo>
                  <a:lnTo>
                    <a:pt x="387" y="447"/>
                  </a:lnTo>
                  <a:lnTo>
                    <a:pt x="387" y="447"/>
                  </a:lnTo>
                  <a:lnTo>
                    <a:pt x="385" y="447"/>
                  </a:lnTo>
                  <a:lnTo>
                    <a:pt x="385" y="447"/>
                  </a:lnTo>
                  <a:lnTo>
                    <a:pt x="383" y="447"/>
                  </a:lnTo>
                  <a:lnTo>
                    <a:pt x="383" y="447"/>
                  </a:lnTo>
                  <a:lnTo>
                    <a:pt x="383" y="447"/>
                  </a:lnTo>
                  <a:lnTo>
                    <a:pt x="382" y="447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0" y="449"/>
                  </a:lnTo>
                  <a:lnTo>
                    <a:pt x="380" y="449"/>
                  </a:lnTo>
                  <a:lnTo>
                    <a:pt x="380" y="449"/>
                  </a:lnTo>
                  <a:lnTo>
                    <a:pt x="380" y="449"/>
                  </a:lnTo>
                  <a:lnTo>
                    <a:pt x="380" y="451"/>
                  </a:lnTo>
                  <a:lnTo>
                    <a:pt x="378" y="451"/>
                  </a:lnTo>
                  <a:lnTo>
                    <a:pt x="378" y="451"/>
                  </a:lnTo>
                  <a:lnTo>
                    <a:pt x="378" y="451"/>
                  </a:lnTo>
                  <a:lnTo>
                    <a:pt x="376" y="451"/>
                  </a:lnTo>
                  <a:lnTo>
                    <a:pt x="376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49"/>
                  </a:lnTo>
                  <a:lnTo>
                    <a:pt x="374" y="449"/>
                  </a:lnTo>
                  <a:lnTo>
                    <a:pt x="374" y="449"/>
                  </a:lnTo>
                  <a:lnTo>
                    <a:pt x="374" y="449"/>
                  </a:lnTo>
                  <a:lnTo>
                    <a:pt x="376" y="449"/>
                  </a:lnTo>
                  <a:lnTo>
                    <a:pt x="376" y="449"/>
                  </a:lnTo>
                  <a:lnTo>
                    <a:pt x="378" y="449"/>
                  </a:lnTo>
                  <a:lnTo>
                    <a:pt x="378" y="447"/>
                  </a:lnTo>
                  <a:lnTo>
                    <a:pt x="378" y="447"/>
                  </a:lnTo>
                  <a:lnTo>
                    <a:pt x="378" y="447"/>
                  </a:lnTo>
                  <a:lnTo>
                    <a:pt x="376" y="447"/>
                  </a:lnTo>
                  <a:lnTo>
                    <a:pt x="376" y="447"/>
                  </a:lnTo>
                  <a:lnTo>
                    <a:pt x="376" y="447"/>
                  </a:lnTo>
                  <a:lnTo>
                    <a:pt x="374" y="446"/>
                  </a:lnTo>
                  <a:lnTo>
                    <a:pt x="374" y="447"/>
                  </a:lnTo>
                  <a:lnTo>
                    <a:pt x="373" y="447"/>
                  </a:lnTo>
                  <a:lnTo>
                    <a:pt x="371" y="447"/>
                  </a:lnTo>
                  <a:lnTo>
                    <a:pt x="371" y="447"/>
                  </a:lnTo>
                  <a:lnTo>
                    <a:pt x="371" y="447"/>
                  </a:lnTo>
                  <a:lnTo>
                    <a:pt x="369" y="447"/>
                  </a:lnTo>
                  <a:lnTo>
                    <a:pt x="369" y="449"/>
                  </a:lnTo>
                  <a:lnTo>
                    <a:pt x="369" y="449"/>
                  </a:lnTo>
                  <a:lnTo>
                    <a:pt x="371" y="451"/>
                  </a:lnTo>
                  <a:lnTo>
                    <a:pt x="371" y="451"/>
                  </a:lnTo>
                  <a:lnTo>
                    <a:pt x="371" y="451"/>
                  </a:lnTo>
                  <a:lnTo>
                    <a:pt x="371" y="451"/>
                  </a:lnTo>
                  <a:lnTo>
                    <a:pt x="371" y="453"/>
                  </a:lnTo>
                  <a:lnTo>
                    <a:pt x="371" y="453"/>
                  </a:lnTo>
                  <a:lnTo>
                    <a:pt x="371" y="453"/>
                  </a:lnTo>
                  <a:lnTo>
                    <a:pt x="371" y="453"/>
                  </a:lnTo>
                  <a:lnTo>
                    <a:pt x="369" y="455"/>
                  </a:lnTo>
                  <a:lnTo>
                    <a:pt x="369" y="455"/>
                  </a:lnTo>
                  <a:lnTo>
                    <a:pt x="369" y="455"/>
                  </a:lnTo>
                  <a:lnTo>
                    <a:pt x="367" y="455"/>
                  </a:lnTo>
                  <a:lnTo>
                    <a:pt x="367" y="453"/>
                  </a:lnTo>
                  <a:lnTo>
                    <a:pt x="367" y="453"/>
                  </a:lnTo>
                  <a:lnTo>
                    <a:pt x="367" y="451"/>
                  </a:lnTo>
                  <a:lnTo>
                    <a:pt x="365" y="451"/>
                  </a:lnTo>
                  <a:lnTo>
                    <a:pt x="365" y="451"/>
                  </a:lnTo>
                  <a:lnTo>
                    <a:pt x="365" y="449"/>
                  </a:lnTo>
                  <a:lnTo>
                    <a:pt x="365" y="449"/>
                  </a:lnTo>
                  <a:lnTo>
                    <a:pt x="363" y="449"/>
                  </a:lnTo>
                  <a:lnTo>
                    <a:pt x="363" y="449"/>
                  </a:lnTo>
                  <a:lnTo>
                    <a:pt x="363" y="449"/>
                  </a:lnTo>
                  <a:lnTo>
                    <a:pt x="363" y="449"/>
                  </a:lnTo>
                  <a:lnTo>
                    <a:pt x="363" y="447"/>
                  </a:lnTo>
                  <a:lnTo>
                    <a:pt x="363" y="447"/>
                  </a:lnTo>
                  <a:lnTo>
                    <a:pt x="363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0" y="447"/>
                  </a:lnTo>
                  <a:lnTo>
                    <a:pt x="360" y="447"/>
                  </a:lnTo>
                  <a:lnTo>
                    <a:pt x="360" y="447"/>
                  </a:lnTo>
                  <a:lnTo>
                    <a:pt x="358" y="446"/>
                  </a:lnTo>
                  <a:lnTo>
                    <a:pt x="358" y="446"/>
                  </a:lnTo>
                  <a:lnTo>
                    <a:pt x="358" y="446"/>
                  </a:lnTo>
                  <a:lnTo>
                    <a:pt x="356" y="444"/>
                  </a:lnTo>
                  <a:lnTo>
                    <a:pt x="356" y="444"/>
                  </a:lnTo>
                  <a:lnTo>
                    <a:pt x="356" y="444"/>
                  </a:lnTo>
                  <a:lnTo>
                    <a:pt x="356" y="444"/>
                  </a:lnTo>
                  <a:lnTo>
                    <a:pt x="354" y="444"/>
                  </a:lnTo>
                  <a:lnTo>
                    <a:pt x="354" y="444"/>
                  </a:lnTo>
                  <a:lnTo>
                    <a:pt x="354" y="444"/>
                  </a:lnTo>
                  <a:lnTo>
                    <a:pt x="354" y="442"/>
                  </a:lnTo>
                  <a:lnTo>
                    <a:pt x="354" y="442"/>
                  </a:lnTo>
                  <a:lnTo>
                    <a:pt x="356" y="442"/>
                  </a:lnTo>
                  <a:lnTo>
                    <a:pt x="356" y="442"/>
                  </a:lnTo>
                  <a:lnTo>
                    <a:pt x="354" y="440"/>
                  </a:lnTo>
                  <a:lnTo>
                    <a:pt x="354" y="440"/>
                  </a:lnTo>
                  <a:lnTo>
                    <a:pt x="354" y="440"/>
                  </a:lnTo>
                  <a:lnTo>
                    <a:pt x="352" y="440"/>
                  </a:lnTo>
                  <a:lnTo>
                    <a:pt x="352" y="438"/>
                  </a:lnTo>
                  <a:lnTo>
                    <a:pt x="352" y="440"/>
                  </a:lnTo>
                  <a:lnTo>
                    <a:pt x="352" y="438"/>
                  </a:lnTo>
                  <a:lnTo>
                    <a:pt x="351" y="438"/>
                  </a:lnTo>
                  <a:lnTo>
                    <a:pt x="351" y="438"/>
                  </a:lnTo>
                  <a:lnTo>
                    <a:pt x="351" y="438"/>
                  </a:lnTo>
                  <a:lnTo>
                    <a:pt x="349" y="438"/>
                  </a:lnTo>
                  <a:lnTo>
                    <a:pt x="349" y="436"/>
                  </a:lnTo>
                  <a:lnTo>
                    <a:pt x="349" y="436"/>
                  </a:lnTo>
                  <a:lnTo>
                    <a:pt x="349" y="435"/>
                  </a:lnTo>
                  <a:lnTo>
                    <a:pt x="349" y="435"/>
                  </a:lnTo>
                  <a:lnTo>
                    <a:pt x="349" y="433"/>
                  </a:lnTo>
                  <a:lnTo>
                    <a:pt x="349" y="433"/>
                  </a:lnTo>
                  <a:lnTo>
                    <a:pt x="349" y="431"/>
                  </a:lnTo>
                  <a:lnTo>
                    <a:pt x="349" y="431"/>
                  </a:lnTo>
                  <a:lnTo>
                    <a:pt x="349" y="429"/>
                  </a:lnTo>
                  <a:lnTo>
                    <a:pt x="349" y="429"/>
                  </a:lnTo>
                  <a:lnTo>
                    <a:pt x="349" y="429"/>
                  </a:lnTo>
                  <a:lnTo>
                    <a:pt x="349" y="427"/>
                  </a:lnTo>
                  <a:lnTo>
                    <a:pt x="349" y="427"/>
                  </a:lnTo>
                  <a:lnTo>
                    <a:pt x="347" y="427"/>
                  </a:lnTo>
                  <a:lnTo>
                    <a:pt x="349" y="427"/>
                  </a:lnTo>
                  <a:lnTo>
                    <a:pt x="349" y="427"/>
                  </a:lnTo>
                  <a:lnTo>
                    <a:pt x="347" y="425"/>
                  </a:lnTo>
                  <a:lnTo>
                    <a:pt x="347" y="425"/>
                  </a:lnTo>
                  <a:lnTo>
                    <a:pt x="347" y="425"/>
                  </a:lnTo>
                  <a:lnTo>
                    <a:pt x="347" y="427"/>
                  </a:lnTo>
                  <a:lnTo>
                    <a:pt x="345" y="427"/>
                  </a:lnTo>
                  <a:lnTo>
                    <a:pt x="345" y="427"/>
                  </a:lnTo>
                  <a:lnTo>
                    <a:pt x="345" y="429"/>
                  </a:lnTo>
                  <a:lnTo>
                    <a:pt x="347" y="429"/>
                  </a:lnTo>
                  <a:lnTo>
                    <a:pt x="347" y="429"/>
                  </a:lnTo>
                  <a:lnTo>
                    <a:pt x="347" y="431"/>
                  </a:lnTo>
                  <a:lnTo>
                    <a:pt x="347" y="431"/>
                  </a:lnTo>
                  <a:lnTo>
                    <a:pt x="347" y="431"/>
                  </a:lnTo>
                  <a:lnTo>
                    <a:pt x="345" y="431"/>
                  </a:lnTo>
                  <a:lnTo>
                    <a:pt x="345" y="433"/>
                  </a:lnTo>
                  <a:lnTo>
                    <a:pt x="343" y="433"/>
                  </a:lnTo>
                  <a:lnTo>
                    <a:pt x="343" y="433"/>
                  </a:lnTo>
                  <a:lnTo>
                    <a:pt x="343" y="433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40" y="435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38" y="433"/>
                  </a:lnTo>
                  <a:lnTo>
                    <a:pt x="338" y="433"/>
                  </a:lnTo>
                  <a:lnTo>
                    <a:pt x="336" y="433"/>
                  </a:lnTo>
                  <a:lnTo>
                    <a:pt x="334" y="433"/>
                  </a:lnTo>
                  <a:lnTo>
                    <a:pt x="334" y="433"/>
                  </a:lnTo>
                  <a:lnTo>
                    <a:pt x="332" y="433"/>
                  </a:lnTo>
                  <a:lnTo>
                    <a:pt x="330" y="433"/>
                  </a:lnTo>
                  <a:lnTo>
                    <a:pt x="330" y="433"/>
                  </a:lnTo>
                  <a:lnTo>
                    <a:pt x="330" y="431"/>
                  </a:lnTo>
                  <a:lnTo>
                    <a:pt x="330" y="431"/>
                  </a:lnTo>
                  <a:lnTo>
                    <a:pt x="330" y="431"/>
                  </a:lnTo>
                  <a:lnTo>
                    <a:pt x="332" y="431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7"/>
                  </a:lnTo>
                  <a:lnTo>
                    <a:pt x="332" y="427"/>
                  </a:lnTo>
                  <a:lnTo>
                    <a:pt x="332" y="427"/>
                  </a:lnTo>
                  <a:lnTo>
                    <a:pt x="332" y="425"/>
                  </a:lnTo>
                  <a:lnTo>
                    <a:pt x="330" y="425"/>
                  </a:lnTo>
                  <a:lnTo>
                    <a:pt x="330" y="425"/>
                  </a:lnTo>
                  <a:lnTo>
                    <a:pt x="330" y="425"/>
                  </a:lnTo>
                  <a:lnTo>
                    <a:pt x="332" y="424"/>
                  </a:lnTo>
                  <a:lnTo>
                    <a:pt x="332" y="424"/>
                  </a:lnTo>
                  <a:lnTo>
                    <a:pt x="330" y="422"/>
                  </a:lnTo>
                  <a:lnTo>
                    <a:pt x="330" y="422"/>
                  </a:lnTo>
                  <a:lnTo>
                    <a:pt x="330" y="422"/>
                  </a:lnTo>
                  <a:lnTo>
                    <a:pt x="332" y="422"/>
                  </a:lnTo>
                  <a:lnTo>
                    <a:pt x="332" y="422"/>
                  </a:lnTo>
                  <a:lnTo>
                    <a:pt x="332" y="422"/>
                  </a:lnTo>
                  <a:lnTo>
                    <a:pt x="332" y="420"/>
                  </a:lnTo>
                  <a:lnTo>
                    <a:pt x="332" y="420"/>
                  </a:lnTo>
                  <a:lnTo>
                    <a:pt x="332" y="418"/>
                  </a:lnTo>
                  <a:lnTo>
                    <a:pt x="332" y="418"/>
                  </a:lnTo>
                  <a:lnTo>
                    <a:pt x="332" y="418"/>
                  </a:lnTo>
                  <a:lnTo>
                    <a:pt x="332" y="416"/>
                  </a:lnTo>
                  <a:lnTo>
                    <a:pt x="334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4"/>
                  </a:lnTo>
                  <a:lnTo>
                    <a:pt x="332" y="414"/>
                  </a:lnTo>
                  <a:lnTo>
                    <a:pt x="332" y="414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0" y="416"/>
                  </a:lnTo>
                  <a:lnTo>
                    <a:pt x="330" y="416"/>
                  </a:lnTo>
                  <a:lnTo>
                    <a:pt x="330" y="416"/>
                  </a:lnTo>
                  <a:lnTo>
                    <a:pt x="330" y="418"/>
                  </a:lnTo>
                  <a:lnTo>
                    <a:pt x="330" y="418"/>
                  </a:lnTo>
                  <a:lnTo>
                    <a:pt x="330" y="418"/>
                  </a:lnTo>
                  <a:lnTo>
                    <a:pt x="330" y="420"/>
                  </a:lnTo>
                  <a:lnTo>
                    <a:pt x="330" y="420"/>
                  </a:lnTo>
                  <a:lnTo>
                    <a:pt x="330" y="422"/>
                  </a:lnTo>
                  <a:lnTo>
                    <a:pt x="330" y="422"/>
                  </a:lnTo>
                  <a:lnTo>
                    <a:pt x="329" y="422"/>
                  </a:lnTo>
                  <a:lnTo>
                    <a:pt x="329" y="422"/>
                  </a:lnTo>
                  <a:lnTo>
                    <a:pt x="329" y="424"/>
                  </a:lnTo>
                  <a:lnTo>
                    <a:pt x="329" y="424"/>
                  </a:lnTo>
                  <a:lnTo>
                    <a:pt x="330" y="424"/>
                  </a:lnTo>
                  <a:lnTo>
                    <a:pt x="330" y="425"/>
                  </a:lnTo>
                  <a:lnTo>
                    <a:pt x="329" y="425"/>
                  </a:lnTo>
                  <a:lnTo>
                    <a:pt x="329" y="425"/>
                  </a:lnTo>
                  <a:lnTo>
                    <a:pt x="329" y="425"/>
                  </a:lnTo>
                  <a:lnTo>
                    <a:pt x="329" y="425"/>
                  </a:lnTo>
                  <a:lnTo>
                    <a:pt x="329" y="427"/>
                  </a:lnTo>
                  <a:lnTo>
                    <a:pt x="329" y="427"/>
                  </a:lnTo>
                  <a:lnTo>
                    <a:pt x="330" y="427"/>
                  </a:lnTo>
                  <a:lnTo>
                    <a:pt x="330" y="427"/>
                  </a:lnTo>
                  <a:lnTo>
                    <a:pt x="330" y="429"/>
                  </a:lnTo>
                  <a:lnTo>
                    <a:pt x="330" y="429"/>
                  </a:lnTo>
                  <a:lnTo>
                    <a:pt x="329" y="429"/>
                  </a:lnTo>
                  <a:lnTo>
                    <a:pt x="329" y="429"/>
                  </a:lnTo>
                  <a:lnTo>
                    <a:pt x="329" y="429"/>
                  </a:lnTo>
                  <a:lnTo>
                    <a:pt x="327" y="429"/>
                  </a:lnTo>
                  <a:lnTo>
                    <a:pt x="325" y="429"/>
                  </a:lnTo>
                  <a:lnTo>
                    <a:pt x="325" y="431"/>
                  </a:lnTo>
                  <a:lnTo>
                    <a:pt x="323" y="431"/>
                  </a:lnTo>
                  <a:lnTo>
                    <a:pt x="323" y="431"/>
                  </a:lnTo>
                  <a:lnTo>
                    <a:pt x="321" y="433"/>
                  </a:lnTo>
                  <a:lnTo>
                    <a:pt x="321" y="433"/>
                  </a:lnTo>
                  <a:lnTo>
                    <a:pt x="321" y="433"/>
                  </a:lnTo>
                  <a:lnTo>
                    <a:pt x="320" y="433"/>
                  </a:lnTo>
                  <a:lnTo>
                    <a:pt x="320" y="433"/>
                  </a:lnTo>
                  <a:lnTo>
                    <a:pt x="318" y="435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20" y="433"/>
                  </a:lnTo>
                  <a:lnTo>
                    <a:pt x="320" y="431"/>
                  </a:lnTo>
                  <a:lnTo>
                    <a:pt x="320" y="429"/>
                  </a:lnTo>
                  <a:lnTo>
                    <a:pt x="320" y="429"/>
                  </a:lnTo>
                  <a:lnTo>
                    <a:pt x="320" y="429"/>
                  </a:lnTo>
                  <a:lnTo>
                    <a:pt x="318" y="429"/>
                  </a:lnTo>
                  <a:lnTo>
                    <a:pt x="318" y="427"/>
                  </a:lnTo>
                  <a:lnTo>
                    <a:pt x="318" y="427"/>
                  </a:lnTo>
                  <a:lnTo>
                    <a:pt x="318" y="425"/>
                  </a:lnTo>
                  <a:lnTo>
                    <a:pt x="318" y="425"/>
                  </a:lnTo>
                  <a:lnTo>
                    <a:pt x="318" y="424"/>
                  </a:lnTo>
                  <a:lnTo>
                    <a:pt x="316" y="424"/>
                  </a:lnTo>
                  <a:lnTo>
                    <a:pt x="316" y="422"/>
                  </a:lnTo>
                  <a:lnTo>
                    <a:pt x="316" y="422"/>
                  </a:lnTo>
                  <a:lnTo>
                    <a:pt x="316" y="420"/>
                  </a:lnTo>
                  <a:lnTo>
                    <a:pt x="314" y="420"/>
                  </a:lnTo>
                  <a:lnTo>
                    <a:pt x="314" y="420"/>
                  </a:lnTo>
                  <a:lnTo>
                    <a:pt x="312" y="420"/>
                  </a:lnTo>
                  <a:lnTo>
                    <a:pt x="312" y="420"/>
                  </a:lnTo>
                  <a:lnTo>
                    <a:pt x="310" y="420"/>
                  </a:lnTo>
                  <a:lnTo>
                    <a:pt x="309" y="422"/>
                  </a:lnTo>
                  <a:lnTo>
                    <a:pt x="309" y="422"/>
                  </a:lnTo>
                  <a:lnTo>
                    <a:pt x="309" y="422"/>
                  </a:lnTo>
                  <a:lnTo>
                    <a:pt x="307" y="422"/>
                  </a:lnTo>
                  <a:lnTo>
                    <a:pt x="305" y="422"/>
                  </a:lnTo>
                  <a:lnTo>
                    <a:pt x="305" y="422"/>
                  </a:lnTo>
                  <a:lnTo>
                    <a:pt x="305" y="422"/>
                  </a:lnTo>
                  <a:lnTo>
                    <a:pt x="305" y="420"/>
                  </a:lnTo>
                  <a:lnTo>
                    <a:pt x="307" y="420"/>
                  </a:lnTo>
                  <a:lnTo>
                    <a:pt x="305" y="420"/>
                  </a:lnTo>
                  <a:lnTo>
                    <a:pt x="307" y="420"/>
                  </a:lnTo>
                  <a:lnTo>
                    <a:pt x="307" y="418"/>
                  </a:lnTo>
                  <a:lnTo>
                    <a:pt x="307" y="418"/>
                  </a:lnTo>
                  <a:lnTo>
                    <a:pt x="307" y="416"/>
                  </a:lnTo>
                  <a:lnTo>
                    <a:pt x="307" y="416"/>
                  </a:lnTo>
                  <a:lnTo>
                    <a:pt x="307" y="414"/>
                  </a:lnTo>
                  <a:lnTo>
                    <a:pt x="307" y="414"/>
                  </a:lnTo>
                  <a:lnTo>
                    <a:pt x="307" y="413"/>
                  </a:lnTo>
                  <a:lnTo>
                    <a:pt x="307" y="411"/>
                  </a:lnTo>
                  <a:lnTo>
                    <a:pt x="307" y="411"/>
                  </a:lnTo>
                  <a:lnTo>
                    <a:pt x="307" y="409"/>
                  </a:lnTo>
                  <a:lnTo>
                    <a:pt x="307" y="407"/>
                  </a:lnTo>
                  <a:lnTo>
                    <a:pt x="305" y="407"/>
                  </a:lnTo>
                  <a:lnTo>
                    <a:pt x="305" y="407"/>
                  </a:lnTo>
                  <a:lnTo>
                    <a:pt x="305" y="407"/>
                  </a:lnTo>
                  <a:lnTo>
                    <a:pt x="303" y="409"/>
                  </a:lnTo>
                  <a:lnTo>
                    <a:pt x="303" y="407"/>
                  </a:lnTo>
                  <a:lnTo>
                    <a:pt x="301" y="407"/>
                  </a:lnTo>
                  <a:lnTo>
                    <a:pt x="301" y="407"/>
                  </a:lnTo>
                  <a:lnTo>
                    <a:pt x="299" y="409"/>
                  </a:lnTo>
                  <a:lnTo>
                    <a:pt x="299" y="409"/>
                  </a:lnTo>
                  <a:lnTo>
                    <a:pt x="298" y="409"/>
                  </a:lnTo>
                  <a:lnTo>
                    <a:pt x="298" y="409"/>
                  </a:lnTo>
                  <a:lnTo>
                    <a:pt x="298" y="409"/>
                  </a:lnTo>
                  <a:lnTo>
                    <a:pt x="296" y="411"/>
                  </a:lnTo>
                  <a:lnTo>
                    <a:pt x="296" y="409"/>
                  </a:lnTo>
                  <a:lnTo>
                    <a:pt x="296" y="409"/>
                  </a:lnTo>
                  <a:lnTo>
                    <a:pt x="294" y="409"/>
                  </a:lnTo>
                  <a:lnTo>
                    <a:pt x="294" y="409"/>
                  </a:lnTo>
                  <a:lnTo>
                    <a:pt x="294" y="409"/>
                  </a:lnTo>
                  <a:lnTo>
                    <a:pt x="292" y="409"/>
                  </a:lnTo>
                  <a:lnTo>
                    <a:pt x="292" y="409"/>
                  </a:lnTo>
                  <a:lnTo>
                    <a:pt x="292" y="409"/>
                  </a:lnTo>
                  <a:lnTo>
                    <a:pt x="290" y="409"/>
                  </a:lnTo>
                  <a:lnTo>
                    <a:pt x="290" y="409"/>
                  </a:lnTo>
                  <a:lnTo>
                    <a:pt x="288" y="411"/>
                  </a:lnTo>
                  <a:lnTo>
                    <a:pt x="288" y="411"/>
                  </a:lnTo>
                  <a:lnTo>
                    <a:pt x="287" y="411"/>
                  </a:lnTo>
                  <a:lnTo>
                    <a:pt x="287" y="413"/>
                  </a:lnTo>
                  <a:lnTo>
                    <a:pt x="287" y="413"/>
                  </a:lnTo>
                  <a:lnTo>
                    <a:pt x="285" y="413"/>
                  </a:lnTo>
                  <a:lnTo>
                    <a:pt x="285" y="413"/>
                  </a:lnTo>
                  <a:lnTo>
                    <a:pt x="285" y="414"/>
                  </a:lnTo>
                  <a:lnTo>
                    <a:pt x="283" y="414"/>
                  </a:lnTo>
                  <a:lnTo>
                    <a:pt x="283" y="414"/>
                  </a:lnTo>
                  <a:lnTo>
                    <a:pt x="283" y="414"/>
                  </a:lnTo>
                  <a:lnTo>
                    <a:pt x="281" y="414"/>
                  </a:lnTo>
                  <a:lnTo>
                    <a:pt x="281" y="414"/>
                  </a:lnTo>
                  <a:lnTo>
                    <a:pt x="281" y="414"/>
                  </a:lnTo>
                  <a:lnTo>
                    <a:pt x="281" y="414"/>
                  </a:lnTo>
                  <a:lnTo>
                    <a:pt x="279" y="414"/>
                  </a:lnTo>
                  <a:lnTo>
                    <a:pt x="279" y="414"/>
                  </a:lnTo>
                  <a:lnTo>
                    <a:pt x="279" y="414"/>
                  </a:lnTo>
                  <a:lnTo>
                    <a:pt x="279" y="414"/>
                  </a:lnTo>
                  <a:lnTo>
                    <a:pt x="279" y="413"/>
                  </a:lnTo>
                  <a:lnTo>
                    <a:pt x="281" y="411"/>
                  </a:lnTo>
                  <a:lnTo>
                    <a:pt x="281" y="411"/>
                  </a:lnTo>
                  <a:lnTo>
                    <a:pt x="279" y="411"/>
                  </a:lnTo>
                  <a:lnTo>
                    <a:pt x="279" y="411"/>
                  </a:lnTo>
                  <a:lnTo>
                    <a:pt x="279" y="411"/>
                  </a:lnTo>
                  <a:lnTo>
                    <a:pt x="277" y="411"/>
                  </a:lnTo>
                  <a:lnTo>
                    <a:pt x="277" y="411"/>
                  </a:lnTo>
                  <a:lnTo>
                    <a:pt x="277" y="409"/>
                  </a:lnTo>
                  <a:lnTo>
                    <a:pt x="277" y="409"/>
                  </a:lnTo>
                  <a:lnTo>
                    <a:pt x="277" y="409"/>
                  </a:lnTo>
                  <a:lnTo>
                    <a:pt x="279" y="409"/>
                  </a:lnTo>
                  <a:lnTo>
                    <a:pt x="279" y="409"/>
                  </a:lnTo>
                  <a:lnTo>
                    <a:pt x="279" y="409"/>
                  </a:lnTo>
                  <a:lnTo>
                    <a:pt x="279" y="407"/>
                  </a:lnTo>
                  <a:lnTo>
                    <a:pt x="279" y="407"/>
                  </a:lnTo>
                  <a:lnTo>
                    <a:pt x="279" y="405"/>
                  </a:lnTo>
                  <a:lnTo>
                    <a:pt x="281" y="405"/>
                  </a:lnTo>
                  <a:lnTo>
                    <a:pt x="281" y="403"/>
                  </a:lnTo>
                  <a:lnTo>
                    <a:pt x="281" y="403"/>
                  </a:lnTo>
                  <a:lnTo>
                    <a:pt x="281" y="405"/>
                  </a:lnTo>
                  <a:lnTo>
                    <a:pt x="281" y="405"/>
                  </a:lnTo>
                  <a:lnTo>
                    <a:pt x="283" y="407"/>
                  </a:lnTo>
                  <a:lnTo>
                    <a:pt x="283" y="407"/>
                  </a:lnTo>
                  <a:lnTo>
                    <a:pt x="283" y="407"/>
                  </a:lnTo>
                  <a:lnTo>
                    <a:pt x="283" y="405"/>
                  </a:lnTo>
                  <a:lnTo>
                    <a:pt x="283" y="403"/>
                  </a:lnTo>
                  <a:lnTo>
                    <a:pt x="283" y="403"/>
                  </a:lnTo>
                  <a:lnTo>
                    <a:pt x="283" y="402"/>
                  </a:lnTo>
                  <a:lnTo>
                    <a:pt x="283" y="402"/>
                  </a:lnTo>
                  <a:lnTo>
                    <a:pt x="283" y="402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79" y="400"/>
                  </a:lnTo>
                  <a:lnTo>
                    <a:pt x="279" y="402"/>
                  </a:lnTo>
                  <a:lnTo>
                    <a:pt x="277" y="402"/>
                  </a:lnTo>
                  <a:lnTo>
                    <a:pt x="277" y="400"/>
                  </a:lnTo>
                  <a:lnTo>
                    <a:pt x="277" y="400"/>
                  </a:lnTo>
                  <a:lnTo>
                    <a:pt x="276" y="400"/>
                  </a:lnTo>
                  <a:lnTo>
                    <a:pt x="276" y="400"/>
                  </a:lnTo>
                  <a:lnTo>
                    <a:pt x="276" y="400"/>
                  </a:lnTo>
                  <a:lnTo>
                    <a:pt x="274" y="402"/>
                  </a:lnTo>
                  <a:lnTo>
                    <a:pt x="274" y="402"/>
                  </a:lnTo>
                  <a:lnTo>
                    <a:pt x="274" y="402"/>
                  </a:lnTo>
                  <a:lnTo>
                    <a:pt x="274" y="403"/>
                  </a:lnTo>
                  <a:lnTo>
                    <a:pt x="272" y="403"/>
                  </a:lnTo>
                  <a:lnTo>
                    <a:pt x="272" y="403"/>
                  </a:lnTo>
                  <a:lnTo>
                    <a:pt x="272" y="403"/>
                  </a:lnTo>
                  <a:lnTo>
                    <a:pt x="270" y="403"/>
                  </a:lnTo>
                  <a:lnTo>
                    <a:pt x="270" y="403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70" y="402"/>
                  </a:lnTo>
                  <a:lnTo>
                    <a:pt x="270" y="402"/>
                  </a:lnTo>
                  <a:lnTo>
                    <a:pt x="270" y="400"/>
                  </a:lnTo>
                  <a:lnTo>
                    <a:pt x="270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7" y="402"/>
                  </a:lnTo>
                  <a:lnTo>
                    <a:pt x="267" y="402"/>
                  </a:lnTo>
                  <a:lnTo>
                    <a:pt x="267" y="403"/>
                  </a:lnTo>
                  <a:lnTo>
                    <a:pt x="267" y="403"/>
                  </a:lnTo>
                  <a:lnTo>
                    <a:pt x="267" y="403"/>
                  </a:lnTo>
                  <a:lnTo>
                    <a:pt x="267" y="405"/>
                  </a:lnTo>
                  <a:lnTo>
                    <a:pt x="267" y="405"/>
                  </a:lnTo>
                  <a:lnTo>
                    <a:pt x="267" y="405"/>
                  </a:lnTo>
                  <a:lnTo>
                    <a:pt x="267" y="407"/>
                  </a:lnTo>
                  <a:lnTo>
                    <a:pt x="267" y="407"/>
                  </a:lnTo>
                  <a:lnTo>
                    <a:pt x="265" y="407"/>
                  </a:lnTo>
                  <a:lnTo>
                    <a:pt x="263" y="407"/>
                  </a:lnTo>
                  <a:lnTo>
                    <a:pt x="263" y="409"/>
                  </a:lnTo>
                  <a:lnTo>
                    <a:pt x="263" y="409"/>
                  </a:lnTo>
                  <a:lnTo>
                    <a:pt x="261" y="409"/>
                  </a:lnTo>
                  <a:lnTo>
                    <a:pt x="261" y="411"/>
                  </a:lnTo>
                  <a:lnTo>
                    <a:pt x="257" y="413"/>
                  </a:lnTo>
                  <a:lnTo>
                    <a:pt x="256" y="413"/>
                  </a:lnTo>
                  <a:lnTo>
                    <a:pt x="254" y="414"/>
                  </a:lnTo>
                  <a:lnTo>
                    <a:pt x="254" y="414"/>
                  </a:lnTo>
                  <a:lnTo>
                    <a:pt x="254" y="416"/>
                  </a:lnTo>
                  <a:lnTo>
                    <a:pt x="254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0" y="418"/>
                  </a:lnTo>
                  <a:lnTo>
                    <a:pt x="250" y="418"/>
                  </a:lnTo>
                  <a:lnTo>
                    <a:pt x="250" y="418"/>
                  </a:lnTo>
                  <a:lnTo>
                    <a:pt x="250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2" y="414"/>
                  </a:lnTo>
                  <a:lnTo>
                    <a:pt x="252" y="414"/>
                  </a:lnTo>
                  <a:lnTo>
                    <a:pt x="252" y="414"/>
                  </a:lnTo>
                  <a:lnTo>
                    <a:pt x="252" y="413"/>
                  </a:lnTo>
                  <a:lnTo>
                    <a:pt x="250" y="413"/>
                  </a:lnTo>
                  <a:lnTo>
                    <a:pt x="250" y="413"/>
                  </a:lnTo>
                  <a:lnTo>
                    <a:pt x="250" y="413"/>
                  </a:lnTo>
                  <a:lnTo>
                    <a:pt x="250" y="413"/>
                  </a:lnTo>
                  <a:lnTo>
                    <a:pt x="250" y="414"/>
                  </a:lnTo>
                  <a:lnTo>
                    <a:pt x="248" y="414"/>
                  </a:lnTo>
                  <a:lnTo>
                    <a:pt x="248" y="413"/>
                  </a:lnTo>
                  <a:lnTo>
                    <a:pt x="248" y="413"/>
                  </a:lnTo>
                  <a:lnTo>
                    <a:pt x="246" y="413"/>
                  </a:lnTo>
                  <a:lnTo>
                    <a:pt x="246" y="414"/>
                  </a:lnTo>
                  <a:lnTo>
                    <a:pt x="248" y="414"/>
                  </a:lnTo>
                  <a:lnTo>
                    <a:pt x="248" y="414"/>
                  </a:lnTo>
                  <a:lnTo>
                    <a:pt x="248" y="414"/>
                  </a:lnTo>
                  <a:lnTo>
                    <a:pt x="248" y="416"/>
                  </a:lnTo>
                  <a:lnTo>
                    <a:pt x="248" y="416"/>
                  </a:lnTo>
                  <a:lnTo>
                    <a:pt x="246" y="414"/>
                  </a:lnTo>
                  <a:lnTo>
                    <a:pt x="246" y="414"/>
                  </a:lnTo>
                  <a:lnTo>
                    <a:pt x="246" y="414"/>
                  </a:lnTo>
                  <a:lnTo>
                    <a:pt x="245" y="414"/>
                  </a:lnTo>
                  <a:lnTo>
                    <a:pt x="245" y="414"/>
                  </a:lnTo>
                  <a:lnTo>
                    <a:pt x="245" y="414"/>
                  </a:lnTo>
                  <a:lnTo>
                    <a:pt x="243" y="414"/>
                  </a:lnTo>
                  <a:lnTo>
                    <a:pt x="243" y="414"/>
                  </a:lnTo>
                  <a:lnTo>
                    <a:pt x="245" y="414"/>
                  </a:lnTo>
                  <a:lnTo>
                    <a:pt x="245" y="416"/>
                  </a:lnTo>
                  <a:lnTo>
                    <a:pt x="245" y="416"/>
                  </a:lnTo>
                  <a:lnTo>
                    <a:pt x="245" y="416"/>
                  </a:lnTo>
                  <a:lnTo>
                    <a:pt x="245" y="418"/>
                  </a:lnTo>
                  <a:lnTo>
                    <a:pt x="245" y="418"/>
                  </a:lnTo>
                  <a:lnTo>
                    <a:pt x="245" y="418"/>
                  </a:lnTo>
                  <a:lnTo>
                    <a:pt x="246" y="418"/>
                  </a:lnTo>
                  <a:lnTo>
                    <a:pt x="246" y="418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4"/>
                  </a:lnTo>
                  <a:lnTo>
                    <a:pt x="250" y="424"/>
                  </a:lnTo>
                  <a:lnTo>
                    <a:pt x="250" y="424"/>
                  </a:lnTo>
                  <a:lnTo>
                    <a:pt x="250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2"/>
                  </a:lnTo>
                  <a:lnTo>
                    <a:pt x="252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48" y="422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2" y="420"/>
                  </a:lnTo>
                  <a:lnTo>
                    <a:pt x="252" y="420"/>
                  </a:lnTo>
                  <a:lnTo>
                    <a:pt x="252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2" y="422"/>
                  </a:lnTo>
                  <a:lnTo>
                    <a:pt x="252" y="422"/>
                  </a:lnTo>
                  <a:lnTo>
                    <a:pt x="254" y="424"/>
                  </a:lnTo>
                  <a:lnTo>
                    <a:pt x="254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5"/>
                  </a:lnTo>
                  <a:lnTo>
                    <a:pt x="252" y="425"/>
                  </a:lnTo>
                  <a:lnTo>
                    <a:pt x="254" y="425"/>
                  </a:lnTo>
                  <a:lnTo>
                    <a:pt x="254" y="425"/>
                  </a:lnTo>
                  <a:lnTo>
                    <a:pt x="254" y="425"/>
                  </a:lnTo>
                  <a:lnTo>
                    <a:pt x="254" y="425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9"/>
                  </a:lnTo>
                  <a:lnTo>
                    <a:pt x="256" y="429"/>
                  </a:lnTo>
                  <a:lnTo>
                    <a:pt x="256" y="429"/>
                  </a:lnTo>
                  <a:lnTo>
                    <a:pt x="256" y="429"/>
                  </a:lnTo>
                  <a:lnTo>
                    <a:pt x="256" y="429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6" y="431"/>
                  </a:lnTo>
                  <a:lnTo>
                    <a:pt x="256" y="431"/>
                  </a:lnTo>
                  <a:lnTo>
                    <a:pt x="256" y="431"/>
                  </a:lnTo>
                  <a:lnTo>
                    <a:pt x="256" y="433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29"/>
                  </a:lnTo>
                  <a:lnTo>
                    <a:pt x="257" y="429"/>
                  </a:lnTo>
                  <a:lnTo>
                    <a:pt x="257" y="429"/>
                  </a:lnTo>
                  <a:lnTo>
                    <a:pt x="257" y="429"/>
                  </a:lnTo>
                  <a:lnTo>
                    <a:pt x="261" y="429"/>
                  </a:lnTo>
                  <a:lnTo>
                    <a:pt x="261" y="429"/>
                  </a:lnTo>
                  <a:lnTo>
                    <a:pt x="261" y="429"/>
                  </a:lnTo>
                  <a:lnTo>
                    <a:pt x="263" y="427"/>
                  </a:lnTo>
                  <a:lnTo>
                    <a:pt x="263" y="427"/>
                  </a:lnTo>
                  <a:lnTo>
                    <a:pt x="263" y="427"/>
                  </a:lnTo>
                  <a:lnTo>
                    <a:pt x="265" y="427"/>
                  </a:lnTo>
                  <a:lnTo>
                    <a:pt x="265" y="427"/>
                  </a:lnTo>
                  <a:lnTo>
                    <a:pt x="265" y="427"/>
                  </a:lnTo>
                  <a:lnTo>
                    <a:pt x="265" y="427"/>
                  </a:lnTo>
                  <a:lnTo>
                    <a:pt x="267" y="427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5" y="429"/>
                  </a:lnTo>
                  <a:lnTo>
                    <a:pt x="265" y="429"/>
                  </a:lnTo>
                  <a:lnTo>
                    <a:pt x="265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1" y="431"/>
                  </a:lnTo>
                  <a:lnTo>
                    <a:pt x="261" y="431"/>
                  </a:lnTo>
                  <a:lnTo>
                    <a:pt x="261" y="431"/>
                  </a:lnTo>
                  <a:lnTo>
                    <a:pt x="261" y="433"/>
                  </a:lnTo>
                  <a:lnTo>
                    <a:pt x="261" y="433"/>
                  </a:lnTo>
                  <a:lnTo>
                    <a:pt x="263" y="431"/>
                  </a:lnTo>
                  <a:lnTo>
                    <a:pt x="263" y="431"/>
                  </a:lnTo>
                  <a:lnTo>
                    <a:pt x="263" y="431"/>
                  </a:lnTo>
                  <a:lnTo>
                    <a:pt x="263" y="433"/>
                  </a:lnTo>
                  <a:lnTo>
                    <a:pt x="263" y="433"/>
                  </a:lnTo>
                  <a:lnTo>
                    <a:pt x="263" y="433"/>
                  </a:lnTo>
                  <a:lnTo>
                    <a:pt x="261" y="433"/>
                  </a:lnTo>
                  <a:lnTo>
                    <a:pt x="261" y="433"/>
                  </a:lnTo>
                  <a:lnTo>
                    <a:pt x="259" y="433"/>
                  </a:lnTo>
                  <a:lnTo>
                    <a:pt x="257" y="433"/>
                  </a:lnTo>
                  <a:lnTo>
                    <a:pt x="257" y="433"/>
                  </a:lnTo>
                  <a:lnTo>
                    <a:pt x="256" y="435"/>
                  </a:lnTo>
                  <a:lnTo>
                    <a:pt x="254" y="435"/>
                  </a:lnTo>
                  <a:lnTo>
                    <a:pt x="254" y="435"/>
                  </a:lnTo>
                  <a:lnTo>
                    <a:pt x="252" y="435"/>
                  </a:lnTo>
                  <a:lnTo>
                    <a:pt x="250" y="435"/>
                  </a:lnTo>
                  <a:lnTo>
                    <a:pt x="248" y="436"/>
                  </a:lnTo>
                  <a:lnTo>
                    <a:pt x="248" y="436"/>
                  </a:lnTo>
                  <a:lnTo>
                    <a:pt x="246" y="438"/>
                  </a:lnTo>
                  <a:lnTo>
                    <a:pt x="245" y="438"/>
                  </a:lnTo>
                  <a:lnTo>
                    <a:pt x="245" y="440"/>
                  </a:lnTo>
                  <a:lnTo>
                    <a:pt x="243" y="440"/>
                  </a:lnTo>
                  <a:lnTo>
                    <a:pt x="243" y="440"/>
                  </a:lnTo>
                  <a:lnTo>
                    <a:pt x="243" y="442"/>
                  </a:lnTo>
                  <a:lnTo>
                    <a:pt x="243" y="442"/>
                  </a:lnTo>
                  <a:lnTo>
                    <a:pt x="243" y="442"/>
                  </a:lnTo>
                  <a:lnTo>
                    <a:pt x="241" y="442"/>
                  </a:lnTo>
                  <a:lnTo>
                    <a:pt x="241" y="442"/>
                  </a:lnTo>
                  <a:lnTo>
                    <a:pt x="239" y="442"/>
                  </a:lnTo>
                  <a:lnTo>
                    <a:pt x="239" y="444"/>
                  </a:lnTo>
                  <a:lnTo>
                    <a:pt x="237" y="444"/>
                  </a:lnTo>
                  <a:lnTo>
                    <a:pt x="237" y="444"/>
                  </a:lnTo>
                  <a:lnTo>
                    <a:pt x="235" y="444"/>
                  </a:lnTo>
                  <a:lnTo>
                    <a:pt x="235" y="442"/>
                  </a:lnTo>
                  <a:lnTo>
                    <a:pt x="234" y="444"/>
                  </a:lnTo>
                  <a:lnTo>
                    <a:pt x="232" y="442"/>
                  </a:lnTo>
                  <a:lnTo>
                    <a:pt x="232" y="442"/>
                  </a:lnTo>
                  <a:lnTo>
                    <a:pt x="230" y="442"/>
                  </a:lnTo>
                  <a:lnTo>
                    <a:pt x="230" y="442"/>
                  </a:lnTo>
                  <a:lnTo>
                    <a:pt x="228" y="442"/>
                  </a:lnTo>
                  <a:lnTo>
                    <a:pt x="228" y="442"/>
                  </a:lnTo>
                  <a:lnTo>
                    <a:pt x="228" y="442"/>
                  </a:lnTo>
                  <a:lnTo>
                    <a:pt x="226" y="442"/>
                  </a:lnTo>
                  <a:lnTo>
                    <a:pt x="225" y="442"/>
                  </a:lnTo>
                  <a:lnTo>
                    <a:pt x="225" y="442"/>
                  </a:lnTo>
                  <a:lnTo>
                    <a:pt x="223" y="442"/>
                  </a:lnTo>
                  <a:lnTo>
                    <a:pt x="223" y="442"/>
                  </a:lnTo>
                  <a:lnTo>
                    <a:pt x="221" y="442"/>
                  </a:lnTo>
                  <a:lnTo>
                    <a:pt x="221" y="442"/>
                  </a:lnTo>
                  <a:lnTo>
                    <a:pt x="221" y="442"/>
                  </a:lnTo>
                  <a:lnTo>
                    <a:pt x="219" y="442"/>
                  </a:lnTo>
                  <a:lnTo>
                    <a:pt x="219" y="442"/>
                  </a:lnTo>
                  <a:lnTo>
                    <a:pt x="217" y="442"/>
                  </a:lnTo>
                  <a:lnTo>
                    <a:pt x="217" y="442"/>
                  </a:lnTo>
                  <a:lnTo>
                    <a:pt x="215" y="442"/>
                  </a:lnTo>
                  <a:lnTo>
                    <a:pt x="215" y="442"/>
                  </a:lnTo>
                  <a:lnTo>
                    <a:pt x="214" y="442"/>
                  </a:lnTo>
                  <a:lnTo>
                    <a:pt x="214" y="442"/>
                  </a:lnTo>
                  <a:lnTo>
                    <a:pt x="212" y="442"/>
                  </a:lnTo>
                  <a:lnTo>
                    <a:pt x="210" y="442"/>
                  </a:lnTo>
                  <a:lnTo>
                    <a:pt x="210" y="442"/>
                  </a:lnTo>
                  <a:lnTo>
                    <a:pt x="210" y="442"/>
                  </a:lnTo>
                  <a:lnTo>
                    <a:pt x="208" y="442"/>
                  </a:lnTo>
                  <a:lnTo>
                    <a:pt x="208" y="442"/>
                  </a:lnTo>
                  <a:lnTo>
                    <a:pt x="206" y="442"/>
                  </a:lnTo>
                  <a:lnTo>
                    <a:pt x="206" y="442"/>
                  </a:lnTo>
                  <a:lnTo>
                    <a:pt x="204" y="442"/>
                  </a:lnTo>
                  <a:lnTo>
                    <a:pt x="204" y="442"/>
                  </a:lnTo>
                  <a:lnTo>
                    <a:pt x="204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1" y="442"/>
                  </a:lnTo>
                  <a:lnTo>
                    <a:pt x="201" y="442"/>
                  </a:lnTo>
                  <a:lnTo>
                    <a:pt x="199" y="442"/>
                  </a:lnTo>
                  <a:lnTo>
                    <a:pt x="199" y="442"/>
                  </a:lnTo>
                  <a:lnTo>
                    <a:pt x="197" y="442"/>
                  </a:lnTo>
                  <a:lnTo>
                    <a:pt x="197" y="440"/>
                  </a:lnTo>
                  <a:lnTo>
                    <a:pt x="195" y="440"/>
                  </a:lnTo>
                  <a:lnTo>
                    <a:pt x="193" y="440"/>
                  </a:lnTo>
                  <a:lnTo>
                    <a:pt x="193" y="440"/>
                  </a:lnTo>
                  <a:lnTo>
                    <a:pt x="193" y="440"/>
                  </a:lnTo>
                  <a:lnTo>
                    <a:pt x="192" y="440"/>
                  </a:lnTo>
                  <a:lnTo>
                    <a:pt x="192" y="440"/>
                  </a:lnTo>
                  <a:lnTo>
                    <a:pt x="192" y="440"/>
                  </a:lnTo>
                  <a:lnTo>
                    <a:pt x="192" y="440"/>
                  </a:lnTo>
                  <a:lnTo>
                    <a:pt x="190" y="440"/>
                  </a:lnTo>
                  <a:lnTo>
                    <a:pt x="190" y="440"/>
                  </a:lnTo>
                  <a:lnTo>
                    <a:pt x="188" y="440"/>
                  </a:lnTo>
                  <a:lnTo>
                    <a:pt x="188" y="438"/>
                  </a:lnTo>
                  <a:lnTo>
                    <a:pt x="186" y="438"/>
                  </a:lnTo>
                  <a:lnTo>
                    <a:pt x="186" y="438"/>
                  </a:lnTo>
                  <a:lnTo>
                    <a:pt x="186" y="438"/>
                  </a:lnTo>
                  <a:lnTo>
                    <a:pt x="186" y="438"/>
                  </a:lnTo>
                  <a:lnTo>
                    <a:pt x="184" y="438"/>
                  </a:lnTo>
                  <a:lnTo>
                    <a:pt x="182" y="438"/>
                  </a:lnTo>
                  <a:lnTo>
                    <a:pt x="182" y="436"/>
                  </a:lnTo>
                  <a:lnTo>
                    <a:pt x="181" y="436"/>
                  </a:lnTo>
                  <a:lnTo>
                    <a:pt x="181" y="436"/>
                  </a:lnTo>
                  <a:lnTo>
                    <a:pt x="179" y="436"/>
                  </a:lnTo>
                  <a:lnTo>
                    <a:pt x="175" y="435"/>
                  </a:lnTo>
                  <a:lnTo>
                    <a:pt x="173" y="435"/>
                  </a:lnTo>
                  <a:lnTo>
                    <a:pt x="172" y="433"/>
                  </a:lnTo>
                  <a:lnTo>
                    <a:pt x="170" y="433"/>
                  </a:lnTo>
                  <a:lnTo>
                    <a:pt x="168" y="433"/>
                  </a:lnTo>
                  <a:lnTo>
                    <a:pt x="166" y="431"/>
                  </a:lnTo>
                  <a:lnTo>
                    <a:pt x="164" y="431"/>
                  </a:lnTo>
                  <a:lnTo>
                    <a:pt x="162" y="431"/>
                  </a:lnTo>
                  <a:lnTo>
                    <a:pt x="161" y="431"/>
                  </a:lnTo>
                  <a:lnTo>
                    <a:pt x="161" y="429"/>
                  </a:lnTo>
                  <a:lnTo>
                    <a:pt x="159" y="429"/>
                  </a:lnTo>
                  <a:lnTo>
                    <a:pt x="157" y="429"/>
                  </a:lnTo>
                  <a:lnTo>
                    <a:pt x="155" y="429"/>
                  </a:lnTo>
                  <a:lnTo>
                    <a:pt x="153" y="429"/>
                  </a:lnTo>
                  <a:lnTo>
                    <a:pt x="151" y="427"/>
                  </a:lnTo>
                  <a:lnTo>
                    <a:pt x="150" y="427"/>
                  </a:lnTo>
                  <a:lnTo>
                    <a:pt x="148" y="427"/>
                  </a:lnTo>
                  <a:lnTo>
                    <a:pt x="148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4" y="427"/>
                  </a:lnTo>
                  <a:lnTo>
                    <a:pt x="144" y="427"/>
                  </a:lnTo>
                  <a:lnTo>
                    <a:pt x="142" y="427"/>
                  </a:lnTo>
                  <a:lnTo>
                    <a:pt x="142" y="427"/>
                  </a:lnTo>
                  <a:lnTo>
                    <a:pt x="142" y="427"/>
                  </a:lnTo>
                  <a:lnTo>
                    <a:pt x="140" y="427"/>
                  </a:lnTo>
                  <a:lnTo>
                    <a:pt x="140" y="425"/>
                  </a:lnTo>
                  <a:lnTo>
                    <a:pt x="139" y="425"/>
                  </a:lnTo>
                  <a:lnTo>
                    <a:pt x="137" y="425"/>
                  </a:lnTo>
                  <a:lnTo>
                    <a:pt x="135" y="425"/>
                  </a:lnTo>
                  <a:lnTo>
                    <a:pt x="133" y="425"/>
                  </a:lnTo>
                  <a:lnTo>
                    <a:pt x="133" y="425"/>
                  </a:lnTo>
                  <a:lnTo>
                    <a:pt x="131" y="425"/>
                  </a:lnTo>
                  <a:lnTo>
                    <a:pt x="129" y="425"/>
                  </a:lnTo>
                  <a:lnTo>
                    <a:pt x="128" y="427"/>
                  </a:lnTo>
                  <a:lnTo>
                    <a:pt x="128" y="427"/>
                  </a:lnTo>
                  <a:lnTo>
                    <a:pt x="126" y="427"/>
                  </a:lnTo>
                  <a:lnTo>
                    <a:pt x="126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2" y="429"/>
                  </a:lnTo>
                  <a:lnTo>
                    <a:pt x="122" y="429"/>
                  </a:lnTo>
                  <a:lnTo>
                    <a:pt x="122" y="429"/>
                  </a:lnTo>
                  <a:lnTo>
                    <a:pt x="122" y="429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19" y="429"/>
                  </a:lnTo>
                  <a:lnTo>
                    <a:pt x="119" y="429"/>
                  </a:lnTo>
                  <a:lnTo>
                    <a:pt x="117" y="429"/>
                  </a:lnTo>
                  <a:lnTo>
                    <a:pt x="117" y="429"/>
                  </a:lnTo>
                  <a:lnTo>
                    <a:pt x="117" y="429"/>
                  </a:lnTo>
                  <a:lnTo>
                    <a:pt x="117" y="429"/>
                  </a:lnTo>
                  <a:lnTo>
                    <a:pt x="115" y="429"/>
                  </a:lnTo>
                  <a:lnTo>
                    <a:pt x="115" y="429"/>
                  </a:lnTo>
                  <a:lnTo>
                    <a:pt x="113" y="429"/>
                  </a:lnTo>
                  <a:lnTo>
                    <a:pt x="113" y="429"/>
                  </a:lnTo>
                  <a:lnTo>
                    <a:pt x="113" y="429"/>
                  </a:lnTo>
                  <a:lnTo>
                    <a:pt x="113" y="429"/>
                  </a:lnTo>
                  <a:lnTo>
                    <a:pt x="111" y="429"/>
                  </a:lnTo>
                  <a:lnTo>
                    <a:pt x="111" y="429"/>
                  </a:lnTo>
                  <a:lnTo>
                    <a:pt x="109" y="429"/>
                  </a:lnTo>
                  <a:lnTo>
                    <a:pt x="108" y="429"/>
                  </a:lnTo>
                  <a:lnTo>
                    <a:pt x="108" y="429"/>
                  </a:lnTo>
                  <a:lnTo>
                    <a:pt x="108" y="429"/>
                  </a:lnTo>
                  <a:lnTo>
                    <a:pt x="108" y="431"/>
                  </a:lnTo>
                  <a:lnTo>
                    <a:pt x="108" y="431"/>
                  </a:lnTo>
                  <a:lnTo>
                    <a:pt x="106" y="431"/>
                  </a:lnTo>
                  <a:lnTo>
                    <a:pt x="106" y="431"/>
                  </a:lnTo>
                  <a:lnTo>
                    <a:pt x="106" y="431"/>
                  </a:lnTo>
                  <a:lnTo>
                    <a:pt x="104" y="431"/>
                  </a:lnTo>
                  <a:lnTo>
                    <a:pt x="104" y="431"/>
                  </a:lnTo>
                  <a:lnTo>
                    <a:pt x="104" y="431"/>
                  </a:lnTo>
                  <a:lnTo>
                    <a:pt x="102" y="431"/>
                  </a:lnTo>
                  <a:lnTo>
                    <a:pt x="102" y="431"/>
                  </a:lnTo>
                  <a:lnTo>
                    <a:pt x="100" y="431"/>
                  </a:lnTo>
                  <a:lnTo>
                    <a:pt x="100" y="431"/>
                  </a:lnTo>
                  <a:lnTo>
                    <a:pt x="98" y="431"/>
                  </a:lnTo>
                  <a:lnTo>
                    <a:pt x="98" y="431"/>
                  </a:lnTo>
                  <a:lnTo>
                    <a:pt x="97" y="433"/>
                  </a:lnTo>
                  <a:lnTo>
                    <a:pt x="97" y="433"/>
                  </a:lnTo>
                  <a:lnTo>
                    <a:pt x="95" y="433"/>
                  </a:lnTo>
                  <a:lnTo>
                    <a:pt x="95" y="433"/>
                  </a:lnTo>
                  <a:lnTo>
                    <a:pt x="93" y="433"/>
                  </a:lnTo>
                  <a:lnTo>
                    <a:pt x="93" y="433"/>
                  </a:lnTo>
                  <a:lnTo>
                    <a:pt x="91" y="433"/>
                  </a:lnTo>
                  <a:lnTo>
                    <a:pt x="91" y="433"/>
                  </a:lnTo>
                  <a:lnTo>
                    <a:pt x="89" y="435"/>
                  </a:lnTo>
                  <a:lnTo>
                    <a:pt x="87" y="435"/>
                  </a:lnTo>
                  <a:lnTo>
                    <a:pt x="86" y="435"/>
                  </a:lnTo>
                  <a:lnTo>
                    <a:pt x="86" y="435"/>
                  </a:lnTo>
                  <a:lnTo>
                    <a:pt x="84" y="435"/>
                  </a:lnTo>
                  <a:lnTo>
                    <a:pt x="84" y="435"/>
                  </a:lnTo>
                  <a:lnTo>
                    <a:pt x="82" y="435"/>
                  </a:lnTo>
                  <a:lnTo>
                    <a:pt x="82" y="435"/>
                  </a:lnTo>
                  <a:lnTo>
                    <a:pt x="82" y="435"/>
                  </a:lnTo>
                  <a:lnTo>
                    <a:pt x="80" y="435"/>
                  </a:lnTo>
                  <a:lnTo>
                    <a:pt x="80" y="435"/>
                  </a:lnTo>
                  <a:lnTo>
                    <a:pt x="80" y="436"/>
                  </a:lnTo>
                  <a:lnTo>
                    <a:pt x="80" y="436"/>
                  </a:lnTo>
                  <a:lnTo>
                    <a:pt x="78" y="436"/>
                  </a:lnTo>
                  <a:lnTo>
                    <a:pt x="78" y="436"/>
                  </a:lnTo>
                  <a:lnTo>
                    <a:pt x="77" y="436"/>
                  </a:lnTo>
                  <a:lnTo>
                    <a:pt x="77" y="438"/>
                  </a:lnTo>
                  <a:lnTo>
                    <a:pt x="77" y="438"/>
                  </a:lnTo>
                  <a:lnTo>
                    <a:pt x="75" y="438"/>
                  </a:lnTo>
                  <a:lnTo>
                    <a:pt x="75" y="440"/>
                  </a:lnTo>
                  <a:lnTo>
                    <a:pt x="73" y="440"/>
                  </a:lnTo>
                  <a:lnTo>
                    <a:pt x="73" y="440"/>
                  </a:lnTo>
                  <a:lnTo>
                    <a:pt x="73" y="440"/>
                  </a:lnTo>
                  <a:lnTo>
                    <a:pt x="71" y="442"/>
                  </a:lnTo>
                  <a:lnTo>
                    <a:pt x="71" y="442"/>
                  </a:lnTo>
                  <a:lnTo>
                    <a:pt x="71" y="442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7" y="442"/>
                  </a:lnTo>
                  <a:lnTo>
                    <a:pt x="67" y="442"/>
                  </a:lnTo>
                  <a:lnTo>
                    <a:pt x="67" y="442"/>
                  </a:lnTo>
                  <a:lnTo>
                    <a:pt x="67" y="440"/>
                  </a:lnTo>
                  <a:lnTo>
                    <a:pt x="67" y="440"/>
                  </a:lnTo>
                  <a:lnTo>
                    <a:pt x="67" y="440"/>
                  </a:lnTo>
                  <a:lnTo>
                    <a:pt x="67" y="440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4" y="438"/>
                  </a:lnTo>
                  <a:lnTo>
                    <a:pt x="64" y="438"/>
                  </a:lnTo>
                  <a:lnTo>
                    <a:pt x="64" y="438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3"/>
                  </a:lnTo>
                  <a:lnTo>
                    <a:pt x="62" y="433"/>
                  </a:lnTo>
                  <a:lnTo>
                    <a:pt x="60" y="433"/>
                  </a:lnTo>
                  <a:lnTo>
                    <a:pt x="60" y="431"/>
                  </a:lnTo>
                  <a:lnTo>
                    <a:pt x="60" y="431"/>
                  </a:lnTo>
                  <a:lnTo>
                    <a:pt x="60" y="431"/>
                  </a:lnTo>
                  <a:lnTo>
                    <a:pt x="62" y="431"/>
                  </a:lnTo>
                  <a:lnTo>
                    <a:pt x="62" y="431"/>
                  </a:lnTo>
                  <a:lnTo>
                    <a:pt x="62" y="429"/>
                  </a:lnTo>
                  <a:lnTo>
                    <a:pt x="64" y="429"/>
                  </a:lnTo>
                  <a:lnTo>
                    <a:pt x="64" y="429"/>
                  </a:lnTo>
                  <a:lnTo>
                    <a:pt x="64" y="429"/>
                  </a:lnTo>
                  <a:lnTo>
                    <a:pt x="66" y="429"/>
                  </a:lnTo>
                  <a:lnTo>
                    <a:pt x="66" y="427"/>
                  </a:lnTo>
                  <a:lnTo>
                    <a:pt x="66" y="427"/>
                  </a:lnTo>
                  <a:lnTo>
                    <a:pt x="67" y="427"/>
                  </a:lnTo>
                  <a:lnTo>
                    <a:pt x="67" y="427"/>
                  </a:lnTo>
                  <a:lnTo>
                    <a:pt x="67" y="427"/>
                  </a:lnTo>
                  <a:lnTo>
                    <a:pt x="67" y="427"/>
                  </a:lnTo>
                  <a:lnTo>
                    <a:pt x="69" y="427"/>
                  </a:lnTo>
                  <a:lnTo>
                    <a:pt x="69" y="427"/>
                  </a:lnTo>
                  <a:lnTo>
                    <a:pt x="69" y="425"/>
                  </a:lnTo>
                  <a:lnTo>
                    <a:pt x="71" y="425"/>
                  </a:lnTo>
                  <a:lnTo>
                    <a:pt x="71" y="425"/>
                  </a:lnTo>
                  <a:lnTo>
                    <a:pt x="71" y="425"/>
                  </a:lnTo>
                  <a:lnTo>
                    <a:pt x="71" y="425"/>
                  </a:lnTo>
                  <a:lnTo>
                    <a:pt x="71" y="424"/>
                  </a:lnTo>
                  <a:lnTo>
                    <a:pt x="73" y="424"/>
                  </a:lnTo>
                  <a:lnTo>
                    <a:pt x="73" y="424"/>
                  </a:lnTo>
                  <a:lnTo>
                    <a:pt x="73" y="422"/>
                  </a:lnTo>
                  <a:lnTo>
                    <a:pt x="73" y="422"/>
                  </a:lnTo>
                  <a:lnTo>
                    <a:pt x="73" y="422"/>
                  </a:lnTo>
                  <a:lnTo>
                    <a:pt x="73" y="420"/>
                  </a:lnTo>
                  <a:lnTo>
                    <a:pt x="73" y="420"/>
                  </a:lnTo>
                  <a:lnTo>
                    <a:pt x="73" y="420"/>
                  </a:lnTo>
                  <a:lnTo>
                    <a:pt x="73" y="418"/>
                  </a:lnTo>
                  <a:lnTo>
                    <a:pt x="73" y="418"/>
                  </a:lnTo>
                  <a:lnTo>
                    <a:pt x="73" y="418"/>
                  </a:lnTo>
                  <a:lnTo>
                    <a:pt x="73" y="416"/>
                  </a:lnTo>
                  <a:lnTo>
                    <a:pt x="73" y="416"/>
                  </a:lnTo>
                  <a:lnTo>
                    <a:pt x="75" y="416"/>
                  </a:lnTo>
                  <a:lnTo>
                    <a:pt x="73" y="416"/>
                  </a:lnTo>
                  <a:lnTo>
                    <a:pt x="75" y="414"/>
                  </a:lnTo>
                  <a:lnTo>
                    <a:pt x="73" y="414"/>
                  </a:lnTo>
                  <a:lnTo>
                    <a:pt x="73" y="413"/>
                  </a:lnTo>
                  <a:lnTo>
                    <a:pt x="73" y="413"/>
                  </a:lnTo>
                  <a:lnTo>
                    <a:pt x="75" y="413"/>
                  </a:lnTo>
                  <a:lnTo>
                    <a:pt x="75" y="411"/>
                  </a:lnTo>
                  <a:lnTo>
                    <a:pt x="75" y="411"/>
                  </a:lnTo>
                  <a:lnTo>
                    <a:pt x="75" y="409"/>
                  </a:lnTo>
                  <a:lnTo>
                    <a:pt x="75" y="409"/>
                  </a:lnTo>
                  <a:lnTo>
                    <a:pt x="73" y="409"/>
                  </a:lnTo>
                  <a:lnTo>
                    <a:pt x="73" y="409"/>
                  </a:lnTo>
                  <a:lnTo>
                    <a:pt x="73" y="409"/>
                  </a:lnTo>
                  <a:lnTo>
                    <a:pt x="71" y="409"/>
                  </a:lnTo>
                  <a:lnTo>
                    <a:pt x="71" y="407"/>
                  </a:lnTo>
                  <a:lnTo>
                    <a:pt x="71" y="407"/>
                  </a:lnTo>
                  <a:lnTo>
                    <a:pt x="73" y="405"/>
                  </a:lnTo>
                  <a:lnTo>
                    <a:pt x="73" y="403"/>
                  </a:lnTo>
                  <a:lnTo>
                    <a:pt x="73" y="403"/>
                  </a:lnTo>
                  <a:lnTo>
                    <a:pt x="75" y="402"/>
                  </a:lnTo>
                  <a:lnTo>
                    <a:pt x="75" y="398"/>
                  </a:lnTo>
                  <a:lnTo>
                    <a:pt x="77" y="396"/>
                  </a:lnTo>
                  <a:lnTo>
                    <a:pt x="77" y="396"/>
                  </a:lnTo>
                  <a:lnTo>
                    <a:pt x="75" y="393"/>
                  </a:lnTo>
                  <a:lnTo>
                    <a:pt x="77" y="391"/>
                  </a:lnTo>
                  <a:lnTo>
                    <a:pt x="77" y="391"/>
                  </a:lnTo>
                  <a:lnTo>
                    <a:pt x="78" y="391"/>
                  </a:lnTo>
                  <a:lnTo>
                    <a:pt x="77" y="387"/>
                  </a:lnTo>
                  <a:lnTo>
                    <a:pt x="77" y="387"/>
                  </a:lnTo>
                  <a:lnTo>
                    <a:pt x="78" y="387"/>
                  </a:lnTo>
                  <a:lnTo>
                    <a:pt x="78" y="387"/>
                  </a:lnTo>
                  <a:lnTo>
                    <a:pt x="78" y="385"/>
                  </a:lnTo>
                  <a:lnTo>
                    <a:pt x="77" y="385"/>
                  </a:lnTo>
                  <a:lnTo>
                    <a:pt x="77" y="387"/>
                  </a:lnTo>
                  <a:lnTo>
                    <a:pt x="77" y="385"/>
                  </a:lnTo>
                  <a:lnTo>
                    <a:pt x="77" y="385"/>
                  </a:lnTo>
                  <a:lnTo>
                    <a:pt x="77" y="383"/>
                  </a:lnTo>
                  <a:lnTo>
                    <a:pt x="77" y="383"/>
                  </a:lnTo>
                  <a:lnTo>
                    <a:pt x="75" y="382"/>
                  </a:lnTo>
                  <a:lnTo>
                    <a:pt x="75" y="380"/>
                  </a:lnTo>
                  <a:lnTo>
                    <a:pt x="75" y="378"/>
                  </a:lnTo>
                  <a:lnTo>
                    <a:pt x="75" y="378"/>
                  </a:lnTo>
                  <a:lnTo>
                    <a:pt x="75" y="376"/>
                  </a:lnTo>
                  <a:lnTo>
                    <a:pt x="75" y="376"/>
                  </a:lnTo>
                  <a:lnTo>
                    <a:pt x="75" y="374"/>
                  </a:lnTo>
                  <a:lnTo>
                    <a:pt x="75" y="374"/>
                  </a:lnTo>
                  <a:lnTo>
                    <a:pt x="75" y="372"/>
                  </a:lnTo>
                  <a:lnTo>
                    <a:pt x="75" y="371"/>
                  </a:lnTo>
                  <a:lnTo>
                    <a:pt x="75" y="369"/>
                  </a:lnTo>
                  <a:lnTo>
                    <a:pt x="75" y="369"/>
                  </a:lnTo>
                  <a:lnTo>
                    <a:pt x="73" y="367"/>
                  </a:lnTo>
                  <a:lnTo>
                    <a:pt x="71" y="367"/>
                  </a:lnTo>
                  <a:lnTo>
                    <a:pt x="71" y="367"/>
                  </a:lnTo>
                  <a:lnTo>
                    <a:pt x="69" y="365"/>
                  </a:lnTo>
                  <a:lnTo>
                    <a:pt x="69" y="365"/>
                  </a:lnTo>
                  <a:lnTo>
                    <a:pt x="67" y="365"/>
                  </a:lnTo>
                  <a:lnTo>
                    <a:pt x="67" y="365"/>
                  </a:lnTo>
                  <a:lnTo>
                    <a:pt x="67" y="365"/>
                  </a:lnTo>
                  <a:lnTo>
                    <a:pt x="67" y="363"/>
                  </a:lnTo>
                  <a:lnTo>
                    <a:pt x="67" y="361"/>
                  </a:lnTo>
                  <a:lnTo>
                    <a:pt x="67" y="361"/>
                  </a:lnTo>
                  <a:lnTo>
                    <a:pt x="69" y="361"/>
                  </a:lnTo>
                  <a:lnTo>
                    <a:pt x="69" y="361"/>
                  </a:lnTo>
                  <a:lnTo>
                    <a:pt x="67" y="360"/>
                  </a:lnTo>
                  <a:lnTo>
                    <a:pt x="67" y="360"/>
                  </a:lnTo>
                  <a:lnTo>
                    <a:pt x="67" y="358"/>
                  </a:lnTo>
                  <a:lnTo>
                    <a:pt x="67" y="356"/>
                  </a:lnTo>
                  <a:lnTo>
                    <a:pt x="69" y="356"/>
                  </a:lnTo>
                  <a:lnTo>
                    <a:pt x="69" y="354"/>
                  </a:lnTo>
                  <a:lnTo>
                    <a:pt x="71" y="354"/>
                  </a:lnTo>
                  <a:lnTo>
                    <a:pt x="71" y="352"/>
                  </a:lnTo>
                  <a:lnTo>
                    <a:pt x="71" y="352"/>
                  </a:lnTo>
                  <a:lnTo>
                    <a:pt x="71" y="352"/>
                  </a:lnTo>
                  <a:lnTo>
                    <a:pt x="73" y="351"/>
                  </a:lnTo>
                  <a:lnTo>
                    <a:pt x="73" y="351"/>
                  </a:lnTo>
                  <a:lnTo>
                    <a:pt x="73" y="351"/>
                  </a:lnTo>
                  <a:lnTo>
                    <a:pt x="73" y="351"/>
                  </a:lnTo>
                  <a:lnTo>
                    <a:pt x="73" y="349"/>
                  </a:lnTo>
                  <a:lnTo>
                    <a:pt x="73" y="347"/>
                  </a:lnTo>
                  <a:lnTo>
                    <a:pt x="73" y="347"/>
                  </a:lnTo>
                  <a:lnTo>
                    <a:pt x="73" y="347"/>
                  </a:lnTo>
                  <a:lnTo>
                    <a:pt x="71" y="347"/>
                  </a:lnTo>
                  <a:lnTo>
                    <a:pt x="71" y="345"/>
                  </a:lnTo>
                  <a:lnTo>
                    <a:pt x="71" y="345"/>
                  </a:lnTo>
                  <a:lnTo>
                    <a:pt x="71" y="343"/>
                  </a:lnTo>
                  <a:lnTo>
                    <a:pt x="71" y="341"/>
                  </a:lnTo>
                  <a:lnTo>
                    <a:pt x="71" y="341"/>
                  </a:lnTo>
                  <a:lnTo>
                    <a:pt x="71" y="341"/>
                  </a:lnTo>
                  <a:lnTo>
                    <a:pt x="71" y="341"/>
                  </a:lnTo>
                  <a:lnTo>
                    <a:pt x="71" y="340"/>
                  </a:lnTo>
                  <a:lnTo>
                    <a:pt x="69" y="340"/>
                  </a:lnTo>
                  <a:lnTo>
                    <a:pt x="69" y="340"/>
                  </a:lnTo>
                  <a:lnTo>
                    <a:pt x="69" y="340"/>
                  </a:lnTo>
                  <a:lnTo>
                    <a:pt x="67" y="338"/>
                  </a:lnTo>
                  <a:lnTo>
                    <a:pt x="67" y="338"/>
                  </a:lnTo>
                  <a:lnTo>
                    <a:pt x="69" y="336"/>
                  </a:lnTo>
                  <a:lnTo>
                    <a:pt x="69" y="336"/>
                  </a:lnTo>
                  <a:lnTo>
                    <a:pt x="69" y="334"/>
                  </a:lnTo>
                  <a:lnTo>
                    <a:pt x="69" y="332"/>
                  </a:lnTo>
                  <a:lnTo>
                    <a:pt x="69" y="332"/>
                  </a:lnTo>
                  <a:lnTo>
                    <a:pt x="69" y="332"/>
                  </a:lnTo>
                  <a:lnTo>
                    <a:pt x="71" y="332"/>
                  </a:lnTo>
                  <a:lnTo>
                    <a:pt x="71" y="332"/>
                  </a:lnTo>
                  <a:lnTo>
                    <a:pt x="71" y="330"/>
                  </a:lnTo>
                  <a:lnTo>
                    <a:pt x="71" y="330"/>
                  </a:lnTo>
                  <a:lnTo>
                    <a:pt x="73" y="332"/>
                  </a:lnTo>
                  <a:lnTo>
                    <a:pt x="73" y="332"/>
                  </a:lnTo>
                  <a:lnTo>
                    <a:pt x="73" y="332"/>
                  </a:lnTo>
                  <a:lnTo>
                    <a:pt x="73" y="330"/>
                  </a:lnTo>
                  <a:lnTo>
                    <a:pt x="73" y="330"/>
                  </a:lnTo>
                  <a:lnTo>
                    <a:pt x="73" y="329"/>
                  </a:lnTo>
                  <a:lnTo>
                    <a:pt x="71" y="329"/>
                  </a:lnTo>
                  <a:lnTo>
                    <a:pt x="71" y="329"/>
                  </a:lnTo>
                  <a:lnTo>
                    <a:pt x="73" y="329"/>
                  </a:lnTo>
                  <a:lnTo>
                    <a:pt x="73" y="327"/>
                  </a:lnTo>
                  <a:lnTo>
                    <a:pt x="71" y="327"/>
                  </a:lnTo>
                  <a:lnTo>
                    <a:pt x="73" y="327"/>
                  </a:lnTo>
                  <a:lnTo>
                    <a:pt x="73" y="325"/>
                  </a:lnTo>
                  <a:lnTo>
                    <a:pt x="73" y="321"/>
                  </a:lnTo>
                  <a:lnTo>
                    <a:pt x="75" y="321"/>
                  </a:lnTo>
                  <a:lnTo>
                    <a:pt x="77" y="321"/>
                  </a:lnTo>
                  <a:lnTo>
                    <a:pt x="77" y="321"/>
                  </a:lnTo>
                  <a:lnTo>
                    <a:pt x="77" y="319"/>
                  </a:lnTo>
                  <a:lnTo>
                    <a:pt x="78" y="318"/>
                  </a:lnTo>
                  <a:lnTo>
                    <a:pt x="77" y="318"/>
                  </a:lnTo>
                  <a:lnTo>
                    <a:pt x="78" y="316"/>
                  </a:lnTo>
                  <a:lnTo>
                    <a:pt x="78" y="314"/>
                  </a:lnTo>
                  <a:lnTo>
                    <a:pt x="78" y="314"/>
                  </a:lnTo>
                  <a:lnTo>
                    <a:pt x="78" y="314"/>
                  </a:lnTo>
                  <a:lnTo>
                    <a:pt x="78" y="312"/>
                  </a:lnTo>
                  <a:lnTo>
                    <a:pt x="77" y="312"/>
                  </a:lnTo>
                  <a:lnTo>
                    <a:pt x="77" y="312"/>
                  </a:lnTo>
                  <a:lnTo>
                    <a:pt x="78" y="312"/>
                  </a:lnTo>
                  <a:lnTo>
                    <a:pt x="78" y="310"/>
                  </a:lnTo>
                  <a:lnTo>
                    <a:pt x="78" y="310"/>
                  </a:lnTo>
                  <a:lnTo>
                    <a:pt x="80" y="308"/>
                  </a:lnTo>
                  <a:lnTo>
                    <a:pt x="80" y="308"/>
                  </a:lnTo>
                  <a:lnTo>
                    <a:pt x="80" y="308"/>
                  </a:lnTo>
                  <a:lnTo>
                    <a:pt x="80" y="307"/>
                  </a:lnTo>
                  <a:lnTo>
                    <a:pt x="80" y="307"/>
                  </a:lnTo>
                  <a:lnTo>
                    <a:pt x="80" y="307"/>
                  </a:lnTo>
                  <a:lnTo>
                    <a:pt x="80" y="305"/>
                  </a:lnTo>
                  <a:lnTo>
                    <a:pt x="80" y="305"/>
                  </a:lnTo>
                  <a:lnTo>
                    <a:pt x="80" y="305"/>
                  </a:lnTo>
                  <a:lnTo>
                    <a:pt x="80" y="305"/>
                  </a:lnTo>
                  <a:lnTo>
                    <a:pt x="82" y="303"/>
                  </a:lnTo>
                  <a:lnTo>
                    <a:pt x="82" y="301"/>
                  </a:lnTo>
                  <a:lnTo>
                    <a:pt x="82" y="299"/>
                  </a:lnTo>
                  <a:lnTo>
                    <a:pt x="82" y="299"/>
                  </a:lnTo>
                  <a:lnTo>
                    <a:pt x="82" y="299"/>
                  </a:lnTo>
                  <a:lnTo>
                    <a:pt x="82" y="299"/>
                  </a:lnTo>
                  <a:lnTo>
                    <a:pt x="82" y="298"/>
                  </a:lnTo>
                  <a:lnTo>
                    <a:pt x="82" y="298"/>
                  </a:lnTo>
                  <a:lnTo>
                    <a:pt x="82" y="296"/>
                  </a:lnTo>
                  <a:lnTo>
                    <a:pt x="80" y="296"/>
                  </a:lnTo>
                  <a:lnTo>
                    <a:pt x="80" y="294"/>
                  </a:lnTo>
                  <a:lnTo>
                    <a:pt x="80" y="294"/>
                  </a:lnTo>
                  <a:lnTo>
                    <a:pt x="80" y="294"/>
                  </a:lnTo>
                  <a:lnTo>
                    <a:pt x="82" y="292"/>
                  </a:lnTo>
                  <a:lnTo>
                    <a:pt x="82" y="292"/>
                  </a:lnTo>
                  <a:lnTo>
                    <a:pt x="82" y="292"/>
                  </a:lnTo>
                  <a:lnTo>
                    <a:pt x="82" y="292"/>
                  </a:lnTo>
                  <a:lnTo>
                    <a:pt x="82" y="290"/>
                  </a:lnTo>
                  <a:lnTo>
                    <a:pt x="82" y="288"/>
                  </a:lnTo>
                  <a:lnTo>
                    <a:pt x="84" y="288"/>
                  </a:lnTo>
                  <a:lnTo>
                    <a:pt x="84" y="288"/>
                  </a:lnTo>
                  <a:lnTo>
                    <a:pt x="84" y="287"/>
                  </a:lnTo>
                  <a:lnTo>
                    <a:pt x="84" y="287"/>
                  </a:lnTo>
                  <a:lnTo>
                    <a:pt x="84" y="285"/>
                  </a:lnTo>
                  <a:lnTo>
                    <a:pt x="82" y="285"/>
                  </a:lnTo>
                  <a:lnTo>
                    <a:pt x="82" y="285"/>
                  </a:lnTo>
                  <a:lnTo>
                    <a:pt x="82" y="285"/>
                  </a:lnTo>
                  <a:lnTo>
                    <a:pt x="80" y="283"/>
                  </a:lnTo>
                  <a:lnTo>
                    <a:pt x="80" y="283"/>
                  </a:lnTo>
                  <a:lnTo>
                    <a:pt x="78" y="283"/>
                  </a:lnTo>
                  <a:lnTo>
                    <a:pt x="80" y="283"/>
                  </a:lnTo>
                  <a:lnTo>
                    <a:pt x="80" y="283"/>
                  </a:lnTo>
                  <a:lnTo>
                    <a:pt x="80" y="283"/>
                  </a:lnTo>
                  <a:lnTo>
                    <a:pt x="78" y="281"/>
                  </a:lnTo>
                  <a:lnTo>
                    <a:pt x="78" y="281"/>
                  </a:lnTo>
                  <a:lnTo>
                    <a:pt x="78" y="281"/>
                  </a:lnTo>
                  <a:lnTo>
                    <a:pt x="78" y="277"/>
                  </a:lnTo>
                  <a:lnTo>
                    <a:pt x="80" y="277"/>
                  </a:lnTo>
                  <a:lnTo>
                    <a:pt x="80" y="279"/>
                  </a:lnTo>
                  <a:lnTo>
                    <a:pt x="80" y="277"/>
                  </a:lnTo>
                  <a:lnTo>
                    <a:pt x="80" y="277"/>
                  </a:lnTo>
                  <a:lnTo>
                    <a:pt x="82" y="277"/>
                  </a:lnTo>
                  <a:lnTo>
                    <a:pt x="82" y="277"/>
                  </a:lnTo>
                  <a:lnTo>
                    <a:pt x="82" y="277"/>
                  </a:lnTo>
                  <a:lnTo>
                    <a:pt x="82" y="277"/>
                  </a:lnTo>
                  <a:lnTo>
                    <a:pt x="84" y="276"/>
                  </a:lnTo>
                  <a:lnTo>
                    <a:pt x="84" y="276"/>
                  </a:lnTo>
                  <a:lnTo>
                    <a:pt x="84" y="276"/>
                  </a:lnTo>
                  <a:lnTo>
                    <a:pt x="84" y="274"/>
                  </a:lnTo>
                  <a:lnTo>
                    <a:pt x="84" y="274"/>
                  </a:lnTo>
                  <a:lnTo>
                    <a:pt x="82" y="272"/>
                  </a:lnTo>
                  <a:lnTo>
                    <a:pt x="82" y="272"/>
                  </a:lnTo>
                  <a:lnTo>
                    <a:pt x="84" y="272"/>
                  </a:lnTo>
                  <a:lnTo>
                    <a:pt x="82" y="272"/>
                  </a:lnTo>
                  <a:lnTo>
                    <a:pt x="82" y="270"/>
                  </a:lnTo>
                  <a:lnTo>
                    <a:pt x="82" y="270"/>
                  </a:lnTo>
                  <a:lnTo>
                    <a:pt x="80" y="270"/>
                  </a:lnTo>
                  <a:lnTo>
                    <a:pt x="80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6"/>
                  </a:lnTo>
                  <a:lnTo>
                    <a:pt x="78" y="266"/>
                  </a:lnTo>
                  <a:lnTo>
                    <a:pt x="78" y="266"/>
                  </a:lnTo>
                  <a:lnTo>
                    <a:pt x="78" y="266"/>
                  </a:lnTo>
                  <a:lnTo>
                    <a:pt x="80" y="265"/>
                  </a:lnTo>
                  <a:lnTo>
                    <a:pt x="80" y="261"/>
                  </a:lnTo>
                  <a:lnTo>
                    <a:pt x="78" y="261"/>
                  </a:lnTo>
                  <a:lnTo>
                    <a:pt x="78" y="261"/>
                  </a:lnTo>
                  <a:lnTo>
                    <a:pt x="78" y="259"/>
                  </a:lnTo>
                  <a:lnTo>
                    <a:pt x="78" y="259"/>
                  </a:lnTo>
                  <a:lnTo>
                    <a:pt x="80" y="259"/>
                  </a:lnTo>
                  <a:lnTo>
                    <a:pt x="80" y="259"/>
                  </a:lnTo>
                  <a:lnTo>
                    <a:pt x="78" y="257"/>
                  </a:lnTo>
                  <a:lnTo>
                    <a:pt x="78" y="257"/>
                  </a:lnTo>
                  <a:lnTo>
                    <a:pt x="80" y="257"/>
                  </a:lnTo>
                  <a:lnTo>
                    <a:pt x="80" y="257"/>
                  </a:lnTo>
                  <a:lnTo>
                    <a:pt x="80" y="257"/>
                  </a:lnTo>
                  <a:lnTo>
                    <a:pt x="80" y="255"/>
                  </a:lnTo>
                  <a:lnTo>
                    <a:pt x="78" y="255"/>
                  </a:lnTo>
                  <a:lnTo>
                    <a:pt x="78" y="255"/>
                  </a:lnTo>
                  <a:lnTo>
                    <a:pt x="77" y="257"/>
                  </a:lnTo>
                  <a:lnTo>
                    <a:pt x="77" y="257"/>
                  </a:lnTo>
                  <a:lnTo>
                    <a:pt x="75" y="259"/>
                  </a:lnTo>
                  <a:lnTo>
                    <a:pt x="75" y="259"/>
                  </a:lnTo>
                  <a:lnTo>
                    <a:pt x="73" y="259"/>
                  </a:lnTo>
                  <a:lnTo>
                    <a:pt x="71" y="257"/>
                  </a:lnTo>
                  <a:lnTo>
                    <a:pt x="71" y="255"/>
                  </a:lnTo>
                  <a:lnTo>
                    <a:pt x="71" y="255"/>
                  </a:lnTo>
                  <a:lnTo>
                    <a:pt x="73" y="254"/>
                  </a:lnTo>
                  <a:lnTo>
                    <a:pt x="73" y="254"/>
                  </a:lnTo>
                  <a:lnTo>
                    <a:pt x="73" y="254"/>
                  </a:lnTo>
                  <a:lnTo>
                    <a:pt x="73" y="252"/>
                  </a:lnTo>
                  <a:lnTo>
                    <a:pt x="73" y="252"/>
                  </a:lnTo>
                  <a:lnTo>
                    <a:pt x="71" y="252"/>
                  </a:lnTo>
                  <a:lnTo>
                    <a:pt x="71" y="252"/>
                  </a:lnTo>
                  <a:lnTo>
                    <a:pt x="71" y="252"/>
                  </a:lnTo>
                  <a:lnTo>
                    <a:pt x="71" y="250"/>
                  </a:lnTo>
                  <a:lnTo>
                    <a:pt x="69" y="248"/>
                  </a:lnTo>
                  <a:lnTo>
                    <a:pt x="69" y="248"/>
                  </a:lnTo>
                  <a:lnTo>
                    <a:pt x="71" y="248"/>
                  </a:lnTo>
                  <a:lnTo>
                    <a:pt x="71" y="248"/>
                  </a:lnTo>
                  <a:lnTo>
                    <a:pt x="69" y="246"/>
                  </a:lnTo>
                  <a:lnTo>
                    <a:pt x="69" y="246"/>
                  </a:lnTo>
                  <a:lnTo>
                    <a:pt x="67" y="246"/>
                  </a:lnTo>
                  <a:lnTo>
                    <a:pt x="66" y="245"/>
                  </a:lnTo>
                  <a:lnTo>
                    <a:pt x="64" y="245"/>
                  </a:lnTo>
                  <a:lnTo>
                    <a:pt x="64" y="243"/>
                  </a:lnTo>
                  <a:lnTo>
                    <a:pt x="62" y="243"/>
                  </a:lnTo>
                  <a:lnTo>
                    <a:pt x="62" y="243"/>
                  </a:lnTo>
                  <a:lnTo>
                    <a:pt x="62" y="241"/>
                  </a:lnTo>
                  <a:lnTo>
                    <a:pt x="64" y="241"/>
                  </a:lnTo>
                  <a:lnTo>
                    <a:pt x="64" y="237"/>
                  </a:lnTo>
                  <a:lnTo>
                    <a:pt x="66" y="237"/>
                  </a:lnTo>
                  <a:lnTo>
                    <a:pt x="66" y="235"/>
                  </a:lnTo>
                  <a:lnTo>
                    <a:pt x="66" y="235"/>
                  </a:lnTo>
                  <a:lnTo>
                    <a:pt x="66" y="235"/>
                  </a:lnTo>
                  <a:lnTo>
                    <a:pt x="66" y="234"/>
                  </a:lnTo>
                  <a:lnTo>
                    <a:pt x="64" y="234"/>
                  </a:lnTo>
                  <a:lnTo>
                    <a:pt x="64" y="235"/>
                  </a:lnTo>
                  <a:lnTo>
                    <a:pt x="64" y="235"/>
                  </a:lnTo>
                  <a:lnTo>
                    <a:pt x="62" y="234"/>
                  </a:lnTo>
                  <a:lnTo>
                    <a:pt x="64" y="234"/>
                  </a:lnTo>
                  <a:lnTo>
                    <a:pt x="62" y="232"/>
                  </a:lnTo>
                  <a:lnTo>
                    <a:pt x="60" y="232"/>
                  </a:lnTo>
                  <a:lnTo>
                    <a:pt x="60" y="230"/>
                  </a:lnTo>
                  <a:lnTo>
                    <a:pt x="60" y="230"/>
                  </a:lnTo>
                  <a:lnTo>
                    <a:pt x="60" y="228"/>
                  </a:lnTo>
                  <a:lnTo>
                    <a:pt x="60" y="228"/>
                  </a:lnTo>
                  <a:lnTo>
                    <a:pt x="58" y="226"/>
                  </a:lnTo>
                  <a:lnTo>
                    <a:pt x="58" y="226"/>
                  </a:lnTo>
                  <a:lnTo>
                    <a:pt x="58" y="224"/>
                  </a:lnTo>
                  <a:lnTo>
                    <a:pt x="58" y="224"/>
                  </a:lnTo>
                  <a:lnTo>
                    <a:pt x="58" y="224"/>
                  </a:lnTo>
                  <a:lnTo>
                    <a:pt x="56" y="226"/>
                  </a:lnTo>
                  <a:lnTo>
                    <a:pt x="55" y="224"/>
                  </a:lnTo>
                  <a:lnTo>
                    <a:pt x="53" y="224"/>
                  </a:lnTo>
                  <a:lnTo>
                    <a:pt x="53" y="223"/>
                  </a:lnTo>
                  <a:lnTo>
                    <a:pt x="53" y="223"/>
                  </a:lnTo>
                  <a:lnTo>
                    <a:pt x="53" y="221"/>
                  </a:lnTo>
                  <a:lnTo>
                    <a:pt x="55" y="223"/>
                  </a:lnTo>
                  <a:lnTo>
                    <a:pt x="56" y="221"/>
                  </a:lnTo>
                  <a:lnTo>
                    <a:pt x="56" y="219"/>
                  </a:lnTo>
                  <a:lnTo>
                    <a:pt x="56" y="217"/>
                  </a:lnTo>
                  <a:lnTo>
                    <a:pt x="56" y="217"/>
                  </a:lnTo>
                  <a:lnTo>
                    <a:pt x="55" y="217"/>
                  </a:lnTo>
                  <a:lnTo>
                    <a:pt x="55" y="219"/>
                  </a:lnTo>
                  <a:lnTo>
                    <a:pt x="53" y="217"/>
                  </a:lnTo>
                  <a:lnTo>
                    <a:pt x="53" y="217"/>
                  </a:lnTo>
                  <a:lnTo>
                    <a:pt x="51" y="215"/>
                  </a:lnTo>
                  <a:lnTo>
                    <a:pt x="51" y="215"/>
                  </a:lnTo>
                  <a:lnTo>
                    <a:pt x="51" y="217"/>
                  </a:lnTo>
                  <a:lnTo>
                    <a:pt x="51" y="217"/>
                  </a:lnTo>
                  <a:lnTo>
                    <a:pt x="51" y="217"/>
                  </a:lnTo>
                  <a:lnTo>
                    <a:pt x="49" y="217"/>
                  </a:lnTo>
                  <a:lnTo>
                    <a:pt x="45" y="213"/>
                  </a:lnTo>
                  <a:lnTo>
                    <a:pt x="44" y="212"/>
                  </a:lnTo>
                  <a:lnTo>
                    <a:pt x="44" y="212"/>
                  </a:lnTo>
                  <a:lnTo>
                    <a:pt x="42" y="210"/>
                  </a:lnTo>
                  <a:lnTo>
                    <a:pt x="42" y="208"/>
                  </a:lnTo>
                  <a:lnTo>
                    <a:pt x="42" y="208"/>
                  </a:lnTo>
                  <a:lnTo>
                    <a:pt x="42" y="206"/>
                  </a:lnTo>
                  <a:lnTo>
                    <a:pt x="44" y="206"/>
                  </a:lnTo>
                  <a:lnTo>
                    <a:pt x="44" y="206"/>
                  </a:lnTo>
                  <a:lnTo>
                    <a:pt x="44" y="206"/>
                  </a:lnTo>
                  <a:lnTo>
                    <a:pt x="44" y="204"/>
                  </a:lnTo>
                  <a:lnTo>
                    <a:pt x="44" y="201"/>
                  </a:lnTo>
                  <a:lnTo>
                    <a:pt x="44" y="199"/>
                  </a:lnTo>
                  <a:lnTo>
                    <a:pt x="45" y="195"/>
                  </a:lnTo>
                  <a:lnTo>
                    <a:pt x="45" y="195"/>
                  </a:lnTo>
                  <a:lnTo>
                    <a:pt x="44" y="195"/>
                  </a:lnTo>
                  <a:lnTo>
                    <a:pt x="44" y="195"/>
                  </a:lnTo>
                  <a:lnTo>
                    <a:pt x="42" y="195"/>
                  </a:lnTo>
                  <a:lnTo>
                    <a:pt x="42" y="195"/>
                  </a:lnTo>
                  <a:lnTo>
                    <a:pt x="44" y="193"/>
                  </a:lnTo>
                  <a:lnTo>
                    <a:pt x="44" y="193"/>
                  </a:lnTo>
                  <a:lnTo>
                    <a:pt x="42" y="193"/>
                  </a:lnTo>
                  <a:lnTo>
                    <a:pt x="42" y="192"/>
                  </a:lnTo>
                  <a:lnTo>
                    <a:pt x="40" y="190"/>
                  </a:lnTo>
                  <a:lnTo>
                    <a:pt x="40" y="190"/>
                  </a:lnTo>
                  <a:lnTo>
                    <a:pt x="42" y="186"/>
                  </a:lnTo>
                  <a:lnTo>
                    <a:pt x="40" y="186"/>
                  </a:lnTo>
                  <a:lnTo>
                    <a:pt x="38" y="184"/>
                  </a:lnTo>
                  <a:lnTo>
                    <a:pt x="38" y="184"/>
                  </a:lnTo>
                  <a:lnTo>
                    <a:pt x="36" y="182"/>
                  </a:lnTo>
                  <a:lnTo>
                    <a:pt x="36" y="182"/>
                  </a:lnTo>
                  <a:lnTo>
                    <a:pt x="34" y="181"/>
                  </a:lnTo>
                  <a:lnTo>
                    <a:pt x="34" y="179"/>
                  </a:lnTo>
                  <a:lnTo>
                    <a:pt x="34" y="179"/>
                  </a:lnTo>
                  <a:lnTo>
                    <a:pt x="34" y="177"/>
                  </a:lnTo>
                  <a:lnTo>
                    <a:pt x="33" y="175"/>
                  </a:lnTo>
                  <a:lnTo>
                    <a:pt x="33" y="173"/>
                  </a:lnTo>
                  <a:lnTo>
                    <a:pt x="31" y="173"/>
                  </a:lnTo>
                  <a:lnTo>
                    <a:pt x="31" y="173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9" y="171"/>
                  </a:lnTo>
                  <a:lnTo>
                    <a:pt x="27" y="171"/>
                  </a:lnTo>
                  <a:lnTo>
                    <a:pt x="25" y="171"/>
                  </a:lnTo>
                  <a:lnTo>
                    <a:pt x="25" y="170"/>
                  </a:lnTo>
                  <a:lnTo>
                    <a:pt x="24" y="170"/>
                  </a:lnTo>
                  <a:lnTo>
                    <a:pt x="22" y="170"/>
                  </a:lnTo>
                  <a:lnTo>
                    <a:pt x="20" y="166"/>
                  </a:lnTo>
                  <a:lnTo>
                    <a:pt x="18" y="166"/>
                  </a:lnTo>
                  <a:lnTo>
                    <a:pt x="18" y="164"/>
                  </a:lnTo>
                  <a:lnTo>
                    <a:pt x="16" y="164"/>
                  </a:lnTo>
                  <a:lnTo>
                    <a:pt x="14" y="164"/>
                  </a:lnTo>
                  <a:lnTo>
                    <a:pt x="14" y="164"/>
                  </a:lnTo>
                  <a:lnTo>
                    <a:pt x="16" y="164"/>
                  </a:lnTo>
                  <a:lnTo>
                    <a:pt x="14" y="164"/>
                  </a:lnTo>
                  <a:lnTo>
                    <a:pt x="14" y="162"/>
                  </a:lnTo>
                  <a:lnTo>
                    <a:pt x="13" y="139"/>
                  </a:lnTo>
                  <a:lnTo>
                    <a:pt x="9" y="113"/>
                  </a:lnTo>
                  <a:lnTo>
                    <a:pt x="5" y="76"/>
                  </a:lnTo>
                  <a:lnTo>
                    <a:pt x="2" y="53"/>
                  </a:lnTo>
                  <a:lnTo>
                    <a:pt x="0" y="36"/>
                  </a:lnTo>
                  <a:lnTo>
                    <a:pt x="24" y="33"/>
                  </a:lnTo>
                  <a:lnTo>
                    <a:pt x="55" y="29"/>
                  </a:lnTo>
                  <a:lnTo>
                    <a:pt x="58" y="29"/>
                  </a:lnTo>
                  <a:lnTo>
                    <a:pt x="84" y="27"/>
                  </a:lnTo>
                  <a:lnTo>
                    <a:pt x="109" y="23"/>
                  </a:lnTo>
                  <a:lnTo>
                    <a:pt x="137" y="20"/>
                  </a:lnTo>
                  <a:lnTo>
                    <a:pt x="204" y="12"/>
                  </a:lnTo>
                  <a:lnTo>
                    <a:pt x="267" y="3"/>
                  </a:lnTo>
                  <a:lnTo>
                    <a:pt x="270" y="3"/>
                  </a:lnTo>
                  <a:lnTo>
                    <a:pt x="287" y="0"/>
                  </a:lnTo>
                  <a:lnTo>
                    <a:pt x="298" y="0"/>
                  </a:lnTo>
                  <a:lnTo>
                    <a:pt x="298" y="1"/>
                  </a:lnTo>
                  <a:lnTo>
                    <a:pt x="296" y="5"/>
                  </a:lnTo>
                  <a:lnTo>
                    <a:pt x="294" y="7"/>
                  </a:lnTo>
                  <a:lnTo>
                    <a:pt x="294" y="9"/>
                  </a:lnTo>
                  <a:lnTo>
                    <a:pt x="294" y="11"/>
                  </a:lnTo>
                  <a:lnTo>
                    <a:pt x="296" y="12"/>
                  </a:lnTo>
                  <a:lnTo>
                    <a:pt x="298" y="12"/>
                  </a:lnTo>
                  <a:lnTo>
                    <a:pt x="298" y="12"/>
                  </a:lnTo>
                  <a:lnTo>
                    <a:pt x="299" y="12"/>
                  </a:lnTo>
                  <a:lnTo>
                    <a:pt x="301" y="11"/>
                  </a:lnTo>
                  <a:lnTo>
                    <a:pt x="301" y="9"/>
                  </a:lnTo>
                  <a:lnTo>
                    <a:pt x="301" y="7"/>
                  </a:lnTo>
                  <a:lnTo>
                    <a:pt x="301" y="5"/>
                  </a:lnTo>
                  <a:lnTo>
                    <a:pt x="301" y="3"/>
                  </a:lnTo>
                  <a:lnTo>
                    <a:pt x="301" y="1"/>
                  </a:lnTo>
                  <a:lnTo>
                    <a:pt x="303" y="1"/>
                  </a:lnTo>
                  <a:lnTo>
                    <a:pt x="305" y="1"/>
                  </a:lnTo>
                  <a:lnTo>
                    <a:pt x="305" y="1"/>
                  </a:lnTo>
                  <a:lnTo>
                    <a:pt x="307" y="3"/>
                  </a:lnTo>
                  <a:lnTo>
                    <a:pt x="307" y="5"/>
                  </a:lnTo>
                  <a:lnTo>
                    <a:pt x="309" y="11"/>
                  </a:lnTo>
                  <a:lnTo>
                    <a:pt x="309" y="14"/>
                  </a:lnTo>
                  <a:lnTo>
                    <a:pt x="309" y="14"/>
                  </a:lnTo>
                  <a:lnTo>
                    <a:pt x="307" y="16"/>
                  </a:lnTo>
                  <a:lnTo>
                    <a:pt x="303" y="18"/>
                  </a:lnTo>
                  <a:lnTo>
                    <a:pt x="303" y="20"/>
                  </a:lnTo>
                  <a:lnTo>
                    <a:pt x="301" y="23"/>
                  </a:lnTo>
                  <a:lnTo>
                    <a:pt x="303" y="27"/>
                  </a:lnTo>
                  <a:lnTo>
                    <a:pt x="301" y="29"/>
                  </a:lnTo>
                  <a:lnTo>
                    <a:pt x="301" y="31"/>
                  </a:lnTo>
                  <a:lnTo>
                    <a:pt x="303" y="31"/>
                  </a:lnTo>
                  <a:lnTo>
                    <a:pt x="305" y="31"/>
                  </a:lnTo>
                  <a:lnTo>
                    <a:pt x="307" y="31"/>
                  </a:lnTo>
                  <a:lnTo>
                    <a:pt x="309" y="31"/>
                  </a:lnTo>
                  <a:lnTo>
                    <a:pt x="312" y="33"/>
                  </a:lnTo>
                  <a:lnTo>
                    <a:pt x="312" y="33"/>
                  </a:lnTo>
                  <a:lnTo>
                    <a:pt x="312" y="34"/>
                  </a:lnTo>
                  <a:lnTo>
                    <a:pt x="310" y="36"/>
                  </a:lnTo>
                  <a:lnTo>
                    <a:pt x="309" y="40"/>
                  </a:lnTo>
                  <a:lnTo>
                    <a:pt x="305" y="42"/>
                  </a:lnTo>
                  <a:lnTo>
                    <a:pt x="305" y="43"/>
                  </a:lnTo>
                  <a:lnTo>
                    <a:pt x="305" y="43"/>
                  </a:lnTo>
                  <a:lnTo>
                    <a:pt x="307" y="47"/>
                  </a:lnTo>
                  <a:lnTo>
                    <a:pt x="309" y="49"/>
                  </a:lnTo>
                  <a:lnTo>
                    <a:pt x="309" y="49"/>
                  </a:lnTo>
                  <a:lnTo>
                    <a:pt x="310" y="49"/>
                  </a:lnTo>
                  <a:lnTo>
                    <a:pt x="310" y="49"/>
                  </a:lnTo>
                  <a:lnTo>
                    <a:pt x="314" y="47"/>
                  </a:lnTo>
                  <a:lnTo>
                    <a:pt x="316" y="47"/>
                  </a:lnTo>
                  <a:lnTo>
                    <a:pt x="318" y="43"/>
                  </a:lnTo>
                  <a:lnTo>
                    <a:pt x="318" y="43"/>
                  </a:lnTo>
                  <a:lnTo>
                    <a:pt x="320" y="42"/>
                  </a:lnTo>
                  <a:lnTo>
                    <a:pt x="321" y="43"/>
                  </a:lnTo>
                  <a:lnTo>
                    <a:pt x="321" y="45"/>
                  </a:lnTo>
                  <a:lnTo>
                    <a:pt x="321" y="45"/>
                  </a:lnTo>
                  <a:lnTo>
                    <a:pt x="321" y="47"/>
                  </a:lnTo>
                  <a:lnTo>
                    <a:pt x="320" y="47"/>
                  </a:lnTo>
                  <a:lnTo>
                    <a:pt x="318" y="51"/>
                  </a:lnTo>
                  <a:lnTo>
                    <a:pt x="314" y="54"/>
                  </a:lnTo>
                  <a:lnTo>
                    <a:pt x="314" y="54"/>
                  </a:lnTo>
                  <a:lnTo>
                    <a:pt x="316" y="56"/>
                  </a:lnTo>
                  <a:lnTo>
                    <a:pt x="316" y="56"/>
                  </a:lnTo>
                  <a:lnTo>
                    <a:pt x="320" y="56"/>
                  </a:lnTo>
                  <a:lnTo>
                    <a:pt x="321" y="56"/>
                  </a:lnTo>
                  <a:lnTo>
                    <a:pt x="321" y="58"/>
                  </a:lnTo>
                  <a:lnTo>
                    <a:pt x="323" y="58"/>
                  </a:lnTo>
                  <a:lnTo>
                    <a:pt x="323" y="58"/>
                  </a:lnTo>
                  <a:lnTo>
                    <a:pt x="325" y="60"/>
                  </a:lnTo>
                  <a:lnTo>
                    <a:pt x="325" y="60"/>
                  </a:lnTo>
                  <a:lnTo>
                    <a:pt x="323" y="60"/>
                  </a:lnTo>
                  <a:lnTo>
                    <a:pt x="323" y="62"/>
                  </a:lnTo>
                  <a:lnTo>
                    <a:pt x="321" y="62"/>
                  </a:lnTo>
                  <a:lnTo>
                    <a:pt x="320" y="62"/>
                  </a:lnTo>
                  <a:lnTo>
                    <a:pt x="318" y="60"/>
                  </a:lnTo>
                  <a:lnTo>
                    <a:pt x="314" y="56"/>
                  </a:lnTo>
                  <a:lnTo>
                    <a:pt x="312" y="54"/>
                  </a:lnTo>
                  <a:lnTo>
                    <a:pt x="312" y="56"/>
                  </a:lnTo>
                  <a:lnTo>
                    <a:pt x="310" y="58"/>
                  </a:lnTo>
                  <a:lnTo>
                    <a:pt x="310" y="58"/>
                  </a:lnTo>
                  <a:lnTo>
                    <a:pt x="310" y="60"/>
                  </a:lnTo>
                  <a:lnTo>
                    <a:pt x="310" y="62"/>
                  </a:lnTo>
                  <a:lnTo>
                    <a:pt x="312" y="64"/>
                  </a:lnTo>
                  <a:lnTo>
                    <a:pt x="316" y="67"/>
                  </a:lnTo>
                  <a:lnTo>
                    <a:pt x="318" y="67"/>
                  </a:lnTo>
                  <a:lnTo>
                    <a:pt x="320" y="67"/>
                  </a:lnTo>
                  <a:lnTo>
                    <a:pt x="321" y="67"/>
                  </a:lnTo>
                  <a:lnTo>
                    <a:pt x="323" y="67"/>
                  </a:lnTo>
                  <a:lnTo>
                    <a:pt x="325" y="65"/>
                  </a:lnTo>
                  <a:lnTo>
                    <a:pt x="325" y="65"/>
                  </a:lnTo>
                  <a:lnTo>
                    <a:pt x="327" y="65"/>
                  </a:lnTo>
                  <a:lnTo>
                    <a:pt x="327" y="67"/>
                  </a:lnTo>
                  <a:lnTo>
                    <a:pt x="329" y="67"/>
                  </a:lnTo>
                  <a:lnTo>
                    <a:pt x="329" y="69"/>
                  </a:lnTo>
                  <a:lnTo>
                    <a:pt x="327" y="69"/>
                  </a:lnTo>
                  <a:lnTo>
                    <a:pt x="325" y="71"/>
                  </a:lnTo>
                  <a:lnTo>
                    <a:pt x="325" y="71"/>
                  </a:lnTo>
                  <a:lnTo>
                    <a:pt x="325" y="73"/>
                  </a:lnTo>
                  <a:lnTo>
                    <a:pt x="323" y="73"/>
                  </a:lnTo>
                  <a:lnTo>
                    <a:pt x="323" y="75"/>
                  </a:lnTo>
                  <a:lnTo>
                    <a:pt x="325" y="75"/>
                  </a:lnTo>
                  <a:lnTo>
                    <a:pt x="325" y="76"/>
                  </a:lnTo>
                  <a:lnTo>
                    <a:pt x="327" y="78"/>
                  </a:lnTo>
                  <a:lnTo>
                    <a:pt x="327" y="78"/>
                  </a:lnTo>
                  <a:lnTo>
                    <a:pt x="329" y="78"/>
                  </a:lnTo>
                  <a:lnTo>
                    <a:pt x="332" y="78"/>
                  </a:lnTo>
                  <a:lnTo>
                    <a:pt x="332" y="78"/>
                  </a:lnTo>
                  <a:lnTo>
                    <a:pt x="334" y="78"/>
                  </a:lnTo>
                  <a:lnTo>
                    <a:pt x="336" y="78"/>
                  </a:lnTo>
                  <a:lnTo>
                    <a:pt x="336" y="76"/>
                  </a:lnTo>
                  <a:lnTo>
                    <a:pt x="336" y="75"/>
                  </a:lnTo>
                  <a:lnTo>
                    <a:pt x="336" y="73"/>
                  </a:lnTo>
                  <a:lnTo>
                    <a:pt x="336" y="73"/>
                  </a:lnTo>
                  <a:lnTo>
                    <a:pt x="338" y="73"/>
                  </a:lnTo>
                  <a:lnTo>
                    <a:pt x="338" y="73"/>
                  </a:lnTo>
                  <a:lnTo>
                    <a:pt x="338" y="75"/>
                  </a:lnTo>
                  <a:lnTo>
                    <a:pt x="338" y="75"/>
                  </a:lnTo>
                  <a:lnTo>
                    <a:pt x="336" y="78"/>
                  </a:lnTo>
                  <a:lnTo>
                    <a:pt x="336" y="80"/>
                  </a:lnTo>
                  <a:lnTo>
                    <a:pt x="336" y="84"/>
                  </a:lnTo>
                  <a:lnTo>
                    <a:pt x="334" y="84"/>
                  </a:lnTo>
                  <a:lnTo>
                    <a:pt x="330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30" y="87"/>
                  </a:lnTo>
                  <a:lnTo>
                    <a:pt x="330" y="91"/>
                  </a:lnTo>
                  <a:lnTo>
                    <a:pt x="330" y="93"/>
                  </a:lnTo>
                  <a:lnTo>
                    <a:pt x="330" y="95"/>
                  </a:lnTo>
                  <a:lnTo>
                    <a:pt x="329" y="95"/>
                  </a:lnTo>
                  <a:lnTo>
                    <a:pt x="329" y="93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5" y="93"/>
                  </a:lnTo>
                  <a:lnTo>
                    <a:pt x="325" y="91"/>
                  </a:lnTo>
                  <a:lnTo>
                    <a:pt x="323" y="91"/>
                  </a:lnTo>
                  <a:lnTo>
                    <a:pt x="321" y="93"/>
                  </a:lnTo>
                  <a:lnTo>
                    <a:pt x="321" y="93"/>
                  </a:lnTo>
                  <a:lnTo>
                    <a:pt x="321" y="95"/>
                  </a:lnTo>
                  <a:lnTo>
                    <a:pt x="321" y="95"/>
                  </a:lnTo>
                  <a:lnTo>
                    <a:pt x="320" y="95"/>
                  </a:lnTo>
                  <a:lnTo>
                    <a:pt x="318" y="95"/>
                  </a:lnTo>
                  <a:lnTo>
                    <a:pt x="318" y="96"/>
                  </a:lnTo>
                  <a:lnTo>
                    <a:pt x="318" y="96"/>
                  </a:lnTo>
                  <a:lnTo>
                    <a:pt x="316" y="96"/>
                  </a:lnTo>
                  <a:lnTo>
                    <a:pt x="316" y="96"/>
                  </a:lnTo>
                  <a:lnTo>
                    <a:pt x="314" y="96"/>
                  </a:lnTo>
                  <a:lnTo>
                    <a:pt x="314" y="96"/>
                  </a:lnTo>
                  <a:lnTo>
                    <a:pt x="312" y="98"/>
                  </a:lnTo>
                  <a:lnTo>
                    <a:pt x="312" y="98"/>
                  </a:lnTo>
                  <a:lnTo>
                    <a:pt x="312" y="98"/>
                  </a:lnTo>
                  <a:lnTo>
                    <a:pt x="312" y="104"/>
                  </a:lnTo>
                  <a:lnTo>
                    <a:pt x="312" y="106"/>
                  </a:lnTo>
                  <a:lnTo>
                    <a:pt x="312" y="106"/>
                  </a:lnTo>
                  <a:lnTo>
                    <a:pt x="312" y="106"/>
                  </a:lnTo>
                  <a:lnTo>
                    <a:pt x="318" y="107"/>
                  </a:lnTo>
                  <a:lnTo>
                    <a:pt x="320" y="106"/>
                  </a:lnTo>
                  <a:lnTo>
                    <a:pt x="320" y="106"/>
                  </a:lnTo>
                  <a:lnTo>
                    <a:pt x="320" y="106"/>
                  </a:lnTo>
                  <a:lnTo>
                    <a:pt x="321" y="106"/>
                  </a:lnTo>
                  <a:lnTo>
                    <a:pt x="321" y="106"/>
                  </a:lnTo>
                  <a:lnTo>
                    <a:pt x="323" y="106"/>
                  </a:lnTo>
                  <a:lnTo>
                    <a:pt x="323" y="106"/>
                  </a:lnTo>
                  <a:lnTo>
                    <a:pt x="325" y="106"/>
                  </a:lnTo>
                  <a:lnTo>
                    <a:pt x="325" y="102"/>
                  </a:lnTo>
                  <a:lnTo>
                    <a:pt x="323" y="100"/>
                  </a:lnTo>
                  <a:lnTo>
                    <a:pt x="323" y="100"/>
                  </a:lnTo>
                  <a:lnTo>
                    <a:pt x="323" y="100"/>
                  </a:lnTo>
                  <a:lnTo>
                    <a:pt x="323" y="100"/>
                  </a:lnTo>
                  <a:lnTo>
                    <a:pt x="325" y="102"/>
                  </a:lnTo>
                  <a:lnTo>
                    <a:pt x="327" y="100"/>
                  </a:lnTo>
                  <a:lnTo>
                    <a:pt x="329" y="100"/>
                  </a:lnTo>
                  <a:lnTo>
                    <a:pt x="329" y="102"/>
                  </a:lnTo>
                  <a:lnTo>
                    <a:pt x="329" y="102"/>
                  </a:lnTo>
                  <a:lnTo>
                    <a:pt x="329" y="106"/>
                  </a:lnTo>
                  <a:lnTo>
                    <a:pt x="327" y="106"/>
                  </a:lnTo>
                  <a:lnTo>
                    <a:pt x="327" y="109"/>
                  </a:lnTo>
                  <a:lnTo>
                    <a:pt x="325" y="109"/>
                  </a:lnTo>
                  <a:lnTo>
                    <a:pt x="323" y="111"/>
                  </a:lnTo>
                  <a:lnTo>
                    <a:pt x="323" y="111"/>
                  </a:lnTo>
                  <a:lnTo>
                    <a:pt x="323" y="115"/>
                  </a:lnTo>
                  <a:lnTo>
                    <a:pt x="325" y="115"/>
                  </a:lnTo>
                  <a:lnTo>
                    <a:pt x="323" y="117"/>
                  </a:lnTo>
                  <a:lnTo>
                    <a:pt x="321" y="117"/>
                  </a:lnTo>
                  <a:lnTo>
                    <a:pt x="320" y="115"/>
                  </a:lnTo>
                  <a:lnTo>
                    <a:pt x="318" y="113"/>
                  </a:lnTo>
                  <a:lnTo>
                    <a:pt x="318" y="113"/>
                  </a:lnTo>
                  <a:lnTo>
                    <a:pt x="316" y="113"/>
                  </a:lnTo>
                  <a:lnTo>
                    <a:pt x="316" y="113"/>
                  </a:lnTo>
                  <a:lnTo>
                    <a:pt x="316" y="113"/>
                  </a:lnTo>
                  <a:lnTo>
                    <a:pt x="316" y="115"/>
                  </a:lnTo>
                  <a:lnTo>
                    <a:pt x="316" y="115"/>
                  </a:lnTo>
                  <a:lnTo>
                    <a:pt x="316" y="117"/>
                  </a:lnTo>
                  <a:lnTo>
                    <a:pt x="318" y="117"/>
                  </a:lnTo>
                  <a:lnTo>
                    <a:pt x="321" y="117"/>
                  </a:lnTo>
                  <a:lnTo>
                    <a:pt x="321" y="118"/>
                  </a:lnTo>
                  <a:lnTo>
                    <a:pt x="323" y="118"/>
                  </a:lnTo>
                  <a:lnTo>
                    <a:pt x="323" y="120"/>
                  </a:lnTo>
                  <a:lnTo>
                    <a:pt x="323" y="120"/>
                  </a:lnTo>
                  <a:lnTo>
                    <a:pt x="323" y="122"/>
                  </a:lnTo>
                  <a:lnTo>
                    <a:pt x="321" y="124"/>
                  </a:lnTo>
                  <a:lnTo>
                    <a:pt x="318" y="126"/>
                  </a:lnTo>
                  <a:lnTo>
                    <a:pt x="316" y="124"/>
                  </a:lnTo>
                  <a:lnTo>
                    <a:pt x="316" y="126"/>
                  </a:lnTo>
                  <a:lnTo>
                    <a:pt x="314" y="128"/>
                  </a:lnTo>
                  <a:lnTo>
                    <a:pt x="312" y="135"/>
                  </a:lnTo>
                  <a:lnTo>
                    <a:pt x="310" y="137"/>
                  </a:lnTo>
                  <a:lnTo>
                    <a:pt x="310" y="139"/>
                  </a:lnTo>
                  <a:lnTo>
                    <a:pt x="309" y="140"/>
                  </a:lnTo>
                  <a:lnTo>
                    <a:pt x="309" y="140"/>
                  </a:lnTo>
                  <a:lnTo>
                    <a:pt x="309" y="140"/>
                  </a:lnTo>
                  <a:lnTo>
                    <a:pt x="307" y="142"/>
                  </a:lnTo>
                  <a:lnTo>
                    <a:pt x="307" y="142"/>
                  </a:lnTo>
                  <a:lnTo>
                    <a:pt x="307" y="144"/>
                  </a:lnTo>
                  <a:lnTo>
                    <a:pt x="309" y="144"/>
                  </a:lnTo>
                  <a:lnTo>
                    <a:pt x="310" y="146"/>
                  </a:lnTo>
                  <a:lnTo>
                    <a:pt x="310" y="148"/>
                  </a:lnTo>
                  <a:lnTo>
                    <a:pt x="309" y="148"/>
                  </a:lnTo>
                  <a:lnTo>
                    <a:pt x="309" y="148"/>
                  </a:lnTo>
                  <a:lnTo>
                    <a:pt x="307" y="148"/>
                  </a:lnTo>
                  <a:lnTo>
                    <a:pt x="305" y="146"/>
                  </a:lnTo>
                  <a:lnTo>
                    <a:pt x="305" y="144"/>
                  </a:lnTo>
                  <a:lnTo>
                    <a:pt x="303" y="144"/>
                  </a:lnTo>
                  <a:lnTo>
                    <a:pt x="301" y="144"/>
                  </a:lnTo>
                  <a:lnTo>
                    <a:pt x="299" y="146"/>
                  </a:lnTo>
                  <a:lnTo>
                    <a:pt x="299" y="149"/>
                  </a:lnTo>
                  <a:lnTo>
                    <a:pt x="299" y="151"/>
                  </a:lnTo>
                  <a:lnTo>
                    <a:pt x="299" y="153"/>
                  </a:lnTo>
                  <a:lnTo>
                    <a:pt x="298" y="155"/>
                  </a:lnTo>
                  <a:lnTo>
                    <a:pt x="298" y="155"/>
                  </a:lnTo>
                  <a:lnTo>
                    <a:pt x="298" y="155"/>
                  </a:lnTo>
                  <a:lnTo>
                    <a:pt x="299" y="157"/>
                  </a:lnTo>
                  <a:lnTo>
                    <a:pt x="301" y="157"/>
                  </a:lnTo>
                  <a:lnTo>
                    <a:pt x="303" y="155"/>
                  </a:lnTo>
                  <a:lnTo>
                    <a:pt x="309" y="153"/>
                  </a:lnTo>
                  <a:lnTo>
                    <a:pt x="309" y="155"/>
                  </a:lnTo>
                  <a:lnTo>
                    <a:pt x="309" y="155"/>
                  </a:lnTo>
                  <a:lnTo>
                    <a:pt x="309" y="157"/>
                  </a:lnTo>
                  <a:lnTo>
                    <a:pt x="307" y="157"/>
                  </a:lnTo>
                  <a:lnTo>
                    <a:pt x="303" y="157"/>
                  </a:lnTo>
                  <a:lnTo>
                    <a:pt x="301" y="157"/>
                  </a:lnTo>
                  <a:lnTo>
                    <a:pt x="298" y="157"/>
                  </a:lnTo>
                  <a:lnTo>
                    <a:pt x="298" y="159"/>
                  </a:lnTo>
                  <a:lnTo>
                    <a:pt x="298" y="160"/>
                  </a:lnTo>
                  <a:lnTo>
                    <a:pt x="296" y="162"/>
                  </a:lnTo>
                  <a:lnTo>
                    <a:pt x="298" y="170"/>
                  </a:lnTo>
                  <a:lnTo>
                    <a:pt x="298" y="171"/>
                  </a:lnTo>
                  <a:lnTo>
                    <a:pt x="296" y="173"/>
                  </a:lnTo>
                  <a:lnTo>
                    <a:pt x="296" y="175"/>
                  </a:lnTo>
                  <a:lnTo>
                    <a:pt x="294" y="175"/>
                  </a:lnTo>
                  <a:lnTo>
                    <a:pt x="290" y="175"/>
                  </a:lnTo>
                  <a:lnTo>
                    <a:pt x="290" y="175"/>
                  </a:lnTo>
                  <a:lnTo>
                    <a:pt x="290" y="173"/>
                  </a:lnTo>
                  <a:lnTo>
                    <a:pt x="287" y="173"/>
                  </a:lnTo>
                  <a:lnTo>
                    <a:pt x="287" y="171"/>
                  </a:lnTo>
                  <a:lnTo>
                    <a:pt x="285" y="173"/>
                  </a:lnTo>
                  <a:lnTo>
                    <a:pt x="285" y="175"/>
                  </a:lnTo>
                  <a:lnTo>
                    <a:pt x="285" y="177"/>
                  </a:lnTo>
                  <a:lnTo>
                    <a:pt x="287" y="177"/>
                  </a:lnTo>
                  <a:lnTo>
                    <a:pt x="287" y="179"/>
                  </a:lnTo>
                  <a:lnTo>
                    <a:pt x="288" y="179"/>
                  </a:lnTo>
                  <a:lnTo>
                    <a:pt x="288" y="179"/>
                  </a:lnTo>
                  <a:lnTo>
                    <a:pt x="296" y="177"/>
                  </a:lnTo>
                  <a:lnTo>
                    <a:pt x="296" y="177"/>
                  </a:lnTo>
                  <a:lnTo>
                    <a:pt x="296" y="177"/>
                  </a:lnTo>
                  <a:lnTo>
                    <a:pt x="298" y="179"/>
                  </a:lnTo>
                  <a:lnTo>
                    <a:pt x="298" y="181"/>
                  </a:lnTo>
                  <a:lnTo>
                    <a:pt x="296" y="182"/>
                  </a:lnTo>
                  <a:lnTo>
                    <a:pt x="294" y="184"/>
                  </a:lnTo>
                  <a:lnTo>
                    <a:pt x="292" y="186"/>
                  </a:lnTo>
                  <a:lnTo>
                    <a:pt x="290" y="186"/>
                  </a:lnTo>
                  <a:lnTo>
                    <a:pt x="288" y="186"/>
                  </a:lnTo>
                  <a:lnTo>
                    <a:pt x="287" y="188"/>
                  </a:lnTo>
                  <a:lnTo>
                    <a:pt x="288" y="192"/>
                  </a:lnTo>
                  <a:lnTo>
                    <a:pt x="287" y="193"/>
                  </a:lnTo>
                  <a:lnTo>
                    <a:pt x="288" y="197"/>
                  </a:lnTo>
                  <a:lnTo>
                    <a:pt x="288" y="199"/>
                  </a:lnTo>
                  <a:lnTo>
                    <a:pt x="292" y="199"/>
                  </a:lnTo>
                  <a:lnTo>
                    <a:pt x="292" y="201"/>
                  </a:lnTo>
                  <a:lnTo>
                    <a:pt x="294" y="201"/>
                  </a:lnTo>
                  <a:lnTo>
                    <a:pt x="294" y="202"/>
                  </a:lnTo>
                  <a:lnTo>
                    <a:pt x="294" y="202"/>
                  </a:lnTo>
                  <a:lnTo>
                    <a:pt x="294" y="204"/>
                  </a:lnTo>
                  <a:lnTo>
                    <a:pt x="292" y="206"/>
                  </a:lnTo>
                  <a:lnTo>
                    <a:pt x="292" y="206"/>
                  </a:lnTo>
                  <a:lnTo>
                    <a:pt x="292" y="206"/>
                  </a:lnTo>
                  <a:lnTo>
                    <a:pt x="288" y="204"/>
                  </a:lnTo>
                  <a:lnTo>
                    <a:pt x="287" y="202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199"/>
                  </a:lnTo>
                  <a:lnTo>
                    <a:pt x="285" y="201"/>
                  </a:lnTo>
                  <a:lnTo>
                    <a:pt x="283" y="202"/>
                  </a:lnTo>
                  <a:lnTo>
                    <a:pt x="283" y="202"/>
                  </a:lnTo>
                  <a:lnTo>
                    <a:pt x="285" y="206"/>
                  </a:lnTo>
                  <a:lnTo>
                    <a:pt x="285" y="206"/>
                  </a:lnTo>
                  <a:lnTo>
                    <a:pt x="287" y="206"/>
                  </a:lnTo>
                  <a:lnTo>
                    <a:pt x="287" y="206"/>
                  </a:lnTo>
                  <a:lnTo>
                    <a:pt x="287" y="206"/>
                  </a:lnTo>
                  <a:lnTo>
                    <a:pt x="287" y="208"/>
                  </a:lnTo>
                  <a:lnTo>
                    <a:pt x="287" y="210"/>
                  </a:lnTo>
                  <a:lnTo>
                    <a:pt x="290" y="212"/>
                  </a:lnTo>
                  <a:lnTo>
                    <a:pt x="290" y="213"/>
                  </a:lnTo>
                  <a:lnTo>
                    <a:pt x="292" y="213"/>
                  </a:lnTo>
                  <a:lnTo>
                    <a:pt x="292" y="215"/>
                  </a:lnTo>
                  <a:lnTo>
                    <a:pt x="292" y="217"/>
                  </a:lnTo>
                  <a:lnTo>
                    <a:pt x="290" y="217"/>
                  </a:lnTo>
                  <a:lnTo>
                    <a:pt x="288" y="219"/>
                  </a:lnTo>
                  <a:lnTo>
                    <a:pt x="287" y="221"/>
                  </a:lnTo>
                  <a:lnTo>
                    <a:pt x="285" y="221"/>
                  </a:lnTo>
                  <a:lnTo>
                    <a:pt x="283" y="221"/>
                  </a:lnTo>
                  <a:lnTo>
                    <a:pt x="281" y="221"/>
                  </a:lnTo>
                  <a:lnTo>
                    <a:pt x="277" y="221"/>
                  </a:lnTo>
                  <a:lnTo>
                    <a:pt x="277" y="221"/>
                  </a:lnTo>
                  <a:lnTo>
                    <a:pt x="277" y="223"/>
                  </a:lnTo>
                  <a:lnTo>
                    <a:pt x="277" y="224"/>
                  </a:lnTo>
                  <a:lnTo>
                    <a:pt x="279" y="224"/>
                  </a:lnTo>
                  <a:lnTo>
                    <a:pt x="281" y="226"/>
                  </a:lnTo>
                  <a:lnTo>
                    <a:pt x="283" y="228"/>
                  </a:lnTo>
                  <a:lnTo>
                    <a:pt x="283" y="228"/>
                  </a:lnTo>
                  <a:lnTo>
                    <a:pt x="285" y="230"/>
                  </a:lnTo>
                  <a:lnTo>
                    <a:pt x="285" y="230"/>
                  </a:lnTo>
                  <a:lnTo>
                    <a:pt x="285" y="232"/>
                  </a:lnTo>
                  <a:lnTo>
                    <a:pt x="285" y="234"/>
                  </a:lnTo>
                  <a:lnTo>
                    <a:pt x="283" y="235"/>
                  </a:lnTo>
                  <a:lnTo>
                    <a:pt x="283" y="237"/>
                  </a:lnTo>
                  <a:lnTo>
                    <a:pt x="283" y="239"/>
                  </a:lnTo>
                  <a:lnTo>
                    <a:pt x="283" y="239"/>
                  </a:lnTo>
                  <a:lnTo>
                    <a:pt x="285" y="241"/>
                  </a:lnTo>
                  <a:lnTo>
                    <a:pt x="287" y="243"/>
                  </a:lnTo>
                  <a:lnTo>
                    <a:pt x="288" y="243"/>
                  </a:lnTo>
                  <a:lnTo>
                    <a:pt x="290" y="245"/>
                  </a:lnTo>
                  <a:lnTo>
                    <a:pt x="290" y="246"/>
                  </a:lnTo>
                  <a:lnTo>
                    <a:pt x="290" y="248"/>
                  </a:lnTo>
                  <a:lnTo>
                    <a:pt x="288" y="250"/>
                  </a:lnTo>
                  <a:lnTo>
                    <a:pt x="287" y="250"/>
                  </a:lnTo>
                  <a:lnTo>
                    <a:pt x="287" y="252"/>
                  </a:lnTo>
                  <a:lnTo>
                    <a:pt x="285" y="252"/>
                  </a:lnTo>
                  <a:lnTo>
                    <a:pt x="283" y="254"/>
                  </a:lnTo>
                  <a:lnTo>
                    <a:pt x="283" y="254"/>
                  </a:lnTo>
                  <a:lnTo>
                    <a:pt x="283" y="254"/>
                  </a:lnTo>
                  <a:lnTo>
                    <a:pt x="330" y="248"/>
                  </a:lnTo>
                  <a:lnTo>
                    <a:pt x="343" y="246"/>
                  </a:lnTo>
                  <a:lnTo>
                    <a:pt x="367" y="243"/>
                  </a:lnTo>
                  <a:lnTo>
                    <a:pt x="396" y="237"/>
                  </a:lnTo>
                  <a:lnTo>
                    <a:pt x="398" y="237"/>
                  </a:lnTo>
                  <a:lnTo>
                    <a:pt x="418" y="234"/>
                  </a:lnTo>
                  <a:lnTo>
                    <a:pt x="427" y="232"/>
                  </a:lnTo>
                  <a:lnTo>
                    <a:pt x="473" y="226"/>
                  </a:lnTo>
                  <a:lnTo>
                    <a:pt x="484" y="224"/>
                  </a:lnTo>
                  <a:lnTo>
                    <a:pt x="484" y="224"/>
                  </a:lnTo>
                  <a:lnTo>
                    <a:pt x="484" y="224"/>
                  </a:lnTo>
                  <a:lnTo>
                    <a:pt x="484" y="224"/>
                  </a:lnTo>
                  <a:lnTo>
                    <a:pt x="484" y="226"/>
                  </a:lnTo>
                  <a:lnTo>
                    <a:pt x="484" y="226"/>
                  </a:lnTo>
                  <a:lnTo>
                    <a:pt x="484" y="226"/>
                  </a:lnTo>
                  <a:lnTo>
                    <a:pt x="486" y="228"/>
                  </a:lnTo>
                  <a:lnTo>
                    <a:pt x="484" y="228"/>
                  </a:lnTo>
                  <a:lnTo>
                    <a:pt x="484" y="230"/>
                  </a:lnTo>
                  <a:lnTo>
                    <a:pt x="482" y="232"/>
                  </a:lnTo>
                  <a:lnTo>
                    <a:pt x="484" y="232"/>
                  </a:lnTo>
                  <a:lnTo>
                    <a:pt x="482" y="232"/>
                  </a:lnTo>
                  <a:lnTo>
                    <a:pt x="484" y="234"/>
                  </a:lnTo>
                  <a:lnTo>
                    <a:pt x="484" y="234"/>
                  </a:lnTo>
                  <a:lnTo>
                    <a:pt x="484" y="235"/>
                  </a:lnTo>
                  <a:lnTo>
                    <a:pt x="482" y="234"/>
                  </a:lnTo>
                  <a:lnTo>
                    <a:pt x="482" y="235"/>
                  </a:lnTo>
                  <a:lnTo>
                    <a:pt x="482" y="235"/>
                  </a:lnTo>
                  <a:lnTo>
                    <a:pt x="482" y="235"/>
                  </a:lnTo>
                  <a:lnTo>
                    <a:pt x="484" y="235"/>
                  </a:lnTo>
                  <a:lnTo>
                    <a:pt x="484" y="237"/>
                  </a:lnTo>
                  <a:lnTo>
                    <a:pt x="484" y="237"/>
                  </a:lnTo>
                  <a:lnTo>
                    <a:pt x="482" y="237"/>
                  </a:lnTo>
                  <a:lnTo>
                    <a:pt x="482" y="237"/>
                  </a:lnTo>
                  <a:lnTo>
                    <a:pt x="482" y="239"/>
                  </a:lnTo>
                  <a:lnTo>
                    <a:pt x="482" y="239"/>
                  </a:lnTo>
                  <a:lnTo>
                    <a:pt x="482" y="239"/>
                  </a:lnTo>
                  <a:lnTo>
                    <a:pt x="482" y="241"/>
                  </a:lnTo>
                  <a:lnTo>
                    <a:pt x="482" y="241"/>
                  </a:lnTo>
                  <a:lnTo>
                    <a:pt x="482" y="243"/>
                  </a:lnTo>
                  <a:lnTo>
                    <a:pt x="482" y="243"/>
                  </a:lnTo>
                  <a:lnTo>
                    <a:pt x="480" y="243"/>
                  </a:lnTo>
                  <a:lnTo>
                    <a:pt x="480" y="243"/>
                  </a:lnTo>
                  <a:lnTo>
                    <a:pt x="480" y="243"/>
                  </a:lnTo>
                  <a:lnTo>
                    <a:pt x="480" y="243"/>
                  </a:lnTo>
                  <a:lnTo>
                    <a:pt x="480" y="245"/>
                  </a:lnTo>
                  <a:lnTo>
                    <a:pt x="480" y="245"/>
                  </a:lnTo>
                  <a:lnTo>
                    <a:pt x="482" y="245"/>
                  </a:lnTo>
                  <a:lnTo>
                    <a:pt x="482" y="246"/>
                  </a:lnTo>
                  <a:lnTo>
                    <a:pt x="482" y="246"/>
                  </a:lnTo>
                  <a:lnTo>
                    <a:pt x="480" y="246"/>
                  </a:lnTo>
                  <a:lnTo>
                    <a:pt x="480" y="248"/>
                  </a:lnTo>
                  <a:lnTo>
                    <a:pt x="480" y="248"/>
                  </a:lnTo>
                  <a:lnTo>
                    <a:pt x="480" y="248"/>
                  </a:lnTo>
                  <a:lnTo>
                    <a:pt x="478" y="248"/>
                  </a:lnTo>
                  <a:lnTo>
                    <a:pt x="478" y="250"/>
                  </a:lnTo>
                  <a:lnTo>
                    <a:pt x="478" y="252"/>
                  </a:lnTo>
                  <a:lnTo>
                    <a:pt x="478" y="252"/>
                  </a:lnTo>
                  <a:lnTo>
                    <a:pt x="478" y="252"/>
                  </a:lnTo>
                  <a:lnTo>
                    <a:pt x="478" y="254"/>
                  </a:lnTo>
                  <a:lnTo>
                    <a:pt x="478" y="254"/>
                  </a:lnTo>
                  <a:lnTo>
                    <a:pt x="478" y="255"/>
                  </a:lnTo>
                  <a:lnTo>
                    <a:pt x="478" y="255"/>
                  </a:lnTo>
                  <a:lnTo>
                    <a:pt x="480" y="257"/>
                  </a:lnTo>
                  <a:lnTo>
                    <a:pt x="478" y="257"/>
                  </a:lnTo>
                  <a:lnTo>
                    <a:pt x="478" y="257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61"/>
                  </a:lnTo>
                  <a:lnTo>
                    <a:pt x="477" y="261"/>
                  </a:lnTo>
                  <a:lnTo>
                    <a:pt x="477" y="261"/>
                  </a:lnTo>
                  <a:lnTo>
                    <a:pt x="477" y="263"/>
                  </a:lnTo>
                  <a:lnTo>
                    <a:pt x="478" y="263"/>
                  </a:lnTo>
                  <a:lnTo>
                    <a:pt x="478" y="263"/>
                  </a:lnTo>
                  <a:lnTo>
                    <a:pt x="478" y="263"/>
                  </a:lnTo>
                  <a:lnTo>
                    <a:pt x="477" y="263"/>
                  </a:lnTo>
                  <a:lnTo>
                    <a:pt x="477" y="263"/>
                  </a:lnTo>
                  <a:lnTo>
                    <a:pt x="478" y="265"/>
                  </a:lnTo>
                  <a:lnTo>
                    <a:pt x="478" y="265"/>
                  </a:lnTo>
                  <a:lnTo>
                    <a:pt x="478" y="265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8"/>
                  </a:lnTo>
                  <a:lnTo>
                    <a:pt x="480" y="266"/>
                  </a:lnTo>
                  <a:lnTo>
                    <a:pt x="480" y="266"/>
                  </a:lnTo>
                  <a:lnTo>
                    <a:pt x="480" y="268"/>
                  </a:lnTo>
                  <a:lnTo>
                    <a:pt x="480" y="268"/>
                  </a:lnTo>
                  <a:lnTo>
                    <a:pt x="482" y="268"/>
                  </a:lnTo>
                  <a:lnTo>
                    <a:pt x="482" y="268"/>
                  </a:lnTo>
                  <a:lnTo>
                    <a:pt x="482" y="270"/>
                  </a:lnTo>
                  <a:lnTo>
                    <a:pt x="482" y="272"/>
                  </a:lnTo>
                  <a:lnTo>
                    <a:pt x="482" y="272"/>
                  </a:lnTo>
                  <a:lnTo>
                    <a:pt x="482" y="272"/>
                  </a:lnTo>
                  <a:lnTo>
                    <a:pt x="482" y="276"/>
                  </a:lnTo>
                  <a:lnTo>
                    <a:pt x="484" y="276"/>
                  </a:lnTo>
                  <a:lnTo>
                    <a:pt x="484" y="276"/>
                  </a:lnTo>
                  <a:lnTo>
                    <a:pt x="484" y="277"/>
                  </a:lnTo>
                  <a:lnTo>
                    <a:pt x="486" y="279"/>
                  </a:lnTo>
                  <a:lnTo>
                    <a:pt x="486" y="281"/>
                  </a:lnTo>
                  <a:lnTo>
                    <a:pt x="486" y="281"/>
                  </a:lnTo>
                  <a:lnTo>
                    <a:pt x="488" y="281"/>
                  </a:lnTo>
                  <a:lnTo>
                    <a:pt x="489" y="283"/>
                  </a:lnTo>
                  <a:lnTo>
                    <a:pt x="489" y="283"/>
                  </a:lnTo>
                  <a:lnTo>
                    <a:pt x="489" y="283"/>
                  </a:lnTo>
                  <a:lnTo>
                    <a:pt x="489" y="285"/>
                  </a:lnTo>
                  <a:lnTo>
                    <a:pt x="491" y="285"/>
                  </a:lnTo>
                  <a:lnTo>
                    <a:pt x="491" y="285"/>
                  </a:lnTo>
                  <a:lnTo>
                    <a:pt x="491" y="285"/>
                  </a:lnTo>
                  <a:lnTo>
                    <a:pt x="493" y="287"/>
                  </a:lnTo>
                  <a:lnTo>
                    <a:pt x="493" y="287"/>
                  </a:lnTo>
                  <a:lnTo>
                    <a:pt x="495" y="287"/>
                  </a:lnTo>
                  <a:lnTo>
                    <a:pt x="495" y="287"/>
                  </a:lnTo>
                  <a:lnTo>
                    <a:pt x="495" y="287"/>
                  </a:lnTo>
                  <a:lnTo>
                    <a:pt x="495" y="288"/>
                  </a:lnTo>
                  <a:lnTo>
                    <a:pt x="495" y="288"/>
                  </a:lnTo>
                  <a:lnTo>
                    <a:pt x="497" y="288"/>
                  </a:lnTo>
                  <a:lnTo>
                    <a:pt x="497" y="288"/>
                  </a:lnTo>
                  <a:lnTo>
                    <a:pt x="497" y="288"/>
                  </a:lnTo>
                  <a:lnTo>
                    <a:pt x="499" y="290"/>
                  </a:lnTo>
                  <a:lnTo>
                    <a:pt x="500" y="290"/>
                  </a:lnTo>
                  <a:lnTo>
                    <a:pt x="500" y="292"/>
                  </a:lnTo>
                  <a:lnTo>
                    <a:pt x="500" y="294"/>
                  </a:lnTo>
                  <a:lnTo>
                    <a:pt x="500" y="294"/>
                  </a:lnTo>
                  <a:lnTo>
                    <a:pt x="500" y="296"/>
                  </a:lnTo>
                  <a:lnTo>
                    <a:pt x="500" y="296"/>
                  </a:lnTo>
                  <a:lnTo>
                    <a:pt x="500" y="298"/>
                  </a:lnTo>
                  <a:lnTo>
                    <a:pt x="502" y="298"/>
                  </a:lnTo>
                  <a:lnTo>
                    <a:pt x="502" y="299"/>
                  </a:lnTo>
                  <a:lnTo>
                    <a:pt x="504" y="299"/>
                  </a:lnTo>
                  <a:lnTo>
                    <a:pt x="504" y="301"/>
                  </a:lnTo>
                  <a:lnTo>
                    <a:pt x="504" y="303"/>
                  </a:lnTo>
                  <a:lnTo>
                    <a:pt x="506" y="303"/>
                  </a:lnTo>
                  <a:lnTo>
                    <a:pt x="506" y="303"/>
                  </a:lnTo>
                  <a:lnTo>
                    <a:pt x="508" y="303"/>
                  </a:lnTo>
                  <a:lnTo>
                    <a:pt x="508" y="305"/>
                  </a:lnTo>
                  <a:lnTo>
                    <a:pt x="508" y="307"/>
                  </a:lnTo>
                  <a:lnTo>
                    <a:pt x="508" y="307"/>
                  </a:lnTo>
                  <a:lnTo>
                    <a:pt x="508" y="307"/>
                  </a:lnTo>
                  <a:lnTo>
                    <a:pt x="508" y="308"/>
                  </a:lnTo>
                  <a:lnTo>
                    <a:pt x="506" y="308"/>
                  </a:lnTo>
                  <a:lnTo>
                    <a:pt x="506" y="308"/>
                  </a:lnTo>
                  <a:lnTo>
                    <a:pt x="508" y="310"/>
                  </a:lnTo>
                  <a:lnTo>
                    <a:pt x="510" y="312"/>
                  </a:lnTo>
                  <a:lnTo>
                    <a:pt x="510" y="314"/>
                  </a:lnTo>
                  <a:lnTo>
                    <a:pt x="511" y="314"/>
                  </a:lnTo>
                  <a:lnTo>
                    <a:pt x="511" y="314"/>
                  </a:lnTo>
                  <a:lnTo>
                    <a:pt x="511" y="316"/>
                  </a:lnTo>
                  <a:lnTo>
                    <a:pt x="511" y="316"/>
                  </a:lnTo>
                  <a:lnTo>
                    <a:pt x="513" y="318"/>
                  </a:lnTo>
                  <a:lnTo>
                    <a:pt x="513" y="319"/>
                  </a:lnTo>
                  <a:lnTo>
                    <a:pt x="515" y="321"/>
                  </a:lnTo>
                  <a:lnTo>
                    <a:pt x="517" y="321"/>
                  </a:lnTo>
                  <a:lnTo>
                    <a:pt x="517" y="321"/>
                  </a:lnTo>
                  <a:lnTo>
                    <a:pt x="517" y="321"/>
                  </a:lnTo>
                  <a:lnTo>
                    <a:pt x="519" y="319"/>
                  </a:lnTo>
                  <a:lnTo>
                    <a:pt x="521" y="318"/>
                  </a:lnTo>
                  <a:lnTo>
                    <a:pt x="522" y="319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69"/>
            <p:cNvSpPr>
              <a:spLocks/>
            </p:cNvSpPr>
            <p:nvPr userDrawn="1"/>
          </p:nvSpPr>
          <p:spPr bwMode="auto">
            <a:xfrm>
              <a:off x="5243513" y="2997200"/>
              <a:ext cx="571500" cy="977900"/>
            </a:xfrm>
            <a:custGeom>
              <a:avLst/>
              <a:gdLst/>
              <a:ahLst/>
              <a:cxnLst>
                <a:cxn ang="0">
                  <a:pos x="300" y="114"/>
                </a:cxn>
                <a:cxn ang="0">
                  <a:pos x="359" y="571"/>
                </a:cxn>
                <a:cxn ang="0">
                  <a:pos x="359" y="576"/>
                </a:cxn>
                <a:cxn ang="0">
                  <a:pos x="353" y="580"/>
                </a:cxn>
                <a:cxn ang="0">
                  <a:pos x="346" y="580"/>
                </a:cxn>
                <a:cxn ang="0">
                  <a:pos x="340" y="576"/>
                </a:cxn>
                <a:cxn ang="0">
                  <a:pos x="337" y="578"/>
                </a:cxn>
                <a:cxn ang="0">
                  <a:pos x="324" y="582"/>
                </a:cxn>
                <a:cxn ang="0">
                  <a:pos x="322" y="578"/>
                </a:cxn>
                <a:cxn ang="0">
                  <a:pos x="313" y="576"/>
                </a:cxn>
                <a:cxn ang="0">
                  <a:pos x="304" y="574"/>
                </a:cxn>
                <a:cxn ang="0">
                  <a:pos x="296" y="578"/>
                </a:cxn>
                <a:cxn ang="0">
                  <a:pos x="311" y="576"/>
                </a:cxn>
                <a:cxn ang="0">
                  <a:pos x="300" y="580"/>
                </a:cxn>
                <a:cxn ang="0">
                  <a:pos x="286" y="587"/>
                </a:cxn>
                <a:cxn ang="0">
                  <a:pos x="267" y="596"/>
                </a:cxn>
                <a:cxn ang="0">
                  <a:pos x="267" y="589"/>
                </a:cxn>
                <a:cxn ang="0">
                  <a:pos x="260" y="589"/>
                </a:cxn>
                <a:cxn ang="0">
                  <a:pos x="260" y="593"/>
                </a:cxn>
                <a:cxn ang="0">
                  <a:pos x="262" y="600"/>
                </a:cxn>
                <a:cxn ang="0">
                  <a:pos x="254" y="609"/>
                </a:cxn>
                <a:cxn ang="0">
                  <a:pos x="251" y="613"/>
                </a:cxn>
                <a:cxn ang="0">
                  <a:pos x="234" y="611"/>
                </a:cxn>
                <a:cxn ang="0">
                  <a:pos x="223" y="591"/>
                </a:cxn>
                <a:cxn ang="0">
                  <a:pos x="212" y="578"/>
                </a:cxn>
                <a:cxn ang="0">
                  <a:pos x="201" y="561"/>
                </a:cxn>
                <a:cxn ang="0">
                  <a:pos x="201" y="552"/>
                </a:cxn>
                <a:cxn ang="0">
                  <a:pos x="203" y="538"/>
                </a:cxn>
                <a:cxn ang="0">
                  <a:pos x="207" y="527"/>
                </a:cxn>
                <a:cxn ang="0">
                  <a:pos x="6" y="549"/>
                </a:cxn>
                <a:cxn ang="0">
                  <a:pos x="2" y="519"/>
                </a:cxn>
                <a:cxn ang="0">
                  <a:pos x="8" y="501"/>
                </a:cxn>
                <a:cxn ang="0">
                  <a:pos x="11" y="483"/>
                </a:cxn>
                <a:cxn ang="0">
                  <a:pos x="13" y="470"/>
                </a:cxn>
                <a:cxn ang="0">
                  <a:pos x="24" y="452"/>
                </a:cxn>
                <a:cxn ang="0">
                  <a:pos x="32" y="435"/>
                </a:cxn>
                <a:cxn ang="0">
                  <a:pos x="39" y="408"/>
                </a:cxn>
                <a:cxn ang="0">
                  <a:pos x="46" y="395"/>
                </a:cxn>
                <a:cxn ang="0">
                  <a:pos x="41" y="391"/>
                </a:cxn>
                <a:cxn ang="0">
                  <a:pos x="52" y="379"/>
                </a:cxn>
                <a:cxn ang="0">
                  <a:pos x="48" y="371"/>
                </a:cxn>
                <a:cxn ang="0">
                  <a:pos x="33" y="353"/>
                </a:cxn>
                <a:cxn ang="0">
                  <a:pos x="39" y="348"/>
                </a:cxn>
                <a:cxn ang="0">
                  <a:pos x="33" y="331"/>
                </a:cxn>
                <a:cxn ang="0">
                  <a:pos x="26" y="296"/>
                </a:cxn>
                <a:cxn ang="0">
                  <a:pos x="24" y="289"/>
                </a:cxn>
                <a:cxn ang="0">
                  <a:pos x="26" y="265"/>
                </a:cxn>
                <a:cxn ang="0">
                  <a:pos x="24" y="240"/>
                </a:cxn>
                <a:cxn ang="0">
                  <a:pos x="17" y="240"/>
                </a:cxn>
                <a:cxn ang="0">
                  <a:pos x="2" y="225"/>
                </a:cxn>
                <a:cxn ang="0">
                  <a:pos x="8" y="207"/>
                </a:cxn>
                <a:cxn ang="0">
                  <a:pos x="10" y="205"/>
                </a:cxn>
                <a:cxn ang="0">
                  <a:pos x="15" y="187"/>
                </a:cxn>
                <a:cxn ang="0">
                  <a:pos x="21" y="174"/>
                </a:cxn>
                <a:cxn ang="0">
                  <a:pos x="28" y="156"/>
                </a:cxn>
                <a:cxn ang="0">
                  <a:pos x="24" y="143"/>
                </a:cxn>
                <a:cxn ang="0">
                  <a:pos x="37" y="132"/>
                </a:cxn>
                <a:cxn ang="0">
                  <a:pos x="48" y="121"/>
                </a:cxn>
                <a:cxn ang="0">
                  <a:pos x="52" y="88"/>
                </a:cxn>
                <a:cxn ang="0">
                  <a:pos x="61" y="75"/>
                </a:cxn>
                <a:cxn ang="0">
                  <a:pos x="55" y="72"/>
                </a:cxn>
                <a:cxn ang="0">
                  <a:pos x="61" y="53"/>
                </a:cxn>
                <a:cxn ang="0">
                  <a:pos x="79" y="42"/>
                </a:cxn>
              </a:cxnLst>
              <a:rect l="0" t="0" r="r" b="b"/>
              <a:pathLst>
                <a:path w="360" h="616">
                  <a:moveTo>
                    <a:pt x="92" y="33"/>
                  </a:moveTo>
                  <a:lnTo>
                    <a:pt x="101" y="31"/>
                  </a:lnTo>
                  <a:lnTo>
                    <a:pt x="130" y="26"/>
                  </a:lnTo>
                  <a:lnTo>
                    <a:pt x="136" y="26"/>
                  </a:lnTo>
                  <a:lnTo>
                    <a:pt x="167" y="21"/>
                  </a:lnTo>
                  <a:lnTo>
                    <a:pt x="181" y="19"/>
                  </a:lnTo>
                  <a:lnTo>
                    <a:pt x="201" y="15"/>
                  </a:lnTo>
                  <a:lnTo>
                    <a:pt x="220" y="11"/>
                  </a:lnTo>
                  <a:lnTo>
                    <a:pt x="223" y="11"/>
                  </a:lnTo>
                  <a:lnTo>
                    <a:pt x="264" y="4"/>
                  </a:lnTo>
                  <a:lnTo>
                    <a:pt x="265" y="4"/>
                  </a:lnTo>
                  <a:lnTo>
                    <a:pt x="282" y="0"/>
                  </a:lnTo>
                  <a:lnTo>
                    <a:pt x="282" y="2"/>
                  </a:lnTo>
                  <a:lnTo>
                    <a:pt x="286" y="4"/>
                  </a:lnTo>
                  <a:lnTo>
                    <a:pt x="287" y="10"/>
                  </a:lnTo>
                  <a:lnTo>
                    <a:pt x="289" y="10"/>
                  </a:lnTo>
                  <a:lnTo>
                    <a:pt x="293" y="11"/>
                  </a:lnTo>
                  <a:lnTo>
                    <a:pt x="295" y="11"/>
                  </a:lnTo>
                  <a:lnTo>
                    <a:pt x="296" y="52"/>
                  </a:lnTo>
                  <a:lnTo>
                    <a:pt x="296" y="66"/>
                  </a:lnTo>
                  <a:lnTo>
                    <a:pt x="298" y="84"/>
                  </a:lnTo>
                  <a:lnTo>
                    <a:pt x="300" y="114"/>
                  </a:lnTo>
                  <a:lnTo>
                    <a:pt x="302" y="117"/>
                  </a:lnTo>
                  <a:lnTo>
                    <a:pt x="304" y="158"/>
                  </a:lnTo>
                  <a:lnTo>
                    <a:pt x="306" y="183"/>
                  </a:lnTo>
                  <a:lnTo>
                    <a:pt x="307" y="214"/>
                  </a:lnTo>
                  <a:lnTo>
                    <a:pt x="309" y="251"/>
                  </a:lnTo>
                  <a:lnTo>
                    <a:pt x="311" y="260"/>
                  </a:lnTo>
                  <a:lnTo>
                    <a:pt x="313" y="302"/>
                  </a:lnTo>
                  <a:lnTo>
                    <a:pt x="317" y="337"/>
                  </a:lnTo>
                  <a:lnTo>
                    <a:pt x="317" y="346"/>
                  </a:lnTo>
                  <a:lnTo>
                    <a:pt x="320" y="390"/>
                  </a:lnTo>
                  <a:lnTo>
                    <a:pt x="326" y="412"/>
                  </a:lnTo>
                  <a:lnTo>
                    <a:pt x="331" y="444"/>
                  </a:lnTo>
                  <a:lnTo>
                    <a:pt x="340" y="483"/>
                  </a:lnTo>
                  <a:lnTo>
                    <a:pt x="344" y="497"/>
                  </a:lnTo>
                  <a:lnTo>
                    <a:pt x="349" y="529"/>
                  </a:lnTo>
                  <a:lnTo>
                    <a:pt x="357" y="561"/>
                  </a:lnTo>
                  <a:lnTo>
                    <a:pt x="359" y="571"/>
                  </a:lnTo>
                  <a:lnTo>
                    <a:pt x="359" y="571"/>
                  </a:lnTo>
                  <a:lnTo>
                    <a:pt x="359" y="571"/>
                  </a:lnTo>
                  <a:lnTo>
                    <a:pt x="359" y="571"/>
                  </a:lnTo>
                  <a:lnTo>
                    <a:pt x="359" y="571"/>
                  </a:lnTo>
                  <a:lnTo>
                    <a:pt x="359" y="571"/>
                  </a:lnTo>
                  <a:lnTo>
                    <a:pt x="359" y="572"/>
                  </a:lnTo>
                  <a:lnTo>
                    <a:pt x="359" y="572"/>
                  </a:lnTo>
                  <a:lnTo>
                    <a:pt x="359" y="572"/>
                  </a:lnTo>
                  <a:lnTo>
                    <a:pt x="359" y="572"/>
                  </a:lnTo>
                  <a:lnTo>
                    <a:pt x="359" y="572"/>
                  </a:lnTo>
                  <a:lnTo>
                    <a:pt x="359" y="572"/>
                  </a:lnTo>
                  <a:lnTo>
                    <a:pt x="359" y="572"/>
                  </a:lnTo>
                  <a:lnTo>
                    <a:pt x="359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6"/>
                  </a:lnTo>
                  <a:lnTo>
                    <a:pt x="360" y="576"/>
                  </a:lnTo>
                  <a:lnTo>
                    <a:pt x="359" y="576"/>
                  </a:lnTo>
                  <a:lnTo>
                    <a:pt x="359" y="576"/>
                  </a:lnTo>
                  <a:lnTo>
                    <a:pt x="359" y="576"/>
                  </a:lnTo>
                  <a:lnTo>
                    <a:pt x="359" y="576"/>
                  </a:lnTo>
                  <a:lnTo>
                    <a:pt x="359" y="576"/>
                  </a:lnTo>
                  <a:lnTo>
                    <a:pt x="359" y="576"/>
                  </a:lnTo>
                  <a:lnTo>
                    <a:pt x="359" y="576"/>
                  </a:lnTo>
                  <a:lnTo>
                    <a:pt x="359" y="576"/>
                  </a:lnTo>
                  <a:lnTo>
                    <a:pt x="357" y="576"/>
                  </a:lnTo>
                  <a:lnTo>
                    <a:pt x="357" y="576"/>
                  </a:lnTo>
                  <a:lnTo>
                    <a:pt x="357" y="576"/>
                  </a:lnTo>
                  <a:lnTo>
                    <a:pt x="357" y="576"/>
                  </a:lnTo>
                  <a:lnTo>
                    <a:pt x="357" y="576"/>
                  </a:lnTo>
                  <a:lnTo>
                    <a:pt x="357" y="576"/>
                  </a:lnTo>
                  <a:lnTo>
                    <a:pt x="357" y="576"/>
                  </a:lnTo>
                  <a:lnTo>
                    <a:pt x="357" y="576"/>
                  </a:lnTo>
                  <a:lnTo>
                    <a:pt x="357" y="578"/>
                  </a:lnTo>
                  <a:lnTo>
                    <a:pt x="357" y="578"/>
                  </a:lnTo>
                  <a:lnTo>
                    <a:pt x="357" y="578"/>
                  </a:lnTo>
                  <a:lnTo>
                    <a:pt x="357" y="578"/>
                  </a:lnTo>
                  <a:lnTo>
                    <a:pt x="355" y="580"/>
                  </a:lnTo>
                  <a:lnTo>
                    <a:pt x="355" y="580"/>
                  </a:lnTo>
                  <a:lnTo>
                    <a:pt x="355" y="580"/>
                  </a:lnTo>
                  <a:lnTo>
                    <a:pt x="355" y="580"/>
                  </a:lnTo>
                  <a:lnTo>
                    <a:pt x="353" y="580"/>
                  </a:lnTo>
                  <a:lnTo>
                    <a:pt x="353" y="580"/>
                  </a:lnTo>
                  <a:lnTo>
                    <a:pt x="351" y="580"/>
                  </a:lnTo>
                  <a:lnTo>
                    <a:pt x="351" y="580"/>
                  </a:lnTo>
                  <a:lnTo>
                    <a:pt x="351" y="580"/>
                  </a:lnTo>
                  <a:lnTo>
                    <a:pt x="351" y="580"/>
                  </a:lnTo>
                  <a:lnTo>
                    <a:pt x="349" y="580"/>
                  </a:lnTo>
                  <a:lnTo>
                    <a:pt x="349" y="580"/>
                  </a:lnTo>
                  <a:lnTo>
                    <a:pt x="351" y="580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8" y="578"/>
                  </a:lnTo>
                  <a:lnTo>
                    <a:pt x="348" y="578"/>
                  </a:lnTo>
                  <a:lnTo>
                    <a:pt x="348" y="578"/>
                  </a:lnTo>
                  <a:lnTo>
                    <a:pt x="346" y="580"/>
                  </a:lnTo>
                  <a:lnTo>
                    <a:pt x="346" y="580"/>
                  </a:lnTo>
                  <a:lnTo>
                    <a:pt x="344" y="580"/>
                  </a:lnTo>
                  <a:lnTo>
                    <a:pt x="344" y="578"/>
                  </a:lnTo>
                  <a:lnTo>
                    <a:pt x="344" y="578"/>
                  </a:lnTo>
                  <a:lnTo>
                    <a:pt x="344" y="578"/>
                  </a:lnTo>
                  <a:lnTo>
                    <a:pt x="344" y="580"/>
                  </a:lnTo>
                  <a:lnTo>
                    <a:pt x="344" y="578"/>
                  </a:lnTo>
                  <a:lnTo>
                    <a:pt x="344" y="578"/>
                  </a:lnTo>
                  <a:lnTo>
                    <a:pt x="342" y="578"/>
                  </a:lnTo>
                  <a:lnTo>
                    <a:pt x="342" y="578"/>
                  </a:lnTo>
                  <a:lnTo>
                    <a:pt x="342" y="578"/>
                  </a:lnTo>
                  <a:lnTo>
                    <a:pt x="342" y="578"/>
                  </a:lnTo>
                  <a:lnTo>
                    <a:pt x="342" y="578"/>
                  </a:lnTo>
                  <a:lnTo>
                    <a:pt x="342" y="576"/>
                  </a:lnTo>
                  <a:lnTo>
                    <a:pt x="342" y="576"/>
                  </a:lnTo>
                  <a:lnTo>
                    <a:pt x="342" y="576"/>
                  </a:lnTo>
                  <a:lnTo>
                    <a:pt x="342" y="576"/>
                  </a:lnTo>
                  <a:lnTo>
                    <a:pt x="342" y="576"/>
                  </a:lnTo>
                  <a:lnTo>
                    <a:pt x="342" y="576"/>
                  </a:lnTo>
                  <a:lnTo>
                    <a:pt x="342" y="576"/>
                  </a:lnTo>
                  <a:lnTo>
                    <a:pt x="340" y="576"/>
                  </a:lnTo>
                  <a:lnTo>
                    <a:pt x="340" y="576"/>
                  </a:lnTo>
                  <a:lnTo>
                    <a:pt x="340" y="576"/>
                  </a:lnTo>
                  <a:lnTo>
                    <a:pt x="340" y="576"/>
                  </a:lnTo>
                  <a:lnTo>
                    <a:pt x="340" y="576"/>
                  </a:lnTo>
                  <a:lnTo>
                    <a:pt x="339" y="574"/>
                  </a:lnTo>
                  <a:lnTo>
                    <a:pt x="340" y="574"/>
                  </a:lnTo>
                  <a:lnTo>
                    <a:pt x="339" y="574"/>
                  </a:lnTo>
                  <a:lnTo>
                    <a:pt x="339" y="574"/>
                  </a:lnTo>
                  <a:lnTo>
                    <a:pt x="339" y="572"/>
                  </a:lnTo>
                  <a:lnTo>
                    <a:pt x="339" y="574"/>
                  </a:lnTo>
                  <a:lnTo>
                    <a:pt x="339" y="574"/>
                  </a:lnTo>
                  <a:lnTo>
                    <a:pt x="339" y="574"/>
                  </a:lnTo>
                  <a:lnTo>
                    <a:pt x="339" y="574"/>
                  </a:lnTo>
                  <a:lnTo>
                    <a:pt x="339" y="574"/>
                  </a:lnTo>
                  <a:lnTo>
                    <a:pt x="339" y="574"/>
                  </a:lnTo>
                  <a:lnTo>
                    <a:pt x="339" y="574"/>
                  </a:lnTo>
                  <a:lnTo>
                    <a:pt x="339" y="576"/>
                  </a:lnTo>
                  <a:lnTo>
                    <a:pt x="339" y="576"/>
                  </a:lnTo>
                  <a:lnTo>
                    <a:pt x="339" y="576"/>
                  </a:lnTo>
                  <a:lnTo>
                    <a:pt x="339" y="576"/>
                  </a:lnTo>
                  <a:lnTo>
                    <a:pt x="337" y="578"/>
                  </a:lnTo>
                  <a:lnTo>
                    <a:pt x="337" y="578"/>
                  </a:lnTo>
                  <a:lnTo>
                    <a:pt x="337" y="578"/>
                  </a:lnTo>
                  <a:lnTo>
                    <a:pt x="337" y="578"/>
                  </a:lnTo>
                  <a:lnTo>
                    <a:pt x="337" y="578"/>
                  </a:lnTo>
                  <a:lnTo>
                    <a:pt x="335" y="578"/>
                  </a:lnTo>
                  <a:lnTo>
                    <a:pt x="335" y="578"/>
                  </a:lnTo>
                  <a:lnTo>
                    <a:pt x="333" y="578"/>
                  </a:lnTo>
                  <a:lnTo>
                    <a:pt x="333" y="580"/>
                  </a:lnTo>
                  <a:lnTo>
                    <a:pt x="333" y="580"/>
                  </a:lnTo>
                  <a:lnTo>
                    <a:pt x="333" y="580"/>
                  </a:lnTo>
                  <a:lnTo>
                    <a:pt x="331" y="580"/>
                  </a:lnTo>
                  <a:lnTo>
                    <a:pt x="331" y="580"/>
                  </a:lnTo>
                  <a:lnTo>
                    <a:pt x="331" y="580"/>
                  </a:lnTo>
                  <a:lnTo>
                    <a:pt x="331" y="582"/>
                  </a:lnTo>
                  <a:lnTo>
                    <a:pt x="329" y="582"/>
                  </a:lnTo>
                  <a:lnTo>
                    <a:pt x="329" y="582"/>
                  </a:lnTo>
                  <a:lnTo>
                    <a:pt x="329" y="582"/>
                  </a:lnTo>
                  <a:lnTo>
                    <a:pt x="328" y="582"/>
                  </a:lnTo>
                  <a:lnTo>
                    <a:pt x="326" y="582"/>
                  </a:lnTo>
                  <a:lnTo>
                    <a:pt x="326" y="582"/>
                  </a:lnTo>
                  <a:lnTo>
                    <a:pt x="324" y="582"/>
                  </a:lnTo>
                  <a:lnTo>
                    <a:pt x="324" y="582"/>
                  </a:lnTo>
                  <a:lnTo>
                    <a:pt x="324" y="582"/>
                  </a:lnTo>
                  <a:lnTo>
                    <a:pt x="324" y="582"/>
                  </a:lnTo>
                  <a:lnTo>
                    <a:pt x="324" y="580"/>
                  </a:lnTo>
                  <a:lnTo>
                    <a:pt x="322" y="580"/>
                  </a:lnTo>
                  <a:lnTo>
                    <a:pt x="322" y="580"/>
                  </a:lnTo>
                  <a:lnTo>
                    <a:pt x="322" y="580"/>
                  </a:lnTo>
                  <a:lnTo>
                    <a:pt x="320" y="580"/>
                  </a:lnTo>
                  <a:lnTo>
                    <a:pt x="320" y="580"/>
                  </a:lnTo>
                  <a:lnTo>
                    <a:pt x="318" y="580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20" y="578"/>
                  </a:lnTo>
                  <a:lnTo>
                    <a:pt x="320" y="578"/>
                  </a:lnTo>
                  <a:lnTo>
                    <a:pt x="320" y="578"/>
                  </a:lnTo>
                  <a:lnTo>
                    <a:pt x="320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0" y="578"/>
                  </a:lnTo>
                  <a:lnTo>
                    <a:pt x="320" y="578"/>
                  </a:lnTo>
                  <a:lnTo>
                    <a:pt x="320" y="578"/>
                  </a:lnTo>
                  <a:lnTo>
                    <a:pt x="320" y="578"/>
                  </a:lnTo>
                  <a:lnTo>
                    <a:pt x="320" y="578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17" y="578"/>
                  </a:lnTo>
                  <a:lnTo>
                    <a:pt x="317" y="576"/>
                  </a:lnTo>
                  <a:lnTo>
                    <a:pt x="317" y="576"/>
                  </a:lnTo>
                  <a:lnTo>
                    <a:pt x="317" y="576"/>
                  </a:lnTo>
                  <a:lnTo>
                    <a:pt x="315" y="576"/>
                  </a:lnTo>
                  <a:lnTo>
                    <a:pt x="315" y="576"/>
                  </a:lnTo>
                  <a:lnTo>
                    <a:pt x="313" y="576"/>
                  </a:lnTo>
                  <a:lnTo>
                    <a:pt x="313" y="576"/>
                  </a:lnTo>
                  <a:lnTo>
                    <a:pt x="313" y="574"/>
                  </a:lnTo>
                  <a:lnTo>
                    <a:pt x="313" y="574"/>
                  </a:lnTo>
                  <a:lnTo>
                    <a:pt x="313" y="574"/>
                  </a:lnTo>
                  <a:lnTo>
                    <a:pt x="313" y="574"/>
                  </a:lnTo>
                  <a:lnTo>
                    <a:pt x="313" y="574"/>
                  </a:lnTo>
                  <a:lnTo>
                    <a:pt x="313" y="574"/>
                  </a:lnTo>
                  <a:lnTo>
                    <a:pt x="311" y="574"/>
                  </a:lnTo>
                  <a:lnTo>
                    <a:pt x="311" y="574"/>
                  </a:lnTo>
                  <a:lnTo>
                    <a:pt x="311" y="574"/>
                  </a:lnTo>
                  <a:lnTo>
                    <a:pt x="311" y="574"/>
                  </a:lnTo>
                  <a:lnTo>
                    <a:pt x="311" y="574"/>
                  </a:lnTo>
                  <a:lnTo>
                    <a:pt x="311" y="574"/>
                  </a:lnTo>
                  <a:lnTo>
                    <a:pt x="309" y="574"/>
                  </a:lnTo>
                  <a:lnTo>
                    <a:pt x="309" y="574"/>
                  </a:lnTo>
                  <a:lnTo>
                    <a:pt x="307" y="574"/>
                  </a:lnTo>
                  <a:lnTo>
                    <a:pt x="306" y="574"/>
                  </a:lnTo>
                  <a:lnTo>
                    <a:pt x="306" y="574"/>
                  </a:lnTo>
                  <a:lnTo>
                    <a:pt x="306" y="574"/>
                  </a:lnTo>
                  <a:lnTo>
                    <a:pt x="306" y="574"/>
                  </a:lnTo>
                  <a:lnTo>
                    <a:pt x="306" y="574"/>
                  </a:lnTo>
                  <a:lnTo>
                    <a:pt x="304" y="574"/>
                  </a:lnTo>
                  <a:lnTo>
                    <a:pt x="304" y="574"/>
                  </a:lnTo>
                  <a:lnTo>
                    <a:pt x="304" y="574"/>
                  </a:lnTo>
                  <a:lnTo>
                    <a:pt x="304" y="574"/>
                  </a:lnTo>
                  <a:lnTo>
                    <a:pt x="304" y="574"/>
                  </a:lnTo>
                  <a:lnTo>
                    <a:pt x="304" y="576"/>
                  </a:lnTo>
                  <a:lnTo>
                    <a:pt x="302" y="576"/>
                  </a:lnTo>
                  <a:lnTo>
                    <a:pt x="302" y="576"/>
                  </a:lnTo>
                  <a:lnTo>
                    <a:pt x="302" y="576"/>
                  </a:lnTo>
                  <a:lnTo>
                    <a:pt x="300" y="576"/>
                  </a:lnTo>
                  <a:lnTo>
                    <a:pt x="300" y="576"/>
                  </a:lnTo>
                  <a:lnTo>
                    <a:pt x="300" y="576"/>
                  </a:lnTo>
                  <a:lnTo>
                    <a:pt x="298" y="576"/>
                  </a:lnTo>
                  <a:lnTo>
                    <a:pt x="298" y="576"/>
                  </a:lnTo>
                  <a:lnTo>
                    <a:pt x="298" y="576"/>
                  </a:lnTo>
                  <a:lnTo>
                    <a:pt x="298" y="576"/>
                  </a:lnTo>
                  <a:lnTo>
                    <a:pt x="298" y="576"/>
                  </a:lnTo>
                  <a:lnTo>
                    <a:pt x="298" y="576"/>
                  </a:lnTo>
                  <a:lnTo>
                    <a:pt x="296" y="578"/>
                  </a:lnTo>
                  <a:lnTo>
                    <a:pt x="296" y="576"/>
                  </a:lnTo>
                  <a:lnTo>
                    <a:pt x="296" y="578"/>
                  </a:lnTo>
                  <a:lnTo>
                    <a:pt x="296" y="578"/>
                  </a:lnTo>
                  <a:lnTo>
                    <a:pt x="296" y="578"/>
                  </a:lnTo>
                  <a:lnTo>
                    <a:pt x="296" y="578"/>
                  </a:lnTo>
                  <a:lnTo>
                    <a:pt x="296" y="578"/>
                  </a:lnTo>
                  <a:lnTo>
                    <a:pt x="298" y="578"/>
                  </a:lnTo>
                  <a:lnTo>
                    <a:pt x="298" y="578"/>
                  </a:lnTo>
                  <a:lnTo>
                    <a:pt x="298" y="578"/>
                  </a:lnTo>
                  <a:lnTo>
                    <a:pt x="300" y="578"/>
                  </a:lnTo>
                  <a:lnTo>
                    <a:pt x="300" y="578"/>
                  </a:lnTo>
                  <a:lnTo>
                    <a:pt x="302" y="578"/>
                  </a:lnTo>
                  <a:lnTo>
                    <a:pt x="302" y="576"/>
                  </a:lnTo>
                  <a:lnTo>
                    <a:pt x="304" y="576"/>
                  </a:lnTo>
                  <a:lnTo>
                    <a:pt x="304" y="576"/>
                  </a:lnTo>
                  <a:lnTo>
                    <a:pt x="306" y="576"/>
                  </a:lnTo>
                  <a:lnTo>
                    <a:pt x="306" y="576"/>
                  </a:lnTo>
                  <a:lnTo>
                    <a:pt x="307" y="576"/>
                  </a:lnTo>
                  <a:lnTo>
                    <a:pt x="307" y="576"/>
                  </a:lnTo>
                  <a:lnTo>
                    <a:pt x="307" y="576"/>
                  </a:lnTo>
                  <a:lnTo>
                    <a:pt x="307" y="576"/>
                  </a:lnTo>
                  <a:lnTo>
                    <a:pt x="307" y="576"/>
                  </a:lnTo>
                  <a:lnTo>
                    <a:pt x="309" y="576"/>
                  </a:lnTo>
                  <a:lnTo>
                    <a:pt x="311" y="576"/>
                  </a:lnTo>
                  <a:lnTo>
                    <a:pt x="311" y="576"/>
                  </a:lnTo>
                  <a:lnTo>
                    <a:pt x="311" y="576"/>
                  </a:lnTo>
                  <a:lnTo>
                    <a:pt x="313" y="576"/>
                  </a:lnTo>
                  <a:lnTo>
                    <a:pt x="313" y="578"/>
                  </a:lnTo>
                  <a:lnTo>
                    <a:pt x="313" y="578"/>
                  </a:lnTo>
                  <a:lnTo>
                    <a:pt x="313" y="578"/>
                  </a:lnTo>
                  <a:lnTo>
                    <a:pt x="313" y="578"/>
                  </a:lnTo>
                  <a:lnTo>
                    <a:pt x="311" y="578"/>
                  </a:lnTo>
                  <a:lnTo>
                    <a:pt x="311" y="578"/>
                  </a:lnTo>
                  <a:lnTo>
                    <a:pt x="311" y="578"/>
                  </a:lnTo>
                  <a:lnTo>
                    <a:pt x="311" y="578"/>
                  </a:lnTo>
                  <a:lnTo>
                    <a:pt x="309" y="580"/>
                  </a:lnTo>
                  <a:lnTo>
                    <a:pt x="309" y="580"/>
                  </a:lnTo>
                  <a:lnTo>
                    <a:pt x="307" y="580"/>
                  </a:lnTo>
                  <a:lnTo>
                    <a:pt x="307" y="580"/>
                  </a:lnTo>
                  <a:lnTo>
                    <a:pt x="307" y="580"/>
                  </a:lnTo>
                  <a:lnTo>
                    <a:pt x="306" y="580"/>
                  </a:lnTo>
                  <a:lnTo>
                    <a:pt x="306" y="580"/>
                  </a:lnTo>
                  <a:lnTo>
                    <a:pt x="306" y="580"/>
                  </a:lnTo>
                  <a:lnTo>
                    <a:pt x="304" y="580"/>
                  </a:lnTo>
                  <a:lnTo>
                    <a:pt x="304" y="580"/>
                  </a:lnTo>
                  <a:lnTo>
                    <a:pt x="302" y="580"/>
                  </a:lnTo>
                  <a:lnTo>
                    <a:pt x="302" y="580"/>
                  </a:lnTo>
                  <a:lnTo>
                    <a:pt x="300" y="580"/>
                  </a:lnTo>
                  <a:lnTo>
                    <a:pt x="300" y="580"/>
                  </a:lnTo>
                  <a:lnTo>
                    <a:pt x="298" y="582"/>
                  </a:lnTo>
                  <a:lnTo>
                    <a:pt x="296" y="582"/>
                  </a:lnTo>
                  <a:lnTo>
                    <a:pt x="295" y="582"/>
                  </a:lnTo>
                  <a:lnTo>
                    <a:pt x="293" y="583"/>
                  </a:lnTo>
                  <a:lnTo>
                    <a:pt x="291" y="583"/>
                  </a:lnTo>
                  <a:lnTo>
                    <a:pt x="291" y="583"/>
                  </a:lnTo>
                  <a:lnTo>
                    <a:pt x="291" y="583"/>
                  </a:lnTo>
                  <a:lnTo>
                    <a:pt x="291" y="583"/>
                  </a:lnTo>
                  <a:lnTo>
                    <a:pt x="289" y="585"/>
                  </a:lnTo>
                  <a:lnTo>
                    <a:pt x="289" y="585"/>
                  </a:lnTo>
                  <a:lnTo>
                    <a:pt x="289" y="585"/>
                  </a:lnTo>
                  <a:lnTo>
                    <a:pt x="289" y="585"/>
                  </a:lnTo>
                  <a:lnTo>
                    <a:pt x="289" y="585"/>
                  </a:lnTo>
                  <a:lnTo>
                    <a:pt x="289" y="585"/>
                  </a:lnTo>
                  <a:lnTo>
                    <a:pt x="287" y="587"/>
                  </a:lnTo>
                  <a:lnTo>
                    <a:pt x="287" y="587"/>
                  </a:lnTo>
                  <a:lnTo>
                    <a:pt x="287" y="587"/>
                  </a:lnTo>
                  <a:lnTo>
                    <a:pt x="287" y="587"/>
                  </a:lnTo>
                  <a:lnTo>
                    <a:pt x="287" y="587"/>
                  </a:lnTo>
                  <a:lnTo>
                    <a:pt x="287" y="587"/>
                  </a:lnTo>
                  <a:lnTo>
                    <a:pt x="286" y="587"/>
                  </a:lnTo>
                  <a:lnTo>
                    <a:pt x="286" y="587"/>
                  </a:lnTo>
                  <a:lnTo>
                    <a:pt x="284" y="587"/>
                  </a:lnTo>
                  <a:lnTo>
                    <a:pt x="284" y="589"/>
                  </a:lnTo>
                  <a:lnTo>
                    <a:pt x="284" y="589"/>
                  </a:lnTo>
                  <a:lnTo>
                    <a:pt x="284" y="589"/>
                  </a:lnTo>
                  <a:lnTo>
                    <a:pt x="282" y="589"/>
                  </a:lnTo>
                  <a:lnTo>
                    <a:pt x="280" y="591"/>
                  </a:lnTo>
                  <a:lnTo>
                    <a:pt x="280" y="591"/>
                  </a:lnTo>
                  <a:lnTo>
                    <a:pt x="280" y="591"/>
                  </a:lnTo>
                  <a:lnTo>
                    <a:pt x="280" y="591"/>
                  </a:lnTo>
                  <a:lnTo>
                    <a:pt x="278" y="591"/>
                  </a:lnTo>
                  <a:lnTo>
                    <a:pt x="276" y="591"/>
                  </a:lnTo>
                  <a:lnTo>
                    <a:pt x="276" y="593"/>
                  </a:lnTo>
                  <a:lnTo>
                    <a:pt x="276" y="593"/>
                  </a:lnTo>
                  <a:lnTo>
                    <a:pt x="275" y="593"/>
                  </a:lnTo>
                  <a:lnTo>
                    <a:pt x="275" y="594"/>
                  </a:lnTo>
                  <a:lnTo>
                    <a:pt x="273" y="594"/>
                  </a:lnTo>
                  <a:lnTo>
                    <a:pt x="273" y="594"/>
                  </a:lnTo>
                  <a:lnTo>
                    <a:pt x="271" y="594"/>
                  </a:lnTo>
                  <a:lnTo>
                    <a:pt x="271" y="596"/>
                  </a:lnTo>
                  <a:lnTo>
                    <a:pt x="269" y="596"/>
                  </a:lnTo>
                  <a:lnTo>
                    <a:pt x="267" y="596"/>
                  </a:lnTo>
                  <a:lnTo>
                    <a:pt x="267" y="596"/>
                  </a:lnTo>
                  <a:lnTo>
                    <a:pt x="267" y="596"/>
                  </a:lnTo>
                  <a:lnTo>
                    <a:pt x="267" y="596"/>
                  </a:lnTo>
                  <a:lnTo>
                    <a:pt x="267" y="594"/>
                  </a:lnTo>
                  <a:lnTo>
                    <a:pt x="267" y="594"/>
                  </a:lnTo>
                  <a:lnTo>
                    <a:pt x="267" y="593"/>
                  </a:lnTo>
                  <a:lnTo>
                    <a:pt x="267" y="593"/>
                  </a:lnTo>
                  <a:lnTo>
                    <a:pt x="267" y="593"/>
                  </a:lnTo>
                  <a:lnTo>
                    <a:pt x="269" y="593"/>
                  </a:lnTo>
                  <a:lnTo>
                    <a:pt x="269" y="593"/>
                  </a:lnTo>
                  <a:lnTo>
                    <a:pt x="271" y="593"/>
                  </a:lnTo>
                  <a:lnTo>
                    <a:pt x="271" y="591"/>
                  </a:lnTo>
                  <a:lnTo>
                    <a:pt x="271" y="591"/>
                  </a:lnTo>
                  <a:lnTo>
                    <a:pt x="271" y="591"/>
                  </a:lnTo>
                  <a:lnTo>
                    <a:pt x="271" y="591"/>
                  </a:lnTo>
                  <a:lnTo>
                    <a:pt x="271" y="591"/>
                  </a:lnTo>
                  <a:lnTo>
                    <a:pt x="269" y="591"/>
                  </a:lnTo>
                  <a:lnTo>
                    <a:pt x="269" y="591"/>
                  </a:lnTo>
                  <a:lnTo>
                    <a:pt x="267" y="591"/>
                  </a:lnTo>
                  <a:lnTo>
                    <a:pt x="267" y="591"/>
                  </a:lnTo>
                  <a:lnTo>
                    <a:pt x="267" y="589"/>
                  </a:lnTo>
                  <a:lnTo>
                    <a:pt x="267" y="589"/>
                  </a:lnTo>
                  <a:lnTo>
                    <a:pt x="269" y="589"/>
                  </a:lnTo>
                  <a:lnTo>
                    <a:pt x="269" y="589"/>
                  </a:lnTo>
                  <a:lnTo>
                    <a:pt x="269" y="589"/>
                  </a:lnTo>
                  <a:lnTo>
                    <a:pt x="269" y="589"/>
                  </a:lnTo>
                  <a:lnTo>
                    <a:pt x="269" y="589"/>
                  </a:lnTo>
                  <a:lnTo>
                    <a:pt x="269" y="589"/>
                  </a:lnTo>
                  <a:lnTo>
                    <a:pt x="267" y="589"/>
                  </a:lnTo>
                  <a:lnTo>
                    <a:pt x="267" y="589"/>
                  </a:lnTo>
                  <a:lnTo>
                    <a:pt x="267" y="589"/>
                  </a:lnTo>
                  <a:lnTo>
                    <a:pt x="267" y="589"/>
                  </a:lnTo>
                  <a:lnTo>
                    <a:pt x="265" y="589"/>
                  </a:lnTo>
                  <a:lnTo>
                    <a:pt x="265" y="589"/>
                  </a:lnTo>
                  <a:lnTo>
                    <a:pt x="265" y="589"/>
                  </a:lnTo>
                  <a:lnTo>
                    <a:pt x="264" y="589"/>
                  </a:lnTo>
                  <a:lnTo>
                    <a:pt x="264" y="589"/>
                  </a:lnTo>
                  <a:lnTo>
                    <a:pt x="264" y="589"/>
                  </a:lnTo>
                  <a:lnTo>
                    <a:pt x="264" y="589"/>
                  </a:lnTo>
                  <a:lnTo>
                    <a:pt x="264" y="589"/>
                  </a:lnTo>
                  <a:lnTo>
                    <a:pt x="264" y="589"/>
                  </a:lnTo>
                  <a:lnTo>
                    <a:pt x="262" y="589"/>
                  </a:lnTo>
                  <a:lnTo>
                    <a:pt x="262" y="589"/>
                  </a:lnTo>
                  <a:lnTo>
                    <a:pt x="260" y="589"/>
                  </a:lnTo>
                  <a:lnTo>
                    <a:pt x="260" y="589"/>
                  </a:lnTo>
                  <a:lnTo>
                    <a:pt x="260" y="589"/>
                  </a:lnTo>
                  <a:lnTo>
                    <a:pt x="260" y="589"/>
                  </a:lnTo>
                  <a:lnTo>
                    <a:pt x="260" y="591"/>
                  </a:lnTo>
                  <a:lnTo>
                    <a:pt x="258" y="591"/>
                  </a:lnTo>
                  <a:lnTo>
                    <a:pt x="258" y="591"/>
                  </a:lnTo>
                  <a:lnTo>
                    <a:pt x="258" y="591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60" y="593"/>
                  </a:lnTo>
                  <a:lnTo>
                    <a:pt x="260" y="593"/>
                  </a:lnTo>
                  <a:lnTo>
                    <a:pt x="260" y="593"/>
                  </a:lnTo>
                  <a:lnTo>
                    <a:pt x="260" y="593"/>
                  </a:lnTo>
                  <a:lnTo>
                    <a:pt x="260" y="594"/>
                  </a:lnTo>
                  <a:lnTo>
                    <a:pt x="260" y="593"/>
                  </a:lnTo>
                  <a:lnTo>
                    <a:pt x="260" y="593"/>
                  </a:lnTo>
                  <a:lnTo>
                    <a:pt x="260" y="593"/>
                  </a:lnTo>
                  <a:lnTo>
                    <a:pt x="262" y="593"/>
                  </a:lnTo>
                  <a:lnTo>
                    <a:pt x="262" y="593"/>
                  </a:lnTo>
                  <a:lnTo>
                    <a:pt x="262" y="593"/>
                  </a:lnTo>
                  <a:lnTo>
                    <a:pt x="262" y="593"/>
                  </a:lnTo>
                  <a:lnTo>
                    <a:pt x="262" y="593"/>
                  </a:lnTo>
                  <a:lnTo>
                    <a:pt x="262" y="594"/>
                  </a:lnTo>
                  <a:lnTo>
                    <a:pt x="262" y="594"/>
                  </a:lnTo>
                  <a:lnTo>
                    <a:pt x="264" y="594"/>
                  </a:lnTo>
                  <a:lnTo>
                    <a:pt x="264" y="594"/>
                  </a:lnTo>
                  <a:lnTo>
                    <a:pt x="264" y="596"/>
                  </a:lnTo>
                  <a:lnTo>
                    <a:pt x="264" y="596"/>
                  </a:lnTo>
                  <a:lnTo>
                    <a:pt x="264" y="596"/>
                  </a:lnTo>
                  <a:lnTo>
                    <a:pt x="264" y="596"/>
                  </a:lnTo>
                  <a:lnTo>
                    <a:pt x="264" y="596"/>
                  </a:lnTo>
                  <a:lnTo>
                    <a:pt x="264" y="598"/>
                  </a:lnTo>
                  <a:lnTo>
                    <a:pt x="262" y="598"/>
                  </a:lnTo>
                  <a:lnTo>
                    <a:pt x="262" y="598"/>
                  </a:lnTo>
                  <a:lnTo>
                    <a:pt x="262" y="598"/>
                  </a:lnTo>
                  <a:lnTo>
                    <a:pt x="262" y="598"/>
                  </a:lnTo>
                  <a:lnTo>
                    <a:pt x="262" y="600"/>
                  </a:lnTo>
                  <a:lnTo>
                    <a:pt x="260" y="600"/>
                  </a:lnTo>
                  <a:lnTo>
                    <a:pt x="260" y="600"/>
                  </a:lnTo>
                  <a:lnTo>
                    <a:pt x="260" y="602"/>
                  </a:lnTo>
                  <a:lnTo>
                    <a:pt x="260" y="602"/>
                  </a:lnTo>
                  <a:lnTo>
                    <a:pt x="258" y="602"/>
                  </a:lnTo>
                  <a:lnTo>
                    <a:pt x="258" y="602"/>
                  </a:lnTo>
                  <a:lnTo>
                    <a:pt x="258" y="603"/>
                  </a:lnTo>
                  <a:lnTo>
                    <a:pt x="256" y="603"/>
                  </a:lnTo>
                  <a:lnTo>
                    <a:pt x="256" y="603"/>
                  </a:lnTo>
                  <a:lnTo>
                    <a:pt x="256" y="603"/>
                  </a:lnTo>
                  <a:lnTo>
                    <a:pt x="254" y="605"/>
                  </a:lnTo>
                  <a:lnTo>
                    <a:pt x="254" y="605"/>
                  </a:lnTo>
                  <a:lnTo>
                    <a:pt x="254" y="605"/>
                  </a:lnTo>
                  <a:lnTo>
                    <a:pt x="254" y="605"/>
                  </a:lnTo>
                  <a:lnTo>
                    <a:pt x="254" y="605"/>
                  </a:lnTo>
                  <a:lnTo>
                    <a:pt x="254" y="607"/>
                  </a:lnTo>
                  <a:lnTo>
                    <a:pt x="254" y="605"/>
                  </a:lnTo>
                  <a:lnTo>
                    <a:pt x="256" y="607"/>
                  </a:lnTo>
                  <a:lnTo>
                    <a:pt x="256" y="607"/>
                  </a:lnTo>
                  <a:lnTo>
                    <a:pt x="256" y="607"/>
                  </a:lnTo>
                  <a:lnTo>
                    <a:pt x="256" y="607"/>
                  </a:lnTo>
                  <a:lnTo>
                    <a:pt x="254" y="609"/>
                  </a:lnTo>
                  <a:lnTo>
                    <a:pt x="254" y="609"/>
                  </a:lnTo>
                  <a:lnTo>
                    <a:pt x="254" y="611"/>
                  </a:lnTo>
                  <a:lnTo>
                    <a:pt x="254" y="611"/>
                  </a:lnTo>
                  <a:lnTo>
                    <a:pt x="253" y="611"/>
                  </a:lnTo>
                  <a:lnTo>
                    <a:pt x="253" y="613"/>
                  </a:lnTo>
                  <a:lnTo>
                    <a:pt x="253" y="613"/>
                  </a:lnTo>
                  <a:lnTo>
                    <a:pt x="253" y="613"/>
                  </a:lnTo>
                  <a:lnTo>
                    <a:pt x="254" y="613"/>
                  </a:lnTo>
                  <a:lnTo>
                    <a:pt x="254" y="613"/>
                  </a:lnTo>
                  <a:lnTo>
                    <a:pt x="254" y="613"/>
                  </a:lnTo>
                  <a:lnTo>
                    <a:pt x="254" y="613"/>
                  </a:lnTo>
                  <a:lnTo>
                    <a:pt x="254" y="613"/>
                  </a:lnTo>
                  <a:lnTo>
                    <a:pt x="254" y="613"/>
                  </a:lnTo>
                  <a:lnTo>
                    <a:pt x="253" y="614"/>
                  </a:lnTo>
                  <a:lnTo>
                    <a:pt x="253" y="614"/>
                  </a:lnTo>
                  <a:lnTo>
                    <a:pt x="253" y="614"/>
                  </a:lnTo>
                  <a:lnTo>
                    <a:pt x="253" y="614"/>
                  </a:lnTo>
                  <a:lnTo>
                    <a:pt x="253" y="614"/>
                  </a:lnTo>
                  <a:lnTo>
                    <a:pt x="253" y="614"/>
                  </a:lnTo>
                  <a:lnTo>
                    <a:pt x="251" y="614"/>
                  </a:lnTo>
                  <a:lnTo>
                    <a:pt x="251" y="614"/>
                  </a:lnTo>
                  <a:lnTo>
                    <a:pt x="251" y="613"/>
                  </a:lnTo>
                  <a:lnTo>
                    <a:pt x="251" y="613"/>
                  </a:lnTo>
                  <a:lnTo>
                    <a:pt x="251" y="613"/>
                  </a:lnTo>
                  <a:lnTo>
                    <a:pt x="251" y="613"/>
                  </a:lnTo>
                  <a:lnTo>
                    <a:pt x="249" y="614"/>
                  </a:lnTo>
                  <a:lnTo>
                    <a:pt x="249" y="614"/>
                  </a:lnTo>
                  <a:lnTo>
                    <a:pt x="249" y="614"/>
                  </a:lnTo>
                  <a:lnTo>
                    <a:pt x="249" y="614"/>
                  </a:lnTo>
                  <a:lnTo>
                    <a:pt x="247" y="614"/>
                  </a:lnTo>
                  <a:lnTo>
                    <a:pt x="247" y="616"/>
                  </a:lnTo>
                  <a:lnTo>
                    <a:pt x="245" y="614"/>
                  </a:lnTo>
                  <a:lnTo>
                    <a:pt x="245" y="614"/>
                  </a:lnTo>
                  <a:lnTo>
                    <a:pt x="245" y="614"/>
                  </a:lnTo>
                  <a:lnTo>
                    <a:pt x="244" y="613"/>
                  </a:lnTo>
                  <a:lnTo>
                    <a:pt x="242" y="614"/>
                  </a:lnTo>
                  <a:lnTo>
                    <a:pt x="240" y="616"/>
                  </a:lnTo>
                  <a:lnTo>
                    <a:pt x="240" y="616"/>
                  </a:lnTo>
                  <a:lnTo>
                    <a:pt x="240" y="616"/>
                  </a:lnTo>
                  <a:lnTo>
                    <a:pt x="238" y="616"/>
                  </a:lnTo>
                  <a:lnTo>
                    <a:pt x="238" y="614"/>
                  </a:lnTo>
                  <a:lnTo>
                    <a:pt x="236" y="613"/>
                  </a:lnTo>
                  <a:lnTo>
                    <a:pt x="234" y="611"/>
                  </a:lnTo>
                  <a:lnTo>
                    <a:pt x="234" y="611"/>
                  </a:lnTo>
                  <a:lnTo>
                    <a:pt x="234" y="609"/>
                  </a:lnTo>
                  <a:lnTo>
                    <a:pt x="234" y="609"/>
                  </a:lnTo>
                  <a:lnTo>
                    <a:pt x="233" y="609"/>
                  </a:lnTo>
                  <a:lnTo>
                    <a:pt x="233" y="607"/>
                  </a:lnTo>
                  <a:lnTo>
                    <a:pt x="231" y="605"/>
                  </a:lnTo>
                  <a:lnTo>
                    <a:pt x="231" y="603"/>
                  </a:lnTo>
                  <a:lnTo>
                    <a:pt x="229" y="603"/>
                  </a:lnTo>
                  <a:lnTo>
                    <a:pt x="231" y="603"/>
                  </a:lnTo>
                  <a:lnTo>
                    <a:pt x="231" y="602"/>
                  </a:lnTo>
                  <a:lnTo>
                    <a:pt x="231" y="602"/>
                  </a:lnTo>
                  <a:lnTo>
                    <a:pt x="233" y="602"/>
                  </a:lnTo>
                  <a:lnTo>
                    <a:pt x="231" y="600"/>
                  </a:lnTo>
                  <a:lnTo>
                    <a:pt x="231" y="598"/>
                  </a:lnTo>
                  <a:lnTo>
                    <a:pt x="229" y="598"/>
                  </a:lnTo>
                  <a:lnTo>
                    <a:pt x="229" y="598"/>
                  </a:lnTo>
                  <a:lnTo>
                    <a:pt x="227" y="598"/>
                  </a:lnTo>
                  <a:lnTo>
                    <a:pt x="227" y="596"/>
                  </a:lnTo>
                  <a:lnTo>
                    <a:pt x="227" y="594"/>
                  </a:lnTo>
                  <a:lnTo>
                    <a:pt x="225" y="594"/>
                  </a:lnTo>
                  <a:lnTo>
                    <a:pt x="225" y="593"/>
                  </a:lnTo>
                  <a:lnTo>
                    <a:pt x="223" y="593"/>
                  </a:lnTo>
                  <a:lnTo>
                    <a:pt x="223" y="591"/>
                  </a:lnTo>
                  <a:lnTo>
                    <a:pt x="223" y="591"/>
                  </a:lnTo>
                  <a:lnTo>
                    <a:pt x="223" y="589"/>
                  </a:lnTo>
                  <a:lnTo>
                    <a:pt x="223" y="589"/>
                  </a:lnTo>
                  <a:lnTo>
                    <a:pt x="223" y="587"/>
                  </a:lnTo>
                  <a:lnTo>
                    <a:pt x="223" y="585"/>
                  </a:lnTo>
                  <a:lnTo>
                    <a:pt x="222" y="585"/>
                  </a:lnTo>
                  <a:lnTo>
                    <a:pt x="222" y="583"/>
                  </a:lnTo>
                  <a:lnTo>
                    <a:pt x="220" y="583"/>
                  </a:lnTo>
                  <a:lnTo>
                    <a:pt x="220" y="583"/>
                  </a:lnTo>
                  <a:lnTo>
                    <a:pt x="220" y="583"/>
                  </a:lnTo>
                  <a:lnTo>
                    <a:pt x="218" y="583"/>
                  </a:lnTo>
                  <a:lnTo>
                    <a:pt x="218" y="582"/>
                  </a:lnTo>
                  <a:lnTo>
                    <a:pt x="218" y="582"/>
                  </a:lnTo>
                  <a:lnTo>
                    <a:pt x="218" y="582"/>
                  </a:lnTo>
                  <a:lnTo>
                    <a:pt x="218" y="582"/>
                  </a:lnTo>
                  <a:lnTo>
                    <a:pt x="216" y="582"/>
                  </a:lnTo>
                  <a:lnTo>
                    <a:pt x="214" y="580"/>
                  </a:lnTo>
                  <a:lnTo>
                    <a:pt x="214" y="580"/>
                  </a:lnTo>
                  <a:lnTo>
                    <a:pt x="214" y="580"/>
                  </a:lnTo>
                  <a:lnTo>
                    <a:pt x="212" y="580"/>
                  </a:lnTo>
                  <a:lnTo>
                    <a:pt x="212" y="578"/>
                  </a:lnTo>
                  <a:lnTo>
                    <a:pt x="212" y="578"/>
                  </a:lnTo>
                  <a:lnTo>
                    <a:pt x="212" y="578"/>
                  </a:lnTo>
                  <a:lnTo>
                    <a:pt x="211" y="576"/>
                  </a:lnTo>
                  <a:lnTo>
                    <a:pt x="209" y="576"/>
                  </a:lnTo>
                  <a:lnTo>
                    <a:pt x="209" y="576"/>
                  </a:lnTo>
                  <a:lnTo>
                    <a:pt x="209" y="574"/>
                  </a:lnTo>
                  <a:lnTo>
                    <a:pt x="207" y="572"/>
                  </a:lnTo>
                  <a:lnTo>
                    <a:pt x="207" y="571"/>
                  </a:lnTo>
                  <a:lnTo>
                    <a:pt x="207" y="571"/>
                  </a:lnTo>
                  <a:lnTo>
                    <a:pt x="205" y="571"/>
                  </a:lnTo>
                  <a:lnTo>
                    <a:pt x="205" y="567"/>
                  </a:lnTo>
                  <a:lnTo>
                    <a:pt x="205" y="567"/>
                  </a:lnTo>
                  <a:lnTo>
                    <a:pt x="205" y="567"/>
                  </a:lnTo>
                  <a:lnTo>
                    <a:pt x="205" y="565"/>
                  </a:lnTo>
                  <a:lnTo>
                    <a:pt x="205" y="563"/>
                  </a:lnTo>
                  <a:lnTo>
                    <a:pt x="205" y="563"/>
                  </a:lnTo>
                  <a:lnTo>
                    <a:pt x="203" y="563"/>
                  </a:lnTo>
                  <a:lnTo>
                    <a:pt x="203" y="563"/>
                  </a:lnTo>
                  <a:lnTo>
                    <a:pt x="203" y="561"/>
                  </a:lnTo>
                  <a:lnTo>
                    <a:pt x="203" y="561"/>
                  </a:lnTo>
                  <a:lnTo>
                    <a:pt x="201" y="563"/>
                  </a:lnTo>
                  <a:lnTo>
                    <a:pt x="201" y="561"/>
                  </a:lnTo>
                  <a:lnTo>
                    <a:pt x="201" y="561"/>
                  </a:lnTo>
                  <a:lnTo>
                    <a:pt x="201" y="561"/>
                  </a:lnTo>
                  <a:lnTo>
                    <a:pt x="201" y="561"/>
                  </a:lnTo>
                  <a:lnTo>
                    <a:pt x="201" y="561"/>
                  </a:lnTo>
                  <a:lnTo>
                    <a:pt x="201" y="560"/>
                  </a:lnTo>
                  <a:lnTo>
                    <a:pt x="201" y="560"/>
                  </a:lnTo>
                  <a:lnTo>
                    <a:pt x="201" y="560"/>
                  </a:lnTo>
                  <a:lnTo>
                    <a:pt x="201" y="558"/>
                  </a:lnTo>
                  <a:lnTo>
                    <a:pt x="201" y="558"/>
                  </a:lnTo>
                  <a:lnTo>
                    <a:pt x="201" y="558"/>
                  </a:lnTo>
                  <a:lnTo>
                    <a:pt x="201" y="558"/>
                  </a:lnTo>
                  <a:lnTo>
                    <a:pt x="201" y="558"/>
                  </a:lnTo>
                  <a:lnTo>
                    <a:pt x="200" y="558"/>
                  </a:lnTo>
                  <a:lnTo>
                    <a:pt x="200" y="556"/>
                  </a:lnTo>
                  <a:lnTo>
                    <a:pt x="200" y="556"/>
                  </a:lnTo>
                  <a:lnTo>
                    <a:pt x="201" y="556"/>
                  </a:lnTo>
                  <a:lnTo>
                    <a:pt x="201" y="554"/>
                  </a:lnTo>
                  <a:lnTo>
                    <a:pt x="201" y="554"/>
                  </a:lnTo>
                  <a:lnTo>
                    <a:pt x="201" y="554"/>
                  </a:lnTo>
                  <a:lnTo>
                    <a:pt x="201" y="554"/>
                  </a:lnTo>
                  <a:lnTo>
                    <a:pt x="201" y="554"/>
                  </a:lnTo>
                  <a:lnTo>
                    <a:pt x="201" y="552"/>
                  </a:lnTo>
                  <a:lnTo>
                    <a:pt x="201" y="552"/>
                  </a:lnTo>
                  <a:lnTo>
                    <a:pt x="203" y="552"/>
                  </a:lnTo>
                  <a:lnTo>
                    <a:pt x="201" y="550"/>
                  </a:lnTo>
                  <a:lnTo>
                    <a:pt x="201" y="550"/>
                  </a:lnTo>
                  <a:lnTo>
                    <a:pt x="201" y="549"/>
                  </a:lnTo>
                  <a:lnTo>
                    <a:pt x="201" y="549"/>
                  </a:lnTo>
                  <a:lnTo>
                    <a:pt x="201" y="547"/>
                  </a:lnTo>
                  <a:lnTo>
                    <a:pt x="201" y="547"/>
                  </a:lnTo>
                  <a:lnTo>
                    <a:pt x="201" y="547"/>
                  </a:lnTo>
                  <a:lnTo>
                    <a:pt x="201" y="545"/>
                  </a:lnTo>
                  <a:lnTo>
                    <a:pt x="201" y="543"/>
                  </a:lnTo>
                  <a:lnTo>
                    <a:pt x="203" y="543"/>
                  </a:lnTo>
                  <a:lnTo>
                    <a:pt x="203" y="543"/>
                  </a:lnTo>
                  <a:lnTo>
                    <a:pt x="203" y="543"/>
                  </a:lnTo>
                  <a:lnTo>
                    <a:pt x="203" y="541"/>
                  </a:lnTo>
                  <a:lnTo>
                    <a:pt x="205" y="541"/>
                  </a:lnTo>
                  <a:lnTo>
                    <a:pt x="205" y="541"/>
                  </a:lnTo>
                  <a:lnTo>
                    <a:pt x="205" y="540"/>
                  </a:lnTo>
                  <a:lnTo>
                    <a:pt x="203" y="540"/>
                  </a:lnTo>
                  <a:lnTo>
                    <a:pt x="203" y="540"/>
                  </a:lnTo>
                  <a:lnTo>
                    <a:pt x="203" y="538"/>
                  </a:lnTo>
                  <a:lnTo>
                    <a:pt x="203" y="538"/>
                  </a:lnTo>
                  <a:lnTo>
                    <a:pt x="203" y="538"/>
                  </a:lnTo>
                  <a:lnTo>
                    <a:pt x="203" y="538"/>
                  </a:lnTo>
                  <a:lnTo>
                    <a:pt x="205" y="538"/>
                  </a:lnTo>
                  <a:lnTo>
                    <a:pt x="205" y="538"/>
                  </a:lnTo>
                  <a:lnTo>
                    <a:pt x="205" y="536"/>
                  </a:lnTo>
                  <a:lnTo>
                    <a:pt x="205" y="536"/>
                  </a:lnTo>
                  <a:lnTo>
                    <a:pt x="205" y="534"/>
                  </a:lnTo>
                  <a:lnTo>
                    <a:pt x="205" y="534"/>
                  </a:lnTo>
                  <a:lnTo>
                    <a:pt x="205" y="534"/>
                  </a:lnTo>
                  <a:lnTo>
                    <a:pt x="205" y="532"/>
                  </a:lnTo>
                  <a:lnTo>
                    <a:pt x="205" y="532"/>
                  </a:lnTo>
                  <a:lnTo>
                    <a:pt x="207" y="532"/>
                  </a:lnTo>
                  <a:lnTo>
                    <a:pt x="207" y="532"/>
                  </a:lnTo>
                  <a:lnTo>
                    <a:pt x="207" y="530"/>
                  </a:lnTo>
                  <a:lnTo>
                    <a:pt x="207" y="530"/>
                  </a:lnTo>
                  <a:lnTo>
                    <a:pt x="205" y="530"/>
                  </a:lnTo>
                  <a:lnTo>
                    <a:pt x="205" y="530"/>
                  </a:lnTo>
                  <a:lnTo>
                    <a:pt x="205" y="529"/>
                  </a:lnTo>
                  <a:lnTo>
                    <a:pt x="207" y="530"/>
                  </a:lnTo>
                  <a:lnTo>
                    <a:pt x="207" y="529"/>
                  </a:lnTo>
                  <a:lnTo>
                    <a:pt x="207" y="529"/>
                  </a:lnTo>
                  <a:lnTo>
                    <a:pt x="205" y="527"/>
                  </a:lnTo>
                  <a:lnTo>
                    <a:pt x="207" y="527"/>
                  </a:lnTo>
                  <a:lnTo>
                    <a:pt x="205" y="527"/>
                  </a:lnTo>
                  <a:lnTo>
                    <a:pt x="207" y="525"/>
                  </a:lnTo>
                  <a:lnTo>
                    <a:pt x="207" y="523"/>
                  </a:lnTo>
                  <a:lnTo>
                    <a:pt x="209" y="523"/>
                  </a:lnTo>
                  <a:lnTo>
                    <a:pt x="209" y="521"/>
                  </a:lnTo>
                  <a:lnTo>
                    <a:pt x="207" y="521"/>
                  </a:lnTo>
                  <a:lnTo>
                    <a:pt x="207" y="521"/>
                  </a:lnTo>
                  <a:lnTo>
                    <a:pt x="207" y="519"/>
                  </a:lnTo>
                  <a:lnTo>
                    <a:pt x="207" y="519"/>
                  </a:lnTo>
                  <a:lnTo>
                    <a:pt x="207" y="519"/>
                  </a:lnTo>
                  <a:lnTo>
                    <a:pt x="207" y="519"/>
                  </a:lnTo>
                  <a:lnTo>
                    <a:pt x="196" y="521"/>
                  </a:lnTo>
                  <a:lnTo>
                    <a:pt x="150" y="527"/>
                  </a:lnTo>
                  <a:lnTo>
                    <a:pt x="141" y="529"/>
                  </a:lnTo>
                  <a:lnTo>
                    <a:pt x="121" y="532"/>
                  </a:lnTo>
                  <a:lnTo>
                    <a:pt x="119" y="532"/>
                  </a:lnTo>
                  <a:lnTo>
                    <a:pt x="90" y="538"/>
                  </a:lnTo>
                  <a:lnTo>
                    <a:pt x="66" y="541"/>
                  </a:lnTo>
                  <a:lnTo>
                    <a:pt x="53" y="543"/>
                  </a:lnTo>
                  <a:lnTo>
                    <a:pt x="6" y="549"/>
                  </a:lnTo>
                  <a:lnTo>
                    <a:pt x="6" y="549"/>
                  </a:lnTo>
                  <a:lnTo>
                    <a:pt x="6" y="549"/>
                  </a:lnTo>
                  <a:lnTo>
                    <a:pt x="8" y="547"/>
                  </a:lnTo>
                  <a:lnTo>
                    <a:pt x="10" y="547"/>
                  </a:lnTo>
                  <a:lnTo>
                    <a:pt x="10" y="545"/>
                  </a:lnTo>
                  <a:lnTo>
                    <a:pt x="11" y="545"/>
                  </a:lnTo>
                  <a:lnTo>
                    <a:pt x="13" y="543"/>
                  </a:lnTo>
                  <a:lnTo>
                    <a:pt x="13" y="541"/>
                  </a:lnTo>
                  <a:lnTo>
                    <a:pt x="13" y="540"/>
                  </a:lnTo>
                  <a:lnTo>
                    <a:pt x="11" y="538"/>
                  </a:lnTo>
                  <a:lnTo>
                    <a:pt x="11" y="538"/>
                  </a:lnTo>
                  <a:lnTo>
                    <a:pt x="8" y="536"/>
                  </a:lnTo>
                  <a:lnTo>
                    <a:pt x="6" y="534"/>
                  </a:lnTo>
                  <a:lnTo>
                    <a:pt x="6" y="534"/>
                  </a:lnTo>
                  <a:lnTo>
                    <a:pt x="6" y="532"/>
                  </a:lnTo>
                  <a:lnTo>
                    <a:pt x="6" y="530"/>
                  </a:lnTo>
                  <a:lnTo>
                    <a:pt x="8" y="529"/>
                  </a:lnTo>
                  <a:lnTo>
                    <a:pt x="8" y="527"/>
                  </a:lnTo>
                  <a:lnTo>
                    <a:pt x="8" y="525"/>
                  </a:lnTo>
                  <a:lnTo>
                    <a:pt x="8" y="525"/>
                  </a:lnTo>
                  <a:lnTo>
                    <a:pt x="6" y="523"/>
                  </a:lnTo>
                  <a:lnTo>
                    <a:pt x="6" y="523"/>
                  </a:lnTo>
                  <a:lnTo>
                    <a:pt x="4" y="521"/>
                  </a:lnTo>
                  <a:lnTo>
                    <a:pt x="2" y="519"/>
                  </a:lnTo>
                  <a:lnTo>
                    <a:pt x="0" y="519"/>
                  </a:lnTo>
                  <a:lnTo>
                    <a:pt x="0" y="518"/>
                  </a:lnTo>
                  <a:lnTo>
                    <a:pt x="0" y="516"/>
                  </a:lnTo>
                  <a:lnTo>
                    <a:pt x="0" y="516"/>
                  </a:lnTo>
                  <a:lnTo>
                    <a:pt x="4" y="516"/>
                  </a:lnTo>
                  <a:lnTo>
                    <a:pt x="6" y="516"/>
                  </a:lnTo>
                  <a:lnTo>
                    <a:pt x="8" y="516"/>
                  </a:lnTo>
                  <a:lnTo>
                    <a:pt x="10" y="514"/>
                  </a:lnTo>
                  <a:lnTo>
                    <a:pt x="11" y="514"/>
                  </a:lnTo>
                  <a:lnTo>
                    <a:pt x="13" y="512"/>
                  </a:lnTo>
                  <a:lnTo>
                    <a:pt x="15" y="512"/>
                  </a:lnTo>
                  <a:lnTo>
                    <a:pt x="15" y="510"/>
                  </a:lnTo>
                  <a:lnTo>
                    <a:pt x="15" y="508"/>
                  </a:lnTo>
                  <a:lnTo>
                    <a:pt x="15" y="508"/>
                  </a:lnTo>
                  <a:lnTo>
                    <a:pt x="13" y="507"/>
                  </a:lnTo>
                  <a:lnTo>
                    <a:pt x="10" y="505"/>
                  </a:lnTo>
                  <a:lnTo>
                    <a:pt x="10" y="503"/>
                  </a:lnTo>
                  <a:lnTo>
                    <a:pt x="10" y="501"/>
                  </a:lnTo>
                  <a:lnTo>
                    <a:pt x="10" y="501"/>
                  </a:lnTo>
                  <a:lnTo>
                    <a:pt x="10" y="501"/>
                  </a:lnTo>
                  <a:lnTo>
                    <a:pt x="8" y="501"/>
                  </a:lnTo>
                  <a:lnTo>
                    <a:pt x="8" y="501"/>
                  </a:lnTo>
                  <a:lnTo>
                    <a:pt x="6" y="497"/>
                  </a:lnTo>
                  <a:lnTo>
                    <a:pt x="6" y="497"/>
                  </a:lnTo>
                  <a:lnTo>
                    <a:pt x="8" y="496"/>
                  </a:lnTo>
                  <a:lnTo>
                    <a:pt x="10" y="494"/>
                  </a:lnTo>
                  <a:lnTo>
                    <a:pt x="10" y="496"/>
                  </a:lnTo>
                  <a:lnTo>
                    <a:pt x="10" y="496"/>
                  </a:lnTo>
                  <a:lnTo>
                    <a:pt x="10" y="497"/>
                  </a:lnTo>
                  <a:lnTo>
                    <a:pt x="11" y="499"/>
                  </a:lnTo>
                  <a:lnTo>
                    <a:pt x="15" y="501"/>
                  </a:lnTo>
                  <a:lnTo>
                    <a:pt x="15" y="501"/>
                  </a:lnTo>
                  <a:lnTo>
                    <a:pt x="15" y="501"/>
                  </a:lnTo>
                  <a:lnTo>
                    <a:pt x="17" y="499"/>
                  </a:lnTo>
                  <a:lnTo>
                    <a:pt x="17" y="497"/>
                  </a:lnTo>
                  <a:lnTo>
                    <a:pt x="17" y="497"/>
                  </a:lnTo>
                  <a:lnTo>
                    <a:pt x="17" y="496"/>
                  </a:lnTo>
                  <a:lnTo>
                    <a:pt x="17" y="496"/>
                  </a:lnTo>
                  <a:lnTo>
                    <a:pt x="15" y="494"/>
                  </a:lnTo>
                  <a:lnTo>
                    <a:pt x="13" y="494"/>
                  </a:lnTo>
                  <a:lnTo>
                    <a:pt x="11" y="492"/>
                  </a:lnTo>
                  <a:lnTo>
                    <a:pt x="11" y="488"/>
                  </a:lnTo>
                  <a:lnTo>
                    <a:pt x="11" y="487"/>
                  </a:lnTo>
                  <a:lnTo>
                    <a:pt x="11" y="483"/>
                  </a:lnTo>
                  <a:lnTo>
                    <a:pt x="11" y="481"/>
                  </a:lnTo>
                  <a:lnTo>
                    <a:pt x="13" y="481"/>
                  </a:lnTo>
                  <a:lnTo>
                    <a:pt x="15" y="481"/>
                  </a:lnTo>
                  <a:lnTo>
                    <a:pt x="17" y="479"/>
                  </a:lnTo>
                  <a:lnTo>
                    <a:pt x="19" y="477"/>
                  </a:lnTo>
                  <a:lnTo>
                    <a:pt x="21" y="476"/>
                  </a:lnTo>
                  <a:lnTo>
                    <a:pt x="21" y="474"/>
                  </a:lnTo>
                  <a:lnTo>
                    <a:pt x="21" y="472"/>
                  </a:lnTo>
                  <a:lnTo>
                    <a:pt x="19" y="472"/>
                  </a:lnTo>
                  <a:lnTo>
                    <a:pt x="19" y="472"/>
                  </a:lnTo>
                  <a:lnTo>
                    <a:pt x="11" y="472"/>
                  </a:lnTo>
                  <a:lnTo>
                    <a:pt x="11" y="474"/>
                  </a:lnTo>
                  <a:lnTo>
                    <a:pt x="10" y="474"/>
                  </a:lnTo>
                  <a:lnTo>
                    <a:pt x="10" y="472"/>
                  </a:lnTo>
                  <a:lnTo>
                    <a:pt x="10" y="472"/>
                  </a:lnTo>
                  <a:lnTo>
                    <a:pt x="8" y="470"/>
                  </a:lnTo>
                  <a:lnTo>
                    <a:pt x="8" y="468"/>
                  </a:lnTo>
                  <a:lnTo>
                    <a:pt x="10" y="466"/>
                  </a:lnTo>
                  <a:lnTo>
                    <a:pt x="10" y="468"/>
                  </a:lnTo>
                  <a:lnTo>
                    <a:pt x="13" y="468"/>
                  </a:lnTo>
                  <a:lnTo>
                    <a:pt x="13" y="470"/>
                  </a:lnTo>
                  <a:lnTo>
                    <a:pt x="13" y="470"/>
                  </a:lnTo>
                  <a:lnTo>
                    <a:pt x="17" y="470"/>
                  </a:lnTo>
                  <a:lnTo>
                    <a:pt x="19" y="470"/>
                  </a:lnTo>
                  <a:lnTo>
                    <a:pt x="19" y="468"/>
                  </a:lnTo>
                  <a:lnTo>
                    <a:pt x="21" y="466"/>
                  </a:lnTo>
                  <a:lnTo>
                    <a:pt x="21" y="465"/>
                  </a:lnTo>
                  <a:lnTo>
                    <a:pt x="21" y="457"/>
                  </a:lnTo>
                  <a:lnTo>
                    <a:pt x="21" y="455"/>
                  </a:lnTo>
                  <a:lnTo>
                    <a:pt x="21" y="454"/>
                  </a:lnTo>
                  <a:lnTo>
                    <a:pt x="21" y="452"/>
                  </a:lnTo>
                  <a:lnTo>
                    <a:pt x="22" y="452"/>
                  </a:lnTo>
                  <a:lnTo>
                    <a:pt x="22" y="452"/>
                  </a:lnTo>
                  <a:lnTo>
                    <a:pt x="24" y="452"/>
                  </a:lnTo>
                  <a:lnTo>
                    <a:pt x="24" y="452"/>
                  </a:lnTo>
                  <a:lnTo>
                    <a:pt x="26" y="452"/>
                  </a:lnTo>
                  <a:lnTo>
                    <a:pt x="30" y="452"/>
                  </a:lnTo>
                  <a:lnTo>
                    <a:pt x="32" y="452"/>
                  </a:lnTo>
                  <a:lnTo>
                    <a:pt x="32" y="450"/>
                  </a:lnTo>
                  <a:lnTo>
                    <a:pt x="32" y="448"/>
                  </a:lnTo>
                  <a:lnTo>
                    <a:pt x="32" y="448"/>
                  </a:lnTo>
                  <a:lnTo>
                    <a:pt x="26" y="450"/>
                  </a:lnTo>
                  <a:lnTo>
                    <a:pt x="24" y="452"/>
                  </a:lnTo>
                  <a:lnTo>
                    <a:pt x="24" y="452"/>
                  </a:lnTo>
                  <a:lnTo>
                    <a:pt x="22" y="450"/>
                  </a:lnTo>
                  <a:lnTo>
                    <a:pt x="21" y="450"/>
                  </a:lnTo>
                  <a:lnTo>
                    <a:pt x="21" y="450"/>
                  </a:lnTo>
                  <a:lnTo>
                    <a:pt x="22" y="448"/>
                  </a:lnTo>
                  <a:lnTo>
                    <a:pt x="22" y="446"/>
                  </a:lnTo>
                  <a:lnTo>
                    <a:pt x="22" y="443"/>
                  </a:lnTo>
                  <a:lnTo>
                    <a:pt x="22" y="441"/>
                  </a:lnTo>
                  <a:lnTo>
                    <a:pt x="24" y="439"/>
                  </a:lnTo>
                  <a:lnTo>
                    <a:pt x="26" y="439"/>
                  </a:lnTo>
                  <a:lnTo>
                    <a:pt x="28" y="439"/>
                  </a:lnTo>
                  <a:lnTo>
                    <a:pt x="28" y="441"/>
                  </a:lnTo>
                  <a:lnTo>
                    <a:pt x="30" y="443"/>
                  </a:lnTo>
                  <a:lnTo>
                    <a:pt x="32" y="443"/>
                  </a:lnTo>
                  <a:lnTo>
                    <a:pt x="32" y="443"/>
                  </a:lnTo>
                  <a:lnTo>
                    <a:pt x="33" y="443"/>
                  </a:lnTo>
                  <a:lnTo>
                    <a:pt x="33" y="441"/>
                  </a:lnTo>
                  <a:lnTo>
                    <a:pt x="32" y="439"/>
                  </a:lnTo>
                  <a:lnTo>
                    <a:pt x="30" y="439"/>
                  </a:lnTo>
                  <a:lnTo>
                    <a:pt x="30" y="437"/>
                  </a:lnTo>
                  <a:lnTo>
                    <a:pt x="30" y="437"/>
                  </a:lnTo>
                  <a:lnTo>
                    <a:pt x="32" y="435"/>
                  </a:lnTo>
                  <a:lnTo>
                    <a:pt x="32" y="435"/>
                  </a:lnTo>
                  <a:lnTo>
                    <a:pt x="32" y="435"/>
                  </a:lnTo>
                  <a:lnTo>
                    <a:pt x="33" y="434"/>
                  </a:lnTo>
                  <a:lnTo>
                    <a:pt x="35" y="432"/>
                  </a:lnTo>
                  <a:lnTo>
                    <a:pt x="35" y="430"/>
                  </a:lnTo>
                  <a:lnTo>
                    <a:pt x="37" y="423"/>
                  </a:lnTo>
                  <a:lnTo>
                    <a:pt x="39" y="421"/>
                  </a:lnTo>
                  <a:lnTo>
                    <a:pt x="41" y="419"/>
                  </a:lnTo>
                  <a:lnTo>
                    <a:pt x="41" y="421"/>
                  </a:lnTo>
                  <a:lnTo>
                    <a:pt x="44" y="419"/>
                  </a:lnTo>
                  <a:lnTo>
                    <a:pt x="46" y="417"/>
                  </a:lnTo>
                  <a:lnTo>
                    <a:pt x="46" y="415"/>
                  </a:lnTo>
                  <a:lnTo>
                    <a:pt x="46" y="413"/>
                  </a:lnTo>
                  <a:lnTo>
                    <a:pt x="46" y="413"/>
                  </a:lnTo>
                  <a:lnTo>
                    <a:pt x="44" y="413"/>
                  </a:lnTo>
                  <a:lnTo>
                    <a:pt x="44" y="412"/>
                  </a:lnTo>
                  <a:lnTo>
                    <a:pt x="41" y="412"/>
                  </a:lnTo>
                  <a:lnTo>
                    <a:pt x="39" y="412"/>
                  </a:lnTo>
                  <a:lnTo>
                    <a:pt x="39" y="410"/>
                  </a:lnTo>
                  <a:lnTo>
                    <a:pt x="39" y="410"/>
                  </a:lnTo>
                  <a:lnTo>
                    <a:pt x="39" y="408"/>
                  </a:lnTo>
                  <a:lnTo>
                    <a:pt x="39" y="408"/>
                  </a:lnTo>
                  <a:lnTo>
                    <a:pt x="39" y="408"/>
                  </a:lnTo>
                  <a:lnTo>
                    <a:pt x="41" y="408"/>
                  </a:lnTo>
                  <a:lnTo>
                    <a:pt x="41" y="408"/>
                  </a:lnTo>
                  <a:lnTo>
                    <a:pt x="43" y="410"/>
                  </a:lnTo>
                  <a:lnTo>
                    <a:pt x="44" y="412"/>
                  </a:lnTo>
                  <a:lnTo>
                    <a:pt x="46" y="412"/>
                  </a:lnTo>
                  <a:lnTo>
                    <a:pt x="48" y="410"/>
                  </a:lnTo>
                  <a:lnTo>
                    <a:pt x="46" y="410"/>
                  </a:lnTo>
                  <a:lnTo>
                    <a:pt x="46" y="406"/>
                  </a:lnTo>
                  <a:lnTo>
                    <a:pt x="46" y="406"/>
                  </a:lnTo>
                  <a:lnTo>
                    <a:pt x="50" y="404"/>
                  </a:lnTo>
                  <a:lnTo>
                    <a:pt x="50" y="404"/>
                  </a:lnTo>
                  <a:lnTo>
                    <a:pt x="50" y="401"/>
                  </a:lnTo>
                  <a:lnTo>
                    <a:pt x="52" y="401"/>
                  </a:lnTo>
                  <a:lnTo>
                    <a:pt x="52" y="397"/>
                  </a:lnTo>
                  <a:lnTo>
                    <a:pt x="52" y="397"/>
                  </a:lnTo>
                  <a:lnTo>
                    <a:pt x="52" y="395"/>
                  </a:lnTo>
                  <a:lnTo>
                    <a:pt x="50" y="395"/>
                  </a:lnTo>
                  <a:lnTo>
                    <a:pt x="48" y="395"/>
                  </a:lnTo>
                  <a:lnTo>
                    <a:pt x="46" y="395"/>
                  </a:lnTo>
                  <a:lnTo>
                    <a:pt x="46" y="395"/>
                  </a:lnTo>
                  <a:lnTo>
                    <a:pt x="46" y="395"/>
                  </a:lnTo>
                  <a:lnTo>
                    <a:pt x="46" y="395"/>
                  </a:lnTo>
                  <a:lnTo>
                    <a:pt x="48" y="397"/>
                  </a:lnTo>
                  <a:lnTo>
                    <a:pt x="48" y="401"/>
                  </a:lnTo>
                  <a:lnTo>
                    <a:pt x="46" y="401"/>
                  </a:lnTo>
                  <a:lnTo>
                    <a:pt x="46" y="401"/>
                  </a:lnTo>
                  <a:lnTo>
                    <a:pt x="44" y="401"/>
                  </a:lnTo>
                  <a:lnTo>
                    <a:pt x="44" y="401"/>
                  </a:lnTo>
                  <a:lnTo>
                    <a:pt x="43" y="401"/>
                  </a:lnTo>
                  <a:lnTo>
                    <a:pt x="43" y="401"/>
                  </a:lnTo>
                  <a:lnTo>
                    <a:pt x="43" y="401"/>
                  </a:lnTo>
                  <a:lnTo>
                    <a:pt x="43" y="402"/>
                  </a:lnTo>
                  <a:lnTo>
                    <a:pt x="35" y="401"/>
                  </a:lnTo>
                  <a:lnTo>
                    <a:pt x="35" y="401"/>
                  </a:lnTo>
                  <a:lnTo>
                    <a:pt x="35" y="401"/>
                  </a:lnTo>
                  <a:lnTo>
                    <a:pt x="35" y="399"/>
                  </a:lnTo>
                  <a:lnTo>
                    <a:pt x="35" y="393"/>
                  </a:lnTo>
                  <a:lnTo>
                    <a:pt x="35" y="393"/>
                  </a:lnTo>
                  <a:lnTo>
                    <a:pt x="35" y="393"/>
                  </a:lnTo>
                  <a:lnTo>
                    <a:pt x="37" y="391"/>
                  </a:lnTo>
                  <a:lnTo>
                    <a:pt x="37" y="391"/>
                  </a:lnTo>
                  <a:lnTo>
                    <a:pt x="39" y="391"/>
                  </a:lnTo>
                  <a:lnTo>
                    <a:pt x="39" y="391"/>
                  </a:lnTo>
                  <a:lnTo>
                    <a:pt x="41" y="391"/>
                  </a:lnTo>
                  <a:lnTo>
                    <a:pt x="41" y="391"/>
                  </a:lnTo>
                  <a:lnTo>
                    <a:pt x="43" y="390"/>
                  </a:lnTo>
                  <a:lnTo>
                    <a:pt x="43" y="390"/>
                  </a:lnTo>
                  <a:lnTo>
                    <a:pt x="44" y="390"/>
                  </a:lnTo>
                  <a:lnTo>
                    <a:pt x="44" y="390"/>
                  </a:lnTo>
                  <a:lnTo>
                    <a:pt x="44" y="388"/>
                  </a:lnTo>
                  <a:lnTo>
                    <a:pt x="46" y="388"/>
                  </a:lnTo>
                  <a:lnTo>
                    <a:pt x="46" y="386"/>
                  </a:lnTo>
                  <a:lnTo>
                    <a:pt x="48" y="386"/>
                  </a:lnTo>
                  <a:lnTo>
                    <a:pt x="48" y="388"/>
                  </a:lnTo>
                  <a:lnTo>
                    <a:pt x="50" y="388"/>
                  </a:lnTo>
                  <a:lnTo>
                    <a:pt x="52" y="388"/>
                  </a:lnTo>
                  <a:lnTo>
                    <a:pt x="52" y="388"/>
                  </a:lnTo>
                  <a:lnTo>
                    <a:pt x="53" y="390"/>
                  </a:lnTo>
                  <a:lnTo>
                    <a:pt x="53" y="390"/>
                  </a:lnTo>
                  <a:lnTo>
                    <a:pt x="53" y="388"/>
                  </a:lnTo>
                  <a:lnTo>
                    <a:pt x="53" y="386"/>
                  </a:lnTo>
                  <a:lnTo>
                    <a:pt x="53" y="382"/>
                  </a:lnTo>
                  <a:lnTo>
                    <a:pt x="52" y="381"/>
                  </a:lnTo>
                  <a:lnTo>
                    <a:pt x="52" y="381"/>
                  </a:lnTo>
                  <a:lnTo>
                    <a:pt x="52" y="381"/>
                  </a:lnTo>
                  <a:lnTo>
                    <a:pt x="52" y="379"/>
                  </a:lnTo>
                  <a:lnTo>
                    <a:pt x="53" y="379"/>
                  </a:lnTo>
                  <a:lnTo>
                    <a:pt x="53" y="379"/>
                  </a:lnTo>
                  <a:lnTo>
                    <a:pt x="57" y="379"/>
                  </a:lnTo>
                  <a:lnTo>
                    <a:pt x="59" y="379"/>
                  </a:lnTo>
                  <a:lnTo>
                    <a:pt x="59" y="375"/>
                  </a:lnTo>
                  <a:lnTo>
                    <a:pt x="59" y="373"/>
                  </a:lnTo>
                  <a:lnTo>
                    <a:pt x="61" y="370"/>
                  </a:lnTo>
                  <a:lnTo>
                    <a:pt x="61" y="370"/>
                  </a:lnTo>
                  <a:lnTo>
                    <a:pt x="61" y="368"/>
                  </a:lnTo>
                  <a:lnTo>
                    <a:pt x="61" y="368"/>
                  </a:lnTo>
                  <a:lnTo>
                    <a:pt x="61" y="368"/>
                  </a:lnTo>
                  <a:lnTo>
                    <a:pt x="61" y="368"/>
                  </a:lnTo>
                  <a:lnTo>
                    <a:pt x="59" y="370"/>
                  </a:lnTo>
                  <a:lnTo>
                    <a:pt x="59" y="371"/>
                  </a:lnTo>
                  <a:lnTo>
                    <a:pt x="59" y="373"/>
                  </a:lnTo>
                  <a:lnTo>
                    <a:pt x="57" y="373"/>
                  </a:lnTo>
                  <a:lnTo>
                    <a:pt x="57" y="373"/>
                  </a:lnTo>
                  <a:lnTo>
                    <a:pt x="55" y="373"/>
                  </a:lnTo>
                  <a:lnTo>
                    <a:pt x="52" y="373"/>
                  </a:lnTo>
                  <a:lnTo>
                    <a:pt x="50" y="373"/>
                  </a:lnTo>
                  <a:lnTo>
                    <a:pt x="50" y="373"/>
                  </a:lnTo>
                  <a:lnTo>
                    <a:pt x="48" y="371"/>
                  </a:lnTo>
                  <a:lnTo>
                    <a:pt x="48" y="370"/>
                  </a:lnTo>
                  <a:lnTo>
                    <a:pt x="46" y="370"/>
                  </a:lnTo>
                  <a:lnTo>
                    <a:pt x="46" y="368"/>
                  </a:lnTo>
                  <a:lnTo>
                    <a:pt x="48" y="368"/>
                  </a:lnTo>
                  <a:lnTo>
                    <a:pt x="48" y="366"/>
                  </a:lnTo>
                  <a:lnTo>
                    <a:pt x="48" y="366"/>
                  </a:lnTo>
                  <a:lnTo>
                    <a:pt x="52" y="364"/>
                  </a:lnTo>
                  <a:lnTo>
                    <a:pt x="52" y="364"/>
                  </a:lnTo>
                  <a:lnTo>
                    <a:pt x="52" y="362"/>
                  </a:lnTo>
                  <a:lnTo>
                    <a:pt x="50" y="362"/>
                  </a:lnTo>
                  <a:lnTo>
                    <a:pt x="50" y="360"/>
                  </a:lnTo>
                  <a:lnTo>
                    <a:pt x="48" y="360"/>
                  </a:lnTo>
                  <a:lnTo>
                    <a:pt x="48" y="360"/>
                  </a:lnTo>
                  <a:lnTo>
                    <a:pt x="46" y="362"/>
                  </a:lnTo>
                  <a:lnTo>
                    <a:pt x="44" y="362"/>
                  </a:lnTo>
                  <a:lnTo>
                    <a:pt x="43" y="362"/>
                  </a:lnTo>
                  <a:lnTo>
                    <a:pt x="41" y="362"/>
                  </a:lnTo>
                  <a:lnTo>
                    <a:pt x="39" y="362"/>
                  </a:lnTo>
                  <a:lnTo>
                    <a:pt x="35" y="359"/>
                  </a:lnTo>
                  <a:lnTo>
                    <a:pt x="33" y="357"/>
                  </a:lnTo>
                  <a:lnTo>
                    <a:pt x="33" y="355"/>
                  </a:lnTo>
                  <a:lnTo>
                    <a:pt x="33" y="353"/>
                  </a:lnTo>
                  <a:lnTo>
                    <a:pt x="33" y="353"/>
                  </a:lnTo>
                  <a:lnTo>
                    <a:pt x="35" y="351"/>
                  </a:lnTo>
                  <a:lnTo>
                    <a:pt x="35" y="349"/>
                  </a:lnTo>
                  <a:lnTo>
                    <a:pt x="37" y="351"/>
                  </a:lnTo>
                  <a:lnTo>
                    <a:pt x="41" y="355"/>
                  </a:lnTo>
                  <a:lnTo>
                    <a:pt x="43" y="357"/>
                  </a:lnTo>
                  <a:lnTo>
                    <a:pt x="44" y="357"/>
                  </a:lnTo>
                  <a:lnTo>
                    <a:pt x="46" y="357"/>
                  </a:lnTo>
                  <a:lnTo>
                    <a:pt x="46" y="355"/>
                  </a:lnTo>
                  <a:lnTo>
                    <a:pt x="48" y="355"/>
                  </a:lnTo>
                  <a:lnTo>
                    <a:pt x="48" y="355"/>
                  </a:lnTo>
                  <a:lnTo>
                    <a:pt x="46" y="353"/>
                  </a:lnTo>
                  <a:lnTo>
                    <a:pt x="46" y="353"/>
                  </a:lnTo>
                  <a:lnTo>
                    <a:pt x="44" y="353"/>
                  </a:lnTo>
                  <a:lnTo>
                    <a:pt x="44" y="351"/>
                  </a:lnTo>
                  <a:lnTo>
                    <a:pt x="43" y="351"/>
                  </a:lnTo>
                  <a:lnTo>
                    <a:pt x="39" y="351"/>
                  </a:lnTo>
                  <a:lnTo>
                    <a:pt x="39" y="351"/>
                  </a:lnTo>
                  <a:lnTo>
                    <a:pt x="39" y="349"/>
                  </a:lnTo>
                  <a:lnTo>
                    <a:pt x="37" y="348"/>
                  </a:lnTo>
                  <a:lnTo>
                    <a:pt x="37" y="348"/>
                  </a:lnTo>
                  <a:lnTo>
                    <a:pt x="39" y="348"/>
                  </a:lnTo>
                  <a:lnTo>
                    <a:pt x="41" y="346"/>
                  </a:lnTo>
                  <a:lnTo>
                    <a:pt x="41" y="346"/>
                  </a:lnTo>
                  <a:lnTo>
                    <a:pt x="43" y="342"/>
                  </a:lnTo>
                  <a:lnTo>
                    <a:pt x="44" y="342"/>
                  </a:lnTo>
                  <a:lnTo>
                    <a:pt x="44" y="340"/>
                  </a:lnTo>
                  <a:lnTo>
                    <a:pt x="44" y="340"/>
                  </a:lnTo>
                  <a:lnTo>
                    <a:pt x="44" y="338"/>
                  </a:lnTo>
                  <a:lnTo>
                    <a:pt x="43" y="337"/>
                  </a:lnTo>
                  <a:lnTo>
                    <a:pt x="43" y="338"/>
                  </a:lnTo>
                  <a:lnTo>
                    <a:pt x="41" y="338"/>
                  </a:lnTo>
                  <a:lnTo>
                    <a:pt x="39" y="342"/>
                  </a:lnTo>
                  <a:lnTo>
                    <a:pt x="37" y="342"/>
                  </a:lnTo>
                  <a:lnTo>
                    <a:pt x="33" y="344"/>
                  </a:lnTo>
                  <a:lnTo>
                    <a:pt x="33" y="344"/>
                  </a:lnTo>
                  <a:lnTo>
                    <a:pt x="33" y="344"/>
                  </a:lnTo>
                  <a:lnTo>
                    <a:pt x="32" y="344"/>
                  </a:lnTo>
                  <a:lnTo>
                    <a:pt x="30" y="342"/>
                  </a:lnTo>
                  <a:lnTo>
                    <a:pt x="28" y="338"/>
                  </a:lnTo>
                  <a:lnTo>
                    <a:pt x="28" y="338"/>
                  </a:lnTo>
                  <a:lnTo>
                    <a:pt x="30" y="337"/>
                  </a:lnTo>
                  <a:lnTo>
                    <a:pt x="32" y="333"/>
                  </a:lnTo>
                  <a:lnTo>
                    <a:pt x="33" y="331"/>
                  </a:lnTo>
                  <a:lnTo>
                    <a:pt x="35" y="329"/>
                  </a:lnTo>
                  <a:lnTo>
                    <a:pt x="37" y="328"/>
                  </a:lnTo>
                  <a:lnTo>
                    <a:pt x="35" y="328"/>
                  </a:lnTo>
                  <a:lnTo>
                    <a:pt x="32" y="326"/>
                  </a:lnTo>
                  <a:lnTo>
                    <a:pt x="30" y="326"/>
                  </a:lnTo>
                  <a:lnTo>
                    <a:pt x="28" y="326"/>
                  </a:lnTo>
                  <a:lnTo>
                    <a:pt x="26" y="326"/>
                  </a:lnTo>
                  <a:lnTo>
                    <a:pt x="26" y="326"/>
                  </a:lnTo>
                  <a:lnTo>
                    <a:pt x="26" y="324"/>
                  </a:lnTo>
                  <a:lnTo>
                    <a:pt x="26" y="322"/>
                  </a:lnTo>
                  <a:lnTo>
                    <a:pt x="24" y="318"/>
                  </a:lnTo>
                  <a:lnTo>
                    <a:pt x="26" y="315"/>
                  </a:lnTo>
                  <a:lnTo>
                    <a:pt x="26" y="313"/>
                  </a:lnTo>
                  <a:lnTo>
                    <a:pt x="30" y="311"/>
                  </a:lnTo>
                  <a:lnTo>
                    <a:pt x="32" y="309"/>
                  </a:lnTo>
                  <a:lnTo>
                    <a:pt x="32" y="309"/>
                  </a:lnTo>
                  <a:lnTo>
                    <a:pt x="32" y="306"/>
                  </a:lnTo>
                  <a:lnTo>
                    <a:pt x="30" y="300"/>
                  </a:lnTo>
                  <a:lnTo>
                    <a:pt x="30" y="298"/>
                  </a:lnTo>
                  <a:lnTo>
                    <a:pt x="28" y="296"/>
                  </a:lnTo>
                  <a:lnTo>
                    <a:pt x="28" y="296"/>
                  </a:lnTo>
                  <a:lnTo>
                    <a:pt x="26" y="296"/>
                  </a:lnTo>
                  <a:lnTo>
                    <a:pt x="24" y="296"/>
                  </a:lnTo>
                  <a:lnTo>
                    <a:pt x="24" y="298"/>
                  </a:lnTo>
                  <a:lnTo>
                    <a:pt x="24" y="300"/>
                  </a:lnTo>
                  <a:lnTo>
                    <a:pt x="24" y="302"/>
                  </a:lnTo>
                  <a:lnTo>
                    <a:pt x="24" y="304"/>
                  </a:lnTo>
                  <a:lnTo>
                    <a:pt x="24" y="306"/>
                  </a:lnTo>
                  <a:lnTo>
                    <a:pt x="22" y="307"/>
                  </a:lnTo>
                  <a:lnTo>
                    <a:pt x="22" y="307"/>
                  </a:lnTo>
                  <a:lnTo>
                    <a:pt x="21" y="307"/>
                  </a:lnTo>
                  <a:lnTo>
                    <a:pt x="19" y="307"/>
                  </a:lnTo>
                  <a:lnTo>
                    <a:pt x="17" y="306"/>
                  </a:lnTo>
                  <a:lnTo>
                    <a:pt x="17" y="304"/>
                  </a:lnTo>
                  <a:lnTo>
                    <a:pt x="17" y="302"/>
                  </a:lnTo>
                  <a:lnTo>
                    <a:pt x="19" y="300"/>
                  </a:lnTo>
                  <a:lnTo>
                    <a:pt x="21" y="296"/>
                  </a:lnTo>
                  <a:lnTo>
                    <a:pt x="21" y="295"/>
                  </a:lnTo>
                  <a:lnTo>
                    <a:pt x="21" y="293"/>
                  </a:lnTo>
                  <a:lnTo>
                    <a:pt x="21" y="291"/>
                  </a:lnTo>
                  <a:lnTo>
                    <a:pt x="21" y="291"/>
                  </a:lnTo>
                  <a:lnTo>
                    <a:pt x="22" y="291"/>
                  </a:lnTo>
                  <a:lnTo>
                    <a:pt x="22" y="289"/>
                  </a:lnTo>
                  <a:lnTo>
                    <a:pt x="24" y="289"/>
                  </a:lnTo>
                  <a:lnTo>
                    <a:pt x="24" y="287"/>
                  </a:lnTo>
                  <a:lnTo>
                    <a:pt x="24" y="287"/>
                  </a:lnTo>
                  <a:lnTo>
                    <a:pt x="24" y="286"/>
                  </a:lnTo>
                  <a:lnTo>
                    <a:pt x="21" y="284"/>
                  </a:lnTo>
                  <a:lnTo>
                    <a:pt x="15" y="282"/>
                  </a:lnTo>
                  <a:lnTo>
                    <a:pt x="15" y="282"/>
                  </a:lnTo>
                  <a:lnTo>
                    <a:pt x="15" y="280"/>
                  </a:lnTo>
                  <a:lnTo>
                    <a:pt x="15" y="278"/>
                  </a:lnTo>
                  <a:lnTo>
                    <a:pt x="15" y="278"/>
                  </a:lnTo>
                  <a:lnTo>
                    <a:pt x="17" y="278"/>
                  </a:lnTo>
                  <a:lnTo>
                    <a:pt x="19" y="278"/>
                  </a:lnTo>
                  <a:lnTo>
                    <a:pt x="21" y="278"/>
                  </a:lnTo>
                  <a:lnTo>
                    <a:pt x="22" y="278"/>
                  </a:lnTo>
                  <a:lnTo>
                    <a:pt x="24" y="278"/>
                  </a:lnTo>
                  <a:lnTo>
                    <a:pt x="24" y="276"/>
                  </a:lnTo>
                  <a:lnTo>
                    <a:pt x="26" y="276"/>
                  </a:lnTo>
                  <a:lnTo>
                    <a:pt x="26" y="275"/>
                  </a:lnTo>
                  <a:lnTo>
                    <a:pt x="26" y="273"/>
                  </a:lnTo>
                  <a:lnTo>
                    <a:pt x="24" y="273"/>
                  </a:lnTo>
                  <a:lnTo>
                    <a:pt x="24" y="271"/>
                  </a:lnTo>
                  <a:lnTo>
                    <a:pt x="24" y="267"/>
                  </a:lnTo>
                  <a:lnTo>
                    <a:pt x="26" y="265"/>
                  </a:lnTo>
                  <a:lnTo>
                    <a:pt x="28" y="264"/>
                  </a:lnTo>
                  <a:lnTo>
                    <a:pt x="28" y="262"/>
                  </a:lnTo>
                  <a:lnTo>
                    <a:pt x="28" y="260"/>
                  </a:lnTo>
                  <a:lnTo>
                    <a:pt x="28" y="260"/>
                  </a:lnTo>
                  <a:lnTo>
                    <a:pt x="28" y="258"/>
                  </a:lnTo>
                  <a:lnTo>
                    <a:pt x="26" y="258"/>
                  </a:lnTo>
                  <a:lnTo>
                    <a:pt x="24" y="258"/>
                  </a:lnTo>
                  <a:lnTo>
                    <a:pt x="24" y="258"/>
                  </a:lnTo>
                  <a:lnTo>
                    <a:pt x="24" y="260"/>
                  </a:lnTo>
                  <a:lnTo>
                    <a:pt x="22" y="264"/>
                  </a:lnTo>
                  <a:lnTo>
                    <a:pt x="22" y="264"/>
                  </a:lnTo>
                  <a:lnTo>
                    <a:pt x="22" y="264"/>
                  </a:lnTo>
                  <a:lnTo>
                    <a:pt x="21" y="262"/>
                  </a:lnTo>
                  <a:lnTo>
                    <a:pt x="19" y="260"/>
                  </a:lnTo>
                  <a:lnTo>
                    <a:pt x="17" y="258"/>
                  </a:lnTo>
                  <a:lnTo>
                    <a:pt x="17" y="256"/>
                  </a:lnTo>
                  <a:lnTo>
                    <a:pt x="17" y="253"/>
                  </a:lnTo>
                  <a:lnTo>
                    <a:pt x="17" y="251"/>
                  </a:lnTo>
                  <a:lnTo>
                    <a:pt x="19" y="247"/>
                  </a:lnTo>
                  <a:lnTo>
                    <a:pt x="22" y="243"/>
                  </a:lnTo>
                  <a:lnTo>
                    <a:pt x="22" y="242"/>
                  </a:lnTo>
                  <a:lnTo>
                    <a:pt x="24" y="240"/>
                  </a:lnTo>
                  <a:lnTo>
                    <a:pt x="22" y="238"/>
                  </a:lnTo>
                  <a:lnTo>
                    <a:pt x="22" y="238"/>
                  </a:lnTo>
                  <a:lnTo>
                    <a:pt x="22" y="236"/>
                  </a:lnTo>
                  <a:lnTo>
                    <a:pt x="21" y="236"/>
                  </a:lnTo>
                  <a:lnTo>
                    <a:pt x="21" y="236"/>
                  </a:lnTo>
                  <a:lnTo>
                    <a:pt x="21" y="238"/>
                  </a:lnTo>
                  <a:lnTo>
                    <a:pt x="21" y="238"/>
                  </a:lnTo>
                  <a:lnTo>
                    <a:pt x="19" y="240"/>
                  </a:lnTo>
                  <a:lnTo>
                    <a:pt x="21" y="243"/>
                  </a:lnTo>
                  <a:lnTo>
                    <a:pt x="19" y="243"/>
                  </a:lnTo>
                  <a:lnTo>
                    <a:pt x="17" y="247"/>
                  </a:lnTo>
                  <a:lnTo>
                    <a:pt x="15" y="247"/>
                  </a:lnTo>
                  <a:lnTo>
                    <a:pt x="13" y="249"/>
                  </a:lnTo>
                  <a:lnTo>
                    <a:pt x="11" y="247"/>
                  </a:lnTo>
                  <a:lnTo>
                    <a:pt x="10" y="245"/>
                  </a:lnTo>
                  <a:lnTo>
                    <a:pt x="10" y="243"/>
                  </a:lnTo>
                  <a:lnTo>
                    <a:pt x="10" y="243"/>
                  </a:lnTo>
                  <a:lnTo>
                    <a:pt x="11" y="243"/>
                  </a:lnTo>
                  <a:lnTo>
                    <a:pt x="13" y="242"/>
                  </a:lnTo>
                  <a:lnTo>
                    <a:pt x="15" y="240"/>
                  </a:lnTo>
                  <a:lnTo>
                    <a:pt x="17" y="240"/>
                  </a:lnTo>
                  <a:lnTo>
                    <a:pt x="17" y="240"/>
                  </a:lnTo>
                  <a:lnTo>
                    <a:pt x="17" y="236"/>
                  </a:lnTo>
                  <a:lnTo>
                    <a:pt x="17" y="236"/>
                  </a:lnTo>
                  <a:lnTo>
                    <a:pt x="15" y="234"/>
                  </a:lnTo>
                  <a:lnTo>
                    <a:pt x="13" y="233"/>
                  </a:lnTo>
                  <a:lnTo>
                    <a:pt x="11" y="233"/>
                  </a:lnTo>
                  <a:lnTo>
                    <a:pt x="11" y="234"/>
                  </a:lnTo>
                  <a:lnTo>
                    <a:pt x="11" y="238"/>
                  </a:lnTo>
                  <a:lnTo>
                    <a:pt x="11" y="242"/>
                  </a:lnTo>
                  <a:lnTo>
                    <a:pt x="10" y="242"/>
                  </a:lnTo>
                  <a:lnTo>
                    <a:pt x="6" y="242"/>
                  </a:lnTo>
                  <a:lnTo>
                    <a:pt x="6" y="242"/>
                  </a:lnTo>
                  <a:lnTo>
                    <a:pt x="6" y="242"/>
                  </a:lnTo>
                  <a:lnTo>
                    <a:pt x="6" y="240"/>
                  </a:lnTo>
                  <a:lnTo>
                    <a:pt x="8" y="238"/>
                  </a:lnTo>
                  <a:lnTo>
                    <a:pt x="10" y="234"/>
                  </a:lnTo>
                  <a:lnTo>
                    <a:pt x="10" y="233"/>
                  </a:lnTo>
                  <a:lnTo>
                    <a:pt x="10" y="231"/>
                  </a:lnTo>
                  <a:lnTo>
                    <a:pt x="8" y="231"/>
                  </a:lnTo>
                  <a:lnTo>
                    <a:pt x="6" y="231"/>
                  </a:lnTo>
                  <a:lnTo>
                    <a:pt x="4" y="227"/>
                  </a:lnTo>
                  <a:lnTo>
                    <a:pt x="4" y="227"/>
                  </a:lnTo>
                  <a:lnTo>
                    <a:pt x="2" y="225"/>
                  </a:lnTo>
                  <a:lnTo>
                    <a:pt x="2" y="225"/>
                  </a:lnTo>
                  <a:lnTo>
                    <a:pt x="4" y="223"/>
                  </a:lnTo>
                  <a:lnTo>
                    <a:pt x="6" y="225"/>
                  </a:lnTo>
                  <a:lnTo>
                    <a:pt x="6" y="225"/>
                  </a:lnTo>
                  <a:lnTo>
                    <a:pt x="8" y="225"/>
                  </a:lnTo>
                  <a:lnTo>
                    <a:pt x="10" y="225"/>
                  </a:lnTo>
                  <a:lnTo>
                    <a:pt x="10" y="223"/>
                  </a:lnTo>
                  <a:lnTo>
                    <a:pt x="11" y="222"/>
                  </a:lnTo>
                  <a:lnTo>
                    <a:pt x="11" y="220"/>
                  </a:lnTo>
                  <a:lnTo>
                    <a:pt x="11" y="218"/>
                  </a:lnTo>
                  <a:lnTo>
                    <a:pt x="10" y="216"/>
                  </a:lnTo>
                  <a:lnTo>
                    <a:pt x="8" y="216"/>
                  </a:lnTo>
                  <a:lnTo>
                    <a:pt x="8" y="214"/>
                  </a:lnTo>
                  <a:lnTo>
                    <a:pt x="6" y="214"/>
                  </a:lnTo>
                  <a:lnTo>
                    <a:pt x="4" y="214"/>
                  </a:lnTo>
                  <a:lnTo>
                    <a:pt x="4" y="214"/>
                  </a:lnTo>
                  <a:lnTo>
                    <a:pt x="2" y="211"/>
                  </a:lnTo>
                  <a:lnTo>
                    <a:pt x="2" y="211"/>
                  </a:lnTo>
                  <a:lnTo>
                    <a:pt x="2" y="209"/>
                  </a:lnTo>
                  <a:lnTo>
                    <a:pt x="4" y="209"/>
                  </a:lnTo>
                  <a:lnTo>
                    <a:pt x="6" y="207"/>
                  </a:lnTo>
                  <a:lnTo>
                    <a:pt x="8" y="207"/>
                  </a:lnTo>
                  <a:lnTo>
                    <a:pt x="10" y="209"/>
                  </a:lnTo>
                  <a:lnTo>
                    <a:pt x="10" y="209"/>
                  </a:lnTo>
                  <a:lnTo>
                    <a:pt x="11" y="209"/>
                  </a:lnTo>
                  <a:lnTo>
                    <a:pt x="11" y="211"/>
                  </a:lnTo>
                  <a:lnTo>
                    <a:pt x="13" y="212"/>
                  </a:lnTo>
                  <a:lnTo>
                    <a:pt x="13" y="212"/>
                  </a:lnTo>
                  <a:lnTo>
                    <a:pt x="17" y="212"/>
                  </a:lnTo>
                  <a:lnTo>
                    <a:pt x="19" y="212"/>
                  </a:lnTo>
                  <a:lnTo>
                    <a:pt x="19" y="212"/>
                  </a:lnTo>
                  <a:lnTo>
                    <a:pt x="21" y="211"/>
                  </a:lnTo>
                  <a:lnTo>
                    <a:pt x="21" y="209"/>
                  </a:lnTo>
                  <a:lnTo>
                    <a:pt x="21" y="207"/>
                  </a:lnTo>
                  <a:lnTo>
                    <a:pt x="21" y="207"/>
                  </a:lnTo>
                  <a:lnTo>
                    <a:pt x="21" y="205"/>
                  </a:lnTo>
                  <a:lnTo>
                    <a:pt x="19" y="205"/>
                  </a:lnTo>
                  <a:lnTo>
                    <a:pt x="19" y="205"/>
                  </a:lnTo>
                  <a:lnTo>
                    <a:pt x="17" y="205"/>
                  </a:lnTo>
                  <a:lnTo>
                    <a:pt x="17" y="207"/>
                  </a:lnTo>
                  <a:lnTo>
                    <a:pt x="13" y="207"/>
                  </a:lnTo>
                  <a:lnTo>
                    <a:pt x="11" y="207"/>
                  </a:lnTo>
                  <a:lnTo>
                    <a:pt x="11" y="207"/>
                  </a:lnTo>
                  <a:lnTo>
                    <a:pt x="10" y="205"/>
                  </a:lnTo>
                  <a:lnTo>
                    <a:pt x="10" y="200"/>
                  </a:lnTo>
                  <a:lnTo>
                    <a:pt x="10" y="200"/>
                  </a:lnTo>
                  <a:lnTo>
                    <a:pt x="10" y="198"/>
                  </a:lnTo>
                  <a:lnTo>
                    <a:pt x="11" y="198"/>
                  </a:lnTo>
                  <a:lnTo>
                    <a:pt x="13" y="200"/>
                  </a:lnTo>
                  <a:lnTo>
                    <a:pt x="15" y="198"/>
                  </a:lnTo>
                  <a:lnTo>
                    <a:pt x="17" y="198"/>
                  </a:lnTo>
                  <a:lnTo>
                    <a:pt x="17" y="198"/>
                  </a:lnTo>
                  <a:lnTo>
                    <a:pt x="19" y="200"/>
                  </a:lnTo>
                  <a:lnTo>
                    <a:pt x="21" y="200"/>
                  </a:lnTo>
                  <a:lnTo>
                    <a:pt x="22" y="200"/>
                  </a:lnTo>
                  <a:lnTo>
                    <a:pt x="24" y="200"/>
                  </a:lnTo>
                  <a:lnTo>
                    <a:pt x="24" y="198"/>
                  </a:lnTo>
                  <a:lnTo>
                    <a:pt x="24" y="196"/>
                  </a:lnTo>
                  <a:lnTo>
                    <a:pt x="24" y="194"/>
                  </a:lnTo>
                  <a:lnTo>
                    <a:pt x="24" y="194"/>
                  </a:lnTo>
                  <a:lnTo>
                    <a:pt x="22" y="194"/>
                  </a:lnTo>
                  <a:lnTo>
                    <a:pt x="19" y="192"/>
                  </a:lnTo>
                  <a:lnTo>
                    <a:pt x="17" y="190"/>
                  </a:lnTo>
                  <a:lnTo>
                    <a:pt x="17" y="190"/>
                  </a:lnTo>
                  <a:lnTo>
                    <a:pt x="15" y="189"/>
                  </a:lnTo>
                  <a:lnTo>
                    <a:pt x="15" y="187"/>
                  </a:lnTo>
                  <a:lnTo>
                    <a:pt x="17" y="185"/>
                  </a:lnTo>
                  <a:lnTo>
                    <a:pt x="17" y="183"/>
                  </a:lnTo>
                  <a:lnTo>
                    <a:pt x="19" y="180"/>
                  </a:lnTo>
                  <a:lnTo>
                    <a:pt x="19" y="178"/>
                  </a:lnTo>
                  <a:lnTo>
                    <a:pt x="19" y="178"/>
                  </a:lnTo>
                  <a:lnTo>
                    <a:pt x="17" y="176"/>
                  </a:lnTo>
                  <a:lnTo>
                    <a:pt x="15" y="176"/>
                  </a:lnTo>
                  <a:lnTo>
                    <a:pt x="13" y="174"/>
                  </a:lnTo>
                  <a:lnTo>
                    <a:pt x="11" y="174"/>
                  </a:lnTo>
                  <a:lnTo>
                    <a:pt x="10" y="172"/>
                  </a:lnTo>
                  <a:lnTo>
                    <a:pt x="10" y="172"/>
                  </a:lnTo>
                  <a:lnTo>
                    <a:pt x="11" y="170"/>
                  </a:lnTo>
                  <a:lnTo>
                    <a:pt x="11" y="170"/>
                  </a:lnTo>
                  <a:lnTo>
                    <a:pt x="11" y="170"/>
                  </a:lnTo>
                  <a:lnTo>
                    <a:pt x="17" y="172"/>
                  </a:lnTo>
                  <a:lnTo>
                    <a:pt x="17" y="172"/>
                  </a:lnTo>
                  <a:lnTo>
                    <a:pt x="19" y="170"/>
                  </a:lnTo>
                  <a:lnTo>
                    <a:pt x="19" y="172"/>
                  </a:lnTo>
                  <a:lnTo>
                    <a:pt x="19" y="172"/>
                  </a:lnTo>
                  <a:lnTo>
                    <a:pt x="19" y="172"/>
                  </a:lnTo>
                  <a:lnTo>
                    <a:pt x="21" y="174"/>
                  </a:lnTo>
                  <a:lnTo>
                    <a:pt x="21" y="174"/>
                  </a:lnTo>
                  <a:lnTo>
                    <a:pt x="22" y="174"/>
                  </a:lnTo>
                  <a:lnTo>
                    <a:pt x="22" y="174"/>
                  </a:lnTo>
                  <a:lnTo>
                    <a:pt x="24" y="174"/>
                  </a:lnTo>
                  <a:lnTo>
                    <a:pt x="24" y="172"/>
                  </a:lnTo>
                  <a:lnTo>
                    <a:pt x="24" y="172"/>
                  </a:lnTo>
                  <a:lnTo>
                    <a:pt x="24" y="170"/>
                  </a:lnTo>
                  <a:lnTo>
                    <a:pt x="22" y="170"/>
                  </a:lnTo>
                  <a:lnTo>
                    <a:pt x="22" y="169"/>
                  </a:lnTo>
                  <a:lnTo>
                    <a:pt x="22" y="169"/>
                  </a:lnTo>
                  <a:lnTo>
                    <a:pt x="22" y="167"/>
                  </a:lnTo>
                  <a:lnTo>
                    <a:pt x="24" y="165"/>
                  </a:lnTo>
                  <a:lnTo>
                    <a:pt x="24" y="165"/>
                  </a:lnTo>
                  <a:lnTo>
                    <a:pt x="26" y="165"/>
                  </a:lnTo>
                  <a:lnTo>
                    <a:pt x="28" y="165"/>
                  </a:lnTo>
                  <a:lnTo>
                    <a:pt x="30" y="163"/>
                  </a:lnTo>
                  <a:lnTo>
                    <a:pt x="30" y="163"/>
                  </a:lnTo>
                  <a:lnTo>
                    <a:pt x="30" y="161"/>
                  </a:lnTo>
                  <a:lnTo>
                    <a:pt x="32" y="159"/>
                  </a:lnTo>
                  <a:lnTo>
                    <a:pt x="32" y="158"/>
                  </a:lnTo>
                  <a:lnTo>
                    <a:pt x="32" y="156"/>
                  </a:lnTo>
                  <a:lnTo>
                    <a:pt x="30" y="156"/>
                  </a:lnTo>
                  <a:lnTo>
                    <a:pt x="28" y="156"/>
                  </a:lnTo>
                  <a:lnTo>
                    <a:pt x="28" y="156"/>
                  </a:lnTo>
                  <a:lnTo>
                    <a:pt x="24" y="154"/>
                  </a:lnTo>
                  <a:lnTo>
                    <a:pt x="22" y="154"/>
                  </a:lnTo>
                  <a:lnTo>
                    <a:pt x="22" y="154"/>
                  </a:lnTo>
                  <a:lnTo>
                    <a:pt x="22" y="152"/>
                  </a:lnTo>
                  <a:lnTo>
                    <a:pt x="21" y="150"/>
                  </a:lnTo>
                  <a:lnTo>
                    <a:pt x="22" y="147"/>
                  </a:lnTo>
                  <a:lnTo>
                    <a:pt x="22" y="147"/>
                  </a:lnTo>
                  <a:lnTo>
                    <a:pt x="26" y="147"/>
                  </a:lnTo>
                  <a:lnTo>
                    <a:pt x="28" y="147"/>
                  </a:lnTo>
                  <a:lnTo>
                    <a:pt x="32" y="148"/>
                  </a:lnTo>
                  <a:lnTo>
                    <a:pt x="32" y="148"/>
                  </a:lnTo>
                  <a:lnTo>
                    <a:pt x="33" y="148"/>
                  </a:lnTo>
                  <a:lnTo>
                    <a:pt x="35" y="147"/>
                  </a:lnTo>
                  <a:lnTo>
                    <a:pt x="35" y="147"/>
                  </a:lnTo>
                  <a:lnTo>
                    <a:pt x="35" y="145"/>
                  </a:lnTo>
                  <a:lnTo>
                    <a:pt x="35" y="145"/>
                  </a:lnTo>
                  <a:lnTo>
                    <a:pt x="33" y="143"/>
                  </a:lnTo>
                  <a:lnTo>
                    <a:pt x="32" y="143"/>
                  </a:lnTo>
                  <a:lnTo>
                    <a:pt x="28" y="143"/>
                  </a:lnTo>
                  <a:lnTo>
                    <a:pt x="24" y="145"/>
                  </a:lnTo>
                  <a:lnTo>
                    <a:pt x="24" y="143"/>
                  </a:lnTo>
                  <a:lnTo>
                    <a:pt x="24" y="143"/>
                  </a:lnTo>
                  <a:lnTo>
                    <a:pt x="22" y="143"/>
                  </a:lnTo>
                  <a:lnTo>
                    <a:pt x="22" y="139"/>
                  </a:lnTo>
                  <a:lnTo>
                    <a:pt x="22" y="139"/>
                  </a:lnTo>
                  <a:lnTo>
                    <a:pt x="22" y="137"/>
                  </a:lnTo>
                  <a:lnTo>
                    <a:pt x="22" y="137"/>
                  </a:lnTo>
                  <a:lnTo>
                    <a:pt x="22" y="137"/>
                  </a:lnTo>
                  <a:lnTo>
                    <a:pt x="26" y="139"/>
                  </a:lnTo>
                  <a:lnTo>
                    <a:pt x="28" y="141"/>
                  </a:lnTo>
                  <a:lnTo>
                    <a:pt x="30" y="141"/>
                  </a:lnTo>
                  <a:lnTo>
                    <a:pt x="32" y="139"/>
                  </a:lnTo>
                  <a:lnTo>
                    <a:pt x="32" y="139"/>
                  </a:lnTo>
                  <a:lnTo>
                    <a:pt x="32" y="139"/>
                  </a:lnTo>
                  <a:lnTo>
                    <a:pt x="32" y="137"/>
                  </a:lnTo>
                  <a:lnTo>
                    <a:pt x="32" y="134"/>
                  </a:lnTo>
                  <a:lnTo>
                    <a:pt x="32" y="132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5" y="130"/>
                  </a:lnTo>
                  <a:lnTo>
                    <a:pt x="35" y="130"/>
                  </a:lnTo>
                  <a:lnTo>
                    <a:pt x="37" y="132"/>
                  </a:lnTo>
                  <a:lnTo>
                    <a:pt x="37" y="132"/>
                  </a:lnTo>
                  <a:lnTo>
                    <a:pt x="39" y="132"/>
                  </a:lnTo>
                  <a:lnTo>
                    <a:pt x="39" y="130"/>
                  </a:lnTo>
                  <a:lnTo>
                    <a:pt x="39" y="127"/>
                  </a:lnTo>
                  <a:lnTo>
                    <a:pt x="37" y="125"/>
                  </a:lnTo>
                  <a:lnTo>
                    <a:pt x="37" y="121"/>
                  </a:lnTo>
                  <a:lnTo>
                    <a:pt x="37" y="121"/>
                  </a:lnTo>
                  <a:lnTo>
                    <a:pt x="37" y="121"/>
                  </a:lnTo>
                  <a:lnTo>
                    <a:pt x="39" y="119"/>
                  </a:lnTo>
                  <a:lnTo>
                    <a:pt x="41" y="119"/>
                  </a:lnTo>
                  <a:lnTo>
                    <a:pt x="41" y="119"/>
                  </a:lnTo>
                  <a:lnTo>
                    <a:pt x="43" y="119"/>
                  </a:lnTo>
                  <a:lnTo>
                    <a:pt x="44" y="119"/>
                  </a:lnTo>
                  <a:lnTo>
                    <a:pt x="44" y="119"/>
                  </a:lnTo>
                  <a:lnTo>
                    <a:pt x="44" y="119"/>
                  </a:lnTo>
                  <a:lnTo>
                    <a:pt x="44" y="121"/>
                  </a:lnTo>
                  <a:lnTo>
                    <a:pt x="44" y="125"/>
                  </a:lnTo>
                  <a:lnTo>
                    <a:pt x="44" y="125"/>
                  </a:lnTo>
                  <a:lnTo>
                    <a:pt x="46" y="127"/>
                  </a:lnTo>
                  <a:lnTo>
                    <a:pt x="48" y="125"/>
                  </a:lnTo>
                  <a:lnTo>
                    <a:pt x="48" y="123"/>
                  </a:lnTo>
                  <a:lnTo>
                    <a:pt x="48" y="123"/>
                  </a:lnTo>
                  <a:lnTo>
                    <a:pt x="48" y="121"/>
                  </a:lnTo>
                  <a:lnTo>
                    <a:pt x="48" y="119"/>
                  </a:lnTo>
                  <a:lnTo>
                    <a:pt x="48" y="117"/>
                  </a:lnTo>
                  <a:lnTo>
                    <a:pt x="52" y="114"/>
                  </a:lnTo>
                  <a:lnTo>
                    <a:pt x="53" y="112"/>
                  </a:lnTo>
                  <a:lnTo>
                    <a:pt x="53" y="110"/>
                  </a:lnTo>
                  <a:lnTo>
                    <a:pt x="53" y="106"/>
                  </a:lnTo>
                  <a:lnTo>
                    <a:pt x="52" y="105"/>
                  </a:lnTo>
                  <a:lnTo>
                    <a:pt x="52" y="103"/>
                  </a:lnTo>
                  <a:lnTo>
                    <a:pt x="52" y="101"/>
                  </a:lnTo>
                  <a:lnTo>
                    <a:pt x="52" y="99"/>
                  </a:lnTo>
                  <a:lnTo>
                    <a:pt x="53" y="97"/>
                  </a:lnTo>
                  <a:lnTo>
                    <a:pt x="53" y="97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7" y="95"/>
                  </a:lnTo>
                  <a:lnTo>
                    <a:pt x="57" y="94"/>
                  </a:lnTo>
                  <a:lnTo>
                    <a:pt x="57" y="94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52" y="90"/>
                  </a:lnTo>
                  <a:lnTo>
                    <a:pt x="52" y="90"/>
                  </a:lnTo>
                  <a:lnTo>
                    <a:pt x="52" y="88"/>
                  </a:lnTo>
                  <a:lnTo>
                    <a:pt x="50" y="86"/>
                  </a:lnTo>
                  <a:lnTo>
                    <a:pt x="50" y="84"/>
                  </a:lnTo>
                  <a:lnTo>
                    <a:pt x="50" y="84"/>
                  </a:lnTo>
                  <a:lnTo>
                    <a:pt x="50" y="84"/>
                  </a:lnTo>
                  <a:lnTo>
                    <a:pt x="50" y="83"/>
                  </a:lnTo>
                  <a:lnTo>
                    <a:pt x="52" y="79"/>
                  </a:lnTo>
                  <a:lnTo>
                    <a:pt x="50" y="77"/>
                  </a:lnTo>
                  <a:lnTo>
                    <a:pt x="52" y="77"/>
                  </a:lnTo>
                  <a:lnTo>
                    <a:pt x="52" y="77"/>
                  </a:lnTo>
                  <a:lnTo>
                    <a:pt x="53" y="77"/>
                  </a:lnTo>
                  <a:lnTo>
                    <a:pt x="53" y="79"/>
                  </a:lnTo>
                  <a:lnTo>
                    <a:pt x="53" y="83"/>
                  </a:lnTo>
                  <a:lnTo>
                    <a:pt x="53" y="83"/>
                  </a:lnTo>
                  <a:lnTo>
                    <a:pt x="53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7" y="84"/>
                  </a:lnTo>
                  <a:lnTo>
                    <a:pt x="57" y="84"/>
                  </a:lnTo>
                  <a:lnTo>
                    <a:pt x="61" y="79"/>
                  </a:lnTo>
                  <a:lnTo>
                    <a:pt x="61" y="77"/>
                  </a:lnTo>
                  <a:lnTo>
                    <a:pt x="61" y="75"/>
                  </a:lnTo>
                  <a:lnTo>
                    <a:pt x="61" y="75"/>
                  </a:lnTo>
                  <a:lnTo>
                    <a:pt x="59" y="75"/>
                  </a:lnTo>
                  <a:lnTo>
                    <a:pt x="59" y="75"/>
                  </a:lnTo>
                  <a:lnTo>
                    <a:pt x="57" y="75"/>
                  </a:lnTo>
                  <a:lnTo>
                    <a:pt x="55" y="75"/>
                  </a:lnTo>
                  <a:lnTo>
                    <a:pt x="53" y="75"/>
                  </a:lnTo>
                  <a:lnTo>
                    <a:pt x="53" y="75"/>
                  </a:lnTo>
                  <a:lnTo>
                    <a:pt x="52" y="72"/>
                  </a:lnTo>
                  <a:lnTo>
                    <a:pt x="52" y="70"/>
                  </a:lnTo>
                  <a:lnTo>
                    <a:pt x="52" y="68"/>
                  </a:lnTo>
                  <a:lnTo>
                    <a:pt x="50" y="66"/>
                  </a:lnTo>
                  <a:lnTo>
                    <a:pt x="50" y="64"/>
                  </a:lnTo>
                  <a:lnTo>
                    <a:pt x="52" y="64"/>
                  </a:lnTo>
                  <a:lnTo>
                    <a:pt x="52" y="63"/>
                  </a:lnTo>
                  <a:lnTo>
                    <a:pt x="53" y="63"/>
                  </a:lnTo>
                  <a:lnTo>
                    <a:pt x="55" y="64"/>
                  </a:lnTo>
                  <a:lnTo>
                    <a:pt x="55" y="66"/>
                  </a:lnTo>
                  <a:lnTo>
                    <a:pt x="55" y="68"/>
                  </a:lnTo>
                  <a:lnTo>
                    <a:pt x="55" y="68"/>
                  </a:lnTo>
                  <a:lnTo>
                    <a:pt x="55" y="70"/>
                  </a:lnTo>
                  <a:lnTo>
                    <a:pt x="53" y="70"/>
                  </a:lnTo>
                  <a:lnTo>
                    <a:pt x="55" y="72"/>
                  </a:lnTo>
                  <a:lnTo>
                    <a:pt x="55" y="72"/>
                  </a:lnTo>
                  <a:lnTo>
                    <a:pt x="55" y="72"/>
                  </a:lnTo>
                  <a:lnTo>
                    <a:pt x="57" y="72"/>
                  </a:lnTo>
                  <a:lnTo>
                    <a:pt x="61" y="72"/>
                  </a:lnTo>
                  <a:lnTo>
                    <a:pt x="61" y="70"/>
                  </a:lnTo>
                  <a:lnTo>
                    <a:pt x="61" y="70"/>
                  </a:lnTo>
                  <a:lnTo>
                    <a:pt x="61" y="68"/>
                  </a:lnTo>
                  <a:lnTo>
                    <a:pt x="61" y="66"/>
                  </a:lnTo>
                  <a:lnTo>
                    <a:pt x="59" y="64"/>
                  </a:lnTo>
                  <a:lnTo>
                    <a:pt x="59" y="63"/>
                  </a:lnTo>
                  <a:lnTo>
                    <a:pt x="59" y="63"/>
                  </a:lnTo>
                  <a:lnTo>
                    <a:pt x="59" y="63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57" y="55"/>
                  </a:lnTo>
                  <a:lnTo>
                    <a:pt x="55" y="53"/>
                  </a:lnTo>
                  <a:lnTo>
                    <a:pt x="55" y="53"/>
                  </a:lnTo>
                  <a:lnTo>
                    <a:pt x="57" y="53"/>
                  </a:lnTo>
                  <a:lnTo>
                    <a:pt x="57" y="53"/>
                  </a:lnTo>
                  <a:lnTo>
                    <a:pt x="57" y="52"/>
                  </a:lnTo>
                  <a:lnTo>
                    <a:pt x="57" y="52"/>
                  </a:lnTo>
                  <a:lnTo>
                    <a:pt x="59" y="52"/>
                  </a:lnTo>
                  <a:lnTo>
                    <a:pt x="61" y="53"/>
                  </a:lnTo>
                  <a:lnTo>
                    <a:pt x="61" y="53"/>
                  </a:lnTo>
                  <a:lnTo>
                    <a:pt x="61" y="55"/>
                  </a:lnTo>
                  <a:lnTo>
                    <a:pt x="61" y="57"/>
                  </a:lnTo>
                  <a:lnTo>
                    <a:pt x="61" y="59"/>
                  </a:lnTo>
                  <a:lnTo>
                    <a:pt x="61" y="59"/>
                  </a:lnTo>
                  <a:lnTo>
                    <a:pt x="63" y="59"/>
                  </a:lnTo>
                  <a:lnTo>
                    <a:pt x="63" y="57"/>
                  </a:lnTo>
                  <a:lnTo>
                    <a:pt x="64" y="57"/>
                  </a:lnTo>
                  <a:lnTo>
                    <a:pt x="66" y="55"/>
                  </a:lnTo>
                  <a:lnTo>
                    <a:pt x="66" y="55"/>
                  </a:lnTo>
                  <a:lnTo>
                    <a:pt x="70" y="53"/>
                  </a:lnTo>
                  <a:lnTo>
                    <a:pt x="70" y="53"/>
                  </a:lnTo>
                  <a:lnTo>
                    <a:pt x="72" y="55"/>
                  </a:lnTo>
                  <a:lnTo>
                    <a:pt x="72" y="55"/>
                  </a:lnTo>
                  <a:lnTo>
                    <a:pt x="74" y="53"/>
                  </a:lnTo>
                  <a:lnTo>
                    <a:pt x="74" y="52"/>
                  </a:lnTo>
                  <a:lnTo>
                    <a:pt x="74" y="50"/>
                  </a:lnTo>
                  <a:lnTo>
                    <a:pt x="74" y="50"/>
                  </a:lnTo>
                  <a:lnTo>
                    <a:pt x="75" y="50"/>
                  </a:lnTo>
                  <a:lnTo>
                    <a:pt x="77" y="48"/>
                  </a:lnTo>
                  <a:lnTo>
                    <a:pt x="79" y="44"/>
                  </a:lnTo>
                  <a:lnTo>
                    <a:pt x="79" y="42"/>
                  </a:lnTo>
                  <a:lnTo>
                    <a:pt x="77" y="41"/>
                  </a:lnTo>
                  <a:lnTo>
                    <a:pt x="77" y="41"/>
                  </a:lnTo>
                  <a:lnTo>
                    <a:pt x="75" y="41"/>
                  </a:lnTo>
                  <a:lnTo>
                    <a:pt x="74" y="39"/>
                  </a:lnTo>
                  <a:lnTo>
                    <a:pt x="72" y="39"/>
                  </a:lnTo>
                  <a:lnTo>
                    <a:pt x="72" y="37"/>
                  </a:lnTo>
                  <a:lnTo>
                    <a:pt x="72" y="37"/>
                  </a:lnTo>
                  <a:lnTo>
                    <a:pt x="72" y="35"/>
                  </a:lnTo>
                  <a:lnTo>
                    <a:pt x="88" y="33"/>
                  </a:lnTo>
                  <a:lnTo>
                    <a:pt x="92" y="3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0"/>
            <p:cNvSpPr>
              <a:spLocks/>
            </p:cNvSpPr>
            <p:nvPr userDrawn="1"/>
          </p:nvSpPr>
          <p:spPr bwMode="auto">
            <a:xfrm>
              <a:off x="6178550" y="3128963"/>
              <a:ext cx="17463" cy="4603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1" y="29"/>
                </a:cxn>
                <a:cxn ang="0">
                  <a:pos x="0" y="0"/>
                </a:cxn>
              </a:cxnLst>
              <a:rect l="0" t="0" r="r" b="b"/>
              <a:pathLst>
                <a:path w="11" h="29">
                  <a:moveTo>
                    <a:pt x="0" y="0"/>
                  </a:moveTo>
                  <a:lnTo>
                    <a:pt x="11" y="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Line 71"/>
            <p:cNvSpPr>
              <a:spLocks noChangeShapeType="1"/>
            </p:cNvSpPr>
            <p:nvPr userDrawn="1"/>
          </p:nvSpPr>
          <p:spPr bwMode="auto">
            <a:xfrm>
              <a:off x="6178550" y="3128963"/>
              <a:ext cx="17463" cy="46038"/>
            </a:xfrm>
            <a:prstGeom prst="line">
              <a:avLst/>
            </a:prstGeom>
            <a:noFill/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72"/>
            <p:cNvSpPr>
              <a:spLocks/>
            </p:cNvSpPr>
            <p:nvPr userDrawn="1"/>
          </p:nvSpPr>
          <p:spPr bwMode="auto">
            <a:xfrm>
              <a:off x="5691188" y="2922588"/>
              <a:ext cx="666750" cy="1003300"/>
            </a:xfrm>
            <a:custGeom>
              <a:avLst/>
              <a:gdLst/>
              <a:ahLst/>
              <a:cxnLst>
                <a:cxn ang="0">
                  <a:pos x="184" y="594"/>
                </a:cxn>
                <a:cxn ang="0">
                  <a:pos x="179" y="570"/>
                </a:cxn>
                <a:cxn ang="0">
                  <a:pos x="161" y="557"/>
                </a:cxn>
                <a:cxn ang="0">
                  <a:pos x="150" y="532"/>
                </a:cxn>
                <a:cxn ang="0">
                  <a:pos x="420" y="473"/>
                </a:cxn>
                <a:cxn ang="0">
                  <a:pos x="402" y="446"/>
                </a:cxn>
                <a:cxn ang="0">
                  <a:pos x="402" y="413"/>
                </a:cxn>
                <a:cxn ang="0">
                  <a:pos x="389" y="389"/>
                </a:cxn>
                <a:cxn ang="0">
                  <a:pos x="387" y="353"/>
                </a:cxn>
                <a:cxn ang="0">
                  <a:pos x="393" y="327"/>
                </a:cxn>
                <a:cxn ang="0">
                  <a:pos x="398" y="318"/>
                </a:cxn>
                <a:cxn ang="0">
                  <a:pos x="387" y="305"/>
                </a:cxn>
                <a:cxn ang="0">
                  <a:pos x="373" y="281"/>
                </a:cxn>
                <a:cxn ang="0">
                  <a:pos x="362" y="263"/>
                </a:cxn>
                <a:cxn ang="0">
                  <a:pos x="325" y="179"/>
                </a:cxn>
                <a:cxn ang="0">
                  <a:pos x="97" y="29"/>
                </a:cxn>
                <a:cxn ang="0">
                  <a:pos x="22" y="205"/>
                </a:cxn>
                <a:cxn ang="0">
                  <a:pos x="78" y="618"/>
                </a:cxn>
                <a:cxn ang="0">
                  <a:pos x="80" y="616"/>
                </a:cxn>
                <a:cxn ang="0">
                  <a:pos x="86" y="616"/>
                </a:cxn>
                <a:cxn ang="0">
                  <a:pos x="89" y="616"/>
                </a:cxn>
                <a:cxn ang="0">
                  <a:pos x="95" y="618"/>
                </a:cxn>
                <a:cxn ang="0">
                  <a:pos x="100" y="619"/>
                </a:cxn>
                <a:cxn ang="0">
                  <a:pos x="102" y="618"/>
                </a:cxn>
                <a:cxn ang="0">
                  <a:pos x="106" y="619"/>
                </a:cxn>
                <a:cxn ang="0">
                  <a:pos x="108" y="614"/>
                </a:cxn>
                <a:cxn ang="0">
                  <a:pos x="106" y="605"/>
                </a:cxn>
                <a:cxn ang="0">
                  <a:pos x="106" y="596"/>
                </a:cxn>
                <a:cxn ang="0">
                  <a:pos x="102" y="588"/>
                </a:cxn>
                <a:cxn ang="0">
                  <a:pos x="104" y="585"/>
                </a:cxn>
                <a:cxn ang="0">
                  <a:pos x="108" y="583"/>
                </a:cxn>
                <a:cxn ang="0">
                  <a:pos x="110" y="574"/>
                </a:cxn>
                <a:cxn ang="0">
                  <a:pos x="110" y="568"/>
                </a:cxn>
                <a:cxn ang="0">
                  <a:pos x="111" y="570"/>
                </a:cxn>
                <a:cxn ang="0">
                  <a:pos x="113" y="563"/>
                </a:cxn>
                <a:cxn ang="0">
                  <a:pos x="111" y="570"/>
                </a:cxn>
                <a:cxn ang="0">
                  <a:pos x="115" y="568"/>
                </a:cxn>
                <a:cxn ang="0">
                  <a:pos x="117" y="576"/>
                </a:cxn>
                <a:cxn ang="0">
                  <a:pos x="119" y="565"/>
                </a:cxn>
                <a:cxn ang="0">
                  <a:pos x="119" y="555"/>
                </a:cxn>
                <a:cxn ang="0">
                  <a:pos x="119" y="566"/>
                </a:cxn>
                <a:cxn ang="0">
                  <a:pos x="120" y="576"/>
                </a:cxn>
                <a:cxn ang="0">
                  <a:pos x="124" y="585"/>
                </a:cxn>
                <a:cxn ang="0">
                  <a:pos x="124" y="594"/>
                </a:cxn>
                <a:cxn ang="0">
                  <a:pos x="126" y="601"/>
                </a:cxn>
                <a:cxn ang="0">
                  <a:pos x="135" y="608"/>
                </a:cxn>
                <a:cxn ang="0">
                  <a:pos x="137" y="605"/>
                </a:cxn>
                <a:cxn ang="0">
                  <a:pos x="144" y="616"/>
                </a:cxn>
                <a:cxn ang="0">
                  <a:pos x="150" y="618"/>
                </a:cxn>
                <a:cxn ang="0">
                  <a:pos x="148" y="618"/>
                </a:cxn>
                <a:cxn ang="0">
                  <a:pos x="135" y="627"/>
                </a:cxn>
                <a:cxn ang="0">
                  <a:pos x="126" y="627"/>
                </a:cxn>
                <a:cxn ang="0">
                  <a:pos x="120" y="630"/>
                </a:cxn>
                <a:cxn ang="0">
                  <a:pos x="135" y="627"/>
                </a:cxn>
                <a:cxn ang="0">
                  <a:pos x="155" y="621"/>
                </a:cxn>
                <a:cxn ang="0">
                  <a:pos x="166" y="614"/>
                </a:cxn>
                <a:cxn ang="0">
                  <a:pos x="168" y="612"/>
                </a:cxn>
                <a:cxn ang="0">
                  <a:pos x="162" y="612"/>
                </a:cxn>
                <a:cxn ang="0">
                  <a:pos x="161" y="607"/>
                </a:cxn>
                <a:cxn ang="0">
                  <a:pos x="164" y="608"/>
                </a:cxn>
                <a:cxn ang="0">
                  <a:pos x="170" y="612"/>
                </a:cxn>
                <a:cxn ang="0">
                  <a:pos x="172" y="605"/>
                </a:cxn>
                <a:cxn ang="0">
                  <a:pos x="175" y="605"/>
                </a:cxn>
              </a:cxnLst>
              <a:rect l="0" t="0" r="r" b="b"/>
              <a:pathLst>
                <a:path w="420" h="632">
                  <a:moveTo>
                    <a:pt x="175" y="607"/>
                  </a:moveTo>
                  <a:lnTo>
                    <a:pt x="177" y="607"/>
                  </a:lnTo>
                  <a:lnTo>
                    <a:pt x="177" y="607"/>
                  </a:lnTo>
                  <a:lnTo>
                    <a:pt x="179" y="605"/>
                  </a:lnTo>
                  <a:lnTo>
                    <a:pt x="179" y="605"/>
                  </a:lnTo>
                  <a:lnTo>
                    <a:pt x="179" y="603"/>
                  </a:lnTo>
                  <a:lnTo>
                    <a:pt x="179" y="603"/>
                  </a:lnTo>
                  <a:lnTo>
                    <a:pt x="179" y="601"/>
                  </a:lnTo>
                  <a:lnTo>
                    <a:pt x="181" y="599"/>
                  </a:lnTo>
                  <a:lnTo>
                    <a:pt x="181" y="599"/>
                  </a:lnTo>
                  <a:lnTo>
                    <a:pt x="179" y="597"/>
                  </a:lnTo>
                  <a:lnTo>
                    <a:pt x="179" y="597"/>
                  </a:lnTo>
                  <a:lnTo>
                    <a:pt x="179" y="597"/>
                  </a:lnTo>
                  <a:lnTo>
                    <a:pt x="181" y="596"/>
                  </a:lnTo>
                  <a:lnTo>
                    <a:pt x="183" y="596"/>
                  </a:lnTo>
                  <a:lnTo>
                    <a:pt x="183" y="596"/>
                  </a:lnTo>
                  <a:lnTo>
                    <a:pt x="184" y="594"/>
                  </a:lnTo>
                  <a:lnTo>
                    <a:pt x="184" y="594"/>
                  </a:lnTo>
                  <a:lnTo>
                    <a:pt x="184" y="594"/>
                  </a:lnTo>
                  <a:lnTo>
                    <a:pt x="184" y="592"/>
                  </a:lnTo>
                  <a:lnTo>
                    <a:pt x="184" y="592"/>
                  </a:lnTo>
                  <a:lnTo>
                    <a:pt x="181" y="590"/>
                  </a:lnTo>
                  <a:lnTo>
                    <a:pt x="179" y="590"/>
                  </a:lnTo>
                  <a:lnTo>
                    <a:pt x="179" y="590"/>
                  </a:lnTo>
                  <a:lnTo>
                    <a:pt x="177" y="587"/>
                  </a:lnTo>
                  <a:lnTo>
                    <a:pt x="177" y="585"/>
                  </a:lnTo>
                  <a:lnTo>
                    <a:pt x="175" y="583"/>
                  </a:lnTo>
                  <a:lnTo>
                    <a:pt x="175" y="583"/>
                  </a:lnTo>
                  <a:lnTo>
                    <a:pt x="175" y="583"/>
                  </a:lnTo>
                  <a:lnTo>
                    <a:pt x="175" y="581"/>
                  </a:lnTo>
                  <a:lnTo>
                    <a:pt x="175" y="581"/>
                  </a:lnTo>
                  <a:lnTo>
                    <a:pt x="177" y="579"/>
                  </a:lnTo>
                  <a:lnTo>
                    <a:pt x="177" y="579"/>
                  </a:lnTo>
                  <a:lnTo>
                    <a:pt x="177" y="577"/>
                  </a:lnTo>
                  <a:lnTo>
                    <a:pt x="179" y="576"/>
                  </a:lnTo>
                  <a:lnTo>
                    <a:pt x="177" y="576"/>
                  </a:lnTo>
                  <a:lnTo>
                    <a:pt x="177" y="574"/>
                  </a:lnTo>
                  <a:lnTo>
                    <a:pt x="179" y="570"/>
                  </a:lnTo>
                  <a:lnTo>
                    <a:pt x="177" y="568"/>
                  </a:lnTo>
                  <a:lnTo>
                    <a:pt x="179" y="568"/>
                  </a:lnTo>
                  <a:lnTo>
                    <a:pt x="179" y="566"/>
                  </a:lnTo>
                  <a:lnTo>
                    <a:pt x="179" y="566"/>
                  </a:lnTo>
                  <a:lnTo>
                    <a:pt x="179" y="566"/>
                  </a:lnTo>
                  <a:lnTo>
                    <a:pt x="177" y="566"/>
                  </a:lnTo>
                  <a:lnTo>
                    <a:pt x="177" y="565"/>
                  </a:lnTo>
                  <a:lnTo>
                    <a:pt x="175" y="565"/>
                  </a:lnTo>
                  <a:lnTo>
                    <a:pt x="175" y="563"/>
                  </a:lnTo>
                  <a:lnTo>
                    <a:pt x="173" y="563"/>
                  </a:lnTo>
                  <a:lnTo>
                    <a:pt x="170" y="563"/>
                  </a:lnTo>
                  <a:lnTo>
                    <a:pt x="170" y="561"/>
                  </a:lnTo>
                  <a:lnTo>
                    <a:pt x="166" y="561"/>
                  </a:lnTo>
                  <a:lnTo>
                    <a:pt x="166" y="559"/>
                  </a:lnTo>
                  <a:lnTo>
                    <a:pt x="164" y="559"/>
                  </a:lnTo>
                  <a:lnTo>
                    <a:pt x="164" y="557"/>
                  </a:lnTo>
                  <a:lnTo>
                    <a:pt x="162" y="557"/>
                  </a:lnTo>
                  <a:lnTo>
                    <a:pt x="162" y="557"/>
                  </a:lnTo>
                  <a:lnTo>
                    <a:pt x="161" y="557"/>
                  </a:lnTo>
                  <a:lnTo>
                    <a:pt x="159" y="555"/>
                  </a:lnTo>
                  <a:lnTo>
                    <a:pt x="159" y="554"/>
                  </a:lnTo>
                  <a:lnTo>
                    <a:pt x="159" y="554"/>
                  </a:lnTo>
                  <a:lnTo>
                    <a:pt x="155" y="552"/>
                  </a:lnTo>
                  <a:lnTo>
                    <a:pt x="152" y="548"/>
                  </a:lnTo>
                  <a:lnTo>
                    <a:pt x="150" y="546"/>
                  </a:lnTo>
                  <a:lnTo>
                    <a:pt x="150" y="546"/>
                  </a:lnTo>
                  <a:lnTo>
                    <a:pt x="150" y="546"/>
                  </a:lnTo>
                  <a:lnTo>
                    <a:pt x="148" y="544"/>
                  </a:lnTo>
                  <a:lnTo>
                    <a:pt x="148" y="544"/>
                  </a:lnTo>
                  <a:lnTo>
                    <a:pt x="148" y="543"/>
                  </a:lnTo>
                  <a:lnTo>
                    <a:pt x="148" y="543"/>
                  </a:lnTo>
                  <a:lnTo>
                    <a:pt x="148" y="543"/>
                  </a:lnTo>
                  <a:lnTo>
                    <a:pt x="148" y="541"/>
                  </a:lnTo>
                  <a:lnTo>
                    <a:pt x="150" y="539"/>
                  </a:lnTo>
                  <a:lnTo>
                    <a:pt x="150" y="537"/>
                  </a:lnTo>
                  <a:lnTo>
                    <a:pt x="150" y="535"/>
                  </a:lnTo>
                  <a:lnTo>
                    <a:pt x="150" y="534"/>
                  </a:lnTo>
                  <a:lnTo>
                    <a:pt x="150" y="532"/>
                  </a:lnTo>
                  <a:lnTo>
                    <a:pt x="150" y="532"/>
                  </a:lnTo>
                  <a:lnTo>
                    <a:pt x="150" y="530"/>
                  </a:lnTo>
                  <a:lnTo>
                    <a:pt x="148" y="530"/>
                  </a:lnTo>
                  <a:lnTo>
                    <a:pt x="148" y="528"/>
                  </a:lnTo>
                  <a:lnTo>
                    <a:pt x="148" y="528"/>
                  </a:lnTo>
                  <a:lnTo>
                    <a:pt x="194" y="521"/>
                  </a:lnTo>
                  <a:lnTo>
                    <a:pt x="194" y="521"/>
                  </a:lnTo>
                  <a:lnTo>
                    <a:pt x="234" y="513"/>
                  </a:lnTo>
                  <a:lnTo>
                    <a:pt x="234" y="513"/>
                  </a:lnTo>
                  <a:lnTo>
                    <a:pt x="234" y="513"/>
                  </a:lnTo>
                  <a:lnTo>
                    <a:pt x="243" y="512"/>
                  </a:lnTo>
                  <a:lnTo>
                    <a:pt x="276" y="506"/>
                  </a:lnTo>
                  <a:lnTo>
                    <a:pt x="276" y="506"/>
                  </a:lnTo>
                  <a:lnTo>
                    <a:pt x="296" y="501"/>
                  </a:lnTo>
                  <a:lnTo>
                    <a:pt x="312" y="499"/>
                  </a:lnTo>
                  <a:lnTo>
                    <a:pt x="312" y="499"/>
                  </a:lnTo>
                  <a:lnTo>
                    <a:pt x="369" y="486"/>
                  </a:lnTo>
                  <a:lnTo>
                    <a:pt x="420" y="475"/>
                  </a:lnTo>
                  <a:lnTo>
                    <a:pt x="420" y="473"/>
                  </a:lnTo>
                  <a:lnTo>
                    <a:pt x="420" y="471"/>
                  </a:lnTo>
                  <a:lnTo>
                    <a:pt x="418" y="470"/>
                  </a:lnTo>
                  <a:lnTo>
                    <a:pt x="418" y="470"/>
                  </a:lnTo>
                  <a:lnTo>
                    <a:pt x="418" y="468"/>
                  </a:lnTo>
                  <a:lnTo>
                    <a:pt x="418" y="468"/>
                  </a:lnTo>
                  <a:lnTo>
                    <a:pt x="416" y="466"/>
                  </a:lnTo>
                  <a:lnTo>
                    <a:pt x="416" y="466"/>
                  </a:lnTo>
                  <a:lnTo>
                    <a:pt x="415" y="464"/>
                  </a:lnTo>
                  <a:lnTo>
                    <a:pt x="415" y="462"/>
                  </a:lnTo>
                  <a:lnTo>
                    <a:pt x="413" y="460"/>
                  </a:lnTo>
                  <a:lnTo>
                    <a:pt x="407" y="457"/>
                  </a:lnTo>
                  <a:lnTo>
                    <a:pt x="406" y="457"/>
                  </a:lnTo>
                  <a:lnTo>
                    <a:pt x="406" y="455"/>
                  </a:lnTo>
                  <a:lnTo>
                    <a:pt x="406" y="453"/>
                  </a:lnTo>
                  <a:lnTo>
                    <a:pt x="404" y="453"/>
                  </a:lnTo>
                  <a:lnTo>
                    <a:pt x="404" y="451"/>
                  </a:lnTo>
                  <a:lnTo>
                    <a:pt x="404" y="449"/>
                  </a:lnTo>
                  <a:lnTo>
                    <a:pt x="404" y="448"/>
                  </a:lnTo>
                  <a:lnTo>
                    <a:pt x="402" y="446"/>
                  </a:lnTo>
                  <a:lnTo>
                    <a:pt x="402" y="444"/>
                  </a:lnTo>
                  <a:lnTo>
                    <a:pt x="402" y="442"/>
                  </a:lnTo>
                  <a:lnTo>
                    <a:pt x="402" y="442"/>
                  </a:lnTo>
                  <a:lnTo>
                    <a:pt x="404" y="442"/>
                  </a:lnTo>
                  <a:lnTo>
                    <a:pt x="404" y="440"/>
                  </a:lnTo>
                  <a:lnTo>
                    <a:pt x="404" y="438"/>
                  </a:lnTo>
                  <a:lnTo>
                    <a:pt x="404" y="437"/>
                  </a:lnTo>
                  <a:lnTo>
                    <a:pt x="404" y="437"/>
                  </a:lnTo>
                  <a:lnTo>
                    <a:pt x="402" y="433"/>
                  </a:lnTo>
                  <a:lnTo>
                    <a:pt x="402" y="433"/>
                  </a:lnTo>
                  <a:lnTo>
                    <a:pt x="402" y="429"/>
                  </a:lnTo>
                  <a:lnTo>
                    <a:pt x="402" y="424"/>
                  </a:lnTo>
                  <a:lnTo>
                    <a:pt x="402" y="422"/>
                  </a:lnTo>
                  <a:lnTo>
                    <a:pt x="402" y="422"/>
                  </a:lnTo>
                  <a:lnTo>
                    <a:pt x="402" y="420"/>
                  </a:lnTo>
                  <a:lnTo>
                    <a:pt x="400" y="418"/>
                  </a:lnTo>
                  <a:lnTo>
                    <a:pt x="400" y="418"/>
                  </a:lnTo>
                  <a:lnTo>
                    <a:pt x="402" y="415"/>
                  </a:lnTo>
                  <a:lnTo>
                    <a:pt x="402" y="413"/>
                  </a:lnTo>
                  <a:lnTo>
                    <a:pt x="402" y="413"/>
                  </a:lnTo>
                  <a:lnTo>
                    <a:pt x="402" y="409"/>
                  </a:lnTo>
                  <a:lnTo>
                    <a:pt x="402" y="407"/>
                  </a:lnTo>
                  <a:lnTo>
                    <a:pt x="402" y="407"/>
                  </a:lnTo>
                  <a:lnTo>
                    <a:pt x="400" y="407"/>
                  </a:lnTo>
                  <a:lnTo>
                    <a:pt x="398" y="406"/>
                  </a:lnTo>
                  <a:lnTo>
                    <a:pt x="398" y="404"/>
                  </a:lnTo>
                  <a:lnTo>
                    <a:pt x="398" y="402"/>
                  </a:lnTo>
                  <a:lnTo>
                    <a:pt x="398" y="400"/>
                  </a:lnTo>
                  <a:lnTo>
                    <a:pt x="398" y="400"/>
                  </a:lnTo>
                  <a:lnTo>
                    <a:pt x="398" y="398"/>
                  </a:lnTo>
                  <a:lnTo>
                    <a:pt x="396" y="400"/>
                  </a:lnTo>
                  <a:lnTo>
                    <a:pt x="395" y="400"/>
                  </a:lnTo>
                  <a:lnTo>
                    <a:pt x="395" y="398"/>
                  </a:lnTo>
                  <a:lnTo>
                    <a:pt x="393" y="396"/>
                  </a:lnTo>
                  <a:lnTo>
                    <a:pt x="391" y="395"/>
                  </a:lnTo>
                  <a:lnTo>
                    <a:pt x="391" y="393"/>
                  </a:lnTo>
                  <a:lnTo>
                    <a:pt x="389" y="393"/>
                  </a:lnTo>
                  <a:lnTo>
                    <a:pt x="389" y="389"/>
                  </a:lnTo>
                  <a:lnTo>
                    <a:pt x="389" y="387"/>
                  </a:lnTo>
                  <a:lnTo>
                    <a:pt x="389" y="385"/>
                  </a:lnTo>
                  <a:lnTo>
                    <a:pt x="389" y="384"/>
                  </a:lnTo>
                  <a:lnTo>
                    <a:pt x="387" y="384"/>
                  </a:lnTo>
                  <a:lnTo>
                    <a:pt x="387" y="382"/>
                  </a:lnTo>
                  <a:lnTo>
                    <a:pt x="385" y="382"/>
                  </a:lnTo>
                  <a:lnTo>
                    <a:pt x="385" y="380"/>
                  </a:lnTo>
                  <a:lnTo>
                    <a:pt x="385" y="375"/>
                  </a:lnTo>
                  <a:lnTo>
                    <a:pt x="384" y="375"/>
                  </a:lnTo>
                  <a:lnTo>
                    <a:pt x="385" y="371"/>
                  </a:lnTo>
                  <a:lnTo>
                    <a:pt x="385" y="369"/>
                  </a:lnTo>
                  <a:lnTo>
                    <a:pt x="385" y="367"/>
                  </a:lnTo>
                  <a:lnTo>
                    <a:pt x="385" y="365"/>
                  </a:lnTo>
                  <a:lnTo>
                    <a:pt x="387" y="364"/>
                  </a:lnTo>
                  <a:lnTo>
                    <a:pt x="387" y="360"/>
                  </a:lnTo>
                  <a:lnTo>
                    <a:pt x="387" y="358"/>
                  </a:lnTo>
                  <a:lnTo>
                    <a:pt x="387" y="356"/>
                  </a:lnTo>
                  <a:lnTo>
                    <a:pt x="387" y="354"/>
                  </a:lnTo>
                  <a:lnTo>
                    <a:pt x="387" y="353"/>
                  </a:lnTo>
                  <a:lnTo>
                    <a:pt x="387" y="351"/>
                  </a:lnTo>
                  <a:lnTo>
                    <a:pt x="387" y="349"/>
                  </a:lnTo>
                  <a:lnTo>
                    <a:pt x="387" y="347"/>
                  </a:lnTo>
                  <a:lnTo>
                    <a:pt x="387" y="345"/>
                  </a:lnTo>
                  <a:lnTo>
                    <a:pt x="387" y="345"/>
                  </a:lnTo>
                  <a:lnTo>
                    <a:pt x="387" y="343"/>
                  </a:lnTo>
                  <a:lnTo>
                    <a:pt x="387" y="343"/>
                  </a:lnTo>
                  <a:lnTo>
                    <a:pt x="387" y="342"/>
                  </a:lnTo>
                  <a:lnTo>
                    <a:pt x="385" y="340"/>
                  </a:lnTo>
                  <a:lnTo>
                    <a:pt x="385" y="338"/>
                  </a:lnTo>
                  <a:lnTo>
                    <a:pt x="385" y="338"/>
                  </a:lnTo>
                  <a:lnTo>
                    <a:pt x="387" y="336"/>
                  </a:lnTo>
                  <a:lnTo>
                    <a:pt x="387" y="333"/>
                  </a:lnTo>
                  <a:lnTo>
                    <a:pt x="387" y="331"/>
                  </a:lnTo>
                  <a:lnTo>
                    <a:pt x="391" y="331"/>
                  </a:lnTo>
                  <a:lnTo>
                    <a:pt x="391" y="329"/>
                  </a:lnTo>
                  <a:lnTo>
                    <a:pt x="393" y="329"/>
                  </a:lnTo>
                  <a:lnTo>
                    <a:pt x="393" y="327"/>
                  </a:lnTo>
                  <a:lnTo>
                    <a:pt x="393" y="327"/>
                  </a:lnTo>
                  <a:lnTo>
                    <a:pt x="391" y="327"/>
                  </a:lnTo>
                  <a:lnTo>
                    <a:pt x="391" y="327"/>
                  </a:lnTo>
                  <a:lnTo>
                    <a:pt x="391" y="327"/>
                  </a:lnTo>
                  <a:lnTo>
                    <a:pt x="393" y="325"/>
                  </a:lnTo>
                  <a:lnTo>
                    <a:pt x="396" y="325"/>
                  </a:lnTo>
                  <a:lnTo>
                    <a:pt x="396" y="323"/>
                  </a:lnTo>
                  <a:lnTo>
                    <a:pt x="396" y="323"/>
                  </a:lnTo>
                  <a:lnTo>
                    <a:pt x="396" y="322"/>
                  </a:lnTo>
                  <a:lnTo>
                    <a:pt x="396" y="322"/>
                  </a:lnTo>
                  <a:lnTo>
                    <a:pt x="396" y="322"/>
                  </a:lnTo>
                  <a:lnTo>
                    <a:pt x="395" y="322"/>
                  </a:lnTo>
                  <a:lnTo>
                    <a:pt x="395" y="322"/>
                  </a:lnTo>
                  <a:lnTo>
                    <a:pt x="396" y="320"/>
                  </a:lnTo>
                  <a:lnTo>
                    <a:pt x="396" y="322"/>
                  </a:lnTo>
                  <a:lnTo>
                    <a:pt x="396" y="320"/>
                  </a:lnTo>
                  <a:lnTo>
                    <a:pt x="398" y="320"/>
                  </a:lnTo>
                  <a:lnTo>
                    <a:pt x="398" y="320"/>
                  </a:lnTo>
                  <a:lnTo>
                    <a:pt x="398" y="318"/>
                  </a:lnTo>
                  <a:lnTo>
                    <a:pt x="398" y="318"/>
                  </a:lnTo>
                  <a:lnTo>
                    <a:pt x="395" y="316"/>
                  </a:lnTo>
                  <a:lnTo>
                    <a:pt x="395" y="316"/>
                  </a:lnTo>
                  <a:lnTo>
                    <a:pt x="393" y="314"/>
                  </a:lnTo>
                  <a:lnTo>
                    <a:pt x="389" y="314"/>
                  </a:lnTo>
                  <a:lnTo>
                    <a:pt x="385" y="312"/>
                  </a:lnTo>
                  <a:lnTo>
                    <a:pt x="385" y="312"/>
                  </a:lnTo>
                  <a:lnTo>
                    <a:pt x="385" y="311"/>
                  </a:lnTo>
                  <a:lnTo>
                    <a:pt x="385" y="311"/>
                  </a:lnTo>
                  <a:lnTo>
                    <a:pt x="387" y="309"/>
                  </a:lnTo>
                  <a:lnTo>
                    <a:pt x="387" y="307"/>
                  </a:lnTo>
                  <a:lnTo>
                    <a:pt x="387" y="307"/>
                  </a:lnTo>
                  <a:lnTo>
                    <a:pt x="387" y="307"/>
                  </a:lnTo>
                  <a:lnTo>
                    <a:pt x="387" y="307"/>
                  </a:lnTo>
                  <a:lnTo>
                    <a:pt x="387" y="307"/>
                  </a:lnTo>
                  <a:lnTo>
                    <a:pt x="387" y="305"/>
                  </a:lnTo>
                  <a:lnTo>
                    <a:pt x="387" y="305"/>
                  </a:lnTo>
                  <a:lnTo>
                    <a:pt x="385" y="305"/>
                  </a:lnTo>
                  <a:lnTo>
                    <a:pt x="385" y="305"/>
                  </a:lnTo>
                  <a:lnTo>
                    <a:pt x="387" y="305"/>
                  </a:lnTo>
                  <a:lnTo>
                    <a:pt x="387" y="305"/>
                  </a:lnTo>
                  <a:lnTo>
                    <a:pt x="387" y="303"/>
                  </a:lnTo>
                  <a:lnTo>
                    <a:pt x="387" y="301"/>
                  </a:lnTo>
                  <a:lnTo>
                    <a:pt x="387" y="300"/>
                  </a:lnTo>
                  <a:lnTo>
                    <a:pt x="385" y="300"/>
                  </a:lnTo>
                  <a:lnTo>
                    <a:pt x="384" y="298"/>
                  </a:lnTo>
                  <a:lnTo>
                    <a:pt x="384" y="298"/>
                  </a:lnTo>
                  <a:lnTo>
                    <a:pt x="384" y="298"/>
                  </a:lnTo>
                  <a:lnTo>
                    <a:pt x="382" y="294"/>
                  </a:lnTo>
                  <a:lnTo>
                    <a:pt x="382" y="292"/>
                  </a:lnTo>
                  <a:lnTo>
                    <a:pt x="382" y="290"/>
                  </a:lnTo>
                  <a:lnTo>
                    <a:pt x="382" y="289"/>
                  </a:lnTo>
                  <a:lnTo>
                    <a:pt x="380" y="289"/>
                  </a:lnTo>
                  <a:lnTo>
                    <a:pt x="378" y="287"/>
                  </a:lnTo>
                  <a:lnTo>
                    <a:pt x="376" y="287"/>
                  </a:lnTo>
                  <a:lnTo>
                    <a:pt x="374" y="285"/>
                  </a:lnTo>
                  <a:lnTo>
                    <a:pt x="374" y="283"/>
                  </a:lnTo>
                  <a:lnTo>
                    <a:pt x="373" y="283"/>
                  </a:lnTo>
                  <a:lnTo>
                    <a:pt x="373" y="281"/>
                  </a:lnTo>
                  <a:lnTo>
                    <a:pt x="371" y="280"/>
                  </a:lnTo>
                  <a:lnTo>
                    <a:pt x="369" y="278"/>
                  </a:lnTo>
                  <a:lnTo>
                    <a:pt x="369" y="278"/>
                  </a:lnTo>
                  <a:lnTo>
                    <a:pt x="369" y="278"/>
                  </a:lnTo>
                  <a:lnTo>
                    <a:pt x="367" y="278"/>
                  </a:lnTo>
                  <a:lnTo>
                    <a:pt x="367" y="278"/>
                  </a:lnTo>
                  <a:lnTo>
                    <a:pt x="367" y="276"/>
                  </a:lnTo>
                  <a:lnTo>
                    <a:pt x="369" y="276"/>
                  </a:lnTo>
                  <a:lnTo>
                    <a:pt x="369" y="274"/>
                  </a:lnTo>
                  <a:lnTo>
                    <a:pt x="369" y="274"/>
                  </a:lnTo>
                  <a:lnTo>
                    <a:pt x="367" y="272"/>
                  </a:lnTo>
                  <a:lnTo>
                    <a:pt x="365" y="272"/>
                  </a:lnTo>
                  <a:lnTo>
                    <a:pt x="363" y="269"/>
                  </a:lnTo>
                  <a:lnTo>
                    <a:pt x="363" y="267"/>
                  </a:lnTo>
                  <a:lnTo>
                    <a:pt x="363" y="265"/>
                  </a:lnTo>
                  <a:lnTo>
                    <a:pt x="363" y="265"/>
                  </a:lnTo>
                  <a:lnTo>
                    <a:pt x="363" y="265"/>
                  </a:lnTo>
                  <a:lnTo>
                    <a:pt x="362" y="265"/>
                  </a:lnTo>
                  <a:lnTo>
                    <a:pt x="362" y="263"/>
                  </a:lnTo>
                  <a:lnTo>
                    <a:pt x="362" y="263"/>
                  </a:lnTo>
                  <a:lnTo>
                    <a:pt x="362" y="263"/>
                  </a:lnTo>
                  <a:lnTo>
                    <a:pt x="362" y="261"/>
                  </a:lnTo>
                  <a:lnTo>
                    <a:pt x="362" y="261"/>
                  </a:lnTo>
                  <a:lnTo>
                    <a:pt x="362" y="261"/>
                  </a:lnTo>
                  <a:lnTo>
                    <a:pt x="360" y="259"/>
                  </a:lnTo>
                  <a:lnTo>
                    <a:pt x="360" y="259"/>
                  </a:lnTo>
                  <a:lnTo>
                    <a:pt x="358" y="258"/>
                  </a:lnTo>
                  <a:lnTo>
                    <a:pt x="358" y="258"/>
                  </a:lnTo>
                  <a:lnTo>
                    <a:pt x="356" y="256"/>
                  </a:lnTo>
                  <a:lnTo>
                    <a:pt x="356" y="256"/>
                  </a:lnTo>
                  <a:lnTo>
                    <a:pt x="356" y="256"/>
                  </a:lnTo>
                  <a:lnTo>
                    <a:pt x="354" y="254"/>
                  </a:lnTo>
                  <a:lnTo>
                    <a:pt x="354" y="250"/>
                  </a:lnTo>
                  <a:lnTo>
                    <a:pt x="351" y="241"/>
                  </a:lnTo>
                  <a:lnTo>
                    <a:pt x="342" y="221"/>
                  </a:lnTo>
                  <a:lnTo>
                    <a:pt x="342" y="221"/>
                  </a:lnTo>
                  <a:lnTo>
                    <a:pt x="329" y="186"/>
                  </a:lnTo>
                  <a:lnTo>
                    <a:pt x="325" y="179"/>
                  </a:lnTo>
                  <a:lnTo>
                    <a:pt x="318" y="159"/>
                  </a:lnTo>
                  <a:lnTo>
                    <a:pt x="307" y="130"/>
                  </a:lnTo>
                  <a:lnTo>
                    <a:pt x="305" y="122"/>
                  </a:lnTo>
                  <a:lnTo>
                    <a:pt x="300" y="108"/>
                  </a:lnTo>
                  <a:lnTo>
                    <a:pt x="290" y="84"/>
                  </a:lnTo>
                  <a:lnTo>
                    <a:pt x="278" y="57"/>
                  </a:lnTo>
                  <a:lnTo>
                    <a:pt x="276" y="49"/>
                  </a:lnTo>
                  <a:lnTo>
                    <a:pt x="274" y="44"/>
                  </a:lnTo>
                  <a:lnTo>
                    <a:pt x="263" y="16"/>
                  </a:lnTo>
                  <a:lnTo>
                    <a:pt x="258" y="0"/>
                  </a:lnTo>
                  <a:lnTo>
                    <a:pt x="230" y="5"/>
                  </a:lnTo>
                  <a:lnTo>
                    <a:pt x="188" y="15"/>
                  </a:lnTo>
                  <a:lnTo>
                    <a:pt x="186" y="15"/>
                  </a:lnTo>
                  <a:lnTo>
                    <a:pt x="141" y="24"/>
                  </a:lnTo>
                  <a:lnTo>
                    <a:pt x="135" y="24"/>
                  </a:lnTo>
                  <a:lnTo>
                    <a:pt x="128" y="25"/>
                  </a:lnTo>
                  <a:lnTo>
                    <a:pt x="122" y="25"/>
                  </a:lnTo>
                  <a:lnTo>
                    <a:pt x="119" y="25"/>
                  </a:lnTo>
                  <a:lnTo>
                    <a:pt x="97" y="29"/>
                  </a:lnTo>
                  <a:lnTo>
                    <a:pt x="97" y="29"/>
                  </a:lnTo>
                  <a:lnTo>
                    <a:pt x="58" y="36"/>
                  </a:lnTo>
                  <a:lnTo>
                    <a:pt x="35" y="40"/>
                  </a:lnTo>
                  <a:lnTo>
                    <a:pt x="20" y="42"/>
                  </a:lnTo>
                  <a:lnTo>
                    <a:pt x="18" y="44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0" y="49"/>
                  </a:lnTo>
                  <a:lnTo>
                    <a:pt x="4" y="53"/>
                  </a:lnTo>
                  <a:lnTo>
                    <a:pt x="5" y="57"/>
                  </a:lnTo>
                  <a:lnTo>
                    <a:pt x="7" y="58"/>
                  </a:lnTo>
                  <a:lnTo>
                    <a:pt x="11" y="58"/>
                  </a:lnTo>
                  <a:lnTo>
                    <a:pt x="13" y="60"/>
                  </a:lnTo>
                  <a:lnTo>
                    <a:pt x="14" y="99"/>
                  </a:lnTo>
                  <a:lnTo>
                    <a:pt x="14" y="113"/>
                  </a:lnTo>
                  <a:lnTo>
                    <a:pt x="16" y="131"/>
                  </a:lnTo>
                  <a:lnTo>
                    <a:pt x="18" y="161"/>
                  </a:lnTo>
                  <a:lnTo>
                    <a:pt x="20" y="164"/>
                  </a:lnTo>
                  <a:lnTo>
                    <a:pt x="22" y="205"/>
                  </a:lnTo>
                  <a:lnTo>
                    <a:pt x="24" y="230"/>
                  </a:lnTo>
                  <a:lnTo>
                    <a:pt x="25" y="261"/>
                  </a:lnTo>
                  <a:lnTo>
                    <a:pt x="27" y="298"/>
                  </a:lnTo>
                  <a:lnTo>
                    <a:pt x="29" y="307"/>
                  </a:lnTo>
                  <a:lnTo>
                    <a:pt x="31" y="349"/>
                  </a:lnTo>
                  <a:lnTo>
                    <a:pt x="35" y="384"/>
                  </a:lnTo>
                  <a:lnTo>
                    <a:pt x="35" y="393"/>
                  </a:lnTo>
                  <a:lnTo>
                    <a:pt x="38" y="437"/>
                  </a:lnTo>
                  <a:lnTo>
                    <a:pt x="44" y="459"/>
                  </a:lnTo>
                  <a:lnTo>
                    <a:pt x="49" y="491"/>
                  </a:lnTo>
                  <a:lnTo>
                    <a:pt x="58" y="530"/>
                  </a:lnTo>
                  <a:lnTo>
                    <a:pt x="62" y="544"/>
                  </a:lnTo>
                  <a:lnTo>
                    <a:pt x="67" y="576"/>
                  </a:lnTo>
                  <a:lnTo>
                    <a:pt x="75" y="608"/>
                  </a:lnTo>
                  <a:lnTo>
                    <a:pt x="77" y="618"/>
                  </a:lnTo>
                  <a:lnTo>
                    <a:pt x="77" y="618"/>
                  </a:lnTo>
                  <a:lnTo>
                    <a:pt x="77" y="618"/>
                  </a:lnTo>
                  <a:lnTo>
                    <a:pt x="77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6"/>
                  </a:lnTo>
                  <a:lnTo>
                    <a:pt x="80" y="616"/>
                  </a:lnTo>
                  <a:lnTo>
                    <a:pt x="80" y="616"/>
                  </a:lnTo>
                  <a:lnTo>
                    <a:pt x="80" y="616"/>
                  </a:lnTo>
                  <a:lnTo>
                    <a:pt x="80" y="616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2" y="616"/>
                  </a:lnTo>
                  <a:lnTo>
                    <a:pt x="80" y="616"/>
                  </a:lnTo>
                  <a:lnTo>
                    <a:pt x="80" y="616"/>
                  </a:lnTo>
                  <a:lnTo>
                    <a:pt x="82" y="616"/>
                  </a:lnTo>
                  <a:lnTo>
                    <a:pt x="82" y="616"/>
                  </a:lnTo>
                  <a:lnTo>
                    <a:pt x="82" y="616"/>
                  </a:lnTo>
                  <a:lnTo>
                    <a:pt x="82" y="616"/>
                  </a:lnTo>
                  <a:lnTo>
                    <a:pt x="84" y="616"/>
                  </a:lnTo>
                  <a:lnTo>
                    <a:pt x="84" y="616"/>
                  </a:lnTo>
                  <a:lnTo>
                    <a:pt x="84" y="616"/>
                  </a:lnTo>
                  <a:lnTo>
                    <a:pt x="84" y="616"/>
                  </a:lnTo>
                  <a:lnTo>
                    <a:pt x="84" y="616"/>
                  </a:lnTo>
                  <a:lnTo>
                    <a:pt x="86" y="616"/>
                  </a:lnTo>
                  <a:lnTo>
                    <a:pt x="86" y="616"/>
                  </a:lnTo>
                  <a:lnTo>
                    <a:pt x="86" y="616"/>
                  </a:lnTo>
                  <a:lnTo>
                    <a:pt x="86" y="616"/>
                  </a:lnTo>
                  <a:lnTo>
                    <a:pt x="86" y="618"/>
                  </a:lnTo>
                  <a:lnTo>
                    <a:pt x="86" y="618"/>
                  </a:lnTo>
                  <a:lnTo>
                    <a:pt x="86" y="618"/>
                  </a:lnTo>
                  <a:lnTo>
                    <a:pt x="88" y="618"/>
                  </a:lnTo>
                  <a:lnTo>
                    <a:pt x="88" y="618"/>
                  </a:lnTo>
                  <a:lnTo>
                    <a:pt x="88" y="618"/>
                  </a:lnTo>
                  <a:lnTo>
                    <a:pt x="88" y="618"/>
                  </a:lnTo>
                  <a:lnTo>
                    <a:pt x="88" y="618"/>
                  </a:lnTo>
                  <a:lnTo>
                    <a:pt x="88" y="618"/>
                  </a:lnTo>
                  <a:lnTo>
                    <a:pt x="88" y="616"/>
                  </a:lnTo>
                  <a:lnTo>
                    <a:pt x="88" y="616"/>
                  </a:lnTo>
                  <a:lnTo>
                    <a:pt x="88" y="616"/>
                  </a:lnTo>
                  <a:lnTo>
                    <a:pt x="88" y="616"/>
                  </a:lnTo>
                  <a:lnTo>
                    <a:pt x="88" y="616"/>
                  </a:lnTo>
                  <a:lnTo>
                    <a:pt x="88" y="616"/>
                  </a:lnTo>
                  <a:lnTo>
                    <a:pt x="88" y="616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91" y="616"/>
                  </a:lnTo>
                  <a:lnTo>
                    <a:pt x="91" y="616"/>
                  </a:lnTo>
                  <a:lnTo>
                    <a:pt x="91" y="616"/>
                  </a:lnTo>
                  <a:lnTo>
                    <a:pt x="91" y="616"/>
                  </a:lnTo>
                  <a:lnTo>
                    <a:pt x="91" y="616"/>
                  </a:lnTo>
                  <a:lnTo>
                    <a:pt x="91" y="616"/>
                  </a:lnTo>
                  <a:lnTo>
                    <a:pt x="93" y="616"/>
                  </a:lnTo>
                  <a:lnTo>
                    <a:pt x="93" y="616"/>
                  </a:lnTo>
                  <a:lnTo>
                    <a:pt x="93" y="616"/>
                  </a:lnTo>
                  <a:lnTo>
                    <a:pt x="95" y="616"/>
                  </a:lnTo>
                  <a:lnTo>
                    <a:pt x="95" y="616"/>
                  </a:lnTo>
                  <a:lnTo>
                    <a:pt x="95" y="618"/>
                  </a:lnTo>
                  <a:lnTo>
                    <a:pt x="95" y="618"/>
                  </a:lnTo>
                  <a:lnTo>
                    <a:pt x="95" y="618"/>
                  </a:lnTo>
                  <a:lnTo>
                    <a:pt x="97" y="618"/>
                  </a:lnTo>
                  <a:lnTo>
                    <a:pt x="97" y="618"/>
                  </a:lnTo>
                  <a:lnTo>
                    <a:pt x="99" y="618"/>
                  </a:lnTo>
                  <a:lnTo>
                    <a:pt x="99" y="618"/>
                  </a:lnTo>
                  <a:lnTo>
                    <a:pt x="99" y="618"/>
                  </a:lnTo>
                  <a:lnTo>
                    <a:pt x="100" y="618"/>
                  </a:lnTo>
                  <a:lnTo>
                    <a:pt x="100" y="618"/>
                  </a:lnTo>
                  <a:lnTo>
                    <a:pt x="100" y="618"/>
                  </a:lnTo>
                  <a:lnTo>
                    <a:pt x="100" y="616"/>
                  </a:lnTo>
                  <a:lnTo>
                    <a:pt x="100" y="618"/>
                  </a:lnTo>
                  <a:lnTo>
                    <a:pt x="100" y="618"/>
                  </a:lnTo>
                  <a:lnTo>
                    <a:pt x="100" y="618"/>
                  </a:lnTo>
                  <a:lnTo>
                    <a:pt x="100" y="618"/>
                  </a:lnTo>
                  <a:lnTo>
                    <a:pt x="100" y="618"/>
                  </a:lnTo>
                  <a:lnTo>
                    <a:pt x="100" y="619"/>
                  </a:lnTo>
                  <a:lnTo>
                    <a:pt x="100" y="619"/>
                  </a:lnTo>
                  <a:lnTo>
                    <a:pt x="100" y="619"/>
                  </a:lnTo>
                  <a:lnTo>
                    <a:pt x="100" y="619"/>
                  </a:lnTo>
                  <a:lnTo>
                    <a:pt x="100" y="621"/>
                  </a:lnTo>
                  <a:lnTo>
                    <a:pt x="100" y="621"/>
                  </a:lnTo>
                  <a:lnTo>
                    <a:pt x="100" y="621"/>
                  </a:lnTo>
                  <a:lnTo>
                    <a:pt x="100" y="621"/>
                  </a:lnTo>
                  <a:lnTo>
                    <a:pt x="100" y="621"/>
                  </a:lnTo>
                  <a:lnTo>
                    <a:pt x="100" y="621"/>
                  </a:lnTo>
                  <a:lnTo>
                    <a:pt x="100" y="621"/>
                  </a:lnTo>
                  <a:lnTo>
                    <a:pt x="100" y="623"/>
                  </a:lnTo>
                  <a:lnTo>
                    <a:pt x="102" y="621"/>
                  </a:lnTo>
                  <a:lnTo>
                    <a:pt x="102" y="621"/>
                  </a:lnTo>
                  <a:lnTo>
                    <a:pt x="102" y="621"/>
                  </a:lnTo>
                  <a:lnTo>
                    <a:pt x="104" y="621"/>
                  </a:lnTo>
                  <a:lnTo>
                    <a:pt x="104" y="621"/>
                  </a:lnTo>
                  <a:lnTo>
                    <a:pt x="104" y="619"/>
                  </a:lnTo>
                  <a:lnTo>
                    <a:pt x="104" y="619"/>
                  </a:lnTo>
                  <a:lnTo>
                    <a:pt x="104" y="619"/>
                  </a:lnTo>
                  <a:lnTo>
                    <a:pt x="102" y="619"/>
                  </a:lnTo>
                  <a:lnTo>
                    <a:pt x="102" y="618"/>
                  </a:lnTo>
                  <a:lnTo>
                    <a:pt x="102" y="618"/>
                  </a:lnTo>
                  <a:lnTo>
                    <a:pt x="102" y="618"/>
                  </a:lnTo>
                  <a:lnTo>
                    <a:pt x="102" y="618"/>
                  </a:lnTo>
                  <a:lnTo>
                    <a:pt x="104" y="618"/>
                  </a:lnTo>
                  <a:lnTo>
                    <a:pt x="104" y="618"/>
                  </a:lnTo>
                  <a:lnTo>
                    <a:pt x="104" y="618"/>
                  </a:lnTo>
                  <a:lnTo>
                    <a:pt x="104" y="619"/>
                  </a:lnTo>
                  <a:lnTo>
                    <a:pt x="104" y="619"/>
                  </a:lnTo>
                  <a:lnTo>
                    <a:pt x="104" y="619"/>
                  </a:lnTo>
                  <a:lnTo>
                    <a:pt x="104" y="619"/>
                  </a:lnTo>
                  <a:lnTo>
                    <a:pt x="104" y="618"/>
                  </a:lnTo>
                  <a:lnTo>
                    <a:pt x="104" y="618"/>
                  </a:lnTo>
                  <a:lnTo>
                    <a:pt x="104" y="618"/>
                  </a:lnTo>
                  <a:lnTo>
                    <a:pt x="106" y="618"/>
                  </a:lnTo>
                  <a:lnTo>
                    <a:pt x="106" y="618"/>
                  </a:lnTo>
                  <a:lnTo>
                    <a:pt x="106" y="618"/>
                  </a:lnTo>
                  <a:lnTo>
                    <a:pt x="106" y="618"/>
                  </a:lnTo>
                  <a:lnTo>
                    <a:pt x="106" y="619"/>
                  </a:lnTo>
                  <a:lnTo>
                    <a:pt x="106" y="619"/>
                  </a:lnTo>
                  <a:lnTo>
                    <a:pt x="106" y="619"/>
                  </a:lnTo>
                  <a:lnTo>
                    <a:pt x="106" y="619"/>
                  </a:lnTo>
                  <a:lnTo>
                    <a:pt x="106" y="621"/>
                  </a:lnTo>
                  <a:lnTo>
                    <a:pt x="106" y="621"/>
                  </a:lnTo>
                  <a:lnTo>
                    <a:pt x="106" y="621"/>
                  </a:lnTo>
                  <a:lnTo>
                    <a:pt x="106" y="621"/>
                  </a:lnTo>
                  <a:lnTo>
                    <a:pt x="106" y="621"/>
                  </a:lnTo>
                  <a:lnTo>
                    <a:pt x="106" y="621"/>
                  </a:lnTo>
                  <a:lnTo>
                    <a:pt x="106" y="621"/>
                  </a:lnTo>
                  <a:lnTo>
                    <a:pt x="106" y="621"/>
                  </a:lnTo>
                  <a:lnTo>
                    <a:pt x="108" y="621"/>
                  </a:lnTo>
                  <a:lnTo>
                    <a:pt x="108" y="621"/>
                  </a:lnTo>
                  <a:lnTo>
                    <a:pt x="108" y="619"/>
                  </a:lnTo>
                  <a:lnTo>
                    <a:pt x="108" y="619"/>
                  </a:lnTo>
                  <a:lnTo>
                    <a:pt x="108" y="618"/>
                  </a:lnTo>
                  <a:lnTo>
                    <a:pt x="108" y="618"/>
                  </a:lnTo>
                  <a:lnTo>
                    <a:pt x="108" y="618"/>
                  </a:lnTo>
                  <a:lnTo>
                    <a:pt x="108" y="616"/>
                  </a:lnTo>
                  <a:lnTo>
                    <a:pt x="108" y="616"/>
                  </a:lnTo>
                  <a:lnTo>
                    <a:pt x="108" y="614"/>
                  </a:lnTo>
                  <a:lnTo>
                    <a:pt x="108" y="614"/>
                  </a:lnTo>
                  <a:lnTo>
                    <a:pt x="108" y="614"/>
                  </a:lnTo>
                  <a:lnTo>
                    <a:pt x="108" y="614"/>
                  </a:lnTo>
                  <a:lnTo>
                    <a:pt x="108" y="612"/>
                  </a:lnTo>
                  <a:lnTo>
                    <a:pt x="108" y="612"/>
                  </a:lnTo>
                  <a:lnTo>
                    <a:pt x="108" y="608"/>
                  </a:lnTo>
                  <a:lnTo>
                    <a:pt x="108" y="608"/>
                  </a:lnTo>
                  <a:lnTo>
                    <a:pt x="108" y="608"/>
                  </a:lnTo>
                  <a:lnTo>
                    <a:pt x="108" y="607"/>
                  </a:lnTo>
                  <a:lnTo>
                    <a:pt x="108" y="607"/>
                  </a:lnTo>
                  <a:lnTo>
                    <a:pt x="108" y="607"/>
                  </a:lnTo>
                  <a:lnTo>
                    <a:pt x="108" y="607"/>
                  </a:lnTo>
                  <a:lnTo>
                    <a:pt x="108" y="605"/>
                  </a:lnTo>
                  <a:lnTo>
                    <a:pt x="108" y="605"/>
                  </a:lnTo>
                  <a:lnTo>
                    <a:pt x="108" y="605"/>
                  </a:lnTo>
                  <a:lnTo>
                    <a:pt x="108" y="605"/>
                  </a:lnTo>
                  <a:lnTo>
                    <a:pt x="108" y="605"/>
                  </a:lnTo>
                  <a:lnTo>
                    <a:pt x="106" y="605"/>
                  </a:lnTo>
                  <a:lnTo>
                    <a:pt x="106" y="605"/>
                  </a:lnTo>
                  <a:lnTo>
                    <a:pt x="106" y="605"/>
                  </a:lnTo>
                  <a:lnTo>
                    <a:pt x="106" y="605"/>
                  </a:lnTo>
                  <a:lnTo>
                    <a:pt x="106" y="605"/>
                  </a:lnTo>
                  <a:lnTo>
                    <a:pt x="106" y="605"/>
                  </a:lnTo>
                  <a:lnTo>
                    <a:pt x="106" y="603"/>
                  </a:lnTo>
                  <a:lnTo>
                    <a:pt x="106" y="603"/>
                  </a:lnTo>
                  <a:lnTo>
                    <a:pt x="106" y="603"/>
                  </a:lnTo>
                  <a:lnTo>
                    <a:pt x="108" y="603"/>
                  </a:lnTo>
                  <a:lnTo>
                    <a:pt x="108" y="601"/>
                  </a:lnTo>
                  <a:lnTo>
                    <a:pt x="108" y="601"/>
                  </a:lnTo>
                  <a:lnTo>
                    <a:pt x="106" y="601"/>
                  </a:lnTo>
                  <a:lnTo>
                    <a:pt x="106" y="599"/>
                  </a:lnTo>
                  <a:lnTo>
                    <a:pt x="106" y="599"/>
                  </a:lnTo>
                  <a:lnTo>
                    <a:pt x="106" y="599"/>
                  </a:lnTo>
                  <a:lnTo>
                    <a:pt x="106" y="597"/>
                  </a:lnTo>
                  <a:lnTo>
                    <a:pt x="106" y="597"/>
                  </a:lnTo>
                  <a:lnTo>
                    <a:pt x="106" y="597"/>
                  </a:lnTo>
                  <a:lnTo>
                    <a:pt x="106" y="596"/>
                  </a:lnTo>
                  <a:lnTo>
                    <a:pt x="106" y="596"/>
                  </a:lnTo>
                  <a:lnTo>
                    <a:pt x="106" y="596"/>
                  </a:lnTo>
                  <a:lnTo>
                    <a:pt x="106" y="596"/>
                  </a:lnTo>
                  <a:lnTo>
                    <a:pt x="106" y="596"/>
                  </a:lnTo>
                  <a:lnTo>
                    <a:pt x="106" y="594"/>
                  </a:lnTo>
                  <a:lnTo>
                    <a:pt x="106" y="594"/>
                  </a:lnTo>
                  <a:lnTo>
                    <a:pt x="108" y="594"/>
                  </a:lnTo>
                  <a:lnTo>
                    <a:pt x="108" y="592"/>
                  </a:lnTo>
                  <a:lnTo>
                    <a:pt x="108" y="592"/>
                  </a:lnTo>
                  <a:lnTo>
                    <a:pt x="108" y="592"/>
                  </a:lnTo>
                  <a:lnTo>
                    <a:pt x="106" y="592"/>
                  </a:lnTo>
                  <a:lnTo>
                    <a:pt x="106" y="590"/>
                  </a:lnTo>
                  <a:lnTo>
                    <a:pt x="106" y="590"/>
                  </a:lnTo>
                  <a:lnTo>
                    <a:pt x="106" y="590"/>
                  </a:lnTo>
                  <a:lnTo>
                    <a:pt x="106" y="590"/>
                  </a:lnTo>
                  <a:lnTo>
                    <a:pt x="106" y="590"/>
                  </a:lnTo>
                  <a:lnTo>
                    <a:pt x="106" y="590"/>
                  </a:lnTo>
                  <a:lnTo>
                    <a:pt x="104" y="590"/>
                  </a:lnTo>
                  <a:lnTo>
                    <a:pt x="104" y="590"/>
                  </a:lnTo>
                  <a:lnTo>
                    <a:pt x="102" y="588"/>
                  </a:lnTo>
                  <a:lnTo>
                    <a:pt x="102" y="588"/>
                  </a:lnTo>
                  <a:lnTo>
                    <a:pt x="102" y="588"/>
                  </a:lnTo>
                  <a:lnTo>
                    <a:pt x="102" y="588"/>
                  </a:lnTo>
                  <a:lnTo>
                    <a:pt x="100" y="588"/>
                  </a:lnTo>
                  <a:lnTo>
                    <a:pt x="100" y="588"/>
                  </a:lnTo>
                  <a:lnTo>
                    <a:pt x="100" y="588"/>
                  </a:lnTo>
                  <a:lnTo>
                    <a:pt x="100" y="588"/>
                  </a:lnTo>
                  <a:lnTo>
                    <a:pt x="102" y="587"/>
                  </a:lnTo>
                  <a:lnTo>
                    <a:pt x="102" y="587"/>
                  </a:lnTo>
                  <a:lnTo>
                    <a:pt x="102" y="587"/>
                  </a:lnTo>
                  <a:lnTo>
                    <a:pt x="102" y="587"/>
                  </a:lnTo>
                  <a:lnTo>
                    <a:pt x="102" y="587"/>
                  </a:lnTo>
                  <a:lnTo>
                    <a:pt x="102" y="585"/>
                  </a:lnTo>
                  <a:lnTo>
                    <a:pt x="102" y="585"/>
                  </a:lnTo>
                  <a:lnTo>
                    <a:pt x="102" y="585"/>
                  </a:lnTo>
                  <a:lnTo>
                    <a:pt x="104" y="585"/>
                  </a:lnTo>
                  <a:lnTo>
                    <a:pt x="104" y="585"/>
                  </a:lnTo>
                  <a:lnTo>
                    <a:pt x="104" y="585"/>
                  </a:lnTo>
                  <a:lnTo>
                    <a:pt x="104" y="585"/>
                  </a:lnTo>
                  <a:lnTo>
                    <a:pt x="104" y="585"/>
                  </a:lnTo>
                  <a:lnTo>
                    <a:pt x="104" y="587"/>
                  </a:lnTo>
                  <a:lnTo>
                    <a:pt x="102" y="587"/>
                  </a:lnTo>
                  <a:lnTo>
                    <a:pt x="104" y="587"/>
                  </a:lnTo>
                  <a:lnTo>
                    <a:pt x="104" y="587"/>
                  </a:lnTo>
                  <a:lnTo>
                    <a:pt x="104" y="588"/>
                  </a:lnTo>
                  <a:lnTo>
                    <a:pt x="104" y="588"/>
                  </a:lnTo>
                  <a:lnTo>
                    <a:pt x="106" y="588"/>
                  </a:lnTo>
                  <a:lnTo>
                    <a:pt x="106" y="588"/>
                  </a:lnTo>
                  <a:lnTo>
                    <a:pt x="106" y="588"/>
                  </a:lnTo>
                  <a:lnTo>
                    <a:pt x="106" y="588"/>
                  </a:lnTo>
                  <a:lnTo>
                    <a:pt x="106" y="588"/>
                  </a:lnTo>
                  <a:lnTo>
                    <a:pt x="108" y="588"/>
                  </a:lnTo>
                  <a:lnTo>
                    <a:pt x="108" y="587"/>
                  </a:lnTo>
                  <a:lnTo>
                    <a:pt x="108" y="587"/>
                  </a:lnTo>
                  <a:lnTo>
                    <a:pt x="108" y="587"/>
                  </a:lnTo>
                  <a:lnTo>
                    <a:pt x="108" y="585"/>
                  </a:lnTo>
                  <a:lnTo>
                    <a:pt x="108" y="585"/>
                  </a:lnTo>
                  <a:lnTo>
                    <a:pt x="108" y="583"/>
                  </a:lnTo>
                  <a:lnTo>
                    <a:pt x="108" y="583"/>
                  </a:lnTo>
                  <a:lnTo>
                    <a:pt x="108" y="581"/>
                  </a:lnTo>
                  <a:lnTo>
                    <a:pt x="108" y="581"/>
                  </a:lnTo>
                  <a:lnTo>
                    <a:pt x="108" y="581"/>
                  </a:lnTo>
                  <a:lnTo>
                    <a:pt x="108" y="581"/>
                  </a:lnTo>
                  <a:lnTo>
                    <a:pt x="108" y="579"/>
                  </a:lnTo>
                  <a:lnTo>
                    <a:pt x="108" y="579"/>
                  </a:lnTo>
                  <a:lnTo>
                    <a:pt x="108" y="579"/>
                  </a:lnTo>
                  <a:lnTo>
                    <a:pt x="108" y="579"/>
                  </a:lnTo>
                  <a:lnTo>
                    <a:pt x="108" y="579"/>
                  </a:lnTo>
                  <a:lnTo>
                    <a:pt x="108" y="577"/>
                  </a:lnTo>
                  <a:lnTo>
                    <a:pt x="110" y="577"/>
                  </a:lnTo>
                  <a:lnTo>
                    <a:pt x="110" y="577"/>
                  </a:lnTo>
                  <a:lnTo>
                    <a:pt x="110" y="577"/>
                  </a:lnTo>
                  <a:lnTo>
                    <a:pt x="110" y="577"/>
                  </a:lnTo>
                  <a:lnTo>
                    <a:pt x="110" y="576"/>
                  </a:lnTo>
                  <a:lnTo>
                    <a:pt x="110" y="576"/>
                  </a:lnTo>
                  <a:lnTo>
                    <a:pt x="110" y="574"/>
                  </a:lnTo>
                  <a:lnTo>
                    <a:pt x="110" y="574"/>
                  </a:lnTo>
                  <a:lnTo>
                    <a:pt x="110" y="574"/>
                  </a:lnTo>
                  <a:lnTo>
                    <a:pt x="110" y="574"/>
                  </a:lnTo>
                  <a:lnTo>
                    <a:pt x="110" y="574"/>
                  </a:lnTo>
                  <a:lnTo>
                    <a:pt x="111" y="574"/>
                  </a:lnTo>
                  <a:lnTo>
                    <a:pt x="111" y="574"/>
                  </a:lnTo>
                  <a:lnTo>
                    <a:pt x="111" y="572"/>
                  </a:lnTo>
                  <a:lnTo>
                    <a:pt x="110" y="572"/>
                  </a:lnTo>
                  <a:lnTo>
                    <a:pt x="110" y="570"/>
                  </a:lnTo>
                  <a:lnTo>
                    <a:pt x="110" y="570"/>
                  </a:lnTo>
                  <a:lnTo>
                    <a:pt x="110" y="570"/>
                  </a:lnTo>
                  <a:lnTo>
                    <a:pt x="110" y="568"/>
                  </a:lnTo>
                  <a:lnTo>
                    <a:pt x="108" y="568"/>
                  </a:lnTo>
                  <a:lnTo>
                    <a:pt x="108" y="568"/>
                  </a:lnTo>
                  <a:lnTo>
                    <a:pt x="108" y="568"/>
                  </a:lnTo>
                  <a:lnTo>
                    <a:pt x="108" y="568"/>
                  </a:lnTo>
                  <a:lnTo>
                    <a:pt x="108" y="566"/>
                  </a:lnTo>
                  <a:lnTo>
                    <a:pt x="108" y="566"/>
                  </a:lnTo>
                  <a:lnTo>
                    <a:pt x="110" y="568"/>
                  </a:lnTo>
                  <a:lnTo>
                    <a:pt x="110" y="568"/>
                  </a:lnTo>
                  <a:lnTo>
                    <a:pt x="110" y="570"/>
                  </a:lnTo>
                  <a:lnTo>
                    <a:pt x="110" y="570"/>
                  </a:lnTo>
                  <a:lnTo>
                    <a:pt x="111" y="572"/>
                  </a:lnTo>
                  <a:lnTo>
                    <a:pt x="111" y="572"/>
                  </a:lnTo>
                  <a:lnTo>
                    <a:pt x="111" y="572"/>
                  </a:lnTo>
                  <a:lnTo>
                    <a:pt x="111" y="574"/>
                  </a:lnTo>
                  <a:lnTo>
                    <a:pt x="111" y="574"/>
                  </a:lnTo>
                  <a:lnTo>
                    <a:pt x="111" y="576"/>
                  </a:lnTo>
                  <a:lnTo>
                    <a:pt x="111" y="576"/>
                  </a:lnTo>
                  <a:lnTo>
                    <a:pt x="111" y="576"/>
                  </a:lnTo>
                  <a:lnTo>
                    <a:pt x="113" y="576"/>
                  </a:lnTo>
                  <a:lnTo>
                    <a:pt x="113" y="576"/>
                  </a:lnTo>
                  <a:lnTo>
                    <a:pt x="113" y="576"/>
                  </a:lnTo>
                  <a:lnTo>
                    <a:pt x="113" y="576"/>
                  </a:lnTo>
                  <a:lnTo>
                    <a:pt x="113" y="574"/>
                  </a:lnTo>
                  <a:lnTo>
                    <a:pt x="113" y="572"/>
                  </a:lnTo>
                  <a:lnTo>
                    <a:pt x="113" y="572"/>
                  </a:lnTo>
                  <a:lnTo>
                    <a:pt x="111" y="572"/>
                  </a:lnTo>
                  <a:lnTo>
                    <a:pt x="111" y="570"/>
                  </a:lnTo>
                  <a:lnTo>
                    <a:pt x="111" y="570"/>
                  </a:lnTo>
                  <a:lnTo>
                    <a:pt x="110" y="568"/>
                  </a:lnTo>
                  <a:lnTo>
                    <a:pt x="110" y="568"/>
                  </a:lnTo>
                  <a:lnTo>
                    <a:pt x="110" y="568"/>
                  </a:lnTo>
                  <a:lnTo>
                    <a:pt x="110" y="566"/>
                  </a:lnTo>
                  <a:lnTo>
                    <a:pt x="110" y="566"/>
                  </a:lnTo>
                  <a:lnTo>
                    <a:pt x="110" y="566"/>
                  </a:lnTo>
                  <a:lnTo>
                    <a:pt x="110" y="566"/>
                  </a:lnTo>
                  <a:lnTo>
                    <a:pt x="110" y="566"/>
                  </a:lnTo>
                  <a:lnTo>
                    <a:pt x="110" y="565"/>
                  </a:lnTo>
                  <a:lnTo>
                    <a:pt x="110" y="565"/>
                  </a:lnTo>
                  <a:lnTo>
                    <a:pt x="110" y="565"/>
                  </a:lnTo>
                  <a:lnTo>
                    <a:pt x="110" y="563"/>
                  </a:lnTo>
                  <a:lnTo>
                    <a:pt x="110" y="563"/>
                  </a:lnTo>
                  <a:lnTo>
                    <a:pt x="111" y="563"/>
                  </a:lnTo>
                  <a:lnTo>
                    <a:pt x="111" y="563"/>
                  </a:lnTo>
                  <a:lnTo>
                    <a:pt x="111" y="563"/>
                  </a:lnTo>
                  <a:lnTo>
                    <a:pt x="113" y="563"/>
                  </a:lnTo>
                  <a:lnTo>
                    <a:pt x="113" y="563"/>
                  </a:lnTo>
                  <a:lnTo>
                    <a:pt x="113" y="563"/>
                  </a:lnTo>
                  <a:lnTo>
                    <a:pt x="113" y="563"/>
                  </a:lnTo>
                  <a:lnTo>
                    <a:pt x="113" y="563"/>
                  </a:lnTo>
                  <a:lnTo>
                    <a:pt x="113" y="565"/>
                  </a:lnTo>
                  <a:lnTo>
                    <a:pt x="113" y="565"/>
                  </a:lnTo>
                  <a:lnTo>
                    <a:pt x="113" y="565"/>
                  </a:lnTo>
                  <a:lnTo>
                    <a:pt x="113" y="565"/>
                  </a:lnTo>
                  <a:lnTo>
                    <a:pt x="113" y="566"/>
                  </a:lnTo>
                  <a:lnTo>
                    <a:pt x="111" y="566"/>
                  </a:lnTo>
                  <a:lnTo>
                    <a:pt x="111" y="566"/>
                  </a:lnTo>
                  <a:lnTo>
                    <a:pt x="111" y="566"/>
                  </a:lnTo>
                  <a:lnTo>
                    <a:pt x="111" y="566"/>
                  </a:lnTo>
                  <a:lnTo>
                    <a:pt x="111" y="568"/>
                  </a:lnTo>
                  <a:lnTo>
                    <a:pt x="111" y="568"/>
                  </a:lnTo>
                  <a:lnTo>
                    <a:pt x="111" y="568"/>
                  </a:lnTo>
                  <a:lnTo>
                    <a:pt x="111" y="568"/>
                  </a:lnTo>
                  <a:lnTo>
                    <a:pt x="111" y="570"/>
                  </a:lnTo>
                  <a:lnTo>
                    <a:pt x="111" y="570"/>
                  </a:lnTo>
                  <a:lnTo>
                    <a:pt x="111" y="570"/>
                  </a:lnTo>
                  <a:lnTo>
                    <a:pt x="111" y="570"/>
                  </a:lnTo>
                  <a:lnTo>
                    <a:pt x="113" y="570"/>
                  </a:lnTo>
                  <a:lnTo>
                    <a:pt x="113" y="570"/>
                  </a:lnTo>
                  <a:lnTo>
                    <a:pt x="113" y="570"/>
                  </a:lnTo>
                  <a:lnTo>
                    <a:pt x="113" y="570"/>
                  </a:lnTo>
                  <a:lnTo>
                    <a:pt x="113" y="570"/>
                  </a:lnTo>
                  <a:lnTo>
                    <a:pt x="113" y="570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5" y="568"/>
                  </a:lnTo>
                  <a:lnTo>
                    <a:pt x="115" y="568"/>
                  </a:lnTo>
                  <a:lnTo>
                    <a:pt x="115" y="568"/>
                  </a:lnTo>
                  <a:lnTo>
                    <a:pt x="113" y="570"/>
                  </a:lnTo>
                  <a:lnTo>
                    <a:pt x="113" y="570"/>
                  </a:lnTo>
                  <a:lnTo>
                    <a:pt x="113" y="572"/>
                  </a:lnTo>
                  <a:lnTo>
                    <a:pt x="113" y="572"/>
                  </a:lnTo>
                  <a:lnTo>
                    <a:pt x="113" y="572"/>
                  </a:lnTo>
                  <a:lnTo>
                    <a:pt x="113" y="574"/>
                  </a:lnTo>
                  <a:lnTo>
                    <a:pt x="113" y="574"/>
                  </a:lnTo>
                  <a:lnTo>
                    <a:pt x="113" y="574"/>
                  </a:lnTo>
                  <a:lnTo>
                    <a:pt x="113" y="576"/>
                  </a:lnTo>
                  <a:lnTo>
                    <a:pt x="113" y="576"/>
                  </a:lnTo>
                  <a:lnTo>
                    <a:pt x="115" y="576"/>
                  </a:lnTo>
                  <a:lnTo>
                    <a:pt x="115" y="576"/>
                  </a:lnTo>
                  <a:lnTo>
                    <a:pt x="117" y="576"/>
                  </a:lnTo>
                  <a:lnTo>
                    <a:pt x="117" y="576"/>
                  </a:lnTo>
                  <a:lnTo>
                    <a:pt x="117" y="576"/>
                  </a:lnTo>
                  <a:lnTo>
                    <a:pt x="117" y="576"/>
                  </a:lnTo>
                  <a:lnTo>
                    <a:pt x="117" y="576"/>
                  </a:lnTo>
                  <a:lnTo>
                    <a:pt x="117" y="576"/>
                  </a:lnTo>
                  <a:lnTo>
                    <a:pt x="117" y="576"/>
                  </a:lnTo>
                  <a:lnTo>
                    <a:pt x="119" y="577"/>
                  </a:lnTo>
                  <a:lnTo>
                    <a:pt x="119" y="577"/>
                  </a:lnTo>
                  <a:lnTo>
                    <a:pt x="119" y="576"/>
                  </a:lnTo>
                  <a:lnTo>
                    <a:pt x="119" y="574"/>
                  </a:lnTo>
                  <a:lnTo>
                    <a:pt x="119" y="574"/>
                  </a:lnTo>
                  <a:lnTo>
                    <a:pt x="119" y="574"/>
                  </a:lnTo>
                  <a:lnTo>
                    <a:pt x="119" y="572"/>
                  </a:lnTo>
                  <a:lnTo>
                    <a:pt x="119" y="572"/>
                  </a:lnTo>
                  <a:lnTo>
                    <a:pt x="119" y="570"/>
                  </a:lnTo>
                  <a:lnTo>
                    <a:pt x="119" y="570"/>
                  </a:lnTo>
                  <a:lnTo>
                    <a:pt x="119" y="568"/>
                  </a:lnTo>
                  <a:lnTo>
                    <a:pt x="119" y="568"/>
                  </a:lnTo>
                  <a:lnTo>
                    <a:pt x="119" y="566"/>
                  </a:lnTo>
                  <a:lnTo>
                    <a:pt x="119" y="566"/>
                  </a:lnTo>
                  <a:lnTo>
                    <a:pt x="119" y="566"/>
                  </a:lnTo>
                  <a:lnTo>
                    <a:pt x="119" y="565"/>
                  </a:lnTo>
                  <a:lnTo>
                    <a:pt x="119" y="565"/>
                  </a:lnTo>
                  <a:lnTo>
                    <a:pt x="119" y="565"/>
                  </a:lnTo>
                  <a:lnTo>
                    <a:pt x="119" y="565"/>
                  </a:lnTo>
                  <a:lnTo>
                    <a:pt x="119" y="563"/>
                  </a:lnTo>
                  <a:lnTo>
                    <a:pt x="119" y="563"/>
                  </a:lnTo>
                  <a:lnTo>
                    <a:pt x="119" y="563"/>
                  </a:lnTo>
                  <a:lnTo>
                    <a:pt x="119" y="563"/>
                  </a:lnTo>
                  <a:lnTo>
                    <a:pt x="117" y="561"/>
                  </a:lnTo>
                  <a:lnTo>
                    <a:pt x="117" y="561"/>
                  </a:lnTo>
                  <a:lnTo>
                    <a:pt x="117" y="561"/>
                  </a:lnTo>
                  <a:lnTo>
                    <a:pt x="117" y="559"/>
                  </a:lnTo>
                  <a:lnTo>
                    <a:pt x="117" y="559"/>
                  </a:lnTo>
                  <a:lnTo>
                    <a:pt x="117" y="559"/>
                  </a:lnTo>
                  <a:lnTo>
                    <a:pt x="117" y="557"/>
                  </a:lnTo>
                  <a:lnTo>
                    <a:pt x="117" y="557"/>
                  </a:lnTo>
                  <a:lnTo>
                    <a:pt x="117" y="555"/>
                  </a:lnTo>
                  <a:lnTo>
                    <a:pt x="117" y="555"/>
                  </a:lnTo>
                  <a:lnTo>
                    <a:pt x="117" y="555"/>
                  </a:lnTo>
                  <a:lnTo>
                    <a:pt x="119" y="555"/>
                  </a:lnTo>
                  <a:lnTo>
                    <a:pt x="119" y="555"/>
                  </a:lnTo>
                  <a:lnTo>
                    <a:pt x="119" y="555"/>
                  </a:lnTo>
                  <a:lnTo>
                    <a:pt x="119" y="555"/>
                  </a:lnTo>
                  <a:lnTo>
                    <a:pt x="119" y="557"/>
                  </a:lnTo>
                  <a:lnTo>
                    <a:pt x="119" y="557"/>
                  </a:lnTo>
                  <a:lnTo>
                    <a:pt x="119" y="557"/>
                  </a:lnTo>
                  <a:lnTo>
                    <a:pt x="119" y="559"/>
                  </a:lnTo>
                  <a:lnTo>
                    <a:pt x="119" y="559"/>
                  </a:lnTo>
                  <a:lnTo>
                    <a:pt x="119" y="561"/>
                  </a:lnTo>
                  <a:lnTo>
                    <a:pt x="119" y="561"/>
                  </a:lnTo>
                  <a:lnTo>
                    <a:pt x="119" y="563"/>
                  </a:lnTo>
                  <a:lnTo>
                    <a:pt x="119" y="563"/>
                  </a:lnTo>
                  <a:lnTo>
                    <a:pt x="119" y="563"/>
                  </a:lnTo>
                  <a:lnTo>
                    <a:pt x="119" y="563"/>
                  </a:lnTo>
                  <a:lnTo>
                    <a:pt x="120" y="565"/>
                  </a:lnTo>
                  <a:lnTo>
                    <a:pt x="120" y="565"/>
                  </a:lnTo>
                  <a:lnTo>
                    <a:pt x="119" y="565"/>
                  </a:lnTo>
                  <a:lnTo>
                    <a:pt x="119" y="565"/>
                  </a:lnTo>
                  <a:lnTo>
                    <a:pt x="119" y="566"/>
                  </a:lnTo>
                  <a:lnTo>
                    <a:pt x="119" y="566"/>
                  </a:lnTo>
                  <a:lnTo>
                    <a:pt x="119" y="566"/>
                  </a:lnTo>
                  <a:lnTo>
                    <a:pt x="119" y="568"/>
                  </a:lnTo>
                  <a:lnTo>
                    <a:pt x="119" y="568"/>
                  </a:lnTo>
                  <a:lnTo>
                    <a:pt x="119" y="568"/>
                  </a:lnTo>
                  <a:lnTo>
                    <a:pt x="119" y="570"/>
                  </a:lnTo>
                  <a:lnTo>
                    <a:pt x="119" y="570"/>
                  </a:lnTo>
                  <a:lnTo>
                    <a:pt x="119" y="570"/>
                  </a:lnTo>
                  <a:lnTo>
                    <a:pt x="119" y="572"/>
                  </a:lnTo>
                  <a:lnTo>
                    <a:pt x="119" y="572"/>
                  </a:lnTo>
                  <a:lnTo>
                    <a:pt x="119" y="572"/>
                  </a:lnTo>
                  <a:lnTo>
                    <a:pt x="119" y="572"/>
                  </a:lnTo>
                  <a:lnTo>
                    <a:pt x="119" y="572"/>
                  </a:lnTo>
                  <a:lnTo>
                    <a:pt x="119" y="572"/>
                  </a:lnTo>
                  <a:lnTo>
                    <a:pt x="119" y="574"/>
                  </a:lnTo>
                  <a:lnTo>
                    <a:pt x="119" y="574"/>
                  </a:lnTo>
                  <a:lnTo>
                    <a:pt x="119" y="574"/>
                  </a:lnTo>
                  <a:lnTo>
                    <a:pt x="119" y="576"/>
                  </a:lnTo>
                  <a:lnTo>
                    <a:pt x="119" y="576"/>
                  </a:lnTo>
                  <a:lnTo>
                    <a:pt x="120" y="576"/>
                  </a:lnTo>
                  <a:lnTo>
                    <a:pt x="120" y="576"/>
                  </a:lnTo>
                  <a:lnTo>
                    <a:pt x="120" y="576"/>
                  </a:lnTo>
                  <a:lnTo>
                    <a:pt x="120" y="577"/>
                  </a:lnTo>
                  <a:lnTo>
                    <a:pt x="120" y="577"/>
                  </a:lnTo>
                  <a:lnTo>
                    <a:pt x="120" y="577"/>
                  </a:lnTo>
                  <a:lnTo>
                    <a:pt x="120" y="577"/>
                  </a:lnTo>
                  <a:lnTo>
                    <a:pt x="120" y="577"/>
                  </a:lnTo>
                  <a:lnTo>
                    <a:pt x="120" y="577"/>
                  </a:lnTo>
                  <a:lnTo>
                    <a:pt x="122" y="577"/>
                  </a:lnTo>
                  <a:lnTo>
                    <a:pt x="122" y="577"/>
                  </a:lnTo>
                  <a:lnTo>
                    <a:pt x="122" y="579"/>
                  </a:lnTo>
                  <a:lnTo>
                    <a:pt x="122" y="579"/>
                  </a:lnTo>
                  <a:lnTo>
                    <a:pt x="122" y="581"/>
                  </a:lnTo>
                  <a:lnTo>
                    <a:pt x="122" y="581"/>
                  </a:lnTo>
                  <a:lnTo>
                    <a:pt x="124" y="581"/>
                  </a:lnTo>
                  <a:lnTo>
                    <a:pt x="124" y="583"/>
                  </a:lnTo>
                  <a:lnTo>
                    <a:pt x="124" y="583"/>
                  </a:lnTo>
                  <a:lnTo>
                    <a:pt x="124" y="585"/>
                  </a:lnTo>
                  <a:lnTo>
                    <a:pt x="124" y="585"/>
                  </a:lnTo>
                  <a:lnTo>
                    <a:pt x="124" y="587"/>
                  </a:lnTo>
                  <a:lnTo>
                    <a:pt x="124" y="587"/>
                  </a:lnTo>
                  <a:lnTo>
                    <a:pt x="126" y="587"/>
                  </a:lnTo>
                  <a:lnTo>
                    <a:pt x="126" y="587"/>
                  </a:lnTo>
                  <a:lnTo>
                    <a:pt x="126" y="588"/>
                  </a:lnTo>
                  <a:lnTo>
                    <a:pt x="126" y="588"/>
                  </a:lnTo>
                  <a:lnTo>
                    <a:pt x="126" y="588"/>
                  </a:lnTo>
                  <a:lnTo>
                    <a:pt x="126" y="590"/>
                  </a:lnTo>
                  <a:lnTo>
                    <a:pt x="126" y="590"/>
                  </a:lnTo>
                  <a:lnTo>
                    <a:pt x="126" y="590"/>
                  </a:lnTo>
                  <a:lnTo>
                    <a:pt x="126" y="590"/>
                  </a:lnTo>
                  <a:lnTo>
                    <a:pt x="126" y="592"/>
                  </a:lnTo>
                  <a:lnTo>
                    <a:pt x="126" y="592"/>
                  </a:lnTo>
                  <a:lnTo>
                    <a:pt x="126" y="592"/>
                  </a:lnTo>
                  <a:lnTo>
                    <a:pt x="126" y="594"/>
                  </a:lnTo>
                  <a:lnTo>
                    <a:pt x="124" y="594"/>
                  </a:lnTo>
                  <a:lnTo>
                    <a:pt x="124" y="594"/>
                  </a:lnTo>
                  <a:lnTo>
                    <a:pt x="124" y="594"/>
                  </a:lnTo>
                  <a:lnTo>
                    <a:pt x="124" y="594"/>
                  </a:lnTo>
                  <a:lnTo>
                    <a:pt x="124" y="596"/>
                  </a:lnTo>
                  <a:lnTo>
                    <a:pt x="124" y="596"/>
                  </a:lnTo>
                  <a:lnTo>
                    <a:pt x="124" y="596"/>
                  </a:lnTo>
                  <a:lnTo>
                    <a:pt x="124" y="596"/>
                  </a:lnTo>
                  <a:lnTo>
                    <a:pt x="124" y="596"/>
                  </a:lnTo>
                  <a:lnTo>
                    <a:pt x="124" y="597"/>
                  </a:lnTo>
                  <a:lnTo>
                    <a:pt x="124" y="597"/>
                  </a:lnTo>
                  <a:lnTo>
                    <a:pt x="124" y="597"/>
                  </a:lnTo>
                  <a:lnTo>
                    <a:pt x="124" y="597"/>
                  </a:lnTo>
                  <a:lnTo>
                    <a:pt x="124" y="597"/>
                  </a:lnTo>
                  <a:lnTo>
                    <a:pt x="124" y="597"/>
                  </a:lnTo>
                  <a:lnTo>
                    <a:pt x="124" y="597"/>
                  </a:lnTo>
                  <a:lnTo>
                    <a:pt x="124" y="599"/>
                  </a:lnTo>
                  <a:lnTo>
                    <a:pt x="126" y="599"/>
                  </a:lnTo>
                  <a:lnTo>
                    <a:pt x="126" y="599"/>
                  </a:lnTo>
                  <a:lnTo>
                    <a:pt x="126" y="599"/>
                  </a:lnTo>
                  <a:lnTo>
                    <a:pt x="126" y="599"/>
                  </a:lnTo>
                  <a:lnTo>
                    <a:pt x="126" y="601"/>
                  </a:lnTo>
                  <a:lnTo>
                    <a:pt x="126" y="601"/>
                  </a:lnTo>
                  <a:lnTo>
                    <a:pt x="128" y="603"/>
                  </a:lnTo>
                  <a:lnTo>
                    <a:pt x="128" y="603"/>
                  </a:lnTo>
                  <a:lnTo>
                    <a:pt x="128" y="603"/>
                  </a:lnTo>
                  <a:lnTo>
                    <a:pt x="128" y="603"/>
                  </a:lnTo>
                  <a:lnTo>
                    <a:pt x="128" y="603"/>
                  </a:lnTo>
                  <a:lnTo>
                    <a:pt x="128" y="605"/>
                  </a:lnTo>
                  <a:lnTo>
                    <a:pt x="128" y="605"/>
                  </a:lnTo>
                  <a:lnTo>
                    <a:pt x="128" y="605"/>
                  </a:lnTo>
                  <a:lnTo>
                    <a:pt x="128" y="607"/>
                  </a:lnTo>
                  <a:lnTo>
                    <a:pt x="128" y="607"/>
                  </a:lnTo>
                  <a:lnTo>
                    <a:pt x="130" y="607"/>
                  </a:lnTo>
                  <a:lnTo>
                    <a:pt x="130" y="607"/>
                  </a:lnTo>
                  <a:lnTo>
                    <a:pt x="131" y="607"/>
                  </a:lnTo>
                  <a:lnTo>
                    <a:pt x="131" y="607"/>
                  </a:lnTo>
                  <a:lnTo>
                    <a:pt x="131" y="607"/>
                  </a:lnTo>
                  <a:lnTo>
                    <a:pt x="133" y="608"/>
                  </a:lnTo>
                  <a:lnTo>
                    <a:pt x="133" y="608"/>
                  </a:lnTo>
                  <a:lnTo>
                    <a:pt x="133" y="608"/>
                  </a:lnTo>
                  <a:lnTo>
                    <a:pt x="135" y="608"/>
                  </a:lnTo>
                  <a:lnTo>
                    <a:pt x="135" y="608"/>
                  </a:lnTo>
                  <a:lnTo>
                    <a:pt x="135" y="608"/>
                  </a:lnTo>
                  <a:lnTo>
                    <a:pt x="135" y="608"/>
                  </a:lnTo>
                  <a:lnTo>
                    <a:pt x="137" y="608"/>
                  </a:lnTo>
                  <a:lnTo>
                    <a:pt x="137" y="608"/>
                  </a:lnTo>
                  <a:lnTo>
                    <a:pt x="135" y="608"/>
                  </a:lnTo>
                  <a:lnTo>
                    <a:pt x="135" y="607"/>
                  </a:lnTo>
                  <a:lnTo>
                    <a:pt x="135" y="607"/>
                  </a:lnTo>
                  <a:lnTo>
                    <a:pt x="135" y="607"/>
                  </a:lnTo>
                  <a:lnTo>
                    <a:pt x="135" y="605"/>
                  </a:lnTo>
                  <a:lnTo>
                    <a:pt x="137" y="605"/>
                  </a:lnTo>
                  <a:lnTo>
                    <a:pt x="135" y="605"/>
                  </a:lnTo>
                  <a:lnTo>
                    <a:pt x="135" y="605"/>
                  </a:lnTo>
                  <a:lnTo>
                    <a:pt x="137" y="605"/>
                  </a:lnTo>
                  <a:lnTo>
                    <a:pt x="137" y="605"/>
                  </a:lnTo>
                  <a:lnTo>
                    <a:pt x="137" y="605"/>
                  </a:lnTo>
                  <a:lnTo>
                    <a:pt x="137" y="605"/>
                  </a:lnTo>
                  <a:lnTo>
                    <a:pt x="137" y="605"/>
                  </a:lnTo>
                  <a:lnTo>
                    <a:pt x="137" y="605"/>
                  </a:lnTo>
                  <a:lnTo>
                    <a:pt x="139" y="605"/>
                  </a:lnTo>
                  <a:lnTo>
                    <a:pt x="139" y="607"/>
                  </a:lnTo>
                  <a:lnTo>
                    <a:pt x="139" y="607"/>
                  </a:lnTo>
                  <a:lnTo>
                    <a:pt x="139" y="607"/>
                  </a:lnTo>
                  <a:lnTo>
                    <a:pt x="139" y="607"/>
                  </a:lnTo>
                  <a:lnTo>
                    <a:pt x="137" y="608"/>
                  </a:lnTo>
                  <a:lnTo>
                    <a:pt x="137" y="608"/>
                  </a:lnTo>
                  <a:lnTo>
                    <a:pt x="137" y="608"/>
                  </a:lnTo>
                  <a:lnTo>
                    <a:pt x="137" y="608"/>
                  </a:lnTo>
                  <a:lnTo>
                    <a:pt x="137" y="610"/>
                  </a:lnTo>
                  <a:lnTo>
                    <a:pt x="139" y="610"/>
                  </a:lnTo>
                  <a:lnTo>
                    <a:pt x="139" y="612"/>
                  </a:lnTo>
                  <a:lnTo>
                    <a:pt x="141" y="614"/>
                  </a:lnTo>
                  <a:lnTo>
                    <a:pt x="141" y="614"/>
                  </a:lnTo>
                  <a:lnTo>
                    <a:pt x="142" y="614"/>
                  </a:lnTo>
                  <a:lnTo>
                    <a:pt x="142" y="614"/>
                  </a:lnTo>
                  <a:lnTo>
                    <a:pt x="144" y="614"/>
                  </a:lnTo>
                  <a:lnTo>
                    <a:pt x="144" y="614"/>
                  </a:lnTo>
                  <a:lnTo>
                    <a:pt x="144" y="616"/>
                  </a:lnTo>
                  <a:lnTo>
                    <a:pt x="146" y="616"/>
                  </a:lnTo>
                  <a:lnTo>
                    <a:pt x="146" y="616"/>
                  </a:lnTo>
                  <a:lnTo>
                    <a:pt x="146" y="618"/>
                  </a:lnTo>
                  <a:lnTo>
                    <a:pt x="146" y="618"/>
                  </a:lnTo>
                  <a:lnTo>
                    <a:pt x="148" y="618"/>
                  </a:lnTo>
                  <a:lnTo>
                    <a:pt x="148" y="618"/>
                  </a:lnTo>
                  <a:lnTo>
                    <a:pt x="148" y="618"/>
                  </a:lnTo>
                  <a:lnTo>
                    <a:pt x="148" y="616"/>
                  </a:lnTo>
                  <a:lnTo>
                    <a:pt x="148" y="616"/>
                  </a:lnTo>
                  <a:lnTo>
                    <a:pt x="148" y="616"/>
                  </a:lnTo>
                  <a:lnTo>
                    <a:pt x="150" y="616"/>
                  </a:lnTo>
                  <a:lnTo>
                    <a:pt x="150" y="616"/>
                  </a:lnTo>
                  <a:lnTo>
                    <a:pt x="150" y="616"/>
                  </a:lnTo>
                  <a:lnTo>
                    <a:pt x="150" y="616"/>
                  </a:lnTo>
                  <a:lnTo>
                    <a:pt x="150" y="616"/>
                  </a:lnTo>
                  <a:lnTo>
                    <a:pt x="150" y="616"/>
                  </a:lnTo>
                  <a:lnTo>
                    <a:pt x="150" y="618"/>
                  </a:lnTo>
                  <a:lnTo>
                    <a:pt x="150" y="618"/>
                  </a:lnTo>
                  <a:lnTo>
                    <a:pt x="150" y="618"/>
                  </a:lnTo>
                  <a:lnTo>
                    <a:pt x="150" y="618"/>
                  </a:lnTo>
                  <a:lnTo>
                    <a:pt x="150" y="618"/>
                  </a:lnTo>
                  <a:lnTo>
                    <a:pt x="152" y="618"/>
                  </a:lnTo>
                  <a:lnTo>
                    <a:pt x="152" y="618"/>
                  </a:lnTo>
                  <a:lnTo>
                    <a:pt x="152" y="618"/>
                  </a:lnTo>
                  <a:lnTo>
                    <a:pt x="152" y="618"/>
                  </a:lnTo>
                  <a:lnTo>
                    <a:pt x="152" y="618"/>
                  </a:lnTo>
                  <a:lnTo>
                    <a:pt x="152" y="619"/>
                  </a:lnTo>
                  <a:lnTo>
                    <a:pt x="152" y="619"/>
                  </a:lnTo>
                  <a:lnTo>
                    <a:pt x="150" y="619"/>
                  </a:lnTo>
                  <a:lnTo>
                    <a:pt x="150" y="619"/>
                  </a:lnTo>
                  <a:lnTo>
                    <a:pt x="150" y="619"/>
                  </a:lnTo>
                  <a:lnTo>
                    <a:pt x="150" y="619"/>
                  </a:lnTo>
                  <a:lnTo>
                    <a:pt x="150" y="619"/>
                  </a:lnTo>
                  <a:lnTo>
                    <a:pt x="150" y="619"/>
                  </a:lnTo>
                  <a:lnTo>
                    <a:pt x="150" y="618"/>
                  </a:lnTo>
                  <a:lnTo>
                    <a:pt x="150" y="618"/>
                  </a:lnTo>
                  <a:lnTo>
                    <a:pt x="150" y="618"/>
                  </a:lnTo>
                  <a:lnTo>
                    <a:pt x="148" y="618"/>
                  </a:lnTo>
                  <a:lnTo>
                    <a:pt x="148" y="618"/>
                  </a:lnTo>
                  <a:lnTo>
                    <a:pt x="148" y="619"/>
                  </a:lnTo>
                  <a:lnTo>
                    <a:pt x="148" y="619"/>
                  </a:lnTo>
                  <a:lnTo>
                    <a:pt x="148" y="619"/>
                  </a:lnTo>
                  <a:lnTo>
                    <a:pt x="146" y="621"/>
                  </a:lnTo>
                  <a:lnTo>
                    <a:pt x="146" y="621"/>
                  </a:lnTo>
                  <a:lnTo>
                    <a:pt x="146" y="621"/>
                  </a:lnTo>
                  <a:lnTo>
                    <a:pt x="146" y="621"/>
                  </a:lnTo>
                  <a:lnTo>
                    <a:pt x="144" y="623"/>
                  </a:lnTo>
                  <a:lnTo>
                    <a:pt x="142" y="623"/>
                  </a:lnTo>
                  <a:lnTo>
                    <a:pt x="142" y="623"/>
                  </a:lnTo>
                  <a:lnTo>
                    <a:pt x="141" y="623"/>
                  </a:lnTo>
                  <a:lnTo>
                    <a:pt x="139" y="625"/>
                  </a:lnTo>
                  <a:lnTo>
                    <a:pt x="139" y="625"/>
                  </a:lnTo>
                  <a:lnTo>
                    <a:pt x="139" y="625"/>
                  </a:lnTo>
                  <a:lnTo>
                    <a:pt x="139" y="625"/>
                  </a:lnTo>
                  <a:lnTo>
                    <a:pt x="137" y="625"/>
                  </a:lnTo>
                  <a:lnTo>
                    <a:pt x="137" y="627"/>
                  </a:lnTo>
                  <a:lnTo>
                    <a:pt x="135" y="627"/>
                  </a:lnTo>
                  <a:lnTo>
                    <a:pt x="135" y="627"/>
                  </a:lnTo>
                  <a:lnTo>
                    <a:pt x="133" y="627"/>
                  </a:lnTo>
                  <a:lnTo>
                    <a:pt x="133" y="627"/>
                  </a:lnTo>
                  <a:lnTo>
                    <a:pt x="131" y="627"/>
                  </a:lnTo>
                  <a:lnTo>
                    <a:pt x="131" y="627"/>
                  </a:lnTo>
                  <a:lnTo>
                    <a:pt x="130" y="627"/>
                  </a:lnTo>
                  <a:lnTo>
                    <a:pt x="130" y="625"/>
                  </a:lnTo>
                  <a:lnTo>
                    <a:pt x="131" y="625"/>
                  </a:lnTo>
                  <a:lnTo>
                    <a:pt x="130" y="625"/>
                  </a:lnTo>
                  <a:lnTo>
                    <a:pt x="130" y="625"/>
                  </a:lnTo>
                  <a:lnTo>
                    <a:pt x="130" y="625"/>
                  </a:lnTo>
                  <a:lnTo>
                    <a:pt x="130" y="625"/>
                  </a:lnTo>
                  <a:lnTo>
                    <a:pt x="128" y="625"/>
                  </a:lnTo>
                  <a:lnTo>
                    <a:pt x="128" y="625"/>
                  </a:lnTo>
                  <a:lnTo>
                    <a:pt x="128" y="625"/>
                  </a:lnTo>
                  <a:lnTo>
                    <a:pt x="128" y="627"/>
                  </a:lnTo>
                  <a:lnTo>
                    <a:pt x="128" y="627"/>
                  </a:lnTo>
                  <a:lnTo>
                    <a:pt x="128" y="627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128" y="627"/>
                  </a:lnTo>
                  <a:lnTo>
                    <a:pt x="128" y="627"/>
                  </a:lnTo>
                  <a:lnTo>
                    <a:pt x="128" y="629"/>
                  </a:lnTo>
                  <a:lnTo>
                    <a:pt x="126" y="629"/>
                  </a:lnTo>
                  <a:lnTo>
                    <a:pt x="126" y="629"/>
                  </a:lnTo>
                  <a:lnTo>
                    <a:pt x="126" y="629"/>
                  </a:lnTo>
                  <a:lnTo>
                    <a:pt x="126" y="629"/>
                  </a:lnTo>
                  <a:lnTo>
                    <a:pt x="126" y="629"/>
                  </a:lnTo>
                  <a:lnTo>
                    <a:pt x="124" y="629"/>
                  </a:lnTo>
                  <a:lnTo>
                    <a:pt x="122" y="629"/>
                  </a:lnTo>
                  <a:lnTo>
                    <a:pt x="122" y="630"/>
                  </a:lnTo>
                  <a:lnTo>
                    <a:pt x="120" y="630"/>
                  </a:lnTo>
                  <a:lnTo>
                    <a:pt x="120" y="630"/>
                  </a:lnTo>
                  <a:lnTo>
                    <a:pt x="120" y="630"/>
                  </a:lnTo>
                  <a:lnTo>
                    <a:pt x="120" y="630"/>
                  </a:lnTo>
                  <a:lnTo>
                    <a:pt x="120" y="630"/>
                  </a:lnTo>
                  <a:lnTo>
                    <a:pt x="120" y="632"/>
                  </a:lnTo>
                  <a:lnTo>
                    <a:pt x="119" y="632"/>
                  </a:lnTo>
                  <a:lnTo>
                    <a:pt x="119" y="632"/>
                  </a:lnTo>
                  <a:lnTo>
                    <a:pt x="120" y="632"/>
                  </a:lnTo>
                  <a:lnTo>
                    <a:pt x="120" y="632"/>
                  </a:lnTo>
                  <a:lnTo>
                    <a:pt x="122" y="630"/>
                  </a:lnTo>
                  <a:lnTo>
                    <a:pt x="122" y="630"/>
                  </a:lnTo>
                  <a:lnTo>
                    <a:pt x="124" y="630"/>
                  </a:lnTo>
                  <a:lnTo>
                    <a:pt x="124" y="629"/>
                  </a:lnTo>
                  <a:lnTo>
                    <a:pt x="126" y="629"/>
                  </a:lnTo>
                  <a:lnTo>
                    <a:pt x="126" y="630"/>
                  </a:lnTo>
                  <a:lnTo>
                    <a:pt x="128" y="629"/>
                  </a:lnTo>
                  <a:lnTo>
                    <a:pt x="128" y="629"/>
                  </a:lnTo>
                  <a:lnTo>
                    <a:pt x="130" y="629"/>
                  </a:lnTo>
                  <a:lnTo>
                    <a:pt x="131" y="629"/>
                  </a:lnTo>
                  <a:lnTo>
                    <a:pt x="133" y="629"/>
                  </a:lnTo>
                  <a:lnTo>
                    <a:pt x="133" y="627"/>
                  </a:lnTo>
                  <a:lnTo>
                    <a:pt x="135" y="627"/>
                  </a:lnTo>
                  <a:lnTo>
                    <a:pt x="135" y="627"/>
                  </a:lnTo>
                  <a:lnTo>
                    <a:pt x="137" y="627"/>
                  </a:lnTo>
                  <a:lnTo>
                    <a:pt x="139" y="627"/>
                  </a:lnTo>
                  <a:lnTo>
                    <a:pt x="141" y="627"/>
                  </a:lnTo>
                  <a:lnTo>
                    <a:pt x="141" y="627"/>
                  </a:lnTo>
                  <a:lnTo>
                    <a:pt x="142" y="627"/>
                  </a:lnTo>
                  <a:lnTo>
                    <a:pt x="144" y="627"/>
                  </a:lnTo>
                  <a:lnTo>
                    <a:pt x="144" y="627"/>
                  </a:lnTo>
                  <a:lnTo>
                    <a:pt x="146" y="625"/>
                  </a:lnTo>
                  <a:lnTo>
                    <a:pt x="146" y="625"/>
                  </a:lnTo>
                  <a:lnTo>
                    <a:pt x="148" y="625"/>
                  </a:lnTo>
                  <a:lnTo>
                    <a:pt x="148" y="625"/>
                  </a:lnTo>
                  <a:lnTo>
                    <a:pt x="150" y="625"/>
                  </a:lnTo>
                  <a:lnTo>
                    <a:pt x="150" y="625"/>
                  </a:lnTo>
                  <a:lnTo>
                    <a:pt x="152" y="623"/>
                  </a:lnTo>
                  <a:lnTo>
                    <a:pt x="152" y="623"/>
                  </a:lnTo>
                  <a:lnTo>
                    <a:pt x="152" y="623"/>
                  </a:lnTo>
                  <a:lnTo>
                    <a:pt x="153" y="623"/>
                  </a:lnTo>
                  <a:lnTo>
                    <a:pt x="155" y="621"/>
                  </a:lnTo>
                  <a:lnTo>
                    <a:pt x="155" y="621"/>
                  </a:lnTo>
                  <a:lnTo>
                    <a:pt x="157" y="621"/>
                  </a:lnTo>
                  <a:lnTo>
                    <a:pt x="157" y="621"/>
                  </a:lnTo>
                  <a:lnTo>
                    <a:pt x="159" y="621"/>
                  </a:lnTo>
                  <a:lnTo>
                    <a:pt x="159" y="621"/>
                  </a:lnTo>
                  <a:lnTo>
                    <a:pt x="161" y="619"/>
                  </a:lnTo>
                  <a:lnTo>
                    <a:pt x="161" y="619"/>
                  </a:lnTo>
                  <a:lnTo>
                    <a:pt x="162" y="619"/>
                  </a:lnTo>
                  <a:lnTo>
                    <a:pt x="162" y="618"/>
                  </a:lnTo>
                  <a:lnTo>
                    <a:pt x="164" y="618"/>
                  </a:lnTo>
                  <a:lnTo>
                    <a:pt x="166" y="618"/>
                  </a:lnTo>
                  <a:lnTo>
                    <a:pt x="166" y="616"/>
                  </a:lnTo>
                  <a:lnTo>
                    <a:pt x="168" y="616"/>
                  </a:lnTo>
                  <a:lnTo>
                    <a:pt x="168" y="616"/>
                  </a:lnTo>
                  <a:lnTo>
                    <a:pt x="168" y="616"/>
                  </a:lnTo>
                  <a:lnTo>
                    <a:pt x="168" y="616"/>
                  </a:lnTo>
                  <a:lnTo>
                    <a:pt x="168" y="616"/>
                  </a:lnTo>
                  <a:lnTo>
                    <a:pt x="168" y="616"/>
                  </a:lnTo>
                  <a:lnTo>
                    <a:pt x="166" y="616"/>
                  </a:lnTo>
                  <a:lnTo>
                    <a:pt x="166" y="614"/>
                  </a:lnTo>
                  <a:lnTo>
                    <a:pt x="168" y="614"/>
                  </a:lnTo>
                  <a:lnTo>
                    <a:pt x="168" y="614"/>
                  </a:lnTo>
                  <a:lnTo>
                    <a:pt x="168" y="614"/>
                  </a:lnTo>
                  <a:lnTo>
                    <a:pt x="168" y="614"/>
                  </a:lnTo>
                  <a:lnTo>
                    <a:pt x="168" y="614"/>
                  </a:lnTo>
                  <a:lnTo>
                    <a:pt x="170" y="614"/>
                  </a:lnTo>
                  <a:lnTo>
                    <a:pt x="170" y="612"/>
                  </a:lnTo>
                  <a:lnTo>
                    <a:pt x="172" y="612"/>
                  </a:lnTo>
                  <a:lnTo>
                    <a:pt x="172" y="612"/>
                  </a:lnTo>
                  <a:lnTo>
                    <a:pt x="172" y="612"/>
                  </a:lnTo>
                  <a:lnTo>
                    <a:pt x="172" y="612"/>
                  </a:lnTo>
                  <a:lnTo>
                    <a:pt x="172" y="610"/>
                  </a:lnTo>
                  <a:lnTo>
                    <a:pt x="172" y="610"/>
                  </a:lnTo>
                  <a:lnTo>
                    <a:pt x="172" y="610"/>
                  </a:lnTo>
                  <a:lnTo>
                    <a:pt x="172" y="612"/>
                  </a:lnTo>
                  <a:lnTo>
                    <a:pt x="170" y="612"/>
                  </a:lnTo>
                  <a:lnTo>
                    <a:pt x="170" y="612"/>
                  </a:lnTo>
                  <a:lnTo>
                    <a:pt x="168" y="612"/>
                  </a:lnTo>
                  <a:lnTo>
                    <a:pt x="168" y="612"/>
                  </a:lnTo>
                  <a:lnTo>
                    <a:pt x="168" y="612"/>
                  </a:lnTo>
                  <a:lnTo>
                    <a:pt x="168" y="612"/>
                  </a:lnTo>
                  <a:lnTo>
                    <a:pt x="168" y="612"/>
                  </a:lnTo>
                  <a:lnTo>
                    <a:pt x="166" y="614"/>
                  </a:lnTo>
                  <a:lnTo>
                    <a:pt x="166" y="614"/>
                  </a:lnTo>
                  <a:lnTo>
                    <a:pt x="166" y="614"/>
                  </a:lnTo>
                  <a:lnTo>
                    <a:pt x="164" y="614"/>
                  </a:lnTo>
                  <a:lnTo>
                    <a:pt x="164" y="614"/>
                  </a:lnTo>
                  <a:lnTo>
                    <a:pt x="162" y="614"/>
                  </a:lnTo>
                  <a:lnTo>
                    <a:pt x="162" y="614"/>
                  </a:lnTo>
                  <a:lnTo>
                    <a:pt x="162" y="614"/>
                  </a:lnTo>
                  <a:lnTo>
                    <a:pt x="162" y="614"/>
                  </a:lnTo>
                  <a:lnTo>
                    <a:pt x="162" y="614"/>
                  </a:lnTo>
                  <a:lnTo>
                    <a:pt x="162" y="614"/>
                  </a:lnTo>
                  <a:lnTo>
                    <a:pt x="162" y="614"/>
                  </a:lnTo>
                  <a:lnTo>
                    <a:pt x="162" y="614"/>
                  </a:lnTo>
                  <a:lnTo>
                    <a:pt x="161" y="614"/>
                  </a:lnTo>
                  <a:lnTo>
                    <a:pt x="162" y="614"/>
                  </a:lnTo>
                  <a:lnTo>
                    <a:pt x="162" y="612"/>
                  </a:lnTo>
                  <a:lnTo>
                    <a:pt x="164" y="612"/>
                  </a:lnTo>
                  <a:lnTo>
                    <a:pt x="164" y="612"/>
                  </a:lnTo>
                  <a:lnTo>
                    <a:pt x="164" y="610"/>
                  </a:lnTo>
                  <a:lnTo>
                    <a:pt x="162" y="610"/>
                  </a:lnTo>
                  <a:lnTo>
                    <a:pt x="162" y="610"/>
                  </a:lnTo>
                  <a:lnTo>
                    <a:pt x="162" y="610"/>
                  </a:lnTo>
                  <a:lnTo>
                    <a:pt x="162" y="608"/>
                  </a:lnTo>
                  <a:lnTo>
                    <a:pt x="161" y="608"/>
                  </a:lnTo>
                  <a:lnTo>
                    <a:pt x="161" y="608"/>
                  </a:lnTo>
                  <a:lnTo>
                    <a:pt x="161" y="608"/>
                  </a:lnTo>
                  <a:lnTo>
                    <a:pt x="162" y="608"/>
                  </a:lnTo>
                  <a:lnTo>
                    <a:pt x="162" y="608"/>
                  </a:lnTo>
                  <a:lnTo>
                    <a:pt x="161" y="607"/>
                  </a:lnTo>
                  <a:lnTo>
                    <a:pt x="161" y="607"/>
                  </a:lnTo>
                  <a:lnTo>
                    <a:pt x="161" y="607"/>
                  </a:lnTo>
                  <a:lnTo>
                    <a:pt x="161" y="607"/>
                  </a:lnTo>
                  <a:lnTo>
                    <a:pt x="161" y="607"/>
                  </a:lnTo>
                  <a:lnTo>
                    <a:pt x="161" y="607"/>
                  </a:lnTo>
                  <a:lnTo>
                    <a:pt x="161" y="607"/>
                  </a:lnTo>
                  <a:lnTo>
                    <a:pt x="161" y="607"/>
                  </a:lnTo>
                  <a:lnTo>
                    <a:pt x="162" y="607"/>
                  </a:lnTo>
                  <a:lnTo>
                    <a:pt x="162" y="607"/>
                  </a:lnTo>
                  <a:lnTo>
                    <a:pt x="162" y="607"/>
                  </a:lnTo>
                  <a:lnTo>
                    <a:pt x="162" y="607"/>
                  </a:lnTo>
                  <a:lnTo>
                    <a:pt x="162" y="607"/>
                  </a:lnTo>
                  <a:lnTo>
                    <a:pt x="162" y="608"/>
                  </a:lnTo>
                  <a:lnTo>
                    <a:pt x="162" y="608"/>
                  </a:lnTo>
                  <a:lnTo>
                    <a:pt x="162" y="608"/>
                  </a:lnTo>
                  <a:lnTo>
                    <a:pt x="164" y="608"/>
                  </a:lnTo>
                  <a:lnTo>
                    <a:pt x="164" y="608"/>
                  </a:lnTo>
                  <a:lnTo>
                    <a:pt x="164" y="608"/>
                  </a:lnTo>
                  <a:lnTo>
                    <a:pt x="164" y="608"/>
                  </a:lnTo>
                  <a:lnTo>
                    <a:pt x="164" y="607"/>
                  </a:lnTo>
                  <a:lnTo>
                    <a:pt x="164" y="607"/>
                  </a:lnTo>
                  <a:lnTo>
                    <a:pt x="164" y="607"/>
                  </a:lnTo>
                  <a:lnTo>
                    <a:pt x="164" y="608"/>
                  </a:lnTo>
                  <a:lnTo>
                    <a:pt x="164" y="608"/>
                  </a:lnTo>
                  <a:lnTo>
                    <a:pt x="164" y="608"/>
                  </a:lnTo>
                  <a:lnTo>
                    <a:pt x="164" y="608"/>
                  </a:lnTo>
                  <a:lnTo>
                    <a:pt x="164" y="608"/>
                  </a:lnTo>
                  <a:lnTo>
                    <a:pt x="164" y="610"/>
                  </a:lnTo>
                  <a:lnTo>
                    <a:pt x="164" y="610"/>
                  </a:lnTo>
                  <a:lnTo>
                    <a:pt x="164" y="610"/>
                  </a:lnTo>
                  <a:lnTo>
                    <a:pt x="166" y="612"/>
                  </a:lnTo>
                  <a:lnTo>
                    <a:pt x="166" y="612"/>
                  </a:lnTo>
                  <a:lnTo>
                    <a:pt x="166" y="612"/>
                  </a:lnTo>
                  <a:lnTo>
                    <a:pt x="166" y="612"/>
                  </a:lnTo>
                  <a:lnTo>
                    <a:pt x="166" y="612"/>
                  </a:lnTo>
                  <a:lnTo>
                    <a:pt x="166" y="612"/>
                  </a:lnTo>
                  <a:lnTo>
                    <a:pt x="168" y="610"/>
                  </a:lnTo>
                  <a:lnTo>
                    <a:pt x="168" y="610"/>
                  </a:lnTo>
                  <a:lnTo>
                    <a:pt x="168" y="610"/>
                  </a:lnTo>
                  <a:lnTo>
                    <a:pt x="168" y="610"/>
                  </a:lnTo>
                  <a:lnTo>
                    <a:pt x="168" y="610"/>
                  </a:lnTo>
                  <a:lnTo>
                    <a:pt x="168" y="610"/>
                  </a:lnTo>
                  <a:lnTo>
                    <a:pt x="170" y="610"/>
                  </a:lnTo>
                  <a:lnTo>
                    <a:pt x="170" y="612"/>
                  </a:lnTo>
                  <a:lnTo>
                    <a:pt x="170" y="612"/>
                  </a:lnTo>
                  <a:lnTo>
                    <a:pt x="170" y="610"/>
                  </a:lnTo>
                  <a:lnTo>
                    <a:pt x="170" y="610"/>
                  </a:lnTo>
                  <a:lnTo>
                    <a:pt x="170" y="610"/>
                  </a:lnTo>
                  <a:lnTo>
                    <a:pt x="170" y="610"/>
                  </a:lnTo>
                  <a:lnTo>
                    <a:pt x="170" y="608"/>
                  </a:lnTo>
                  <a:lnTo>
                    <a:pt x="170" y="608"/>
                  </a:lnTo>
                  <a:lnTo>
                    <a:pt x="172" y="608"/>
                  </a:lnTo>
                  <a:lnTo>
                    <a:pt x="172" y="608"/>
                  </a:lnTo>
                  <a:lnTo>
                    <a:pt x="172" y="608"/>
                  </a:lnTo>
                  <a:lnTo>
                    <a:pt x="172" y="608"/>
                  </a:lnTo>
                  <a:lnTo>
                    <a:pt x="172" y="608"/>
                  </a:lnTo>
                  <a:lnTo>
                    <a:pt x="172" y="607"/>
                  </a:lnTo>
                  <a:lnTo>
                    <a:pt x="172" y="607"/>
                  </a:lnTo>
                  <a:lnTo>
                    <a:pt x="172" y="607"/>
                  </a:lnTo>
                  <a:lnTo>
                    <a:pt x="172" y="607"/>
                  </a:lnTo>
                  <a:lnTo>
                    <a:pt x="172" y="607"/>
                  </a:lnTo>
                  <a:lnTo>
                    <a:pt x="172" y="605"/>
                  </a:lnTo>
                  <a:lnTo>
                    <a:pt x="172" y="605"/>
                  </a:lnTo>
                  <a:lnTo>
                    <a:pt x="172" y="605"/>
                  </a:lnTo>
                  <a:lnTo>
                    <a:pt x="172" y="605"/>
                  </a:lnTo>
                  <a:lnTo>
                    <a:pt x="172" y="605"/>
                  </a:lnTo>
                  <a:lnTo>
                    <a:pt x="172" y="605"/>
                  </a:lnTo>
                  <a:lnTo>
                    <a:pt x="173" y="607"/>
                  </a:lnTo>
                  <a:lnTo>
                    <a:pt x="173" y="607"/>
                  </a:lnTo>
                  <a:lnTo>
                    <a:pt x="173" y="607"/>
                  </a:lnTo>
                  <a:lnTo>
                    <a:pt x="173" y="607"/>
                  </a:lnTo>
                  <a:lnTo>
                    <a:pt x="173" y="605"/>
                  </a:lnTo>
                  <a:lnTo>
                    <a:pt x="173" y="605"/>
                  </a:lnTo>
                  <a:lnTo>
                    <a:pt x="173" y="605"/>
                  </a:lnTo>
                  <a:lnTo>
                    <a:pt x="173" y="603"/>
                  </a:lnTo>
                  <a:lnTo>
                    <a:pt x="173" y="603"/>
                  </a:lnTo>
                  <a:lnTo>
                    <a:pt x="173" y="603"/>
                  </a:lnTo>
                  <a:lnTo>
                    <a:pt x="173" y="603"/>
                  </a:lnTo>
                  <a:lnTo>
                    <a:pt x="173" y="605"/>
                  </a:lnTo>
                  <a:lnTo>
                    <a:pt x="173" y="605"/>
                  </a:lnTo>
                  <a:lnTo>
                    <a:pt x="173" y="605"/>
                  </a:lnTo>
                  <a:lnTo>
                    <a:pt x="175" y="605"/>
                  </a:lnTo>
                  <a:lnTo>
                    <a:pt x="175" y="605"/>
                  </a:lnTo>
                  <a:lnTo>
                    <a:pt x="175" y="605"/>
                  </a:lnTo>
                  <a:lnTo>
                    <a:pt x="175" y="605"/>
                  </a:lnTo>
                  <a:lnTo>
                    <a:pt x="175" y="60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73"/>
            <p:cNvSpPr>
              <a:spLocks/>
            </p:cNvSpPr>
            <p:nvPr userDrawn="1"/>
          </p:nvSpPr>
          <p:spPr bwMode="auto">
            <a:xfrm>
              <a:off x="5948363" y="1390650"/>
              <a:ext cx="668338" cy="768350"/>
            </a:xfrm>
            <a:custGeom>
              <a:avLst/>
              <a:gdLst/>
              <a:ahLst/>
              <a:cxnLst>
                <a:cxn ang="0">
                  <a:pos x="121" y="97"/>
                </a:cxn>
                <a:cxn ang="0">
                  <a:pos x="128" y="99"/>
                </a:cxn>
                <a:cxn ang="0">
                  <a:pos x="134" y="97"/>
                </a:cxn>
                <a:cxn ang="0">
                  <a:pos x="139" y="101"/>
                </a:cxn>
                <a:cxn ang="0">
                  <a:pos x="156" y="102"/>
                </a:cxn>
                <a:cxn ang="0">
                  <a:pos x="169" y="112"/>
                </a:cxn>
                <a:cxn ang="0">
                  <a:pos x="178" y="108"/>
                </a:cxn>
                <a:cxn ang="0">
                  <a:pos x="180" y="102"/>
                </a:cxn>
                <a:cxn ang="0">
                  <a:pos x="181" y="106"/>
                </a:cxn>
                <a:cxn ang="0">
                  <a:pos x="181" y="108"/>
                </a:cxn>
                <a:cxn ang="0">
                  <a:pos x="185" y="104"/>
                </a:cxn>
                <a:cxn ang="0">
                  <a:pos x="189" y="104"/>
                </a:cxn>
                <a:cxn ang="0">
                  <a:pos x="194" y="106"/>
                </a:cxn>
                <a:cxn ang="0">
                  <a:pos x="191" y="108"/>
                </a:cxn>
                <a:cxn ang="0">
                  <a:pos x="181" y="112"/>
                </a:cxn>
                <a:cxn ang="0">
                  <a:pos x="172" y="117"/>
                </a:cxn>
                <a:cxn ang="0">
                  <a:pos x="167" y="121"/>
                </a:cxn>
                <a:cxn ang="0">
                  <a:pos x="167" y="122"/>
                </a:cxn>
                <a:cxn ang="0">
                  <a:pos x="170" y="124"/>
                </a:cxn>
                <a:cxn ang="0">
                  <a:pos x="172" y="122"/>
                </a:cxn>
                <a:cxn ang="0">
                  <a:pos x="176" y="122"/>
                </a:cxn>
                <a:cxn ang="0">
                  <a:pos x="185" y="113"/>
                </a:cxn>
                <a:cxn ang="0">
                  <a:pos x="192" y="115"/>
                </a:cxn>
                <a:cxn ang="0">
                  <a:pos x="200" y="115"/>
                </a:cxn>
                <a:cxn ang="0">
                  <a:pos x="207" y="117"/>
                </a:cxn>
                <a:cxn ang="0">
                  <a:pos x="198" y="112"/>
                </a:cxn>
                <a:cxn ang="0">
                  <a:pos x="207" y="117"/>
                </a:cxn>
                <a:cxn ang="0">
                  <a:pos x="227" y="110"/>
                </a:cxn>
                <a:cxn ang="0">
                  <a:pos x="242" y="102"/>
                </a:cxn>
                <a:cxn ang="0">
                  <a:pos x="254" y="93"/>
                </a:cxn>
                <a:cxn ang="0">
                  <a:pos x="275" y="90"/>
                </a:cxn>
                <a:cxn ang="0">
                  <a:pos x="289" y="80"/>
                </a:cxn>
                <a:cxn ang="0">
                  <a:pos x="300" y="68"/>
                </a:cxn>
                <a:cxn ang="0">
                  <a:pos x="309" y="53"/>
                </a:cxn>
                <a:cxn ang="0">
                  <a:pos x="320" y="42"/>
                </a:cxn>
                <a:cxn ang="0">
                  <a:pos x="337" y="29"/>
                </a:cxn>
                <a:cxn ang="0">
                  <a:pos x="348" y="22"/>
                </a:cxn>
                <a:cxn ang="0">
                  <a:pos x="355" y="15"/>
                </a:cxn>
                <a:cxn ang="0">
                  <a:pos x="364" y="11"/>
                </a:cxn>
                <a:cxn ang="0">
                  <a:pos x="392" y="62"/>
                </a:cxn>
                <a:cxn ang="0">
                  <a:pos x="413" y="181"/>
                </a:cxn>
                <a:cxn ang="0">
                  <a:pos x="421" y="212"/>
                </a:cxn>
                <a:cxn ang="0">
                  <a:pos x="419" y="258"/>
                </a:cxn>
                <a:cxn ang="0">
                  <a:pos x="415" y="276"/>
                </a:cxn>
                <a:cxn ang="0">
                  <a:pos x="408" y="307"/>
                </a:cxn>
                <a:cxn ang="0">
                  <a:pos x="382" y="340"/>
                </a:cxn>
                <a:cxn ang="0">
                  <a:pos x="364" y="345"/>
                </a:cxn>
                <a:cxn ang="0">
                  <a:pos x="353" y="364"/>
                </a:cxn>
                <a:cxn ang="0">
                  <a:pos x="348" y="386"/>
                </a:cxn>
                <a:cxn ang="0">
                  <a:pos x="349" y="400"/>
                </a:cxn>
                <a:cxn ang="0">
                  <a:pos x="339" y="397"/>
                </a:cxn>
                <a:cxn ang="0">
                  <a:pos x="322" y="415"/>
                </a:cxn>
                <a:cxn ang="0">
                  <a:pos x="328" y="451"/>
                </a:cxn>
                <a:cxn ang="0">
                  <a:pos x="311" y="477"/>
                </a:cxn>
                <a:cxn ang="0">
                  <a:pos x="280" y="470"/>
                </a:cxn>
                <a:cxn ang="0">
                  <a:pos x="258" y="450"/>
                </a:cxn>
                <a:cxn ang="0">
                  <a:pos x="225" y="472"/>
                </a:cxn>
                <a:cxn ang="0">
                  <a:pos x="201" y="468"/>
                </a:cxn>
                <a:cxn ang="0">
                  <a:pos x="178" y="479"/>
                </a:cxn>
                <a:cxn ang="0">
                  <a:pos x="141" y="472"/>
                </a:cxn>
                <a:cxn ang="0">
                  <a:pos x="119" y="453"/>
                </a:cxn>
                <a:cxn ang="0">
                  <a:pos x="97" y="439"/>
                </a:cxn>
                <a:cxn ang="0">
                  <a:pos x="64" y="446"/>
                </a:cxn>
              </a:cxnLst>
              <a:rect l="0" t="0" r="r" b="b"/>
              <a:pathLst>
                <a:path w="421" h="484">
                  <a:moveTo>
                    <a:pt x="0" y="128"/>
                  </a:moveTo>
                  <a:lnTo>
                    <a:pt x="37" y="119"/>
                  </a:lnTo>
                  <a:lnTo>
                    <a:pt x="41" y="117"/>
                  </a:lnTo>
                  <a:lnTo>
                    <a:pt x="85" y="106"/>
                  </a:lnTo>
                  <a:lnTo>
                    <a:pt x="92" y="104"/>
                  </a:lnTo>
                  <a:lnTo>
                    <a:pt x="119" y="97"/>
                  </a:lnTo>
                  <a:lnTo>
                    <a:pt x="119" y="97"/>
                  </a:lnTo>
                  <a:lnTo>
                    <a:pt x="119" y="99"/>
                  </a:lnTo>
                  <a:lnTo>
                    <a:pt x="119" y="97"/>
                  </a:lnTo>
                  <a:lnTo>
                    <a:pt x="119" y="97"/>
                  </a:lnTo>
                  <a:lnTo>
                    <a:pt x="119" y="97"/>
                  </a:lnTo>
                  <a:lnTo>
                    <a:pt x="121" y="97"/>
                  </a:lnTo>
                  <a:lnTo>
                    <a:pt x="121" y="95"/>
                  </a:lnTo>
                  <a:lnTo>
                    <a:pt x="121" y="95"/>
                  </a:lnTo>
                  <a:lnTo>
                    <a:pt x="121" y="97"/>
                  </a:lnTo>
                  <a:lnTo>
                    <a:pt x="121" y="97"/>
                  </a:lnTo>
                  <a:lnTo>
                    <a:pt x="121" y="97"/>
                  </a:lnTo>
                  <a:lnTo>
                    <a:pt x="121" y="97"/>
                  </a:lnTo>
                  <a:lnTo>
                    <a:pt x="121" y="97"/>
                  </a:lnTo>
                  <a:lnTo>
                    <a:pt x="121" y="97"/>
                  </a:lnTo>
                  <a:lnTo>
                    <a:pt x="119" y="97"/>
                  </a:lnTo>
                  <a:lnTo>
                    <a:pt x="119" y="99"/>
                  </a:lnTo>
                  <a:lnTo>
                    <a:pt x="121" y="101"/>
                  </a:lnTo>
                  <a:lnTo>
                    <a:pt x="123" y="101"/>
                  </a:lnTo>
                  <a:lnTo>
                    <a:pt x="123" y="99"/>
                  </a:lnTo>
                  <a:lnTo>
                    <a:pt x="123" y="99"/>
                  </a:lnTo>
                  <a:lnTo>
                    <a:pt x="123" y="99"/>
                  </a:lnTo>
                  <a:lnTo>
                    <a:pt x="123" y="101"/>
                  </a:lnTo>
                  <a:lnTo>
                    <a:pt x="123" y="101"/>
                  </a:lnTo>
                  <a:lnTo>
                    <a:pt x="123" y="101"/>
                  </a:lnTo>
                  <a:lnTo>
                    <a:pt x="125" y="101"/>
                  </a:lnTo>
                  <a:lnTo>
                    <a:pt x="125" y="99"/>
                  </a:lnTo>
                  <a:lnTo>
                    <a:pt x="127" y="99"/>
                  </a:lnTo>
                  <a:lnTo>
                    <a:pt x="127" y="99"/>
                  </a:lnTo>
                  <a:lnTo>
                    <a:pt x="127" y="99"/>
                  </a:lnTo>
                  <a:lnTo>
                    <a:pt x="128" y="99"/>
                  </a:lnTo>
                  <a:lnTo>
                    <a:pt x="128" y="99"/>
                  </a:lnTo>
                  <a:lnTo>
                    <a:pt x="130" y="99"/>
                  </a:lnTo>
                  <a:lnTo>
                    <a:pt x="130" y="99"/>
                  </a:lnTo>
                  <a:lnTo>
                    <a:pt x="132" y="99"/>
                  </a:lnTo>
                  <a:lnTo>
                    <a:pt x="132" y="99"/>
                  </a:lnTo>
                  <a:lnTo>
                    <a:pt x="132" y="97"/>
                  </a:lnTo>
                  <a:lnTo>
                    <a:pt x="132" y="97"/>
                  </a:lnTo>
                  <a:lnTo>
                    <a:pt x="132" y="97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2" y="95"/>
                  </a:lnTo>
                  <a:lnTo>
                    <a:pt x="132" y="95"/>
                  </a:lnTo>
                  <a:lnTo>
                    <a:pt x="132" y="97"/>
                  </a:lnTo>
                  <a:lnTo>
                    <a:pt x="132" y="97"/>
                  </a:lnTo>
                  <a:lnTo>
                    <a:pt x="134" y="97"/>
                  </a:lnTo>
                  <a:lnTo>
                    <a:pt x="134" y="97"/>
                  </a:lnTo>
                  <a:lnTo>
                    <a:pt x="134" y="97"/>
                  </a:lnTo>
                  <a:lnTo>
                    <a:pt x="134" y="97"/>
                  </a:lnTo>
                  <a:lnTo>
                    <a:pt x="134" y="99"/>
                  </a:lnTo>
                  <a:lnTo>
                    <a:pt x="134" y="99"/>
                  </a:lnTo>
                  <a:lnTo>
                    <a:pt x="132" y="99"/>
                  </a:lnTo>
                  <a:lnTo>
                    <a:pt x="134" y="99"/>
                  </a:lnTo>
                  <a:lnTo>
                    <a:pt x="134" y="99"/>
                  </a:lnTo>
                  <a:lnTo>
                    <a:pt x="134" y="99"/>
                  </a:lnTo>
                  <a:lnTo>
                    <a:pt x="134" y="99"/>
                  </a:lnTo>
                  <a:lnTo>
                    <a:pt x="134" y="99"/>
                  </a:lnTo>
                  <a:lnTo>
                    <a:pt x="134" y="99"/>
                  </a:lnTo>
                  <a:lnTo>
                    <a:pt x="136" y="99"/>
                  </a:lnTo>
                  <a:lnTo>
                    <a:pt x="136" y="101"/>
                  </a:lnTo>
                  <a:lnTo>
                    <a:pt x="138" y="99"/>
                  </a:lnTo>
                  <a:lnTo>
                    <a:pt x="138" y="99"/>
                  </a:lnTo>
                  <a:lnTo>
                    <a:pt x="138" y="99"/>
                  </a:lnTo>
                  <a:lnTo>
                    <a:pt x="138" y="99"/>
                  </a:lnTo>
                  <a:lnTo>
                    <a:pt x="138" y="99"/>
                  </a:lnTo>
                  <a:lnTo>
                    <a:pt x="139" y="101"/>
                  </a:lnTo>
                  <a:lnTo>
                    <a:pt x="139" y="101"/>
                  </a:lnTo>
                  <a:lnTo>
                    <a:pt x="141" y="101"/>
                  </a:lnTo>
                  <a:lnTo>
                    <a:pt x="141" y="101"/>
                  </a:lnTo>
                  <a:lnTo>
                    <a:pt x="141" y="101"/>
                  </a:lnTo>
                  <a:lnTo>
                    <a:pt x="143" y="102"/>
                  </a:lnTo>
                  <a:lnTo>
                    <a:pt x="145" y="102"/>
                  </a:lnTo>
                  <a:lnTo>
                    <a:pt x="145" y="102"/>
                  </a:lnTo>
                  <a:lnTo>
                    <a:pt x="147" y="102"/>
                  </a:lnTo>
                  <a:lnTo>
                    <a:pt x="147" y="102"/>
                  </a:lnTo>
                  <a:lnTo>
                    <a:pt x="148" y="102"/>
                  </a:lnTo>
                  <a:lnTo>
                    <a:pt x="148" y="102"/>
                  </a:lnTo>
                  <a:lnTo>
                    <a:pt x="150" y="102"/>
                  </a:lnTo>
                  <a:lnTo>
                    <a:pt x="152" y="102"/>
                  </a:lnTo>
                  <a:lnTo>
                    <a:pt x="152" y="102"/>
                  </a:lnTo>
                  <a:lnTo>
                    <a:pt x="154" y="102"/>
                  </a:lnTo>
                  <a:lnTo>
                    <a:pt x="154" y="102"/>
                  </a:lnTo>
                  <a:lnTo>
                    <a:pt x="156" y="104"/>
                  </a:lnTo>
                  <a:lnTo>
                    <a:pt x="156" y="102"/>
                  </a:lnTo>
                  <a:lnTo>
                    <a:pt x="158" y="104"/>
                  </a:lnTo>
                  <a:lnTo>
                    <a:pt x="159" y="104"/>
                  </a:lnTo>
                  <a:lnTo>
                    <a:pt x="159" y="104"/>
                  </a:lnTo>
                  <a:lnTo>
                    <a:pt x="159" y="106"/>
                  </a:lnTo>
                  <a:lnTo>
                    <a:pt x="159" y="106"/>
                  </a:lnTo>
                  <a:lnTo>
                    <a:pt x="161" y="106"/>
                  </a:lnTo>
                  <a:lnTo>
                    <a:pt x="161" y="108"/>
                  </a:lnTo>
                  <a:lnTo>
                    <a:pt x="163" y="108"/>
                  </a:lnTo>
                  <a:lnTo>
                    <a:pt x="163" y="108"/>
                  </a:lnTo>
                  <a:lnTo>
                    <a:pt x="165" y="110"/>
                  </a:lnTo>
                  <a:lnTo>
                    <a:pt x="167" y="110"/>
                  </a:lnTo>
                  <a:lnTo>
                    <a:pt x="167" y="110"/>
                  </a:lnTo>
                  <a:lnTo>
                    <a:pt x="167" y="110"/>
                  </a:lnTo>
                  <a:lnTo>
                    <a:pt x="169" y="112"/>
                  </a:lnTo>
                  <a:lnTo>
                    <a:pt x="169" y="112"/>
                  </a:lnTo>
                  <a:lnTo>
                    <a:pt x="169" y="112"/>
                  </a:lnTo>
                  <a:lnTo>
                    <a:pt x="170" y="112"/>
                  </a:lnTo>
                  <a:lnTo>
                    <a:pt x="169" y="112"/>
                  </a:lnTo>
                  <a:lnTo>
                    <a:pt x="169" y="112"/>
                  </a:lnTo>
                  <a:lnTo>
                    <a:pt x="169" y="110"/>
                  </a:lnTo>
                  <a:lnTo>
                    <a:pt x="169" y="110"/>
                  </a:lnTo>
                  <a:lnTo>
                    <a:pt x="170" y="110"/>
                  </a:lnTo>
                  <a:lnTo>
                    <a:pt x="170" y="110"/>
                  </a:lnTo>
                  <a:lnTo>
                    <a:pt x="170" y="112"/>
                  </a:lnTo>
                  <a:lnTo>
                    <a:pt x="172" y="112"/>
                  </a:lnTo>
                  <a:lnTo>
                    <a:pt x="172" y="112"/>
                  </a:lnTo>
                  <a:lnTo>
                    <a:pt x="172" y="112"/>
                  </a:lnTo>
                  <a:lnTo>
                    <a:pt x="174" y="112"/>
                  </a:lnTo>
                  <a:lnTo>
                    <a:pt x="174" y="112"/>
                  </a:lnTo>
                  <a:lnTo>
                    <a:pt x="176" y="112"/>
                  </a:lnTo>
                  <a:lnTo>
                    <a:pt x="176" y="112"/>
                  </a:lnTo>
                  <a:lnTo>
                    <a:pt x="176" y="110"/>
                  </a:lnTo>
                  <a:lnTo>
                    <a:pt x="178" y="110"/>
                  </a:lnTo>
                  <a:lnTo>
                    <a:pt x="178" y="110"/>
                  </a:lnTo>
                  <a:lnTo>
                    <a:pt x="178" y="110"/>
                  </a:lnTo>
                  <a:lnTo>
                    <a:pt x="178" y="108"/>
                  </a:lnTo>
                  <a:lnTo>
                    <a:pt x="178" y="108"/>
                  </a:lnTo>
                  <a:lnTo>
                    <a:pt x="178" y="108"/>
                  </a:lnTo>
                  <a:lnTo>
                    <a:pt x="180" y="108"/>
                  </a:lnTo>
                  <a:lnTo>
                    <a:pt x="180" y="108"/>
                  </a:lnTo>
                  <a:lnTo>
                    <a:pt x="180" y="108"/>
                  </a:lnTo>
                  <a:lnTo>
                    <a:pt x="180" y="106"/>
                  </a:lnTo>
                  <a:lnTo>
                    <a:pt x="180" y="106"/>
                  </a:lnTo>
                  <a:lnTo>
                    <a:pt x="180" y="106"/>
                  </a:lnTo>
                  <a:lnTo>
                    <a:pt x="180" y="106"/>
                  </a:lnTo>
                  <a:lnTo>
                    <a:pt x="180" y="104"/>
                  </a:lnTo>
                  <a:lnTo>
                    <a:pt x="180" y="104"/>
                  </a:lnTo>
                  <a:lnTo>
                    <a:pt x="180" y="104"/>
                  </a:lnTo>
                  <a:lnTo>
                    <a:pt x="180" y="104"/>
                  </a:lnTo>
                  <a:lnTo>
                    <a:pt x="180" y="104"/>
                  </a:lnTo>
                  <a:lnTo>
                    <a:pt x="180" y="104"/>
                  </a:lnTo>
                  <a:lnTo>
                    <a:pt x="180" y="104"/>
                  </a:lnTo>
                  <a:lnTo>
                    <a:pt x="180" y="102"/>
                  </a:lnTo>
                  <a:lnTo>
                    <a:pt x="180" y="102"/>
                  </a:lnTo>
                  <a:lnTo>
                    <a:pt x="178" y="102"/>
                  </a:lnTo>
                  <a:lnTo>
                    <a:pt x="180" y="102"/>
                  </a:lnTo>
                  <a:lnTo>
                    <a:pt x="180" y="101"/>
                  </a:lnTo>
                  <a:lnTo>
                    <a:pt x="180" y="101"/>
                  </a:lnTo>
                  <a:lnTo>
                    <a:pt x="180" y="101"/>
                  </a:lnTo>
                  <a:lnTo>
                    <a:pt x="180" y="101"/>
                  </a:lnTo>
                  <a:lnTo>
                    <a:pt x="181" y="101"/>
                  </a:lnTo>
                  <a:lnTo>
                    <a:pt x="181" y="101"/>
                  </a:lnTo>
                  <a:lnTo>
                    <a:pt x="181" y="101"/>
                  </a:lnTo>
                  <a:lnTo>
                    <a:pt x="181" y="102"/>
                  </a:lnTo>
                  <a:lnTo>
                    <a:pt x="181" y="102"/>
                  </a:lnTo>
                  <a:lnTo>
                    <a:pt x="181" y="102"/>
                  </a:lnTo>
                  <a:lnTo>
                    <a:pt x="183" y="102"/>
                  </a:lnTo>
                  <a:lnTo>
                    <a:pt x="183" y="102"/>
                  </a:lnTo>
                  <a:lnTo>
                    <a:pt x="181" y="102"/>
                  </a:lnTo>
                  <a:lnTo>
                    <a:pt x="181" y="104"/>
                  </a:lnTo>
                  <a:lnTo>
                    <a:pt x="181" y="106"/>
                  </a:lnTo>
                  <a:lnTo>
                    <a:pt x="181" y="106"/>
                  </a:lnTo>
                  <a:lnTo>
                    <a:pt x="181" y="106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0" y="108"/>
                  </a:lnTo>
                  <a:lnTo>
                    <a:pt x="180" y="108"/>
                  </a:lnTo>
                  <a:lnTo>
                    <a:pt x="180" y="108"/>
                  </a:lnTo>
                  <a:lnTo>
                    <a:pt x="178" y="110"/>
                  </a:lnTo>
                  <a:lnTo>
                    <a:pt x="178" y="110"/>
                  </a:lnTo>
                  <a:lnTo>
                    <a:pt x="178" y="110"/>
                  </a:lnTo>
                  <a:lnTo>
                    <a:pt x="178" y="110"/>
                  </a:lnTo>
                  <a:lnTo>
                    <a:pt x="180" y="110"/>
                  </a:lnTo>
                  <a:lnTo>
                    <a:pt x="180" y="110"/>
                  </a:lnTo>
                  <a:lnTo>
                    <a:pt x="180" y="110"/>
                  </a:lnTo>
                  <a:lnTo>
                    <a:pt x="180" y="108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1" y="106"/>
                  </a:lnTo>
                  <a:lnTo>
                    <a:pt x="183" y="106"/>
                  </a:lnTo>
                  <a:lnTo>
                    <a:pt x="183" y="106"/>
                  </a:lnTo>
                  <a:lnTo>
                    <a:pt x="183" y="106"/>
                  </a:lnTo>
                  <a:lnTo>
                    <a:pt x="183" y="106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5" y="104"/>
                  </a:lnTo>
                  <a:lnTo>
                    <a:pt x="185" y="104"/>
                  </a:lnTo>
                  <a:lnTo>
                    <a:pt x="185" y="104"/>
                  </a:lnTo>
                  <a:lnTo>
                    <a:pt x="185" y="104"/>
                  </a:lnTo>
                  <a:lnTo>
                    <a:pt x="185" y="104"/>
                  </a:lnTo>
                  <a:lnTo>
                    <a:pt x="185" y="106"/>
                  </a:lnTo>
                  <a:lnTo>
                    <a:pt x="185" y="106"/>
                  </a:lnTo>
                  <a:lnTo>
                    <a:pt x="185" y="106"/>
                  </a:lnTo>
                  <a:lnTo>
                    <a:pt x="183" y="106"/>
                  </a:lnTo>
                  <a:lnTo>
                    <a:pt x="183" y="106"/>
                  </a:lnTo>
                  <a:lnTo>
                    <a:pt x="183" y="106"/>
                  </a:lnTo>
                  <a:lnTo>
                    <a:pt x="183" y="108"/>
                  </a:lnTo>
                  <a:lnTo>
                    <a:pt x="183" y="108"/>
                  </a:lnTo>
                  <a:lnTo>
                    <a:pt x="183" y="108"/>
                  </a:lnTo>
                  <a:lnTo>
                    <a:pt x="183" y="106"/>
                  </a:lnTo>
                  <a:lnTo>
                    <a:pt x="185" y="106"/>
                  </a:lnTo>
                  <a:lnTo>
                    <a:pt x="185" y="106"/>
                  </a:lnTo>
                  <a:lnTo>
                    <a:pt x="185" y="106"/>
                  </a:lnTo>
                  <a:lnTo>
                    <a:pt x="187" y="106"/>
                  </a:lnTo>
                  <a:lnTo>
                    <a:pt x="187" y="104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87" y="104"/>
                  </a:lnTo>
                  <a:lnTo>
                    <a:pt x="187" y="104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91" y="104"/>
                  </a:lnTo>
                  <a:lnTo>
                    <a:pt x="191" y="104"/>
                  </a:lnTo>
                  <a:lnTo>
                    <a:pt x="191" y="104"/>
                  </a:lnTo>
                  <a:lnTo>
                    <a:pt x="192" y="104"/>
                  </a:lnTo>
                  <a:lnTo>
                    <a:pt x="192" y="104"/>
                  </a:lnTo>
                  <a:lnTo>
                    <a:pt x="192" y="104"/>
                  </a:lnTo>
                  <a:lnTo>
                    <a:pt x="192" y="104"/>
                  </a:lnTo>
                  <a:lnTo>
                    <a:pt x="194" y="104"/>
                  </a:lnTo>
                  <a:lnTo>
                    <a:pt x="194" y="104"/>
                  </a:lnTo>
                  <a:lnTo>
                    <a:pt x="194" y="104"/>
                  </a:lnTo>
                  <a:lnTo>
                    <a:pt x="194" y="104"/>
                  </a:lnTo>
                  <a:lnTo>
                    <a:pt x="194" y="106"/>
                  </a:lnTo>
                  <a:lnTo>
                    <a:pt x="194" y="106"/>
                  </a:lnTo>
                  <a:lnTo>
                    <a:pt x="194" y="106"/>
                  </a:lnTo>
                  <a:lnTo>
                    <a:pt x="194" y="106"/>
                  </a:lnTo>
                  <a:lnTo>
                    <a:pt x="194" y="108"/>
                  </a:lnTo>
                  <a:lnTo>
                    <a:pt x="194" y="108"/>
                  </a:lnTo>
                  <a:lnTo>
                    <a:pt x="194" y="108"/>
                  </a:lnTo>
                  <a:lnTo>
                    <a:pt x="194" y="108"/>
                  </a:lnTo>
                  <a:lnTo>
                    <a:pt x="194" y="108"/>
                  </a:lnTo>
                  <a:lnTo>
                    <a:pt x="194" y="108"/>
                  </a:lnTo>
                  <a:lnTo>
                    <a:pt x="194" y="110"/>
                  </a:lnTo>
                  <a:lnTo>
                    <a:pt x="194" y="110"/>
                  </a:lnTo>
                  <a:lnTo>
                    <a:pt x="194" y="108"/>
                  </a:lnTo>
                  <a:lnTo>
                    <a:pt x="194" y="108"/>
                  </a:lnTo>
                  <a:lnTo>
                    <a:pt x="194" y="108"/>
                  </a:lnTo>
                  <a:lnTo>
                    <a:pt x="192" y="108"/>
                  </a:lnTo>
                  <a:lnTo>
                    <a:pt x="192" y="108"/>
                  </a:lnTo>
                  <a:lnTo>
                    <a:pt x="192" y="108"/>
                  </a:lnTo>
                  <a:lnTo>
                    <a:pt x="192" y="108"/>
                  </a:lnTo>
                  <a:lnTo>
                    <a:pt x="191" y="108"/>
                  </a:lnTo>
                  <a:lnTo>
                    <a:pt x="191" y="108"/>
                  </a:lnTo>
                  <a:lnTo>
                    <a:pt x="191" y="108"/>
                  </a:lnTo>
                  <a:lnTo>
                    <a:pt x="191" y="110"/>
                  </a:lnTo>
                  <a:lnTo>
                    <a:pt x="189" y="110"/>
                  </a:lnTo>
                  <a:lnTo>
                    <a:pt x="189" y="110"/>
                  </a:lnTo>
                  <a:lnTo>
                    <a:pt x="189" y="110"/>
                  </a:lnTo>
                  <a:lnTo>
                    <a:pt x="187" y="110"/>
                  </a:lnTo>
                  <a:lnTo>
                    <a:pt x="187" y="110"/>
                  </a:lnTo>
                  <a:lnTo>
                    <a:pt x="185" y="110"/>
                  </a:lnTo>
                  <a:lnTo>
                    <a:pt x="185" y="110"/>
                  </a:lnTo>
                  <a:lnTo>
                    <a:pt x="185" y="112"/>
                  </a:lnTo>
                  <a:lnTo>
                    <a:pt x="185" y="112"/>
                  </a:lnTo>
                  <a:lnTo>
                    <a:pt x="185" y="112"/>
                  </a:lnTo>
                  <a:lnTo>
                    <a:pt x="185" y="113"/>
                  </a:lnTo>
                  <a:lnTo>
                    <a:pt x="183" y="113"/>
                  </a:lnTo>
                  <a:lnTo>
                    <a:pt x="183" y="112"/>
                  </a:lnTo>
                  <a:lnTo>
                    <a:pt x="183" y="112"/>
                  </a:lnTo>
                  <a:lnTo>
                    <a:pt x="181" y="112"/>
                  </a:lnTo>
                  <a:lnTo>
                    <a:pt x="181" y="112"/>
                  </a:lnTo>
                  <a:lnTo>
                    <a:pt x="181" y="112"/>
                  </a:lnTo>
                  <a:lnTo>
                    <a:pt x="181" y="113"/>
                  </a:lnTo>
                  <a:lnTo>
                    <a:pt x="180" y="113"/>
                  </a:lnTo>
                  <a:lnTo>
                    <a:pt x="180" y="113"/>
                  </a:lnTo>
                  <a:lnTo>
                    <a:pt x="180" y="113"/>
                  </a:lnTo>
                  <a:lnTo>
                    <a:pt x="178" y="113"/>
                  </a:lnTo>
                  <a:lnTo>
                    <a:pt x="178" y="113"/>
                  </a:lnTo>
                  <a:lnTo>
                    <a:pt x="176" y="115"/>
                  </a:lnTo>
                  <a:lnTo>
                    <a:pt x="176" y="115"/>
                  </a:lnTo>
                  <a:lnTo>
                    <a:pt x="176" y="115"/>
                  </a:lnTo>
                  <a:lnTo>
                    <a:pt x="174" y="115"/>
                  </a:lnTo>
                  <a:lnTo>
                    <a:pt x="174" y="115"/>
                  </a:lnTo>
                  <a:lnTo>
                    <a:pt x="174" y="115"/>
                  </a:lnTo>
                  <a:lnTo>
                    <a:pt x="172" y="115"/>
                  </a:lnTo>
                  <a:lnTo>
                    <a:pt x="172" y="115"/>
                  </a:lnTo>
                  <a:lnTo>
                    <a:pt x="172" y="115"/>
                  </a:lnTo>
                  <a:lnTo>
                    <a:pt x="172" y="117"/>
                  </a:lnTo>
                  <a:lnTo>
                    <a:pt x="172" y="117"/>
                  </a:lnTo>
                  <a:lnTo>
                    <a:pt x="172" y="117"/>
                  </a:lnTo>
                  <a:lnTo>
                    <a:pt x="172" y="119"/>
                  </a:lnTo>
                  <a:lnTo>
                    <a:pt x="172" y="119"/>
                  </a:lnTo>
                  <a:lnTo>
                    <a:pt x="170" y="119"/>
                  </a:lnTo>
                  <a:lnTo>
                    <a:pt x="170" y="119"/>
                  </a:lnTo>
                  <a:lnTo>
                    <a:pt x="170" y="119"/>
                  </a:lnTo>
                  <a:lnTo>
                    <a:pt x="170" y="119"/>
                  </a:lnTo>
                  <a:lnTo>
                    <a:pt x="170" y="119"/>
                  </a:lnTo>
                  <a:lnTo>
                    <a:pt x="170" y="119"/>
                  </a:lnTo>
                  <a:lnTo>
                    <a:pt x="170" y="119"/>
                  </a:lnTo>
                  <a:lnTo>
                    <a:pt x="170" y="121"/>
                  </a:lnTo>
                  <a:lnTo>
                    <a:pt x="169" y="121"/>
                  </a:lnTo>
                  <a:lnTo>
                    <a:pt x="169" y="119"/>
                  </a:lnTo>
                  <a:lnTo>
                    <a:pt x="169" y="119"/>
                  </a:lnTo>
                  <a:lnTo>
                    <a:pt x="169" y="121"/>
                  </a:lnTo>
                  <a:lnTo>
                    <a:pt x="167" y="121"/>
                  </a:lnTo>
                  <a:lnTo>
                    <a:pt x="167" y="121"/>
                  </a:lnTo>
                  <a:lnTo>
                    <a:pt x="167" y="121"/>
                  </a:lnTo>
                  <a:lnTo>
                    <a:pt x="167" y="121"/>
                  </a:lnTo>
                  <a:lnTo>
                    <a:pt x="165" y="121"/>
                  </a:lnTo>
                  <a:lnTo>
                    <a:pt x="165" y="121"/>
                  </a:lnTo>
                  <a:lnTo>
                    <a:pt x="163" y="121"/>
                  </a:lnTo>
                  <a:lnTo>
                    <a:pt x="163" y="121"/>
                  </a:lnTo>
                  <a:lnTo>
                    <a:pt x="163" y="122"/>
                  </a:lnTo>
                  <a:lnTo>
                    <a:pt x="163" y="122"/>
                  </a:lnTo>
                  <a:lnTo>
                    <a:pt x="163" y="122"/>
                  </a:lnTo>
                  <a:lnTo>
                    <a:pt x="163" y="122"/>
                  </a:lnTo>
                  <a:lnTo>
                    <a:pt x="163" y="122"/>
                  </a:lnTo>
                  <a:lnTo>
                    <a:pt x="165" y="122"/>
                  </a:lnTo>
                  <a:lnTo>
                    <a:pt x="165" y="122"/>
                  </a:lnTo>
                  <a:lnTo>
                    <a:pt x="165" y="122"/>
                  </a:lnTo>
                  <a:lnTo>
                    <a:pt x="165" y="122"/>
                  </a:lnTo>
                  <a:lnTo>
                    <a:pt x="167" y="122"/>
                  </a:lnTo>
                  <a:lnTo>
                    <a:pt x="167" y="122"/>
                  </a:lnTo>
                  <a:lnTo>
                    <a:pt x="167" y="122"/>
                  </a:lnTo>
                  <a:lnTo>
                    <a:pt x="169" y="122"/>
                  </a:lnTo>
                  <a:lnTo>
                    <a:pt x="169" y="121"/>
                  </a:lnTo>
                  <a:lnTo>
                    <a:pt x="169" y="121"/>
                  </a:lnTo>
                  <a:lnTo>
                    <a:pt x="170" y="121"/>
                  </a:lnTo>
                  <a:lnTo>
                    <a:pt x="170" y="121"/>
                  </a:lnTo>
                  <a:lnTo>
                    <a:pt x="170" y="121"/>
                  </a:lnTo>
                  <a:lnTo>
                    <a:pt x="170" y="121"/>
                  </a:lnTo>
                  <a:lnTo>
                    <a:pt x="170" y="121"/>
                  </a:lnTo>
                  <a:lnTo>
                    <a:pt x="170" y="121"/>
                  </a:lnTo>
                  <a:lnTo>
                    <a:pt x="170" y="122"/>
                  </a:lnTo>
                  <a:lnTo>
                    <a:pt x="170" y="122"/>
                  </a:lnTo>
                  <a:lnTo>
                    <a:pt x="170" y="122"/>
                  </a:lnTo>
                  <a:lnTo>
                    <a:pt x="170" y="122"/>
                  </a:lnTo>
                  <a:lnTo>
                    <a:pt x="170" y="122"/>
                  </a:lnTo>
                  <a:lnTo>
                    <a:pt x="170" y="122"/>
                  </a:lnTo>
                  <a:lnTo>
                    <a:pt x="170" y="124"/>
                  </a:lnTo>
                  <a:lnTo>
                    <a:pt x="170" y="124"/>
                  </a:lnTo>
                  <a:lnTo>
                    <a:pt x="170" y="124"/>
                  </a:lnTo>
                  <a:lnTo>
                    <a:pt x="170" y="124"/>
                  </a:lnTo>
                  <a:lnTo>
                    <a:pt x="170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4"/>
                  </a:lnTo>
                  <a:lnTo>
                    <a:pt x="172" y="124"/>
                  </a:lnTo>
                  <a:lnTo>
                    <a:pt x="174" y="124"/>
                  </a:lnTo>
                  <a:lnTo>
                    <a:pt x="174" y="124"/>
                  </a:lnTo>
                  <a:lnTo>
                    <a:pt x="174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1"/>
                  </a:lnTo>
                  <a:lnTo>
                    <a:pt x="172" y="121"/>
                  </a:lnTo>
                  <a:lnTo>
                    <a:pt x="172" y="121"/>
                  </a:lnTo>
                  <a:lnTo>
                    <a:pt x="170" y="121"/>
                  </a:lnTo>
                  <a:lnTo>
                    <a:pt x="172" y="121"/>
                  </a:lnTo>
                  <a:lnTo>
                    <a:pt x="172" y="121"/>
                  </a:lnTo>
                  <a:lnTo>
                    <a:pt x="172" y="121"/>
                  </a:lnTo>
                  <a:lnTo>
                    <a:pt x="172" y="121"/>
                  </a:lnTo>
                  <a:lnTo>
                    <a:pt x="172" y="121"/>
                  </a:lnTo>
                  <a:lnTo>
                    <a:pt x="174" y="121"/>
                  </a:lnTo>
                  <a:lnTo>
                    <a:pt x="174" y="121"/>
                  </a:lnTo>
                  <a:lnTo>
                    <a:pt x="174" y="121"/>
                  </a:lnTo>
                  <a:lnTo>
                    <a:pt x="174" y="122"/>
                  </a:lnTo>
                  <a:lnTo>
                    <a:pt x="176" y="122"/>
                  </a:lnTo>
                  <a:lnTo>
                    <a:pt x="176" y="122"/>
                  </a:lnTo>
                  <a:lnTo>
                    <a:pt x="176" y="122"/>
                  </a:lnTo>
                  <a:lnTo>
                    <a:pt x="178" y="122"/>
                  </a:lnTo>
                  <a:lnTo>
                    <a:pt x="178" y="122"/>
                  </a:lnTo>
                  <a:lnTo>
                    <a:pt x="180" y="121"/>
                  </a:lnTo>
                  <a:lnTo>
                    <a:pt x="180" y="121"/>
                  </a:lnTo>
                  <a:lnTo>
                    <a:pt x="180" y="119"/>
                  </a:lnTo>
                  <a:lnTo>
                    <a:pt x="180" y="119"/>
                  </a:lnTo>
                  <a:lnTo>
                    <a:pt x="181" y="119"/>
                  </a:lnTo>
                  <a:lnTo>
                    <a:pt x="181" y="119"/>
                  </a:lnTo>
                  <a:lnTo>
                    <a:pt x="181" y="119"/>
                  </a:lnTo>
                  <a:lnTo>
                    <a:pt x="183" y="119"/>
                  </a:lnTo>
                  <a:lnTo>
                    <a:pt x="183" y="117"/>
                  </a:lnTo>
                  <a:lnTo>
                    <a:pt x="185" y="117"/>
                  </a:lnTo>
                  <a:lnTo>
                    <a:pt x="185" y="115"/>
                  </a:lnTo>
                  <a:lnTo>
                    <a:pt x="185" y="115"/>
                  </a:lnTo>
                  <a:lnTo>
                    <a:pt x="185" y="115"/>
                  </a:lnTo>
                  <a:lnTo>
                    <a:pt x="185" y="113"/>
                  </a:lnTo>
                  <a:lnTo>
                    <a:pt x="185" y="113"/>
                  </a:lnTo>
                  <a:lnTo>
                    <a:pt x="187" y="113"/>
                  </a:lnTo>
                  <a:lnTo>
                    <a:pt x="187" y="115"/>
                  </a:lnTo>
                  <a:lnTo>
                    <a:pt x="187" y="115"/>
                  </a:lnTo>
                  <a:lnTo>
                    <a:pt x="189" y="115"/>
                  </a:lnTo>
                  <a:lnTo>
                    <a:pt x="189" y="115"/>
                  </a:lnTo>
                  <a:lnTo>
                    <a:pt x="189" y="115"/>
                  </a:lnTo>
                  <a:lnTo>
                    <a:pt x="189" y="115"/>
                  </a:lnTo>
                  <a:lnTo>
                    <a:pt x="191" y="117"/>
                  </a:lnTo>
                  <a:lnTo>
                    <a:pt x="191" y="117"/>
                  </a:lnTo>
                  <a:lnTo>
                    <a:pt x="191" y="117"/>
                  </a:lnTo>
                  <a:lnTo>
                    <a:pt x="191" y="117"/>
                  </a:lnTo>
                  <a:lnTo>
                    <a:pt x="192" y="115"/>
                  </a:lnTo>
                  <a:lnTo>
                    <a:pt x="192" y="115"/>
                  </a:lnTo>
                  <a:lnTo>
                    <a:pt x="192" y="115"/>
                  </a:lnTo>
                  <a:lnTo>
                    <a:pt x="192" y="115"/>
                  </a:lnTo>
                  <a:lnTo>
                    <a:pt x="192" y="115"/>
                  </a:lnTo>
                  <a:lnTo>
                    <a:pt x="192" y="115"/>
                  </a:lnTo>
                  <a:lnTo>
                    <a:pt x="192" y="115"/>
                  </a:lnTo>
                  <a:lnTo>
                    <a:pt x="194" y="115"/>
                  </a:lnTo>
                  <a:lnTo>
                    <a:pt x="194" y="115"/>
                  </a:lnTo>
                  <a:lnTo>
                    <a:pt x="194" y="115"/>
                  </a:lnTo>
                  <a:lnTo>
                    <a:pt x="194" y="115"/>
                  </a:lnTo>
                  <a:lnTo>
                    <a:pt x="194" y="113"/>
                  </a:lnTo>
                  <a:lnTo>
                    <a:pt x="196" y="113"/>
                  </a:lnTo>
                  <a:lnTo>
                    <a:pt x="196" y="113"/>
                  </a:lnTo>
                  <a:lnTo>
                    <a:pt x="196" y="113"/>
                  </a:lnTo>
                  <a:lnTo>
                    <a:pt x="198" y="113"/>
                  </a:lnTo>
                  <a:lnTo>
                    <a:pt x="198" y="113"/>
                  </a:lnTo>
                  <a:lnTo>
                    <a:pt x="200" y="113"/>
                  </a:lnTo>
                  <a:lnTo>
                    <a:pt x="200" y="113"/>
                  </a:lnTo>
                  <a:lnTo>
                    <a:pt x="200" y="113"/>
                  </a:lnTo>
                  <a:lnTo>
                    <a:pt x="200" y="115"/>
                  </a:lnTo>
                  <a:lnTo>
                    <a:pt x="198" y="115"/>
                  </a:lnTo>
                  <a:lnTo>
                    <a:pt x="200" y="115"/>
                  </a:lnTo>
                  <a:lnTo>
                    <a:pt x="200" y="115"/>
                  </a:lnTo>
                  <a:lnTo>
                    <a:pt x="200" y="115"/>
                  </a:lnTo>
                  <a:lnTo>
                    <a:pt x="201" y="115"/>
                  </a:lnTo>
                  <a:lnTo>
                    <a:pt x="201" y="113"/>
                  </a:lnTo>
                  <a:lnTo>
                    <a:pt x="201" y="113"/>
                  </a:lnTo>
                  <a:lnTo>
                    <a:pt x="201" y="115"/>
                  </a:lnTo>
                  <a:lnTo>
                    <a:pt x="201" y="115"/>
                  </a:lnTo>
                  <a:lnTo>
                    <a:pt x="203" y="115"/>
                  </a:lnTo>
                  <a:lnTo>
                    <a:pt x="203" y="115"/>
                  </a:lnTo>
                  <a:lnTo>
                    <a:pt x="203" y="115"/>
                  </a:lnTo>
                  <a:lnTo>
                    <a:pt x="203" y="115"/>
                  </a:lnTo>
                  <a:lnTo>
                    <a:pt x="203" y="115"/>
                  </a:lnTo>
                  <a:lnTo>
                    <a:pt x="205" y="115"/>
                  </a:lnTo>
                  <a:lnTo>
                    <a:pt x="205" y="115"/>
                  </a:lnTo>
                  <a:lnTo>
                    <a:pt x="205" y="117"/>
                  </a:lnTo>
                  <a:lnTo>
                    <a:pt x="205" y="117"/>
                  </a:lnTo>
                  <a:lnTo>
                    <a:pt x="205" y="117"/>
                  </a:lnTo>
                  <a:lnTo>
                    <a:pt x="207" y="117"/>
                  </a:lnTo>
                  <a:lnTo>
                    <a:pt x="207" y="117"/>
                  </a:lnTo>
                  <a:lnTo>
                    <a:pt x="207" y="115"/>
                  </a:lnTo>
                  <a:lnTo>
                    <a:pt x="207" y="115"/>
                  </a:lnTo>
                  <a:lnTo>
                    <a:pt x="205" y="115"/>
                  </a:lnTo>
                  <a:lnTo>
                    <a:pt x="205" y="115"/>
                  </a:lnTo>
                  <a:lnTo>
                    <a:pt x="205" y="115"/>
                  </a:lnTo>
                  <a:lnTo>
                    <a:pt x="205" y="115"/>
                  </a:lnTo>
                  <a:lnTo>
                    <a:pt x="203" y="115"/>
                  </a:lnTo>
                  <a:lnTo>
                    <a:pt x="203" y="115"/>
                  </a:lnTo>
                  <a:lnTo>
                    <a:pt x="203" y="113"/>
                  </a:lnTo>
                  <a:lnTo>
                    <a:pt x="201" y="113"/>
                  </a:lnTo>
                  <a:lnTo>
                    <a:pt x="201" y="113"/>
                  </a:lnTo>
                  <a:lnTo>
                    <a:pt x="201" y="113"/>
                  </a:lnTo>
                  <a:lnTo>
                    <a:pt x="201" y="113"/>
                  </a:lnTo>
                  <a:lnTo>
                    <a:pt x="200" y="113"/>
                  </a:lnTo>
                  <a:lnTo>
                    <a:pt x="200" y="112"/>
                  </a:lnTo>
                  <a:lnTo>
                    <a:pt x="200" y="112"/>
                  </a:lnTo>
                  <a:lnTo>
                    <a:pt x="198" y="112"/>
                  </a:lnTo>
                  <a:lnTo>
                    <a:pt x="198" y="112"/>
                  </a:lnTo>
                  <a:lnTo>
                    <a:pt x="196" y="110"/>
                  </a:lnTo>
                  <a:lnTo>
                    <a:pt x="196" y="110"/>
                  </a:lnTo>
                  <a:lnTo>
                    <a:pt x="196" y="110"/>
                  </a:lnTo>
                  <a:lnTo>
                    <a:pt x="198" y="110"/>
                  </a:lnTo>
                  <a:lnTo>
                    <a:pt x="198" y="110"/>
                  </a:lnTo>
                  <a:lnTo>
                    <a:pt x="198" y="110"/>
                  </a:lnTo>
                  <a:lnTo>
                    <a:pt x="198" y="112"/>
                  </a:lnTo>
                  <a:lnTo>
                    <a:pt x="200" y="112"/>
                  </a:lnTo>
                  <a:lnTo>
                    <a:pt x="200" y="112"/>
                  </a:lnTo>
                  <a:lnTo>
                    <a:pt x="201" y="113"/>
                  </a:lnTo>
                  <a:lnTo>
                    <a:pt x="201" y="113"/>
                  </a:lnTo>
                  <a:lnTo>
                    <a:pt x="203" y="113"/>
                  </a:lnTo>
                  <a:lnTo>
                    <a:pt x="203" y="113"/>
                  </a:lnTo>
                  <a:lnTo>
                    <a:pt x="205" y="115"/>
                  </a:lnTo>
                  <a:lnTo>
                    <a:pt x="205" y="115"/>
                  </a:lnTo>
                  <a:lnTo>
                    <a:pt x="207" y="115"/>
                  </a:lnTo>
                  <a:lnTo>
                    <a:pt x="207" y="115"/>
                  </a:lnTo>
                  <a:lnTo>
                    <a:pt x="207" y="117"/>
                  </a:lnTo>
                  <a:lnTo>
                    <a:pt x="209" y="117"/>
                  </a:lnTo>
                  <a:lnTo>
                    <a:pt x="211" y="117"/>
                  </a:lnTo>
                  <a:lnTo>
                    <a:pt x="212" y="117"/>
                  </a:lnTo>
                  <a:lnTo>
                    <a:pt x="214" y="117"/>
                  </a:lnTo>
                  <a:lnTo>
                    <a:pt x="214" y="119"/>
                  </a:lnTo>
                  <a:lnTo>
                    <a:pt x="216" y="119"/>
                  </a:lnTo>
                  <a:lnTo>
                    <a:pt x="218" y="119"/>
                  </a:lnTo>
                  <a:lnTo>
                    <a:pt x="218" y="117"/>
                  </a:lnTo>
                  <a:lnTo>
                    <a:pt x="220" y="117"/>
                  </a:lnTo>
                  <a:lnTo>
                    <a:pt x="222" y="117"/>
                  </a:lnTo>
                  <a:lnTo>
                    <a:pt x="222" y="115"/>
                  </a:lnTo>
                  <a:lnTo>
                    <a:pt x="223" y="113"/>
                  </a:lnTo>
                  <a:lnTo>
                    <a:pt x="223" y="113"/>
                  </a:lnTo>
                  <a:lnTo>
                    <a:pt x="225" y="113"/>
                  </a:lnTo>
                  <a:lnTo>
                    <a:pt x="225" y="112"/>
                  </a:lnTo>
                  <a:lnTo>
                    <a:pt x="225" y="112"/>
                  </a:lnTo>
                  <a:lnTo>
                    <a:pt x="227" y="112"/>
                  </a:lnTo>
                  <a:lnTo>
                    <a:pt x="227" y="110"/>
                  </a:lnTo>
                  <a:lnTo>
                    <a:pt x="229" y="110"/>
                  </a:lnTo>
                  <a:lnTo>
                    <a:pt x="229" y="110"/>
                  </a:lnTo>
                  <a:lnTo>
                    <a:pt x="229" y="110"/>
                  </a:lnTo>
                  <a:lnTo>
                    <a:pt x="231" y="110"/>
                  </a:lnTo>
                  <a:lnTo>
                    <a:pt x="231" y="110"/>
                  </a:lnTo>
                  <a:lnTo>
                    <a:pt x="233" y="110"/>
                  </a:lnTo>
                  <a:lnTo>
                    <a:pt x="234" y="108"/>
                  </a:lnTo>
                  <a:lnTo>
                    <a:pt x="234" y="108"/>
                  </a:lnTo>
                  <a:lnTo>
                    <a:pt x="234" y="108"/>
                  </a:lnTo>
                  <a:lnTo>
                    <a:pt x="236" y="108"/>
                  </a:lnTo>
                  <a:lnTo>
                    <a:pt x="238" y="108"/>
                  </a:lnTo>
                  <a:lnTo>
                    <a:pt x="238" y="106"/>
                  </a:lnTo>
                  <a:lnTo>
                    <a:pt x="238" y="106"/>
                  </a:lnTo>
                  <a:lnTo>
                    <a:pt x="238" y="104"/>
                  </a:lnTo>
                  <a:lnTo>
                    <a:pt x="240" y="104"/>
                  </a:lnTo>
                  <a:lnTo>
                    <a:pt x="240" y="104"/>
                  </a:lnTo>
                  <a:lnTo>
                    <a:pt x="242" y="102"/>
                  </a:lnTo>
                  <a:lnTo>
                    <a:pt x="242" y="102"/>
                  </a:lnTo>
                  <a:lnTo>
                    <a:pt x="242" y="102"/>
                  </a:lnTo>
                  <a:lnTo>
                    <a:pt x="242" y="101"/>
                  </a:lnTo>
                  <a:lnTo>
                    <a:pt x="242" y="101"/>
                  </a:lnTo>
                  <a:lnTo>
                    <a:pt x="244" y="101"/>
                  </a:lnTo>
                  <a:lnTo>
                    <a:pt x="244" y="101"/>
                  </a:lnTo>
                  <a:lnTo>
                    <a:pt x="244" y="101"/>
                  </a:lnTo>
                  <a:lnTo>
                    <a:pt x="244" y="101"/>
                  </a:lnTo>
                  <a:lnTo>
                    <a:pt x="244" y="101"/>
                  </a:lnTo>
                  <a:lnTo>
                    <a:pt x="244" y="101"/>
                  </a:lnTo>
                  <a:lnTo>
                    <a:pt x="245" y="101"/>
                  </a:lnTo>
                  <a:lnTo>
                    <a:pt x="245" y="99"/>
                  </a:lnTo>
                  <a:lnTo>
                    <a:pt x="247" y="99"/>
                  </a:lnTo>
                  <a:lnTo>
                    <a:pt x="247" y="97"/>
                  </a:lnTo>
                  <a:lnTo>
                    <a:pt x="249" y="97"/>
                  </a:lnTo>
                  <a:lnTo>
                    <a:pt x="251" y="95"/>
                  </a:lnTo>
                  <a:lnTo>
                    <a:pt x="253" y="95"/>
                  </a:lnTo>
                  <a:lnTo>
                    <a:pt x="254" y="93"/>
                  </a:lnTo>
                  <a:lnTo>
                    <a:pt x="254" y="93"/>
                  </a:lnTo>
                  <a:lnTo>
                    <a:pt x="256" y="93"/>
                  </a:lnTo>
                  <a:lnTo>
                    <a:pt x="256" y="91"/>
                  </a:lnTo>
                  <a:lnTo>
                    <a:pt x="258" y="91"/>
                  </a:lnTo>
                  <a:lnTo>
                    <a:pt x="258" y="91"/>
                  </a:lnTo>
                  <a:lnTo>
                    <a:pt x="260" y="91"/>
                  </a:lnTo>
                  <a:lnTo>
                    <a:pt x="262" y="93"/>
                  </a:lnTo>
                  <a:lnTo>
                    <a:pt x="262" y="93"/>
                  </a:lnTo>
                  <a:lnTo>
                    <a:pt x="264" y="93"/>
                  </a:lnTo>
                  <a:lnTo>
                    <a:pt x="264" y="93"/>
                  </a:lnTo>
                  <a:lnTo>
                    <a:pt x="265" y="93"/>
                  </a:lnTo>
                  <a:lnTo>
                    <a:pt x="265" y="93"/>
                  </a:lnTo>
                  <a:lnTo>
                    <a:pt x="269" y="93"/>
                  </a:lnTo>
                  <a:lnTo>
                    <a:pt x="271" y="93"/>
                  </a:lnTo>
                  <a:lnTo>
                    <a:pt x="271" y="91"/>
                  </a:lnTo>
                  <a:lnTo>
                    <a:pt x="273" y="91"/>
                  </a:lnTo>
                  <a:lnTo>
                    <a:pt x="273" y="91"/>
                  </a:lnTo>
                  <a:lnTo>
                    <a:pt x="275" y="91"/>
                  </a:lnTo>
                  <a:lnTo>
                    <a:pt x="275" y="90"/>
                  </a:lnTo>
                  <a:lnTo>
                    <a:pt x="275" y="90"/>
                  </a:lnTo>
                  <a:lnTo>
                    <a:pt x="276" y="90"/>
                  </a:lnTo>
                  <a:lnTo>
                    <a:pt x="276" y="90"/>
                  </a:lnTo>
                  <a:lnTo>
                    <a:pt x="278" y="90"/>
                  </a:lnTo>
                  <a:lnTo>
                    <a:pt x="280" y="90"/>
                  </a:lnTo>
                  <a:lnTo>
                    <a:pt x="282" y="90"/>
                  </a:lnTo>
                  <a:lnTo>
                    <a:pt x="282" y="90"/>
                  </a:lnTo>
                  <a:lnTo>
                    <a:pt x="284" y="88"/>
                  </a:lnTo>
                  <a:lnTo>
                    <a:pt x="284" y="88"/>
                  </a:lnTo>
                  <a:lnTo>
                    <a:pt x="286" y="88"/>
                  </a:lnTo>
                  <a:lnTo>
                    <a:pt x="286" y="86"/>
                  </a:lnTo>
                  <a:lnTo>
                    <a:pt x="286" y="86"/>
                  </a:lnTo>
                  <a:lnTo>
                    <a:pt x="286" y="86"/>
                  </a:lnTo>
                  <a:lnTo>
                    <a:pt x="287" y="84"/>
                  </a:lnTo>
                  <a:lnTo>
                    <a:pt x="287" y="84"/>
                  </a:lnTo>
                  <a:lnTo>
                    <a:pt x="287" y="82"/>
                  </a:lnTo>
                  <a:lnTo>
                    <a:pt x="289" y="82"/>
                  </a:lnTo>
                  <a:lnTo>
                    <a:pt x="289" y="80"/>
                  </a:lnTo>
                  <a:lnTo>
                    <a:pt x="291" y="79"/>
                  </a:lnTo>
                  <a:lnTo>
                    <a:pt x="291" y="79"/>
                  </a:lnTo>
                  <a:lnTo>
                    <a:pt x="291" y="79"/>
                  </a:lnTo>
                  <a:lnTo>
                    <a:pt x="293" y="77"/>
                  </a:lnTo>
                  <a:lnTo>
                    <a:pt x="293" y="77"/>
                  </a:lnTo>
                  <a:lnTo>
                    <a:pt x="293" y="77"/>
                  </a:lnTo>
                  <a:lnTo>
                    <a:pt x="293" y="75"/>
                  </a:lnTo>
                  <a:lnTo>
                    <a:pt x="295" y="75"/>
                  </a:lnTo>
                  <a:lnTo>
                    <a:pt x="295" y="73"/>
                  </a:lnTo>
                  <a:lnTo>
                    <a:pt x="296" y="73"/>
                  </a:lnTo>
                  <a:lnTo>
                    <a:pt x="296" y="71"/>
                  </a:lnTo>
                  <a:lnTo>
                    <a:pt x="296" y="71"/>
                  </a:lnTo>
                  <a:lnTo>
                    <a:pt x="296" y="71"/>
                  </a:lnTo>
                  <a:lnTo>
                    <a:pt x="296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300" y="68"/>
                  </a:lnTo>
                  <a:lnTo>
                    <a:pt x="300" y="68"/>
                  </a:lnTo>
                  <a:lnTo>
                    <a:pt x="302" y="66"/>
                  </a:lnTo>
                  <a:lnTo>
                    <a:pt x="302" y="66"/>
                  </a:lnTo>
                  <a:lnTo>
                    <a:pt x="302" y="64"/>
                  </a:lnTo>
                  <a:lnTo>
                    <a:pt x="304" y="62"/>
                  </a:lnTo>
                  <a:lnTo>
                    <a:pt x="304" y="62"/>
                  </a:lnTo>
                  <a:lnTo>
                    <a:pt x="304" y="60"/>
                  </a:lnTo>
                  <a:lnTo>
                    <a:pt x="304" y="60"/>
                  </a:lnTo>
                  <a:lnTo>
                    <a:pt x="306" y="59"/>
                  </a:lnTo>
                  <a:lnTo>
                    <a:pt x="306" y="59"/>
                  </a:lnTo>
                  <a:lnTo>
                    <a:pt x="306" y="59"/>
                  </a:lnTo>
                  <a:lnTo>
                    <a:pt x="306" y="57"/>
                  </a:lnTo>
                  <a:lnTo>
                    <a:pt x="306" y="57"/>
                  </a:lnTo>
                  <a:lnTo>
                    <a:pt x="307" y="57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09" y="51"/>
                  </a:lnTo>
                  <a:lnTo>
                    <a:pt x="311" y="51"/>
                  </a:lnTo>
                  <a:lnTo>
                    <a:pt x="311" y="51"/>
                  </a:lnTo>
                  <a:lnTo>
                    <a:pt x="313" y="49"/>
                  </a:lnTo>
                  <a:lnTo>
                    <a:pt x="313" y="49"/>
                  </a:lnTo>
                  <a:lnTo>
                    <a:pt x="315" y="48"/>
                  </a:lnTo>
                  <a:lnTo>
                    <a:pt x="315" y="48"/>
                  </a:lnTo>
                  <a:lnTo>
                    <a:pt x="315" y="48"/>
                  </a:lnTo>
                  <a:lnTo>
                    <a:pt x="315" y="48"/>
                  </a:lnTo>
                  <a:lnTo>
                    <a:pt x="317" y="46"/>
                  </a:lnTo>
                  <a:lnTo>
                    <a:pt x="317" y="46"/>
                  </a:lnTo>
                  <a:lnTo>
                    <a:pt x="317" y="46"/>
                  </a:lnTo>
                  <a:lnTo>
                    <a:pt x="318" y="46"/>
                  </a:lnTo>
                  <a:lnTo>
                    <a:pt x="318" y="46"/>
                  </a:lnTo>
                  <a:lnTo>
                    <a:pt x="320" y="44"/>
                  </a:lnTo>
                  <a:lnTo>
                    <a:pt x="320" y="44"/>
                  </a:lnTo>
                  <a:lnTo>
                    <a:pt x="320" y="42"/>
                  </a:lnTo>
                  <a:lnTo>
                    <a:pt x="322" y="42"/>
                  </a:lnTo>
                  <a:lnTo>
                    <a:pt x="322" y="42"/>
                  </a:lnTo>
                  <a:lnTo>
                    <a:pt x="322" y="42"/>
                  </a:lnTo>
                  <a:lnTo>
                    <a:pt x="324" y="40"/>
                  </a:lnTo>
                  <a:lnTo>
                    <a:pt x="324" y="40"/>
                  </a:lnTo>
                  <a:lnTo>
                    <a:pt x="326" y="38"/>
                  </a:lnTo>
                  <a:lnTo>
                    <a:pt x="326" y="37"/>
                  </a:lnTo>
                  <a:lnTo>
                    <a:pt x="328" y="37"/>
                  </a:lnTo>
                  <a:lnTo>
                    <a:pt x="329" y="37"/>
                  </a:lnTo>
                  <a:lnTo>
                    <a:pt x="329" y="35"/>
                  </a:lnTo>
                  <a:lnTo>
                    <a:pt x="329" y="35"/>
                  </a:lnTo>
                  <a:lnTo>
                    <a:pt x="331" y="33"/>
                  </a:lnTo>
                  <a:lnTo>
                    <a:pt x="331" y="33"/>
                  </a:lnTo>
                  <a:lnTo>
                    <a:pt x="333" y="33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7" y="29"/>
                  </a:lnTo>
                  <a:lnTo>
                    <a:pt x="337" y="29"/>
                  </a:lnTo>
                  <a:lnTo>
                    <a:pt x="337" y="29"/>
                  </a:lnTo>
                  <a:lnTo>
                    <a:pt x="339" y="27"/>
                  </a:lnTo>
                  <a:lnTo>
                    <a:pt x="339" y="27"/>
                  </a:lnTo>
                  <a:lnTo>
                    <a:pt x="339" y="27"/>
                  </a:lnTo>
                  <a:lnTo>
                    <a:pt x="340" y="27"/>
                  </a:lnTo>
                  <a:lnTo>
                    <a:pt x="340" y="27"/>
                  </a:lnTo>
                  <a:lnTo>
                    <a:pt x="342" y="26"/>
                  </a:lnTo>
                  <a:lnTo>
                    <a:pt x="342" y="26"/>
                  </a:lnTo>
                  <a:lnTo>
                    <a:pt x="342" y="26"/>
                  </a:lnTo>
                  <a:lnTo>
                    <a:pt x="344" y="26"/>
                  </a:lnTo>
                  <a:lnTo>
                    <a:pt x="344" y="26"/>
                  </a:lnTo>
                  <a:lnTo>
                    <a:pt x="346" y="26"/>
                  </a:lnTo>
                  <a:lnTo>
                    <a:pt x="346" y="24"/>
                  </a:lnTo>
                  <a:lnTo>
                    <a:pt x="346" y="24"/>
                  </a:lnTo>
                  <a:lnTo>
                    <a:pt x="346" y="24"/>
                  </a:lnTo>
                  <a:lnTo>
                    <a:pt x="348" y="22"/>
                  </a:lnTo>
                  <a:lnTo>
                    <a:pt x="348" y="22"/>
                  </a:lnTo>
                  <a:lnTo>
                    <a:pt x="348" y="22"/>
                  </a:lnTo>
                  <a:lnTo>
                    <a:pt x="349" y="20"/>
                  </a:lnTo>
                  <a:lnTo>
                    <a:pt x="349" y="20"/>
                  </a:lnTo>
                  <a:lnTo>
                    <a:pt x="349" y="20"/>
                  </a:lnTo>
                  <a:lnTo>
                    <a:pt x="349" y="20"/>
                  </a:lnTo>
                  <a:lnTo>
                    <a:pt x="351" y="20"/>
                  </a:lnTo>
                  <a:lnTo>
                    <a:pt x="351" y="20"/>
                  </a:lnTo>
                  <a:lnTo>
                    <a:pt x="351" y="18"/>
                  </a:lnTo>
                  <a:lnTo>
                    <a:pt x="353" y="18"/>
                  </a:lnTo>
                  <a:lnTo>
                    <a:pt x="353" y="18"/>
                  </a:lnTo>
                  <a:lnTo>
                    <a:pt x="353" y="18"/>
                  </a:lnTo>
                  <a:lnTo>
                    <a:pt x="353" y="16"/>
                  </a:lnTo>
                  <a:lnTo>
                    <a:pt x="353" y="16"/>
                  </a:lnTo>
                  <a:lnTo>
                    <a:pt x="353" y="16"/>
                  </a:lnTo>
                  <a:lnTo>
                    <a:pt x="355" y="16"/>
                  </a:lnTo>
                  <a:lnTo>
                    <a:pt x="355" y="16"/>
                  </a:lnTo>
                  <a:lnTo>
                    <a:pt x="355" y="16"/>
                  </a:lnTo>
                  <a:lnTo>
                    <a:pt x="355" y="15"/>
                  </a:lnTo>
                  <a:lnTo>
                    <a:pt x="355" y="15"/>
                  </a:lnTo>
                  <a:lnTo>
                    <a:pt x="355" y="16"/>
                  </a:lnTo>
                  <a:lnTo>
                    <a:pt x="355" y="16"/>
                  </a:lnTo>
                  <a:lnTo>
                    <a:pt x="355" y="16"/>
                  </a:lnTo>
                  <a:lnTo>
                    <a:pt x="355" y="16"/>
                  </a:lnTo>
                  <a:lnTo>
                    <a:pt x="357" y="16"/>
                  </a:lnTo>
                  <a:lnTo>
                    <a:pt x="357" y="15"/>
                  </a:lnTo>
                  <a:lnTo>
                    <a:pt x="357" y="15"/>
                  </a:lnTo>
                  <a:lnTo>
                    <a:pt x="359" y="15"/>
                  </a:lnTo>
                  <a:lnTo>
                    <a:pt x="359" y="15"/>
                  </a:lnTo>
                  <a:lnTo>
                    <a:pt x="359" y="15"/>
                  </a:lnTo>
                  <a:lnTo>
                    <a:pt x="359" y="15"/>
                  </a:lnTo>
                  <a:lnTo>
                    <a:pt x="360" y="13"/>
                  </a:lnTo>
                  <a:lnTo>
                    <a:pt x="360" y="13"/>
                  </a:lnTo>
                  <a:lnTo>
                    <a:pt x="362" y="13"/>
                  </a:lnTo>
                  <a:lnTo>
                    <a:pt x="362" y="13"/>
                  </a:lnTo>
                  <a:lnTo>
                    <a:pt x="364" y="11"/>
                  </a:lnTo>
                  <a:lnTo>
                    <a:pt x="364" y="11"/>
                  </a:lnTo>
                  <a:lnTo>
                    <a:pt x="364" y="11"/>
                  </a:lnTo>
                  <a:lnTo>
                    <a:pt x="366" y="9"/>
                  </a:lnTo>
                  <a:lnTo>
                    <a:pt x="366" y="9"/>
                  </a:lnTo>
                  <a:lnTo>
                    <a:pt x="368" y="9"/>
                  </a:lnTo>
                  <a:lnTo>
                    <a:pt x="370" y="7"/>
                  </a:lnTo>
                  <a:lnTo>
                    <a:pt x="370" y="7"/>
                  </a:lnTo>
                  <a:lnTo>
                    <a:pt x="370" y="6"/>
                  </a:lnTo>
                  <a:lnTo>
                    <a:pt x="371" y="6"/>
                  </a:lnTo>
                  <a:lnTo>
                    <a:pt x="373" y="6"/>
                  </a:lnTo>
                  <a:lnTo>
                    <a:pt x="373" y="6"/>
                  </a:lnTo>
                  <a:lnTo>
                    <a:pt x="375" y="4"/>
                  </a:lnTo>
                  <a:lnTo>
                    <a:pt x="375" y="4"/>
                  </a:lnTo>
                  <a:lnTo>
                    <a:pt x="375" y="2"/>
                  </a:lnTo>
                  <a:lnTo>
                    <a:pt x="375" y="2"/>
                  </a:lnTo>
                  <a:lnTo>
                    <a:pt x="375" y="0"/>
                  </a:lnTo>
                  <a:lnTo>
                    <a:pt x="377" y="4"/>
                  </a:lnTo>
                  <a:lnTo>
                    <a:pt x="381" y="18"/>
                  </a:lnTo>
                  <a:lnTo>
                    <a:pt x="392" y="60"/>
                  </a:lnTo>
                  <a:lnTo>
                    <a:pt x="392" y="62"/>
                  </a:lnTo>
                  <a:lnTo>
                    <a:pt x="402" y="106"/>
                  </a:lnTo>
                  <a:lnTo>
                    <a:pt x="410" y="133"/>
                  </a:lnTo>
                  <a:lnTo>
                    <a:pt x="412" y="139"/>
                  </a:lnTo>
                  <a:lnTo>
                    <a:pt x="419" y="165"/>
                  </a:lnTo>
                  <a:lnTo>
                    <a:pt x="413" y="168"/>
                  </a:lnTo>
                  <a:lnTo>
                    <a:pt x="413" y="168"/>
                  </a:lnTo>
                  <a:lnTo>
                    <a:pt x="412" y="168"/>
                  </a:lnTo>
                  <a:lnTo>
                    <a:pt x="410" y="168"/>
                  </a:lnTo>
                  <a:lnTo>
                    <a:pt x="408" y="170"/>
                  </a:lnTo>
                  <a:lnTo>
                    <a:pt x="408" y="170"/>
                  </a:lnTo>
                  <a:lnTo>
                    <a:pt x="408" y="172"/>
                  </a:lnTo>
                  <a:lnTo>
                    <a:pt x="406" y="174"/>
                  </a:lnTo>
                  <a:lnTo>
                    <a:pt x="406" y="175"/>
                  </a:lnTo>
                  <a:lnTo>
                    <a:pt x="408" y="177"/>
                  </a:lnTo>
                  <a:lnTo>
                    <a:pt x="408" y="177"/>
                  </a:lnTo>
                  <a:lnTo>
                    <a:pt x="412" y="179"/>
                  </a:lnTo>
                  <a:lnTo>
                    <a:pt x="412" y="179"/>
                  </a:lnTo>
                  <a:lnTo>
                    <a:pt x="413" y="181"/>
                  </a:lnTo>
                  <a:lnTo>
                    <a:pt x="415" y="185"/>
                  </a:lnTo>
                  <a:lnTo>
                    <a:pt x="415" y="186"/>
                  </a:lnTo>
                  <a:lnTo>
                    <a:pt x="417" y="188"/>
                  </a:lnTo>
                  <a:lnTo>
                    <a:pt x="417" y="192"/>
                  </a:lnTo>
                  <a:lnTo>
                    <a:pt x="417" y="194"/>
                  </a:lnTo>
                  <a:lnTo>
                    <a:pt x="417" y="194"/>
                  </a:lnTo>
                  <a:lnTo>
                    <a:pt x="417" y="196"/>
                  </a:lnTo>
                  <a:lnTo>
                    <a:pt x="417" y="197"/>
                  </a:lnTo>
                  <a:lnTo>
                    <a:pt x="417" y="197"/>
                  </a:lnTo>
                  <a:lnTo>
                    <a:pt x="419" y="197"/>
                  </a:lnTo>
                  <a:lnTo>
                    <a:pt x="419" y="199"/>
                  </a:lnTo>
                  <a:lnTo>
                    <a:pt x="419" y="201"/>
                  </a:lnTo>
                  <a:lnTo>
                    <a:pt x="419" y="201"/>
                  </a:lnTo>
                  <a:lnTo>
                    <a:pt x="421" y="205"/>
                  </a:lnTo>
                  <a:lnTo>
                    <a:pt x="421" y="207"/>
                  </a:lnTo>
                  <a:lnTo>
                    <a:pt x="421" y="208"/>
                  </a:lnTo>
                  <a:lnTo>
                    <a:pt x="421" y="210"/>
                  </a:lnTo>
                  <a:lnTo>
                    <a:pt x="421" y="212"/>
                  </a:lnTo>
                  <a:lnTo>
                    <a:pt x="419" y="216"/>
                  </a:lnTo>
                  <a:lnTo>
                    <a:pt x="419" y="216"/>
                  </a:lnTo>
                  <a:lnTo>
                    <a:pt x="417" y="223"/>
                  </a:lnTo>
                  <a:lnTo>
                    <a:pt x="417" y="225"/>
                  </a:lnTo>
                  <a:lnTo>
                    <a:pt x="417" y="227"/>
                  </a:lnTo>
                  <a:lnTo>
                    <a:pt x="417" y="232"/>
                  </a:lnTo>
                  <a:lnTo>
                    <a:pt x="417" y="236"/>
                  </a:lnTo>
                  <a:lnTo>
                    <a:pt x="417" y="236"/>
                  </a:lnTo>
                  <a:lnTo>
                    <a:pt x="417" y="239"/>
                  </a:lnTo>
                  <a:lnTo>
                    <a:pt x="417" y="243"/>
                  </a:lnTo>
                  <a:lnTo>
                    <a:pt x="419" y="249"/>
                  </a:lnTo>
                  <a:lnTo>
                    <a:pt x="419" y="250"/>
                  </a:lnTo>
                  <a:lnTo>
                    <a:pt x="417" y="252"/>
                  </a:lnTo>
                  <a:lnTo>
                    <a:pt x="419" y="254"/>
                  </a:lnTo>
                  <a:lnTo>
                    <a:pt x="419" y="256"/>
                  </a:lnTo>
                  <a:lnTo>
                    <a:pt x="419" y="258"/>
                  </a:lnTo>
                  <a:lnTo>
                    <a:pt x="419" y="258"/>
                  </a:lnTo>
                  <a:lnTo>
                    <a:pt x="419" y="258"/>
                  </a:lnTo>
                  <a:lnTo>
                    <a:pt x="417" y="258"/>
                  </a:lnTo>
                  <a:lnTo>
                    <a:pt x="415" y="258"/>
                  </a:lnTo>
                  <a:lnTo>
                    <a:pt x="415" y="258"/>
                  </a:lnTo>
                  <a:lnTo>
                    <a:pt x="415" y="260"/>
                  </a:lnTo>
                  <a:lnTo>
                    <a:pt x="415" y="260"/>
                  </a:lnTo>
                  <a:lnTo>
                    <a:pt x="417" y="263"/>
                  </a:lnTo>
                  <a:lnTo>
                    <a:pt x="417" y="263"/>
                  </a:lnTo>
                  <a:lnTo>
                    <a:pt x="417" y="265"/>
                  </a:lnTo>
                  <a:lnTo>
                    <a:pt x="417" y="267"/>
                  </a:lnTo>
                  <a:lnTo>
                    <a:pt x="415" y="267"/>
                  </a:lnTo>
                  <a:lnTo>
                    <a:pt x="415" y="269"/>
                  </a:lnTo>
                  <a:lnTo>
                    <a:pt x="415" y="269"/>
                  </a:lnTo>
                  <a:lnTo>
                    <a:pt x="417" y="270"/>
                  </a:lnTo>
                  <a:lnTo>
                    <a:pt x="417" y="272"/>
                  </a:lnTo>
                  <a:lnTo>
                    <a:pt x="417" y="272"/>
                  </a:lnTo>
                  <a:lnTo>
                    <a:pt x="417" y="274"/>
                  </a:lnTo>
                  <a:lnTo>
                    <a:pt x="417" y="274"/>
                  </a:lnTo>
                  <a:lnTo>
                    <a:pt x="415" y="276"/>
                  </a:lnTo>
                  <a:lnTo>
                    <a:pt x="413" y="278"/>
                  </a:lnTo>
                  <a:lnTo>
                    <a:pt x="413" y="280"/>
                  </a:lnTo>
                  <a:lnTo>
                    <a:pt x="415" y="280"/>
                  </a:lnTo>
                  <a:lnTo>
                    <a:pt x="417" y="281"/>
                  </a:lnTo>
                  <a:lnTo>
                    <a:pt x="419" y="283"/>
                  </a:lnTo>
                  <a:lnTo>
                    <a:pt x="419" y="285"/>
                  </a:lnTo>
                  <a:lnTo>
                    <a:pt x="419" y="285"/>
                  </a:lnTo>
                  <a:lnTo>
                    <a:pt x="417" y="287"/>
                  </a:lnTo>
                  <a:lnTo>
                    <a:pt x="417" y="289"/>
                  </a:lnTo>
                  <a:lnTo>
                    <a:pt x="417" y="289"/>
                  </a:lnTo>
                  <a:lnTo>
                    <a:pt x="417" y="292"/>
                  </a:lnTo>
                  <a:lnTo>
                    <a:pt x="417" y="294"/>
                  </a:lnTo>
                  <a:lnTo>
                    <a:pt x="417" y="296"/>
                  </a:lnTo>
                  <a:lnTo>
                    <a:pt x="415" y="296"/>
                  </a:lnTo>
                  <a:lnTo>
                    <a:pt x="413" y="298"/>
                  </a:lnTo>
                  <a:lnTo>
                    <a:pt x="412" y="300"/>
                  </a:lnTo>
                  <a:lnTo>
                    <a:pt x="412" y="300"/>
                  </a:lnTo>
                  <a:lnTo>
                    <a:pt x="408" y="307"/>
                  </a:lnTo>
                  <a:lnTo>
                    <a:pt x="406" y="311"/>
                  </a:lnTo>
                  <a:lnTo>
                    <a:pt x="404" y="313"/>
                  </a:lnTo>
                  <a:lnTo>
                    <a:pt x="402" y="314"/>
                  </a:lnTo>
                  <a:lnTo>
                    <a:pt x="401" y="316"/>
                  </a:lnTo>
                  <a:lnTo>
                    <a:pt x="401" y="320"/>
                  </a:lnTo>
                  <a:lnTo>
                    <a:pt x="401" y="322"/>
                  </a:lnTo>
                  <a:lnTo>
                    <a:pt x="399" y="323"/>
                  </a:lnTo>
                  <a:lnTo>
                    <a:pt x="399" y="323"/>
                  </a:lnTo>
                  <a:lnTo>
                    <a:pt x="395" y="325"/>
                  </a:lnTo>
                  <a:lnTo>
                    <a:pt x="395" y="325"/>
                  </a:lnTo>
                  <a:lnTo>
                    <a:pt x="393" y="331"/>
                  </a:lnTo>
                  <a:lnTo>
                    <a:pt x="393" y="333"/>
                  </a:lnTo>
                  <a:lnTo>
                    <a:pt x="392" y="333"/>
                  </a:lnTo>
                  <a:lnTo>
                    <a:pt x="390" y="333"/>
                  </a:lnTo>
                  <a:lnTo>
                    <a:pt x="388" y="334"/>
                  </a:lnTo>
                  <a:lnTo>
                    <a:pt x="384" y="338"/>
                  </a:lnTo>
                  <a:lnTo>
                    <a:pt x="382" y="340"/>
                  </a:lnTo>
                  <a:lnTo>
                    <a:pt x="382" y="340"/>
                  </a:lnTo>
                  <a:lnTo>
                    <a:pt x="381" y="342"/>
                  </a:lnTo>
                  <a:lnTo>
                    <a:pt x="379" y="342"/>
                  </a:lnTo>
                  <a:lnTo>
                    <a:pt x="379" y="340"/>
                  </a:lnTo>
                  <a:lnTo>
                    <a:pt x="377" y="340"/>
                  </a:lnTo>
                  <a:lnTo>
                    <a:pt x="377" y="338"/>
                  </a:lnTo>
                  <a:lnTo>
                    <a:pt x="375" y="336"/>
                  </a:lnTo>
                  <a:lnTo>
                    <a:pt x="375" y="336"/>
                  </a:lnTo>
                  <a:lnTo>
                    <a:pt x="373" y="334"/>
                  </a:lnTo>
                  <a:lnTo>
                    <a:pt x="371" y="336"/>
                  </a:lnTo>
                  <a:lnTo>
                    <a:pt x="370" y="336"/>
                  </a:lnTo>
                  <a:lnTo>
                    <a:pt x="370" y="336"/>
                  </a:lnTo>
                  <a:lnTo>
                    <a:pt x="370" y="336"/>
                  </a:lnTo>
                  <a:lnTo>
                    <a:pt x="370" y="338"/>
                  </a:lnTo>
                  <a:lnTo>
                    <a:pt x="368" y="338"/>
                  </a:lnTo>
                  <a:lnTo>
                    <a:pt x="368" y="342"/>
                  </a:lnTo>
                  <a:lnTo>
                    <a:pt x="366" y="342"/>
                  </a:lnTo>
                  <a:lnTo>
                    <a:pt x="364" y="344"/>
                  </a:lnTo>
                  <a:lnTo>
                    <a:pt x="364" y="345"/>
                  </a:lnTo>
                  <a:lnTo>
                    <a:pt x="364" y="345"/>
                  </a:lnTo>
                  <a:lnTo>
                    <a:pt x="364" y="347"/>
                  </a:lnTo>
                  <a:lnTo>
                    <a:pt x="364" y="349"/>
                  </a:lnTo>
                  <a:lnTo>
                    <a:pt x="364" y="353"/>
                  </a:lnTo>
                  <a:lnTo>
                    <a:pt x="364" y="355"/>
                  </a:lnTo>
                  <a:lnTo>
                    <a:pt x="364" y="355"/>
                  </a:lnTo>
                  <a:lnTo>
                    <a:pt x="364" y="356"/>
                  </a:lnTo>
                  <a:lnTo>
                    <a:pt x="362" y="355"/>
                  </a:lnTo>
                  <a:lnTo>
                    <a:pt x="360" y="356"/>
                  </a:lnTo>
                  <a:lnTo>
                    <a:pt x="359" y="356"/>
                  </a:lnTo>
                  <a:lnTo>
                    <a:pt x="357" y="356"/>
                  </a:lnTo>
                  <a:lnTo>
                    <a:pt x="355" y="356"/>
                  </a:lnTo>
                  <a:lnTo>
                    <a:pt x="353" y="358"/>
                  </a:lnTo>
                  <a:lnTo>
                    <a:pt x="353" y="358"/>
                  </a:lnTo>
                  <a:lnTo>
                    <a:pt x="353" y="360"/>
                  </a:lnTo>
                  <a:lnTo>
                    <a:pt x="353" y="364"/>
                  </a:lnTo>
                  <a:lnTo>
                    <a:pt x="353" y="364"/>
                  </a:lnTo>
                  <a:lnTo>
                    <a:pt x="353" y="364"/>
                  </a:lnTo>
                  <a:lnTo>
                    <a:pt x="351" y="366"/>
                  </a:lnTo>
                  <a:lnTo>
                    <a:pt x="351" y="366"/>
                  </a:lnTo>
                  <a:lnTo>
                    <a:pt x="351" y="367"/>
                  </a:lnTo>
                  <a:lnTo>
                    <a:pt x="349" y="369"/>
                  </a:lnTo>
                  <a:lnTo>
                    <a:pt x="349" y="371"/>
                  </a:lnTo>
                  <a:lnTo>
                    <a:pt x="349" y="371"/>
                  </a:lnTo>
                  <a:lnTo>
                    <a:pt x="351" y="373"/>
                  </a:lnTo>
                  <a:lnTo>
                    <a:pt x="353" y="376"/>
                  </a:lnTo>
                  <a:lnTo>
                    <a:pt x="353" y="378"/>
                  </a:lnTo>
                  <a:lnTo>
                    <a:pt x="351" y="380"/>
                  </a:lnTo>
                  <a:lnTo>
                    <a:pt x="351" y="380"/>
                  </a:lnTo>
                  <a:lnTo>
                    <a:pt x="353" y="382"/>
                  </a:lnTo>
                  <a:lnTo>
                    <a:pt x="351" y="382"/>
                  </a:lnTo>
                  <a:lnTo>
                    <a:pt x="349" y="382"/>
                  </a:lnTo>
                  <a:lnTo>
                    <a:pt x="348" y="384"/>
                  </a:lnTo>
                  <a:lnTo>
                    <a:pt x="348" y="384"/>
                  </a:lnTo>
                  <a:lnTo>
                    <a:pt x="346" y="386"/>
                  </a:lnTo>
                  <a:lnTo>
                    <a:pt x="348" y="386"/>
                  </a:lnTo>
                  <a:lnTo>
                    <a:pt x="349" y="387"/>
                  </a:lnTo>
                  <a:lnTo>
                    <a:pt x="351" y="389"/>
                  </a:lnTo>
                  <a:lnTo>
                    <a:pt x="351" y="389"/>
                  </a:lnTo>
                  <a:lnTo>
                    <a:pt x="353" y="391"/>
                  </a:lnTo>
                  <a:lnTo>
                    <a:pt x="353" y="391"/>
                  </a:lnTo>
                  <a:lnTo>
                    <a:pt x="353" y="395"/>
                  </a:lnTo>
                  <a:lnTo>
                    <a:pt x="353" y="397"/>
                  </a:lnTo>
                  <a:lnTo>
                    <a:pt x="353" y="397"/>
                  </a:lnTo>
                  <a:lnTo>
                    <a:pt x="355" y="398"/>
                  </a:lnTo>
                  <a:lnTo>
                    <a:pt x="357" y="400"/>
                  </a:lnTo>
                  <a:lnTo>
                    <a:pt x="357" y="400"/>
                  </a:lnTo>
                  <a:lnTo>
                    <a:pt x="357" y="402"/>
                  </a:lnTo>
                  <a:lnTo>
                    <a:pt x="355" y="402"/>
                  </a:lnTo>
                  <a:lnTo>
                    <a:pt x="355" y="402"/>
                  </a:lnTo>
                  <a:lnTo>
                    <a:pt x="353" y="400"/>
                  </a:lnTo>
                  <a:lnTo>
                    <a:pt x="351" y="400"/>
                  </a:lnTo>
                  <a:lnTo>
                    <a:pt x="349" y="400"/>
                  </a:lnTo>
                  <a:lnTo>
                    <a:pt x="349" y="400"/>
                  </a:lnTo>
                  <a:lnTo>
                    <a:pt x="349" y="402"/>
                  </a:lnTo>
                  <a:lnTo>
                    <a:pt x="349" y="406"/>
                  </a:lnTo>
                  <a:lnTo>
                    <a:pt x="348" y="409"/>
                  </a:lnTo>
                  <a:lnTo>
                    <a:pt x="348" y="409"/>
                  </a:lnTo>
                  <a:lnTo>
                    <a:pt x="348" y="409"/>
                  </a:lnTo>
                  <a:lnTo>
                    <a:pt x="346" y="411"/>
                  </a:lnTo>
                  <a:lnTo>
                    <a:pt x="344" y="411"/>
                  </a:lnTo>
                  <a:lnTo>
                    <a:pt x="342" y="409"/>
                  </a:lnTo>
                  <a:lnTo>
                    <a:pt x="342" y="409"/>
                  </a:lnTo>
                  <a:lnTo>
                    <a:pt x="342" y="409"/>
                  </a:lnTo>
                  <a:lnTo>
                    <a:pt x="342" y="408"/>
                  </a:lnTo>
                  <a:lnTo>
                    <a:pt x="344" y="406"/>
                  </a:lnTo>
                  <a:lnTo>
                    <a:pt x="344" y="404"/>
                  </a:lnTo>
                  <a:lnTo>
                    <a:pt x="344" y="404"/>
                  </a:lnTo>
                  <a:lnTo>
                    <a:pt x="342" y="402"/>
                  </a:lnTo>
                  <a:lnTo>
                    <a:pt x="340" y="398"/>
                  </a:lnTo>
                  <a:lnTo>
                    <a:pt x="339" y="397"/>
                  </a:lnTo>
                  <a:lnTo>
                    <a:pt x="339" y="397"/>
                  </a:lnTo>
                  <a:lnTo>
                    <a:pt x="339" y="397"/>
                  </a:lnTo>
                  <a:lnTo>
                    <a:pt x="337" y="398"/>
                  </a:lnTo>
                  <a:lnTo>
                    <a:pt x="335" y="398"/>
                  </a:lnTo>
                  <a:lnTo>
                    <a:pt x="335" y="398"/>
                  </a:lnTo>
                  <a:lnTo>
                    <a:pt x="333" y="397"/>
                  </a:lnTo>
                  <a:lnTo>
                    <a:pt x="331" y="395"/>
                  </a:lnTo>
                  <a:lnTo>
                    <a:pt x="331" y="395"/>
                  </a:lnTo>
                  <a:lnTo>
                    <a:pt x="329" y="397"/>
                  </a:lnTo>
                  <a:lnTo>
                    <a:pt x="328" y="397"/>
                  </a:lnTo>
                  <a:lnTo>
                    <a:pt x="328" y="400"/>
                  </a:lnTo>
                  <a:lnTo>
                    <a:pt x="326" y="402"/>
                  </a:lnTo>
                  <a:lnTo>
                    <a:pt x="326" y="402"/>
                  </a:lnTo>
                  <a:lnTo>
                    <a:pt x="324" y="408"/>
                  </a:lnTo>
                  <a:lnTo>
                    <a:pt x="324" y="408"/>
                  </a:lnTo>
                  <a:lnTo>
                    <a:pt x="324" y="409"/>
                  </a:lnTo>
                  <a:lnTo>
                    <a:pt x="324" y="411"/>
                  </a:lnTo>
                  <a:lnTo>
                    <a:pt x="322" y="413"/>
                  </a:lnTo>
                  <a:lnTo>
                    <a:pt x="322" y="415"/>
                  </a:lnTo>
                  <a:lnTo>
                    <a:pt x="324" y="420"/>
                  </a:lnTo>
                  <a:lnTo>
                    <a:pt x="324" y="422"/>
                  </a:lnTo>
                  <a:lnTo>
                    <a:pt x="322" y="424"/>
                  </a:lnTo>
                  <a:lnTo>
                    <a:pt x="318" y="426"/>
                  </a:lnTo>
                  <a:lnTo>
                    <a:pt x="318" y="428"/>
                  </a:lnTo>
                  <a:lnTo>
                    <a:pt x="318" y="429"/>
                  </a:lnTo>
                  <a:lnTo>
                    <a:pt x="318" y="431"/>
                  </a:lnTo>
                  <a:lnTo>
                    <a:pt x="318" y="431"/>
                  </a:lnTo>
                  <a:lnTo>
                    <a:pt x="320" y="431"/>
                  </a:lnTo>
                  <a:lnTo>
                    <a:pt x="320" y="433"/>
                  </a:lnTo>
                  <a:lnTo>
                    <a:pt x="322" y="435"/>
                  </a:lnTo>
                  <a:lnTo>
                    <a:pt x="324" y="437"/>
                  </a:lnTo>
                  <a:lnTo>
                    <a:pt x="324" y="440"/>
                  </a:lnTo>
                  <a:lnTo>
                    <a:pt x="326" y="442"/>
                  </a:lnTo>
                  <a:lnTo>
                    <a:pt x="328" y="446"/>
                  </a:lnTo>
                  <a:lnTo>
                    <a:pt x="328" y="448"/>
                  </a:lnTo>
                  <a:lnTo>
                    <a:pt x="328" y="450"/>
                  </a:lnTo>
                  <a:lnTo>
                    <a:pt x="328" y="451"/>
                  </a:lnTo>
                  <a:lnTo>
                    <a:pt x="328" y="451"/>
                  </a:lnTo>
                  <a:lnTo>
                    <a:pt x="324" y="453"/>
                  </a:lnTo>
                  <a:lnTo>
                    <a:pt x="324" y="453"/>
                  </a:lnTo>
                  <a:lnTo>
                    <a:pt x="320" y="453"/>
                  </a:lnTo>
                  <a:lnTo>
                    <a:pt x="318" y="453"/>
                  </a:lnTo>
                  <a:lnTo>
                    <a:pt x="318" y="453"/>
                  </a:lnTo>
                  <a:lnTo>
                    <a:pt x="317" y="455"/>
                  </a:lnTo>
                  <a:lnTo>
                    <a:pt x="318" y="455"/>
                  </a:lnTo>
                  <a:lnTo>
                    <a:pt x="318" y="459"/>
                  </a:lnTo>
                  <a:lnTo>
                    <a:pt x="318" y="462"/>
                  </a:lnTo>
                  <a:lnTo>
                    <a:pt x="318" y="466"/>
                  </a:lnTo>
                  <a:lnTo>
                    <a:pt x="318" y="470"/>
                  </a:lnTo>
                  <a:lnTo>
                    <a:pt x="318" y="472"/>
                  </a:lnTo>
                  <a:lnTo>
                    <a:pt x="318" y="473"/>
                  </a:lnTo>
                  <a:lnTo>
                    <a:pt x="317" y="475"/>
                  </a:lnTo>
                  <a:lnTo>
                    <a:pt x="315" y="475"/>
                  </a:lnTo>
                  <a:lnTo>
                    <a:pt x="313" y="475"/>
                  </a:lnTo>
                  <a:lnTo>
                    <a:pt x="311" y="477"/>
                  </a:lnTo>
                  <a:lnTo>
                    <a:pt x="307" y="479"/>
                  </a:lnTo>
                  <a:lnTo>
                    <a:pt x="306" y="479"/>
                  </a:lnTo>
                  <a:lnTo>
                    <a:pt x="302" y="481"/>
                  </a:lnTo>
                  <a:lnTo>
                    <a:pt x="298" y="482"/>
                  </a:lnTo>
                  <a:lnTo>
                    <a:pt x="296" y="484"/>
                  </a:lnTo>
                  <a:lnTo>
                    <a:pt x="295" y="482"/>
                  </a:lnTo>
                  <a:lnTo>
                    <a:pt x="295" y="482"/>
                  </a:lnTo>
                  <a:lnTo>
                    <a:pt x="293" y="482"/>
                  </a:lnTo>
                  <a:lnTo>
                    <a:pt x="293" y="479"/>
                  </a:lnTo>
                  <a:lnTo>
                    <a:pt x="289" y="477"/>
                  </a:lnTo>
                  <a:lnTo>
                    <a:pt x="289" y="475"/>
                  </a:lnTo>
                  <a:lnTo>
                    <a:pt x="286" y="473"/>
                  </a:lnTo>
                  <a:lnTo>
                    <a:pt x="284" y="473"/>
                  </a:lnTo>
                  <a:lnTo>
                    <a:pt x="284" y="473"/>
                  </a:lnTo>
                  <a:lnTo>
                    <a:pt x="284" y="473"/>
                  </a:lnTo>
                  <a:lnTo>
                    <a:pt x="282" y="472"/>
                  </a:lnTo>
                  <a:lnTo>
                    <a:pt x="282" y="470"/>
                  </a:lnTo>
                  <a:lnTo>
                    <a:pt x="280" y="470"/>
                  </a:lnTo>
                  <a:lnTo>
                    <a:pt x="278" y="468"/>
                  </a:lnTo>
                  <a:lnTo>
                    <a:pt x="275" y="470"/>
                  </a:lnTo>
                  <a:lnTo>
                    <a:pt x="271" y="470"/>
                  </a:lnTo>
                  <a:lnTo>
                    <a:pt x="269" y="468"/>
                  </a:lnTo>
                  <a:lnTo>
                    <a:pt x="269" y="468"/>
                  </a:lnTo>
                  <a:lnTo>
                    <a:pt x="267" y="468"/>
                  </a:lnTo>
                  <a:lnTo>
                    <a:pt x="265" y="466"/>
                  </a:lnTo>
                  <a:lnTo>
                    <a:pt x="264" y="464"/>
                  </a:lnTo>
                  <a:lnTo>
                    <a:pt x="264" y="461"/>
                  </a:lnTo>
                  <a:lnTo>
                    <a:pt x="262" y="461"/>
                  </a:lnTo>
                  <a:lnTo>
                    <a:pt x="262" y="459"/>
                  </a:lnTo>
                  <a:lnTo>
                    <a:pt x="260" y="457"/>
                  </a:lnTo>
                  <a:lnTo>
                    <a:pt x="260" y="455"/>
                  </a:lnTo>
                  <a:lnTo>
                    <a:pt x="260" y="453"/>
                  </a:lnTo>
                  <a:lnTo>
                    <a:pt x="260" y="451"/>
                  </a:lnTo>
                  <a:lnTo>
                    <a:pt x="260" y="451"/>
                  </a:lnTo>
                  <a:lnTo>
                    <a:pt x="258" y="450"/>
                  </a:lnTo>
                  <a:lnTo>
                    <a:pt x="258" y="450"/>
                  </a:lnTo>
                  <a:lnTo>
                    <a:pt x="256" y="450"/>
                  </a:lnTo>
                  <a:lnTo>
                    <a:pt x="254" y="450"/>
                  </a:lnTo>
                  <a:lnTo>
                    <a:pt x="253" y="450"/>
                  </a:lnTo>
                  <a:lnTo>
                    <a:pt x="251" y="451"/>
                  </a:lnTo>
                  <a:lnTo>
                    <a:pt x="245" y="455"/>
                  </a:lnTo>
                  <a:lnTo>
                    <a:pt x="244" y="457"/>
                  </a:lnTo>
                  <a:lnTo>
                    <a:pt x="242" y="459"/>
                  </a:lnTo>
                  <a:lnTo>
                    <a:pt x="240" y="461"/>
                  </a:lnTo>
                  <a:lnTo>
                    <a:pt x="240" y="461"/>
                  </a:lnTo>
                  <a:lnTo>
                    <a:pt x="238" y="462"/>
                  </a:lnTo>
                  <a:lnTo>
                    <a:pt x="238" y="464"/>
                  </a:lnTo>
                  <a:lnTo>
                    <a:pt x="236" y="468"/>
                  </a:lnTo>
                  <a:lnTo>
                    <a:pt x="236" y="470"/>
                  </a:lnTo>
                  <a:lnTo>
                    <a:pt x="234" y="470"/>
                  </a:lnTo>
                  <a:lnTo>
                    <a:pt x="233" y="472"/>
                  </a:lnTo>
                  <a:lnTo>
                    <a:pt x="231" y="472"/>
                  </a:lnTo>
                  <a:lnTo>
                    <a:pt x="229" y="472"/>
                  </a:lnTo>
                  <a:lnTo>
                    <a:pt x="225" y="472"/>
                  </a:lnTo>
                  <a:lnTo>
                    <a:pt x="225" y="473"/>
                  </a:lnTo>
                  <a:lnTo>
                    <a:pt x="223" y="473"/>
                  </a:lnTo>
                  <a:lnTo>
                    <a:pt x="223" y="475"/>
                  </a:lnTo>
                  <a:lnTo>
                    <a:pt x="222" y="475"/>
                  </a:lnTo>
                  <a:lnTo>
                    <a:pt x="222" y="475"/>
                  </a:lnTo>
                  <a:lnTo>
                    <a:pt x="220" y="475"/>
                  </a:lnTo>
                  <a:lnTo>
                    <a:pt x="220" y="473"/>
                  </a:lnTo>
                  <a:lnTo>
                    <a:pt x="220" y="473"/>
                  </a:lnTo>
                  <a:lnTo>
                    <a:pt x="218" y="473"/>
                  </a:lnTo>
                  <a:lnTo>
                    <a:pt x="216" y="472"/>
                  </a:lnTo>
                  <a:lnTo>
                    <a:pt x="216" y="470"/>
                  </a:lnTo>
                  <a:lnTo>
                    <a:pt x="214" y="470"/>
                  </a:lnTo>
                  <a:lnTo>
                    <a:pt x="211" y="470"/>
                  </a:lnTo>
                  <a:lnTo>
                    <a:pt x="211" y="470"/>
                  </a:lnTo>
                  <a:lnTo>
                    <a:pt x="207" y="470"/>
                  </a:lnTo>
                  <a:lnTo>
                    <a:pt x="205" y="470"/>
                  </a:lnTo>
                  <a:lnTo>
                    <a:pt x="203" y="470"/>
                  </a:lnTo>
                  <a:lnTo>
                    <a:pt x="201" y="468"/>
                  </a:lnTo>
                  <a:lnTo>
                    <a:pt x="198" y="468"/>
                  </a:lnTo>
                  <a:lnTo>
                    <a:pt x="198" y="470"/>
                  </a:lnTo>
                  <a:lnTo>
                    <a:pt x="194" y="470"/>
                  </a:lnTo>
                  <a:lnTo>
                    <a:pt x="191" y="473"/>
                  </a:lnTo>
                  <a:lnTo>
                    <a:pt x="189" y="473"/>
                  </a:lnTo>
                  <a:lnTo>
                    <a:pt x="189" y="475"/>
                  </a:lnTo>
                  <a:lnTo>
                    <a:pt x="189" y="477"/>
                  </a:lnTo>
                  <a:lnTo>
                    <a:pt x="189" y="477"/>
                  </a:lnTo>
                  <a:lnTo>
                    <a:pt x="187" y="479"/>
                  </a:lnTo>
                  <a:lnTo>
                    <a:pt x="187" y="481"/>
                  </a:lnTo>
                  <a:lnTo>
                    <a:pt x="185" y="481"/>
                  </a:lnTo>
                  <a:lnTo>
                    <a:pt x="183" y="479"/>
                  </a:lnTo>
                  <a:lnTo>
                    <a:pt x="183" y="479"/>
                  </a:lnTo>
                  <a:lnTo>
                    <a:pt x="183" y="479"/>
                  </a:lnTo>
                  <a:lnTo>
                    <a:pt x="181" y="479"/>
                  </a:lnTo>
                  <a:lnTo>
                    <a:pt x="181" y="479"/>
                  </a:lnTo>
                  <a:lnTo>
                    <a:pt x="181" y="479"/>
                  </a:lnTo>
                  <a:lnTo>
                    <a:pt x="178" y="479"/>
                  </a:lnTo>
                  <a:lnTo>
                    <a:pt x="176" y="479"/>
                  </a:lnTo>
                  <a:lnTo>
                    <a:pt x="176" y="479"/>
                  </a:lnTo>
                  <a:lnTo>
                    <a:pt x="176" y="477"/>
                  </a:lnTo>
                  <a:lnTo>
                    <a:pt x="172" y="473"/>
                  </a:lnTo>
                  <a:lnTo>
                    <a:pt x="170" y="473"/>
                  </a:lnTo>
                  <a:lnTo>
                    <a:pt x="169" y="473"/>
                  </a:lnTo>
                  <a:lnTo>
                    <a:pt x="165" y="470"/>
                  </a:lnTo>
                  <a:lnTo>
                    <a:pt x="165" y="468"/>
                  </a:lnTo>
                  <a:lnTo>
                    <a:pt x="161" y="468"/>
                  </a:lnTo>
                  <a:lnTo>
                    <a:pt x="159" y="468"/>
                  </a:lnTo>
                  <a:lnTo>
                    <a:pt x="158" y="468"/>
                  </a:lnTo>
                  <a:lnTo>
                    <a:pt x="158" y="468"/>
                  </a:lnTo>
                  <a:lnTo>
                    <a:pt x="154" y="468"/>
                  </a:lnTo>
                  <a:lnTo>
                    <a:pt x="152" y="468"/>
                  </a:lnTo>
                  <a:lnTo>
                    <a:pt x="148" y="470"/>
                  </a:lnTo>
                  <a:lnTo>
                    <a:pt x="147" y="470"/>
                  </a:lnTo>
                  <a:lnTo>
                    <a:pt x="143" y="470"/>
                  </a:lnTo>
                  <a:lnTo>
                    <a:pt x="141" y="472"/>
                  </a:lnTo>
                  <a:lnTo>
                    <a:pt x="139" y="470"/>
                  </a:lnTo>
                  <a:lnTo>
                    <a:pt x="132" y="470"/>
                  </a:lnTo>
                  <a:lnTo>
                    <a:pt x="130" y="470"/>
                  </a:lnTo>
                  <a:lnTo>
                    <a:pt x="130" y="470"/>
                  </a:lnTo>
                  <a:lnTo>
                    <a:pt x="130" y="470"/>
                  </a:lnTo>
                  <a:lnTo>
                    <a:pt x="128" y="468"/>
                  </a:lnTo>
                  <a:lnTo>
                    <a:pt x="128" y="466"/>
                  </a:lnTo>
                  <a:lnTo>
                    <a:pt x="127" y="464"/>
                  </a:lnTo>
                  <a:lnTo>
                    <a:pt x="127" y="462"/>
                  </a:lnTo>
                  <a:lnTo>
                    <a:pt x="127" y="462"/>
                  </a:lnTo>
                  <a:lnTo>
                    <a:pt x="127" y="462"/>
                  </a:lnTo>
                  <a:lnTo>
                    <a:pt x="127" y="462"/>
                  </a:lnTo>
                  <a:lnTo>
                    <a:pt x="127" y="461"/>
                  </a:lnTo>
                  <a:lnTo>
                    <a:pt x="125" y="459"/>
                  </a:lnTo>
                  <a:lnTo>
                    <a:pt x="123" y="457"/>
                  </a:lnTo>
                  <a:lnTo>
                    <a:pt x="123" y="455"/>
                  </a:lnTo>
                  <a:lnTo>
                    <a:pt x="119" y="453"/>
                  </a:lnTo>
                  <a:lnTo>
                    <a:pt x="119" y="453"/>
                  </a:lnTo>
                  <a:lnTo>
                    <a:pt x="117" y="450"/>
                  </a:lnTo>
                  <a:lnTo>
                    <a:pt x="116" y="448"/>
                  </a:lnTo>
                  <a:lnTo>
                    <a:pt x="116" y="448"/>
                  </a:lnTo>
                  <a:lnTo>
                    <a:pt x="116" y="446"/>
                  </a:lnTo>
                  <a:lnTo>
                    <a:pt x="114" y="446"/>
                  </a:lnTo>
                  <a:lnTo>
                    <a:pt x="114" y="444"/>
                  </a:lnTo>
                  <a:lnTo>
                    <a:pt x="110" y="444"/>
                  </a:lnTo>
                  <a:lnTo>
                    <a:pt x="108" y="444"/>
                  </a:lnTo>
                  <a:lnTo>
                    <a:pt x="106" y="444"/>
                  </a:lnTo>
                  <a:lnTo>
                    <a:pt x="105" y="442"/>
                  </a:lnTo>
                  <a:lnTo>
                    <a:pt x="103" y="442"/>
                  </a:lnTo>
                  <a:lnTo>
                    <a:pt x="101" y="439"/>
                  </a:lnTo>
                  <a:lnTo>
                    <a:pt x="101" y="437"/>
                  </a:lnTo>
                  <a:lnTo>
                    <a:pt x="101" y="437"/>
                  </a:lnTo>
                  <a:lnTo>
                    <a:pt x="99" y="437"/>
                  </a:lnTo>
                  <a:lnTo>
                    <a:pt x="99" y="437"/>
                  </a:lnTo>
                  <a:lnTo>
                    <a:pt x="97" y="437"/>
                  </a:lnTo>
                  <a:lnTo>
                    <a:pt x="97" y="439"/>
                  </a:lnTo>
                  <a:lnTo>
                    <a:pt x="96" y="440"/>
                  </a:lnTo>
                  <a:lnTo>
                    <a:pt x="94" y="442"/>
                  </a:lnTo>
                  <a:lnTo>
                    <a:pt x="92" y="442"/>
                  </a:lnTo>
                  <a:lnTo>
                    <a:pt x="88" y="444"/>
                  </a:lnTo>
                  <a:lnTo>
                    <a:pt x="86" y="446"/>
                  </a:lnTo>
                  <a:lnTo>
                    <a:pt x="85" y="446"/>
                  </a:lnTo>
                  <a:lnTo>
                    <a:pt x="83" y="444"/>
                  </a:lnTo>
                  <a:lnTo>
                    <a:pt x="83" y="444"/>
                  </a:lnTo>
                  <a:lnTo>
                    <a:pt x="79" y="444"/>
                  </a:lnTo>
                  <a:lnTo>
                    <a:pt x="77" y="442"/>
                  </a:lnTo>
                  <a:lnTo>
                    <a:pt x="75" y="440"/>
                  </a:lnTo>
                  <a:lnTo>
                    <a:pt x="74" y="439"/>
                  </a:lnTo>
                  <a:lnTo>
                    <a:pt x="72" y="439"/>
                  </a:lnTo>
                  <a:lnTo>
                    <a:pt x="72" y="440"/>
                  </a:lnTo>
                  <a:lnTo>
                    <a:pt x="70" y="440"/>
                  </a:lnTo>
                  <a:lnTo>
                    <a:pt x="68" y="442"/>
                  </a:lnTo>
                  <a:lnTo>
                    <a:pt x="66" y="444"/>
                  </a:lnTo>
                  <a:lnTo>
                    <a:pt x="64" y="446"/>
                  </a:lnTo>
                  <a:lnTo>
                    <a:pt x="0" y="12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74"/>
            <p:cNvSpPr>
              <a:spLocks/>
            </p:cNvSpPr>
            <p:nvPr userDrawn="1"/>
          </p:nvSpPr>
          <p:spPr bwMode="auto">
            <a:xfrm>
              <a:off x="5554663" y="1579563"/>
              <a:ext cx="512763" cy="869950"/>
            </a:xfrm>
            <a:custGeom>
              <a:avLst/>
              <a:gdLst/>
              <a:ahLst/>
              <a:cxnLst>
                <a:cxn ang="0">
                  <a:pos x="269" y="400"/>
                </a:cxn>
                <a:cxn ang="0">
                  <a:pos x="265" y="418"/>
                </a:cxn>
                <a:cxn ang="0">
                  <a:pos x="254" y="442"/>
                </a:cxn>
                <a:cxn ang="0">
                  <a:pos x="239" y="448"/>
                </a:cxn>
                <a:cxn ang="0">
                  <a:pos x="236" y="479"/>
                </a:cxn>
                <a:cxn ang="0">
                  <a:pos x="227" y="490"/>
                </a:cxn>
                <a:cxn ang="0">
                  <a:pos x="205" y="484"/>
                </a:cxn>
                <a:cxn ang="0">
                  <a:pos x="194" y="469"/>
                </a:cxn>
                <a:cxn ang="0">
                  <a:pos x="196" y="475"/>
                </a:cxn>
                <a:cxn ang="0">
                  <a:pos x="186" y="479"/>
                </a:cxn>
                <a:cxn ang="0">
                  <a:pos x="185" y="486"/>
                </a:cxn>
                <a:cxn ang="0">
                  <a:pos x="183" y="502"/>
                </a:cxn>
                <a:cxn ang="0">
                  <a:pos x="175" y="513"/>
                </a:cxn>
                <a:cxn ang="0">
                  <a:pos x="168" y="510"/>
                </a:cxn>
                <a:cxn ang="0">
                  <a:pos x="148" y="502"/>
                </a:cxn>
                <a:cxn ang="0">
                  <a:pos x="132" y="528"/>
                </a:cxn>
                <a:cxn ang="0">
                  <a:pos x="124" y="528"/>
                </a:cxn>
                <a:cxn ang="0">
                  <a:pos x="97" y="519"/>
                </a:cxn>
                <a:cxn ang="0">
                  <a:pos x="80" y="521"/>
                </a:cxn>
                <a:cxn ang="0">
                  <a:pos x="80" y="528"/>
                </a:cxn>
                <a:cxn ang="0">
                  <a:pos x="73" y="530"/>
                </a:cxn>
                <a:cxn ang="0">
                  <a:pos x="58" y="533"/>
                </a:cxn>
                <a:cxn ang="0">
                  <a:pos x="48" y="537"/>
                </a:cxn>
                <a:cxn ang="0">
                  <a:pos x="48" y="548"/>
                </a:cxn>
                <a:cxn ang="0">
                  <a:pos x="35" y="544"/>
                </a:cxn>
                <a:cxn ang="0">
                  <a:pos x="35" y="539"/>
                </a:cxn>
                <a:cxn ang="0">
                  <a:pos x="38" y="533"/>
                </a:cxn>
                <a:cxn ang="0">
                  <a:pos x="37" y="530"/>
                </a:cxn>
                <a:cxn ang="0">
                  <a:pos x="35" y="517"/>
                </a:cxn>
                <a:cxn ang="0">
                  <a:pos x="40" y="508"/>
                </a:cxn>
                <a:cxn ang="0">
                  <a:pos x="40" y="504"/>
                </a:cxn>
                <a:cxn ang="0">
                  <a:pos x="37" y="491"/>
                </a:cxn>
                <a:cxn ang="0">
                  <a:pos x="42" y="486"/>
                </a:cxn>
                <a:cxn ang="0">
                  <a:pos x="48" y="480"/>
                </a:cxn>
                <a:cxn ang="0">
                  <a:pos x="53" y="458"/>
                </a:cxn>
                <a:cxn ang="0">
                  <a:pos x="58" y="448"/>
                </a:cxn>
                <a:cxn ang="0">
                  <a:pos x="60" y="437"/>
                </a:cxn>
                <a:cxn ang="0">
                  <a:pos x="69" y="420"/>
                </a:cxn>
                <a:cxn ang="0">
                  <a:pos x="64" y="407"/>
                </a:cxn>
                <a:cxn ang="0">
                  <a:pos x="62" y="396"/>
                </a:cxn>
                <a:cxn ang="0">
                  <a:pos x="57" y="387"/>
                </a:cxn>
                <a:cxn ang="0">
                  <a:pos x="49" y="378"/>
                </a:cxn>
                <a:cxn ang="0">
                  <a:pos x="48" y="369"/>
                </a:cxn>
                <a:cxn ang="0">
                  <a:pos x="49" y="360"/>
                </a:cxn>
                <a:cxn ang="0">
                  <a:pos x="48" y="353"/>
                </a:cxn>
                <a:cxn ang="0">
                  <a:pos x="48" y="314"/>
                </a:cxn>
                <a:cxn ang="0">
                  <a:pos x="0" y="53"/>
                </a:cxn>
                <a:cxn ang="0">
                  <a:pos x="9" y="58"/>
                </a:cxn>
                <a:cxn ang="0">
                  <a:pos x="18" y="62"/>
                </a:cxn>
                <a:cxn ang="0">
                  <a:pos x="33" y="60"/>
                </a:cxn>
                <a:cxn ang="0">
                  <a:pos x="48" y="51"/>
                </a:cxn>
                <a:cxn ang="0">
                  <a:pos x="58" y="42"/>
                </a:cxn>
                <a:cxn ang="0">
                  <a:pos x="170" y="16"/>
                </a:cxn>
                <a:cxn ang="0">
                  <a:pos x="269" y="102"/>
                </a:cxn>
                <a:cxn ang="0">
                  <a:pos x="312" y="327"/>
                </a:cxn>
                <a:cxn ang="0">
                  <a:pos x="314" y="342"/>
                </a:cxn>
                <a:cxn ang="0">
                  <a:pos x="322" y="353"/>
                </a:cxn>
                <a:cxn ang="0">
                  <a:pos x="322" y="365"/>
                </a:cxn>
                <a:cxn ang="0">
                  <a:pos x="294" y="382"/>
                </a:cxn>
              </a:cxnLst>
              <a:rect l="0" t="0" r="r" b="b"/>
              <a:pathLst>
                <a:path w="323" h="548">
                  <a:moveTo>
                    <a:pt x="276" y="382"/>
                  </a:moveTo>
                  <a:lnTo>
                    <a:pt x="274" y="384"/>
                  </a:lnTo>
                  <a:lnTo>
                    <a:pt x="269" y="384"/>
                  </a:lnTo>
                  <a:lnTo>
                    <a:pt x="265" y="384"/>
                  </a:lnTo>
                  <a:lnTo>
                    <a:pt x="265" y="385"/>
                  </a:lnTo>
                  <a:lnTo>
                    <a:pt x="265" y="385"/>
                  </a:lnTo>
                  <a:lnTo>
                    <a:pt x="265" y="389"/>
                  </a:lnTo>
                  <a:lnTo>
                    <a:pt x="265" y="389"/>
                  </a:lnTo>
                  <a:lnTo>
                    <a:pt x="267" y="393"/>
                  </a:lnTo>
                  <a:lnTo>
                    <a:pt x="267" y="396"/>
                  </a:lnTo>
                  <a:lnTo>
                    <a:pt x="269" y="400"/>
                  </a:lnTo>
                  <a:lnTo>
                    <a:pt x="270" y="402"/>
                  </a:lnTo>
                  <a:lnTo>
                    <a:pt x="270" y="402"/>
                  </a:lnTo>
                  <a:lnTo>
                    <a:pt x="272" y="404"/>
                  </a:lnTo>
                  <a:lnTo>
                    <a:pt x="272" y="406"/>
                  </a:lnTo>
                  <a:lnTo>
                    <a:pt x="272" y="407"/>
                  </a:lnTo>
                  <a:lnTo>
                    <a:pt x="270" y="407"/>
                  </a:lnTo>
                  <a:lnTo>
                    <a:pt x="270" y="409"/>
                  </a:lnTo>
                  <a:lnTo>
                    <a:pt x="269" y="411"/>
                  </a:lnTo>
                  <a:lnTo>
                    <a:pt x="267" y="413"/>
                  </a:lnTo>
                  <a:lnTo>
                    <a:pt x="267" y="416"/>
                  </a:lnTo>
                  <a:lnTo>
                    <a:pt x="265" y="418"/>
                  </a:lnTo>
                  <a:lnTo>
                    <a:pt x="265" y="418"/>
                  </a:lnTo>
                  <a:lnTo>
                    <a:pt x="259" y="420"/>
                  </a:lnTo>
                  <a:lnTo>
                    <a:pt x="258" y="422"/>
                  </a:lnTo>
                  <a:lnTo>
                    <a:pt x="258" y="422"/>
                  </a:lnTo>
                  <a:lnTo>
                    <a:pt x="256" y="424"/>
                  </a:lnTo>
                  <a:lnTo>
                    <a:pt x="256" y="427"/>
                  </a:lnTo>
                  <a:lnTo>
                    <a:pt x="254" y="429"/>
                  </a:lnTo>
                  <a:lnTo>
                    <a:pt x="256" y="431"/>
                  </a:lnTo>
                  <a:lnTo>
                    <a:pt x="256" y="437"/>
                  </a:lnTo>
                  <a:lnTo>
                    <a:pt x="254" y="438"/>
                  </a:lnTo>
                  <a:lnTo>
                    <a:pt x="254" y="442"/>
                  </a:lnTo>
                  <a:lnTo>
                    <a:pt x="254" y="442"/>
                  </a:lnTo>
                  <a:lnTo>
                    <a:pt x="250" y="444"/>
                  </a:lnTo>
                  <a:lnTo>
                    <a:pt x="250" y="446"/>
                  </a:lnTo>
                  <a:lnTo>
                    <a:pt x="248" y="446"/>
                  </a:lnTo>
                  <a:lnTo>
                    <a:pt x="248" y="448"/>
                  </a:lnTo>
                  <a:lnTo>
                    <a:pt x="247" y="448"/>
                  </a:lnTo>
                  <a:lnTo>
                    <a:pt x="245" y="448"/>
                  </a:lnTo>
                  <a:lnTo>
                    <a:pt x="245" y="448"/>
                  </a:lnTo>
                  <a:lnTo>
                    <a:pt x="241" y="448"/>
                  </a:lnTo>
                  <a:lnTo>
                    <a:pt x="239" y="448"/>
                  </a:lnTo>
                  <a:lnTo>
                    <a:pt x="239" y="448"/>
                  </a:lnTo>
                  <a:lnTo>
                    <a:pt x="239" y="449"/>
                  </a:lnTo>
                  <a:lnTo>
                    <a:pt x="239" y="449"/>
                  </a:lnTo>
                  <a:lnTo>
                    <a:pt x="239" y="453"/>
                  </a:lnTo>
                  <a:lnTo>
                    <a:pt x="238" y="457"/>
                  </a:lnTo>
                  <a:lnTo>
                    <a:pt x="236" y="458"/>
                  </a:lnTo>
                  <a:lnTo>
                    <a:pt x="236" y="460"/>
                  </a:lnTo>
                  <a:lnTo>
                    <a:pt x="234" y="460"/>
                  </a:lnTo>
                  <a:lnTo>
                    <a:pt x="234" y="464"/>
                  </a:lnTo>
                  <a:lnTo>
                    <a:pt x="236" y="473"/>
                  </a:lnTo>
                  <a:lnTo>
                    <a:pt x="236" y="477"/>
                  </a:lnTo>
                  <a:lnTo>
                    <a:pt x="236" y="479"/>
                  </a:lnTo>
                  <a:lnTo>
                    <a:pt x="236" y="480"/>
                  </a:lnTo>
                  <a:lnTo>
                    <a:pt x="234" y="482"/>
                  </a:lnTo>
                  <a:lnTo>
                    <a:pt x="234" y="482"/>
                  </a:lnTo>
                  <a:lnTo>
                    <a:pt x="232" y="484"/>
                  </a:lnTo>
                  <a:lnTo>
                    <a:pt x="230" y="486"/>
                  </a:lnTo>
                  <a:lnTo>
                    <a:pt x="228" y="486"/>
                  </a:lnTo>
                  <a:lnTo>
                    <a:pt x="228" y="488"/>
                  </a:lnTo>
                  <a:lnTo>
                    <a:pt x="227" y="488"/>
                  </a:lnTo>
                  <a:lnTo>
                    <a:pt x="227" y="490"/>
                  </a:lnTo>
                  <a:lnTo>
                    <a:pt x="227" y="491"/>
                  </a:lnTo>
                  <a:lnTo>
                    <a:pt x="227" y="490"/>
                  </a:lnTo>
                  <a:lnTo>
                    <a:pt x="225" y="490"/>
                  </a:lnTo>
                  <a:lnTo>
                    <a:pt x="223" y="488"/>
                  </a:lnTo>
                  <a:lnTo>
                    <a:pt x="221" y="486"/>
                  </a:lnTo>
                  <a:lnTo>
                    <a:pt x="219" y="486"/>
                  </a:lnTo>
                  <a:lnTo>
                    <a:pt x="217" y="486"/>
                  </a:lnTo>
                  <a:lnTo>
                    <a:pt x="214" y="488"/>
                  </a:lnTo>
                  <a:lnTo>
                    <a:pt x="214" y="488"/>
                  </a:lnTo>
                  <a:lnTo>
                    <a:pt x="212" y="486"/>
                  </a:lnTo>
                  <a:lnTo>
                    <a:pt x="208" y="486"/>
                  </a:lnTo>
                  <a:lnTo>
                    <a:pt x="206" y="486"/>
                  </a:lnTo>
                  <a:lnTo>
                    <a:pt x="205" y="484"/>
                  </a:lnTo>
                  <a:lnTo>
                    <a:pt x="203" y="484"/>
                  </a:lnTo>
                  <a:lnTo>
                    <a:pt x="201" y="482"/>
                  </a:lnTo>
                  <a:lnTo>
                    <a:pt x="201" y="480"/>
                  </a:lnTo>
                  <a:lnTo>
                    <a:pt x="199" y="477"/>
                  </a:lnTo>
                  <a:lnTo>
                    <a:pt x="199" y="475"/>
                  </a:lnTo>
                  <a:lnTo>
                    <a:pt x="199" y="473"/>
                  </a:lnTo>
                  <a:lnTo>
                    <a:pt x="197" y="471"/>
                  </a:lnTo>
                  <a:lnTo>
                    <a:pt x="194" y="471"/>
                  </a:lnTo>
                  <a:lnTo>
                    <a:pt x="194" y="471"/>
                  </a:lnTo>
                  <a:lnTo>
                    <a:pt x="194" y="471"/>
                  </a:lnTo>
                  <a:lnTo>
                    <a:pt x="194" y="469"/>
                  </a:lnTo>
                  <a:lnTo>
                    <a:pt x="192" y="469"/>
                  </a:lnTo>
                  <a:lnTo>
                    <a:pt x="190" y="468"/>
                  </a:lnTo>
                  <a:lnTo>
                    <a:pt x="190" y="469"/>
                  </a:lnTo>
                  <a:lnTo>
                    <a:pt x="190" y="469"/>
                  </a:lnTo>
                  <a:lnTo>
                    <a:pt x="190" y="471"/>
                  </a:lnTo>
                  <a:lnTo>
                    <a:pt x="190" y="473"/>
                  </a:lnTo>
                  <a:lnTo>
                    <a:pt x="190" y="473"/>
                  </a:lnTo>
                  <a:lnTo>
                    <a:pt x="194" y="473"/>
                  </a:lnTo>
                  <a:lnTo>
                    <a:pt x="194" y="473"/>
                  </a:lnTo>
                  <a:lnTo>
                    <a:pt x="196" y="473"/>
                  </a:lnTo>
                  <a:lnTo>
                    <a:pt x="196" y="475"/>
                  </a:lnTo>
                  <a:lnTo>
                    <a:pt x="196" y="475"/>
                  </a:lnTo>
                  <a:lnTo>
                    <a:pt x="194" y="475"/>
                  </a:lnTo>
                  <a:lnTo>
                    <a:pt x="192" y="477"/>
                  </a:lnTo>
                  <a:lnTo>
                    <a:pt x="190" y="477"/>
                  </a:lnTo>
                  <a:lnTo>
                    <a:pt x="190" y="479"/>
                  </a:lnTo>
                  <a:lnTo>
                    <a:pt x="190" y="480"/>
                  </a:lnTo>
                  <a:lnTo>
                    <a:pt x="188" y="480"/>
                  </a:lnTo>
                  <a:lnTo>
                    <a:pt x="188" y="480"/>
                  </a:lnTo>
                  <a:lnTo>
                    <a:pt x="188" y="480"/>
                  </a:lnTo>
                  <a:lnTo>
                    <a:pt x="186" y="479"/>
                  </a:lnTo>
                  <a:lnTo>
                    <a:pt x="186" y="479"/>
                  </a:lnTo>
                  <a:lnTo>
                    <a:pt x="185" y="479"/>
                  </a:lnTo>
                  <a:lnTo>
                    <a:pt x="183" y="479"/>
                  </a:lnTo>
                  <a:lnTo>
                    <a:pt x="183" y="479"/>
                  </a:lnTo>
                  <a:lnTo>
                    <a:pt x="183" y="480"/>
                  </a:lnTo>
                  <a:lnTo>
                    <a:pt x="183" y="480"/>
                  </a:lnTo>
                  <a:lnTo>
                    <a:pt x="185" y="482"/>
                  </a:lnTo>
                  <a:lnTo>
                    <a:pt x="186" y="482"/>
                  </a:lnTo>
                  <a:lnTo>
                    <a:pt x="186" y="484"/>
                  </a:lnTo>
                  <a:lnTo>
                    <a:pt x="186" y="484"/>
                  </a:lnTo>
                  <a:lnTo>
                    <a:pt x="186" y="486"/>
                  </a:lnTo>
                  <a:lnTo>
                    <a:pt x="185" y="486"/>
                  </a:lnTo>
                  <a:lnTo>
                    <a:pt x="185" y="488"/>
                  </a:lnTo>
                  <a:lnTo>
                    <a:pt x="181" y="488"/>
                  </a:lnTo>
                  <a:lnTo>
                    <a:pt x="181" y="490"/>
                  </a:lnTo>
                  <a:lnTo>
                    <a:pt x="179" y="490"/>
                  </a:lnTo>
                  <a:lnTo>
                    <a:pt x="179" y="490"/>
                  </a:lnTo>
                  <a:lnTo>
                    <a:pt x="179" y="491"/>
                  </a:lnTo>
                  <a:lnTo>
                    <a:pt x="179" y="497"/>
                  </a:lnTo>
                  <a:lnTo>
                    <a:pt x="181" y="499"/>
                  </a:lnTo>
                  <a:lnTo>
                    <a:pt x="183" y="501"/>
                  </a:lnTo>
                  <a:lnTo>
                    <a:pt x="183" y="501"/>
                  </a:lnTo>
                  <a:lnTo>
                    <a:pt x="183" y="502"/>
                  </a:lnTo>
                  <a:lnTo>
                    <a:pt x="183" y="504"/>
                  </a:lnTo>
                  <a:lnTo>
                    <a:pt x="181" y="504"/>
                  </a:lnTo>
                  <a:lnTo>
                    <a:pt x="181" y="504"/>
                  </a:lnTo>
                  <a:lnTo>
                    <a:pt x="179" y="506"/>
                  </a:lnTo>
                  <a:lnTo>
                    <a:pt x="177" y="506"/>
                  </a:lnTo>
                  <a:lnTo>
                    <a:pt x="175" y="506"/>
                  </a:lnTo>
                  <a:lnTo>
                    <a:pt x="175" y="506"/>
                  </a:lnTo>
                  <a:lnTo>
                    <a:pt x="175" y="508"/>
                  </a:lnTo>
                  <a:lnTo>
                    <a:pt x="175" y="513"/>
                  </a:lnTo>
                  <a:lnTo>
                    <a:pt x="175" y="513"/>
                  </a:lnTo>
                  <a:lnTo>
                    <a:pt x="175" y="513"/>
                  </a:lnTo>
                  <a:lnTo>
                    <a:pt x="172" y="517"/>
                  </a:lnTo>
                  <a:lnTo>
                    <a:pt x="172" y="517"/>
                  </a:lnTo>
                  <a:lnTo>
                    <a:pt x="172" y="517"/>
                  </a:lnTo>
                  <a:lnTo>
                    <a:pt x="170" y="517"/>
                  </a:lnTo>
                  <a:lnTo>
                    <a:pt x="170" y="515"/>
                  </a:lnTo>
                  <a:lnTo>
                    <a:pt x="170" y="511"/>
                  </a:lnTo>
                  <a:lnTo>
                    <a:pt x="170" y="510"/>
                  </a:lnTo>
                  <a:lnTo>
                    <a:pt x="170" y="510"/>
                  </a:lnTo>
                  <a:lnTo>
                    <a:pt x="170" y="508"/>
                  </a:lnTo>
                  <a:lnTo>
                    <a:pt x="168" y="510"/>
                  </a:lnTo>
                  <a:lnTo>
                    <a:pt x="168" y="510"/>
                  </a:lnTo>
                  <a:lnTo>
                    <a:pt x="164" y="510"/>
                  </a:lnTo>
                  <a:lnTo>
                    <a:pt x="164" y="511"/>
                  </a:lnTo>
                  <a:lnTo>
                    <a:pt x="163" y="511"/>
                  </a:lnTo>
                  <a:lnTo>
                    <a:pt x="161" y="511"/>
                  </a:lnTo>
                  <a:lnTo>
                    <a:pt x="161" y="511"/>
                  </a:lnTo>
                  <a:lnTo>
                    <a:pt x="159" y="510"/>
                  </a:lnTo>
                  <a:lnTo>
                    <a:pt x="153" y="502"/>
                  </a:lnTo>
                  <a:lnTo>
                    <a:pt x="153" y="502"/>
                  </a:lnTo>
                  <a:lnTo>
                    <a:pt x="152" y="502"/>
                  </a:lnTo>
                  <a:lnTo>
                    <a:pt x="150" y="502"/>
                  </a:lnTo>
                  <a:lnTo>
                    <a:pt x="148" y="502"/>
                  </a:lnTo>
                  <a:lnTo>
                    <a:pt x="148" y="504"/>
                  </a:lnTo>
                  <a:lnTo>
                    <a:pt x="146" y="508"/>
                  </a:lnTo>
                  <a:lnTo>
                    <a:pt x="144" y="510"/>
                  </a:lnTo>
                  <a:lnTo>
                    <a:pt x="141" y="511"/>
                  </a:lnTo>
                  <a:lnTo>
                    <a:pt x="137" y="511"/>
                  </a:lnTo>
                  <a:lnTo>
                    <a:pt x="137" y="511"/>
                  </a:lnTo>
                  <a:lnTo>
                    <a:pt x="135" y="515"/>
                  </a:lnTo>
                  <a:lnTo>
                    <a:pt x="133" y="517"/>
                  </a:lnTo>
                  <a:lnTo>
                    <a:pt x="133" y="519"/>
                  </a:lnTo>
                  <a:lnTo>
                    <a:pt x="133" y="524"/>
                  </a:lnTo>
                  <a:lnTo>
                    <a:pt x="132" y="528"/>
                  </a:lnTo>
                  <a:lnTo>
                    <a:pt x="132" y="532"/>
                  </a:lnTo>
                  <a:lnTo>
                    <a:pt x="130" y="532"/>
                  </a:lnTo>
                  <a:lnTo>
                    <a:pt x="130" y="532"/>
                  </a:lnTo>
                  <a:lnTo>
                    <a:pt x="130" y="532"/>
                  </a:lnTo>
                  <a:lnTo>
                    <a:pt x="128" y="532"/>
                  </a:lnTo>
                  <a:lnTo>
                    <a:pt x="128" y="532"/>
                  </a:lnTo>
                  <a:lnTo>
                    <a:pt x="126" y="532"/>
                  </a:lnTo>
                  <a:lnTo>
                    <a:pt x="126" y="532"/>
                  </a:lnTo>
                  <a:lnTo>
                    <a:pt x="124" y="530"/>
                  </a:lnTo>
                  <a:lnTo>
                    <a:pt x="124" y="528"/>
                  </a:lnTo>
                  <a:lnTo>
                    <a:pt x="124" y="528"/>
                  </a:lnTo>
                  <a:lnTo>
                    <a:pt x="124" y="528"/>
                  </a:lnTo>
                  <a:lnTo>
                    <a:pt x="122" y="526"/>
                  </a:lnTo>
                  <a:lnTo>
                    <a:pt x="122" y="526"/>
                  </a:lnTo>
                  <a:lnTo>
                    <a:pt x="117" y="526"/>
                  </a:lnTo>
                  <a:lnTo>
                    <a:pt x="115" y="526"/>
                  </a:lnTo>
                  <a:lnTo>
                    <a:pt x="111" y="524"/>
                  </a:lnTo>
                  <a:lnTo>
                    <a:pt x="108" y="522"/>
                  </a:lnTo>
                  <a:lnTo>
                    <a:pt x="104" y="521"/>
                  </a:lnTo>
                  <a:lnTo>
                    <a:pt x="102" y="521"/>
                  </a:lnTo>
                  <a:lnTo>
                    <a:pt x="100" y="521"/>
                  </a:lnTo>
                  <a:lnTo>
                    <a:pt x="97" y="519"/>
                  </a:lnTo>
                  <a:lnTo>
                    <a:pt x="97" y="519"/>
                  </a:lnTo>
                  <a:lnTo>
                    <a:pt x="93" y="521"/>
                  </a:lnTo>
                  <a:lnTo>
                    <a:pt x="91" y="521"/>
                  </a:lnTo>
                  <a:lnTo>
                    <a:pt x="90" y="522"/>
                  </a:lnTo>
                  <a:lnTo>
                    <a:pt x="90" y="524"/>
                  </a:lnTo>
                  <a:lnTo>
                    <a:pt x="88" y="524"/>
                  </a:lnTo>
                  <a:lnTo>
                    <a:pt x="86" y="524"/>
                  </a:lnTo>
                  <a:lnTo>
                    <a:pt x="82" y="524"/>
                  </a:lnTo>
                  <a:lnTo>
                    <a:pt x="80" y="524"/>
                  </a:lnTo>
                  <a:lnTo>
                    <a:pt x="80" y="522"/>
                  </a:lnTo>
                  <a:lnTo>
                    <a:pt x="80" y="521"/>
                  </a:lnTo>
                  <a:lnTo>
                    <a:pt x="79" y="519"/>
                  </a:lnTo>
                  <a:lnTo>
                    <a:pt x="79" y="519"/>
                  </a:lnTo>
                  <a:lnTo>
                    <a:pt x="79" y="519"/>
                  </a:lnTo>
                  <a:lnTo>
                    <a:pt x="79" y="519"/>
                  </a:lnTo>
                  <a:lnTo>
                    <a:pt x="77" y="519"/>
                  </a:lnTo>
                  <a:lnTo>
                    <a:pt x="77" y="522"/>
                  </a:lnTo>
                  <a:lnTo>
                    <a:pt x="77" y="522"/>
                  </a:lnTo>
                  <a:lnTo>
                    <a:pt x="77" y="524"/>
                  </a:lnTo>
                  <a:lnTo>
                    <a:pt x="79" y="526"/>
                  </a:lnTo>
                  <a:lnTo>
                    <a:pt x="80" y="528"/>
                  </a:lnTo>
                  <a:lnTo>
                    <a:pt x="80" y="528"/>
                  </a:lnTo>
                  <a:lnTo>
                    <a:pt x="82" y="532"/>
                  </a:lnTo>
                  <a:lnTo>
                    <a:pt x="80" y="533"/>
                  </a:lnTo>
                  <a:lnTo>
                    <a:pt x="79" y="535"/>
                  </a:lnTo>
                  <a:lnTo>
                    <a:pt x="79" y="535"/>
                  </a:lnTo>
                  <a:lnTo>
                    <a:pt x="75" y="537"/>
                  </a:lnTo>
                  <a:lnTo>
                    <a:pt x="75" y="537"/>
                  </a:lnTo>
                  <a:lnTo>
                    <a:pt x="73" y="535"/>
                  </a:lnTo>
                  <a:lnTo>
                    <a:pt x="73" y="535"/>
                  </a:lnTo>
                  <a:lnTo>
                    <a:pt x="73" y="533"/>
                  </a:lnTo>
                  <a:lnTo>
                    <a:pt x="73" y="532"/>
                  </a:lnTo>
                  <a:lnTo>
                    <a:pt x="73" y="530"/>
                  </a:lnTo>
                  <a:lnTo>
                    <a:pt x="73" y="528"/>
                  </a:lnTo>
                  <a:lnTo>
                    <a:pt x="71" y="528"/>
                  </a:lnTo>
                  <a:lnTo>
                    <a:pt x="71" y="528"/>
                  </a:lnTo>
                  <a:lnTo>
                    <a:pt x="69" y="528"/>
                  </a:lnTo>
                  <a:lnTo>
                    <a:pt x="68" y="530"/>
                  </a:lnTo>
                  <a:lnTo>
                    <a:pt x="66" y="530"/>
                  </a:lnTo>
                  <a:lnTo>
                    <a:pt x="64" y="530"/>
                  </a:lnTo>
                  <a:lnTo>
                    <a:pt x="62" y="532"/>
                  </a:lnTo>
                  <a:lnTo>
                    <a:pt x="60" y="533"/>
                  </a:lnTo>
                  <a:lnTo>
                    <a:pt x="58" y="533"/>
                  </a:lnTo>
                  <a:lnTo>
                    <a:pt x="58" y="533"/>
                  </a:lnTo>
                  <a:lnTo>
                    <a:pt x="57" y="533"/>
                  </a:lnTo>
                  <a:lnTo>
                    <a:pt x="53" y="530"/>
                  </a:lnTo>
                  <a:lnTo>
                    <a:pt x="53" y="530"/>
                  </a:lnTo>
                  <a:lnTo>
                    <a:pt x="51" y="530"/>
                  </a:lnTo>
                  <a:lnTo>
                    <a:pt x="49" y="528"/>
                  </a:lnTo>
                  <a:lnTo>
                    <a:pt x="49" y="530"/>
                  </a:lnTo>
                  <a:lnTo>
                    <a:pt x="48" y="530"/>
                  </a:lnTo>
                  <a:lnTo>
                    <a:pt x="48" y="532"/>
                  </a:lnTo>
                  <a:lnTo>
                    <a:pt x="46" y="533"/>
                  </a:lnTo>
                  <a:lnTo>
                    <a:pt x="48" y="535"/>
                  </a:lnTo>
                  <a:lnTo>
                    <a:pt x="48" y="537"/>
                  </a:lnTo>
                  <a:lnTo>
                    <a:pt x="49" y="537"/>
                  </a:lnTo>
                  <a:lnTo>
                    <a:pt x="49" y="537"/>
                  </a:lnTo>
                  <a:lnTo>
                    <a:pt x="51" y="541"/>
                  </a:lnTo>
                  <a:lnTo>
                    <a:pt x="51" y="541"/>
                  </a:lnTo>
                  <a:lnTo>
                    <a:pt x="51" y="543"/>
                  </a:lnTo>
                  <a:lnTo>
                    <a:pt x="51" y="544"/>
                  </a:lnTo>
                  <a:lnTo>
                    <a:pt x="49" y="546"/>
                  </a:lnTo>
                  <a:lnTo>
                    <a:pt x="49" y="546"/>
                  </a:lnTo>
                  <a:lnTo>
                    <a:pt x="49" y="548"/>
                  </a:lnTo>
                  <a:lnTo>
                    <a:pt x="48" y="548"/>
                  </a:lnTo>
                  <a:lnTo>
                    <a:pt x="48" y="548"/>
                  </a:lnTo>
                  <a:lnTo>
                    <a:pt x="48" y="548"/>
                  </a:lnTo>
                  <a:lnTo>
                    <a:pt x="44" y="546"/>
                  </a:lnTo>
                  <a:lnTo>
                    <a:pt x="44" y="546"/>
                  </a:lnTo>
                  <a:lnTo>
                    <a:pt x="42" y="546"/>
                  </a:lnTo>
                  <a:lnTo>
                    <a:pt x="40" y="546"/>
                  </a:lnTo>
                  <a:lnTo>
                    <a:pt x="40" y="546"/>
                  </a:lnTo>
                  <a:lnTo>
                    <a:pt x="40" y="546"/>
                  </a:lnTo>
                  <a:lnTo>
                    <a:pt x="37" y="546"/>
                  </a:lnTo>
                  <a:lnTo>
                    <a:pt x="35" y="546"/>
                  </a:lnTo>
                  <a:lnTo>
                    <a:pt x="35" y="546"/>
                  </a:lnTo>
                  <a:lnTo>
                    <a:pt x="35" y="544"/>
                  </a:lnTo>
                  <a:lnTo>
                    <a:pt x="35" y="544"/>
                  </a:lnTo>
                  <a:lnTo>
                    <a:pt x="35" y="543"/>
                  </a:lnTo>
                  <a:lnTo>
                    <a:pt x="37" y="544"/>
                  </a:lnTo>
                  <a:lnTo>
                    <a:pt x="38" y="543"/>
                  </a:lnTo>
                  <a:lnTo>
                    <a:pt x="40" y="543"/>
                  </a:lnTo>
                  <a:lnTo>
                    <a:pt x="40" y="543"/>
                  </a:lnTo>
                  <a:lnTo>
                    <a:pt x="40" y="543"/>
                  </a:lnTo>
                  <a:lnTo>
                    <a:pt x="40" y="541"/>
                  </a:lnTo>
                  <a:lnTo>
                    <a:pt x="38" y="541"/>
                  </a:lnTo>
                  <a:lnTo>
                    <a:pt x="37" y="541"/>
                  </a:lnTo>
                  <a:lnTo>
                    <a:pt x="35" y="539"/>
                  </a:lnTo>
                  <a:lnTo>
                    <a:pt x="33" y="537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5" y="535"/>
                  </a:lnTo>
                  <a:lnTo>
                    <a:pt x="37" y="535"/>
                  </a:lnTo>
                  <a:lnTo>
                    <a:pt x="38" y="535"/>
                  </a:lnTo>
                  <a:lnTo>
                    <a:pt x="38" y="533"/>
                  </a:lnTo>
                  <a:lnTo>
                    <a:pt x="38" y="533"/>
                  </a:lnTo>
                  <a:lnTo>
                    <a:pt x="38" y="532"/>
                  </a:lnTo>
                  <a:lnTo>
                    <a:pt x="38" y="532"/>
                  </a:lnTo>
                  <a:lnTo>
                    <a:pt x="37" y="532"/>
                  </a:lnTo>
                  <a:lnTo>
                    <a:pt x="35" y="532"/>
                  </a:lnTo>
                  <a:lnTo>
                    <a:pt x="33" y="532"/>
                  </a:lnTo>
                  <a:lnTo>
                    <a:pt x="33" y="530"/>
                  </a:lnTo>
                  <a:lnTo>
                    <a:pt x="33" y="530"/>
                  </a:lnTo>
                  <a:lnTo>
                    <a:pt x="33" y="530"/>
                  </a:lnTo>
                  <a:lnTo>
                    <a:pt x="35" y="532"/>
                  </a:lnTo>
                  <a:lnTo>
                    <a:pt x="37" y="530"/>
                  </a:lnTo>
                  <a:lnTo>
                    <a:pt x="37" y="530"/>
                  </a:lnTo>
                  <a:lnTo>
                    <a:pt x="37" y="528"/>
                  </a:lnTo>
                  <a:lnTo>
                    <a:pt x="37" y="526"/>
                  </a:lnTo>
                  <a:lnTo>
                    <a:pt x="38" y="526"/>
                  </a:lnTo>
                  <a:lnTo>
                    <a:pt x="38" y="526"/>
                  </a:lnTo>
                  <a:lnTo>
                    <a:pt x="38" y="524"/>
                  </a:lnTo>
                  <a:lnTo>
                    <a:pt x="37" y="522"/>
                  </a:lnTo>
                  <a:lnTo>
                    <a:pt x="37" y="521"/>
                  </a:lnTo>
                  <a:lnTo>
                    <a:pt x="37" y="519"/>
                  </a:lnTo>
                  <a:lnTo>
                    <a:pt x="37" y="517"/>
                  </a:lnTo>
                  <a:lnTo>
                    <a:pt x="37" y="517"/>
                  </a:lnTo>
                  <a:lnTo>
                    <a:pt x="35" y="517"/>
                  </a:lnTo>
                  <a:lnTo>
                    <a:pt x="35" y="517"/>
                  </a:lnTo>
                  <a:lnTo>
                    <a:pt x="35" y="517"/>
                  </a:lnTo>
                  <a:lnTo>
                    <a:pt x="35" y="515"/>
                  </a:lnTo>
                  <a:lnTo>
                    <a:pt x="38" y="513"/>
                  </a:lnTo>
                  <a:lnTo>
                    <a:pt x="40" y="511"/>
                  </a:lnTo>
                  <a:lnTo>
                    <a:pt x="40" y="511"/>
                  </a:lnTo>
                  <a:lnTo>
                    <a:pt x="40" y="510"/>
                  </a:lnTo>
                  <a:lnTo>
                    <a:pt x="40" y="510"/>
                  </a:lnTo>
                  <a:lnTo>
                    <a:pt x="40" y="510"/>
                  </a:lnTo>
                  <a:lnTo>
                    <a:pt x="40" y="508"/>
                  </a:lnTo>
                  <a:lnTo>
                    <a:pt x="40" y="508"/>
                  </a:lnTo>
                  <a:lnTo>
                    <a:pt x="38" y="510"/>
                  </a:lnTo>
                  <a:lnTo>
                    <a:pt x="37" y="510"/>
                  </a:lnTo>
                  <a:lnTo>
                    <a:pt x="37" y="510"/>
                  </a:lnTo>
                  <a:lnTo>
                    <a:pt x="35" y="510"/>
                  </a:lnTo>
                  <a:lnTo>
                    <a:pt x="35" y="510"/>
                  </a:lnTo>
                  <a:lnTo>
                    <a:pt x="35" y="510"/>
                  </a:lnTo>
                  <a:lnTo>
                    <a:pt x="37" y="508"/>
                  </a:lnTo>
                  <a:lnTo>
                    <a:pt x="38" y="506"/>
                  </a:lnTo>
                  <a:lnTo>
                    <a:pt x="38" y="506"/>
                  </a:lnTo>
                  <a:lnTo>
                    <a:pt x="38" y="504"/>
                  </a:lnTo>
                  <a:lnTo>
                    <a:pt x="40" y="504"/>
                  </a:lnTo>
                  <a:lnTo>
                    <a:pt x="42" y="501"/>
                  </a:lnTo>
                  <a:lnTo>
                    <a:pt x="42" y="501"/>
                  </a:lnTo>
                  <a:lnTo>
                    <a:pt x="42" y="499"/>
                  </a:lnTo>
                  <a:lnTo>
                    <a:pt x="38" y="497"/>
                  </a:lnTo>
                  <a:lnTo>
                    <a:pt x="37" y="497"/>
                  </a:lnTo>
                  <a:lnTo>
                    <a:pt x="37" y="497"/>
                  </a:lnTo>
                  <a:lnTo>
                    <a:pt x="37" y="493"/>
                  </a:lnTo>
                  <a:lnTo>
                    <a:pt x="37" y="493"/>
                  </a:lnTo>
                  <a:lnTo>
                    <a:pt x="35" y="491"/>
                  </a:lnTo>
                  <a:lnTo>
                    <a:pt x="37" y="491"/>
                  </a:lnTo>
                  <a:lnTo>
                    <a:pt x="37" y="491"/>
                  </a:lnTo>
                  <a:lnTo>
                    <a:pt x="38" y="490"/>
                  </a:lnTo>
                  <a:lnTo>
                    <a:pt x="38" y="490"/>
                  </a:lnTo>
                  <a:lnTo>
                    <a:pt x="38" y="486"/>
                  </a:lnTo>
                  <a:lnTo>
                    <a:pt x="38" y="484"/>
                  </a:lnTo>
                  <a:lnTo>
                    <a:pt x="38" y="482"/>
                  </a:lnTo>
                  <a:lnTo>
                    <a:pt x="40" y="482"/>
                  </a:lnTo>
                  <a:lnTo>
                    <a:pt x="40" y="482"/>
                  </a:lnTo>
                  <a:lnTo>
                    <a:pt x="42" y="482"/>
                  </a:lnTo>
                  <a:lnTo>
                    <a:pt x="40" y="486"/>
                  </a:lnTo>
                  <a:lnTo>
                    <a:pt x="42" y="486"/>
                  </a:lnTo>
                  <a:lnTo>
                    <a:pt x="42" y="486"/>
                  </a:lnTo>
                  <a:lnTo>
                    <a:pt x="42" y="484"/>
                  </a:lnTo>
                  <a:lnTo>
                    <a:pt x="44" y="482"/>
                  </a:lnTo>
                  <a:lnTo>
                    <a:pt x="44" y="480"/>
                  </a:lnTo>
                  <a:lnTo>
                    <a:pt x="44" y="480"/>
                  </a:lnTo>
                  <a:lnTo>
                    <a:pt x="44" y="480"/>
                  </a:lnTo>
                  <a:lnTo>
                    <a:pt x="46" y="480"/>
                  </a:lnTo>
                  <a:lnTo>
                    <a:pt x="46" y="484"/>
                  </a:lnTo>
                  <a:lnTo>
                    <a:pt x="46" y="484"/>
                  </a:lnTo>
                  <a:lnTo>
                    <a:pt x="48" y="484"/>
                  </a:lnTo>
                  <a:lnTo>
                    <a:pt x="48" y="482"/>
                  </a:lnTo>
                  <a:lnTo>
                    <a:pt x="48" y="480"/>
                  </a:lnTo>
                  <a:lnTo>
                    <a:pt x="48" y="477"/>
                  </a:lnTo>
                  <a:lnTo>
                    <a:pt x="48" y="475"/>
                  </a:lnTo>
                  <a:lnTo>
                    <a:pt x="49" y="473"/>
                  </a:lnTo>
                  <a:lnTo>
                    <a:pt x="51" y="471"/>
                  </a:lnTo>
                  <a:lnTo>
                    <a:pt x="53" y="469"/>
                  </a:lnTo>
                  <a:lnTo>
                    <a:pt x="55" y="466"/>
                  </a:lnTo>
                  <a:lnTo>
                    <a:pt x="55" y="462"/>
                  </a:lnTo>
                  <a:lnTo>
                    <a:pt x="53" y="460"/>
                  </a:lnTo>
                  <a:lnTo>
                    <a:pt x="53" y="460"/>
                  </a:lnTo>
                  <a:lnTo>
                    <a:pt x="51" y="460"/>
                  </a:lnTo>
                  <a:lnTo>
                    <a:pt x="53" y="458"/>
                  </a:lnTo>
                  <a:lnTo>
                    <a:pt x="57" y="457"/>
                  </a:lnTo>
                  <a:lnTo>
                    <a:pt x="58" y="457"/>
                  </a:lnTo>
                  <a:lnTo>
                    <a:pt x="58" y="453"/>
                  </a:lnTo>
                  <a:lnTo>
                    <a:pt x="60" y="453"/>
                  </a:lnTo>
                  <a:lnTo>
                    <a:pt x="60" y="455"/>
                  </a:lnTo>
                  <a:lnTo>
                    <a:pt x="62" y="453"/>
                  </a:lnTo>
                  <a:lnTo>
                    <a:pt x="62" y="453"/>
                  </a:lnTo>
                  <a:lnTo>
                    <a:pt x="60" y="451"/>
                  </a:lnTo>
                  <a:lnTo>
                    <a:pt x="58" y="449"/>
                  </a:lnTo>
                  <a:lnTo>
                    <a:pt x="58" y="449"/>
                  </a:lnTo>
                  <a:lnTo>
                    <a:pt x="58" y="448"/>
                  </a:lnTo>
                  <a:lnTo>
                    <a:pt x="58" y="446"/>
                  </a:lnTo>
                  <a:lnTo>
                    <a:pt x="60" y="444"/>
                  </a:lnTo>
                  <a:lnTo>
                    <a:pt x="60" y="444"/>
                  </a:lnTo>
                  <a:lnTo>
                    <a:pt x="60" y="444"/>
                  </a:lnTo>
                  <a:lnTo>
                    <a:pt x="60" y="442"/>
                  </a:lnTo>
                  <a:lnTo>
                    <a:pt x="60" y="442"/>
                  </a:lnTo>
                  <a:lnTo>
                    <a:pt x="62" y="440"/>
                  </a:lnTo>
                  <a:lnTo>
                    <a:pt x="62" y="440"/>
                  </a:lnTo>
                  <a:lnTo>
                    <a:pt x="62" y="440"/>
                  </a:lnTo>
                  <a:lnTo>
                    <a:pt x="60" y="438"/>
                  </a:lnTo>
                  <a:lnTo>
                    <a:pt x="60" y="437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3"/>
                  </a:lnTo>
                  <a:lnTo>
                    <a:pt x="66" y="431"/>
                  </a:lnTo>
                  <a:lnTo>
                    <a:pt x="68" y="429"/>
                  </a:lnTo>
                  <a:lnTo>
                    <a:pt x="69" y="427"/>
                  </a:lnTo>
                  <a:lnTo>
                    <a:pt x="69" y="427"/>
                  </a:lnTo>
                  <a:lnTo>
                    <a:pt x="69" y="422"/>
                  </a:lnTo>
                  <a:lnTo>
                    <a:pt x="69" y="422"/>
                  </a:lnTo>
                  <a:lnTo>
                    <a:pt x="69" y="420"/>
                  </a:lnTo>
                  <a:lnTo>
                    <a:pt x="69" y="420"/>
                  </a:lnTo>
                  <a:lnTo>
                    <a:pt x="69" y="418"/>
                  </a:lnTo>
                  <a:lnTo>
                    <a:pt x="68" y="418"/>
                  </a:lnTo>
                  <a:lnTo>
                    <a:pt x="68" y="416"/>
                  </a:lnTo>
                  <a:lnTo>
                    <a:pt x="68" y="416"/>
                  </a:lnTo>
                  <a:lnTo>
                    <a:pt x="69" y="416"/>
                  </a:lnTo>
                  <a:lnTo>
                    <a:pt x="69" y="415"/>
                  </a:lnTo>
                  <a:lnTo>
                    <a:pt x="66" y="413"/>
                  </a:lnTo>
                  <a:lnTo>
                    <a:pt x="66" y="411"/>
                  </a:lnTo>
                  <a:lnTo>
                    <a:pt x="66" y="409"/>
                  </a:lnTo>
                  <a:lnTo>
                    <a:pt x="64" y="407"/>
                  </a:lnTo>
                  <a:lnTo>
                    <a:pt x="62" y="407"/>
                  </a:lnTo>
                  <a:lnTo>
                    <a:pt x="62" y="407"/>
                  </a:lnTo>
                  <a:lnTo>
                    <a:pt x="62" y="406"/>
                  </a:lnTo>
                  <a:lnTo>
                    <a:pt x="62" y="406"/>
                  </a:lnTo>
                  <a:lnTo>
                    <a:pt x="62" y="402"/>
                  </a:lnTo>
                  <a:lnTo>
                    <a:pt x="64" y="402"/>
                  </a:lnTo>
                  <a:lnTo>
                    <a:pt x="64" y="402"/>
                  </a:lnTo>
                  <a:lnTo>
                    <a:pt x="62" y="400"/>
                  </a:lnTo>
                  <a:lnTo>
                    <a:pt x="62" y="400"/>
                  </a:lnTo>
                  <a:lnTo>
                    <a:pt x="64" y="398"/>
                  </a:lnTo>
                  <a:lnTo>
                    <a:pt x="62" y="396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0" y="393"/>
                  </a:lnTo>
                  <a:lnTo>
                    <a:pt x="57" y="393"/>
                  </a:lnTo>
                  <a:lnTo>
                    <a:pt x="57" y="393"/>
                  </a:lnTo>
                  <a:lnTo>
                    <a:pt x="57" y="391"/>
                  </a:lnTo>
                  <a:lnTo>
                    <a:pt x="57" y="391"/>
                  </a:lnTo>
                  <a:lnTo>
                    <a:pt x="57" y="391"/>
                  </a:lnTo>
                  <a:lnTo>
                    <a:pt x="57" y="391"/>
                  </a:lnTo>
                  <a:lnTo>
                    <a:pt x="57" y="387"/>
                  </a:lnTo>
                  <a:lnTo>
                    <a:pt x="55" y="385"/>
                  </a:lnTo>
                  <a:lnTo>
                    <a:pt x="55" y="384"/>
                  </a:lnTo>
                  <a:lnTo>
                    <a:pt x="55" y="384"/>
                  </a:lnTo>
                  <a:lnTo>
                    <a:pt x="53" y="382"/>
                  </a:lnTo>
                  <a:lnTo>
                    <a:pt x="53" y="382"/>
                  </a:lnTo>
                  <a:lnTo>
                    <a:pt x="51" y="382"/>
                  </a:lnTo>
                  <a:lnTo>
                    <a:pt x="51" y="382"/>
                  </a:lnTo>
                  <a:lnTo>
                    <a:pt x="51" y="380"/>
                  </a:lnTo>
                  <a:lnTo>
                    <a:pt x="51" y="380"/>
                  </a:lnTo>
                  <a:lnTo>
                    <a:pt x="49" y="380"/>
                  </a:lnTo>
                  <a:lnTo>
                    <a:pt x="49" y="378"/>
                  </a:lnTo>
                  <a:lnTo>
                    <a:pt x="48" y="378"/>
                  </a:lnTo>
                  <a:lnTo>
                    <a:pt x="48" y="378"/>
                  </a:lnTo>
                  <a:lnTo>
                    <a:pt x="48" y="378"/>
                  </a:lnTo>
                  <a:lnTo>
                    <a:pt x="48" y="376"/>
                  </a:lnTo>
                  <a:lnTo>
                    <a:pt x="48" y="376"/>
                  </a:lnTo>
                  <a:lnTo>
                    <a:pt x="46" y="376"/>
                  </a:lnTo>
                  <a:lnTo>
                    <a:pt x="46" y="374"/>
                  </a:lnTo>
                  <a:lnTo>
                    <a:pt x="46" y="374"/>
                  </a:lnTo>
                  <a:lnTo>
                    <a:pt x="48" y="371"/>
                  </a:lnTo>
                  <a:lnTo>
                    <a:pt x="48" y="371"/>
                  </a:lnTo>
                  <a:lnTo>
                    <a:pt x="48" y="369"/>
                  </a:lnTo>
                  <a:lnTo>
                    <a:pt x="49" y="369"/>
                  </a:lnTo>
                  <a:lnTo>
                    <a:pt x="49" y="369"/>
                  </a:lnTo>
                  <a:lnTo>
                    <a:pt x="49" y="367"/>
                  </a:lnTo>
                  <a:lnTo>
                    <a:pt x="51" y="367"/>
                  </a:lnTo>
                  <a:lnTo>
                    <a:pt x="51" y="363"/>
                  </a:lnTo>
                  <a:lnTo>
                    <a:pt x="51" y="363"/>
                  </a:lnTo>
                  <a:lnTo>
                    <a:pt x="51" y="362"/>
                  </a:lnTo>
                  <a:lnTo>
                    <a:pt x="51" y="360"/>
                  </a:lnTo>
                  <a:lnTo>
                    <a:pt x="51" y="360"/>
                  </a:lnTo>
                  <a:lnTo>
                    <a:pt x="51" y="360"/>
                  </a:lnTo>
                  <a:lnTo>
                    <a:pt x="49" y="360"/>
                  </a:lnTo>
                  <a:lnTo>
                    <a:pt x="49" y="360"/>
                  </a:lnTo>
                  <a:lnTo>
                    <a:pt x="49" y="360"/>
                  </a:lnTo>
                  <a:lnTo>
                    <a:pt x="48" y="360"/>
                  </a:lnTo>
                  <a:lnTo>
                    <a:pt x="48" y="356"/>
                  </a:lnTo>
                  <a:lnTo>
                    <a:pt x="48" y="356"/>
                  </a:lnTo>
                  <a:lnTo>
                    <a:pt x="48" y="354"/>
                  </a:lnTo>
                  <a:lnTo>
                    <a:pt x="48" y="354"/>
                  </a:lnTo>
                  <a:lnTo>
                    <a:pt x="48" y="354"/>
                  </a:lnTo>
                  <a:lnTo>
                    <a:pt x="46" y="354"/>
                  </a:lnTo>
                  <a:lnTo>
                    <a:pt x="46" y="354"/>
                  </a:lnTo>
                  <a:lnTo>
                    <a:pt x="48" y="353"/>
                  </a:lnTo>
                  <a:lnTo>
                    <a:pt x="48" y="353"/>
                  </a:lnTo>
                  <a:lnTo>
                    <a:pt x="48" y="353"/>
                  </a:lnTo>
                  <a:lnTo>
                    <a:pt x="48" y="349"/>
                  </a:lnTo>
                  <a:lnTo>
                    <a:pt x="48" y="349"/>
                  </a:lnTo>
                  <a:lnTo>
                    <a:pt x="49" y="349"/>
                  </a:lnTo>
                  <a:lnTo>
                    <a:pt x="51" y="349"/>
                  </a:lnTo>
                  <a:lnTo>
                    <a:pt x="51" y="349"/>
                  </a:lnTo>
                  <a:lnTo>
                    <a:pt x="51" y="347"/>
                  </a:lnTo>
                  <a:lnTo>
                    <a:pt x="53" y="347"/>
                  </a:lnTo>
                  <a:lnTo>
                    <a:pt x="51" y="331"/>
                  </a:lnTo>
                  <a:lnTo>
                    <a:pt x="48" y="314"/>
                  </a:lnTo>
                  <a:lnTo>
                    <a:pt x="40" y="281"/>
                  </a:lnTo>
                  <a:lnTo>
                    <a:pt x="35" y="247"/>
                  </a:lnTo>
                  <a:lnTo>
                    <a:pt x="27" y="206"/>
                  </a:lnTo>
                  <a:lnTo>
                    <a:pt x="27" y="204"/>
                  </a:lnTo>
                  <a:lnTo>
                    <a:pt x="22" y="175"/>
                  </a:lnTo>
                  <a:lnTo>
                    <a:pt x="16" y="142"/>
                  </a:lnTo>
                  <a:lnTo>
                    <a:pt x="13" y="122"/>
                  </a:lnTo>
                  <a:lnTo>
                    <a:pt x="9" y="106"/>
                  </a:lnTo>
                  <a:lnTo>
                    <a:pt x="5" y="86"/>
                  </a:lnTo>
                  <a:lnTo>
                    <a:pt x="2" y="64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0" y="55"/>
                  </a:lnTo>
                  <a:lnTo>
                    <a:pt x="2" y="55"/>
                  </a:lnTo>
                  <a:lnTo>
                    <a:pt x="2" y="55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7" y="60"/>
                  </a:lnTo>
                  <a:lnTo>
                    <a:pt x="9" y="58"/>
                  </a:lnTo>
                  <a:lnTo>
                    <a:pt x="9" y="60"/>
                  </a:lnTo>
                  <a:lnTo>
                    <a:pt x="9" y="58"/>
                  </a:lnTo>
                  <a:lnTo>
                    <a:pt x="9" y="58"/>
                  </a:lnTo>
                  <a:lnTo>
                    <a:pt x="11" y="58"/>
                  </a:lnTo>
                  <a:lnTo>
                    <a:pt x="11" y="58"/>
                  </a:lnTo>
                  <a:lnTo>
                    <a:pt x="9" y="60"/>
                  </a:lnTo>
                  <a:lnTo>
                    <a:pt x="13" y="62"/>
                  </a:lnTo>
                  <a:lnTo>
                    <a:pt x="13" y="62"/>
                  </a:lnTo>
                  <a:lnTo>
                    <a:pt x="13" y="62"/>
                  </a:lnTo>
                  <a:lnTo>
                    <a:pt x="13" y="62"/>
                  </a:lnTo>
                  <a:lnTo>
                    <a:pt x="15" y="64"/>
                  </a:lnTo>
                  <a:lnTo>
                    <a:pt x="16" y="64"/>
                  </a:lnTo>
                  <a:lnTo>
                    <a:pt x="16" y="62"/>
                  </a:lnTo>
                  <a:lnTo>
                    <a:pt x="18" y="62"/>
                  </a:lnTo>
                  <a:lnTo>
                    <a:pt x="20" y="62"/>
                  </a:lnTo>
                  <a:lnTo>
                    <a:pt x="22" y="62"/>
                  </a:lnTo>
                  <a:lnTo>
                    <a:pt x="22" y="62"/>
                  </a:lnTo>
                  <a:lnTo>
                    <a:pt x="24" y="62"/>
                  </a:lnTo>
                  <a:lnTo>
                    <a:pt x="26" y="62"/>
                  </a:lnTo>
                  <a:lnTo>
                    <a:pt x="27" y="62"/>
                  </a:lnTo>
                  <a:lnTo>
                    <a:pt x="27" y="62"/>
                  </a:lnTo>
                  <a:lnTo>
                    <a:pt x="29" y="62"/>
                  </a:lnTo>
                  <a:lnTo>
                    <a:pt x="31" y="60"/>
                  </a:lnTo>
                  <a:lnTo>
                    <a:pt x="31" y="60"/>
                  </a:lnTo>
                  <a:lnTo>
                    <a:pt x="33" y="60"/>
                  </a:lnTo>
                  <a:lnTo>
                    <a:pt x="35" y="58"/>
                  </a:lnTo>
                  <a:lnTo>
                    <a:pt x="37" y="58"/>
                  </a:lnTo>
                  <a:lnTo>
                    <a:pt x="38" y="58"/>
                  </a:lnTo>
                  <a:lnTo>
                    <a:pt x="38" y="56"/>
                  </a:lnTo>
                  <a:lnTo>
                    <a:pt x="40" y="55"/>
                  </a:lnTo>
                  <a:lnTo>
                    <a:pt x="42" y="55"/>
                  </a:lnTo>
                  <a:lnTo>
                    <a:pt x="42" y="55"/>
                  </a:lnTo>
                  <a:lnTo>
                    <a:pt x="44" y="53"/>
                  </a:lnTo>
                  <a:lnTo>
                    <a:pt x="46" y="51"/>
                  </a:lnTo>
                  <a:lnTo>
                    <a:pt x="46" y="51"/>
                  </a:lnTo>
                  <a:lnTo>
                    <a:pt x="48" y="51"/>
                  </a:lnTo>
                  <a:lnTo>
                    <a:pt x="49" y="49"/>
                  </a:lnTo>
                  <a:lnTo>
                    <a:pt x="49" y="49"/>
                  </a:lnTo>
                  <a:lnTo>
                    <a:pt x="51" y="47"/>
                  </a:lnTo>
                  <a:lnTo>
                    <a:pt x="53" y="46"/>
                  </a:lnTo>
                  <a:lnTo>
                    <a:pt x="53" y="46"/>
                  </a:lnTo>
                  <a:lnTo>
                    <a:pt x="55" y="44"/>
                  </a:lnTo>
                  <a:lnTo>
                    <a:pt x="55" y="44"/>
                  </a:lnTo>
                  <a:lnTo>
                    <a:pt x="57" y="44"/>
                  </a:lnTo>
                  <a:lnTo>
                    <a:pt x="57" y="42"/>
                  </a:lnTo>
                  <a:lnTo>
                    <a:pt x="58" y="42"/>
                  </a:lnTo>
                  <a:lnTo>
                    <a:pt x="58" y="42"/>
                  </a:lnTo>
                  <a:lnTo>
                    <a:pt x="58" y="40"/>
                  </a:lnTo>
                  <a:lnTo>
                    <a:pt x="60" y="40"/>
                  </a:lnTo>
                  <a:lnTo>
                    <a:pt x="60" y="38"/>
                  </a:lnTo>
                  <a:lnTo>
                    <a:pt x="62" y="38"/>
                  </a:lnTo>
                  <a:lnTo>
                    <a:pt x="62" y="38"/>
                  </a:lnTo>
                  <a:lnTo>
                    <a:pt x="64" y="38"/>
                  </a:lnTo>
                  <a:lnTo>
                    <a:pt x="91" y="33"/>
                  </a:lnTo>
                  <a:lnTo>
                    <a:pt x="117" y="27"/>
                  </a:lnTo>
                  <a:lnTo>
                    <a:pt x="132" y="24"/>
                  </a:lnTo>
                  <a:lnTo>
                    <a:pt x="155" y="20"/>
                  </a:lnTo>
                  <a:lnTo>
                    <a:pt x="170" y="16"/>
                  </a:lnTo>
                  <a:lnTo>
                    <a:pt x="203" y="9"/>
                  </a:lnTo>
                  <a:lnTo>
                    <a:pt x="212" y="9"/>
                  </a:lnTo>
                  <a:lnTo>
                    <a:pt x="245" y="2"/>
                  </a:lnTo>
                  <a:lnTo>
                    <a:pt x="247" y="0"/>
                  </a:lnTo>
                  <a:lnTo>
                    <a:pt x="248" y="9"/>
                  </a:lnTo>
                  <a:lnTo>
                    <a:pt x="254" y="27"/>
                  </a:lnTo>
                  <a:lnTo>
                    <a:pt x="256" y="42"/>
                  </a:lnTo>
                  <a:lnTo>
                    <a:pt x="259" y="58"/>
                  </a:lnTo>
                  <a:lnTo>
                    <a:pt x="259" y="62"/>
                  </a:lnTo>
                  <a:lnTo>
                    <a:pt x="267" y="95"/>
                  </a:lnTo>
                  <a:lnTo>
                    <a:pt x="269" y="102"/>
                  </a:lnTo>
                  <a:lnTo>
                    <a:pt x="274" y="128"/>
                  </a:lnTo>
                  <a:lnTo>
                    <a:pt x="278" y="144"/>
                  </a:lnTo>
                  <a:lnTo>
                    <a:pt x="283" y="173"/>
                  </a:lnTo>
                  <a:lnTo>
                    <a:pt x="283" y="177"/>
                  </a:lnTo>
                  <a:lnTo>
                    <a:pt x="291" y="214"/>
                  </a:lnTo>
                  <a:lnTo>
                    <a:pt x="292" y="226"/>
                  </a:lnTo>
                  <a:lnTo>
                    <a:pt x="298" y="250"/>
                  </a:lnTo>
                  <a:lnTo>
                    <a:pt x="301" y="270"/>
                  </a:lnTo>
                  <a:lnTo>
                    <a:pt x="303" y="276"/>
                  </a:lnTo>
                  <a:lnTo>
                    <a:pt x="309" y="301"/>
                  </a:lnTo>
                  <a:lnTo>
                    <a:pt x="312" y="327"/>
                  </a:lnTo>
                  <a:lnTo>
                    <a:pt x="314" y="327"/>
                  </a:lnTo>
                  <a:lnTo>
                    <a:pt x="312" y="329"/>
                  </a:lnTo>
                  <a:lnTo>
                    <a:pt x="311" y="331"/>
                  </a:lnTo>
                  <a:lnTo>
                    <a:pt x="311" y="331"/>
                  </a:lnTo>
                  <a:lnTo>
                    <a:pt x="309" y="334"/>
                  </a:lnTo>
                  <a:lnTo>
                    <a:pt x="309" y="334"/>
                  </a:lnTo>
                  <a:lnTo>
                    <a:pt x="309" y="336"/>
                  </a:lnTo>
                  <a:lnTo>
                    <a:pt x="311" y="336"/>
                  </a:lnTo>
                  <a:lnTo>
                    <a:pt x="311" y="338"/>
                  </a:lnTo>
                  <a:lnTo>
                    <a:pt x="312" y="338"/>
                  </a:lnTo>
                  <a:lnTo>
                    <a:pt x="314" y="342"/>
                  </a:lnTo>
                  <a:lnTo>
                    <a:pt x="316" y="342"/>
                  </a:lnTo>
                  <a:lnTo>
                    <a:pt x="316" y="343"/>
                  </a:lnTo>
                  <a:lnTo>
                    <a:pt x="316" y="343"/>
                  </a:lnTo>
                  <a:lnTo>
                    <a:pt x="316" y="345"/>
                  </a:lnTo>
                  <a:lnTo>
                    <a:pt x="312" y="351"/>
                  </a:lnTo>
                  <a:lnTo>
                    <a:pt x="312" y="351"/>
                  </a:lnTo>
                  <a:lnTo>
                    <a:pt x="312" y="353"/>
                  </a:lnTo>
                  <a:lnTo>
                    <a:pt x="314" y="353"/>
                  </a:lnTo>
                  <a:lnTo>
                    <a:pt x="314" y="353"/>
                  </a:lnTo>
                  <a:lnTo>
                    <a:pt x="320" y="353"/>
                  </a:lnTo>
                  <a:lnTo>
                    <a:pt x="322" y="353"/>
                  </a:lnTo>
                  <a:lnTo>
                    <a:pt x="323" y="353"/>
                  </a:lnTo>
                  <a:lnTo>
                    <a:pt x="323" y="354"/>
                  </a:lnTo>
                  <a:lnTo>
                    <a:pt x="323" y="356"/>
                  </a:lnTo>
                  <a:lnTo>
                    <a:pt x="322" y="356"/>
                  </a:lnTo>
                  <a:lnTo>
                    <a:pt x="320" y="360"/>
                  </a:lnTo>
                  <a:lnTo>
                    <a:pt x="320" y="360"/>
                  </a:lnTo>
                  <a:lnTo>
                    <a:pt x="320" y="360"/>
                  </a:lnTo>
                  <a:lnTo>
                    <a:pt x="320" y="362"/>
                  </a:lnTo>
                  <a:lnTo>
                    <a:pt x="322" y="363"/>
                  </a:lnTo>
                  <a:lnTo>
                    <a:pt x="322" y="363"/>
                  </a:lnTo>
                  <a:lnTo>
                    <a:pt x="322" y="365"/>
                  </a:lnTo>
                  <a:lnTo>
                    <a:pt x="322" y="365"/>
                  </a:lnTo>
                  <a:lnTo>
                    <a:pt x="318" y="365"/>
                  </a:lnTo>
                  <a:lnTo>
                    <a:pt x="316" y="365"/>
                  </a:lnTo>
                  <a:lnTo>
                    <a:pt x="311" y="369"/>
                  </a:lnTo>
                  <a:lnTo>
                    <a:pt x="307" y="371"/>
                  </a:lnTo>
                  <a:lnTo>
                    <a:pt x="305" y="371"/>
                  </a:lnTo>
                  <a:lnTo>
                    <a:pt x="303" y="373"/>
                  </a:lnTo>
                  <a:lnTo>
                    <a:pt x="301" y="373"/>
                  </a:lnTo>
                  <a:lnTo>
                    <a:pt x="300" y="376"/>
                  </a:lnTo>
                  <a:lnTo>
                    <a:pt x="298" y="378"/>
                  </a:lnTo>
                  <a:lnTo>
                    <a:pt x="294" y="382"/>
                  </a:lnTo>
                  <a:lnTo>
                    <a:pt x="292" y="384"/>
                  </a:lnTo>
                  <a:lnTo>
                    <a:pt x="291" y="385"/>
                  </a:lnTo>
                  <a:lnTo>
                    <a:pt x="291" y="385"/>
                  </a:lnTo>
                  <a:lnTo>
                    <a:pt x="289" y="385"/>
                  </a:lnTo>
                  <a:lnTo>
                    <a:pt x="289" y="385"/>
                  </a:lnTo>
                  <a:lnTo>
                    <a:pt x="285" y="384"/>
                  </a:lnTo>
                  <a:lnTo>
                    <a:pt x="281" y="380"/>
                  </a:lnTo>
                  <a:lnTo>
                    <a:pt x="280" y="380"/>
                  </a:lnTo>
                  <a:lnTo>
                    <a:pt x="278" y="380"/>
                  </a:lnTo>
                  <a:lnTo>
                    <a:pt x="276" y="382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75"/>
            <p:cNvSpPr>
              <a:spLocks/>
            </p:cNvSpPr>
            <p:nvPr userDrawn="1"/>
          </p:nvSpPr>
          <p:spPr bwMode="auto">
            <a:xfrm>
              <a:off x="5554663" y="1579563"/>
              <a:ext cx="512763" cy="869950"/>
            </a:xfrm>
            <a:custGeom>
              <a:avLst/>
              <a:gdLst/>
              <a:ahLst/>
              <a:cxnLst>
                <a:cxn ang="0">
                  <a:pos x="269" y="400"/>
                </a:cxn>
                <a:cxn ang="0">
                  <a:pos x="265" y="418"/>
                </a:cxn>
                <a:cxn ang="0">
                  <a:pos x="254" y="442"/>
                </a:cxn>
                <a:cxn ang="0">
                  <a:pos x="239" y="448"/>
                </a:cxn>
                <a:cxn ang="0">
                  <a:pos x="236" y="479"/>
                </a:cxn>
                <a:cxn ang="0">
                  <a:pos x="227" y="490"/>
                </a:cxn>
                <a:cxn ang="0">
                  <a:pos x="205" y="484"/>
                </a:cxn>
                <a:cxn ang="0">
                  <a:pos x="194" y="469"/>
                </a:cxn>
                <a:cxn ang="0">
                  <a:pos x="196" y="475"/>
                </a:cxn>
                <a:cxn ang="0">
                  <a:pos x="186" y="479"/>
                </a:cxn>
                <a:cxn ang="0">
                  <a:pos x="185" y="486"/>
                </a:cxn>
                <a:cxn ang="0">
                  <a:pos x="183" y="502"/>
                </a:cxn>
                <a:cxn ang="0">
                  <a:pos x="175" y="513"/>
                </a:cxn>
                <a:cxn ang="0">
                  <a:pos x="168" y="510"/>
                </a:cxn>
                <a:cxn ang="0">
                  <a:pos x="148" y="502"/>
                </a:cxn>
                <a:cxn ang="0">
                  <a:pos x="132" y="528"/>
                </a:cxn>
                <a:cxn ang="0">
                  <a:pos x="124" y="528"/>
                </a:cxn>
                <a:cxn ang="0">
                  <a:pos x="97" y="519"/>
                </a:cxn>
                <a:cxn ang="0">
                  <a:pos x="80" y="521"/>
                </a:cxn>
                <a:cxn ang="0">
                  <a:pos x="80" y="528"/>
                </a:cxn>
                <a:cxn ang="0">
                  <a:pos x="73" y="530"/>
                </a:cxn>
                <a:cxn ang="0">
                  <a:pos x="58" y="533"/>
                </a:cxn>
                <a:cxn ang="0">
                  <a:pos x="48" y="537"/>
                </a:cxn>
                <a:cxn ang="0">
                  <a:pos x="48" y="548"/>
                </a:cxn>
                <a:cxn ang="0">
                  <a:pos x="35" y="544"/>
                </a:cxn>
                <a:cxn ang="0">
                  <a:pos x="35" y="539"/>
                </a:cxn>
                <a:cxn ang="0">
                  <a:pos x="38" y="533"/>
                </a:cxn>
                <a:cxn ang="0">
                  <a:pos x="37" y="530"/>
                </a:cxn>
                <a:cxn ang="0">
                  <a:pos x="35" y="517"/>
                </a:cxn>
                <a:cxn ang="0">
                  <a:pos x="40" y="508"/>
                </a:cxn>
                <a:cxn ang="0">
                  <a:pos x="40" y="504"/>
                </a:cxn>
                <a:cxn ang="0">
                  <a:pos x="37" y="491"/>
                </a:cxn>
                <a:cxn ang="0">
                  <a:pos x="42" y="486"/>
                </a:cxn>
                <a:cxn ang="0">
                  <a:pos x="48" y="480"/>
                </a:cxn>
                <a:cxn ang="0">
                  <a:pos x="53" y="458"/>
                </a:cxn>
                <a:cxn ang="0">
                  <a:pos x="58" y="448"/>
                </a:cxn>
                <a:cxn ang="0">
                  <a:pos x="60" y="437"/>
                </a:cxn>
                <a:cxn ang="0">
                  <a:pos x="69" y="420"/>
                </a:cxn>
                <a:cxn ang="0">
                  <a:pos x="64" y="407"/>
                </a:cxn>
                <a:cxn ang="0">
                  <a:pos x="62" y="396"/>
                </a:cxn>
                <a:cxn ang="0">
                  <a:pos x="57" y="387"/>
                </a:cxn>
                <a:cxn ang="0">
                  <a:pos x="49" y="378"/>
                </a:cxn>
                <a:cxn ang="0">
                  <a:pos x="48" y="369"/>
                </a:cxn>
                <a:cxn ang="0">
                  <a:pos x="49" y="360"/>
                </a:cxn>
                <a:cxn ang="0">
                  <a:pos x="48" y="353"/>
                </a:cxn>
                <a:cxn ang="0">
                  <a:pos x="48" y="314"/>
                </a:cxn>
                <a:cxn ang="0">
                  <a:pos x="0" y="53"/>
                </a:cxn>
                <a:cxn ang="0">
                  <a:pos x="9" y="58"/>
                </a:cxn>
                <a:cxn ang="0">
                  <a:pos x="18" y="62"/>
                </a:cxn>
                <a:cxn ang="0">
                  <a:pos x="33" y="60"/>
                </a:cxn>
                <a:cxn ang="0">
                  <a:pos x="48" y="51"/>
                </a:cxn>
                <a:cxn ang="0">
                  <a:pos x="58" y="42"/>
                </a:cxn>
                <a:cxn ang="0">
                  <a:pos x="170" y="16"/>
                </a:cxn>
                <a:cxn ang="0">
                  <a:pos x="269" y="102"/>
                </a:cxn>
                <a:cxn ang="0">
                  <a:pos x="312" y="327"/>
                </a:cxn>
                <a:cxn ang="0">
                  <a:pos x="314" y="342"/>
                </a:cxn>
                <a:cxn ang="0">
                  <a:pos x="322" y="353"/>
                </a:cxn>
                <a:cxn ang="0">
                  <a:pos x="322" y="365"/>
                </a:cxn>
                <a:cxn ang="0">
                  <a:pos x="294" y="382"/>
                </a:cxn>
              </a:cxnLst>
              <a:rect l="0" t="0" r="r" b="b"/>
              <a:pathLst>
                <a:path w="323" h="548">
                  <a:moveTo>
                    <a:pt x="276" y="382"/>
                  </a:moveTo>
                  <a:lnTo>
                    <a:pt x="274" y="384"/>
                  </a:lnTo>
                  <a:lnTo>
                    <a:pt x="269" y="384"/>
                  </a:lnTo>
                  <a:lnTo>
                    <a:pt x="265" y="384"/>
                  </a:lnTo>
                  <a:lnTo>
                    <a:pt x="265" y="385"/>
                  </a:lnTo>
                  <a:lnTo>
                    <a:pt x="265" y="385"/>
                  </a:lnTo>
                  <a:lnTo>
                    <a:pt x="265" y="389"/>
                  </a:lnTo>
                  <a:lnTo>
                    <a:pt x="265" y="389"/>
                  </a:lnTo>
                  <a:lnTo>
                    <a:pt x="267" y="393"/>
                  </a:lnTo>
                  <a:lnTo>
                    <a:pt x="267" y="396"/>
                  </a:lnTo>
                  <a:lnTo>
                    <a:pt x="269" y="400"/>
                  </a:lnTo>
                  <a:lnTo>
                    <a:pt x="270" y="402"/>
                  </a:lnTo>
                  <a:lnTo>
                    <a:pt x="270" y="402"/>
                  </a:lnTo>
                  <a:lnTo>
                    <a:pt x="272" y="404"/>
                  </a:lnTo>
                  <a:lnTo>
                    <a:pt x="272" y="406"/>
                  </a:lnTo>
                  <a:lnTo>
                    <a:pt x="272" y="407"/>
                  </a:lnTo>
                  <a:lnTo>
                    <a:pt x="270" y="407"/>
                  </a:lnTo>
                  <a:lnTo>
                    <a:pt x="270" y="409"/>
                  </a:lnTo>
                  <a:lnTo>
                    <a:pt x="269" y="411"/>
                  </a:lnTo>
                  <a:lnTo>
                    <a:pt x="267" y="413"/>
                  </a:lnTo>
                  <a:lnTo>
                    <a:pt x="267" y="416"/>
                  </a:lnTo>
                  <a:lnTo>
                    <a:pt x="265" y="418"/>
                  </a:lnTo>
                  <a:lnTo>
                    <a:pt x="265" y="418"/>
                  </a:lnTo>
                  <a:lnTo>
                    <a:pt x="259" y="420"/>
                  </a:lnTo>
                  <a:lnTo>
                    <a:pt x="258" y="422"/>
                  </a:lnTo>
                  <a:lnTo>
                    <a:pt x="258" y="422"/>
                  </a:lnTo>
                  <a:lnTo>
                    <a:pt x="256" y="424"/>
                  </a:lnTo>
                  <a:lnTo>
                    <a:pt x="256" y="427"/>
                  </a:lnTo>
                  <a:lnTo>
                    <a:pt x="254" y="429"/>
                  </a:lnTo>
                  <a:lnTo>
                    <a:pt x="256" y="431"/>
                  </a:lnTo>
                  <a:lnTo>
                    <a:pt x="256" y="437"/>
                  </a:lnTo>
                  <a:lnTo>
                    <a:pt x="254" y="438"/>
                  </a:lnTo>
                  <a:lnTo>
                    <a:pt x="254" y="442"/>
                  </a:lnTo>
                  <a:lnTo>
                    <a:pt x="254" y="442"/>
                  </a:lnTo>
                  <a:lnTo>
                    <a:pt x="250" y="444"/>
                  </a:lnTo>
                  <a:lnTo>
                    <a:pt x="250" y="446"/>
                  </a:lnTo>
                  <a:lnTo>
                    <a:pt x="248" y="446"/>
                  </a:lnTo>
                  <a:lnTo>
                    <a:pt x="248" y="448"/>
                  </a:lnTo>
                  <a:lnTo>
                    <a:pt x="247" y="448"/>
                  </a:lnTo>
                  <a:lnTo>
                    <a:pt x="245" y="448"/>
                  </a:lnTo>
                  <a:lnTo>
                    <a:pt x="245" y="448"/>
                  </a:lnTo>
                  <a:lnTo>
                    <a:pt x="241" y="448"/>
                  </a:lnTo>
                  <a:lnTo>
                    <a:pt x="239" y="448"/>
                  </a:lnTo>
                  <a:lnTo>
                    <a:pt x="239" y="448"/>
                  </a:lnTo>
                  <a:lnTo>
                    <a:pt x="239" y="449"/>
                  </a:lnTo>
                  <a:lnTo>
                    <a:pt x="239" y="449"/>
                  </a:lnTo>
                  <a:lnTo>
                    <a:pt x="239" y="453"/>
                  </a:lnTo>
                  <a:lnTo>
                    <a:pt x="238" y="457"/>
                  </a:lnTo>
                  <a:lnTo>
                    <a:pt x="236" y="458"/>
                  </a:lnTo>
                  <a:lnTo>
                    <a:pt x="236" y="460"/>
                  </a:lnTo>
                  <a:lnTo>
                    <a:pt x="234" y="460"/>
                  </a:lnTo>
                  <a:lnTo>
                    <a:pt x="234" y="464"/>
                  </a:lnTo>
                  <a:lnTo>
                    <a:pt x="236" y="473"/>
                  </a:lnTo>
                  <a:lnTo>
                    <a:pt x="236" y="477"/>
                  </a:lnTo>
                  <a:lnTo>
                    <a:pt x="236" y="479"/>
                  </a:lnTo>
                  <a:lnTo>
                    <a:pt x="236" y="480"/>
                  </a:lnTo>
                  <a:lnTo>
                    <a:pt x="234" y="482"/>
                  </a:lnTo>
                  <a:lnTo>
                    <a:pt x="234" y="482"/>
                  </a:lnTo>
                  <a:lnTo>
                    <a:pt x="232" y="484"/>
                  </a:lnTo>
                  <a:lnTo>
                    <a:pt x="230" y="486"/>
                  </a:lnTo>
                  <a:lnTo>
                    <a:pt x="228" y="486"/>
                  </a:lnTo>
                  <a:lnTo>
                    <a:pt x="228" y="488"/>
                  </a:lnTo>
                  <a:lnTo>
                    <a:pt x="227" y="488"/>
                  </a:lnTo>
                  <a:lnTo>
                    <a:pt x="227" y="490"/>
                  </a:lnTo>
                  <a:lnTo>
                    <a:pt x="227" y="491"/>
                  </a:lnTo>
                  <a:lnTo>
                    <a:pt x="227" y="490"/>
                  </a:lnTo>
                  <a:lnTo>
                    <a:pt x="225" y="490"/>
                  </a:lnTo>
                  <a:lnTo>
                    <a:pt x="223" y="488"/>
                  </a:lnTo>
                  <a:lnTo>
                    <a:pt x="221" y="486"/>
                  </a:lnTo>
                  <a:lnTo>
                    <a:pt x="219" y="486"/>
                  </a:lnTo>
                  <a:lnTo>
                    <a:pt x="217" y="486"/>
                  </a:lnTo>
                  <a:lnTo>
                    <a:pt x="214" y="488"/>
                  </a:lnTo>
                  <a:lnTo>
                    <a:pt x="214" y="488"/>
                  </a:lnTo>
                  <a:lnTo>
                    <a:pt x="212" y="486"/>
                  </a:lnTo>
                  <a:lnTo>
                    <a:pt x="208" y="486"/>
                  </a:lnTo>
                  <a:lnTo>
                    <a:pt x="206" y="486"/>
                  </a:lnTo>
                  <a:lnTo>
                    <a:pt x="205" y="484"/>
                  </a:lnTo>
                  <a:lnTo>
                    <a:pt x="203" y="484"/>
                  </a:lnTo>
                  <a:lnTo>
                    <a:pt x="201" y="482"/>
                  </a:lnTo>
                  <a:lnTo>
                    <a:pt x="201" y="480"/>
                  </a:lnTo>
                  <a:lnTo>
                    <a:pt x="199" y="477"/>
                  </a:lnTo>
                  <a:lnTo>
                    <a:pt x="199" y="475"/>
                  </a:lnTo>
                  <a:lnTo>
                    <a:pt x="199" y="473"/>
                  </a:lnTo>
                  <a:lnTo>
                    <a:pt x="197" y="471"/>
                  </a:lnTo>
                  <a:lnTo>
                    <a:pt x="194" y="471"/>
                  </a:lnTo>
                  <a:lnTo>
                    <a:pt x="194" y="471"/>
                  </a:lnTo>
                  <a:lnTo>
                    <a:pt x="194" y="471"/>
                  </a:lnTo>
                  <a:lnTo>
                    <a:pt x="194" y="469"/>
                  </a:lnTo>
                  <a:lnTo>
                    <a:pt x="192" y="469"/>
                  </a:lnTo>
                  <a:lnTo>
                    <a:pt x="190" y="468"/>
                  </a:lnTo>
                  <a:lnTo>
                    <a:pt x="190" y="469"/>
                  </a:lnTo>
                  <a:lnTo>
                    <a:pt x="190" y="469"/>
                  </a:lnTo>
                  <a:lnTo>
                    <a:pt x="190" y="471"/>
                  </a:lnTo>
                  <a:lnTo>
                    <a:pt x="190" y="473"/>
                  </a:lnTo>
                  <a:lnTo>
                    <a:pt x="190" y="473"/>
                  </a:lnTo>
                  <a:lnTo>
                    <a:pt x="194" y="473"/>
                  </a:lnTo>
                  <a:lnTo>
                    <a:pt x="194" y="473"/>
                  </a:lnTo>
                  <a:lnTo>
                    <a:pt x="196" y="473"/>
                  </a:lnTo>
                  <a:lnTo>
                    <a:pt x="196" y="475"/>
                  </a:lnTo>
                  <a:lnTo>
                    <a:pt x="196" y="475"/>
                  </a:lnTo>
                  <a:lnTo>
                    <a:pt x="194" y="475"/>
                  </a:lnTo>
                  <a:lnTo>
                    <a:pt x="192" y="477"/>
                  </a:lnTo>
                  <a:lnTo>
                    <a:pt x="190" y="477"/>
                  </a:lnTo>
                  <a:lnTo>
                    <a:pt x="190" y="479"/>
                  </a:lnTo>
                  <a:lnTo>
                    <a:pt x="190" y="480"/>
                  </a:lnTo>
                  <a:lnTo>
                    <a:pt x="188" y="480"/>
                  </a:lnTo>
                  <a:lnTo>
                    <a:pt x="188" y="480"/>
                  </a:lnTo>
                  <a:lnTo>
                    <a:pt x="188" y="480"/>
                  </a:lnTo>
                  <a:lnTo>
                    <a:pt x="186" y="479"/>
                  </a:lnTo>
                  <a:lnTo>
                    <a:pt x="186" y="479"/>
                  </a:lnTo>
                  <a:lnTo>
                    <a:pt x="185" y="479"/>
                  </a:lnTo>
                  <a:lnTo>
                    <a:pt x="183" y="479"/>
                  </a:lnTo>
                  <a:lnTo>
                    <a:pt x="183" y="479"/>
                  </a:lnTo>
                  <a:lnTo>
                    <a:pt x="183" y="480"/>
                  </a:lnTo>
                  <a:lnTo>
                    <a:pt x="183" y="480"/>
                  </a:lnTo>
                  <a:lnTo>
                    <a:pt x="185" y="482"/>
                  </a:lnTo>
                  <a:lnTo>
                    <a:pt x="186" y="482"/>
                  </a:lnTo>
                  <a:lnTo>
                    <a:pt x="186" y="484"/>
                  </a:lnTo>
                  <a:lnTo>
                    <a:pt x="186" y="484"/>
                  </a:lnTo>
                  <a:lnTo>
                    <a:pt x="186" y="486"/>
                  </a:lnTo>
                  <a:lnTo>
                    <a:pt x="185" y="486"/>
                  </a:lnTo>
                  <a:lnTo>
                    <a:pt x="185" y="488"/>
                  </a:lnTo>
                  <a:lnTo>
                    <a:pt x="181" y="488"/>
                  </a:lnTo>
                  <a:lnTo>
                    <a:pt x="181" y="490"/>
                  </a:lnTo>
                  <a:lnTo>
                    <a:pt x="179" y="490"/>
                  </a:lnTo>
                  <a:lnTo>
                    <a:pt x="179" y="490"/>
                  </a:lnTo>
                  <a:lnTo>
                    <a:pt x="179" y="491"/>
                  </a:lnTo>
                  <a:lnTo>
                    <a:pt x="179" y="497"/>
                  </a:lnTo>
                  <a:lnTo>
                    <a:pt x="181" y="499"/>
                  </a:lnTo>
                  <a:lnTo>
                    <a:pt x="183" y="501"/>
                  </a:lnTo>
                  <a:lnTo>
                    <a:pt x="183" y="501"/>
                  </a:lnTo>
                  <a:lnTo>
                    <a:pt x="183" y="502"/>
                  </a:lnTo>
                  <a:lnTo>
                    <a:pt x="183" y="504"/>
                  </a:lnTo>
                  <a:lnTo>
                    <a:pt x="181" y="504"/>
                  </a:lnTo>
                  <a:lnTo>
                    <a:pt x="181" y="504"/>
                  </a:lnTo>
                  <a:lnTo>
                    <a:pt x="179" y="506"/>
                  </a:lnTo>
                  <a:lnTo>
                    <a:pt x="177" y="506"/>
                  </a:lnTo>
                  <a:lnTo>
                    <a:pt x="175" y="506"/>
                  </a:lnTo>
                  <a:lnTo>
                    <a:pt x="175" y="506"/>
                  </a:lnTo>
                  <a:lnTo>
                    <a:pt x="175" y="508"/>
                  </a:lnTo>
                  <a:lnTo>
                    <a:pt x="175" y="513"/>
                  </a:lnTo>
                  <a:lnTo>
                    <a:pt x="175" y="513"/>
                  </a:lnTo>
                  <a:lnTo>
                    <a:pt x="175" y="513"/>
                  </a:lnTo>
                  <a:lnTo>
                    <a:pt x="172" y="517"/>
                  </a:lnTo>
                  <a:lnTo>
                    <a:pt x="172" y="517"/>
                  </a:lnTo>
                  <a:lnTo>
                    <a:pt x="172" y="517"/>
                  </a:lnTo>
                  <a:lnTo>
                    <a:pt x="170" y="517"/>
                  </a:lnTo>
                  <a:lnTo>
                    <a:pt x="170" y="515"/>
                  </a:lnTo>
                  <a:lnTo>
                    <a:pt x="170" y="511"/>
                  </a:lnTo>
                  <a:lnTo>
                    <a:pt x="170" y="510"/>
                  </a:lnTo>
                  <a:lnTo>
                    <a:pt x="170" y="510"/>
                  </a:lnTo>
                  <a:lnTo>
                    <a:pt x="170" y="508"/>
                  </a:lnTo>
                  <a:lnTo>
                    <a:pt x="168" y="510"/>
                  </a:lnTo>
                  <a:lnTo>
                    <a:pt x="168" y="510"/>
                  </a:lnTo>
                  <a:lnTo>
                    <a:pt x="164" y="510"/>
                  </a:lnTo>
                  <a:lnTo>
                    <a:pt x="164" y="511"/>
                  </a:lnTo>
                  <a:lnTo>
                    <a:pt x="163" y="511"/>
                  </a:lnTo>
                  <a:lnTo>
                    <a:pt x="161" y="511"/>
                  </a:lnTo>
                  <a:lnTo>
                    <a:pt x="161" y="511"/>
                  </a:lnTo>
                  <a:lnTo>
                    <a:pt x="159" y="510"/>
                  </a:lnTo>
                  <a:lnTo>
                    <a:pt x="153" y="502"/>
                  </a:lnTo>
                  <a:lnTo>
                    <a:pt x="153" y="502"/>
                  </a:lnTo>
                  <a:lnTo>
                    <a:pt x="152" y="502"/>
                  </a:lnTo>
                  <a:lnTo>
                    <a:pt x="150" y="502"/>
                  </a:lnTo>
                  <a:lnTo>
                    <a:pt x="148" y="502"/>
                  </a:lnTo>
                  <a:lnTo>
                    <a:pt x="148" y="504"/>
                  </a:lnTo>
                  <a:lnTo>
                    <a:pt x="146" y="508"/>
                  </a:lnTo>
                  <a:lnTo>
                    <a:pt x="144" y="510"/>
                  </a:lnTo>
                  <a:lnTo>
                    <a:pt x="141" y="511"/>
                  </a:lnTo>
                  <a:lnTo>
                    <a:pt x="137" y="511"/>
                  </a:lnTo>
                  <a:lnTo>
                    <a:pt x="137" y="511"/>
                  </a:lnTo>
                  <a:lnTo>
                    <a:pt x="135" y="515"/>
                  </a:lnTo>
                  <a:lnTo>
                    <a:pt x="133" y="517"/>
                  </a:lnTo>
                  <a:lnTo>
                    <a:pt x="133" y="519"/>
                  </a:lnTo>
                  <a:lnTo>
                    <a:pt x="133" y="524"/>
                  </a:lnTo>
                  <a:lnTo>
                    <a:pt x="132" y="528"/>
                  </a:lnTo>
                  <a:lnTo>
                    <a:pt x="132" y="532"/>
                  </a:lnTo>
                  <a:lnTo>
                    <a:pt x="130" y="532"/>
                  </a:lnTo>
                  <a:lnTo>
                    <a:pt x="130" y="532"/>
                  </a:lnTo>
                  <a:lnTo>
                    <a:pt x="130" y="532"/>
                  </a:lnTo>
                  <a:lnTo>
                    <a:pt x="128" y="532"/>
                  </a:lnTo>
                  <a:lnTo>
                    <a:pt x="128" y="532"/>
                  </a:lnTo>
                  <a:lnTo>
                    <a:pt x="126" y="532"/>
                  </a:lnTo>
                  <a:lnTo>
                    <a:pt x="126" y="532"/>
                  </a:lnTo>
                  <a:lnTo>
                    <a:pt x="124" y="530"/>
                  </a:lnTo>
                  <a:lnTo>
                    <a:pt x="124" y="528"/>
                  </a:lnTo>
                  <a:lnTo>
                    <a:pt x="124" y="528"/>
                  </a:lnTo>
                  <a:lnTo>
                    <a:pt x="124" y="528"/>
                  </a:lnTo>
                  <a:lnTo>
                    <a:pt x="122" y="526"/>
                  </a:lnTo>
                  <a:lnTo>
                    <a:pt x="122" y="526"/>
                  </a:lnTo>
                  <a:lnTo>
                    <a:pt x="117" y="526"/>
                  </a:lnTo>
                  <a:lnTo>
                    <a:pt x="115" y="526"/>
                  </a:lnTo>
                  <a:lnTo>
                    <a:pt x="111" y="524"/>
                  </a:lnTo>
                  <a:lnTo>
                    <a:pt x="108" y="522"/>
                  </a:lnTo>
                  <a:lnTo>
                    <a:pt x="104" y="521"/>
                  </a:lnTo>
                  <a:lnTo>
                    <a:pt x="102" y="521"/>
                  </a:lnTo>
                  <a:lnTo>
                    <a:pt x="100" y="521"/>
                  </a:lnTo>
                  <a:lnTo>
                    <a:pt x="97" y="519"/>
                  </a:lnTo>
                  <a:lnTo>
                    <a:pt x="97" y="519"/>
                  </a:lnTo>
                  <a:lnTo>
                    <a:pt x="93" y="521"/>
                  </a:lnTo>
                  <a:lnTo>
                    <a:pt x="91" y="521"/>
                  </a:lnTo>
                  <a:lnTo>
                    <a:pt x="90" y="522"/>
                  </a:lnTo>
                  <a:lnTo>
                    <a:pt x="90" y="524"/>
                  </a:lnTo>
                  <a:lnTo>
                    <a:pt x="88" y="524"/>
                  </a:lnTo>
                  <a:lnTo>
                    <a:pt x="86" y="524"/>
                  </a:lnTo>
                  <a:lnTo>
                    <a:pt x="82" y="524"/>
                  </a:lnTo>
                  <a:lnTo>
                    <a:pt x="80" y="524"/>
                  </a:lnTo>
                  <a:lnTo>
                    <a:pt x="80" y="522"/>
                  </a:lnTo>
                  <a:lnTo>
                    <a:pt x="80" y="521"/>
                  </a:lnTo>
                  <a:lnTo>
                    <a:pt x="79" y="519"/>
                  </a:lnTo>
                  <a:lnTo>
                    <a:pt x="79" y="519"/>
                  </a:lnTo>
                  <a:lnTo>
                    <a:pt x="79" y="519"/>
                  </a:lnTo>
                  <a:lnTo>
                    <a:pt x="79" y="519"/>
                  </a:lnTo>
                  <a:lnTo>
                    <a:pt x="77" y="519"/>
                  </a:lnTo>
                  <a:lnTo>
                    <a:pt x="77" y="522"/>
                  </a:lnTo>
                  <a:lnTo>
                    <a:pt x="77" y="522"/>
                  </a:lnTo>
                  <a:lnTo>
                    <a:pt x="77" y="524"/>
                  </a:lnTo>
                  <a:lnTo>
                    <a:pt x="79" y="526"/>
                  </a:lnTo>
                  <a:lnTo>
                    <a:pt x="80" y="528"/>
                  </a:lnTo>
                  <a:lnTo>
                    <a:pt x="80" y="528"/>
                  </a:lnTo>
                  <a:lnTo>
                    <a:pt x="82" y="532"/>
                  </a:lnTo>
                  <a:lnTo>
                    <a:pt x="80" y="533"/>
                  </a:lnTo>
                  <a:lnTo>
                    <a:pt x="79" y="535"/>
                  </a:lnTo>
                  <a:lnTo>
                    <a:pt x="79" y="535"/>
                  </a:lnTo>
                  <a:lnTo>
                    <a:pt x="75" y="537"/>
                  </a:lnTo>
                  <a:lnTo>
                    <a:pt x="75" y="537"/>
                  </a:lnTo>
                  <a:lnTo>
                    <a:pt x="73" y="535"/>
                  </a:lnTo>
                  <a:lnTo>
                    <a:pt x="73" y="535"/>
                  </a:lnTo>
                  <a:lnTo>
                    <a:pt x="73" y="533"/>
                  </a:lnTo>
                  <a:lnTo>
                    <a:pt x="73" y="532"/>
                  </a:lnTo>
                  <a:lnTo>
                    <a:pt x="73" y="530"/>
                  </a:lnTo>
                  <a:lnTo>
                    <a:pt x="73" y="528"/>
                  </a:lnTo>
                  <a:lnTo>
                    <a:pt x="71" y="528"/>
                  </a:lnTo>
                  <a:lnTo>
                    <a:pt x="71" y="528"/>
                  </a:lnTo>
                  <a:lnTo>
                    <a:pt x="69" y="528"/>
                  </a:lnTo>
                  <a:lnTo>
                    <a:pt x="68" y="530"/>
                  </a:lnTo>
                  <a:lnTo>
                    <a:pt x="66" y="530"/>
                  </a:lnTo>
                  <a:lnTo>
                    <a:pt x="64" y="530"/>
                  </a:lnTo>
                  <a:lnTo>
                    <a:pt x="62" y="532"/>
                  </a:lnTo>
                  <a:lnTo>
                    <a:pt x="60" y="533"/>
                  </a:lnTo>
                  <a:lnTo>
                    <a:pt x="58" y="533"/>
                  </a:lnTo>
                  <a:lnTo>
                    <a:pt x="58" y="533"/>
                  </a:lnTo>
                  <a:lnTo>
                    <a:pt x="57" y="533"/>
                  </a:lnTo>
                  <a:lnTo>
                    <a:pt x="53" y="530"/>
                  </a:lnTo>
                  <a:lnTo>
                    <a:pt x="53" y="530"/>
                  </a:lnTo>
                  <a:lnTo>
                    <a:pt x="51" y="530"/>
                  </a:lnTo>
                  <a:lnTo>
                    <a:pt x="49" y="528"/>
                  </a:lnTo>
                  <a:lnTo>
                    <a:pt x="49" y="530"/>
                  </a:lnTo>
                  <a:lnTo>
                    <a:pt x="48" y="530"/>
                  </a:lnTo>
                  <a:lnTo>
                    <a:pt x="48" y="532"/>
                  </a:lnTo>
                  <a:lnTo>
                    <a:pt x="46" y="533"/>
                  </a:lnTo>
                  <a:lnTo>
                    <a:pt x="48" y="535"/>
                  </a:lnTo>
                  <a:lnTo>
                    <a:pt x="48" y="537"/>
                  </a:lnTo>
                  <a:lnTo>
                    <a:pt x="49" y="537"/>
                  </a:lnTo>
                  <a:lnTo>
                    <a:pt x="49" y="537"/>
                  </a:lnTo>
                  <a:lnTo>
                    <a:pt x="51" y="541"/>
                  </a:lnTo>
                  <a:lnTo>
                    <a:pt x="51" y="541"/>
                  </a:lnTo>
                  <a:lnTo>
                    <a:pt x="51" y="543"/>
                  </a:lnTo>
                  <a:lnTo>
                    <a:pt x="51" y="544"/>
                  </a:lnTo>
                  <a:lnTo>
                    <a:pt x="49" y="546"/>
                  </a:lnTo>
                  <a:lnTo>
                    <a:pt x="49" y="546"/>
                  </a:lnTo>
                  <a:lnTo>
                    <a:pt x="49" y="548"/>
                  </a:lnTo>
                  <a:lnTo>
                    <a:pt x="48" y="548"/>
                  </a:lnTo>
                  <a:lnTo>
                    <a:pt x="48" y="548"/>
                  </a:lnTo>
                  <a:lnTo>
                    <a:pt x="48" y="548"/>
                  </a:lnTo>
                  <a:lnTo>
                    <a:pt x="44" y="546"/>
                  </a:lnTo>
                  <a:lnTo>
                    <a:pt x="44" y="546"/>
                  </a:lnTo>
                  <a:lnTo>
                    <a:pt x="42" y="546"/>
                  </a:lnTo>
                  <a:lnTo>
                    <a:pt x="40" y="546"/>
                  </a:lnTo>
                  <a:lnTo>
                    <a:pt x="40" y="546"/>
                  </a:lnTo>
                  <a:lnTo>
                    <a:pt x="40" y="546"/>
                  </a:lnTo>
                  <a:lnTo>
                    <a:pt x="37" y="546"/>
                  </a:lnTo>
                  <a:lnTo>
                    <a:pt x="35" y="546"/>
                  </a:lnTo>
                  <a:lnTo>
                    <a:pt x="35" y="546"/>
                  </a:lnTo>
                  <a:lnTo>
                    <a:pt x="35" y="544"/>
                  </a:lnTo>
                  <a:lnTo>
                    <a:pt x="35" y="544"/>
                  </a:lnTo>
                  <a:lnTo>
                    <a:pt x="35" y="543"/>
                  </a:lnTo>
                  <a:lnTo>
                    <a:pt x="37" y="544"/>
                  </a:lnTo>
                  <a:lnTo>
                    <a:pt x="38" y="543"/>
                  </a:lnTo>
                  <a:lnTo>
                    <a:pt x="40" y="543"/>
                  </a:lnTo>
                  <a:lnTo>
                    <a:pt x="40" y="543"/>
                  </a:lnTo>
                  <a:lnTo>
                    <a:pt x="40" y="543"/>
                  </a:lnTo>
                  <a:lnTo>
                    <a:pt x="40" y="541"/>
                  </a:lnTo>
                  <a:lnTo>
                    <a:pt x="38" y="541"/>
                  </a:lnTo>
                  <a:lnTo>
                    <a:pt x="37" y="541"/>
                  </a:lnTo>
                  <a:lnTo>
                    <a:pt x="35" y="539"/>
                  </a:lnTo>
                  <a:lnTo>
                    <a:pt x="33" y="537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5" y="535"/>
                  </a:lnTo>
                  <a:lnTo>
                    <a:pt x="37" y="535"/>
                  </a:lnTo>
                  <a:lnTo>
                    <a:pt x="38" y="535"/>
                  </a:lnTo>
                  <a:lnTo>
                    <a:pt x="38" y="533"/>
                  </a:lnTo>
                  <a:lnTo>
                    <a:pt x="38" y="533"/>
                  </a:lnTo>
                  <a:lnTo>
                    <a:pt x="38" y="532"/>
                  </a:lnTo>
                  <a:lnTo>
                    <a:pt x="38" y="532"/>
                  </a:lnTo>
                  <a:lnTo>
                    <a:pt x="37" y="532"/>
                  </a:lnTo>
                  <a:lnTo>
                    <a:pt x="35" y="532"/>
                  </a:lnTo>
                  <a:lnTo>
                    <a:pt x="33" y="532"/>
                  </a:lnTo>
                  <a:lnTo>
                    <a:pt x="33" y="530"/>
                  </a:lnTo>
                  <a:lnTo>
                    <a:pt x="33" y="530"/>
                  </a:lnTo>
                  <a:lnTo>
                    <a:pt x="33" y="530"/>
                  </a:lnTo>
                  <a:lnTo>
                    <a:pt x="35" y="532"/>
                  </a:lnTo>
                  <a:lnTo>
                    <a:pt x="37" y="530"/>
                  </a:lnTo>
                  <a:lnTo>
                    <a:pt x="37" y="530"/>
                  </a:lnTo>
                  <a:lnTo>
                    <a:pt x="37" y="528"/>
                  </a:lnTo>
                  <a:lnTo>
                    <a:pt x="37" y="526"/>
                  </a:lnTo>
                  <a:lnTo>
                    <a:pt x="38" y="526"/>
                  </a:lnTo>
                  <a:lnTo>
                    <a:pt x="38" y="526"/>
                  </a:lnTo>
                  <a:lnTo>
                    <a:pt x="38" y="524"/>
                  </a:lnTo>
                  <a:lnTo>
                    <a:pt x="37" y="522"/>
                  </a:lnTo>
                  <a:lnTo>
                    <a:pt x="37" y="521"/>
                  </a:lnTo>
                  <a:lnTo>
                    <a:pt x="37" y="519"/>
                  </a:lnTo>
                  <a:lnTo>
                    <a:pt x="37" y="517"/>
                  </a:lnTo>
                  <a:lnTo>
                    <a:pt x="37" y="517"/>
                  </a:lnTo>
                  <a:lnTo>
                    <a:pt x="35" y="517"/>
                  </a:lnTo>
                  <a:lnTo>
                    <a:pt x="35" y="517"/>
                  </a:lnTo>
                  <a:lnTo>
                    <a:pt x="35" y="517"/>
                  </a:lnTo>
                  <a:lnTo>
                    <a:pt x="35" y="515"/>
                  </a:lnTo>
                  <a:lnTo>
                    <a:pt x="38" y="513"/>
                  </a:lnTo>
                  <a:lnTo>
                    <a:pt x="40" y="511"/>
                  </a:lnTo>
                  <a:lnTo>
                    <a:pt x="40" y="511"/>
                  </a:lnTo>
                  <a:lnTo>
                    <a:pt x="40" y="510"/>
                  </a:lnTo>
                  <a:lnTo>
                    <a:pt x="40" y="510"/>
                  </a:lnTo>
                  <a:lnTo>
                    <a:pt x="40" y="510"/>
                  </a:lnTo>
                  <a:lnTo>
                    <a:pt x="40" y="508"/>
                  </a:lnTo>
                  <a:lnTo>
                    <a:pt x="40" y="508"/>
                  </a:lnTo>
                  <a:lnTo>
                    <a:pt x="38" y="510"/>
                  </a:lnTo>
                  <a:lnTo>
                    <a:pt x="37" y="510"/>
                  </a:lnTo>
                  <a:lnTo>
                    <a:pt x="37" y="510"/>
                  </a:lnTo>
                  <a:lnTo>
                    <a:pt x="35" y="510"/>
                  </a:lnTo>
                  <a:lnTo>
                    <a:pt x="35" y="510"/>
                  </a:lnTo>
                  <a:lnTo>
                    <a:pt x="35" y="510"/>
                  </a:lnTo>
                  <a:lnTo>
                    <a:pt x="37" y="508"/>
                  </a:lnTo>
                  <a:lnTo>
                    <a:pt x="38" y="506"/>
                  </a:lnTo>
                  <a:lnTo>
                    <a:pt x="38" y="506"/>
                  </a:lnTo>
                  <a:lnTo>
                    <a:pt x="38" y="504"/>
                  </a:lnTo>
                  <a:lnTo>
                    <a:pt x="40" y="504"/>
                  </a:lnTo>
                  <a:lnTo>
                    <a:pt x="42" y="501"/>
                  </a:lnTo>
                  <a:lnTo>
                    <a:pt x="42" y="501"/>
                  </a:lnTo>
                  <a:lnTo>
                    <a:pt x="42" y="499"/>
                  </a:lnTo>
                  <a:lnTo>
                    <a:pt x="38" y="497"/>
                  </a:lnTo>
                  <a:lnTo>
                    <a:pt x="37" y="497"/>
                  </a:lnTo>
                  <a:lnTo>
                    <a:pt x="37" y="497"/>
                  </a:lnTo>
                  <a:lnTo>
                    <a:pt x="37" y="493"/>
                  </a:lnTo>
                  <a:lnTo>
                    <a:pt x="37" y="493"/>
                  </a:lnTo>
                  <a:lnTo>
                    <a:pt x="35" y="491"/>
                  </a:lnTo>
                  <a:lnTo>
                    <a:pt x="37" y="491"/>
                  </a:lnTo>
                  <a:lnTo>
                    <a:pt x="37" y="491"/>
                  </a:lnTo>
                  <a:lnTo>
                    <a:pt x="38" y="490"/>
                  </a:lnTo>
                  <a:lnTo>
                    <a:pt x="38" y="490"/>
                  </a:lnTo>
                  <a:lnTo>
                    <a:pt x="38" y="486"/>
                  </a:lnTo>
                  <a:lnTo>
                    <a:pt x="38" y="484"/>
                  </a:lnTo>
                  <a:lnTo>
                    <a:pt x="38" y="482"/>
                  </a:lnTo>
                  <a:lnTo>
                    <a:pt x="40" y="482"/>
                  </a:lnTo>
                  <a:lnTo>
                    <a:pt x="40" y="482"/>
                  </a:lnTo>
                  <a:lnTo>
                    <a:pt x="42" y="482"/>
                  </a:lnTo>
                  <a:lnTo>
                    <a:pt x="40" y="486"/>
                  </a:lnTo>
                  <a:lnTo>
                    <a:pt x="42" y="486"/>
                  </a:lnTo>
                  <a:lnTo>
                    <a:pt x="42" y="486"/>
                  </a:lnTo>
                  <a:lnTo>
                    <a:pt x="42" y="484"/>
                  </a:lnTo>
                  <a:lnTo>
                    <a:pt x="44" y="482"/>
                  </a:lnTo>
                  <a:lnTo>
                    <a:pt x="44" y="480"/>
                  </a:lnTo>
                  <a:lnTo>
                    <a:pt x="44" y="480"/>
                  </a:lnTo>
                  <a:lnTo>
                    <a:pt x="44" y="480"/>
                  </a:lnTo>
                  <a:lnTo>
                    <a:pt x="46" y="480"/>
                  </a:lnTo>
                  <a:lnTo>
                    <a:pt x="46" y="484"/>
                  </a:lnTo>
                  <a:lnTo>
                    <a:pt x="46" y="484"/>
                  </a:lnTo>
                  <a:lnTo>
                    <a:pt x="48" y="484"/>
                  </a:lnTo>
                  <a:lnTo>
                    <a:pt x="48" y="482"/>
                  </a:lnTo>
                  <a:lnTo>
                    <a:pt x="48" y="480"/>
                  </a:lnTo>
                  <a:lnTo>
                    <a:pt x="48" y="477"/>
                  </a:lnTo>
                  <a:lnTo>
                    <a:pt x="48" y="475"/>
                  </a:lnTo>
                  <a:lnTo>
                    <a:pt x="49" y="473"/>
                  </a:lnTo>
                  <a:lnTo>
                    <a:pt x="51" y="471"/>
                  </a:lnTo>
                  <a:lnTo>
                    <a:pt x="53" y="469"/>
                  </a:lnTo>
                  <a:lnTo>
                    <a:pt x="55" y="466"/>
                  </a:lnTo>
                  <a:lnTo>
                    <a:pt x="55" y="462"/>
                  </a:lnTo>
                  <a:lnTo>
                    <a:pt x="53" y="460"/>
                  </a:lnTo>
                  <a:lnTo>
                    <a:pt x="53" y="460"/>
                  </a:lnTo>
                  <a:lnTo>
                    <a:pt x="51" y="460"/>
                  </a:lnTo>
                  <a:lnTo>
                    <a:pt x="53" y="458"/>
                  </a:lnTo>
                  <a:lnTo>
                    <a:pt x="57" y="457"/>
                  </a:lnTo>
                  <a:lnTo>
                    <a:pt x="58" y="457"/>
                  </a:lnTo>
                  <a:lnTo>
                    <a:pt x="58" y="453"/>
                  </a:lnTo>
                  <a:lnTo>
                    <a:pt x="60" y="453"/>
                  </a:lnTo>
                  <a:lnTo>
                    <a:pt x="60" y="455"/>
                  </a:lnTo>
                  <a:lnTo>
                    <a:pt x="62" y="453"/>
                  </a:lnTo>
                  <a:lnTo>
                    <a:pt x="62" y="453"/>
                  </a:lnTo>
                  <a:lnTo>
                    <a:pt x="60" y="451"/>
                  </a:lnTo>
                  <a:lnTo>
                    <a:pt x="58" y="449"/>
                  </a:lnTo>
                  <a:lnTo>
                    <a:pt x="58" y="449"/>
                  </a:lnTo>
                  <a:lnTo>
                    <a:pt x="58" y="448"/>
                  </a:lnTo>
                  <a:lnTo>
                    <a:pt x="58" y="446"/>
                  </a:lnTo>
                  <a:lnTo>
                    <a:pt x="60" y="444"/>
                  </a:lnTo>
                  <a:lnTo>
                    <a:pt x="60" y="444"/>
                  </a:lnTo>
                  <a:lnTo>
                    <a:pt x="60" y="444"/>
                  </a:lnTo>
                  <a:lnTo>
                    <a:pt x="60" y="442"/>
                  </a:lnTo>
                  <a:lnTo>
                    <a:pt x="60" y="442"/>
                  </a:lnTo>
                  <a:lnTo>
                    <a:pt x="62" y="440"/>
                  </a:lnTo>
                  <a:lnTo>
                    <a:pt x="62" y="440"/>
                  </a:lnTo>
                  <a:lnTo>
                    <a:pt x="62" y="440"/>
                  </a:lnTo>
                  <a:lnTo>
                    <a:pt x="60" y="438"/>
                  </a:lnTo>
                  <a:lnTo>
                    <a:pt x="60" y="437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3"/>
                  </a:lnTo>
                  <a:lnTo>
                    <a:pt x="66" y="431"/>
                  </a:lnTo>
                  <a:lnTo>
                    <a:pt x="68" y="429"/>
                  </a:lnTo>
                  <a:lnTo>
                    <a:pt x="69" y="427"/>
                  </a:lnTo>
                  <a:lnTo>
                    <a:pt x="69" y="427"/>
                  </a:lnTo>
                  <a:lnTo>
                    <a:pt x="69" y="422"/>
                  </a:lnTo>
                  <a:lnTo>
                    <a:pt x="69" y="422"/>
                  </a:lnTo>
                  <a:lnTo>
                    <a:pt x="69" y="420"/>
                  </a:lnTo>
                  <a:lnTo>
                    <a:pt x="69" y="420"/>
                  </a:lnTo>
                  <a:lnTo>
                    <a:pt x="69" y="418"/>
                  </a:lnTo>
                  <a:lnTo>
                    <a:pt x="68" y="418"/>
                  </a:lnTo>
                  <a:lnTo>
                    <a:pt x="68" y="416"/>
                  </a:lnTo>
                  <a:lnTo>
                    <a:pt x="68" y="416"/>
                  </a:lnTo>
                  <a:lnTo>
                    <a:pt x="69" y="416"/>
                  </a:lnTo>
                  <a:lnTo>
                    <a:pt x="69" y="415"/>
                  </a:lnTo>
                  <a:lnTo>
                    <a:pt x="66" y="413"/>
                  </a:lnTo>
                  <a:lnTo>
                    <a:pt x="66" y="411"/>
                  </a:lnTo>
                  <a:lnTo>
                    <a:pt x="66" y="409"/>
                  </a:lnTo>
                  <a:lnTo>
                    <a:pt x="64" y="407"/>
                  </a:lnTo>
                  <a:lnTo>
                    <a:pt x="62" y="407"/>
                  </a:lnTo>
                  <a:lnTo>
                    <a:pt x="62" y="407"/>
                  </a:lnTo>
                  <a:lnTo>
                    <a:pt x="62" y="406"/>
                  </a:lnTo>
                  <a:lnTo>
                    <a:pt x="62" y="406"/>
                  </a:lnTo>
                  <a:lnTo>
                    <a:pt x="62" y="402"/>
                  </a:lnTo>
                  <a:lnTo>
                    <a:pt x="64" y="402"/>
                  </a:lnTo>
                  <a:lnTo>
                    <a:pt x="64" y="402"/>
                  </a:lnTo>
                  <a:lnTo>
                    <a:pt x="62" y="400"/>
                  </a:lnTo>
                  <a:lnTo>
                    <a:pt x="62" y="400"/>
                  </a:lnTo>
                  <a:lnTo>
                    <a:pt x="64" y="398"/>
                  </a:lnTo>
                  <a:lnTo>
                    <a:pt x="62" y="396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0" y="393"/>
                  </a:lnTo>
                  <a:lnTo>
                    <a:pt x="57" y="393"/>
                  </a:lnTo>
                  <a:lnTo>
                    <a:pt x="57" y="393"/>
                  </a:lnTo>
                  <a:lnTo>
                    <a:pt x="57" y="391"/>
                  </a:lnTo>
                  <a:lnTo>
                    <a:pt x="57" y="391"/>
                  </a:lnTo>
                  <a:lnTo>
                    <a:pt x="57" y="391"/>
                  </a:lnTo>
                  <a:lnTo>
                    <a:pt x="57" y="391"/>
                  </a:lnTo>
                  <a:lnTo>
                    <a:pt x="57" y="387"/>
                  </a:lnTo>
                  <a:lnTo>
                    <a:pt x="55" y="385"/>
                  </a:lnTo>
                  <a:lnTo>
                    <a:pt x="55" y="384"/>
                  </a:lnTo>
                  <a:lnTo>
                    <a:pt x="55" y="384"/>
                  </a:lnTo>
                  <a:lnTo>
                    <a:pt x="53" y="382"/>
                  </a:lnTo>
                  <a:lnTo>
                    <a:pt x="53" y="382"/>
                  </a:lnTo>
                  <a:lnTo>
                    <a:pt x="51" y="382"/>
                  </a:lnTo>
                  <a:lnTo>
                    <a:pt x="51" y="382"/>
                  </a:lnTo>
                  <a:lnTo>
                    <a:pt x="51" y="380"/>
                  </a:lnTo>
                  <a:lnTo>
                    <a:pt x="51" y="380"/>
                  </a:lnTo>
                  <a:lnTo>
                    <a:pt x="49" y="380"/>
                  </a:lnTo>
                  <a:lnTo>
                    <a:pt x="49" y="378"/>
                  </a:lnTo>
                  <a:lnTo>
                    <a:pt x="48" y="378"/>
                  </a:lnTo>
                  <a:lnTo>
                    <a:pt x="48" y="378"/>
                  </a:lnTo>
                  <a:lnTo>
                    <a:pt x="48" y="378"/>
                  </a:lnTo>
                  <a:lnTo>
                    <a:pt x="48" y="376"/>
                  </a:lnTo>
                  <a:lnTo>
                    <a:pt x="48" y="376"/>
                  </a:lnTo>
                  <a:lnTo>
                    <a:pt x="46" y="376"/>
                  </a:lnTo>
                  <a:lnTo>
                    <a:pt x="46" y="374"/>
                  </a:lnTo>
                  <a:lnTo>
                    <a:pt x="46" y="374"/>
                  </a:lnTo>
                  <a:lnTo>
                    <a:pt x="48" y="371"/>
                  </a:lnTo>
                  <a:lnTo>
                    <a:pt x="48" y="371"/>
                  </a:lnTo>
                  <a:lnTo>
                    <a:pt x="48" y="369"/>
                  </a:lnTo>
                  <a:lnTo>
                    <a:pt x="49" y="369"/>
                  </a:lnTo>
                  <a:lnTo>
                    <a:pt x="49" y="369"/>
                  </a:lnTo>
                  <a:lnTo>
                    <a:pt x="49" y="367"/>
                  </a:lnTo>
                  <a:lnTo>
                    <a:pt x="51" y="367"/>
                  </a:lnTo>
                  <a:lnTo>
                    <a:pt x="51" y="363"/>
                  </a:lnTo>
                  <a:lnTo>
                    <a:pt x="51" y="363"/>
                  </a:lnTo>
                  <a:lnTo>
                    <a:pt x="51" y="362"/>
                  </a:lnTo>
                  <a:lnTo>
                    <a:pt x="51" y="360"/>
                  </a:lnTo>
                  <a:lnTo>
                    <a:pt x="51" y="360"/>
                  </a:lnTo>
                  <a:lnTo>
                    <a:pt x="51" y="360"/>
                  </a:lnTo>
                  <a:lnTo>
                    <a:pt x="49" y="360"/>
                  </a:lnTo>
                  <a:lnTo>
                    <a:pt x="49" y="360"/>
                  </a:lnTo>
                  <a:lnTo>
                    <a:pt x="49" y="360"/>
                  </a:lnTo>
                  <a:lnTo>
                    <a:pt x="48" y="360"/>
                  </a:lnTo>
                  <a:lnTo>
                    <a:pt x="48" y="356"/>
                  </a:lnTo>
                  <a:lnTo>
                    <a:pt x="48" y="356"/>
                  </a:lnTo>
                  <a:lnTo>
                    <a:pt x="48" y="354"/>
                  </a:lnTo>
                  <a:lnTo>
                    <a:pt x="48" y="354"/>
                  </a:lnTo>
                  <a:lnTo>
                    <a:pt x="48" y="354"/>
                  </a:lnTo>
                  <a:lnTo>
                    <a:pt x="46" y="354"/>
                  </a:lnTo>
                  <a:lnTo>
                    <a:pt x="46" y="354"/>
                  </a:lnTo>
                  <a:lnTo>
                    <a:pt x="48" y="353"/>
                  </a:lnTo>
                  <a:lnTo>
                    <a:pt x="48" y="353"/>
                  </a:lnTo>
                  <a:lnTo>
                    <a:pt x="48" y="353"/>
                  </a:lnTo>
                  <a:lnTo>
                    <a:pt x="48" y="349"/>
                  </a:lnTo>
                  <a:lnTo>
                    <a:pt x="48" y="349"/>
                  </a:lnTo>
                  <a:lnTo>
                    <a:pt x="49" y="349"/>
                  </a:lnTo>
                  <a:lnTo>
                    <a:pt x="51" y="349"/>
                  </a:lnTo>
                  <a:lnTo>
                    <a:pt x="51" y="349"/>
                  </a:lnTo>
                  <a:lnTo>
                    <a:pt x="51" y="347"/>
                  </a:lnTo>
                  <a:lnTo>
                    <a:pt x="53" y="347"/>
                  </a:lnTo>
                  <a:lnTo>
                    <a:pt x="51" y="331"/>
                  </a:lnTo>
                  <a:lnTo>
                    <a:pt x="48" y="314"/>
                  </a:lnTo>
                  <a:lnTo>
                    <a:pt x="40" y="281"/>
                  </a:lnTo>
                  <a:lnTo>
                    <a:pt x="35" y="247"/>
                  </a:lnTo>
                  <a:lnTo>
                    <a:pt x="27" y="206"/>
                  </a:lnTo>
                  <a:lnTo>
                    <a:pt x="27" y="204"/>
                  </a:lnTo>
                  <a:lnTo>
                    <a:pt x="22" y="175"/>
                  </a:lnTo>
                  <a:lnTo>
                    <a:pt x="16" y="142"/>
                  </a:lnTo>
                  <a:lnTo>
                    <a:pt x="13" y="122"/>
                  </a:lnTo>
                  <a:lnTo>
                    <a:pt x="9" y="106"/>
                  </a:lnTo>
                  <a:lnTo>
                    <a:pt x="5" y="86"/>
                  </a:lnTo>
                  <a:lnTo>
                    <a:pt x="2" y="64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0" y="55"/>
                  </a:lnTo>
                  <a:lnTo>
                    <a:pt x="2" y="55"/>
                  </a:lnTo>
                  <a:lnTo>
                    <a:pt x="2" y="55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7" y="60"/>
                  </a:lnTo>
                  <a:lnTo>
                    <a:pt x="9" y="58"/>
                  </a:lnTo>
                  <a:lnTo>
                    <a:pt x="9" y="60"/>
                  </a:lnTo>
                  <a:lnTo>
                    <a:pt x="9" y="58"/>
                  </a:lnTo>
                  <a:lnTo>
                    <a:pt x="9" y="58"/>
                  </a:lnTo>
                  <a:lnTo>
                    <a:pt x="11" y="58"/>
                  </a:lnTo>
                  <a:lnTo>
                    <a:pt x="11" y="58"/>
                  </a:lnTo>
                  <a:lnTo>
                    <a:pt x="9" y="60"/>
                  </a:lnTo>
                  <a:lnTo>
                    <a:pt x="13" y="62"/>
                  </a:lnTo>
                  <a:lnTo>
                    <a:pt x="13" y="62"/>
                  </a:lnTo>
                  <a:lnTo>
                    <a:pt x="13" y="62"/>
                  </a:lnTo>
                  <a:lnTo>
                    <a:pt x="13" y="62"/>
                  </a:lnTo>
                  <a:lnTo>
                    <a:pt x="15" y="64"/>
                  </a:lnTo>
                  <a:lnTo>
                    <a:pt x="16" y="64"/>
                  </a:lnTo>
                  <a:lnTo>
                    <a:pt x="16" y="62"/>
                  </a:lnTo>
                  <a:lnTo>
                    <a:pt x="18" y="62"/>
                  </a:lnTo>
                  <a:lnTo>
                    <a:pt x="20" y="62"/>
                  </a:lnTo>
                  <a:lnTo>
                    <a:pt x="22" y="62"/>
                  </a:lnTo>
                  <a:lnTo>
                    <a:pt x="22" y="62"/>
                  </a:lnTo>
                  <a:lnTo>
                    <a:pt x="24" y="62"/>
                  </a:lnTo>
                  <a:lnTo>
                    <a:pt x="26" y="62"/>
                  </a:lnTo>
                  <a:lnTo>
                    <a:pt x="27" y="62"/>
                  </a:lnTo>
                  <a:lnTo>
                    <a:pt x="27" y="62"/>
                  </a:lnTo>
                  <a:lnTo>
                    <a:pt x="29" y="62"/>
                  </a:lnTo>
                  <a:lnTo>
                    <a:pt x="31" y="60"/>
                  </a:lnTo>
                  <a:lnTo>
                    <a:pt x="31" y="60"/>
                  </a:lnTo>
                  <a:lnTo>
                    <a:pt x="33" y="60"/>
                  </a:lnTo>
                  <a:lnTo>
                    <a:pt x="35" y="58"/>
                  </a:lnTo>
                  <a:lnTo>
                    <a:pt x="37" y="58"/>
                  </a:lnTo>
                  <a:lnTo>
                    <a:pt x="38" y="58"/>
                  </a:lnTo>
                  <a:lnTo>
                    <a:pt x="38" y="56"/>
                  </a:lnTo>
                  <a:lnTo>
                    <a:pt x="40" y="55"/>
                  </a:lnTo>
                  <a:lnTo>
                    <a:pt x="42" y="55"/>
                  </a:lnTo>
                  <a:lnTo>
                    <a:pt x="42" y="55"/>
                  </a:lnTo>
                  <a:lnTo>
                    <a:pt x="44" y="53"/>
                  </a:lnTo>
                  <a:lnTo>
                    <a:pt x="46" y="51"/>
                  </a:lnTo>
                  <a:lnTo>
                    <a:pt x="46" y="51"/>
                  </a:lnTo>
                  <a:lnTo>
                    <a:pt x="48" y="51"/>
                  </a:lnTo>
                  <a:lnTo>
                    <a:pt x="49" y="49"/>
                  </a:lnTo>
                  <a:lnTo>
                    <a:pt x="49" y="49"/>
                  </a:lnTo>
                  <a:lnTo>
                    <a:pt x="51" y="47"/>
                  </a:lnTo>
                  <a:lnTo>
                    <a:pt x="53" y="46"/>
                  </a:lnTo>
                  <a:lnTo>
                    <a:pt x="53" y="46"/>
                  </a:lnTo>
                  <a:lnTo>
                    <a:pt x="55" y="44"/>
                  </a:lnTo>
                  <a:lnTo>
                    <a:pt x="55" y="44"/>
                  </a:lnTo>
                  <a:lnTo>
                    <a:pt x="57" y="44"/>
                  </a:lnTo>
                  <a:lnTo>
                    <a:pt x="57" y="42"/>
                  </a:lnTo>
                  <a:lnTo>
                    <a:pt x="58" y="42"/>
                  </a:lnTo>
                  <a:lnTo>
                    <a:pt x="58" y="42"/>
                  </a:lnTo>
                  <a:lnTo>
                    <a:pt x="58" y="40"/>
                  </a:lnTo>
                  <a:lnTo>
                    <a:pt x="60" y="40"/>
                  </a:lnTo>
                  <a:lnTo>
                    <a:pt x="60" y="38"/>
                  </a:lnTo>
                  <a:lnTo>
                    <a:pt x="62" y="38"/>
                  </a:lnTo>
                  <a:lnTo>
                    <a:pt x="62" y="38"/>
                  </a:lnTo>
                  <a:lnTo>
                    <a:pt x="64" y="38"/>
                  </a:lnTo>
                  <a:lnTo>
                    <a:pt x="91" y="33"/>
                  </a:lnTo>
                  <a:lnTo>
                    <a:pt x="117" y="27"/>
                  </a:lnTo>
                  <a:lnTo>
                    <a:pt x="132" y="24"/>
                  </a:lnTo>
                  <a:lnTo>
                    <a:pt x="155" y="20"/>
                  </a:lnTo>
                  <a:lnTo>
                    <a:pt x="170" y="16"/>
                  </a:lnTo>
                  <a:lnTo>
                    <a:pt x="203" y="9"/>
                  </a:lnTo>
                  <a:lnTo>
                    <a:pt x="212" y="9"/>
                  </a:lnTo>
                  <a:lnTo>
                    <a:pt x="245" y="2"/>
                  </a:lnTo>
                  <a:lnTo>
                    <a:pt x="247" y="0"/>
                  </a:lnTo>
                  <a:lnTo>
                    <a:pt x="248" y="9"/>
                  </a:lnTo>
                  <a:lnTo>
                    <a:pt x="254" y="27"/>
                  </a:lnTo>
                  <a:lnTo>
                    <a:pt x="256" y="42"/>
                  </a:lnTo>
                  <a:lnTo>
                    <a:pt x="259" y="58"/>
                  </a:lnTo>
                  <a:lnTo>
                    <a:pt x="259" y="62"/>
                  </a:lnTo>
                  <a:lnTo>
                    <a:pt x="267" y="95"/>
                  </a:lnTo>
                  <a:lnTo>
                    <a:pt x="269" y="102"/>
                  </a:lnTo>
                  <a:lnTo>
                    <a:pt x="274" y="128"/>
                  </a:lnTo>
                  <a:lnTo>
                    <a:pt x="278" y="144"/>
                  </a:lnTo>
                  <a:lnTo>
                    <a:pt x="283" y="173"/>
                  </a:lnTo>
                  <a:lnTo>
                    <a:pt x="283" y="177"/>
                  </a:lnTo>
                  <a:lnTo>
                    <a:pt x="291" y="214"/>
                  </a:lnTo>
                  <a:lnTo>
                    <a:pt x="292" y="226"/>
                  </a:lnTo>
                  <a:lnTo>
                    <a:pt x="298" y="250"/>
                  </a:lnTo>
                  <a:lnTo>
                    <a:pt x="301" y="270"/>
                  </a:lnTo>
                  <a:lnTo>
                    <a:pt x="303" y="276"/>
                  </a:lnTo>
                  <a:lnTo>
                    <a:pt x="309" y="301"/>
                  </a:lnTo>
                  <a:lnTo>
                    <a:pt x="312" y="327"/>
                  </a:lnTo>
                  <a:lnTo>
                    <a:pt x="314" y="327"/>
                  </a:lnTo>
                  <a:lnTo>
                    <a:pt x="312" y="329"/>
                  </a:lnTo>
                  <a:lnTo>
                    <a:pt x="311" y="331"/>
                  </a:lnTo>
                  <a:lnTo>
                    <a:pt x="311" y="331"/>
                  </a:lnTo>
                  <a:lnTo>
                    <a:pt x="309" y="334"/>
                  </a:lnTo>
                  <a:lnTo>
                    <a:pt x="309" y="334"/>
                  </a:lnTo>
                  <a:lnTo>
                    <a:pt x="309" y="336"/>
                  </a:lnTo>
                  <a:lnTo>
                    <a:pt x="311" y="336"/>
                  </a:lnTo>
                  <a:lnTo>
                    <a:pt x="311" y="338"/>
                  </a:lnTo>
                  <a:lnTo>
                    <a:pt x="312" y="338"/>
                  </a:lnTo>
                  <a:lnTo>
                    <a:pt x="314" y="342"/>
                  </a:lnTo>
                  <a:lnTo>
                    <a:pt x="316" y="342"/>
                  </a:lnTo>
                  <a:lnTo>
                    <a:pt x="316" y="343"/>
                  </a:lnTo>
                  <a:lnTo>
                    <a:pt x="316" y="343"/>
                  </a:lnTo>
                  <a:lnTo>
                    <a:pt x="316" y="345"/>
                  </a:lnTo>
                  <a:lnTo>
                    <a:pt x="312" y="351"/>
                  </a:lnTo>
                  <a:lnTo>
                    <a:pt x="312" y="351"/>
                  </a:lnTo>
                  <a:lnTo>
                    <a:pt x="312" y="353"/>
                  </a:lnTo>
                  <a:lnTo>
                    <a:pt x="314" y="353"/>
                  </a:lnTo>
                  <a:lnTo>
                    <a:pt x="314" y="353"/>
                  </a:lnTo>
                  <a:lnTo>
                    <a:pt x="320" y="353"/>
                  </a:lnTo>
                  <a:lnTo>
                    <a:pt x="322" y="353"/>
                  </a:lnTo>
                  <a:lnTo>
                    <a:pt x="323" y="353"/>
                  </a:lnTo>
                  <a:lnTo>
                    <a:pt x="323" y="354"/>
                  </a:lnTo>
                  <a:lnTo>
                    <a:pt x="323" y="356"/>
                  </a:lnTo>
                  <a:lnTo>
                    <a:pt x="322" y="356"/>
                  </a:lnTo>
                  <a:lnTo>
                    <a:pt x="320" y="360"/>
                  </a:lnTo>
                  <a:lnTo>
                    <a:pt x="320" y="360"/>
                  </a:lnTo>
                  <a:lnTo>
                    <a:pt x="320" y="360"/>
                  </a:lnTo>
                  <a:lnTo>
                    <a:pt x="320" y="362"/>
                  </a:lnTo>
                  <a:lnTo>
                    <a:pt x="322" y="363"/>
                  </a:lnTo>
                  <a:lnTo>
                    <a:pt x="322" y="363"/>
                  </a:lnTo>
                  <a:lnTo>
                    <a:pt x="322" y="365"/>
                  </a:lnTo>
                  <a:lnTo>
                    <a:pt x="322" y="365"/>
                  </a:lnTo>
                  <a:lnTo>
                    <a:pt x="318" y="365"/>
                  </a:lnTo>
                  <a:lnTo>
                    <a:pt x="316" y="365"/>
                  </a:lnTo>
                  <a:lnTo>
                    <a:pt x="311" y="369"/>
                  </a:lnTo>
                  <a:lnTo>
                    <a:pt x="307" y="371"/>
                  </a:lnTo>
                  <a:lnTo>
                    <a:pt x="305" y="371"/>
                  </a:lnTo>
                  <a:lnTo>
                    <a:pt x="303" y="373"/>
                  </a:lnTo>
                  <a:lnTo>
                    <a:pt x="301" y="373"/>
                  </a:lnTo>
                  <a:lnTo>
                    <a:pt x="300" y="376"/>
                  </a:lnTo>
                  <a:lnTo>
                    <a:pt x="298" y="378"/>
                  </a:lnTo>
                  <a:lnTo>
                    <a:pt x="294" y="382"/>
                  </a:lnTo>
                  <a:lnTo>
                    <a:pt x="292" y="384"/>
                  </a:lnTo>
                  <a:lnTo>
                    <a:pt x="291" y="385"/>
                  </a:lnTo>
                  <a:lnTo>
                    <a:pt x="291" y="385"/>
                  </a:lnTo>
                  <a:lnTo>
                    <a:pt x="289" y="385"/>
                  </a:lnTo>
                  <a:lnTo>
                    <a:pt x="289" y="385"/>
                  </a:lnTo>
                  <a:lnTo>
                    <a:pt x="285" y="384"/>
                  </a:lnTo>
                  <a:lnTo>
                    <a:pt x="281" y="380"/>
                  </a:lnTo>
                  <a:lnTo>
                    <a:pt x="280" y="380"/>
                  </a:lnTo>
                  <a:lnTo>
                    <a:pt x="278" y="380"/>
                  </a:lnTo>
                  <a:lnTo>
                    <a:pt x="276" y="382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76"/>
            <p:cNvSpPr>
              <a:spLocks/>
            </p:cNvSpPr>
            <p:nvPr userDrawn="1"/>
          </p:nvSpPr>
          <p:spPr bwMode="auto">
            <a:xfrm>
              <a:off x="6637338" y="525463"/>
              <a:ext cx="941388" cy="839788"/>
            </a:xfrm>
            <a:custGeom>
              <a:avLst/>
              <a:gdLst/>
              <a:ahLst/>
              <a:cxnLst>
                <a:cxn ang="0">
                  <a:pos x="480" y="468"/>
                </a:cxn>
                <a:cxn ang="0">
                  <a:pos x="447" y="459"/>
                </a:cxn>
                <a:cxn ang="0">
                  <a:pos x="433" y="432"/>
                </a:cxn>
                <a:cxn ang="0">
                  <a:pos x="420" y="424"/>
                </a:cxn>
                <a:cxn ang="0">
                  <a:pos x="396" y="413"/>
                </a:cxn>
                <a:cxn ang="0">
                  <a:pos x="9" y="527"/>
                </a:cxn>
                <a:cxn ang="0">
                  <a:pos x="27" y="461"/>
                </a:cxn>
                <a:cxn ang="0">
                  <a:pos x="42" y="445"/>
                </a:cxn>
                <a:cxn ang="0">
                  <a:pos x="53" y="423"/>
                </a:cxn>
                <a:cxn ang="0">
                  <a:pos x="58" y="402"/>
                </a:cxn>
                <a:cxn ang="0">
                  <a:pos x="53" y="384"/>
                </a:cxn>
                <a:cxn ang="0">
                  <a:pos x="34" y="373"/>
                </a:cxn>
                <a:cxn ang="0">
                  <a:pos x="29" y="357"/>
                </a:cxn>
                <a:cxn ang="0">
                  <a:pos x="53" y="342"/>
                </a:cxn>
                <a:cxn ang="0">
                  <a:pos x="80" y="329"/>
                </a:cxn>
                <a:cxn ang="0">
                  <a:pos x="115" y="320"/>
                </a:cxn>
                <a:cxn ang="0">
                  <a:pos x="144" y="318"/>
                </a:cxn>
                <a:cxn ang="0">
                  <a:pos x="169" y="318"/>
                </a:cxn>
                <a:cxn ang="0">
                  <a:pos x="193" y="307"/>
                </a:cxn>
                <a:cxn ang="0">
                  <a:pos x="211" y="307"/>
                </a:cxn>
                <a:cxn ang="0">
                  <a:pos x="211" y="304"/>
                </a:cxn>
                <a:cxn ang="0">
                  <a:pos x="221" y="298"/>
                </a:cxn>
                <a:cxn ang="0">
                  <a:pos x="230" y="291"/>
                </a:cxn>
                <a:cxn ang="0">
                  <a:pos x="244" y="267"/>
                </a:cxn>
                <a:cxn ang="0">
                  <a:pos x="263" y="256"/>
                </a:cxn>
                <a:cxn ang="0">
                  <a:pos x="263" y="242"/>
                </a:cxn>
                <a:cxn ang="0">
                  <a:pos x="266" y="238"/>
                </a:cxn>
                <a:cxn ang="0">
                  <a:pos x="259" y="233"/>
                </a:cxn>
                <a:cxn ang="0">
                  <a:pos x="250" y="222"/>
                </a:cxn>
                <a:cxn ang="0">
                  <a:pos x="252" y="214"/>
                </a:cxn>
                <a:cxn ang="0">
                  <a:pos x="257" y="205"/>
                </a:cxn>
                <a:cxn ang="0">
                  <a:pos x="263" y="196"/>
                </a:cxn>
                <a:cxn ang="0">
                  <a:pos x="259" y="194"/>
                </a:cxn>
                <a:cxn ang="0">
                  <a:pos x="255" y="191"/>
                </a:cxn>
                <a:cxn ang="0">
                  <a:pos x="246" y="189"/>
                </a:cxn>
                <a:cxn ang="0">
                  <a:pos x="241" y="200"/>
                </a:cxn>
                <a:cxn ang="0">
                  <a:pos x="235" y="192"/>
                </a:cxn>
                <a:cxn ang="0">
                  <a:pos x="237" y="181"/>
                </a:cxn>
                <a:cxn ang="0">
                  <a:pos x="246" y="170"/>
                </a:cxn>
                <a:cxn ang="0">
                  <a:pos x="255" y="161"/>
                </a:cxn>
                <a:cxn ang="0">
                  <a:pos x="264" y="147"/>
                </a:cxn>
                <a:cxn ang="0">
                  <a:pos x="268" y="139"/>
                </a:cxn>
                <a:cxn ang="0">
                  <a:pos x="268" y="125"/>
                </a:cxn>
                <a:cxn ang="0">
                  <a:pos x="283" y="95"/>
                </a:cxn>
                <a:cxn ang="0">
                  <a:pos x="297" y="72"/>
                </a:cxn>
                <a:cxn ang="0">
                  <a:pos x="312" y="59"/>
                </a:cxn>
                <a:cxn ang="0">
                  <a:pos x="321" y="48"/>
                </a:cxn>
                <a:cxn ang="0">
                  <a:pos x="330" y="41"/>
                </a:cxn>
                <a:cxn ang="0">
                  <a:pos x="454" y="8"/>
                </a:cxn>
                <a:cxn ang="0">
                  <a:pos x="464" y="39"/>
                </a:cxn>
                <a:cxn ang="0">
                  <a:pos x="478" y="74"/>
                </a:cxn>
                <a:cxn ang="0">
                  <a:pos x="486" y="119"/>
                </a:cxn>
                <a:cxn ang="0">
                  <a:pos x="500" y="150"/>
                </a:cxn>
                <a:cxn ang="0">
                  <a:pos x="511" y="161"/>
                </a:cxn>
                <a:cxn ang="0">
                  <a:pos x="550" y="264"/>
                </a:cxn>
                <a:cxn ang="0">
                  <a:pos x="588" y="490"/>
                </a:cxn>
                <a:cxn ang="0">
                  <a:pos x="582" y="494"/>
                </a:cxn>
                <a:cxn ang="0">
                  <a:pos x="579" y="503"/>
                </a:cxn>
                <a:cxn ang="0">
                  <a:pos x="575" y="510"/>
                </a:cxn>
                <a:cxn ang="0">
                  <a:pos x="571" y="514"/>
                </a:cxn>
                <a:cxn ang="0">
                  <a:pos x="570" y="523"/>
                </a:cxn>
              </a:cxnLst>
              <a:rect l="0" t="0" r="r" b="b"/>
              <a:pathLst>
                <a:path w="593" h="529">
                  <a:moveTo>
                    <a:pt x="566" y="529"/>
                  </a:moveTo>
                  <a:lnTo>
                    <a:pt x="566" y="523"/>
                  </a:lnTo>
                  <a:lnTo>
                    <a:pt x="566" y="519"/>
                  </a:lnTo>
                  <a:lnTo>
                    <a:pt x="566" y="516"/>
                  </a:lnTo>
                  <a:lnTo>
                    <a:pt x="566" y="512"/>
                  </a:lnTo>
                  <a:lnTo>
                    <a:pt x="568" y="508"/>
                  </a:lnTo>
                  <a:lnTo>
                    <a:pt x="568" y="505"/>
                  </a:lnTo>
                  <a:lnTo>
                    <a:pt x="568" y="503"/>
                  </a:lnTo>
                  <a:lnTo>
                    <a:pt x="568" y="503"/>
                  </a:lnTo>
                  <a:lnTo>
                    <a:pt x="568" y="503"/>
                  </a:lnTo>
                  <a:lnTo>
                    <a:pt x="568" y="503"/>
                  </a:lnTo>
                  <a:lnTo>
                    <a:pt x="566" y="499"/>
                  </a:lnTo>
                  <a:lnTo>
                    <a:pt x="566" y="499"/>
                  </a:lnTo>
                  <a:lnTo>
                    <a:pt x="566" y="498"/>
                  </a:lnTo>
                  <a:lnTo>
                    <a:pt x="566" y="496"/>
                  </a:lnTo>
                  <a:lnTo>
                    <a:pt x="566" y="490"/>
                  </a:lnTo>
                  <a:lnTo>
                    <a:pt x="531" y="485"/>
                  </a:lnTo>
                  <a:lnTo>
                    <a:pt x="529" y="485"/>
                  </a:lnTo>
                  <a:lnTo>
                    <a:pt x="515" y="481"/>
                  </a:lnTo>
                  <a:lnTo>
                    <a:pt x="482" y="472"/>
                  </a:lnTo>
                  <a:lnTo>
                    <a:pt x="480" y="470"/>
                  </a:lnTo>
                  <a:lnTo>
                    <a:pt x="480" y="470"/>
                  </a:lnTo>
                  <a:lnTo>
                    <a:pt x="480" y="468"/>
                  </a:lnTo>
                  <a:lnTo>
                    <a:pt x="478" y="468"/>
                  </a:lnTo>
                  <a:lnTo>
                    <a:pt x="476" y="466"/>
                  </a:lnTo>
                  <a:lnTo>
                    <a:pt x="475" y="466"/>
                  </a:lnTo>
                  <a:lnTo>
                    <a:pt x="473" y="463"/>
                  </a:lnTo>
                  <a:lnTo>
                    <a:pt x="473" y="463"/>
                  </a:lnTo>
                  <a:lnTo>
                    <a:pt x="469" y="465"/>
                  </a:lnTo>
                  <a:lnTo>
                    <a:pt x="465" y="465"/>
                  </a:lnTo>
                  <a:lnTo>
                    <a:pt x="465" y="465"/>
                  </a:lnTo>
                  <a:lnTo>
                    <a:pt x="464" y="465"/>
                  </a:lnTo>
                  <a:lnTo>
                    <a:pt x="462" y="465"/>
                  </a:lnTo>
                  <a:lnTo>
                    <a:pt x="460" y="466"/>
                  </a:lnTo>
                  <a:lnTo>
                    <a:pt x="460" y="466"/>
                  </a:lnTo>
                  <a:lnTo>
                    <a:pt x="458" y="465"/>
                  </a:lnTo>
                  <a:lnTo>
                    <a:pt x="458" y="465"/>
                  </a:lnTo>
                  <a:lnTo>
                    <a:pt x="456" y="463"/>
                  </a:lnTo>
                  <a:lnTo>
                    <a:pt x="454" y="461"/>
                  </a:lnTo>
                  <a:lnTo>
                    <a:pt x="453" y="463"/>
                  </a:lnTo>
                  <a:lnTo>
                    <a:pt x="451" y="463"/>
                  </a:lnTo>
                  <a:lnTo>
                    <a:pt x="451" y="463"/>
                  </a:lnTo>
                  <a:lnTo>
                    <a:pt x="451" y="463"/>
                  </a:lnTo>
                  <a:lnTo>
                    <a:pt x="449" y="461"/>
                  </a:lnTo>
                  <a:lnTo>
                    <a:pt x="449" y="461"/>
                  </a:lnTo>
                  <a:lnTo>
                    <a:pt x="447" y="459"/>
                  </a:lnTo>
                  <a:lnTo>
                    <a:pt x="445" y="457"/>
                  </a:lnTo>
                  <a:lnTo>
                    <a:pt x="445" y="457"/>
                  </a:lnTo>
                  <a:lnTo>
                    <a:pt x="444" y="457"/>
                  </a:lnTo>
                  <a:lnTo>
                    <a:pt x="444" y="455"/>
                  </a:lnTo>
                  <a:lnTo>
                    <a:pt x="444" y="454"/>
                  </a:lnTo>
                  <a:lnTo>
                    <a:pt x="442" y="454"/>
                  </a:lnTo>
                  <a:lnTo>
                    <a:pt x="440" y="452"/>
                  </a:lnTo>
                  <a:lnTo>
                    <a:pt x="438" y="452"/>
                  </a:lnTo>
                  <a:lnTo>
                    <a:pt x="438" y="452"/>
                  </a:lnTo>
                  <a:lnTo>
                    <a:pt x="438" y="450"/>
                  </a:lnTo>
                  <a:lnTo>
                    <a:pt x="438" y="450"/>
                  </a:lnTo>
                  <a:lnTo>
                    <a:pt x="438" y="448"/>
                  </a:lnTo>
                  <a:lnTo>
                    <a:pt x="438" y="448"/>
                  </a:lnTo>
                  <a:lnTo>
                    <a:pt x="436" y="445"/>
                  </a:lnTo>
                  <a:lnTo>
                    <a:pt x="436" y="443"/>
                  </a:lnTo>
                  <a:lnTo>
                    <a:pt x="434" y="441"/>
                  </a:lnTo>
                  <a:lnTo>
                    <a:pt x="434" y="439"/>
                  </a:lnTo>
                  <a:lnTo>
                    <a:pt x="434" y="437"/>
                  </a:lnTo>
                  <a:lnTo>
                    <a:pt x="434" y="437"/>
                  </a:lnTo>
                  <a:lnTo>
                    <a:pt x="434" y="435"/>
                  </a:lnTo>
                  <a:lnTo>
                    <a:pt x="433" y="432"/>
                  </a:lnTo>
                  <a:lnTo>
                    <a:pt x="433" y="432"/>
                  </a:lnTo>
                  <a:lnTo>
                    <a:pt x="433" y="432"/>
                  </a:lnTo>
                  <a:lnTo>
                    <a:pt x="431" y="432"/>
                  </a:lnTo>
                  <a:lnTo>
                    <a:pt x="429" y="432"/>
                  </a:lnTo>
                  <a:lnTo>
                    <a:pt x="429" y="432"/>
                  </a:lnTo>
                  <a:lnTo>
                    <a:pt x="429" y="432"/>
                  </a:lnTo>
                  <a:lnTo>
                    <a:pt x="429" y="432"/>
                  </a:lnTo>
                  <a:lnTo>
                    <a:pt x="427" y="430"/>
                  </a:lnTo>
                  <a:lnTo>
                    <a:pt x="429" y="430"/>
                  </a:lnTo>
                  <a:lnTo>
                    <a:pt x="429" y="430"/>
                  </a:lnTo>
                  <a:lnTo>
                    <a:pt x="429" y="430"/>
                  </a:lnTo>
                  <a:lnTo>
                    <a:pt x="429" y="430"/>
                  </a:lnTo>
                  <a:lnTo>
                    <a:pt x="431" y="428"/>
                  </a:lnTo>
                  <a:lnTo>
                    <a:pt x="429" y="426"/>
                  </a:lnTo>
                  <a:lnTo>
                    <a:pt x="429" y="426"/>
                  </a:lnTo>
                  <a:lnTo>
                    <a:pt x="429" y="426"/>
                  </a:lnTo>
                  <a:lnTo>
                    <a:pt x="427" y="426"/>
                  </a:lnTo>
                  <a:lnTo>
                    <a:pt x="425" y="426"/>
                  </a:lnTo>
                  <a:lnTo>
                    <a:pt x="425" y="424"/>
                  </a:lnTo>
                  <a:lnTo>
                    <a:pt x="425" y="424"/>
                  </a:lnTo>
                  <a:lnTo>
                    <a:pt x="423" y="424"/>
                  </a:lnTo>
                  <a:lnTo>
                    <a:pt x="423" y="424"/>
                  </a:lnTo>
                  <a:lnTo>
                    <a:pt x="422" y="424"/>
                  </a:lnTo>
                  <a:lnTo>
                    <a:pt x="420" y="424"/>
                  </a:lnTo>
                  <a:lnTo>
                    <a:pt x="420" y="424"/>
                  </a:lnTo>
                  <a:lnTo>
                    <a:pt x="420" y="423"/>
                  </a:lnTo>
                  <a:lnTo>
                    <a:pt x="418" y="423"/>
                  </a:lnTo>
                  <a:lnTo>
                    <a:pt x="418" y="423"/>
                  </a:lnTo>
                  <a:lnTo>
                    <a:pt x="416" y="424"/>
                  </a:lnTo>
                  <a:lnTo>
                    <a:pt x="412" y="424"/>
                  </a:lnTo>
                  <a:lnTo>
                    <a:pt x="412" y="424"/>
                  </a:lnTo>
                  <a:lnTo>
                    <a:pt x="412" y="424"/>
                  </a:lnTo>
                  <a:lnTo>
                    <a:pt x="411" y="423"/>
                  </a:lnTo>
                  <a:lnTo>
                    <a:pt x="409" y="423"/>
                  </a:lnTo>
                  <a:lnTo>
                    <a:pt x="409" y="423"/>
                  </a:lnTo>
                  <a:lnTo>
                    <a:pt x="409" y="421"/>
                  </a:lnTo>
                  <a:lnTo>
                    <a:pt x="409" y="419"/>
                  </a:lnTo>
                  <a:lnTo>
                    <a:pt x="405" y="415"/>
                  </a:lnTo>
                  <a:lnTo>
                    <a:pt x="405" y="417"/>
                  </a:lnTo>
                  <a:lnTo>
                    <a:pt x="405" y="417"/>
                  </a:lnTo>
                  <a:lnTo>
                    <a:pt x="403" y="417"/>
                  </a:lnTo>
                  <a:lnTo>
                    <a:pt x="403" y="417"/>
                  </a:lnTo>
                  <a:lnTo>
                    <a:pt x="400" y="415"/>
                  </a:lnTo>
                  <a:lnTo>
                    <a:pt x="400" y="415"/>
                  </a:lnTo>
                  <a:lnTo>
                    <a:pt x="400" y="413"/>
                  </a:lnTo>
                  <a:lnTo>
                    <a:pt x="398" y="413"/>
                  </a:lnTo>
                  <a:lnTo>
                    <a:pt x="396" y="412"/>
                  </a:lnTo>
                  <a:lnTo>
                    <a:pt x="396" y="413"/>
                  </a:lnTo>
                  <a:lnTo>
                    <a:pt x="396" y="413"/>
                  </a:lnTo>
                  <a:lnTo>
                    <a:pt x="394" y="413"/>
                  </a:lnTo>
                  <a:lnTo>
                    <a:pt x="387" y="417"/>
                  </a:lnTo>
                  <a:lnTo>
                    <a:pt x="332" y="434"/>
                  </a:lnTo>
                  <a:lnTo>
                    <a:pt x="332" y="434"/>
                  </a:lnTo>
                  <a:lnTo>
                    <a:pt x="328" y="435"/>
                  </a:lnTo>
                  <a:lnTo>
                    <a:pt x="292" y="446"/>
                  </a:lnTo>
                  <a:lnTo>
                    <a:pt x="259" y="455"/>
                  </a:lnTo>
                  <a:lnTo>
                    <a:pt x="255" y="457"/>
                  </a:lnTo>
                  <a:lnTo>
                    <a:pt x="199" y="474"/>
                  </a:lnTo>
                  <a:lnTo>
                    <a:pt x="292" y="446"/>
                  </a:lnTo>
                  <a:lnTo>
                    <a:pt x="292" y="446"/>
                  </a:lnTo>
                  <a:lnTo>
                    <a:pt x="199" y="474"/>
                  </a:lnTo>
                  <a:lnTo>
                    <a:pt x="188" y="477"/>
                  </a:lnTo>
                  <a:lnTo>
                    <a:pt x="188" y="477"/>
                  </a:lnTo>
                  <a:lnTo>
                    <a:pt x="146" y="490"/>
                  </a:lnTo>
                  <a:lnTo>
                    <a:pt x="138" y="492"/>
                  </a:lnTo>
                  <a:lnTo>
                    <a:pt x="137" y="492"/>
                  </a:lnTo>
                  <a:lnTo>
                    <a:pt x="84" y="507"/>
                  </a:lnTo>
                  <a:lnTo>
                    <a:pt x="71" y="510"/>
                  </a:lnTo>
                  <a:lnTo>
                    <a:pt x="69" y="510"/>
                  </a:lnTo>
                  <a:lnTo>
                    <a:pt x="21" y="525"/>
                  </a:lnTo>
                  <a:lnTo>
                    <a:pt x="9" y="527"/>
                  </a:lnTo>
                  <a:lnTo>
                    <a:pt x="0" y="494"/>
                  </a:lnTo>
                  <a:lnTo>
                    <a:pt x="0" y="494"/>
                  </a:lnTo>
                  <a:lnTo>
                    <a:pt x="1" y="494"/>
                  </a:lnTo>
                  <a:lnTo>
                    <a:pt x="3" y="492"/>
                  </a:lnTo>
                  <a:lnTo>
                    <a:pt x="3" y="492"/>
                  </a:lnTo>
                  <a:lnTo>
                    <a:pt x="5" y="490"/>
                  </a:lnTo>
                  <a:lnTo>
                    <a:pt x="7" y="488"/>
                  </a:lnTo>
                  <a:lnTo>
                    <a:pt x="7" y="488"/>
                  </a:lnTo>
                  <a:lnTo>
                    <a:pt x="10" y="485"/>
                  </a:lnTo>
                  <a:lnTo>
                    <a:pt x="10" y="483"/>
                  </a:lnTo>
                  <a:lnTo>
                    <a:pt x="12" y="481"/>
                  </a:lnTo>
                  <a:lnTo>
                    <a:pt x="16" y="479"/>
                  </a:lnTo>
                  <a:lnTo>
                    <a:pt x="18" y="476"/>
                  </a:lnTo>
                  <a:lnTo>
                    <a:pt x="20" y="474"/>
                  </a:lnTo>
                  <a:lnTo>
                    <a:pt x="21" y="470"/>
                  </a:lnTo>
                  <a:lnTo>
                    <a:pt x="23" y="468"/>
                  </a:lnTo>
                  <a:lnTo>
                    <a:pt x="25" y="466"/>
                  </a:lnTo>
                  <a:lnTo>
                    <a:pt x="25" y="465"/>
                  </a:lnTo>
                  <a:lnTo>
                    <a:pt x="25" y="465"/>
                  </a:lnTo>
                  <a:lnTo>
                    <a:pt x="25" y="465"/>
                  </a:lnTo>
                  <a:lnTo>
                    <a:pt x="27" y="463"/>
                  </a:lnTo>
                  <a:lnTo>
                    <a:pt x="27" y="463"/>
                  </a:lnTo>
                  <a:lnTo>
                    <a:pt x="27" y="461"/>
                  </a:lnTo>
                  <a:lnTo>
                    <a:pt x="29" y="459"/>
                  </a:lnTo>
                  <a:lnTo>
                    <a:pt x="29" y="457"/>
                  </a:lnTo>
                  <a:lnTo>
                    <a:pt x="29" y="457"/>
                  </a:lnTo>
                  <a:lnTo>
                    <a:pt x="29" y="457"/>
                  </a:lnTo>
                  <a:lnTo>
                    <a:pt x="31" y="457"/>
                  </a:lnTo>
                  <a:lnTo>
                    <a:pt x="31" y="457"/>
                  </a:lnTo>
                  <a:lnTo>
                    <a:pt x="32" y="455"/>
                  </a:lnTo>
                  <a:lnTo>
                    <a:pt x="32" y="455"/>
                  </a:lnTo>
                  <a:lnTo>
                    <a:pt x="32" y="454"/>
                  </a:lnTo>
                  <a:lnTo>
                    <a:pt x="34" y="454"/>
                  </a:lnTo>
                  <a:lnTo>
                    <a:pt x="34" y="454"/>
                  </a:lnTo>
                  <a:lnTo>
                    <a:pt x="34" y="454"/>
                  </a:lnTo>
                  <a:lnTo>
                    <a:pt x="36" y="452"/>
                  </a:lnTo>
                  <a:lnTo>
                    <a:pt x="36" y="450"/>
                  </a:lnTo>
                  <a:lnTo>
                    <a:pt x="38" y="448"/>
                  </a:lnTo>
                  <a:lnTo>
                    <a:pt x="40" y="448"/>
                  </a:lnTo>
                  <a:lnTo>
                    <a:pt x="40" y="446"/>
                  </a:lnTo>
                  <a:lnTo>
                    <a:pt x="40" y="446"/>
                  </a:lnTo>
                  <a:lnTo>
                    <a:pt x="42" y="446"/>
                  </a:lnTo>
                  <a:lnTo>
                    <a:pt x="42" y="446"/>
                  </a:lnTo>
                  <a:lnTo>
                    <a:pt x="42" y="446"/>
                  </a:lnTo>
                  <a:lnTo>
                    <a:pt x="42" y="445"/>
                  </a:lnTo>
                  <a:lnTo>
                    <a:pt x="42" y="445"/>
                  </a:lnTo>
                  <a:lnTo>
                    <a:pt x="43" y="445"/>
                  </a:lnTo>
                  <a:lnTo>
                    <a:pt x="43" y="445"/>
                  </a:lnTo>
                  <a:lnTo>
                    <a:pt x="45" y="443"/>
                  </a:lnTo>
                  <a:lnTo>
                    <a:pt x="45" y="443"/>
                  </a:lnTo>
                  <a:lnTo>
                    <a:pt x="45" y="441"/>
                  </a:lnTo>
                  <a:lnTo>
                    <a:pt x="45" y="441"/>
                  </a:lnTo>
                  <a:lnTo>
                    <a:pt x="45" y="437"/>
                  </a:lnTo>
                  <a:lnTo>
                    <a:pt x="45" y="435"/>
                  </a:lnTo>
                  <a:lnTo>
                    <a:pt x="47" y="435"/>
                  </a:lnTo>
                  <a:lnTo>
                    <a:pt x="49" y="434"/>
                  </a:lnTo>
                  <a:lnTo>
                    <a:pt x="47" y="432"/>
                  </a:lnTo>
                  <a:lnTo>
                    <a:pt x="49" y="432"/>
                  </a:lnTo>
                  <a:lnTo>
                    <a:pt x="49" y="432"/>
                  </a:lnTo>
                  <a:lnTo>
                    <a:pt x="49" y="432"/>
                  </a:lnTo>
                  <a:lnTo>
                    <a:pt x="49" y="430"/>
                  </a:lnTo>
                  <a:lnTo>
                    <a:pt x="49" y="430"/>
                  </a:lnTo>
                  <a:lnTo>
                    <a:pt x="49" y="428"/>
                  </a:lnTo>
                  <a:lnTo>
                    <a:pt x="49" y="428"/>
                  </a:lnTo>
                  <a:lnTo>
                    <a:pt x="49" y="426"/>
                  </a:lnTo>
                  <a:lnTo>
                    <a:pt x="49" y="426"/>
                  </a:lnTo>
                  <a:lnTo>
                    <a:pt x="51" y="424"/>
                  </a:lnTo>
                  <a:lnTo>
                    <a:pt x="51" y="424"/>
                  </a:lnTo>
                  <a:lnTo>
                    <a:pt x="53" y="423"/>
                  </a:lnTo>
                  <a:lnTo>
                    <a:pt x="53" y="423"/>
                  </a:lnTo>
                  <a:lnTo>
                    <a:pt x="53" y="423"/>
                  </a:lnTo>
                  <a:lnTo>
                    <a:pt x="54" y="421"/>
                  </a:lnTo>
                  <a:lnTo>
                    <a:pt x="54" y="421"/>
                  </a:lnTo>
                  <a:lnTo>
                    <a:pt x="54" y="421"/>
                  </a:lnTo>
                  <a:lnTo>
                    <a:pt x="54" y="421"/>
                  </a:lnTo>
                  <a:lnTo>
                    <a:pt x="56" y="419"/>
                  </a:lnTo>
                  <a:lnTo>
                    <a:pt x="58" y="417"/>
                  </a:lnTo>
                  <a:lnTo>
                    <a:pt x="58" y="417"/>
                  </a:lnTo>
                  <a:lnTo>
                    <a:pt x="58" y="417"/>
                  </a:lnTo>
                  <a:lnTo>
                    <a:pt x="60" y="413"/>
                  </a:lnTo>
                  <a:lnTo>
                    <a:pt x="62" y="412"/>
                  </a:lnTo>
                  <a:lnTo>
                    <a:pt x="62" y="410"/>
                  </a:lnTo>
                  <a:lnTo>
                    <a:pt x="62" y="410"/>
                  </a:lnTo>
                  <a:lnTo>
                    <a:pt x="62" y="410"/>
                  </a:lnTo>
                  <a:lnTo>
                    <a:pt x="62" y="406"/>
                  </a:lnTo>
                  <a:lnTo>
                    <a:pt x="62" y="406"/>
                  </a:lnTo>
                  <a:lnTo>
                    <a:pt x="60" y="406"/>
                  </a:lnTo>
                  <a:lnTo>
                    <a:pt x="60" y="406"/>
                  </a:lnTo>
                  <a:lnTo>
                    <a:pt x="62" y="404"/>
                  </a:lnTo>
                  <a:lnTo>
                    <a:pt x="62" y="404"/>
                  </a:lnTo>
                  <a:lnTo>
                    <a:pt x="60" y="402"/>
                  </a:lnTo>
                  <a:lnTo>
                    <a:pt x="58" y="402"/>
                  </a:lnTo>
                  <a:lnTo>
                    <a:pt x="58" y="401"/>
                  </a:lnTo>
                  <a:lnTo>
                    <a:pt x="58" y="401"/>
                  </a:lnTo>
                  <a:lnTo>
                    <a:pt x="56" y="399"/>
                  </a:lnTo>
                  <a:lnTo>
                    <a:pt x="56" y="399"/>
                  </a:lnTo>
                  <a:lnTo>
                    <a:pt x="56" y="399"/>
                  </a:lnTo>
                  <a:lnTo>
                    <a:pt x="54" y="397"/>
                  </a:lnTo>
                  <a:lnTo>
                    <a:pt x="54" y="397"/>
                  </a:lnTo>
                  <a:lnTo>
                    <a:pt x="54" y="395"/>
                  </a:lnTo>
                  <a:lnTo>
                    <a:pt x="54" y="395"/>
                  </a:lnTo>
                  <a:lnTo>
                    <a:pt x="53" y="393"/>
                  </a:lnTo>
                  <a:lnTo>
                    <a:pt x="53" y="393"/>
                  </a:lnTo>
                  <a:lnTo>
                    <a:pt x="53" y="392"/>
                  </a:lnTo>
                  <a:lnTo>
                    <a:pt x="51" y="392"/>
                  </a:lnTo>
                  <a:lnTo>
                    <a:pt x="51" y="390"/>
                  </a:lnTo>
                  <a:lnTo>
                    <a:pt x="49" y="390"/>
                  </a:lnTo>
                  <a:lnTo>
                    <a:pt x="49" y="390"/>
                  </a:lnTo>
                  <a:lnTo>
                    <a:pt x="49" y="388"/>
                  </a:lnTo>
                  <a:lnTo>
                    <a:pt x="49" y="386"/>
                  </a:lnTo>
                  <a:lnTo>
                    <a:pt x="51" y="386"/>
                  </a:lnTo>
                  <a:lnTo>
                    <a:pt x="51" y="384"/>
                  </a:lnTo>
                  <a:lnTo>
                    <a:pt x="53" y="384"/>
                  </a:lnTo>
                  <a:lnTo>
                    <a:pt x="53" y="384"/>
                  </a:lnTo>
                  <a:lnTo>
                    <a:pt x="53" y="384"/>
                  </a:lnTo>
                  <a:lnTo>
                    <a:pt x="53" y="382"/>
                  </a:lnTo>
                  <a:lnTo>
                    <a:pt x="53" y="382"/>
                  </a:lnTo>
                  <a:lnTo>
                    <a:pt x="53" y="382"/>
                  </a:lnTo>
                  <a:lnTo>
                    <a:pt x="53" y="381"/>
                  </a:lnTo>
                  <a:lnTo>
                    <a:pt x="51" y="381"/>
                  </a:lnTo>
                  <a:lnTo>
                    <a:pt x="51" y="379"/>
                  </a:lnTo>
                  <a:lnTo>
                    <a:pt x="49" y="379"/>
                  </a:lnTo>
                  <a:lnTo>
                    <a:pt x="49" y="379"/>
                  </a:lnTo>
                  <a:lnTo>
                    <a:pt x="47" y="379"/>
                  </a:lnTo>
                  <a:lnTo>
                    <a:pt x="45" y="379"/>
                  </a:lnTo>
                  <a:lnTo>
                    <a:pt x="42" y="379"/>
                  </a:lnTo>
                  <a:lnTo>
                    <a:pt x="40" y="379"/>
                  </a:lnTo>
                  <a:lnTo>
                    <a:pt x="36" y="379"/>
                  </a:lnTo>
                  <a:lnTo>
                    <a:pt x="36" y="379"/>
                  </a:lnTo>
                  <a:lnTo>
                    <a:pt x="34" y="379"/>
                  </a:lnTo>
                  <a:lnTo>
                    <a:pt x="34" y="379"/>
                  </a:lnTo>
                  <a:lnTo>
                    <a:pt x="34" y="379"/>
                  </a:lnTo>
                  <a:lnTo>
                    <a:pt x="34" y="379"/>
                  </a:lnTo>
                  <a:lnTo>
                    <a:pt x="34" y="377"/>
                  </a:lnTo>
                  <a:lnTo>
                    <a:pt x="34" y="375"/>
                  </a:lnTo>
                  <a:lnTo>
                    <a:pt x="34" y="375"/>
                  </a:lnTo>
                  <a:lnTo>
                    <a:pt x="34" y="375"/>
                  </a:lnTo>
                  <a:lnTo>
                    <a:pt x="34" y="373"/>
                  </a:lnTo>
                  <a:lnTo>
                    <a:pt x="34" y="373"/>
                  </a:lnTo>
                  <a:lnTo>
                    <a:pt x="34" y="371"/>
                  </a:lnTo>
                  <a:lnTo>
                    <a:pt x="34" y="371"/>
                  </a:lnTo>
                  <a:lnTo>
                    <a:pt x="34" y="370"/>
                  </a:lnTo>
                  <a:lnTo>
                    <a:pt x="32" y="370"/>
                  </a:lnTo>
                  <a:lnTo>
                    <a:pt x="32" y="368"/>
                  </a:lnTo>
                  <a:lnTo>
                    <a:pt x="32" y="368"/>
                  </a:lnTo>
                  <a:lnTo>
                    <a:pt x="32" y="366"/>
                  </a:lnTo>
                  <a:lnTo>
                    <a:pt x="32" y="366"/>
                  </a:lnTo>
                  <a:lnTo>
                    <a:pt x="32" y="366"/>
                  </a:lnTo>
                  <a:lnTo>
                    <a:pt x="32" y="364"/>
                  </a:lnTo>
                  <a:lnTo>
                    <a:pt x="31" y="364"/>
                  </a:lnTo>
                  <a:lnTo>
                    <a:pt x="31" y="362"/>
                  </a:lnTo>
                  <a:lnTo>
                    <a:pt x="31" y="360"/>
                  </a:lnTo>
                  <a:lnTo>
                    <a:pt x="31" y="360"/>
                  </a:lnTo>
                  <a:lnTo>
                    <a:pt x="31" y="359"/>
                  </a:lnTo>
                  <a:lnTo>
                    <a:pt x="31" y="359"/>
                  </a:lnTo>
                  <a:lnTo>
                    <a:pt x="31" y="359"/>
                  </a:lnTo>
                  <a:lnTo>
                    <a:pt x="31" y="359"/>
                  </a:lnTo>
                  <a:lnTo>
                    <a:pt x="31" y="359"/>
                  </a:lnTo>
                  <a:lnTo>
                    <a:pt x="29" y="359"/>
                  </a:lnTo>
                  <a:lnTo>
                    <a:pt x="29" y="359"/>
                  </a:lnTo>
                  <a:lnTo>
                    <a:pt x="29" y="357"/>
                  </a:lnTo>
                  <a:lnTo>
                    <a:pt x="29" y="357"/>
                  </a:lnTo>
                  <a:lnTo>
                    <a:pt x="31" y="357"/>
                  </a:lnTo>
                  <a:lnTo>
                    <a:pt x="32" y="357"/>
                  </a:lnTo>
                  <a:lnTo>
                    <a:pt x="36" y="353"/>
                  </a:lnTo>
                  <a:lnTo>
                    <a:pt x="38" y="353"/>
                  </a:lnTo>
                  <a:lnTo>
                    <a:pt x="40" y="351"/>
                  </a:lnTo>
                  <a:lnTo>
                    <a:pt x="42" y="350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45" y="346"/>
                  </a:lnTo>
                  <a:lnTo>
                    <a:pt x="45" y="346"/>
                  </a:lnTo>
                  <a:lnTo>
                    <a:pt x="45" y="346"/>
                  </a:lnTo>
                  <a:lnTo>
                    <a:pt x="47" y="346"/>
                  </a:lnTo>
                  <a:lnTo>
                    <a:pt x="47" y="346"/>
                  </a:lnTo>
                  <a:lnTo>
                    <a:pt x="47" y="346"/>
                  </a:lnTo>
                  <a:lnTo>
                    <a:pt x="49" y="346"/>
                  </a:lnTo>
                  <a:lnTo>
                    <a:pt x="49" y="344"/>
                  </a:lnTo>
                  <a:lnTo>
                    <a:pt x="51" y="344"/>
                  </a:lnTo>
                  <a:lnTo>
                    <a:pt x="51" y="344"/>
                  </a:lnTo>
                  <a:lnTo>
                    <a:pt x="53" y="344"/>
                  </a:lnTo>
                  <a:lnTo>
                    <a:pt x="53" y="342"/>
                  </a:lnTo>
                  <a:lnTo>
                    <a:pt x="53" y="342"/>
                  </a:lnTo>
                  <a:lnTo>
                    <a:pt x="54" y="342"/>
                  </a:lnTo>
                  <a:lnTo>
                    <a:pt x="54" y="342"/>
                  </a:lnTo>
                  <a:lnTo>
                    <a:pt x="54" y="340"/>
                  </a:lnTo>
                  <a:lnTo>
                    <a:pt x="56" y="340"/>
                  </a:lnTo>
                  <a:lnTo>
                    <a:pt x="56" y="340"/>
                  </a:lnTo>
                  <a:lnTo>
                    <a:pt x="58" y="340"/>
                  </a:lnTo>
                  <a:lnTo>
                    <a:pt x="58" y="340"/>
                  </a:lnTo>
                  <a:lnTo>
                    <a:pt x="60" y="339"/>
                  </a:lnTo>
                  <a:lnTo>
                    <a:pt x="62" y="337"/>
                  </a:lnTo>
                  <a:lnTo>
                    <a:pt x="63" y="337"/>
                  </a:lnTo>
                  <a:lnTo>
                    <a:pt x="63" y="335"/>
                  </a:lnTo>
                  <a:lnTo>
                    <a:pt x="65" y="335"/>
                  </a:lnTo>
                  <a:lnTo>
                    <a:pt x="67" y="335"/>
                  </a:lnTo>
                  <a:lnTo>
                    <a:pt x="67" y="335"/>
                  </a:lnTo>
                  <a:lnTo>
                    <a:pt x="69" y="335"/>
                  </a:lnTo>
                  <a:lnTo>
                    <a:pt x="71" y="333"/>
                  </a:lnTo>
                  <a:lnTo>
                    <a:pt x="71" y="331"/>
                  </a:lnTo>
                  <a:lnTo>
                    <a:pt x="73" y="331"/>
                  </a:lnTo>
                  <a:lnTo>
                    <a:pt x="74" y="331"/>
                  </a:lnTo>
                  <a:lnTo>
                    <a:pt x="76" y="331"/>
                  </a:lnTo>
                  <a:lnTo>
                    <a:pt x="78" y="329"/>
                  </a:lnTo>
                  <a:lnTo>
                    <a:pt x="80" y="329"/>
                  </a:lnTo>
                  <a:lnTo>
                    <a:pt x="82" y="329"/>
                  </a:lnTo>
                  <a:lnTo>
                    <a:pt x="84" y="329"/>
                  </a:lnTo>
                  <a:lnTo>
                    <a:pt x="84" y="328"/>
                  </a:lnTo>
                  <a:lnTo>
                    <a:pt x="87" y="328"/>
                  </a:lnTo>
                  <a:lnTo>
                    <a:pt x="89" y="328"/>
                  </a:lnTo>
                  <a:lnTo>
                    <a:pt x="91" y="326"/>
                  </a:lnTo>
                  <a:lnTo>
                    <a:pt x="93" y="326"/>
                  </a:lnTo>
                  <a:lnTo>
                    <a:pt x="95" y="326"/>
                  </a:lnTo>
                  <a:lnTo>
                    <a:pt x="95" y="326"/>
                  </a:lnTo>
                  <a:lnTo>
                    <a:pt x="95" y="326"/>
                  </a:lnTo>
                  <a:lnTo>
                    <a:pt x="98" y="326"/>
                  </a:lnTo>
                  <a:lnTo>
                    <a:pt x="100" y="326"/>
                  </a:lnTo>
                  <a:lnTo>
                    <a:pt x="102" y="324"/>
                  </a:lnTo>
                  <a:lnTo>
                    <a:pt x="104" y="324"/>
                  </a:lnTo>
                  <a:lnTo>
                    <a:pt x="106" y="322"/>
                  </a:lnTo>
                  <a:lnTo>
                    <a:pt x="107" y="322"/>
                  </a:lnTo>
                  <a:lnTo>
                    <a:pt x="109" y="322"/>
                  </a:lnTo>
                  <a:lnTo>
                    <a:pt x="111" y="322"/>
                  </a:lnTo>
                  <a:lnTo>
                    <a:pt x="113" y="322"/>
                  </a:lnTo>
                  <a:lnTo>
                    <a:pt x="113" y="320"/>
                  </a:lnTo>
                  <a:lnTo>
                    <a:pt x="113" y="320"/>
                  </a:lnTo>
                  <a:lnTo>
                    <a:pt x="115" y="320"/>
                  </a:lnTo>
                  <a:lnTo>
                    <a:pt x="115" y="320"/>
                  </a:lnTo>
                  <a:lnTo>
                    <a:pt x="116" y="320"/>
                  </a:lnTo>
                  <a:lnTo>
                    <a:pt x="116" y="320"/>
                  </a:lnTo>
                  <a:lnTo>
                    <a:pt x="118" y="320"/>
                  </a:lnTo>
                  <a:lnTo>
                    <a:pt x="118" y="318"/>
                  </a:lnTo>
                  <a:lnTo>
                    <a:pt x="120" y="318"/>
                  </a:lnTo>
                  <a:lnTo>
                    <a:pt x="120" y="318"/>
                  </a:lnTo>
                  <a:lnTo>
                    <a:pt x="120" y="318"/>
                  </a:lnTo>
                  <a:lnTo>
                    <a:pt x="122" y="318"/>
                  </a:lnTo>
                  <a:lnTo>
                    <a:pt x="124" y="318"/>
                  </a:lnTo>
                  <a:lnTo>
                    <a:pt x="127" y="318"/>
                  </a:lnTo>
                  <a:lnTo>
                    <a:pt x="129" y="318"/>
                  </a:lnTo>
                  <a:lnTo>
                    <a:pt x="131" y="318"/>
                  </a:lnTo>
                  <a:lnTo>
                    <a:pt x="133" y="318"/>
                  </a:lnTo>
                  <a:lnTo>
                    <a:pt x="133" y="318"/>
                  </a:lnTo>
                  <a:lnTo>
                    <a:pt x="135" y="318"/>
                  </a:lnTo>
                  <a:lnTo>
                    <a:pt x="137" y="318"/>
                  </a:lnTo>
                  <a:lnTo>
                    <a:pt x="137" y="317"/>
                  </a:lnTo>
                  <a:lnTo>
                    <a:pt x="138" y="317"/>
                  </a:lnTo>
                  <a:lnTo>
                    <a:pt x="140" y="317"/>
                  </a:lnTo>
                  <a:lnTo>
                    <a:pt x="142" y="317"/>
                  </a:lnTo>
                  <a:lnTo>
                    <a:pt x="144" y="317"/>
                  </a:lnTo>
                  <a:lnTo>
                    <a:pt x="144" y="317"/>
                  </a:lnTo>
                  <a:lnTo>
                    <a:pt x="144" y="318"/>
                  </a:lnTo>
                  <a:lnTo>
                    <a:pt x="144" y="318"/>
                  </a:lnTo>
                  <a:lnTo>
                    <a:pt x="144" y="318"/>
                  </a:lnTo>
                  <a:lnTo>
                    <a:pt x="146" y="318"/>
                  </a:lnTo>
                  <a:lnTo>
                    <a:pt x="146" y="318"/>
                  </a:lnTo>
                  <a:lnTo>
                    <a:pt x="148" y="318"/>
                  </a:lnTo>
                  <a:lnTo>
                    <a:pt x="148" y="320"/>
                  </a:lnTo>
                  <a:lnTo>
                    <a:pt x="149" y="320"/>
                  </a:lnTo>
                  <a:lnTo>
                    <a:pt x="151" y="322"/>
                  </a:lnTo>
                  <a:lnTo>
                    <a:pt x="153" y="322"/>
                  </a:lnTo>
                  <a:lnTo>
                    <a:pt x="153" y="322"/>
                  </a:lnTo>
                  <a:lnTo>
                    <a:pt x="155" y="322"/>
                  </a:lnTo>
                  <a:lnTo>
                    <a:pt x="155" y="324"/>
                  </a:lnTo>
                  <a:lnTo>
                    <a:pt x="157" y="324"/>
                  </a:lnTo>
                  <a:lnTo>
                    <a:pt x="157" y="324"/>
                  </a:lnTo>
                  <a:lnTo>
                    <a:pt x="158" y="324"/>
                  </a:lnTo>
                  <a:lnTo>
                    <a:pt x="160" y="324"/>
                  </a:lnTo>
                  <a:lnTo>
                    <a:pt x="162" y="322"/>
                  </a:lnTo>
                  <a:lnTo>
                    <a:pt x="164" y="322"/>
                  </a:lnTo>
                  <a:lnTo>
                    <a:pt x="164" y="322"/>
                  </a:lnTo>
                  <a:lnTo>
                    <a:pt x="164" y="320"/>
                  </a:lnTo>
                  <a:lnTo>
                    <a:pt x="168" y="320"/>
                  </a:lnTo>
                  <a:lnTo>
                    <a:pt x="168" y="318"/>
                  </a:lnTo>
                  <a:lnTo>
                    <a:pt x="169" y="318"/>
                  </a:lnTo>
                  <a:lnTo>
                    <a:pt x="171" y="317"/>
                  </a:lnTo>
                  <a:lnTo>
                    <a:pt x="171" y="317"/>
                  </a:lnTo>
                  <a:lnTo>
                    <a:pt x="173" y="315"/>
                  </a:lnTo>
                  <a:lnTo>
                    <a:pt x="173" y="315"/>
                  </a:lnTo>
                  <a:lnTo>
                    <a:pt x="173" y="315"/>
                  </a:lnTo>
                  <a:lnTo>
                    <a:pt x="173" y="315"/>
                  </a:lnTo>
                  <a:lnTo>
                    <a:pt x="175" y="315"/>
                  </a:lnTo>
                  <a:lnTo>
                    <a:pt x="177" y="315"/>
                  </a:lnTo>
                  <a:lnTo>
                    <a:pt x="179" y="313"/>
                  </a:lnTo>
                  <a:lnTo>
                    <a:pt x="179" y="313"/>
                  </a:lnTo>
                  <a:lnTo>
                    <a:pt x="180" y="313"/>
                  </a:lnTo>
                  <a:lnTo>
                    <a:pt x="180" y="313"/>
                  </a:lnTo>
                  <a:lnTo>
                    <a:pt x="180" y="313"/>
                  </a:lnTo>
                  <a:lnTo>
                    <a:pt x="182" y="313"/>
                  </a:lnTo>
                  <a:lnTo>
                    <a:pt x="186" y="311"/>
                  </a:lnTo>
                  <a:lnTo>
                    <a:pt x="188" y="309"/>
                  </a:lnTo>
                  <a:lnTo>
                    <a:pt x="188" y="309"/>
                  </a:lnTo>
                  <a:lnTo>
                    <a:pt x="190" y="309"/>
                  </a:lnTo>
                  <a:lnTo>
                    <a:pt x="190" y="309"/>
                  </a:lnTo>
                  <a:lnTo>
                    <a:pt x="191" y="309"/>
                  </a:lnTo>
                  <a:lnTo>
                    <a:pt x="191" y="307"/>
                  </a:lnTo>
                  <a:lnTo>
                    <a:pt x="191" y="307"/>
                  </a:lnTo>
                  <a:lnTo>
                    <a:pt x="193" y="307"/>
                  </a:lnTo>
                  <a:lnTo>
                    <a:pt x="195" y="307"/>
                  </a:lnTo>
                  <a:lnTo>
                    <a:pt x="195" y="307"/>
                  </a:lnTo>
                  <a:lnTo>
                    <a:pt x="195" y="307"/>
                  </a:lnTo>
                  <a:lnTo>
                    <a:pt x="197" y="307"/>
                  </a:lnTo>
                  <a:lnTo>
                    <a:pt x="199" y="306"/>
                  </a:lnTo>
                  <a:lnTo>
                    <a:pt x="201" y="306"/>
                  </a:lnTo>
                  <a:lnTo>
                    <a:pt x="201" y="306"/>
                  </a:lnTo>
                  <a:lnTo>
                    <a:pt x="202" y="306"/>
                  </a:lnTo>
                  <a:lnTo>
                    <a:pt x="202" y="306"/>
                  </a:lnTo>
                  <a:lnTo>
                    <a:pt x="204" y="306"/>
                  </a:lnTo>
                  <a:lnTo>
                    <a:pt x="204" y="306"/>
                  </a:lnTo>
                  <a:lnTo>
                    <a:pt x="208" y="304"/>
                  </a:lnTo>
                  <a:lnTo>
                    <a:pt x="210" y="304"/>
                  </a:lnTo>
                  <a:lnTo>
                    <a:pt x="210" y="304"/>
                  </a:lnTo>
                  <a:lnTo>
                    <a:pt x="210" y="304"/>
                  </a:lnTo>
                  <a:lnTo>
                    <a:pt x="210" y="306"/>
                  </a:lnTo>
                  <a:lnTo>
                    <a:pt x="210" y="306"/>
                  </a:lnTo>
                  <a:lnTo>
                    <a:pt x="210" y="306"/>
                  </a:lnTo>
                  <a:lnTo>
                    <a:pt x="210" y="306"/>
                  </a:lnTo>
                  <a:lnTo>
                    <a:pt x="210" y="306"/>
                  </a:lnTo>
                  <a:lnTo>
                    <a:pt x="210" y="306"/>
                  </a:lnTo>
                  <a:lnTo>
                    <a:pt x="210" y="307"/>
                  </a:lnTo>
                  <a:lnTo>
                    <a:pt x="211" y="307"/>
                  </a:lnTo>
                  <a:lnTo>
                    <a:pt x="211" y="307"/>
                  </a:lnTo>
                  <a:lnTo>
                    <a:pt x="211" y="307"/>
                  </a:lnTo>
                  <a:lnTo>
                    <a:pt x="213" y="307"/>
                  </a:lnTo>
                  <a:lnTo>
                    <a:pt x="213" y="307"/>
                  </a:lnTo>
                  <a:lnTo>
                    <a:pt x="215" y="307"/>
                  </a:lnTo>
                  <a:lnTo>
                    <a:pt x="215" y="309"/>
                  </a:lnTo>
                  <a:lnTo>
                    <a:pt x="215" y="309"/>
                  </a:lnTo>
                  <a:lnTo>
                    <a:pt x="215" y="309"/>
                  </a:lnTo>
                  <a:lnTo>
                    <a:pt x="215" y="309"/>
                  </a:lnTo>
                  <a:lnTo>
                    <a:pt x="217" y="309"/>
                  </a:lnTo>
                  <a:lnTo>
                    <a:pt x="215" y="309"/>
                  </a:lnTo>
                  <a:lnTo>
                    <a:pt x="215" y="307"/>
                  </a:lnTo>
                  <a:lnTo>
                    <a:pt x="215" y="307"/>
                  </a:lnTo>
                  <a:lnTo>
                    <a:pt x="213" y="307"/>
                  </a:lnTo>
                  <a:lnTo>
                    <a:pt x="213" y="307"/>
                  </a:lnTo>
                  <a:lnTo>
                    <a:pt x="213" y="306"/>
                  </a:lnTo>
                  <a:lnTo>
                    <a:pt x="213" y="306"/>
                  </a:lnTo>
                  <a:lnTo>
                    <a:pt x="213" y="306"/>
                  </a:lnTo>
                  <a:lnTo>
                    <a:pt x="213" y="306"/>
                  </a:lnTo>
                  <a:lnTo>
                    <a:pt x="213" y="304"/>
                  </a:lnTo>
                  <a:lnTo>
                    <a:pt x="211" y="304"/>
                  </a:lnTo>
                  <a:lnTo>
                    <a:pt x="211" y="304"/>
                  </a:lnTo>
                  <a:lnTo>
                    <a:pt x="211" y="304"/>
                  </a:lnTo>
                  <a:lnTo>
                    <a:pt x="211" y="304"/>
                  </a:lnTo>
                  <a:lnTo>
                    <a:pt x="211" y="304"/>
                  </a:lnTo>
                  <a:lnTo>
                    <a:pt x="211" y="302"/>
                  </a:lnTo>
                  <a:lnTo>
                    <a:pt x="213" y="302"/>
                  </a:lnTo>
                  <a:lnTo>
                    <a:pt x="213" y="300"/>
                  </a:lnTo>
                  <a:lnTo>
                    <a:pt x="215" y="300"/>
                  </a:lnTo>
                  <a:lnTo>
                    <a:pt x="215" y="300"/>
                  </a:lnTo>
                  <a:lnTo>
                    <a:pt x="217" y="300"/>
                  </a:lnTo>
                  <a:lnTo>
                    <a:pt x="217" y="300"/>
                  </a:lnTo>
                  <a:lnTo>
                    <a:pt x="217" y="298"/>
                  </a:lnTo>
                  <a:lnTo>
                    <a:pt x="219" y="298"/>
                  </a:lnTo>
                  <a:lnTo>
                    <a:pt x="219" y="298"/>
                  </a:lnTo>
                  <a:lnTo>
                    <a:pt x="219" y="298"/>
                  </a:lnTo>
                  <a:lnTo>
                    <a:pt x="221" y="298"/>
                  </a:lnTo>
                  <a:lnTo>
                    <a:pt x="221" y="298"/>
                  </a:lnTo>
                  <a:lnTo>
                    <a:pt x="221" y="298"/>
                  </a:lnTo>
                  <a:lnTo>
                    <a:pt x="221" y="300"/>
                  </a:lnTo>
                  <a:lnTo>
                    <a:pt x="221" y="300"/>
                  </a:lnTo>
                  <a:lnTo>
                    <a:pt x="222" y="300"/>
                  </a:lnTo>
                  <a:lnTo>
                    <a:pt x="222" y="300"/>
                  </a:lnTo>
                  <a:lnTo>
                    <a:pt x="222" y="300"/>
                  </a:lnTo>
                  <a:lnTo>
                    <a:pt x="222" y="298"/>
                  </a:lnTo>
                  <a:lnTo>
                    <a:pt x="221" y="298"/>
                  </a:lnTo>
                  <a:lnTo>
                    <a:pt x="221" y="298"/>
                  </a:lnTo>
                  <a:lnTo>
                    <a:pt x="221" y="297"/>
                  </a:lnTo>
                  <a:lnTo>
                    <a:pt x="221" y="297"/>
                  </a:lnTo>
                  <a:lnTo>
                    <a:pt x="222" y="297"/>
                  </a:lnTo>
                  <a:lnTo>
                    <a:pt x="222" y="297"/>
                  </a:lnTo>
                  <a:lnTo>
                    <a:pt x="224" y="295"/>
                  </a:lnTo>
                  <a:lnTo>
                    <a:pt x="226" y="293"/>
                  </a:lnTo>
                  <a:lnTo>
                    <a:pt x="226" y="293"/>
                  </a:lnTo>
                  <a:lnTo>
                    <a:pt x="226" y="291"/>
                  </a:lnTo>
                  <a:lnTo>
                    <a:pt x="228" y="291"/>
                  </a:lnTo>
                  <a:lnTo>
                    <a:pt x="228" y="291"/>
                  </a:lnTo>
                  <a:lnTo>
                    <a:pt x="228" y="291"/>
                  </a:lnTo>
                  <a:lnTo>
                    <a:pt x="228" y="293"/>
                  </a:lnTo>
                  <a:lnTo>
                    <a:pt x="228" y="291"/>
                  </a:lnTo>
                  <a:lnTo>
                    <a:pt x="228" y="291"/>
                  </a:lnTo>
                  <a:lnTo>
                    <a:pt x="228" y="291"/>
                  </a:lnTo>
                  <a:lnTo>
                    <a:pt x="228" y="291"/>
                  </a:lnTo>
                  <a:lnTo>
                    <a:pt x="228" y="289"/>
                  </a:lnTo>
                  <a:lnTo>
                    <a:pt x="230" y="289"/>
                  </a:lnTo>
                  <a:lnTo>
                    <a:pt x="230" y="289"/>
                  </a:lnTo>
                  <a:lnTo>
                    <a:pt x="230" y="291"/>
                  </a:lnTo>
                  <a:lnTo>
                    <a:pt x="230" y="291"/>
                  </a:lnTo>
                  <a:lnTo>
                    <a:pt x="230" y="291"/>
                  </a:lnTo>
                  <a:lnTo>
                    <a:pt x="230" y="293"/>
                  </a:lnTo>
                  <a:lnTo>
                    <a:pt x="232" y="293"/>
                  </a:lnTo>
                  <a:lnTo>
                    <a:pt x="232" y="293"/>
                  </a:lnTo>
                  <a:lnTo>
                    <a:pt x="232" y="291"/>
                  </a:lnTo>
                  <a:lnTo>
                    <a:pt x="232" y="291"/>
                  </a:lnTo>
                  <a:lnTo>
                    <a:pt x="232" y="289"/>
                  </a:lnTo>
                  <a:lnTo>
                    <a:pt x="230" y="289"/>
                  </a:lnTo>
                  <a:lnTo>
                    <a:pt x="230" y="289"/>
                  </a:lnTo>
                  <a:lnTo>
                    <a:pt x="230" y="289"/>
                  </a:lnTo>
                  <a:lnTo>
                    <a:pt x="232" y="287"/>
                  </a:lnTo>
                  <a:lnTo>
                    <a:pt x="232" y="286"/>
                  </a:lnTo>
                  <a:lnTo>
                    <a:pt x="233" y="284"/>
                  </a:lnTo>
                  <a:lnTo>
                    <a:pt x="233" y="282"/>
                  </a:lnTo>
                  <a:lnTo>
                    <a:pt x="233" y="280"/>
                  </a:lnTo>
                  <a:lnTo>
                    <a:pt x="235" y="278"/>
                  </a:lnTo>
                  <a:lnTo>
                    <a:pt x="237" y="276"/>
                  </a:lnTo>
                  <a:lnTo>
                    <a:pt x="237" y="275"/>
                  </a:lnTo>
                  <a:lnTo>
                    <a:pt x="237" y="275"/>
                  </a:lnTo>
                  <a:lnTo>
                    <a:pt x="239" y="273"/>
                  </a:lnTo>
                  <a:lnTo>
                    <a:pt x="241" y="273"/>
                  </a:lnTo>
                  <a:lnTo>
                    <a:pt x="243" y="271"/>
                  </a:lnTo>
                  <a:lnTo>
                    <a:pt x="244" y="269"/>
                  </a:lnTo>
                  <a:lnTo>
                    <a:pt x="244" y="267"/>
                  </a:lnTo>
                  <a:lnTo>
                    <a:pt x="244" y="267"/>
                  </a:lnTo>
                  <a:lnTo>
                    <a:pt x="244" y="267"/>
                  </a:lnTo>
                  <a:lnTo>
                    <a:pt x="244" y="265"/>
                  </a:lnTo>
                  <a:lnTo>
                    <a:pt x="244" y="265"/>
                  </a:lnTo>
                  <a:lnTo>
                    <a:pt x="244" y="265"/>
                  </a:lnTo>
                  <a:lnTo>
                    <a:pt x="246" y="264"/>
                  </a:lnTo>
                  <a:lnTo>
                    <a:pt x="246" y="264"/>
                  </a:lnTo>
                  <a:lnTo>
                    <a:pt x="248" y="262"/>
                  </a:lnTo>
                  <a:lnTo>
                    <a:pt x="248" y="260"/>
                  </a:lnTo>
                  <a:lnTo>
                    <a:pt x="250" y="260"/>
                  </a:lnTo>
                  <a:lnTo>
                    <a:pt x="250" y="260"/>
                  </a:lnTo>
                  <a:lnTo>
                    <a:pt x="252" y="258"/>
                  </a:lnTo>
                  <a:lnTo>
                    <a:pt x="254" y="260"/>
                  </a:lnTo>
                  <a:lnTo>
                    <a:pt x="255" y="260"/>
                  </a:lnTo>
                  <a:lnTo>
                    <a:pt x="255" y="260"/>
                  </a:lnTo>
                  <a:lnTo>
                    <a:pt x="257" y="260"/>
                  </a:lnTo>
                  <a:lnTo>
                    <a:pt x="257" y="258"/>
                  </a:lnTo>
                  <a:lnTo>
                    <a:pt x="257" y="258"/>
                  </a:lnTo>
                  <a:lnTo>
                    <a:pt x="257" y="258"/>
                  </a:lnTo>
                  <a:lnTo>
                    <a:pt x="259" y="258"/>
                  </a:lnTo>
                  <a:lnTo>
                    <a:pt x="259" y="258"/>
                  </a:lnTo>
                  <a:lnTo>
                    <a:pt x="261" y="256"/>
                  </a:lnTo>
                  <a:lnTo>
                    <a:pt x="263" y="256"/>
                  </a:lnTo>
                  <a:lnTo>
                    <a:pt x="263" y="256"/>
                  </a:lnTo>
                  <a:lnTo>
                    <a:pt x="263" y="256"/>
                  </a:lnTo>
                  <a:lnTo>
                    <a:pt x="264" y="254"/>
                  </a:lnTo>
                  <a:lnTo>
                    <a:pt x="264" y="254"/>
                  </a:lnTo>
                  <a:lnTo>
                    <a:pt x="264" y="253"/>
                  </a:lnTo>
                  <a:lnTo>
                    <a:pt x="264" y="253"/>
                  </a:lnTo>
                  <a:lnTo>
                    <a:pt x="264" y="251"/>
                  </a:lnTo>
                  <a:lnTo>
                    <a:pt x="264" y="251"/>
                  </a:lnTo>
                  <a:lnTo>
                    <a:pt x="264" y="249"/>
                  </a:lnTo>
                  <a:lnTo>
                    <a:pt x="264" y="249"/>
                  </a:lnTo>
                  <a:lnTo>
                    <a:pt x="266" y="249"/>
                  </a:lnTo>
                  <a:lnTo>
                    <a:pt x="266" y="249"/>
                  </a:lnTo>
                  <a:lnTo>
                    <a:pt x="266" y="249"/>
                  </a:lnTo>
                  <a:lnTo>
                    <a:pt x="268" y="249"/>
                  </a:lnTo>
                  <a:lnTo>
                    <a:pt x="268" y="249"/>
                  </a:lnTo>
                  <a:lnTo>
                    <a:pt x="266" y="249"/>
                  </a:lnTo>
                  <a:lnTo>
                    <a:pt x="266" y="249"/>
                  </a:lnTo>
                  <a:lnTo>
                    <a:pt x="264" y="247"/>
                  </a:lnTo>
                  <a:lnTo>
                    <a:pt x="264" y="247"/>
                  </a:lnTo>
                  <a:lnTo>
                    <a:pt x="264" y="245"/>
                  </a:lnTo>
                  <a:lnTo>
                    <a:pt x="263" y="244"/>
                  </a:lnTo>
                  <a:lnTo>
                    <a:pt x="263" y="244"/>
                  </a:lnTo>
                  <a:lnTo>
                    <a:pt x="263" y="242"/>
                  </a:lnTo>
                  <a:lnTo>
                    <a:pt x="263" y="242"/>
                  </a:lnTo>
                  <a:lnTo>
                    <a:pt x="264" y="244"/>
                  </a:lnTo>
                  <a:lnTo>
                    <a:pt x="264" y="244"/>
                  </a:lnTo>
                  <a:lnTo>
                    <a:pt x="264" y="244"/>
                  </a:lnTo>
                  <a:lnTo>
                    <a:pt x="264" y="244"/>
                  </a:lnTo>
                  <a:lnTo>
                    <a:pt x="264" y="242"/>
                  </a:lnTo>
                  <a:lnTo>
                    <a:pt x="264" y="242"/>
                  </a:lnTo>
                  <a:lnTo>
                    <a:pt x="264" y="242"/>
                  </a:lnTo>
                  <a:lnTo>
                    <a:pt x="264" y="242"/>
                  </a:lnTo>
                  <a:lnTo>
                    <a:pt x="264" y="242"/>
                  </a:lnTo>
                  <a:lnTo>
                    <a:pt x="264" y="242"/>
                  </a:lnTo>
                  <a:lnTo>
                    <a:pt x="264" y="242"/>
                  </a:lnTo>
                  <a:lnTo>
                    <a:pt x="264" y="240"/>
                  </a:lnTo>
                  <a:lnTo>
                    <a:pt x="266" y="242"/>
                  </a:lnTo>
                  <a:lnTo>
                    <a:pt x="266" y="242"/>
                  </a:lnTo>
                  <a:lnTo>
                    <a:pt x="266" y="242"/>
                  </a:lnTo>
                  <a:lnTo>
                    <a:pt x="266" y="240"/>
                  </a:lnTo>
                  <a:lnTo>
                    <a:pt x="264" y="240"/>
                  </a:lnTo>
                  <a:lnTo>
                    <a:pt x="266" y="240"/>
                  </a:lnTo>
                  <a:lnTo>
                    <a:pt x="266" y="240"/>
                  </a:lnTo>
                  <a:lnTo>
                    <a:pt x="266" y="238"/>
                  </a:lnTo>
                  <a:lnTo>
                    <a:pt x="266" y="238"/>
                  </a:lnTo>
                  <a:lnTo>
                    <a:pt x="266" y="238"/>
                  </a:lnTo>
                  <a:lnTo>
                    <a:pt x="264" y="238"/>
                  </a:lnTo>
                  <a:lnTo>
                    <a:pt x="264" y="238"/>
                  </a:lnTo>
                  <a:lnTo>
                    <a:pt x="264" y="238"/>
                  </a:lnTo>
                  <a:lnTo>
                    <a:pt x="264" y="238"/>
                  </a:lnTo>
                  <a:lnTo>
                    <a:pt x="263" y="238"/>
                  </a:lnTo>
                  <a:lnTo>
                    <a:pt x="263" y="236"/>
                  </a:lnTo>
                  <a:lnTo>
                    <a:pt x="263" y="236"/>
                  </a:lnTo>
                  <a:lnTo>
                    <a:pt x="263" y="236"/>
                  </a:lnTo>
                  <a:lnTo>
                    <a:pt x="263" y="236"/>
                  </a:lnTo>
                  <a:lnTo>
                    <a:pt x="263" y="238"/>
                  </a:lnTo>
                  <a:lnTo>
                    <a:pt x="263" y="238"/>
                  </a:lnTo>
                  <a:lnTo>
                    <a:pt x="263" y="240"/>
                  </a:lnTo>
                  <a:lnTo>
                    <a:pt x="263" y="240"/>
                  </a:lnTo>
                  <a:lnTo>
                    <a:pt x="263" y="240"/>
                  </a:lnTo>
                  <a:lnTo>
                    <a:pt x="263" y="242"/>
                  </a:lnTo>
                  <a:lnTo>
                    <a:pt x="263" y="242"/>
                  </a:lnTo>
                  <a:lnTo>
                    <a:pt x="263" y="242"/>
                  </a:lnTo>
                  <a:lnTo>
                    <a:pt x="263" y="240"/>
                  </a:lnTo>
                  <a:lnTo>
                    <a:pt x="263" y="240"/>
                  </a:lnTo>
                  <a:lnTo>
                    <a:pt x="263" y="238"/>
                  </a:lnTo>
                  <a:lnTo>
                    <a:pt x="261" y="236"/>
                  </a:lnTo>
                  <a:lnTo>
                    <a:pt x="261" y="234"/>
                  </a:lnTo>
                  <a:lnTo>
                    <a:pt x="259" y="233"/>
                  </a:lnTo>
                  <a:lnTo>
                    <a:pt x="259" y="233"/>
                  </a:lnTo>
                  <a:lnTo>
                    <a:pt x="261" y="231"/>
                  </a:lnTo>
                  <a:lnTo>
                    <a:pt x="261" y="231"/>
                  </a:lnTo>
                  <a:lnTo>
                    <a:pt x="261" y="231"/>
                  </a:lnTo>
                  <a:lnTo>
                    <a:pt x="259" y="231"/>
                  </a:lnTo>
                  <a:lnTo>
                    <a:pt x="259" y="231"/>
                  </a:lnTo>
                  <a:lnTo>
                    <a:pt x="259" y="231"/>
                  </a:lnTo>
                  <a:lnTo>
                    <a:pt x="259" y="231"/>
                  </a:lnTo>
                  <a:lnTo>
                    <a:pt x="259" y="231"/>
                  </a:lnTo>
                  <a:lnTo>
                    <a:pt x="257" y="229"/>
                  </a:lnTo>
                  <a:lnTo>
                    <a:pt x="255" y="227"/>
                  </a:lnTo>
                  <a:lnTo>
                    <a:pt x="255" y="225"/>
                  </a:lnTo>
                  <a:lnTo>
                    <a:pt x="254" y="223"/>
                  </a:lnTo>
                  <a:lnTo>
                    <a:pt x="254" y="222"/>
                  </a:lnTo>
                  <a:lnTo>
                    <a:pt x="254" y="222"/>
                  </a:lnTo>
                  <a:lnTo>
                    <a:pt x="254" y="222"/>
                  </a:lnTo>
                  <a:lnTo>
                    <a:pt x="254" y="220"/>
                  </a:lnTo>
                  <a:lnTo>
                    <a:pt x="254" y="220"/>
                  </a:lnTo>
                  <a:lnTo>
                    <a:pt x="252" y="220"/>
                  </a:lnTo>
                  <a:lnTo>
                    <a:pt x="254" y="222"/>
                  </a:lnTo>
                  <a:lnTo>
                    <a:pt x="252" y="220"/>
                  </a:lnTo>
                  <a:lnTo>
                    <a:pt x="252" y="220"/>
                  </a:lnTo>
                  <a:lnTo>
                    <a:pt x="250" y="222"/>
                  </a:lnTo>
                  <a:lnTo>
                    <a:pt x="250" y="222"/>
                  </a:lnTo>
                  <a:lnTo>
                    <a:pt x="250" y="220"/>
                  </a:lnTo>
                  <a:lnTo>
                    <a:pt x="250" y="220"/>
                  </a:lnTo>
                  <a:lnTo>
                    <a:pt x="250" y="220"/>
                  </a:lnTo>
                  <a:lnTo>
                    <a:pt x="250" y="218"/>
                  </a:lnTo>
                  <a:lnTo>
                    <a:pt x="248" y="220"/>
                  </a:lnTo>
                  <a:lnTo>
                    <a:pt x="248" y="220"/>
                  </a:lnTo>
                  <a:lnTo>
                    <a:pt x="246" y="218"/>
                  </a:lnTo>
                  <a:lnTo>
                    <a:pt x="246" y="218"/>
                  </a:lnTo>
                  <a:lnTo>
                    <a:pt x="246" y="218"/>
                  </a:lnTo>
                  <a:lnTo>
                    <a:pt x="248" y="216"/>
                  </a:lnTo>
                  <a:lnTo>
                    <a:pt x="248" y="214"/>
                  </a:lnTo>
                  <a:lnTo>
                    <a:pt x="248" y="214"/>
                  </a:lnTo>
                  <a:lnTo>
                    <a:pt x="248" y="212"/>
                  </a:lnTo>
                  <a:lnTo>
                    <a:pt x="250" y="212"/>
                  </a:lnTo>
                  <a:lnTo>
                    <a:pt x="250" y="212"/>
                  </a:lnTo>
                  <a:lnTo>
                    <a:pt x="250" y="212"/>
                  </a:lnTo>
                  <a:lnTo>
                    <a:pt x="252" y="212"/>
                  </a:lnTo>
                  <a:lnTo>
                    <a:pt x="252" y="212"/>
                  </a:lnTo>
                  <a:lnTo>
                    <a:pt x="252" y="212"/>
                  </a:lnTo>
                  <a:lnTo>
                    <a:pt x="252" y="212"/>
                  </a:lnTo>
                  <a:lnTo>
                    <a:pt x="252" y="212"/>
                  </a:lnTo>
                  <a:lnTo>
                    <a:pt x="252" y="214"/>
                  </a:lnTo>
                  <a:lnTo>
                    <a:pt x="252" y="214"/>
                  </a:lnTo>
                  <a:lnTo>
                    <a:pt x="252" y="214"/>
                  </a:lnTo>
                  <a:lnTo>
                    <a:pt x="254" y="214"/>
                  </a:lnTo>
                  <a:lnTo>
                    <a:pt x="254" y="214"/>
                  </a:lnTo>
                  <a:lnTo>
                    <a:pt x="254" y="216"/>
                  </a:lnTo>
                  <a:lnTo>
                    <a:pt x="254" y="216"/>
                  </a:lnTo>
                  <a:lnTo>
                    <a:pt x="255" y="214"/>
                  </a:lnTo>
                  <a:lnTo>
                    <a:pt x="255" y="214"/>
                  </a:lnTo>
                  <a:lnTo>
                    <a:pt x="255" y="214"/>
                  </a:lnTo>
                  <a:lnTo>
                    <a:pt x="255" y="212"/>
                  </a:lnTo>
                  <a:lnTo>
                    <a:pt x="257" y="211"/>
                  </a:lnTo>
                  <a:lnTo>
                    <a:pt x="257" y="211"/>
                  </a:lnTo>
                  <a:lnTo>
                    <a:pt x="257" y="209"/>
                  </a:lnTo>
                  <a:lnTo>
                    <a:pt x="259" y="209"/>
                  </a:lnTo>
                  <a:lnTo>
                    <a:pt x="259" y="209"/>
                  </a:lnTo>
                  <a:lnTo>
                    <a:pt x="259" y="209"/>
                  </a:lnTo>
                  <a:lnTo>
                    <a:pt x="259" y="209"/>
                  </a:lnTo>
                  <a:lnTo>
                    <a:pt x="259" y="207"/>
                  </a:lnTo>
                  <a:lnTo>
                    <a:pt x="259" y="207"/>
                  </a:lnTo>
                  <a:lnTo>
                    <a:pt x="259" y="207"/>
                  </a:lnTo>
                  <a:lnTo>
                    <a:pt x="259" y="207"/>
                  </a:lnTo>
                  <a:lnTo>
                    <a:pt x="259" y="205"/>
                  </a:lnTo>
                  <a:lnTo>
                    <a:pt x="257" y="205"/>
                  </a:lnTo>
                  <a:lnTo>
                    <a:pt x="257" y="205"/>
                  </a:lnTo>
                  <a:lnTo>
                    <a:pt x="257" y="203"/>
                  </a:lnTo>
                  <a:lnTo>
                    <a:pt x="257" y="203"/>
                  </a:lnTo>
                  <a:lnTo>
                    <a:pt x="257" y="203"/>
                  </a:lnTo>
                  <a:lnTo>
                    <a:pt x="257" y="203"/>
                  </a:lnTo>
                  <a:lnTo>
                    <a:pt x="259" y="201"/>
                  </a:lnTo>
                  <a:lnTo>
                    <a:pt x="259" y="200"/>
                  </a:lnTo>
                  <a:lnTo>
                    <a:pt x="259" y="200"/>
                  </a:lnTo>
                  <a:lnTo>
                    <a:pt x="261" y="198"/>
                  </a:lnTo>
                  <a:lnTo>
                    <a:pt x="261" y="198"/>
                  </a:lnTo>
                  <a:lnTo>
                    <a:pt x="261" y="198"/>
                  </a:lnTo>
                  <a:lnTo>
                    <a:pt x="261" y="198"/>
                  </a:lnTo>
                  <a:lnTo>
                    <a:pt x="261" y="198"/>
                  </a:lnTo>
                  <a:lnTo>
                    <a:pt x="261" y="200"/>
                  </a:lnTo>
                  <a:lnTo>
                    <a:pt x="261" y="200"/>
                  </a:lnTo>
                  <a:lnTo>
                    <a:pt x="263" y="200"/>
                  </a:lnTo>
                  <a:lnTo>
                    <a:pt x="263" y="198"/>
                  </a:lnTo>
                  <a:lnTo>
                    <a:pt x="263" y="198"/>
                  </a:lnTo>
                  <a:lnTo>
                    <a:pt x="263" y="198"/>
                  </a:lnTo>
                  <a:lnTo>
                    <a:pt x="263" y="198"/>
                  </a:lnTo>
                  <a:lnTo>
                    <a:pt x="263" y="198"/>
                  </a:lnTo>
                  <a:lnTo>
                    <a:pt x="263" y="196"/>
                  </a:lnTo>
                  <a:lnTo>
                    <a:pt x="263" y="196"/>
                  </a:lnTo>
                  <a:lnTo>
                    <a:pt x="263" y="196"/>
                  </a:lnTo>
                  <a:lnTo>
                    <a:pt x="263" y="196"/>
                  </a:lnTo>
                  <a:lnTo>
                    <a:pt x="263" y="194"/>
                  </a:lnTo>
                  <a:lnTo>
                    <a:pt x="263" y="194"/>
                  </a:lnTo>
                  <a:lnTo>
                    <a:pt x="263" y="194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4" y="192"/>
                  </a:lnTo>
                  <a:lnTo>
                    <a:pt x="264" y="192"/>
                  </a:lnTo>
                  <a:lnTo>
                    <a:pt x="264" y="192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1" y="194"/>
                  </a:lnTo>
                  <a:lnTo>
                    <a:pt x="261" y="194"/>
                  </a:lnTo>
                  <a:lnTo>
                    <a:pt x="259" y="194"/>
                  </a:lnTo>
                  <a:lnTo>
                    <a:pt x="261" y="194"/>
                  </a:lnTo>
                  <a:lnTo>
                    <a:pt x="261" y="194"/>
                  </a:lnTo>
                  <a:lnTo>
                    <a:pt x="261" y="192"/>
                  </a:lnTo>
                  <a:lnTo>
                    <a:pt x="261" y="192"/>
                  </a:lnTo>
                  <a:lnTo>
                    <a:pt x="259" y="192"/>
                  </a:lnTo>
                  <a:lnTo>
                    <a:pt x="259" y="194"/>
                  </a:lnTo>
                  <a:lnTo>
                    <a:pt x="259" y="194"/>
                  </a:lnTo>
                  <a:lnTo>
                    <a:pt x="259" y="194"/>
                  </a:lnTo>
                  <a:lnTo>
                    <a:pt x="259" y="194"/>
                  </a:lnTo>
                  <a:lnTo>
                    <a:pt x="259" y="196"/>
                  </a:lnTo>
                  <a:lnTo>
                    <a:pt x="257" y="200"/>
                  </a:lnTo>
                  <a:lnTo>
                    <a:pt x="255" y="201"/>
                  </a:lnTo>
                  <a:lnTo>
                    <a:pt x="254" y="201"/>
                  </a:lnTo>
                  <a:lnTo>
                    <a:pt x="254" y="201"/>
                  </a:lnTo>
                  <a:lnTo>
                    <a:pt x="254" y="200"/>
                  </a:lnTo>
                  <a:lnTo>
                    <a:pt x="252" y="200"/>
                  </a:lnTo>
                  <a:lnTo>
                    <a:pt x="252" y="201"/>
                  </a:lnTo>
                  <a:lnTo>
                    <a:pt x="250" y="201"/>
                  </a:lnTo>
                  <a:lnTo>
                    <a:pt x="250" y="201"/>
                  </a:lnTo>
                  <a:lnTo>
                    <a:pt x="250" y="198"/>
                  </a:lnTo>
                  <a:lnTo>
                    <a:pt x="252" y="198"/>
                  </a:lnTo>
                  <a:lnTo>
                    <a:pt x="252" y="198"/>
                  </a:lnTo>
                  <a:lnTo>
                    <a:pt x="254" y="196"/>
                  </a:lnTo>
                  <a:lnTo>
                    <a:pt x="254" y="194"/>
                  </a:lnTo>
                  <a:lnTo>
                    <a:pt x="255" y="194"/>
                  </a:lnTo>
                  <a:lnTo>
                    <a:pt x="255" y="192"/>
                  </a:lnTo>
                  <a:lnTo>
                    <a:pt x="255" y="192"/>
                  </a:lnTo>
                  <a:lnTo>
                    <a:pt x="255" y="191"/>
                  </a:lnTo>
                  <a:lnTo>
                    <a:pt x="255" y="191"/>
                  </a:lnTo>
                  <a:lnTo>
                    <a:pt x="255" y="191"/>
                  </a:lnTo>
                  <a:lnTo>
                    <a:pt x="255" y="191"/>
                  </a:lnTo>
                  <a:lnTo>
                    <a:pt x="255" y="189"/>
                  </a:lnTo>
                  <a:lnTo>
                    <a:pt x="254" y="191"/>
                  </a:lnTo>
                  <a:lnTo>
                    <a:pt x="254" y="192"/>
                  </a:lnTo>
                  <a:lnTo>
                    <a:pt x="252" y="192"/>
                  </a:lnTo>
                  <a:lnTo>
                    <a:pt x="252" y="192"/>
                  </a:lnTo>
                  <a:lnTo>
                    <a:pt x="252" y="192"/>
                  </a:lnTo>
                  <a:lnTo>
                    <a:pt x="252" y="191"/>
                  </a:lnTo>
                  <a:lnTo>
                    <a:pt x="254" y="191"/>
                  </a:lnTo>
                  <a:lnTo>
                    <a:pt x="254" y="191"/>
                  </a:lnTo>
                  <a:lnTo>
                    <a:pt x="254" y="189"/>
                  </a:lnTo>
                  <a:lnTo>
                    <a:pt x="252" y="189"/>
                  </a:lnTo>
                  <a:lnTo>
                    <a:pt x="252" y="189"/>
                  </a:lnTo>
                  <a:lnTo>
                    <a:pt x="252" y="189"/>
                  </a:lnTo>
                  <a:lnTo>
                    <a:pt x="252" y="189"/>
                  </a:lnTo>
                  <a:lnTo>
                    <a:pt x="250" y="189"/>
                  </a:lnTo>
                  <a:lnTo>
                    <a:pt x="250" y="189"/>
                  </a:lnTo>
                  <a:lnTo>
                    <a:pt x="248" y="191"/>
                  </a:lnTo>
                  <a:lnTo>
                    <a:pt x="248" y="191"/>
                  </a:lnTo>
                  <a:lnTo>
                    <a:pt x="248" y="191"/>
                  </a:lnTo>
                  <a:lnTo>
                    <a:pt x="246" y="191"/>
                  </a:lnTo>
                  <a:lnTo>
                    <a:pt x="246" y="191"/>
                  </a:lnTo>
                  <a:lnTo>
                    <a:pt x="246" y="191"/>
                  </a:lnTo>
                  <a:lnTo>
                    <a:pt x="246" y="189"/>
                  </a:lnTo>
                  <a:lnTo>
                    <a:pt x="246" y="189"/>
                  </a:lnTo>
                  <a:lnTo>
                    <a:pt x="246" y="189"/>
                  </a:lnTo>
                  <a:lnTo>
                    <a:pt x="246" y="189"/>
                  </a:lnTo>
                  <a:lnTo>
                    <a:pt x="246" y="191"/>
                  </a:lnTo>
                  <a:lnTo>
                    <a:pt x="244" y="191"/>
                  </a:lnTo>
                  <a:lnTo>
                    <a:pt x="244" y="191"/>
                  </a:lnTo>
                  <a:lnTo>
                    <a:pt x="243" y="191"/>
                  </a:lnTo>
                  <a:lnTo>
                    <a:pt x="243" y="192"/>
                  </a:lnTo>
                  <a:lnTo>
                    <a:pt x="243" y="192"/>
                  </a:lnTo>
                  <a:lnTo>
                    <a:pt x="241" y="192"/>
                  </a:lnTo>
                  <a:lnTo>
                    <a:pt x="243" y="194"/>
                  </a:lnTo>
                  <a:lnTo>
                    <a:pt x="241" y="194"/>
                  </a:lnTo>
                  <a:lnTo>
                    <a:pt x="241" y="196"/>
                  </a:lnTo>
                  <a:lnTo>
                    <a:pt x="241" y="196"/>
                  </a:lnTo>
                  <a:lnTo>
                    <a:pt x="241" y="196"/>
                  </a:lnTo>
                  <a:lnTo>
                    <a:pt x="243" y="196"/>
                  </a:lnTo>
                  <a:lnTo>
                    <a:pt x="243" y="196"/>
                  </a:lnTo>
                  <a:lnTo>
                    <a:pt x="241" y="198"/>
                  </a:lnTo>
                  <a:lnTo>
                    <a:pt x="241" y="198"/>
                  </a:lnTo>
                  <a:lnTo>
                    <a:pt x="241" y="198"/>
                  </a:lnTo>
                  <a:lnTo>
                    <a:pt x="243" y="198"/>
                  </a:lnTo>
                  <a:lnTo>
                    <a:pt x="241" y="198"/>
                  </a:lnTo>
                  <a:lnTo>
                    <a:pt x="241" y="200"/>
                  </a:lnTo>
                  <a:lnTo>
                    <a:pt x="241" y="200"/>
                  </a:lnTo>
                  <a:lnTo>
                    <a:pt x="241" y="200"/>
                  </a:lnTo>
                  <a:lnTo>
                    <a:pt x="241" y="198"/>
                  </a:lnTo>
                  <a:lnTo>
                    <a:pt x="241" y="198"/>
                  </a:lnTo>
                  <a:lnTo>
                    <a:pt x="239" y="198"/>
                  </a:lnTo>
                  <a:lnTo>
                    <a:pt x="239" y="198"/>
                  </a:lnTo>
                  <a:lnTo>
                    <a:pt x="239" y="196"/>
                  </a:lnTo>
                  <a:lnTo>
                    <a:pt x="239" y="196"/>
                  </a:lnTo>
                  <a:lnTo>
                    <a:pt x="239" y="196"/>
                  </a:lnTo>
                  <a:lnTo>
                    <a:pt x="239" y="194"/>
                  </a:lnTo>
                  <a:lnTo>
                    <a:pt x="239" y="194"/>
                  </a:lnTo>
                  <a:lnTo>
                    <a:pt x="239" y="194"/>
                  </a:lnTo>
                  <a:lnTo>
                    <a:pt x="239" y="192"/>
                  </a:lnTo>
                  <a:lnTo>
                    <a:pt x="239" y="192"/>
                  </a:lnTo>
                  <a:lnTo>
                    <a:pt x="237" y="194"/>
                  </a:lnTo>
                  <a:lnTo>
                    <a:pt x="237" y="194"/>
                  </a:lnTo>
                  <a:lnTo>
                    <a:pt x="235" y="194"/>
                  </a:lnTo>
                  <a:lnTo>
                    <a:pt x="237" y="192"/>
                  </a:lnTo>
                  <a:lnTo>
                    <a:pt x="237" y="192"/>
                  </a:lnTo>
                  <a:lnTo>
                    <a:pt x="237" y="192"/>
                  </a:lnTo>
                  <a:lnTo>
                    <a:pt x="235" y="192"/>
                  </a:lnTo>
                  <a:lnTo>
                    <a:pt x="235" y="192"/>
                  </a:lnTo>
                  <a:lnTo>
                    <a:pt x="235" y="192"/>
                  </a:lnTo>
                  <a:lnTo>
                    <a:pt x="235" y="192"/>
                  </a:lnTo>
                  <a:lnTo>
                    <a:pt x="235" y="192"/>
                  </a:lnTo>
                  <a:lnTo>
                    <a:pt x="233" y="194"/>
                  </a:lnTo>
                  <a:lnTo>
                    <a:pt x="233" y="192"/>
                  </a:lnTo>
                  <a:lnTo>
                    <a:pt x="233" y="192"/>
                  </a:lnTo>
                  <a:lnTo>
                    <a:pt x="233" y="192"/>
                  </a:lnTo>
                  <a:lnTo>
                    <a:pt x="233" y="191"/>
                  </a:lnTo>
                  <a:lnTo>
                    <a:pt x="233" y="191"/>
                  </a:lnTo>
                  <a:lnTo>
                    <a:pt x="233" y="191"/>
                  </a:lnTo>
                  <a:lnTo>
                    <a:pt x="232" y="191"/>
                  </a:lnTo>
                  <a:lnTo>
                    <a:pt x="232" y="189"/>
                  </a:lnTo>
                  <a:lnTo>
                    <a:pt x="232" y="189"/>
                  </a:lnTo>
                  <a:lnTo>
                    <a:pt x="232" y="189"/>
                  </a:lnTo>
                  <a:lnTo>
                    <a:pt x="232" y="189"/>
                  </a:lnTo>
                  <a:lnTo>
                    <a:pt x="232" y="187"/>
                  </a:lnTo>
                  <a:lnTo>
                    <a:pt x="233" y="187"/>
                  </a:lnTo>
                  <a:lnTo>
                    <a:pt x="233" y="185"/>
                  </a:lnTo>
                  <a:lnTo>
                    <a:pt x="233" y="185"/>
                  </a:lnTo>
                  <a:lnTo>
                    <a:pt x="235" y="183"/>
                  </a:lnTo>
                  <a:lnTo>
                    <a:pt x="235" y="183"/>
                  </a:lnTo>
                  <a:lnTo>
                    <a:pt x="235" y="183"/>
                  </a:lnTo>
                  <a:lnTo>
                    <a:pt x="235" y="181"/>
                  </a:lnTo>
                  <a:lnTo>
                    <a:pt x="237" y="181"/>
                  </a:lnTo>
                  <a:lnTo>
                    <a:pt x="237" y="181"/>
                  </a:lnTo>
                  <a:lnTo>
                    <a:pt x="237" y="181"/>
                  </a:lnTo>
                  <a:lnTo>
                    <a:pt x="237" y="180"/>
                  </a:lnTo>
                  <a:lnTo>
                    <a:pt x="239" y="180"/>
                  </a:lnTo>
                  <a:lnTo>
                    <a:pt x="239" y="180"/>
                  </a:lnTo>
                  <a:lnTo>
                    <a:pt x="239" y="178"/>
                  </a:lnTo>
                  <a:lnTo>
                    <a:pt x="239" y="178"/>
                  </a:lnTo>
                  <a:lnTo>
                    <a:pt x="239" y="178"/>
                  </a:lnTo>
                  <a:lnTo>
                    <a:pt x="239" y="176"/>
                  </a:lnTo>
                  <a:lnTo>
                    <a:pt x="241" y="176"/>
                  </a:lnTo>
                  <a:lnTo>
                    <a:pt x="241" y="176"/>
                  </a:lnTo>
                  <a:lnTo>
                    <a:pt x="241" y="176"/>
                  </a:lnTo>
                  <a:lnTo>
                    <a:pt x="241" y="174"/>
                  </a:lnTo>
                  <a:lnTo>
                    <a:pt x="243" y="174"/>
                  </a:lnTo>
                  <a:lnTo>
                    <a:pt x="243" y="174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4" y="170"/>
                  </a:lnTo>
                  <a:lnTo>
                    <a:pt x="246" y="170"/>
                  </a:lnTo>
                  <a:lnTo>
                    <a:pt x="246" y="170"/>
                  </a:lnTo>
                  <a:lnTo>
                    <a:pt x="246" y="169"/>
                  </a:lnTo>
                  <a:lnTo>
                    <a:pt x="246" y="169"/>
                  </a:lnTo>
                  <a:lnTo>
                    <a:pt x="248" y="169"/>
                  </a:lnTo>
                  <a:lnTo>
                    <a:pt x="248" y="169"/>
                  </a:lnTo>
                  <a:lnTo>
                    <a:pt x="248" y="169"/>
                  </a:lnTo>
                  <a:lnTo>
                    <a:pt x="248" y="167"/>
                  </a:lnTo>
                  <a:lnTo>
                    <a:pt x="248" y="167"/>
                  </a:lnTo>
                  <a:lnTo>
                    <a:pt x="250" y="167"/>
                  </a:lnTo>
                  <a:lnTo>
                    <a:pt x="250" y="167"/>
                  </a:lnTo>
                  <a:lnTo>
                    <a:pt x="250" y="167"/>
                  </a:lnTo>
                  <a:lnTo>
                    <a:pt x="250" y="167"/>
                  </a:lnTo>
                  <a:lnTo>
                    <a:pt x="250" y="165"/>
                  </a:lnTo>
                  <a:lnTo>
                    <a:pt x="250" y="165"/>
                  </a:lnTo>
                  <a:lnTo>
                    <a:pt x="252" y="165"/>
                  </a:lnTo>
                  <a:lnTo>
                    <a:pt x="252" y="165"/>
                  </a:lnTo>
                  <a:lnTo>
                    <a:pt x="254" y="163"/>
                  </a:lnTo>
                  <a:lnTo>
                    <a:pt x="254" y="163"/>
                  </a:lnTo>
                  <a:lnTo>
                    <a:pt x="254" y="163"/>
                  </a:lnTo>
                  <a:lnTo>
                    <a:pt x="254" y="163"/>
                  </a:lnTo>
                  <a:lnTo>
                    <a:pt x="254" y="161"/>
                  </a:lnTo>
                  <a:lnTo>
                    <a:pt x="254" y="161"/>
                  </a:lnTo>
                  <a:lnTo>
                    <a:pt x="254" y="161"/>
                  </a:lnTo>
                  <a:lnTo>
                    <a:pt x="255" y="161"/>
                  </a:lnTo>
                  <a:lnTo>
                    <a:pt x="255" y="161"/>
                  </a:lnTo>
                  <a:lnTo>
                    <a:pt x="255" y="161"/>
                  </a:lnTo>
                  <a:lnTo>
                    <a:pt x="255" y="161"/>
                  </a:lnTo>
                  <a:lnTo>
                    <a:pt x="255" y="159"/>
                  </a:lnTo>
                  <a:lnTo>
                    <a:pt x="255" y="159"/>
                  </a:lnTo>
                  <a:lnTo>
                    <a:pt x="255" y="159"/>
                  </a:lnTo>
                  <a:lnTo>
                    <a:pt x="255" y="158"/>
                  </a:lnTo>
                  <a:lnTo>
                    <a:pt x="257" y="158"/>
                  </a:lnTo>
                  <a:lnTo>
                    <a:pt x="257" y="156"/>
                  </a:lnTo>
                  <a:lnTo>
                    <a:pt x="257" y="156"/>
                  </a:lnTo>
                  <a:lnTo>
                    <a:pt x="257" y="156"/>
                  </a:lnTo>
                  <a:lnTo>
                    <a:pt x="257" y="154"/>
                  </a:lnTo>
                  <a:lnTo>
                    <a:pt x="259" y="154"/>
                  </a:lnTo>
                  <a:lnTo>
                    <a:pt x="259" y="154"/>
                  </a:lnTo>
                  <a:lnTo>
                    <a:pt x="261" y="152"/>
                  </a:lnTo>
                  <a:lnTo>
                    <a:pt x="261" y="150"/>
                  </a:lnTo>
                  <a:lnTo>
                    <a:pt x="261" y="148"/>
                  </a:lnTo>
                  <a:lnTo>
                    <a:pt x="261" y="148"/>
                  </a:lnTo>
                  <a:lnTo>
                    <a:pt x="263" y="147"/>
                  </a:lnTo>
                  <a:lnTo>
                    <a:pt x="263" y="145"/>
                  </a:lnTo>
                  <a:lnTo>
                    <a:pt x="264" y="145"/>
                  </a:lnTo>
                  <a:lnTo>
                    <a:pt x="264" y="147"/>
                  </a:lnTo>
                  <a:lnTo>
                    <a:pt x="264" y="147"/>
                  </a:lnTo>
                  <a:lnTo>
                    <a:pt x="264" y="147"/>
                  </a:lnTo>
                  <a:lnTo>
                    <a:pt x="264" y="147"/>
                  </a:lnTo>
                  <a:lnTo>
                    <a:pt x="264" y="147"/>
                  </a:lnTo>
                  <a:lnTo>
                    <a:pt x="264" y="147"/>
                  </a:lnTo>
                  <a:lnTo>
                    <a:pt x="264" y="145"/>
                  </a:lnTo>
                  <a:lnTo>
                    <a:pt x="266" y="145"/>
                  </a:lnTo>
                  <a:lnTo>
                    <a:pt x="266" y="145"/>
                  </a:lnTo>
                  <a:lnTo>
                    <a:pt x="266" y="145"/>
                  </a:lnTo>
                  <a:lnTo>
                    <a:pt x="266" y="145"/>
                  </a:lnTo>
                  <a:lnTo>
                    <a:pt x="266" y="143"/>
                  </a:lnTo>
                  <a:lnTo>
                    <a:pt x="266" y="143"/>
                  </a:lnTo>
                  <a:lnTo>
                    <a:pt x="266" y="143"/>
                  </a:lnTo>
                  <a:lnTo>
                    <a:pt x="266" y="143"/>
                  </a:lnTo>
                  <a:lnTo>
                    <a:pt x="264" y="143"/>
                  </a:lnTo>
                  <a:lnTo>
                    <a:pt x="264" y="143"/>
                  </a:lnTo>
                  <a:lnTo>
                    <a:pt x="264" y="143"/>
                  </a:lnTo>
                  <a:lnTo>
                    <a:pt x="264" y="143"/>
                  </a:lnTo>
                  <a:lnTo>
                    <a:pt x="266" y="141"/>
                  </a:lnTo>
                  <a:lnTo>
                    <a:pt x="266" y="139"/>
                  </a:lnTo>
                  <a:lnTo>
                    <a:pt x="268" y="139"/>
                  </a:lnTo>
                  <a:lnTo>
                    <a:pt x="268" y="139"/>
                  </a:lnTo>
                  <a:lnTo>
                    <a:pt x="268" y="139"/>
                  </a:lnTo>
                  <a:lnTo>
                    <a:pt x="268" y="139"/>
                  </a:lnTo>
                  <a:lnTo>
                    <a:pt x="268" y="139"/>
                  </a:lnTo>
                  <a:lnTo>
                    <a:pt x="268" y="139"/>
                  </a:lnTo>
                  <a:lnTo>
                    <a:pt x="268" y="138"/>
                  </a:lnTo>
                  <a:lnTo>
                    <a:pt x="270" y="136"/>
                  </a:lnTo>
                  <a:lnTo>
                    <a:pt x="270" y="134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66" y="132"/>
                  </a:lnTo>
                  <a:lnTo>
                    <a:pt x="266" y="132"/>
                  </a:lnTo>
                  <a:lnTo>
                    <a:pt x="268" y="130"/>
                  </a:lnTo>
                  <a:lnTo>
                    <a:pt x="268" y="130"/>
                  </a:lnTo>
                  <a:lnTo>
                    <a:pt x="268" y="128"/>
                  </a:lnTo>
                  <a:lnTo>
                    <a:pt x="268" y="127"/>
                  </a:lnTo>
                  <a:lnTo>
                    <a:pt x="268" y="127"/>
                  </a:lnTo>
                  <a:lnTo>
                    <a:pt x="268" y="127"/>
                  </a:lnTo>
                  <a:lnTo>
                    <a:pt x="268" y="125"/>
                  </a:lnTo>
                  <a:lnTo>
                    <a:pt x="268" y="125"/>
                  </a:lnTo>
                  <a:lnTo>
                    <a:pt x="270" y="123"/>
                  </a:lnTo>
                  <a:lnTo>
                    <a:pt x="270" y="121"/>
                  </a:lnTo>
                  <a:lnTo>
                    <a:pt x="270" y="121"/>
                  </a:lnTo>
                  <a:lnTo>
                    <a:pt x="270" y="119"/>
                  </a:lnTo>
                  <a:lnTo>
                    <a:pt x="270" y="119"/>
                  </a:lnTo>
                  <a:lnTo>
                    <a:pt x="272" y="119"/>
                  </a:lnTo>
                  <a:lnTo>
                    <a:pt x="272" y="119"/>
                  </a:lnTo>
                  <a:lnTo>
                    <a:pt x="272" y="117"/>
                  </a:lnTo>
                  <a:lnTo>
                    <a:pt x="272" y="117"/>
                  </a:lnTo>
                  <a:lnTo>
                    <a:pt x="272" y="116"/>
                  </a:lnTo>
                  <a:lnTo>
                    <a:pt x="274" y="114"/>
                  </a:lnTo>
                  <a:lnTo>
                    <a:pt x="274" y="114"/>
                  </a:lnTo>
                  <a:lnTo>
                    <a:pt x="274" y="112"/>
                  </a:lnTo>
                  <a:lnTo>
                    <a:pt x="274" y="112"/>
                  </a:lnTo>
                  <a:lnTo>
                    <a:pt x="275" y="110"/>
                  </a:lnTo>
                  <a:lnTo>
                    <a:pt x="277" y="108"/>
                  </a:lnTo>
                  <a:lnTo>
                    <a:pt x="279" y="105"/>
                  </a:lnTo>
                  <a:lnTo>
                    <a:pt x="279" y="103"/>
                  </a:lnTo>
                  <a:lnTo>
                    <a:pt x="281" y="103"/>
                  </a:lnTo>
                  <a:lnTo>
                    <a:pt x="281" y="99"/>
                  </a:lnTo>
                  <a:lnTo>
                    <a:pt x="283" y="97"/>
                  </a:lnTo>
                  <a:lnTo>
                    <a:pt x="283" y="95"/>
                  </a:lnTo>
                  <a:lnTo>
                    <a:pt x="283" y="95"/>
                  </a:lnTo>
                  <a:lnTo>
                    <a:pt x="285" y="94"/>
                  </a:lnTo>
                  <a:lnTo>
                    <a:pt x="286" y="94"/>
                  </a:lnTo>
                  <a:lnTo>
                    <a:pt x="286" y="92"/>
                  </a:lnTo>
                  <a:lnTo>
                    <a:pt x="286" y="90"/>
                  </a:lnTo>
                  <a:lnTo>
                    <a:pt x="288" y="88"/>
                  </a:lnTo>
                  <a:lnTo>
                    <a:pt x="290" y="85"/>
                  </a:lnTo>
                  <a:lnTo>
                    <a:pt x="292" y="85"/>
                  </a:lnTo>
                  <a:lnTo>
                    <a:pt x="292" y="85"/>
                  </a:lnTo>
                  <a:lnTo>
                    <a:pt x="292" y="83"/>
                  </a:lnTo>
                  <a:lnTo>
                    <a:pt x="292" y="83"/>
                  </a:lnTo>
                  <a:lnTo>
                    <a:pt x="292" y="83"/>
                  </a:lnTo>
                  <a:lnTo>
                    <a:pt x="292" y="81"/>
                  </a:lnTo>
                  <a:lnTo>
                    <a:pt x="292" y="81"/>
                  </a:lnTo>
                  <a:lnTo>
                    <a:pt x="294" y="79"/>
                  </a:lnTo>
                  <a:lnTo>
                    <a:pt x="296" y="77"/>
                  </a:lnTo>
                  <a:lnTo>
                    <a:pt x="296" y="75"/>
                  </a:lnTo>
                  <a:lnTo>
                    <a:pt x="296" y="75"/>
                  </a:lnTo>
                  <a:lnTo>
                    <a:pt x="296" y="75"/>
                  </a:lnTo>
                  <a:lnTo>
                    <a:pt x="296" y="75"/>
                  </a:lnTo>
                  <a:lnTo>
                    <a:pt x="296" y="74"/>
                  </a:lnTo>
                  <a:lnTo>
                    <a:pt x="296" y="74"/>
                  </a:lnTo>
                  <a:lnTo>
                    <a:pt x="297" y="72"/>
                  </a:lnTo>
                  <a:lnTo>
                    <a:pt x="297" y="72"/>
                  </a:lnTo>
                  <a:lnTo>
                    <a:pt x="299" y="72"/>
                  </a:lnTo>
                  <a:lnTo>
                    <a:pt x="299" y="72"/>
                  </a:lnTo>
                  <a:lnTo>
                    <a:pt x="299" y="70"/>
                  </a:lnTo>
                  <a:lnTo>
                    <a:pt x="301" y="68"/>
                  </a:lnTo>
                  <a:lnTo>
                    <a:pt x="303" y="66"/>
                  </a:lnTo>
                  <a:lnTo>
                    <a:pt x="305" y="66"/>
                  </a:lnTo>
                  <a:lnTo>
                    <a:pt x="305" y="66"/>
                  </a:lnTo>
                  <a:lnTo>
                    <a:pt x="305" y="66"/>
                  </a:lnTo>
                  <a:lnTo>
                    <a:pt x="305" y="66"/>
                  </a:lnTo>
                  <a:lnTo>
                    <a:pt x="306" y="64"/>
                  </a:lnTo>
                  <a:lnTo>
                    <a:pt x="306" y="64"/>
                  </a:lnTo>
                  <a:lnTo>
                    <a:pt x="306" y="63"/>
                  </a:lnTo>
                  <a:lnTo>
                    <a:pt x="308" y="63"/>
                  </a:lnTo>
                  <a:lnTo>
                    <a:pt x="308" y="63"/>
                  </a:lnTo>
                  <a:lnTo>
                    <a:pt x="308" y="63"/>
                  </a:lnTo>
                  <a:lnTo>
                    <a:pt x="308" y="61"/>
                  </a:lnTo>
                  <a:lnTo>
                    <a:pt x="308" y="61"/>
                  </a:lnTo>
                  <a:lnTo>
                    <a:pt x="308" y="61"/>
                  </a:lnTo>
                  <a:lnTo>
                    <a:pt x="310" y="61"/>
                  </a:lnTo>
                  <a:lnTo>
                    <a:pt x="312" y="59"/>
                  </a:lnTo>
                  <a:lnTo>
                    <a:pt x="312" y="59"/>
                  </a:lnTo>
                  <a:lnTo>
                    <a:pt x="312" y="59"/>
                  </a:lnTo>
                  <a:lnTo>
                    <a:pt x="314" y="57"/>
                  </a:lnTo>
                  <a:lnTo>
                    <a:pt x="314" y="57"/>
                  </a:lnTo>
                  <a:lnTo>
                    <a:pt x="316" y="57"/>
                  </a:lnTo>
                  <a:lnTo>
                    <a:pt x="316" y="57"/>
                  </a:lnTo>
                  <a:lnTo>
                    <a:pt x="316" y="55"/>
                  </a:lnTo>
                  <a:lnTo>
                    <a:pt x="316" y="55"/>
                  </a:lnTo>
                  <a:lnTo>
                    <a:pt x="316" y="53"/>
                  </a:lnTo>
                  <a:lnTo>
                    <a:pt x="316" y="53"/>
                  </a:lnTo>
                  <a:lnTo>
                    <a:pt x="317" y="52"/>
                  </a:lnTo>
                  <a:lnTo>
                    <a:pt x="317" y="52"/>
                  </a:lnTo>
                  <a:lnTo>
                    <a:pt x="317" y="52"/>
                  </a:lnTo>
                  <a:lnTo>
                    <a:pt x="317" y="52"/>
                  </a:lnTo>
                  <a:lnTo>
                    <a:pt x="319" y="50"/>
                  </a:lnTo>
                  <a:lnTo>
                    <a:pt x="319" y="50"/>
                  </a:lnTo>
                  <a:lnTo>
                    <a:pt x="319" y="52"/>
                  </a:lnTo>
                  <a:lnTo>
                    <a:pt x="319" y="52"/>
                  </a:lnTo>
                  <a:lnTo>
                    <a:pt x="319" y="52"/>
                  </a:lnTo>
                  <a:lnTo>
                    <a:pt x="319" y="52"/>
                  </a:lnTo>
                  <a:lnTo>
                    <a:pt x="321" y="52"/>
                  </a:lnTo>
                  <a:lnTo>
                    <a:pt x="321" y="50"/>
                  </a:lnTo>
                  <a:lnTo>
                    <a:pt x="323" y="50"/>
                  </a:lnTo>
                  <a:lnTo>
                    <a:pt x="323" y="50"/>
                  </a:lnTo>
                  <a:lnTo>
                    <a:pt x="321" y="48"/>
                  </a:lnTo>
                  <a:lnTo>
                    <a:pt x="323" y="48"/>
                  </a:lnTo>
                  <a:lnTo>
                    <a:pt x="323" y="48"/>
                  </a:lnTo>
                  <a:lnTo>
                    <a:pt x="325" y="48"/>
                  </a:lnTo>
                  <a:lnTo>
                    <a:pt x="325" y="48"/>
                  </a:lnTo>
                  <a:lnTo>
                    <a:pt x="325" y="48"/>
                  </a:lnTo>
                  <a:lnTo>
                    <a:pt x="325" y="48"/>
                  </a:lnTo>
                  <a:lnTo>
                    <a:pt x="327" y="46"/>
                  </a:lnTo>
                  <a:lnTo>
                    <a:pt x="327" y="46"/>
                  </a:lnTo>
                  <a:lnTo>
                    <a:pt x="327" y="46"/>
                  </a:lnTo>
                  <a:lnTo>
                    <a:pt x="327" y="46"/>
                  </a:lnTo>
                  <a:lnTo>
                    <a:pt x="327" y="46"/>
                  </a:lnTo>
                  <a:lnTo>
                    <a:pt x="325" y="46"/>
                  </a:lnTo>
                  <a:lnTo>
                    <a:pt x="325" y="46"/>
                  </a:lnTo>
                  <a:lnTo>
                    <a:pt x="325" y="46"/>
                  </a:lnTo>
                  <a:lnTo>
                    <a:pt x="325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8" y="44"/>
                  </a:lnTo>
                  <a:lnTo>
                    <a:pt x="328" y="44"/>
                  </a:lnTo>
                  <a:lnTo>
                    <a:pt x="328" y="42"/>
                  </a:lnTo>
                  <a:lnTo>
                    <a:pt x="330" y="42"/>
                  </a:lnTo>
                  <a:lnTo>
                    <a:pt x="330" y="41"/>
                  </a:lnTo>
                  <a:lnTo>
                    <a:pt x="332" y="41"/>
                  </a:lnTo>
                  <a:lnTo>
                    <a:pt x="332" y="41"/>
                  </a:lnTo>
                  <a:lnTo>
                    <a:pt x="332" y="41"/>
                  </a:lnTo>
                  <a:lnTo>
                    <a:pt x="334" y="41"/>
                  </a:lnTo>
                  <a:lnTo>
                    <a:pt x="334" y="42"/>
                  </a:lnTo>
                  <a:lnTo>
                    <a:pt x="334" y="42"/>
                  </a:lnTo>
                  <a:lnTo>
                    <a:pt x="336" y="42"/>
                  </a:lnTo>
                  <a:lnTo>
                    <a:pt x="336" y="41"/>
                  </a:lnTo>
                  <a:lnTo>
                    <a:pt x="336" y="41"/>
                  </a:lnTo>
                  <a:lnTo>
                    <a:pt x="336" y="41"/>
                  </a:lnTo>
                  <a:lnTo>
                    <a:pt x="338" y="41"/>
                  </a:lnTo>
                  <a:lnTo>
                    <a:pt x="338" y="41"/>
                  </a:lnTo>
                  <a:lnTo>
                    <a:pt x="339" y="39"/>
                  </a:lnTo>
                  <a:lnTo>
                    <a:pt x="339" y="41"/>
                  </a:lnTo>
                  <a:lnTo>
                    <a:pt x="339" y="41"/>
                  </a:lnTo>
                  <a:lnTo>
                    <a:pt x="339" y="41"/>
                  </a:lnTo>
                  <a:lnTo>
                    <a:pt x="341" y="39"/>
                  </a:lnTo>
                  <a:lnTo>
                    <a:pt x="372" y="30"/>
                  </a:lnTo>
                  <a:lnTo>
                    <a:pt x="396" y="21"/>
                  </a:lnTo>
                  <a:lnTo>
                    <a:pt x="451" y="0"/>
                  </a:lnTo>
                  <a:lnTo>
                    <a:pt x="451" y="0"/>
                  </a:lnTo>
                  <a:lnTo>
                    <a:pt x="453" y="2"/>
                  </a:lnTo>
                  <a:lnTo>
                    <a:pt x="454" y="8"/>
                  </a:lnTo>
                  <a:lnTo>
                    <a:pt x="456" y="8"/>
                  </a:lnTo>
                  <a:lnTo>
                    <a:pt x="454" y="11"/>
                  </a:lnTo>
                  <a:lnTo>
                    <a:pt x="454" y="11"/>
                  </a:lnTo>
                  <a:lnTo>
                    <a:pt x="454" y="13"/>
                  </a:lnTo>
                  <a:lnTo>
                    <a:pt x="454" y="19"/>
                  </a:lnTo>
                  <a:lnTo>
                    <a:pt x="454" y="19"/>
                  </a:lnTo>
                  <a:lnTo>
                    <a:pt x="454" y="19"/>
                  </a:lnTo>
                  <a:lnTo>
                    <a:pt x="456" y="22"/>
                  </a:lnTo>
                  <a:lnTo>
                    <a:pt x="458" y="22"/>
                  </a:lnTo>
                  <a:lnTo>
                    <a:pt x="460" y="22"/>
                  </a:lnTo>
                  <a:lnTo>
                    <a:pt x="462" y="24"/>
                  </a:lnTo>
                  <a:lnTo>
                    <a:pt x="462" y="24"/>
                  </a:lnTo>
                  <a:lnTo>
                    <a:pt x="462" y="26"/>
                  </a:lnTo>
                  <a:lnTo>
                    <a:pt x="462" y="28"/>
                  </a:lnTo>
                  <a:lnTo>
                    <a:pt x="462" y="30"/>
                  </a:lnTo>
                  <a:lnTo>
                    <a:pt x="460" y="32"/>
                  </a:lnTo>
                  <a:lnTo>
                    <a:pt x="460" y="33"/>
                  </a:lnTo>
                  <a:lnTo>
                    <a:pt x="460" y="33"/>
                  </a:lnTo>
                  <a:lnTo>
                    <a:pt x="460" y="35"/>
                  </a:lnTo>
                  <a:lnTo>
                    <a:pt x="462" y="35"/>
                  </a:lnTo>
                  <a:lnTo>
                    <a:pt x="462" y="37"/>
                  </a:lnTo>
                  <a:lnTo>
                    <a:pt x="464" y="37"/>
                  </a:lnTo>
                  <a:lnTo>
                    <a:pt x="464" y="39"/>
                  </a:lnTo>
                  <a:lnTo>
                    <a:pt x="464" y="39"/>
                  </a:lnTo>
                  <a:lnTo>
                    <a:pt x="464" y="41"/>
                  </a:lnTo>
                  <a:lnTo>
                    <a:pt x="464" y="42"/>
                  </a:lnTo>
                  <a:lnTo>
                    <a:pt x="464" y="44"/>
                  </a:lnTo>
                  <a:lnTo>
                    <a:pt x="465" y="44"/>
                  </a:lnTo>
                  <a:lnTo>
                    <a:pt x="464" y="46"/>
                  </a:lnTo>
                  <a:lnTo>
                    <a:pt x="464" y="46"/>
                  </a:lnTo>
                  <a:lnTo>
                    <a:pt x="465" y="48"/>
                  </a:lnTo>
                  <a:lnTo>
                    <a:pt x="467" y="52"/>
                  </a:lnTo>
                  <a:lnTo>
                    <a:pt x="467" y="52"/>
                  </a:lnTo>
                  <a:lnTo>
                    <a:pt x="469" y="53"/>
                  </a:lnTo>
                  <a:lnTo>
                    <a:pt x="471" y="53"/>
                  </a:lnTo>
                  <a:lnTo>
                    <a:pt x="471" y="53"/>
                  </a:lnTo>
                  <a:lnTo>
                    <a:pt x="471" y="53"/>
                  </a:lnTo>
                  <a:lnTo>
                    <a:pt x="471" y="55"/>
                  </a:lnTo>
                  <a:lnTo>
                    <a:pt x="471" y="55"/>
                  </a:lnTo>
                  <a:lnTo>
                    <a:pt x="473" y="57"/>
                  </a:lnTo>
                  <a:lnTo>
                    <a:pt x="476" y="63"/>
                  </a:lnTo>
                  <a:lnTo>
                    <a:pt x="478" y="64"/>
                  </a:lnTo>
                  <a:lnTo>
                    <a:pt x="480" y="66"/>
                  </a:lnTo>
                  <a:lnTo>
                    <a:pt x="480" y="68"/>
                  </a:lnTo>
                  <a:lnTo>
                    <a:pt x="480" y="70"/>
                  </a:lnTo>
                  <a:lnTo>
                    <a:pt x="478" y="74"/>
                  </a:lnTo>
                  <a:lnTo>
                    <a:pt x="478" y="75"/>
                  </a:lnTo>
                  <a:lnTo>
                    <a:pt x="480" y="77"/>
                  </a:lnTo>
                  <a:lnTo>
                    <a:pt x="482" y="81"/>
                  </a:lnTo>
                  <a:lnTo>
                    <a:pt x="484" y="85"/>
                  </a:lnTo>
                  <a:lnTo>
                    <a:pt x="486" y="86"/>
                  </a:lnTo>
                  <a:lnTo>
                    <a:pt x="486" y="86"/>
                  </a:lnTo>
                  <a:lnTo>
                    <a:pt x="486" y="88"/>
                  </a:lnTo>
                  <a:lnTo>
                    <a:pt x="484" y="90"/>
                  </a:lnTo>
                  <a:lnTo>
                    <a:pt x="484" y="92"/>
                  </a:lnTo>
                  <a:lnTo>
                    <a:pt x="482" y="94"/>
                  </a:lnTo>
                  <a:lnTo>
                    <a:pt x="482" y="95"/>
                  </a:lnTo>
                  <a:lnTo>
                    <a:pt x="482" y="97"/>
                  </a:lnTo>
                  <a:lnTo>
                    <a:pt x="482" y="99"/>
                  </a:lnTo>
                  <a:lnTo>
                    <a:pt x="482" y="105"/>
                  </a:lnTo>
                  <a:lnTo>
                    <a:pt x="482" y="108"/>
                  </a:lnTo>
                  <a:lnTo>
                    <a:pt x="482" y="110"/>
                  </a:lnTo>
                  <a:lnTo>
                    <a:pt x="482" y="112"/>
                  </a:lnTo>
                  <a:lnTo>
                    <a:pt x="482" y="114"/>
                  </a:lnTo>
                  <a:lnTo>
                    <a:pt x="482" y="116"/>
                  </a:lnTo>
                  <a:lnTo>
                    <a:pt x="482" y="116"/>
                  </a:lnTo>
                  <a:lnTo>
                    <a:pt x="484" y="116"/>
                  </a:lnTo>
                  <a:lnTo>
                    <a:pt x="486" y="117"/>
                  </a:lnTo>
                  <a:lnTo>
                    <a:pt x="486" y="119"/>
                  </a:lnTo>
                  <a:lnTo>
                    <a:pt x="487" y="119"/>
                  </a:lnTo>
                  <a:lnTo>
                    <a:pt x="487" y="123"/>
                  </a:lnTo>
                  <a:lnTo>
                    <a:pt x="489" y="125"/>
                  </a:lnTo>
                  <a:lnTo>
                    <a:pt x="489" y="127"/>
                  </a:lnTo>
                  <a:lnTo>
                    <a:pt x="491" y="130"/>
                  </a:lnTo>
                  <a:lnTo>
                    <a:pt x="491" y="132"/>
                  </a:lnTo>
                  <a:lnTo>
                    <a:pt x="493" y="132"/>
                  </a:lnTo>
                  <a:lnTo>
                    <a:pt x="495" y="132"/>
                  </a:lnTo>
                  <a:lnTo>
                    <a:pt x="495" y="136"/>
                  </a:lnTo>
                  <a:lnTo>
                    <a:pt x="495" y="136"/>
                  </a:lnTo>
                  <a:lnTo>
                    <a:pt x="497" y="138"/>
                  </a:lnTo>
                  <a:lnTo>
                    <a:pt x="497" y="139"/>
                  </a:lnTo>
                  <a:lnTo>
                    <a:pt x="497" y="141"/>
                  </a:lnTo>
                  <a:lnTo>
                    <a:pt x="497" y="143"/>
                  </a:lnTo>
                  <a:lnTo>
                    <a:pt x="497" y="143"/>
                  </a:lnTo>
                  <a:lnTo>
                    <a:pt x="498" y="145"/>
                  </a:lnTo>
                  <a:lnTo>
                    <a:pt x="500" y="145"/>
                  </a:lnTo>
                  <a:lnTo>
                    <a:pt x="500" y="147"/>
                  </a:lnTo>
                  <a:lnTo>
                    <a:pt x="502" y="147"/>
                  </a:lnTo>
                  <a:lnTo>
                    <a:pt x="502" y="148"/>
                  </a:lnTo>
                  <a:lnTo>
                    <a:pt x="500" y="148"/>
                  </a:lnTo>
                  <a:lnTo>
                    <a:pt x="500" y="148"/>
                  </a:lnTo>
                  <a:lnTo>
                    <a:pt x="500" y="150"/>
                  </a:lnTo>
                  <a:lnTo>
                    <a:pt x="502" y="152"/>
                  </a:lnTo>
                  <a:lnTo>
                    <a:pt x="502" y="152"/>
                  </a:lnTo>
                  <a:lnTo>
                    <a:pt x="502" y="154"/>
                  </a:lnTo>
                  <a:lnTo>
                    <a:pt x="500" y="154"/>
                  </a:lnTo>
                  <a:lnTo>
                    <a:pt x="502" y="161"/>
                  </a:lnTo>
                  <a:lnTo>
                    <a:pt x="500" y="165"/>
                  </a:lnTo>
                  <a:lnTo>
                    <a:pt x="502" y="165"/>
                  </a:lnTo>
                  <a:lnTo>
                    <a:pt x="502" y="167"/>
                  </a:lnTo>
                  <a:lnTo>
                    <a:pt x="502" y="167"/>
                  </a:lnTo>
                  <a:lnTo>
                    <a:pt x="502" y="167"/>
                  </a:lnTo>
                  <a:lnTo>
                    <a:pt x="502" y="170"/>
                  </a:lnTo>
                  <a:lnTo>
                    <a:pt x="504" y="170"/>
                  </a:lnTo>
                  <a:lnTo>
                    <a:pt x="504" y="170"/>
                  </a:lnTo>
                  <a:lnTo>
                    <a:pt x="506" y="170"/>
                  </a:lnTo>
                  <a:lnTo>
                    <a:pt x="506" y="170"/>
                  </a:lnTo>
                  <a:lnTo>
                    <a:pt x="506" y="170"/>
                  </a:lnTo>
                  <a:lnTo>
                    <a:pt x="506" y="165"/>
                  </a:lnTo>
                  <a:lnTo>
                    <a:pt x="506" y="165"/>
                  </a:lnTo>
                  <a:lnTo>
                    <a:pt x="506" y="165"/>
                  </a:lnTo>
                  <a:lnTo>
                    <a:pt x="507" y="163"/>
                  </a:lnTo>
                  <a:lnTo>
                    <a:pt x="507" y="163"/>
                  </a:lnTo>
                  <a:lnTo>
                    <a:pt x="511" y="161"/>
                  </a:lnTo>
                  <a:lnTo>
                    <a:pt x="511" y="161"/>
                  </a:lnTo>
                  <a:lnTo>
                    <a:pt x="511" y="161"/>
                  </a:lnTo>
                  <a:lnTo>
                    <a:pt x="511" y="161"/>
                  </a:lnTo>
                  <a:lnTo>
                    <a:pt x="513" y="165"/>
                  </a:lnTo>
                  <a:lnTo>
                    <a:pt x="513" y="165"/>
                  </a:lnTo>
                  <a:lnTo>
                    <a:pt x="515" y="165"/>
                  </a:lnTo>
                  <a:lnTo>
                    <a:pt x="515" y="167"/>
                  </a:lnTo>
                  <a:lnTo>
                    <a:pt x="515" y="169"/>
                  </a:lnTo>
                  <a:lnTo>
                    <a:pt x="517" y="169"/>
                  </a:lnTo>
                  <a:lnTo>
                    <a:pt x="517" y="169"/>
                  </a:lnTo>
                  <a:lnTo>
                    <a:pt x="518" y="170"/>
                  </a:lnTo>
                  <a:lnTo>
                    <a:pt x="520" y="172"/>
                  </a:lnTo>
                  <a:lnTo>
                    <a:pt x="520" y="172"/>
                  </a:lnTo>
                  <a:lnTo>
                    <a:pt x="522" y="172"/>
                  </a:lnTo>
                  <a:lnTo>
                    <a:pt x="520" y="172"/>
                  </a:lnTo>
                  <a:lnTo>
                    <a:pt x="528" y="198"/>
                  </a:lnTo>
                  <a:lnTo>
                    <a:pt x="540" y="242"/>
                  </a:lnTo>
                  <a:lnTo>
                    <a:pt x="544" y="254"/>
                  </a:lnTo>
                  <a:lnTo>
                    <a:pt x="544" y="254"/>
                  </a:lnTo>
                  <a:lnTo>
                    <a:pt x="544" y="254"/>
                  </a:lnTo>
                  <a:lnTo>
                    <a:pt x="544" y="256"/>
                  </a:lnTo>
                  <a:lnTo>
                    <a:pt x="544" y="258"/>
                  </a:lnTo>
                  <a:lnTo>
                    <a:pt x="550" y="264"/>
                  </a:lnTo>
                  <a:lnTo>
                    <a:pt x="550" y="264"/>
                  </a:lnTo>
                  <a:lnTo>
                    <a:pt x="553" y="295"/>
                  </a:lnTo>
                  <a:lnTo>
                    <a:pt x="557" y="350"/>
                  </a:lnTo>
                  <a:lnTo>
                    <a:pt x="559" y="353"/>
                  </a:lnTo>
                  <a:lnTo>
                    <a:pt x="571" y="399"/>
                  </a:lnTo>
                  <a:lnTo>
                    <a:pt x="577" y="417"/>
                  </a:lnTo>
                  <a:lnTo>
                    <a:pt x="581" y="435"/>
                  </a:lnTo>
                  <a:lnTo>
                    <a:pt x="584" y="445"/>
                  </a:lnTo>
                  <a:lnTo>
                    <a:pt x="593" y="452"/>
                  </a:lnTo>
                  <a:lnTo>
                    <a:pt x="577" y="472"/>
                  </a:lnTo>
                  <a:lnTo>
                    <a:pt x="586" y="481"/>
                  </a:lnTo>
                  <a:lnTo>
                    <a:pt x="586" y="485"/>
                  </a:lnTo>
                  <a:lnTo>
                    <a:pt x="588" y="485"/>
                  </a:lnTo>
                  <a:lnTo>
                    <a:pt x="588" y="485"/>
                  </a:lnTo>
                  <a:lnTo>
                    <a:pt x="588" y="485"/>
                  </a:lnTo>
                  <a:lnTo>
                    <a:pt x="588" y="485"/>
                  </a:lnTo>
                  <a:lnTo>
                    <a:pt x="588" y="485"/>
                  </a:lnTo>
                  <a:lnTo>
                    <a:pt x="586" y="485"/>
                  </a:lnTo>
                  <a:lnTo>
                    <a:pt x="588" y="487"/>
                  </a:lnTo>
                  <a:lnTo>
                    <a:pt x="586" y="487"/>
                  </a:lnTo>
                  <a:lnTo>
                    <a:pt x="586" y="487"/>
                  </a:lnTo>
                  <a:lnTo>
                    <a:pt x="586" y="488"/>
                  </a:lnTo>
                  <a:lnTo>
                    <a:pt x="588" y="488"/>
                  </a:lnTo>
                  <a:lnTo>
                    <a:pt x="588" y="490"/>
                  </a:lnTo>
                  <a:lnTo>
                    <a:pt x="586" y="490"/>
                  </a:lnTo>
                  <a:lnTo>
                    <a:pt x="586" y="490"/>
                  </a:lnTo>
                  <a:lnTo>
                    <a:pt x="586" y="490"/>
                  </a:lnTo>
                  <a:lnTo>
                    <a:pt x="586" y="488"/>
                  </a:lnTo>
                  <a:lnTo>
                    <a:pt x="586" y="488"/>
                  </a:lnTo>
                  <a:lnTo>
                    <a:pt x="584" y="490"/>
                  </a:lnTo>
                  <a:lnTo>
                    <a:pt x="584" y="490"/>
                  </a:lnTo>
                  <a:lnTo>
                    <a:pt x="584" y="490"/>
                  </a:lnTo>
                  <a:lnTo>
                    <a:pt x="584" y="490"/>
                  </a:lnTo>
                  <a:lnTo>
                    <a:pt x="582" y="490"/>
                  </a:lnTo>
                  <a:lnTo>
                    <a:pt x="582" y="490"/>
                  </a:lnTo>
                  <a:lnTo>
                    <a:pt x="582" y="492"/>
                  </a:lnTo>
                  <a:lnTo>
                    <a:pt x="584" y="492"/>
                  </a:lnTo>
                  <a:lnTo>
                    <a:pt x="584" y="492"/>
                  </a:lnTo>
                  <a:lnTo>
                    <a:pt x="584" y="492"/>
                  </a:lnTo>
                  <a:lnTo>
                    <a:pt x="584" y="492"/>
                  </a:lnTo>
                  <a:lnTo>
                    <a:pt x="584" y="492"/>
                  </a:lnTo>
                  <a:lnTo>
                    <a:pt x="584" y="494"/>
                  </a:lnTo>
                  <a:lnTo>
                    <a:pt x="584" y="494"/>
                  </a:lnTo>
                  <a:lnTo>
                    <a:pt x="582" y="494"/>
                  </a:lnTo>
                  <a:lnTo>
                    <a:pt x="582" y="494"/>
                  </a:lnTo>
                  <a:lnTo>
                    <a:pt x="582" y="494"/>
                  </a:lnTo>
                  <a:lnTo>
                    <a:pt x="582" y="494"/>
                  </a:lnTo>
                  <a:lnTo>
                    <a:pt x="582" y="496"/>
                  </a:lnTo>
                  <a:lnTo>
                    <a:pt x="582" y="496"/>
                  </a:lnTo>
                  <a:lnTo>
                    <a:pt x="582" y="496"/>
                  </a:lnTo>
                  <a:lnTo>
                    <a:pt x="581" y="496"/>
                  </a:lnTo>
                  <a:lnTo>
                    <a:pt x="581" y="496"/>
                  </a:lnTo>
                  <a:lnTo>
                    <a:pt x="581" y="496"/>
                  </a:lnTo>
                  <a:lnTo>
                    <a:pt x="581" y="498"/>
                  </a:lnTo>
                  <a:lnTo>
                    <a:pt x="581" y="498"/>
                  </a:lnTo>
                  <a:lnTo>
                    <a:pt x="581" y="498"/>
                  </a:lnTo>
                  <a:lnTo>
                    <a:pt x="581" y="498"/>
                  </a:lnTo>
                  <a:lnTo>
                    <a:pt x="581" y="499"/>
                  </a:lnTo>
                  <a:lnTo>
                    <a:pt x="581" y="499"/>
                  </a:lnTo>
                  <a:lnTo>
                    <a:pt x="581" y="499"/>
                  </a:lnTo>
                  <a:lnTo>
                    <a:pt x="581" y="501"/>
                  </a:lnTo>
                  <a:lnTo>
                    <a:pt x="581" y="501"/>
                  </a:lnTo>
                  <a:lnTo>
                    <a:pt x="581" y="501"/>
                  </a:lnTo>
                  <a:lnTo>
                    <a:pt x="581" y="503"/>
                  </a:lnTo>
                  <a:lnTo>
                    <a:pt x="581" y="503"/>
                  </a:lnTo>
                  <a:lnTo>
                    <a:pt x="581" y="503"/>
                  </a:lnTo>
                  <a:lnTo>
                    <a:pt x="579" y="503"/>
                  </a:lnTo>
                  <a:lnTo>
                    <a:pt x="579" y="503"/>
                  </a:lnTo>
                  <a:lnTo>
                    <a:pt x="579" y="503"/>
                  </a:lnTo>
                  <a:lnTo>
                    <a:pt x="579" y="503"/>
                  </a:lnTo>
                  <a:lnTo>
                    <a:pt x="579" y="505"/>
                  </a:lnTo>
                  <a:lnTo>
                    <a:pt x="579" y="505"/>
                  </a:lnTo>
                  <a:lnTo>
                    <a:pt x="579" y="505"/>
                  </a:lnTo>
                  <a:lnTo>
                    <a:pt x="581" y="507"/>
                  </a:lnTo>
                  <a:lnTo>
                    <a:pt x="582" y="507"/>
                  </a:lnTo>
                  <a:lnTo>
                    <a:pt x="582" y="507"/>
                  </a:lnTo>
                  <a:lnTo>
                    <a:pt x="582" y="508"/>
                  </a:lnTo>
                  <a:lnTo>
                    <a:pt x="582" y="508"/>
                  </a:lnTo>
                  <a:lnTo>
                    <a:pt x="581" y="508"/>
                  </a:lnTo>
                  <a:lnTo>
                    <a:pt x="581" y="508"/>
                  </a:lnTo>
                  <a:lnTo>
                    <a:pt x="579" y="508"/>
                  </a:lnTo>
                  <a:lnTo>
                    <a:pt x="579" y="508"/>
                  </a:lnTo>
                  <a:lnTo>
                    <a:pt x="579" y="508"/>
                  </a:lnTo>
                  <a:lnTo>
                    <a:pt x="579" y="508"/>
                  </a:lnTo>
                  <a:lnTo>
                    <a:pt x="577" y="508"/>
                  </a:lnTo>
                  <a:lnTo>
                    <a:pt x="577" y="508"/>
                  </a:lnTo>
                  <a:lnTo>
                    <a:pt x="577" y="510"/>
                  </a:lnTo>
                  <a:lnTo>
                    <a:pt x="577" y="510"/>
                  </a:lnTo>
                  <a:lnTo>
                    <a:pt x="577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1" y="512"/>
                  </a:lnTo>
                  <a:lnTo>
                    <a:pt x="571" y="512"/>
                  </a:lnTo>
                  <a:lnTo>
                    <a:pt x="571" y="512"/>
                  </a:lnTo>
                  <a:lnTo>
                    <a:pt x="571" y="512"/>
                  </a:lnTo>
                  <a:lnTo>
                    <a:pt x="571" y="514"/>
                  </a:lnTo>
                  <a:lnTo>
                    <a:pt x="571" y="514"/>
                  </a:lnTo>
                  <a:lnTo>
                    <a:pt x="571" y="514"/>
                  </a:lnTo>
                  <a:lnTo>
                    <a:pt x="571" y="514"/>
                  </a:lnTo>
                  <a:lnTo>
                    <a:pt x="571" y="514"/>
                  </a:lnTo>
                  <a:lnTo>
                    <a:pt x="571" y="514"/>
                  </a:lnTo>
                  <a:lnTo>
                    <a:pt x="571" y="514"/>
                  </a:lnTo>
                  <a:lnTo>
                    <a:pt x="570" y="514"/>
                  </a:lnTo>
                  <a:lnTo>
                    <a:pt x="570" y="516"/>
                  </a:lnTo>
                  <a:lnTo>
                    <a:pt x="570" y="516"/>
                  </a:lnTo>
                  <a:lnTo>
                    <a:pt x="570" y="516"/>
                  </a:lnTo>
                  <a:lnTo>
                    <a:pt x="570" y="518"/>
                  </a:lnTo>
                  <a:lnTo>
                    <a:pt x="570" y="518"/>
                  </a:lnTo>
                  <a:lnTo>
                    <a:pt x="570" y="519"/>
                  </a:lnTo>
                  <a:lnTo>
                    <a:pt x="570" y="519"/>
                  </a:lnTo>
                  <a:lnTo>
                    <a:pt x="570" y="519"/>
                  </a:lnTo>
                  <a:lnTo>
                    <a:pt x="570" y="521"/>
                  </a:lnTo>
                  <a:lnTo>
                    <a:pt x="570" y="521"/>
                  </a:lnTo>
                  <a:lnTo>
                    <a:pt x="570" y="521"/>
                  </a:lnTo>
                  <a:lnTo>
                    <a:pt x="570" y="521"/>
                  </a:lnTo>
                  <a:lnTo>
                    <a:pt x="570" y="521"/>
                  </a:lnTo>
                  <a:lnTo>
                    <a:pt x="570" y="521"/>
                  </a:lnTo>
                  <a:lnTo>
                    <a:pt x="570" y="523"/>
                  </a:lnTo>
                  <a:lnTo>
                    <a:pt x="570" y="523"/>
                  </a:lnTo>
                  <a:lnTo>
                    <a:pt x="570" y="523"/>
                  </a:lnTo>
                  <a:lnTo>
                    <a:pt x="570" y="523"/>
                  </a:lnTo>
                  <a:lnTo>
                    <a:pt x="570" y="525"/>
                  </a:lnTo>
                  <a:lnTo>
                    <a:pt x="570" y="525"/>
                  </a:lnTo>
                  <a:lnTo>
                    <a:pt x="570" y="525"/>
                  </a:lnTo>
                  <a:lnTo>
                    <a:pt x="570" y="525"/>
                  </a:lnTo>
                  <a:lnTo>
                    <a:pt x="570" y="525"/>
                  </a:lnTo>
                  <a:lnTo>
                    <a:pt x="570" y="525"/>
                  </a:lnTo>
                  <a:lnTo>
                    <a:pt x="570" y="527"/>
                  </a:lnTo>
                  <a:lnTo>
                    <a:pt x="570" y="527"/>
                  </a:lnTo>
                  <a:lnTo>
                    <a:pt x="568" y="527"/>
                  </a:lnTo>
                  <a:lnTo>
                    <a:pt x="568" y="527"/>
                  </a:lnTo>
                  <a:lnTo>
                    <a:pt x="568" y="527"/>
                  </a:lnTo>
                  <a:lnTo>
                    <a:pt x="568" y="527"/>
                  </a:lnTo>
                  <a:lnTo>
                    <a:pt x="568" y="527"/>
                  </a:lnTo>
                  <a:lnTo>
                    <a:pt x="568" y="527"/>
                  </a:lnTo>
                  <a:lnTo>
                    <a:pt x="568" y="527"/>
                  </a:lnTo>
                  <a:lnTo>
                    <a:pt x="568" y="527"/>
                  </a:lnTo>
                  <a:lnTo>
                    <a:pt x="568" y="529"/>
                  </a:lnTo>
                  <a:lnTo>
                    <a:pt x="568" y="529"/>
                  </a:lnTo>
                  <a:lnTo>
                    <a:pt x="566" y="529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77"/>
            <p:cNvSpPr>
              <a:spLocks/>
            </p:cNvSpPr>
            <p:nvPr userDrawn="1"/>
          </p:nvSpPr>
          <p:spPr bwMode="auto">
            <a:xfrm>
              <a:off x="7573963" y="366713"/>
              <a:ext cx="263525" cy="542925"/>
            </a:xfrm>
            <a:custGeom>
              <a:avLst/>
              <a:gdLst/>
              <a:ahLst/>
              <a:cxnLst>
                <a:cxn ang="0">
                  <a:pos x="162" y="250"/>
                </a:cxn>
                <a:cxn ang="0">
                  <a:pos x="162" y="252"/>
                </a:cxn>
                <a:cxn ang="0">
                  <a:pos x="164" y="250"/>
                </a:cxn>
                <a:cxn ang="0">
                  <a:pos x="166" y="250"/>
                </a:cxn>
                <a:cxn ang="0">
                  <a:pos x="166" y="256"/>
                </a:cxn>
                <a:cxn ang="0">
                  <a:pos x="164" y="258"/>
                </a:cxn>
                <a:cxn ang="0">
                  <a:pos x="164" y="261"/>
                </a:cxn>
                <a:cxn ang="0">
                  <a:pos x="164" y="265"/>
                </a:cxn>
                <a:cxn ang="0">
                  <a:pos x="164" y="269"/>
                </a:cxn>
                <a:cxn ang="0">
                  <a:pos x="164" y="270"/>
                </a:cxn>
                <a:cxn ang="0">
                  <a:pos x="162" y="270"/>
                </a:cxn>
                <a:cxn ang="0">
                  <a:pos x="162" y="272"/>
                </a:cxn>
                <a:cxn ang="0">
                  <a:pos x="164" y="276"/>
                </a:cxn>
                <a:cxn ang="0">
                  <a:pos x="157" y="276"/>
                </a:cxn>
                <a:cxn ang="0">
                  <a:pos x="146" y="291"/>
                </a:cxn>
                <a:cxn ang="0">
                  <a:pos x="133" y="305"/>
                </a:cxn>
                <a:cxn ang="0">
                  <a:pos x="29" y="340"/>
                </a:cxn>
                <a:cxn ang="0">
                  <a:pos x="22" y="336"/>
                </a:cxn>
                <a:cxn ang="0">
                  <a:pos x="16" y="318"/>
                </a:cxn>
                <a:cxn ang="0">
                  <a:pos x="16" y="305"/>
                </a:cxn>
                <a:cxn ang="0">
                  <a:pos x="12" y="292"/>
                </a:cxn>
                <a:cxn ang="0">
                  <a:pos x="12" y="285"/>
                </a:cxn>
                <a:cxn ang="0">
                  <a:pos x="11" y="276"/>
                </a:cxn>
                <a:cxn ang="0">
                  <a:pos x="9" y="267"/>
                </a:cxn>
                <a:cxn ang="0">
                  <a:pos x="3" y="250"/>
                </a:cxn>
                <a:cxn ang="0">
                  <a:pos x="2" y="239"/>
                </a:cxn>
                <a:cxn ang="0">
                  <a:pos x="3" y="232"/>
                </a:cxn>
                <a:cxn ang="0">
                  <a:pos x="5" y="217"/>
                </a:cxn>
                <a:cxn ang="0">
                  <a:pos x="9" y="212"/>
                </a:cxn>
                <a:cxn ang="0">
                  <a:pos x="7" y="201"/>
                </a:cxn>
                <a:cxn ang="0">
                  <a:pos x="9" y="194"/>
                </a:cxn>
                <a:cxn ang="0">
                  <a:pos x="9" y="185"/>
                </a:cxn>
                <a:cxn ang="0">
                  <a:pos x="9" y="177"/>
                </a:cxn>
                <a:cxn ang="0">
                  <a:pos x="9" y="170"/>
                </a:cxn>
                <a:cxn ang="0">
                  <a:pos x="5" y="163"/>
                </a:cxn>
                <a:cxn ang="0">
                  <a:pos x="0" y="150"/>
                </a:cxn>
                <a:cxn ang="0">
                  <a:pos x="5" y="139"/>
                </a:cxn>
                <a:cxn ang="0">
                  <a:pos x="14" y="133"/>
                </a:cxn>
                <a:cxn ang="0">
                  <a:pos x="18" y="126"/>
                </a:cxn>
                <a:cxn ang="0">
                  <a:pos x="25" y="117"/>
                </a:cxn>
                <a:cxn ang="0">
                  <a:pos x="25" y="113"/>
                </a:cxn>
                <a:cxn ang="0">
                  <a:pos x="29" y="108"/>
                </a:cxn>
                <a:cxn ang="0">
                  <a:pos x="27" y="104"/>
                </a:cxn>
                <a:cxn ang="0">
                  <a:pos x="27" y="95"/>
                </a:cxn>
                <a:cxn ang="0">
                  <a:pos x="18" y="86"/>
                </a:cxn>
                <a:cxn ang="0">
                  <a:pos x="16" y="79"/>
                </a:cxn>
                <a:cxn ang="0">
                  <a:pos x="18" y="66"/>
                </a:cxn>
                <a:cxn ang="0">
                  <a:pos x="16" y="53"/>
                </a:cxn>
                <a:cxn ang="0">
                  <a:pos x="14" y="42"/>
                </a:cxn>
                <a:cxn ang="0">
                  <a:pos x="14" y="35"/>
                </a:cxn>
                <a:cxn ang="0">
                  <a:pos x="16" y="31"/>
                </a:cxn>
                <a:cxn ang="0">
                  <a:pos x="14" y="20"/>
                </a:cxn>
                <a:cxn ang="0">
                  <a:pos x="12" y="16"/>
                </a:cxn>
                <a:cxn ang="0">
                  <a:pos x="20" y="5"/>
                </a:cxn>
                <a:cxn ang="0">
                  <a:pos x="33" y="7"/>
                </a:cxn>
                <a:cxn ang="0">
                  <a:pos x="69" y="71"/>
                </a:cxn>
                <a:cxn ang="0">
                  <a:pos x="122" y="197"/>
                </a:cxn>
                <a:cxn ang="0">
                  <a:pos x="122" y="201"/>
                </a:cxn>
                <a:cxn ang="0">
                  <a:pos x="128" y="212"/>
                </a:cxn>
                <a:cxn ang="0">
                  <a:pos x="135" y="225"/>
                </a:cxn>
                <a:cxn ang="0">
                  <a:pos x="140" y="230"/>
                </a:cxn>
                <a:cxn ang="0">
                  <a:pos x="150" y="234"/>
                </a:cxn>
                <a:cxn ang="0">
                  <a:pos x="153" y="247"/>
                </a:cxn>
              </a:cxnLst>
              <a:rect l="0" t="0" r="r" b="b"/>
              <a:pathLst>
                <a:path w="166" h="342">
                  <a:moveTo>
                    <a:pt x="160" y="248"/>
                  </a:moveTo>
                  <a:lnTo>
                    <a:pt x="162" y="248"/>
                  </a:lnTo>
                  <a:lnTo>
                    <a:pt x="162" y="248"/>
                  </a:lnTo>
                  <a:lnTo>
                    <a:pt x="162" y="250"/>
                  </a:lnTo>
                  <a:lnTo>
                    <a:pt x="162" y="250"/>
                  </a:lnTo>
                  <a:lnTo>
                    <a:pt x="162" y="250"/>
                  </a:lnTo>
                  <a:lnTo>
                    <a:pt x="162" y="250"/>
                  </a:lnTo>
                  <a:lnTo>
                    <a:pt x="162" y="250"/>
                  </a:lnTo>
                  <a:lnTo>
                    <a:pt x="162" y="250"/>
                  </a:lnTo>
                  <a:lnTo>
                    <a:pt x="162" y="250"/>
                  </a:lnTo>
                  <a:lnTo>
                    <a:pt x="160" y="252"/>
                  </a:lnTo>
                  <a:lnTo>
                    <a:pt x="160" y="252"/>
                  </a:lnTo>
                  <a:lnTo>
                    <a:pt x="160" y="252"/>
                  </a:lnTo>
                  <a:lnTo>
                    <a:pt x="162" y="252"/>
                  </a:lnTo>
                  <a:lnTo>
                    <a:pt x="162" y="252"/>
                  </a:lnTo>
                  <a:lnTo>
                    <a:pt x="162" y="252"/>
                  </a:lnTo>
                  <a:lnTo>
                    <a:pt x="162" y="252"/>
                  </a:lnTo>
                  <a:lnTo>
                    <a:pt x="162" y="250"/>
                  </a:lnTo>
                  <a:lnTo>
                    <a:pt x="164" y="250"/>
                  </a:lnTo>
                  <a:lnTo>
                    <a:pt x="164" y="250"/>
                  </a:lnTo>
                  <a:lnTo>
                    <a:pt x="164" y="250"/>
                  </a:lnTo>
                  <a:lnTo>
                    <a:pt x="164" y="250"/>
                  </a:lnTo>
                  <a:lnTo>
                    <a:pt x="164" y="250"/>
                  </a:lnTo>
                  <a:lnTo>
                    <a:pt x="164" y="250"/>
                  </a:lnTo>
                  <a:lnTo>
                    <a:pt x="164" y="250"/>
                  </a:lnTo>
                  <a:lnTo>
                    <a:pt x="164" y="250"/>
                  </a:lnTo>
                  <a:lnTo>
                    <a:pt x="166" y="250"/>
                  </a:lnTo>
                  <a:lnTo>
                    <a:pt x="166" y="250"/>
                  </a:lnTo>
                  <a:lnTo>
                    <a:pt x="166" y="252"/>
                  </a:lnTo>
                  <a:lnTo>
                    <a:pt x="166" y="254"/>
                  </a:lnTo>
                  <a:lnTo>
                    <a:pt x="166" y="254"/>
                  </a:lnTo>
                  <a:lnTo>
                    <a:pt x="164" y="254"/>
                  </a:lnTo>
                  <a:lnTo>
                    <a:pt x="164" y="254"/>
                  </a:lnTo>
                  <a:lnTo>
                    <a:pt x="164" y="256"/>
                  </a:lnTo>
                  <a:lnTo>
                    <a:pt x="166" y="256"/>
                  </a:lnTo>
                  <a:lnTo>
                    <a:pt x="164" y="256"/>
                  </a:lnTo>
                  <a:lnTo>
                    <a:pt x="164" y="256"/>
                  </a:lnTo>
                  <a:lnTo>
                    <a:pt x="164" y="256"/>
                  </a:lnTo>
                  <a:lnTo>
                    <a:pt x="164" y="256"/>
                  </a:lnTo>
                  <a:lnTo>
                    <a:pt x="164" y="258"/>
                  </a:lnTo>
                  <a:lnTo>
                    <a:pt x="164" y="258"/>
                  </a:lnTo>
                  <a:lnTo>
                    <a:pt x="164" y="258"/>
                  </a:lnTo>
                  <a:lnTo>
                    <a:pt x="164" y="258"/>
                  </a:lnTo>
                  <a:lnTo>
                    <a:pt x="164" y="258"/>
                  </a:lnTo>
                  <a:lnTo>
                    <a:pt x="164" y="259"/>
                  </a:lnTo>
                  <a:lnTo>
                    <a:pt x="164" y="259"/>
                  </a:lnTo>
                  <a:lnTo>
                    <a:pt x="164" y="259"/>
                  </a:lnTo>
                  <a:lnTo>
                    <a:pt x="164" y="261"/>
                  </a:lnTo>
                  <a:lnTo>
                    <a:pt x="164" y="261"/>
                  </a:lnTo>
                  <a:lnTo>
                    <a:pt x="164" y="261"/>
                  </a:lnTo>
                  <a:lnTo>
                    <a:pt x="164" y="261"/>
                  </a:lnTo>
                  <a:lnTo>
                    <a:pt x="162" y="263"/>
                  </a:lnTo>
                  <a:lnTo>
                    <a:pt x="164" y="263"/>
                  </a:lnTo>
                  <a:lnTo>
                    <a:pt x="164" y="263"/>
                  </a:lnTo>
                  <a:lnTo>
                    <a:pt x="164" y="265"/>
                  </a:lnTo>
                  <a:lnTo>
                    <a:pt x="164" y="265"/>
                  </a:lnTo>
                  <a:lnTo>
                    <a:pt x="164" y="265"/>
                  </a:lnTo>
                  <a:lnTo>
                    <a:pt x="162" y="265"/>
                  </a:lnTo>
                  <a:lnTo>
                    <a:pt x="162" y="267"/>
                  </a:lnTo>
                  <a:lnTo>
                    <a:pt x="162" y="267"/>
                  </a:lnTo>
                  <a:lnTo>
                    <a:pt x="164" y="267"/>
                  </a:lnTo>
                  <a:lnTo>
                    <a:pt x="164" y="269"/>
                  </a:lnTo>
                  <a:lnTo>
                    <a:pt x="164" y="269"/>
                  </a:lnTo>
                  <a:lnTo>
                    <a:pt x="164" y="269"/>
                  </a:lnTo>
                  <a:lnTo>
                    <a:pt x="164" y="269"/>
                  </a:lnTo>
                  <a:lnTo>
                    <a:pt x="164" y="270"/>
                  </a:lnTo>
                  <a:lnTo>
                    <a:pt x="164" y="270"/>
                  </a:lnTo>
                  <a:lnTo>
                    <a:pt x="164" y="270"/>
                  </a:lnTo>
                  <a:lnTo>
                    <a:pt x="164" y="270"/>
                  </a:lnTo>
                  <a:lnTo>
                    <a:pt x="164" y="270"/>
                  </a:lnTo>
                  <a:lnTo>
                    <a:pt x="162" y="270"/>
                  </a:lnTo>
                  <a:lnTo>
                    <a:pt x="162" y="270"/>
                  </a:lnTo>
                  <a:lnTo>
                    <a:pt x="162" y="270"/>
                  </a:lnTo>
                  <a:lnTo>
                    <a:pt x="160" y="270"/>
                  </a:lnTo>
                  <a:lnTo>
                    <a:pt x="160" y="270"/>
                  </a:lnTo>
                  <a:lnTo>
                    <a:pt x="162" y="270"/>
                  </a:lnTo>
                  <a:lnTo>
                    <a:pt x="162" y="270"/>
                  </a:lnTo>
                  <a:lnTo>
                    <a:pt x="162" y="272"/>
                  </a:lnTo>
                  <a:lnTo>
                    <a:pt x="162" y="272"/>
                  </a:lnTo>
                  <a:lnTo>
                    <a:pt x="162" y="272"/>
                  </a:lnTo>
                  <a:lnTo>
                    <a:pt x="162" y="272"/>
                  </a:lnTo>
                  <a:lnTo>
                    <a:pt x="162" y="272"/>
                  </a:lnTo>
                  <a:lnTo>
                    <a:pt x="162" y="272"/>
                  </a:lnTo>
                  <a:lnTo>
                    <a:pt x="162" y="272"/>
                  </a:lnTo>
                  <a:lnTo>
                    <a:pt x="164" y="272"/>
                  </a:lnTo>
                  <a:lnTo>
                    <a:pt x="162" y="272"/>
                  </a:lnTo>
                  <a:lnTo>
                    <a:pt x="164" y="272"/>
                  </a:lnTo>
                  <a:lnTo>
                    <a:pt x="164" y="272"/>
                  </a:lnTo>
                  <a:lnTo>
                    <a:pt x="164" y="274"/>
                  </a:lnTo>
                  <a:lnTo>
                    <a:pt x="164" y="274"/>
                  </a:lnTo>
                  <a:lnTo>
                    <a:pt x="164" y="276"/>
                  </a:lnTo>
                  <a:lnTo>
                    <a:pt x="162" y="276"/>
                  </a:lnTo>
                  <a:lnTo>
                    <a:pt x="162" y="276"/>
                  </a:lnTo>
                  <a:lnTo>
                    <a:pt x="160" y="276"/>
                  </a:lnTo>
                  <a:lnTo>
                    <a:pt x="159" y="276"/>
                  </a:lnTo>
                  <a:lnTo>
                    <a:pt x="157" y="276"/>
                  </a:lnTo>
                  <a:lnTo>
                    <a:pt x="157" y="276"/>
                  </a:lnTo>
                  <a:lnTo>
                    <a:pt x="157" y="276"/>
                  </a:lnTo>
                  <a:lnTo>
                    <a:pt x="155" y="276"/>
                  </a:lnTo>
                  <a:lnTo>
                    <a:pt x="151" y="280"/>
                  </a:lnTo>
                  <a:lnTo>
                    <a:pt x="148" y="281"/>
                  </a:lnTo>
                  <a:lnTo>
                    <a:pt x="148" y="283"/>
                  </a:lnTo>
                  <a:lnTo>
                    <a:pt x="146" y="287"/>
                  </a:lnTo>
                  <a:lnTo>
                    <a:pt x="146" y="289"/>
                  </a:lnTo>
                  <a:lnTo>
                    <a:pt x="146" y="291"/>
                  </a:lnTo>
                  <a:lnTo>
                    <a:pt x="146" y="291"/>
                  </a:lnTo>
                  <a:lnTo>
                    <a:pt x="146" y="291"/>
                  </a:lnTo>
                  <a:lnTo>
                    <a:pt x="140" y="291"/>
                  </a:lnTo>
                  <a:lnTo>
                    <a:pt x="135" y="294"/>
                  </a:lnTo>
                  <a:lnTo>
                    <a:pt x="139" y="301"/>
                  </a:lnTo>
                  <a:lnTo>
                    <a:pt x="133" y="303"/>
                  </a:lnTo>
                  <a:lnTo>
                    <a:pt x="133" y="305"/>
                  </a:lnTo>
                  <a:lnTo>
                    <a:pt x="131" y="309"/>
                  </a:lnTo>
                  <a:lnTo>
                    <a:pt x="78" y="327"/>
                  </a:lnTo>
                  <a:lnTo>
                    <a:pt x="76" y="329"/>
                  </a:lnTo>
                  <a:lnTo>
                    <a:pt x="45" y="338"/>
                  </a:lnTo>
                  <a:lnTo>
                    <a:pt x="31" y="342"/>
                  </a:lnTo>
                  <a:lnTo>
                    <a:pt x="29" y="340"/>
                  </a:lnTo>
                  <a:lnTo>
                    <a:pt x="29" y="340"/>
                  </a:lnTo>
                  <a:lnTo>
                    <a:pt x="27" y="338"/>
                  </a:lnTo>
                  <a:lnTo>
                    <a:pt x="25" y="340"/>
                  </a:lnTo>
                  <a:lnTo>
                    <a:pt x="23" y="338"/>
                  </a:lnTo>
                  <a:lnTo>
                    <a:pt x="23" y="338"/>
                  </a:lnTo>
                  <a:lnTo>
                    <a:pt x="23" y="338"/>
                  </a:lnTo>
                  <a:lnTo>
                    <a:pt x="23" y="336"/>
                  </a:lnTo>
                  <a:lnTo>
                    <a:pt x="22" y="336"/>
                  </a:lnTo>
                  <a:lnTo>
                    <a:pt x="20" y="336"/>
                  </a:lnTo>
                  <a:lnTo>
                    <a:pt x="20" y="336"/>
                  </a:lnTo>
                  <a:lnTo>
                    <a:pt x="18" y="333"/>
                  </a:lnTo>
                  <a:lnTo>
                    <a:pt x="16" y="329"/>
                  </a:lnTo>
                  <a:lnTo>
                    <a:pt x="16" y="329"/>
                  </a:lnTo>
                  <a:lnTo>
                    <a:pt x="16" y="323"/>
                  </a:lnTo>
                  <a:lnTo>
                    <a:pt x="16" y="318"/>
                  </a:lnTo>
                  <a:lnTo>
                    <a:pt x="16" y="316"/>
                  </a:lnTo>
                  <a:lnTo>
                    <a:pt x="18" y="314"/>
                  </a:lnTo>
                  <a:lnTo>
                    <a:pt x="18" y="312"/>
                  </a:lnTo>
                  <a:lnTo>
                    <a:pt x="18" y="311"/>
                  </a:lnTo>
                  <a:lnTo>
                    <a:pt x="18" y="307"/>
                  </a:lnTo>
                  <a:lnTo>
                    <a:pt x="16" y="305"/>
                  </a:lnTo>
                  <a:lnTo>
                    <a:pt x="16" y="305"/>
                  </a:lnTo>
                  <a:lnTo>
                    <a:pt x="16" y="303"/>
                  </a:lnTo>
                  <a:lnTo>
                    <a:pt x="16" y="301"/>
                  </a:lnTo>
                  <a:lnTo>
                    <a:pt x="16" y="300"/>
                  </a:lnTo>
                  <a:lnTo>
                    <a:pt x="16" y="298"/>
                  </a:lnTo>
                  <a:lnTo>
                    <a:pt x="16" y="296"/>
                  </a:lnTo>
                  <a:lnTo>
                    <a:pt x="14" y="294"/>
                  </a:lnTo>
                  <a:lnTo>
                    <a:pt x="12" y="292"/>
                  </a:lnTo>
                  <a:lnTo>
                    <a:pt x="12" y="292"/>
                  </a:lnTo>
                  <a:lnTo>
                    <a:pt x="12" y="292"/>
                  </a:lnTo>
                  <a:lnTo>
                    <a:pt x="12" y="291"/>
                  </a:lnTo>
                  <a:lnTo>
                    <a:pt x="12" y="289"/>
                  </a:lnTo>
                  <a:lnTo>
                    <a:pt x="12" y="289"/>
                  </a:lnTo>
                  <a:lnTo>
                    <a:pt x="11" y="289"/>
                  </a:lnTo>
                  <a:lnTo>
                    <a:pt x="12" y="285"/>
                  </a:lnTo>
                  <a:lnTo>
                    <a:pt x="11" y="283"/>
                  </a:lnTo>
                  <a:lnTo>
                    <a:pt x="11" y="281"/>
                  </a:lnTo>
                  <a:lnTo>
                    <a:pt x="11" y="280"/>
                  </a:lnTo>
                  <a:lnTo>
                    <a:pt x="11" y="280"/>
                  </a:lnTo>
                  <a:lnTo>
                    <a:pt x="11" y="278"/>
                  </a:lnTo>
                  <a:lnTo>
                    <a:pt x="11" y="276"/>
                  </a:lnTo>
                  <a:lnTo>
                    <a:pt x="11" y="276"/>
                  </a:lnTo>
                  <a:lnTo>
                    <a:pt x="11" y="272"/>
                  </a:lnTo>
                  <a:lnTo>
                    <a:pt x="11" y="272"/>
                  </a:lnTo>
                  <a:lnTo>
                    <a:pt x="11" y="272"/>
                  </a:lnTo>
                  <a:lnTo>
                    <a:pt x="9" y="270"/>
                  </a:lnTo>
                  <a:lnTo>
                    <a:pt x="9" y="270"/>
                  </a:lnTo>
                  <a:lnTo>
                    <a:pt x="9" y="269"/>
                  </a:lnTo>
                  <a:lnTo>
                    <a:pt x="9" y="267"/>
                  </a:lnTo>
                  <a:lnTo>
                    <a:pt x="9" y="267"/>
                  </a:lnTo>
                  <a:lnTo>
                    <a:pt x="7" y="267"/>
                  </a:lnTo>
                  <a:lnTo>
                    <a:pt x="7" y="265"/>
                  </a:lnTo>
                  <a:lnTo>
                    <a:pt x="7" y="259"/>
                  </a:lnTo>
                  <a:lnTo>
                    <a:pt x="5" y="256"/>
                  </a:lnTo>
                  <a:lnTo>
                    <a:pt x="5" y="250"/>
                  </a:lnTo>
                  <a:lnTo>
                    <a:pt x="3" y="250"/>
                  </a:lnTo>
                  <a:lnTo>
                    <a:pt x="3" y="248"/>
                  </a:lnTo>
                  <a:lnTo>
                    <a:pt x="2" y="247"/>
                  </a:lnTo>
                  <a:lnTo>
                    <a:pt x="3" y="245"/>
                  </a:lnTo>
                  <a:lnTo>
                    <a:pt x="2" y="243"/>
                  </a:lnTo>
                  <a:lnTo>
                    <a:pt x="2" y="241"/>
                  </a:lnTo>
                  <a:lnTo>
                    <a:pt x="2" y="239"/>
                  </a:lnTo>
                  <a:lnTo>
                    <a:pt x="2" y="239"/>
                  </a:lnTo>
                  <a:lnTo>
                    <a:pt x="3" y="239"/>
                  </a:lnTo>
                  <a:lnTo>
                    <a:pt x="3" y="238"/>
                  </a:lnTo>
                  <a:lnTo>
                    <a:pt x="5" y="238"/>
                  </a:lnTo>
                  <a:lnTo>
                    <a:pt x="3" y="236"/>
                  </a:lnTo>
                  <a:lnTo>
                    <a:pt x="3" y="236"/>
                  </a:lnTo>
                  <a:lnTo>
                    <a:pt x="3" y="234"/>
                  </a:lnTo>
                  <a:lnTo>
                    <a:pt x="3" y="232"/>
                  </a:lnTo>
                  <a:lnTo>
                    <a:pt x="3" y="230"/>
                  </a:lnTo>
                  <a:lnTo>
                    <a:pt x="3" y="228"/>
                  </a:lnTo>
                  <a:lnTo>
                    <a:pt x="3" y="227"/>
                  </a:lnTo>
                  <a:lnTo>
                    <a:pt x="3" y="225"/>
                  </a:lnTo>
                  <a:lnTo>
                    <a:pt x="3" y="223"/>
                  </a:lnTo>
                  <a:lnTo>
                    <a:pt x="3" y="219"/>
                  </a:lnTo>
                  <a:lnTo>
                    <a:pt x="5" y="217"/>
                  </a:lnTo>
                  <a:lnTo>
                    <a:pt x="7" y="216"/>
                  </a:lnTo>
                  <a:lnTo>
                    <a:pt x="7" y="216"/>
                  </a:lnTo>
                  <a:lnTo>
                    <a:pt x="7" y="216"/>
                  </a:lnTo>
                  <a:lnTo>
                    <a:pt x="7" y="214"/>
                  </a:lnTo>
                  <a:lnTo>
                    <a:pt x="7" y="214"/>
                  </a:lnTo>
                  <a:lnTo>
                    <a:pt x="9" y="212"/>
                  </a:lnTo>
                  <a:lnTo>
                    <a:pt x="9" y="212"/>
                  </a:lnTo>
                  <a:lnTo>
                    <a:pt x="9" y="210"/>
                  </a:lnTo>
                  <a:lnTo>
                    <a:pt x="9" y="210"/>
                  </a:lnTo>
                  <a:lnTo>
                    <a:pt x="9" y="208"/>
                  </a:lnTo>
                  <a:lnTo>
                    <a:pt x="7" y="206"/>
                  </a:lnTo>
                  <a:lnTo>
                    <a:pt x="7" y="206"/>
                  </a:lnTo>
                  <a:lnTo>
                    <a:pt x="7" y="205"/>
                  </a:lnTo>
                  <a:lnTo>
                    <a:pt x="7" y="201"/>
                  </a:lnTo>
                  <a:lnTo>
                    <a:pt x="7" y="199"/>
                  </a:lnTo>
                  <a:lnTo>
                    <a:pt x="7" y="197"/>
                  </a:lnTo>
                  <a:lnTo>
                    <a:pt x="7" y="197"/>
                  </a:lnTo>
                  <a:lnTo>
                    <a:pt x="9" y="195"/>
                  </a:lnTo>
                  <a:lnTo>
                    <a:pt x="9" y="194"/>
                  </a:lnTo>
                  <a:lnTo>
                    <a:pt x="9" y="194"/>
                  </a:lnTo>
                  <a:lnTo>
                    <a:pt x="9" y="194"/>
                  </a:lnTo>
                  <a:lnTo>
                    <a:pt x="9" y="192"/>
                  </a:lnTo>
                  <a:lnTo>
                    <a:pt x="9" y="190"/>
                  </a:lnTo>
                  <a:lnTo>
                    <a:pt x="9" y="188"/>
                  </a:lnTo>
                  <a:lnTo>
                    <a:pt x="11" y="186"/>
                  </a:lnTo>
                  <a:lnTo>
                    <a:pt x="9" y="186"/>
                  </a:lnTo>
                  <a:lnTo>
                    <a:pt x="9" y="186"/>
                  </a:lnTo>
                  <a:lnTo>
                    <a:pt x="9" y="185"/>
                  </a:lnTo>
                  <a:lnTo>
                    <a:pt x="7" y="185"/>
                  </a:lnTo>
                  <a:lnTo>
                    <a:pt x="7" y="183"/>
                  </a:lnTo>
                  <a:lnTo>
                    <a:pt x="7" y="181"/>
                  </a:lnTo>
                  <a:lnTo>
                    <a:pt x="9" y="181"/>
                  </a:lnTo>
                  <a:lnTo>
                    <a:pt x="7" y="179"/>
                  </a:lnTo>
                  <a:lnTo>
                    <a:pt x="9" y="179"/>
                  </a:lnTo>
                  <a:lnTo>
                    <a:pt x="9" y="177"/>
                  </a:lnTo>
                  <a:lnTo>
                    <a:pt x="7" y="177"/>
                  </a:lnTo>
                  <a:lnTo>
                    <a:pt x="9" y="175"/>
                  </a:lnTo>
                  <a:lnTo>
                    <a:pt x="9" y="174"/>
                  </a:lnTo>
                  <a:lnTo>
                    <a:pt x="9" y="174"/>
                  </a:lnTo>
                  <a:lnTo>
                    <a:pt x="9" y="172"/>
                  </a:lnTo>
                  <a:lnTo>
                    <a:pt x="9" y="172"/>
                  </a:lnTo>
                  <a:lnTo>
                    <a:pt x="9" y="170"/>
                  </a:lnTo>
                  <a:lnTo>
                    <a:pt x="9" y="168"/>
                  </a:lnTo>
                  <a:lnTo>
                    <a:pt x="9" y="168"/>
                  </a:lnTo>
                  <a:lnTo>
                    <a:pt x="7" y="168"/>
                  </a:lnTo>
                  <a:lnTo>
                    <a:pt x="7" y="166"/>
                  </a:lnTo>
                  <a:lnTo>
                    <a:pt x="7" y="166"/>
                  </a:lnTo>
                  <a:lnTo>
                    <a:pt x="5" y="163"/>
                  </a:lnTo>
                  <a:lnTo>
                    <a:pt x="5" y="163"/>
                  </a:lnTo>
                  <a:lnTo>
                    <a:pt x="5" y="161"/>
                  </a:lnTo>
                  <a:lnTo>
                    <a:pt x="3" y="161"/>
                  </a:lnTo>
                  <a:lnTo>
                    <a:pt x="3" y="159"/>
                  </a:lnTo>
                  <a:lnTo>
                    <a:pt x="3" y="159"/>
                  </a:lnTo>
                  <a:lnTo>
                    <a:pt x="3" y="157"/>
                  </a:lnTo>
                  <a:lnTo>
                    <a:pt x="2" y="152"/>
                  </a:lnTo>
                  <a:lnTo>
                    <a:pt x="0" y="150"/>
                  </a:lnTo>
                  <a:lnTo>
                    <a:pt x="0" y="150"/>
                  </a:lnTo>
                  <a:lnTo>
                    <a:pt x="0" y="144"/>
                  </a:lnTo>
                  <a:lnTo>
                    <a:pt x="2" y="141"/>
                  </a:lnTo>
                  <a:lnTo>
                    <a:pt x="3" y="139"/>
                  </a:lnTo>
                  <a:lnTo>
                    <a:pt x="3" y="139"/>
                  </a:lnTo>
                  <a:lnTo>
                    <a:pt x="5" y="139"/>
                  </a:lnTo>
                  <a:lnTo>
                    <a:pt x="5" y="139"/>
                  </a:lnTo>
                  <a:lnTo>
                    <a:pt x="7" y="139"/>
                  </a:lnTo>
                  <a:lnTo>
                    <a:pt x="7" y="139"/>
                  </a:lnTo>
                  <a:lnTo>
                    <a:pt x="7" y="137"/>
                  </a:lnTo>
                  <a:lnTo>
                    <a:pt x="7" y="137"/>
                  </a:lnTo>
                  <a:lnTo>
                    <a:pt x="9" y="137"/>
                  </a:lnTo>
                  <a:lnTo>
                    <a:pt x="12" y="135"/>
                  </a:lnTo>
                  <a:lnTo>
                    <a:pt x="14" y="133"/>
                  </a:lnTo>
                  <a:lnTo>
                    <a:pt x="14" y="133"/>
                  </a:lnTo>
                  <a:lnTo>
                    <a:pt x="16" y="132"/>
                  </a:lnTo>
                  <a:lnTo>
                    <a:pt x="16" y="132"/>
                  </a:lnTo>
                  <a:lnTo>
                    <a:pt x="16" y="130"/>
                  </a:lnTo>
                  <a:lnTo>
                    <a:pt x="16" y="128"/>
                  </a:lnTo>
                  <a:lnTo>
                    <a:pt x="18" y="126"/>
                  </a:lnTo>
                  <a:lnTo>
                    <a:pt x="18" y="126"/>
                  </a:lnTo>
                  <a:lnTo>
                    <a:pt x="22" y="122"/>
                  </a:lnTo>
                  <a:lnTo>
                    <a:pt x="23" y="121"/>
                  </a:lnTo>
                  <a:lnTo>
                    <a:pt x="25" y="121"/>
                  </a:lnTo>
                  <a:lnTo>
                    <a:pt x="25" y="119"/>
                  </a:lnTo>
                  <a:lnTo>
                    <a:pt x="25" y="119"/>
                  </a:lnTo>
                  <a:lnTo>
                    <a:pt x="25" y="119"/>
                  </a:lnTo>
                  <a:lnTo>
                    <a:pt x="25" y="117"/>
                  </a:lnTo>
                  <a:lnTo>
                    <a:pt x="25" y="117"/>
                  </a:lnTo>
                  <a:lnTo>
                    <a:pt x="25" y="115"/>
                  </a:lnTo>
                  <a:lnTo>
                    <a:pt x="25" y="115"/>
                  </a:lnTo>
                  <a:lnTo>
                    <a:pt x="25" y="115"/>
                  </a:lnTo>
                  <a:lnTo>
                    <a:pt x="25" y="113"/>
                  </a:lnTo>
                  <a:lnTo>
                    <a:pt x="25" y="113"/>
                  </a:lnTo>
                  <a:lnTo>
                    <a:pt x="25" y="113"/>
                  </a:lnTo>
                  <a:lnTo>
                    <a:pt x="25" y="111"/>
                  </a:lnTo>
                  <a:lnTo>
                    <a:pt x="27" y="111"/>
                  </a:lnTo>
                  <a:lnTo>
                    <a:pt x="27" y="111"/>
                  </a:lnTo>
                  <a:lnTo>
                    <a:pt x="27" y="111"/>
                  </a:lnTo>
                  <a:lnTo>
                    <a:pt x="29" y="110"/>
                  </a:lnTo>
                  <a:lnTo>
                    <a:pt x="29" y="110"/>
                  </a:lnTo>
                  <a:lnTo>
                    <a:pt x="29" y="108"/>
                  </a:lnTo>
                  <a:lnTo>
                    <a:pt x="29" y="108"/>
                  </a:lnTo>
                  <a:lnTo>
                    <a:pt x="29" y="106"/>
                  </a:lnTo>
                  <a:lnTo>
                    <a:pt x="29" y="106"/>
                  </a:lnTo>
                  <a:lnTo>
                    <a:pt x="29" y="104"/>
                  </a:lnTo>
                  <a:lnTo>
                    <a:pt x="29" y="104"/>
                  </a:lnTo>
                  <a:lnTo>
                    <a:pt x="29" y="104"/>
                  </a:lnTo>
                  <a:lnTo>
                    <a:pt x="27" y="104"/>
                  </a:lnTo>
                  <a:lnTo>
                    <a:pt x="27" y="102"/>
                  </a:lnTo>
                  <a:lnTo>
                    <a:pt x="27" y="100"/>
                  </a:lnTo>
                  <a:lnTo>
                    <a:pt x="29" y="99"/>
                  </a:lnTo>
                  <a:lnTo>
                    <a:pt x="29" y="99"/>
                  </a:lnTo>
                  <a:lnTo>
                    <a:pt x="29" y="97"/>
                  </a:lnTo>
                  <a:lnTo>
                    <a:pt x="29" y="95"/>
                  </a:lnTo>
                  <a:lnTo>
                    <a:pt x="27" y="95"/>
                  </a:lnTo>
                  <a:lnTo>
                    <a:pt x="27" y="93"/>
                  </a:lnTo>
                  <a:lnTo>
                    <a:pt x="25" y="93"/>
                  </a:lnTo>
                  <a:lnTo>
                    <a:pt x="25" y="91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0" y="88"/>
                  </a:lnTo>
                  <a:lnTo>
                    <a:pt x="18" y="86"/>
                  </a:lnTo>
                  <a:lnTo>
                    <a:pt x="18" y="84"/>
                  </a:lnTo>
                  <a:lnTo>
                    <a:pt x="16" y="82"/>
                  </a:lnTo>
                  <a:lnTo>
                    <a:pt x="16" y="82"/>
                  </a:lnTo>
                  <a:lnTo>
                    <a:pt x="16" y="82"/>
                  </a:lnTo>
                  <a:lnTo>
                    <a:pt x="16" y="80"/>
                  </a:lnTo>
                  <a:lnTo>
                    <a:pt x="14" y="80"/>
                  </a:lnTo>
                  <a:lnTo>
                    <a:pt x="16" y="79"/>
                  </a:lnTo>
                  <a:lnTo>
                    <a:pt x="16" y="77"/>
                  </a:lnTo>
                  <a:lnTo>
                    <a:pt x="18" y="75"/>
                  </a:lnTo>
                  <a:lnTo>
                    <a:pt x="18" y="73"/>
                  </a:lnTo>
                  <a:lnTo>
                    <a:pt x="18" y="71"/>
                  </a:lnTo>
                  <a:lnTo>
                    <a:pt x="16" y="71"/>
                  </a:lnTo>
                  <a:lnTo>
                    <a:pt x="16" y="69"/>
                  </a:lnTo>
                  <a:lnTo>
                    <a:pt x="18" y="66"/>
                  </a:lnTo>
                  <a:lnTo>
                    <a:pt x="18" y="66"/>
                  </a:lnTo>
                  <a:lnTo>
                    <a:pt x="18" y="62"/>
                  </a:lnTo>
                  <a:lnTo>
                    <a:pt x="18" y="58"/>
                  </a:lnTo>
                  <a:lnTo>
                    <a:pt x="18" y="57"/>
                  </a:lnTo>
                  <a:lnTo>
                    <a:pt x="18" y="57"/>
                  </a:lnTo>
                  <a:lnTo>
                    <a:pt x="16" y="57"/>
                  </a:lnTo>
                  <a:lnTo>
                    <a:pt x="16" y="53"/>
                  </a:lnTo>
                  <a:lnTo>
                    <a:pt x="14" y="53"/>
                  </a:lnTo>
                  <a:lnTo>
                    <a:pt x="14" y="53"/>
                  </a:lnTo>
                  <a:lnTo>
                    <a:pt x="12" y="51"/>
                  </a:lnTo>
                  <a:lnTo>
                    <a:pt x="14" y="46"/>
                  </a:lnTo>
                  <a:lnTo>
                    <a:pt x="14" y="44"/>
                  </a:lnTo>
                  <a:lnTo>
                    <a:pt x="14" y="44"/>
                  </a:lnTo>
                  <a:lnTo>
                    <a:pt x="14" y="42"/>
                  </a:lnTo>
                  <a:lnTo>
                    <a:pt x="14" y="42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14" y="37"/>
                  </a:lnTo>
                  <a:lnTo>
                    <a:pt x="14" y="35"/>
                  </a:lnTo>
                  <a:lnTo>
                    <a:pt x="14" y="35"/>
                  </a:lnTo>
                  <a:lnTo>
                    <a:pt x="14" y="35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1"/>
                  </a:lnTo>
                  <a:lnTo>
                    <a:pt x="16" y="31"/>
                  </a:lnTo>
                  <a:lnTo>
                    <a:pt x="16" y="31"/>
                  </a:lnTo>
                  <a:lnTo>
                    <a:pt x="16" y="31"/>
                  </a:lnTo>
                  <a:lnTo>
                    <a:pt x="14" y="29"/>
                  </a:lnTo>
                  <a:lnTo>
                    <a:pt x="14" y="27"/>
                  </a:lnTo>
                  <a:lnTo>
                    <a:pt x="14" y="27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2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9" y="18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2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4" y="13"/>
                  </a:lnTo>
                  <a:lnTo>
                    <a:pt x="16" y="11"/>
                  </a:lnTo>
                  <a:lnTo>
                    <a:pt x="18" y="7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23" y="7"/>
                  </a:lnTo>
                  <a:lnTo>
                    <a:pt x="25" y="7"/>
                  </a:lnTo>
                  <a:lnTo>
                    <a:pt x="25" y="7"/>
                  </a:lnTo>
                  <a:lnTo>
                    <a:pt x="29" y="7"/>
                  </a:lnTo>
                  <a:lnTo>
                    <a:pt x="31" y="9"/>
                  </a:lnTo>
                  <a:lnTo>
                    <a:pt x="33" y="7"/>
                  </a:lnTo>
                  <a:lnTo>
                    <a:pt x="34" y="9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4"/>
                  </a:lnTo>
                  <a:lnTo>
                    <a:pt x="34" y="2"/>
                  </a:lnTo>
                  <a:lnTo>
                    <a:pt x="36" y="0"/>
                  </a:lnTo>
                  <a:lnTo>
                    <a:pt x="69" y="71"/>
                  </a:lnTo>
                  <a:lnTo>
                    <a:pt x="80" y="99"/>
                  </a:lnTo>
                  <a:lnTo>
                    <a:pt x="87" y="115"/>
                  </a:lnTo>
                  <a:lnTo>
                    <a:pt x="109" y="172"/>
                  </a:lnTo>
                  <a:lnTo>
                    <a:pt x="120" y="197"/>
                  </a:lnTo>
                  <a:lnTo>
                    <a:pt x="120" y="197"/>
                  </a:lnTo>
                  <a:lnTo>
                    <a:pt x="120" y="197"/>
                  </a:lnTo>
                  <a:lnTo>
                    <a:pt x="122" y="197"/>
                  </a:lnTo>
                  <a:lnTo>
                    <a:pt x="122" y="199"/>
                  </a:lnTo>
                  <a:lnTo>
                    <a:pt x="122" y="199"/>
                  </a:lnTo>
                  <a:lnTo>
                    <a:pt x="124" y="199"/>
                  </a:lnTo>
                  <a:lnTo>
                    <a:pt x="124" y="199"/>
                  </a:lnTo>
                  <a:lnTo>
                    <a:pt x="124" y="199"/>
                  </a:lnTo>
                  <a:lnTo>
                    <a:pt x="122" y="201"/>
                  </a:lnTo>
                  <a:lnTo>
                    <a:pt x="122" y="201"/>
                  </a:lnTo>
                  <a:lnTo>
                    <a:pt x="124" y="203"/>
                  </a:lnTo>
                  <a:lnTo>
                    <a:pt x="124" y="206"/>
                  </a:lnTo>
                  <a:lnTo>
                    <a:pt x="124" y="206"/>
                  </a:lnTo>
                  <a:lnTo>
                    <a:pt x="124" y="208"/>
                  </a:lnTo>
                  <a:lnTo>
                    <a:pt x="126" y="208"/>
                  </a:lnTo>
                  <a:lnTo>
                    <a:pt x="126" y="212"/>
                  </a:lnTo>
                  <a:lnTo>
                    <a:pt x="128" y="212"/>
                  </a:lnTo>
                  <a:lnTo>
                    <a:pt x="128" y="214"/>
                  </a:lnTo>
                  <a:lnTo>
                    <a:pt x="128" y="214"/>
                  </a:lnTo>
                  <a:lnTo>
                    <a:pt x="128" y="217"/>
                  </a:lnTo>
                  <a:lnTo>
                    <a:pt x="128" y="219"/>
                  </a:lnTo>
                  <a:lnTo>
                    <a:pt x="129" y="221"/>
                  </a:lnTo>
                  <a:lnTo>
                    <a:pt x="133" y="223"/>
                  </a:lnTo>
                  <a:lnTo>
                    <a:pt x="135" y="225"/>
                  </a:lnTo>
                  <a:lnTo>
                    <a:pt x="137" y="227"/>
                  </a:lnTo>
                  <a:lnTo>
                    <a:pt x="137" y="227"/>
                  </a:lnTo>
                  <a:lnTo>
                    <a:pt x="137" y="227"/>
                  </a:lnTo>
                  <a:lnTo>
                    <a:pt x="139" y="227"/>
                  </a:lnTo>
                  <a:lnTo>
                    <a:pt x="139" y="228"/>
                  </a:lnTo>
                  <a:lnTo>
                    <a:pt x="139" y="230"/>
                  </a:lnTo>
                  <a:lnTo>
                    <a:pt x="140" y="230"/>
                  </a:lnTo>
                  <a:lnTo>
                    <a:pt x="146" y="230"/>
                  </a:lnTo>
                  <a:lnTo>
                    <a:pt x="148" y="232"/>
                  </a:lnTo>
                  <a:lnTo>
                    <a:pt x="148" y="232"/>
                  </a:lnTo>
                  <a:lnTo>
                    <a:pt x="148" y="232"/>
                  </a:lnTo>
                  <a:lnTo>
                    <a:pt x="150" y="232"/>
                  </a:lnTo>
                  <a:lnTo>
                    <a:pt x="150" y="234"/>
                  </a:lnTo>
                  <a:lnTo>
                    <a:pt x="150" y="234"/>
                  </a:lnTo>
                  <a:lnTo>
                    <a:pt x="150" y="236"/>
                  </a:lnTo>
                  <a:lnTo>
                    <a:pt x="150" y="241"/>
                  </a:lnTo>
                  <a:lnTo>
                    <a:pt x="151" y="243"/>
                  </a:lnTo>
                  <a:lnTo>
                    <a:pt x="151" y="243"/>
                  </a:lnTo>
                  <a:lnTo>
                    <a:pt x="153" y="245"/>
                  </a:lnTo>
                  <a:lnTo>
                    <a:pt x="153" y="247"/>
                  </a:lnTo>
                  <a:lnTo>
                    <a:pt x="153" y="247"/>
                  </a:lnTo>
                  <a:lnTo>
                    <a:pt x="155" y="247"/>
                  </a:lnTo>
                  <a:lnTo>
                    <a:pt x="157" y="247"/>
                  </a:lnTo>
                  <a:lnTo>
                    <a:pt x="159" y="247"/>
                  </a:lnTo>
                  <a:lnTo>
                    <a:pt x="160" y="248"/>
                  </a:lnTo>
                  <a:lnTo>
                    <a:pt x="160" y="248"/>
                  </a:lnTo>
                  <a:lnTo>
                    <a:pt x="160" y="24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78"/>
            <p:cNvSpPr>
              <a:spLocks/>
            </p:cNvSpPr>
            <p:nvPr userDrawn="1"/>
          </p:nvSpPr>
          <p:spPr bwMode="auto">
            <a:xfrm>
              <a:off x="7353300" y="439738"/>
              <a:ext cx="269875" cy="504825"/>
            </a:xfrm>
            <a:custGeom>
              <a:avLst/>
              <a:gdLst/>
              <a:ahLst/>
              <a:cxnLst>
                <a:cxn ang="0">
                  <a:pos x="155" y="11"/>
                </a:cxn>
                <a:cxn ang="0">
                  <a:pos x="157" y="20"/>
                </a:cxn>
                <a:cxn ang="0">
                  <a:pos x="155" y="31"/>
                </a:cxn>
                <a:cxn ang="0">
                  <a:pos x="155" y="36"/>
                </a:cxn>
                <a:cxn ang="0">
                  <a:pos x="164" y="45"/>
                </a:cxn>
                <a:cxn ang="0">
                  <a:pos x="168" y="53"/>
                </a:cxn>
                <a:cxn ang="0">
                  <a:pos x="168" y="58"/>
                </a:cxn>
                <a:cxn ang="0">
                  <a:pos x="168" y="64"/>
                </a:cxn>
                <a:cxn ang="0">
                  <a:pos x="164" y="67"/>
                </a:cxn>
                <a:cxn ang="0">
                  <a:pos x="164" y="71"/>
                </a:cxn>
                <a:cxn ang="0">
                  <a:pos x="162" y="75"/>
                </a:cxn>
                <a:cxn ang="0">
                  <a:pos x="155" y="86"/>
                </a:cxn>
                <a:cxn ang="0">
                  <a:pos x="146" y="91"/>
                </a:cxn>
                <a:cxn ang="0">
                  <a:pos x="142" y="93"/>
                </a:cxn>
                <a:cxn ang="0">
                  <a:pos x="141" y="106"/>
                </a:cxn>
                <a:cxn ang="0">
                  <a:pos x="144" y="117"/>
                </a:cxn>
                <a:cxn ang="0">
                  <a:pos x="148" y="122"/>
                </a:cxn>
                <a:cxn ang="0">
                  <a:pos x="148" y="129"/>
                </a:cxn>
                <a:cxn ang="0">
                  <a:pos x="146" y="135"/>
                </a:cxn>
                <a:cxn ang="0">
                  <a:pos x="150" y="140"/>
                </a:cxn>
                <a:cxn ang="0">
                  <a:pos x="148" y="148"/>
                </a:cxn>
                <a:cxn ang="0">
                  <a:pos x="146" y="159"/>
                </a:cxn>
                <a:cxn ang="0">
                  <a:pos x="148" y="166"/>
                </a:cxn>
                <a:cxn ang="0">
                  <a:pos x="146" y="170"/>
                </a:cxn>
                <a:cxn ang="0">
                  <a:pos x="142" y="182"/>
                </a:cxn>
                <a:cxn ang="0">
                  <a:pos x="144" y="192"/>
                </a:cxn>
                <a:cxn ang="0">
                  <a:pos x="141" y="197"/>
                </a:cxn>
                <a:cxn ang="0">
                  <a:pos x="144" y="210"/>
                </a:cxn>
                <a:cxn ang="0">
                  <a:pos x="148" y="223"/>
                </a:cxn>
                <a:cxn ang="0">
                  <a:pos x="150" y="230"/>
                </a:cxn>
                <a:cxn ang="0">
                  <a:pos x="150" y="237"/>
                </a:cxn>
                <a:cxn ang="0">
                  <a:pos x="151" y="246"/>
                </a:cxn>
                <a:cxn ang="0">
                  <a:pos x="155" y="254"/>
                </a:cxn>
                <a:cxn ang="0">
                  <a:pos x="157" y="265"/>
                </a:cxn>
                <a:cxn ang="0">
                  <a:pos x="155" y="283"/>
                </a:cxn>
                <a:cxn ang="0">
                  <a:pos x="162" y="290"/>
                </a:cxn>
                <a:cxn ang="0">
                  <a:pos x="168" y="294"/>
                </a:cxn>
                <a:cxn ang="0">
                  <a:pos x="99" y="318"/>
                </a:cxn>
                <a:cxn ang="0">
                  <a:pos x="89" y="296"/>
                </a:cxn>
                <a:cxn ang="0">
                  <a:pos x="67" y="224"/>
                </a:cxn>
                <a:cxn ang="0">
                  <a:pos x="62" y="219"/>
                </a:cxn>
                <a:cxn ang="0">
                  <a:pos x="56" y="217"/>
                </a:cxn>
                <a:cxn ang="0">
                  <a:pos x="55" y="224"/>
                </a:cxn>
                <a:cxn ang="0">
                  <a:pos x="51" y="221"/>
                </a:cxn>
                <a:cxn ang="0">
                  <a:pos x="51" y="208"/>
                </a:cxn>
                <a:cxn ang="0">
                  <a:pos x="51" y="202"/>
                </a:cxn>
                <a:cxn ang="0">
                  <a:pos x="46" y="197"/>
                </a:cxn>
                <a:cxn ang="0">
                  <a:pos x="44" y="186"/>
                </a:cxn>
                <a:cxn ang="0">
                  <a:pos x="36" y="177"/>
                </a:cxn>
                <a:cxn ang="0">
                  <a:pos x="31" y="170"/>
                </a:cxn>
                <a:cxn ang="0">
                  <a:pos x="31" y="153"/>
                </a:cxn>
                <a:cxn ang="0">
                  <a:pos x="35" y="142"/>
                </a:cxn>
                <a:cxn ang="0">
                  <a:pos x="27" y="129"/>
                </a:cxn>
                <a:cxn ang="0">
                  <a:pos x="25" y="117"/>
                </a:cxn>
                <a:cxn ang="0">
                  <a:pos x="20" y="107"/>
                </a:cxn>
                <a:cxn ang="0">
                  <a:pos x="13" y="100"/>
                </a:cxn>
                <a:cxn ang="0">
                  <a:pos x="13" y="93"/>
                </a:cxn>
                <a:cxn ang="0">
                  <a:pos x="9" y="87"/>
                </a:cxn>
                <a:cxn ang="0">
                  <a:pos x="11" y="78"/>
                </a:cxn>
                <a:cxn ang="0">
                  <a:pos x="3" y="73"/>
                </a:cxn>
                <a:cxn ang="0">
                  <a:pos x="2" y="56"/>
                </a:cxn>
                <a:cxn ang="0">
                  <a:pos x="111" y="16"/>
                </a:cxn>
              </a:cxnLst>
              <a:rect l="0" t="0" r="r" b="b"/>
              <a:pathLst>
                <a:path w="170" h="318">
                  <a:moveTo>
                    <a:pt x="153" y="0"/>
                  </a:moveTo>
                  <a:lnTo>
                    <a:pt x="151" y="5"/>
                  </a:lnTo>
                  <a:lnTo>
                    <a:pt x="153" y="7"/>
                  </a:lnTo>
                  <a:lnTo>
                    <a:pt x="153" y="7"/>
                  </a:lnTo>
                  <a:lnTo>
                    <a:pt x="155" y="7"/>
                  </a:lnTo>
                  <a:lnTo>
                    <a:pt x="155" y="11"/>
                  </a:lnTo>
                  <a:lnTo>
                    <a:pt x="157" y="11"/>
                  </a:lnTo>
                  <a:lnTo>
                    <a:pt x="157" y="11"/>
                  </a:lnTo>
                  <a:lnTo>
                    <a:pt x="157" y="12"/>
                  </a:lnTo>
                  <a:lnTo>
                    <a:pt x="157" y="16"/>
                  </a:lnTo>
                  <a:lnTo>
                    <a:pt x="157" y="20"/>
                  </a:lnTo>
                  <a:lnTo>
                    <a:pt x="157" y="20"/>
                  </a:lnTo>
                  <a:lnTo>
                    <a:pt x="155" y="23"/>
                  </a:lnTo>
                  <a:lnTo>
                    <a:pt x="155" y="25"/>
                  </a:lnTo>
                  <a:lnTo>
                    <a:pt x="157" y="25"/>
                  </a:lnTo>
                  <a:lnTo>
                    <a:pt x="157" y="27"/>
                  </a:lnTo>
                  <a:lnTo>
                    <a:pt x="157" y="29"/>
                  </a:lnTo>
                  <a:lnTo>
                    <a:pt x="155" y="31"/>
                  </a:lnTo>
                  <a:lnTo>
                    <a:pt x="155" y="33"/>
                  </a:lnTo>
                  <a:lnTo>
                    <a:pt x="153" y="34"/>
                  </a:lnTo>
                  <a:lnTo>
                    <a:pt x="155" y="34"/>
                  </a:lnTo>
                  <a:lnTo>
                    <a:pt x="155" y="36"/>
                  </a:lnTo>
                  <a:lnTo>
                    <a:pt x="155" y="36"/>
                  </a:lnTo>
                  <a:lnTo>
                    <a:pt x="155" y="36"/>
                  </a:lnTo>
                  <a:lnTo>
                    <a:pt x="157" y="38"/>
                  </a:lnTo>
                  <a:lnTo>
                    <a:pt x="157" y="40"/>
                  </a:lnTo>
                  <a:lnTo>
                    <a:pt x="159" y="42"/>
                  </a:lnTo>
                  <a:lnTo>
                    <a:pt x="161" y="43"/>
                  </a:lnTo>
                  <a:lnTo>
                    <a:pt x="161" y="43"/>
                  </a:lnTo>
                  <a:lnTo>
                    <a:pt x="164" y="45"/>
                  </a:lnTo>
                  <a:lnTo>
                    <a:pt x="164" y="47"/>
                  </a:lnTo>
                  <a:lnTo>
                    <a:pt x="166" y="47"/>
                  </a:lnTo>
                  <a:lnTo>
                    <a:pt x="166" y="49"/>
                  </a:lnTo>
                  <a:lnTo>
                    <a:pt x="168" y="49"/>
                  </a:lnTo>
                  <a:lnTo>
                    <a:pt x="168" y="51"/>
                  </a:lnTo>
                  <a:lnTo>
                    <a:pt x="168" y="53"/>
                  </a:lnTo>
                  <a:lnTo>
                    <a:pt x="168" y="53"/>
                  </a:lnTo>
                  <a:lnTo>
                    <a:pt x="166" y="54"/>
                  </a:lnTo>
                  <a:lnTo>
                    <a:pt x="166" y="56"/>
                  </a:lnTo>
                  <a:lnTo>
                    <a:pt x="166" y="58"/>
                  </a:lnTo>
                  <a:lnTo>
                    <a:pt x="168" y="58"/>
                  </a:lnTo>
                  <a:lnTo>
                    <a:pt x="168" y="58"/>
                  </a:lnTo>
                  <a:lnTo>
                    <a:pt x="168" y="58"/>
                  </a:lnTo>
                  <a:lnTo>
                    <a:pt x="168" y="60"/>
                  </a:lnTo>
                  <a:lnTo>
                    <a:pt x="168" y="60"/>
                  </a:lnTo>
                  <a:lnTo>
                    <a:pt x="168" y="62"/>
                  </a:lnTo>
                  <a:lnTo>
                    <a:pt x="168" y="62"/>
                  </a:lnTo>
                  <a:lnTo>
                    <a:pt x="168" y="64"/>
                  </a:lnTo>
                  <a:lnTo>
                    <a:pt x="168" y="64"/>
                  </a:lnTo>
                  <a:lnTo>
                    <a:pt x="166" y="65"/>
                  </a:lnTo>
                  <a:lnTo>
                    <a:pt x="166" y="65"/>
                  </a:lnTo>
                  <a:lnTo>
                    <a:pt x="166" y="65"/>
                  </a:lnTo>
                  <a:lnTo>
                    <a:pt x="164" y="65"/>
                  </a:lnTo>
                  <a:lnTo>
                    <a:pt x="164" y="67"/>
                  </a:lnTo>
                  <a:lnTo>
                    <a:pt x="164" y="67"/>
                  </a:lnTo>
                  <a:lnTo>
                    <a:pt x="164" y="67"/>
                  </a:lnTo>
                  <a:lnTo>
                    <a:pt x="164" y="69"/>
                  </a:lnTo>
                  <a:lnTo>
                    <a:pt x="164" y="69"/>
                  </a:lnTo>
                  <a:lnTo>
                    <a:pt x="164" y="69"/>
                  </a:lnTo>
                  <a:lnTo>
                    <a:pt x="164" y="71"/>
                  </a:lnTo>
                  <a:lnTo>
                    <a:pt x="164" y="71"/>
                  </a:lnTo>
                  <a:lnTo>
                    <a:pt x="164" y="73"/>
                  </a:lnTo>
                  <a:lnTo>
                    <a:pt x="164" y="73"/>
                  </a:lnTo>
                  <a:lnTo>
                    <a:pt x="164" y="73"/>
                  </a:lnTo>
                  <a:lnTo>
                    <a:pt x="164" y="75"/>
                  </a:lnTo>
                  <a:lnTo>
                    <a:pt x="162" y="75"/>
                  </a:lnTo>
                  <a:lnTo>
                    <a:pt x="161" y="76"/>
                  </a:lnTo>
                  <a:lnTo>
                    <a:pt x="157" y="80"/>
                  </a:lnTo>
                  <a:lnTo>
                    <a:pt x="157" y="80"/>
                  </a:lnTo>
                  <a:lnTo>
                    <a:pt x="155" y="82"/>
                  </a:lnTo>
                  <a:lnTo>
                    <a:pt x="155" y="84"/>
                  </a:lnTo>
                  <a:lnTo>
                    <a:pt x="155" y="86"/>
                  </a:lnTo>
                  <a:lnTo>
                    <a:pt x="155" y="86"/>
                  </a:lnTo>
                  <a:lnTo>
                    <a:pt x="153" y="87"/>
                  </a:lnTo>
                  <a:lnTo>
                    <a:pt x="153" y="87"/>
                  </a:lnTo>
                  <a:lnTo>
                    <a:pt x="151" y="89"/>
                  </a:lnTo>
                  <a:lnTo>
                    <a:pt x="148" y="91"/>
                  </a:lnTo>
                  <a:lnTo>
                    <a:pt x="146" y="91"/>
                  </a:lnTo>
                  <a:lnTo>
                    <a:pt x="146" y="91"/>
                  </a:lnTo>
                  <a:lnTo>
                    <a:pt x="146" y="93"/>
                  </a:lnTo>
                  <a:lnTo>
                    <a:pt x="146" y="93"/>
                  </a:lnTo>
                  <a:lnTo>
                    <a:pt x="144" y="93"/>
                  </a:lnTo>
                  <a:lnTo>
                    <a:pt x="144" y="93"/>
                  </a:lnTo>
                  <a:lnTo>
                    <a:pt x="142" y="93"/>
                  </a:lnTo>
                  <a:lnTo>
                    <a:pt x="142" y="93"/>
                  </a:lnTo>
                  <a:lnTo>
                    <a:pt x="141" y="95"/>
                  </a:lnTo>
                  <a:lnTo>
                    <a:pt x="139" y="98"/>
                  </a:lnTo>
                  <a:lnTo>
                    <a:pt x="139" y="104"/>
                  </a:lnTo>
                  <a:lnTo>
                    <a:pt x="139" y="104"/>
                  </a:lnTo>
                  <a:lnTo>
                    <a:pt x="141" y="106"/>
                  </a:lnTo>
                  <a:lnTo>
                    <a:pt x="142" y="111"/>
                  </a:lnTo>
                  <a:lnTo>
                    <a:pt x="142" y="113"/>
                  </a:lnTo>
                  <a:lnTo>
                    <a:pt x="142" y="113"/>
                  </a:lnTo>
                  <a:lnTo>
                    <a:pt x="142" y="115"/>
                  </a:lnTo>
                  <a:lnTo>
                    <a:pt x="144" y="115"/>
                  </a:lnTo>
                  <a:lnTo>
                    <a:pt x="144" y="117"/>
                  </a:lnTo>
                  <a:lnTo>
                    <a:pt x="144" y="117"/>
                  </a:lnTo>
                  <a:lnTo>
                    <a:pt x="146" y="120"/>
                  </a:lnTo>
                  <a:lnTo>
                    <a:pt x="146" y="120"/>
                  </a:lnTo>
                  <a:lnTo>
                    <a:pt x="146" y="122"/>
                  </a:lnTo>
                  <a:lnTo>
                    <a:pt x="148" y="122"/>
                  </a:lnTo>
                  <a:lnTo>
                    <a:pt x="148" y="122"/>
                  </a:lnTo>
                  <a:lnTo>
                    <a:pt x="148" y="124"/>
                  </a:lnTo>
                  <a:lnTo>
                    <a:pt x="148" y="126"/>
                  </a:lnTo>
                  <a:lnTo>
                    <a:pt x="148" y="126"/>
                  </a:lnTo>
                  <a:lnTo>
                    <a:pt x="148" y="128"/>
                  </a:lnTo>
                  <a:lnTo>
                    <a:pt x="148" y="128"/>
                  </a:lnTo>
                  <a:lnTo>
                    <a:pt x="148" y="129"/>
                  </a:lnTo>
                  <a:lnTo>
                    <a:pt x="146" y="131"/>
                  </a:lnTo>
                  <a:lnTo>
                    <a:pt x="148" y="131"/>
                  </a:lnTo>
                  <a:lnTo>
                    <a:pt x="148" y="133"/>
                  </a:lnTo>
                  <a:lnTo>
                    <a:pt x="146" y="133"/>
                  </a:lnTo>
                  <a:lnTo>
                    <a:pt x="148" y="135"/>
                  </a:lnTo>
                  <a:lnTo>
                    <a:pt x="146" y="135"/>
                  </a:lnTo>
                  <a:lnTo>
                    <a:pt x="146" y="137"/>
                  </a:lnTo>
                  <a:lnTo>
                    <a:pt x="146" y="139"/>
                  </a:lnTo>
                  <a:lnTo>
                    <a:pt x="148" y="139"/>
                  </a:lnTo>
                  <a:lnTo>
                    <a:pt x="148" y="140"/>
                  </a:lnTo>
                  <a:lnTo>
                    <a:pt x="148" y="140"/>
                  </a:lnTo>
                  <a:lnTo>
                    <a:pt x="150" y="140"/>
                  </a:lnTo>
                  <a:lnTo>
                    <a:pt x="148" y="142"/>
                  </a:lnTo>
                  <a:lnTo>
                    <a:pt x="148" y="144"/>
                  </a:lnTo>
                  <a:lnTo>
                    <a:pt x="148" y="146"/>
                  </a:lnTo>
                  <a:lnTo>
                    <a:pt x="148" y="148"/>
                  </a:lnTo>
                  <a:lnTo>
                    <a:pt x="148" y="148"/>
                  </a:lnTo>
                  <a:lnTo>
                    <a:pt x="148" y="148"/>
                  </a:lnTo>
                  <a:lnTo>
                    <a:pt x="148" y="149"/>
                  </a:lnTo>
                  <a:lnTo>
                    <a:pt x="146" y="151"/>
                  </a:lnTo>
                  <a:lnTo>
                    <a:pt x="146" y="151"/>
                  </a:lnTo>
                  <a:lnTo>
                    <a:pt x="146" y="153"/>
                  </a:lnTo>
                  <a:lnTo>
                    <a:pt x="146" y="155"/>
                  </a:lnTo>
                  <a:lnTo>
                    <a:pt x="146" y="159"/>
                  </a:lnTo>
                  <a:lnTo>
                    <a:pt x="146" y="160"/>
                  </a:lnTo>
                  <a:lnTo>
                    <a:pt x="146" y="160"/>
                  </a:lnTo>
                  <a:lnTo>
                    <a:pt x="148" y="162"/>
                  </a:lnTo>
                  <a:lnTo>
                    <a:pt x="148" y="164"/>
                  </a:lnTo>
                  <a:lnTo>
                    <a:pt x="148" y="164"/>
                  </a:lnTo>
                  <a:lnTo>
                    <a:pt x="148" y="166"/>
                  </a:lnTo>
                  <a:lnTo>
                    <a:pt x="148" y="166"/>
                  </a:lnTo>
                  <a:lnTo>
                    <a:pt x="146" y="168"/>
                  </a:lnTo>
                  <a:lnTo>
                    <a:pt x="146" y="168"/>
                  </a:lnTo>
                  <a:lnTo>
                    <a:pt x="146" y="170"/>
                  </a:lnTo>
                  <a:lnTo>
                    <a:pt x="146" y="170"/>
                  </a:lnTo>
                  <a:lnTo>
                    <a:pt x="146" y="170"/>
                  </a:lnTo>
                  <a:lnTo>
                    <a:pt x="144" y="171"/>
                  </a:lnTo>
                  <a:lnTo>
                    <a:pt x="142" y="173"/>
                  </a:lnTo>
                  <a:lnTo>
                    <a:pt x="142" y="177"/>
                  </a:lnTo>
                  <a:lnTo>
                    <a:pt x="142" y="179"/>
                  </a:lnTo>
                  <a:lnTo>
                    <a:pt x="142" y="181"/>
                  </a:lnTo>
                  <a:lnTo>
                    <a:pt x="142" y="182"/>
                  </a:lnTo>
                  <a:lnTo>
                    <a:pt x="142" y="184"/>
                  </a:lnTo>
                  <a:lnTo>
                    <a:pt x="142" y="186"/>
                  </a:lnTo>
                  <a:lnTo>
                    <a:pt x="142" y="188"/>
                  </a:lnTo>
                  <a:lnTo>
                    <a:pt x="142" y="190"/>
                  </a:lnTo>
                  <a:lnTo>
                    <a:pt x="142" y="190"/>
                  </a:lnTo>
                  <a:lnTo>
                    <a:pt x="144" y="192"/>
                  </a:lnTo>
                  <a:lnTo>
                    <a:pt x="142" y="192"/>
                  </a:lnTo>
                  <a:lnTo>
                    <a:pt x="142" y="193"/>
                  </a:lnTo>
                  <a:lnTo>
                    <a:pt x="141" y="193"/>
                  </a:lnTo>
                  <a:lnTo>
                    <a:pt x="141" y="193"/>
                  </a:lnTo>
                  <a:lnTo>
                    <a:pt x="141" y="195"/>
                  </a:lnTo>
                  <a:lnTo>
                    <a:pt x="141" y="197"/>
                  </a:lnTo>
                  <a:lnTo>
                    <a:pt x="142" y="199"/>
                  </a:lnTo>
                  <a:lnTo>
                    <a:pt x="141" y="201"/>
                  </a:lnTo>
                  <a:lnTo>
                    <a:pt x="142" y="202"/>
                  </a:lnTo>
                  <a:lnTo>
                    <a:pt x="142" y="204"/>
                  </a:lnTo>
                  <a:lnTo>
                    <a:pt x="144" y="204"/>
                  </a:lnTo>
                  <a:lnTo>
                    <a:pt x="144" y="210"/>
                  </a:lnTo>
                  <a:lnTo>
                    <a:pt x="146" y="213"/>
                  </a:lnTo>
                  <a:lnTo>
                    <a:pt x="146" y="219"/>
                  </a:lnTo>
                  <a:lnTo>
                    <a:pt x="146" y="221"/>
                  </a:lnTo>
                  <a:lnTo>
                    <a:pt x="148" y="221"/>
                  </a:lnTo>
                  <a:lnTo>
                    <a:pt x="148" y="221"/>
                  </a:lnTo>
                  <a:lnTo>
                    <a:pt x="148" y="223"/>
                  </a:lnTo>
                  <a:lnTo>
                    <a:pt x="148" y="224"/>
                  </a:lnTo>
                  <a:lnTo>
                    <a:pt x="148" y="224"/>
                  </a:lnTo>
                  <a:lnTo>
                    <a:pt x="150" y="226"/>
                  </a:lnTo>
                  <a:lnTo>
                    <a:pt x="150" y="226"/>
                  </a:lnTo>
                  <a:lnTo>
                    <a:pt x="150" y="226"/>
                  </a:lnTo>
                  <a:lnTo>
                    <a:pt x="150" y="230"/>
                  </a:lnTo>
                  <a:lnTo>
                    <a:pt x="150" y="230"/>
                  </a:lnTo>
                  <a:lnTo>
                    <a:pt x="150" y="232"/>
                  </a:lnTo>
                  <a:lnTo>
                    <a:pt x="150" y="234"/>
                  </a:lnTo>
                  <a:lnTo>
                    <a:pt x="150" y="234"/>
                  </a:lnTo>
                  <a:lnTo>
                    <a:pt x="150" y="235"/>
                  </a:lnTo>
                  <a:lnTo>
                    <a:pt x="150" y="237"/>
                  </a:lnTo>
                  <a:lnTo>
                    <a:pt x="151" y="239"/>
                  </a:lnTo>
                  <a:lnTo>
                    <a:pt x="150" y="243"/>
                  </a:lnTo>
                  <a:lnTo>
                    <a:pt x="151" y="243"/>
                  </a:lnTo>
                  <a:lnTo>
                    <a:pt x="151" y="243"/>
                  </a:lnTo>
                  <a:lnTo>
                    <a:pt x="151" y="245"/>
                  </a:lnTo>
                  <a:lnTo>
                    <a:pt x="151" y="246"/>
                  </a:lnTo>
                  <a:lnTo>
                    <a:pt x="151" y="246"/>
                  </a:lnTo>
                  <a:lnTo>
                    <a:pt x="151" y="246"/>
                  </a:lnTo>
                  <a:lnTo>
                    <a:pt x="153" y="248"/>
                  </a:lnTo>
                  <a:lnTo>
                    <a:pt x="155" y="250"/>
                  </a:lnTo>
                  <a:lnTo>
                    <a:pt x="155" y="252"/>
                  </a:lnTo>
                  <a:lnTo>
                    <a:pt x="155" y="254"/>
                  </a:lnTo>
                  <a:lnTo>
                    <a:pt x="155" y="255"/>
                  </a:lnTo>
                  <a:lnTo>
                    <a:pt x="155" y="257"/>
                  </a:lnTo>
                  <a:lnTo>
                    <a:pt x="155" y="259"/>
                  </a:lnTo>
                  <a:lnTo>
                    <a:pt x="155" y="259"/>
                  </a:lnTo>
                  <a:lnTo>
                    <a:pt x="157" y="261"/>
                  </a:lnTo>
                  <a:lnTo>
                    <a:pt x="157" y="265"/>
                  </a:lnTo>
                  <a:lnTo>
                    <a:pt x="157" y="266"/>
                  </a:lnTo>
                  <a:lnTo>
                    <a:pt x="157" y="268"/>
                  </a:lnTo>
                  <a:lnTo>
                    <a:pt x="155" y="270"/>
                  </a:lnTo>
                  <a:lnTo>
                    <a:pt x="155" y="272"/>
                  </a:lnTo>
                  <a:lnTo>
                    <a:pt x="155" y="277"/>
                  </a:lnTo>
                  <a:lnTo>
                    <a:pt x="155" y="283"/>
                  </a:lnTo>
                  <a:lnTo>
                    <a:pt x="155" y="283"/>
                  </a:lnTo>
                  <a:lnTo>
                    <a:pt x="157" y="287"/>
                  </a:lnTo>
                  <a:lnTo>
                    <a:pt x="159" y="290"/>
                  </a:lnTo>
                  <a:lnTo>
                    <a:pt x="159" y="290"/>
                  </a:lnTo>
                  <a:lnTo>
                    <a:pt x="161" y="290"/>
                  </a:lnTo>
                  <a:lnTo>
                    <a:pt x="162" y="290"/>
                  </a:lnTo>
                  <a:lnTo>
                    <a:pt x="162" y="292"/>
                  </a:lnTo>
                  <a:lnTo>
                    <a:pt x="162" y="292"/>
                  </a:lnTo>
                  <a:lnTo>
                    <a:pt x="162" y="292"/>
                  </a:lnTo>
                  <a:lnTo>
                    <a:pt x="164" y="294"/>
                  </a:lnTo>
                  <a:lnTo>
                    <a:pt x="166" y="292"/>
                  </a:lnTo>
                  <a:lnTo>
                    <a:pt x="168" y="294"/>
                  </a:lnTo>
                  <a:lnTo>
                    <a:pt x="168" y="294"/>
                  </a:lnTo>
                  <a:lnTo>
                    <a:pt x="170" y="296"/>
                  </a:lnTo>
                  <a:lnTo>
                    <a:pt x="128" y="308"/>
                  </a:lnTo>
                  <a:lnTo>
                    <a:pt x="120" y="312"/>
                  </a:lnTo>
                  <a:lnTo>
                    <a:pt x="99" y="318"/>
                  </a:lnTo>
                  <a:lnTo>
                    <a:pt x="99" y="318"/>
                  </a:lnTo>
                  <a:lnTo>
                    <a:pt x="93" y="312"/>
                  </a:lnTo>
                  <a:lnTo>
                    <a:pt x="93" y="310"/>
                  </a:lnTo>
                  <a:lnTo>
                    <a:pt x="93" y="308"/>
                  </a:lnTo>
                  <a:lnTo>
                    <a:pt x="93" y="307"/>
                  </a:lnTo>
                  <a:lnTo>
                    <a:pt x="93" y="307"/>
                  </a:lnTo>
                  <a:lnTo>
                    <a:pt x="89" y="296"/>
                  </a:lnTo>
                  <a:lnTo>
                    <a:pt x="77" y="252"/>
                  </a:lnTo>
                  <a:lnTo>
                    <a:pt x="69" y="226"/>
                  </a:lnTo>
                  <a:lnTo>
                    <a:pt x="71" y="226"/>
                  </a:lnTo>
                  <a:lnTo>
                    <a:pt x="69" y="226"/>
                  </a:lnTo>
                  <a:lnTo>
                    <a:pt x="69" y="226"/>
                  </a:lnTo>
                  <a:lnTo>
                    <a:pt x="67" y="224"/>
                  </a:lnTo>
                  <a:lnTo>
                    <a:pt x="66" y="223"/>
                  </a:lnTo>
                  <a:lnTo>
                    <a:pt x="66" y="223"/>
                  </a:lnTo>
                  <a:lnTo>
                    <a:pt x="64" y="221"/>
                  </a:lnTo>
                  <a:lnTo>
                    <a:pt x="64" y="221"/>
                  </a:lnTo>
                  <a:lnTo>
                    <a:pt x="64" y="219"/>
                  </a:lnTo>
                  <a:lnTo>
                    <a:pt x="62" y="219"/>
                  </a:lnTo>
                  <a:lnTo>
                    <a:pt x="62" y="219"/>
                  </a:lnTo>
                  <a:lnTo>
                    <a:pt x="60" y="215"/>
                  </a:lnTo>
                  <a:lnTo>
                    <a:pt x="60" y="215"/>
                  </a:lnTo>
                  <a:lnTo>
                    <a:pt x="60" y="215"/>
                  </a:lnTo>
                  <a:lnTo>
                    <a:pt x="60" y="215"/>
                  </a:lnTo>
                  <a:lnTo>
                    <a:pt x="56" y="217"/>
                  </a:lnTo>
                  <a:lnTo>
                    <a:pt x="56" y="217"/>
                  </a:lnTo>
                  <a:lnTo>
                    <a:pt x="55" y="219"/>
                  </a:lnTo>
                  <a:lnTo>
                    <a:pt x="55" y="219"/>
                  </a:lnTo>
                  <a:lnTo>
                    <a:pt x="55" y="219"/>
                  </a:lnTo>
                  <a:lnTo>
                    <a:pt x="55" y="224"/>
                  </a:lnTo>
                  <a:lnTo>
                    <a:pt x="55" y="224"/>
                  </a:lnTo>
                  <a:lnTo>
                    <a:pt x="55" y="224"/>
                  </a:lnTo>
                  <a:lnTo>
                    <a:pt x="53" y="224"/>
                  </a:lnTo>
                  <a:lnTo>
                    <a:pt x="53" y="224"/>
                  </a:lnTo>
                  <a:lnTo>
                    <a:pt x="51" y="224"/>
                  </a:lnTo>
                  <a:lnTo>
                    <a:pt x="51" y="221"/>
                  </a:lnTo>
                  <a:lnTo>
                    <a:pt x="51" y="221"/>
                  </a:lnTo>
                  <a:lnTo>
                    <a:pt x="51" y="221"/>
                  </a:lnTo>
                  <a:lnTo>
                    <a:pt x="51" y="219"/>
                  </a:lnTo>
                  <a:lnTo>
                    <a:pt x="49" y="219"/>
                  </a:lnTo>
                  <a:lnTo>
                    <a:pt x="51" y="215"/>
                  </a:lnTo>
                  <a:lnTo>
                    <a:pt x="49" y="208"/>
                  </a:lnTo>
                  <a:lnTo>
                    <a:pt x="51" y="208"/>
                  </a:lnTo>
                  <a:lnTo>
                    <a:pt x="51" y="206"/>
                  </a:lnTo>
                  <a:lnTo>
                    <a:pt x="51" y="206"/>
                  </a:lnTo>
                  <a:lnTo>
                    <a:pt x="49" y="204"/>
                  </a:lnTo>
                  <a:lnTo>
                    <a:pt x="49" y="202"/>
                  </a:lnTo>
                  <a:lnTo>
                    <a:pt x="49" y="202"/>
                  </a:lnTo>
                  <a:lnTo>
                    <a:pt x="51" y="202"/>
                  </a:lnTo>
                  <a:lnTo>
                    <a:pt x="51" y="201"/>
                  </a:lnTo>
                  <a:lnTo>
                    <a:pt x="49" y="201"/>
                  </a:lnTo>
                  <a:lnTo>
                    <a:pt x="49" y="199"/>
                  </a:lnTo>
                  <a:lnTo>
                    <a:pt x="47" y="199"/>
                  </a:lnTo>
                  <a:lnTo>
                    <a:pt x="46" y="197"/>
                  </a:lnTo>
                  <a:lnTo>
                    <a:pt x="46" y="197"/>
                  </a:lnTo>
                  <a:lnTo>
                    <a:pt x="46" y="195"/>
                  </a:lnTo>
                  <a:lnTo>
                    <a:pt x="46" y="193"/>
                  </a:lnTo>
                  <a:lnTo>
                    <a:pt x="46" y="192"/>
                  </a:lnTo>
                  <a:lnTo>
                    <a:pt x="44" y="190"/>
                  </a:lnTo>
                  <a:lnTo>
                    <a:pt x="44" y="190"/>
                  </a:lnTo>
                  <a:lnTo>
                    <a:pt x="44" y="186"/>
                  </a:lnTo>
                  <a:lnTo>
                    <a:pt x="42" y="186"/>
                  </a:lnTo>
                  <a:lnTo>
                    <a:pt x="40" y="186"/>
                  </a:lnTo>
                  <a:lnTo>
                    <a:pt x="40" y="184"/>
                  </a:lnTo>
                  <a:lnTo>
                    <a:pt x="38" y="181"/>
                  </a:lnTo>
                  <a:lnTo>
                    <a:pt x="38" y="179"/>
                  </a:lnTo>
                  <a:lnTo>
                    <a:pt x="36" y="177"/>
                  </a:lnTo>
                  <a:lnTo>
                    <a:pt x="36" y="173"/>
                  </a:lnTo>
                  <a:lnTo>
                    <a:pt x="35" y="173"/>
                  </a:lnTo>
                  <a:lnTo>
                    <a:pt x="35" y="171"/>
                  </a:lnTo>
                  <a:lnTo>
                    <a:pt x="33" y="170"/>
                  </a:lnTo>
                  <a:lnTo>
                    <a:pt x="31" y="170"/>
                  </a:lnTo>
                  <a:lnTo>
                    <a:pt x="31" y="170"/>
                  </a:lnTo>
                  <a:lnTo>
                    <a:pt x="31" y="168"/>
                  </a:lnTo>
                  <a:lnTo>
                    <a:pt x="31" y="166"/>
                  </a:lnTo>
                  <a:lnTo>
                    <a:pt x="31" y="164"/>
                  </a:lnTo>
                  <a:lnTo>
                    <a:pt x="31" y="162"/>
                  </a:lnTo>
                  <a:lnTo>
                    <a:pt x="31" y="159"/>
                  </a:lnTo>
                  <a:lnTo>
                    <a:pt x="31" y="153"/>
                  </a:lnTo>
                  <a:lnTo>
                    <a:pt x="31" y="151"/>
                  </a:lnTo>
                  <a:lnTo>
                    <a:pt x="31" y="149"/>
                  </a:lnTo>
                  <a:lnTo>
                    <a:pt x="31" y="148"/>
                  </a:lnTo>
                  <a:lnTo>
                    <a:pt x="33" y="146"/>
                  </a:lnTo>
                  <a:lnTo>
                    <a:pt x="33" y="144"/>
                  </a:lnTo>
                  <a:lnTo>
                    <a:pt x="35" y="142"/>
                  </a:lnTo>
                  <a:lnTo>
                    <a:pt x="35" y="140"/>
                  </a:lnTo>
                  <a:lnTo>
                    <a:pt x="35" y="140"/>
                  </a:lnTo>
                  <a:lnTo>
                    <a:pt x="33" y="139"/>
                  </a:lnTo>
                  <a:lnTo>
                    <a:pt x="31" y="135"/>
                  </a:lnTo>
                  <a:lnTo>
                    <a:pt x="29" y="131"/>
                  </a:lnTo>
                  <a:lnTo>
                    <a:pt x="27" y="129"/>
                  </a:lnTo>
                  <a:lnTo>
                    <a:pt x="27" y="128"/>
                  </a:lnTo>
                  <a:lnTo>
                    <a:pt x="29" y="124"/>
                  </a:lnTo>
                  <a:lnTo>
                    <a:pt x="29" y="122"/>
                  </a:lnTo>
                  <a:lnTo>
                    <a:pt x="29" y="120"/>
                  </a:lnTo>
                  <a:lnTo>
                    <a:pt x="27" y="118"/>
                  </a:lnTo>
                  <a:lnTo>
                    <a:pt x="25" y="117"/>
                  </a:lnTo>
                  <a:lnTo>
                    <a:pt x="22" y="111"/>
                  </a:lnTo>
                  <a:lnTo>
                    <a:pt x="20" y="109"/>
                  </a:lnTo>
                  <a:lnTo>
                    <a:pt x="20" y="109"/>
                  </a:lnTo>
                  <a:lnTo>
                    <a:pt x="20" y="107"/>
                  </a:lnTo>
                  <a:lnTo>
                    <a:pt x="20" y="107"/>
                  </a:lnTo>
                  <a:lnTo>
                    <a:pt x="20" y="107"/>
                  </a:lnTo>
                  <a:lnTo>
                    <a:pt x="18" y="107"/>
                  </a:lnTo>
                  <a:lnTo>
                    <a:pt x="16" y="106"/>
                  </a:lnTo>
                  <a:lnTo>
                    <a:pt x="16" y="106"/>
                  </a:lnTo>
                  <a:lnTo>
                    <a:pt x="14" y="102"/>
                  </a:lnTo>
                  <a:lnTo>
                    <a:pt x="13" y="100"/>
                  </a:lnTo>
                  <a:lnTo>
                    <a:pt x="13" y="100"/>
                  </a:lnTo>
                  <a:lnTo>
                    <a:pt x="14" y="98"/>
                  </a:lnTo>
                  <a:lnTo>
                    <a:pt x="13" y="98"/>
                  </a:lnTo>
                  <a:lnTo>
                    <a:pt x="13" y="95"/>
                  </a:lnTo>
                  <a:lnTo>
                    <a:pt x="13" y="95"/>
                  </a:lnTo>
                  <a:lnTo>
                    <a:pt x="13" y="93"/>
                  </a:lnTo>
                  <a:lnTo>
                    <a:pt x="13" y="93"/>
                  </a:lnTo>
                  <a:lnTo>
                    <a:pt x="13" y="91"/>
                  </a:lnTo>
                  <a:lnTo>
                    <a:pt x="11" y="91"/>
                  </a:lnTo>
                  <a:lnTo>
                    <a:pt x="11" y="89"/>
                  </a:lnTo>
                  <a:lnTo>
                    <a:pt x="9" y="89"/>
                  </a:lnTo>
                  <a:lnTo>
                    <a:pt x="9" y="87"/>
                  </a:lnTo>
                  <a:lnTo>
                    <a:pt x="9" y="87"/>
                  </a:lnTo>
                  <a:lnTo>
                    <a:pt x="9" y="86"/>
                  </a:lnTo>
                  <a:lnTo>
                    <a:pt x="11" y="84"/>
                  </a:lnTo>
                  <a:lnTo>
                    <a:pt x="11" y="82"/>
                  </a:lnTo>
                  <a:lnTo>
                    <a:pt x="11" y="80"/>
                  </a:lnTo>
                  <a:lnTo>
                    <a:pt x="11" y="78"/>
                  </a:lnTo>
                  <a:lnTo>
                    <a:pt x="11" y="78"/>
                  </a:lnTo>
                  <a:lnTo>
                    <a:pt x="9" y="76"/>
                  </a:lnTo>
                  <a:lnTo>
                    <a:pt x="7" y="76"/>
                  </a:lnTo>
                  <a:lnTo>
                    <a:pt x="5" y="76"/>
                  </a:lnTo>
                  <a:lnTo>
                    <a:pt x="3" y="73"/>
                  </a:lnTo>
                  <a:lnTo>
                    <a:pt x="3" y="73"/>
                  </a:lnTo>
                  <a:lnTo>
                    <a:pt x="3" y="73"/>
                  </a:lnTo>
                  <a:lnTo>
                    <a:pt x="3" y="67"/>
                  </a:lnTo>
                  <a:lnTo>
                    <a:pt x="3" y="65"/>
                  </a:lnTo>
                  <a:lnTo>
                    <a:pt x="3" y="65"/>
                  </a:lnTo>
                  <a:lnTo>
                    <a:pt x="5" y="62"/>
                  </a:lnTo>
                  <a:lnTo>
                    <a:pt x="3" y="62"/>
                  </a:lnTo>
                  <a:lnTo>
                    <a:pt x="2" y="56"/>
                  </a:lnTo>
                  <a:lnTo>
                    <a:pt x="0" y="54"/>
                  </a:lnTo>
                  <a:lnTo>
                    <a:pt x="0" y="54"/>
                  </a:lnTo>
                  <a:lnTo>
                    <a:pt x="13" y="49"/>
                  </a:lnTo>
                  <a:lnTo>
                    <a:pt x="67" y="31"/>
                  </a:lnTo>
                  <a:lnTo>
                    <a:pt x="91" y="23"/>
                  </a:lnTo>
                  <a:lnTo>
                    <a:pt x="111" y="16"/>
                  </a:lnTo>
                  <a:lnTo>
                    <a:pt x="120" y="12"/>
                  </a:lnTo>
                  <a:lnTo>
                    <a:pt x="126" y="9"/>
                  </a:lnTo>
                  <a:lnTo>
                    <a:pt x="137" y="5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79"/>
            <p:cNvSpPr>
              <a:spLocks/>
            </p:cNvSpPr>
            <p:nvPr userDrawn="1"/>
          </p:nvSpPr>
          <p:spPr bwMode="auto">
            <a:xfrm>
              <a:off x="7631113" y="-152400"/>
              <a:ext cx="571500" cy="912813"/>
            </a:xfrm>
            <a:custGeom>
              <a:avLst/>
              <a:gdLst/>
              <a:ahLst/>
              <a:cxnLst>
                <a:cxn ang="0">
                  <a:pos x="86" y="526"/>
                </a:cxn>
                <a:cxn ang="0">
                  <a:pos x="19" y="305"/>
                </a:cxn>
                <a:cxn ang="0">
                  <a:pos x="26" y="274"/>
                </a:cxn>
                <a:cxn ang="0">
                  <a:pos x="31" y="214"/>
                </a:cxn>
                <a:cxn ang="0">
                  <a:pos x="57" y="18"/>
                </a:cxn>
                <a:cxn ang="0">
                  <a:pos x="103" y="31"/>
                </a:cxn>
                <a:cxn ang="0">
                  <a:pos x="143" y="2"/>
                </a:cxn>
                <a:cxn ang="0">
                  <a:pos x="245" y="164"/>
                </a:cxn>
                <a:cxn ang="0">
                  <a:pos x="282" y="175"/>
                </a:cxn>
                <a:cxn ang="0">
                  <a:pos x="296" y="208"/>
                </a:cxn>
                <a:cxn ang="0">
                  <a:pos x="351" y="237"/>
                </a:cxn>
                <a:cxn ang="0">
                  <a:pos x="353" y="261"/>
                </a:cxn>
                <a:cxn ang="0">
                  <a:pos x="344" y="278"/>
                </a:cxn>
                <a:cxn ang="0">
                  <a:pos x="338" y="276"/>
                </a:cxn>
                <a:cxn ang="0">
                  <a:pos x="335" y="283"/>
                </a:cxn>
                <a:cxn ang="0">
                  <a:pos x="329" y="287"/>
                </a:cxn>
                <a:cxn ang="0">
                  <a:pos x="320" y="292"/>
                </a:cxn>
                <a:cxn ang="0">
                  <a:pos x="313" y="305"/>
                </a:cxn>
                <a:cxn ang="0">
                  <a:pos x="307" y="305"/>
                </a:cxn>
                <a:cxn ang="0">
                  <a:pos x="304" y="305"/>
                </a:cxn>
                <a:cxn ang="0">
                  <a:pos x="300" y="311"/>
                </a:cxn>
                <a:cxn ang="0">
                  <a:pos x="302" y="323"/>
                </a:cxn>
                <a:cxn ang="0">
                  <a:pos x="300" y="329"/>
                </a:cxn>
                <a:cxn ang="0">
                  <a:pos x="291" y="327"/>
                </a:cxn>
                <a:cxn ang="0">
                  <a:pos x="293" y="338"/>
                </a:cxn>
                <a:cxn ang="0">
                  <a:pos x="283" y="327"/>
                </a:cxn>
                <a:cxn ang="0">
                  <a:pos x="272" y="332"/>
                </a:cxn>
                <a:cxn ang="0">
                  <a:pos x="269" y="336"/>
                </a:cxn>
                <a:cxn ang="0">
                  <a:pos x="256" y="338"/>
                </a:cxn>
                <a:cxn ang="0">
                  <a:pos x="254" y="342"/>
                </a:cxn>
                <a:cxn ang="0">
                  <a:pos x="258" y="364"/>
                </a:cxn>
                <a:cxn ang="0">
                  <a:pos x="243" y="367"/>
                </a:cxn>
                <a:cxn ang="0">
                  <a:pos x="230" y="364"/>
                </a:cxn>
                <a:cxn ang="0">
                  <a:pos x="238" y="356"/>
                </a:cxn>
                <a:cxn ang="0">
                  <a:pos x="232" y="351"/>
                </a:cxn>
                <a:cxn ang="0">
                  <a:pos x="227" y="347"/>
                </a:cxn>
                <a:cxn ang="0">
                  <a:pos x="214" y="336"/>
                </a:cxn>
                <a:cxn ang="0">
                  <a:pos x="216" y="358"/>
                </a:cxn>
                <a:cxn ang="0">
                  <a:pos x="218" y="391"/>
                </a:cxn>
                <a:cxn ang="0">
                  <a:pos x="220" y="409"/>
                </a:cxn>
                <a:cxn ang="0">
                  <a:pos x="214" y="427"/>
                </a:cxn>
                <a:cxn ang="0">
                  <a:pos x="210" y="416"/>
                </a:cxn>
                <a:cxn ang="0">
                  <a:pos x="203" y="426"/>
                </a:cxn>
                <a:cxn ang="0">
                  <a:pos x="196" y="427"/>
                </a:cxn>
                <a:cxn ang="0">
                  <a:pos x="190" y="440"/>
                </a:cxn>
                <a:cxn ang="0">
                  <a:pos x="183" y="426"/>
                </a:cxn>
                <a:cxn ang="0">
                  <a:pos x="187" y="451"/>
                </a:cxn>
                <a:cxn ang="0">
                  <a:pos x="177" y="431"/>
                </a:cxn>
                <a:cxn ang="0">
                  <a:pos x="177" y="453"/>
                </a:cxn>
                <a:cxn ang="0">
                  <a:pos x="163" y="435"/>
                </a:cxn>
                <a:cxn ang="0">
                  <a:pos x="163" y="442"/>
                </a:cxn>
                <a:cxn ang="0">
                  <a:pos x="176" y="466"/>
                </a:cxn>
                <a:cxn ang="0">
                  <a:pos x="167" y="459"/>
                </a:cxn>
                <a:cxn ang="0">
                  <a:pos x="161" y="468"/>
                </a:cxn>
                <a:cxn ang="0">
                  <a:pos x="157" y="469"/>
                </a:cxn>
                <a:cxn ang="0">
                  <a:pos x="154" y="464"/>
                </a:cxn>
                <a:cxn ang="0">
                  <a:pos x="145" y="471"/>
                </a:cxn>
                <a:cxn ang="0">
                  <a:pos x="143" y="493"/>
                </a:cxn>
                <a:cxn ang="0">
                  <a:pos x="141" y="508"/>
                </a:cxn>
                <a:cxn ang="0">
                  <a:pos x="139" y="526"/>
                </a:cxn>
                <a:cxn ang="0">
                  <a:pos x="134" y="554"/>
                </a:cxn>
                <a:cxn ang="0">
                  <a:pos x="132" y="566"/>
                </a:cxn>
              </a:cxnLst>
              <a:rect l="0" t="0" r="r" b="b"/>
              <a:pathLst>
                <a:path w="360" h="575">
                  <a:moveTo>
                    <a:pt x="124" y="575"/>
                  </a:moveTo>
                  <a:lnTo>
                    <a:pt x="123" y="574"/>
                  </a:lnTo>
                  <a:lnTo>
                    <a:pt x="121" y="574"/>
                  </a:lnTo>
                  <a:lnTo>
                    <a:pt x="119" y="574"/>
                  </a:lnTo>
                  <a:lnTo>
                    <a:pt x="117" y="574"/>
                  </a:lnTo>
                  <a:lnTo>
                    <a:pt x="117" y="574"/>
                  </a:lnTo>
                  <a:lnTo>
                    <a:pt x="117" y="572"/>
                  </a:lnTo>
                  <a:lnTo>
                    <a:pt x="115" y="570"/>
                  </a:lnTo>
                  <a:lnTo>
                    <a:pt x="115" y="570"/>
                  </a:lnTo>
                  <a:lnTo>
                    <a:pt x="114" y="568"/>
                  </a:lnTo>
                  <a:lnTo>
                    <a:pt x="114" y="563"/>
                  </a:lnTo>
                  <a:lnTo>
                    <a:pt x="114" y="561"/>
                  </a:lnTo>
                  <a:lnTo>
                    <a:pt x="114" y="561"/>
                  </a:lnTo>
                  <a:lnTo>
                    <a:pt x="112" y="559"/>
                  </a:lnTo>
                  <a:lnTo>
                    <a:pt x="112" y="559"/>
                  </a:lnTo>
                  <a:lnTo>
                    <a:pt x="112" y="559"/>
                  </a:lnTo>
                  <a:lnTo>
                    <a:pt x="110" y="559"/>
                  </a:lnTo>
                  <a:lnTo>
                    <a:pt x="110" y="557"/>
                  </a:lnTo>
                  <a:lnTo>
                    <a:pt x="104" y="557"/>
                  </a:lnTo>
                  <a:lnTo>
                    <a:pt x="103" y="557"/>
                  </a:lnTo>
                  <a:lnTo>
                    <a:pt x="103" y="555"/>
                  </a:lnTo>
                  <a:lnTo>
                    <a:pt x="103" y="554"/>
                  </a:lnTo>
                  <a:lnTo>
                    <a:pt x="101" y="554"/>
                  </a:lnTo>
                  <a:lnTo>
                    <a:pt x="101" y="554"/>
                  </a:lnTo>
                  <a:lnTo>
                    <a:pt x="101" y="554"/>
                  </a:lnTo>
                  <a:lnTo>
                    <a:pt x="99" y="552"/>
                  </a:lnTo>
                  <a:lnTo>
                    <a:pt x="95" y="550"/>
                  </a:lnTo>
                  <a:lnTo>
                    <a:pt x="93" y="548"/>
                  </a:lnTo>
                  <a:lnTo>
                    <a:pt x="92" y="546"/>
                  </a:lnTo>
                  <a:lnTo>
                    <a:pt x="92" y="544"/>
                  </a:lnTo>
                  <a:lnTo>
                    <a:pt x="92" y="541"/>
                  </a:lnTo>
                  <a:lnTo>
                    <a:pt x="92" y="541"/>
                  </a:lnTo>
                  <a:lnTo>
                    <a:pt x="92" y="539"/>
                  </a:lnTo>
                  <a:lnTo>
                    <a:pt x="90" y="539"/>
                  </a:lnTo>
                  <a:lnTo>
                    <a:pt x="90" y="535"/>
                  </a:lnTo>
                  <a:lnTo>
                    <a:pt x="88" y="535"/>
                  </a:lnTo>
                  <a:lnTo>
                    <a:pt x="88" y="533"/>
                  </a:lnTo>
                  <a:lnTo>
                    <a:pt x="88" y="533"/>
                  </a:lnTo>
                  <a:lnTo>
                    <a:pt x="88" y="530"/>
                  </a:lnTo>
                  <a:lnTo>
                    <a:pt x="86" y="528"/>
                  </a:lnTo>
                  <a:lnTo>
                    <a:pt x="86" y="528"/>
                  </a:lnTo>
                  <a:lnTo>
                    <a:pt x="88" y="526"/>
                  </a:lnTo>
                  <a:lnTo>
                    <a:pt x="88" y="526"/>
                  </a:lnTo>
                  <a:lnTo>
                    <a:pt x="88" y="526"/>
                  </a:lnTo>
                  <a:lnTo>
                    <a:pt x="86" y="526"/>
                  </a:lnTo>
                  <a:lnTo>
                    <a:pt x="86" y="526"/>
                  </a:lnTo>
                  <a:lnTo>
                    <a:pt x="86" y="524"/>
                  </a:lnTo>
                  <a:lnTo>
                    <a:pt x="84" y="524"/>
                  </a:lnTo>
                  <a:lnTo>
                    <a:pt x="84" y="524"/>
                  </a:lnTo>
                  <a:lnTo>
                    <a:pt x="84" y="524"/>
                  </a:lnTo>
                  <a:lnTo>
                    <a:pt x="73" y="499"/>
                  </a:lnTo>
                  <a:lnTo>
                    <a:pt x="51" y="442"/>
                  </a:lnTo>
                  <a:lnTo>
                    <a:pt x="44" y="426"/>
                  </a:lnTo>
                  <a:lnTo>
                    <a:pt x="33" y="398"/>
                  </a:lnTo>
                  <a:lnTo>
                    <a:pt x="0" y="327"/>
                  </a:lnTo>
                  <a:lnTo>
                    <a:pt x="2" y="325"/>
                  </a:lnTo>
                  <a:lnTo>
                    <a:pt x="4" y="321"/>
                  </a:lnTo>
                  <a:lnTo>
                    <a:pt x="6" y="321"/>
                  </a:lnTo>
                  <a:lnTo>
                    <a:pt x="4" y="320"/>
                  </a:lnTo>
                  <a:lnTo>
                    <a:pt x="4" y="318"/>
                  </a:lnTo>
                  <a:lnTo>
                    <a:pt x="6" y="318"/>
                  </a:lnTo>
                  <a:lnTo>
                    <a:pt x="8" y="320"/>
                  </a:lnTo>
                  <a:lnTo>
                    <a:pt x="8" y="318"/>
                  </a:lnTo>
                  <a:lnTo>
                    <a:pt x="9" y="318"/>
                  </a:lnTo>
                  <a:lnTo>
                    <a:pt x="9" y="318"/>
                  </a:lnTo>
                  <a:lnTo>
                    <a:pt x="13" y="320"/>
                  </a:lnTo>
                  <a:lnTo>
                    <a:pt x="15" y="323"/>
                  </a:lnTo>
                  <a:lnTo>
                    <a:pt x="17" y="325"/>
                  </a:lnTo>
                  <a:lnTo>
                    <a:pt x="17" y="325"/>
                  </a:lnTo>
                  <a:lnTo>
                    <a:pt x="19" y="327"/>
                  </a:lnTo>
                  <a:lnTo>
                    <a:pt x="19" y="329"/>
                  </a:lnTo>
                  <a:lnTo>
                    <a:pt x="20" y="329"/>
                  </a:lnTo>
                  <a:lnTo>
                    <a:pt x="20" y="329"/>
                  </a:lnTo>
                  <a:lnTo>
                    <a:pt x="22" y="327"/>
                  </a:lnTo>
                  <a:lnTo>
                    <a:pt x="22" y="327"/>
                  </a:lnTo>
                  <a:lnTo>
                    <a:pt x="20" y="323"/>
                  </a:lnTo>
                  <a:lnTo>
                    <a:pt x="20" y="323"/>
                  </a:lnTo>
                  <a:lnTo>
                    <a:pt x="20" y="321"/>
                  </a:lnTo>
                  <a:lnTo>
                    <a:pt x="20" y="320"/>
                  </a:lnTo>
                  <a:lnTo>
                    <a:pt x="20" y="320"/>
                  </a:lnTo>
                  <a:lnTo>
                    <a:pt x="20" y="320"/>
                  </a:lnTo>
                  <a:lnTo>
                    <a:pt x="22" y="318"/>
                  </a:lnTo>
                  <a:lnTo>
                    <a:pt x="20" y="314"/>
                  </a:lnTo>
                  <a:lnTo>
                    <a:pt x="20" y="311"/>
                  </a:lnTo>
                  <a:lnTo>
                    <a:pt x="20" y="311"/>
                  </a:lnTo>
                  <a:lnTo>
                    <a:pt x="19" y="309"/>
                  </a:lnTo>
                  <a:lnTo>
                    <a:pt x="17" y="307"/>
                  </a:lnTo>
                  <a:lnTo>
                    <a:pt x="17" y="307"/>
                  </a:lnTo>
                  <a:lnTo>
                    <a:pt x="17" y="307"/>
                  </a:lnTo>
                  <a:lnTo>
                    <a:pt x="19" y="305"/>
                  </a:lnTo>
                  <a:lnTo>
                    <a:pt x="19" y="303"/>
                  </a:lnTo>
                  <a:lnTo>
                    <a:pt x="19" y="303"/>
                  </a:lnTo>
                  <a:lnTo>
                    <a:pt x="19" y="303"/>
                  </a:lnTo>
                  <a:lnTo>
                    <a:pt x="19" y="301"/>
                  </a:lnTo>
                  <a:lnTo>
                    <a:pt x="20" y="303"/>
                  </a:lnTo>
                  <a:lnTo>
                    <a:pt x="22" y="301"/>
                  </a:lnTo>
                  <a:lnTo>
                    <a:pt x="22" y="301"/>
                  </a:lnTo>
                  <a:lnTo>
                    <a:pt x="24" y="303"/>
                  </a:lnTo>
                  <a:lnTo>
                    <a:pt x="26" y="303"/>
                  </a:lnTo>
                  <a:lnTo>
                    <a:pt x="28" y="303"/>
                  </a:lnTo>
                  <a:lnTo>
                    <a:pt x="28" y="303"/>
                  </a:lnTo>
                  <a:lnTo>
                    <a:pt x="29" y="305"/>
                  </a:lnTo>
                  <a:lnTo>
                    <a:pt x="31" y="303"/>
                  </a:lnTo>
                  <a:lnTo>
                    <a:pt x="33" y="303"/>
                  </a:lnTo>
                  <a:lnTo>
                    <a:pt x="33" y="301"/>
                  </a:lnTo>
                  <a:lnTo>
                    <a:pt x="33" y="301"/>
                  </a:lnTo>
                  <a:lnTo>
                    <a:pt x="33" y="301"/>
                  </a:lnTo>
                  <a:lnTo>
                    <a:pt x="31" y="300"/>
                  </a:lnTo>
                  <a:lnTo>
                    <a:pt x="31" y="300"/>
                  </a:lnTo>
                  <a:lnTo>
                    <a:pt x="31" y="298"/>
                  </a:lnTo>
                  <a:lnTo>
                    <a:pt x="29" y="298"/>
                  </a:lnTo>
                  <a:lnTo>
                    <a:pt x="29" y="298"/>
                  </a:lnTo>
                  <a:lnTo>
                    <a:pt x="26" y="296"/>
                  </a:lnTo>
                  <a:lnTo>
                    <a:pt x="22" y="294"/>
                  </a:lnTo>
                  <a:lnTo>
                    <a:pt x="22" y="292"/>
                  </a:lnTo>
                  <a:lnTo>
                    <a:pt x="22" y="292"/>
                  </a:lnTo>
                  <a:lnTo>
                    <a:pt x="22" y="290"/>
                  </a:lnTo>
                  <a:lnTo>
                    <a:pt x="20" y="290"/>
                  </a:lnTo>
                  <a:lnTo>
                    <a:pt x="20" y="289"/>
                  </a:lnTo>
                  <a:lnTo>
                    <a:pt x="22" y="289"/>
                  </a:lnTo>
                  <a:lnTo>
                    <a:pt x="22" y="287"/>
                  </a:lnTo>
                  <a:lnTo>
                    <a:pt x="22" y="287"/>
                  </a:lnTo>
                  <a:lnTo>
                    <a:pt x="22" y="285"/>
                  </a:lnTo>
                  <a:lnTo>
                    <a:pt x="22" y="283"/>
                  </a:lnTo>
                  <a:lnTo>
                    <a:pt x="22" y="283"/>
                  </a:lnTo>
                  <a:lnTo>
                    <a:pt x="22" y="281"/>
                  </a:lnTo>
                  <a:lnTo>
                    <a:pt x="22" y="279"/>
                  </a:lnTo>
                  <a:lnTo>
                    <a:pt x="22" y="279"/>
                  </a:lnTo>
                  <a:lnTo>
                    <a:pt x="22" y="278"/>
                  </a:lnTo>
                  <a:lnTo>
                    <a:pt x="24" y="278"/>
                  </a:lnTo>
                  <a:lnTo>
                    <a:pt x="24" y="278"/>
                  </a:lnTo>
                  <a:lnTo>
                    <a:pt x="24" y="276"/>
                  </a:lnTo>
                  <a:lnTo>
                    <a:pt x="24" y="276"/>
                  </a:lnTo>
                  <a:lnTo>
                    <a:pt x="24" y="274"/>
                  </a:lnTo>
                  <a:lnTo>
                    <a:pt x="26" y="274"/>
                  </a:lnTo>
                  <a:lnTo>
                    <a:pt x="26" y="272"/>
                  </a:lnTo>
                  <a:lnTo>
                    <a:pt x="26" y="272"/>
                  </a:lnTo>
                  <a:lnTo>
                    <a:pt x="28" y="268"/>
                  </a:lnTo>
                  <a:lnTo>
                    <a:pt x="28" y="268"/>
                  </a:lnTo>
                  <a:lnTo>
                    <a:pt x="28" y="268"/>
                  </a:lnTo>
                  <a:lnTo>
                    <a:pt x="33" y="263"/>
                  </a:lnTo>
                  <a:lnTo>
                    <a:pt x="33" y="261"/>
                  </a:lnTo>
                  <a:lnTo>
                    <a:pt x="35" y="259"/>
                  </a:lnTo>
                  <a:lnTo>
                    <a:pt x="39" y="258"/>
                  </a:lnTo>
                  <a:lnTo>
                    <a:pt x="39" y="256"/>
                  </a:lnTo>
                  <a:lnTo>
                    <a:pt x="39" y="254"/>
                  </a:lnTo>
                  <a:lnTo>
                    <a:pt x="39" y="254"/>
                  </a:lnTo>
                  <a:lnTo>
                    <a:pt x="37" y="250"/>
                  </a:lnTo>
                  <a:lnTo>
                    <a:pt x="35" y="250"/>
                  </a:lnTo>
                  <a:lnTo>
                    <a:pt x="33" y="248"/>
                  </a:lnTo>
                  <a:lnTo>
                    <a:pt x="35" y="248"/>
                  </a:lnTo>
                  <a:lnTo>
                    <a:pt x="35" y="247"/>
                  </a:lnTo>
                  <a:lnTo>
                    <a:pt x="35" y="245"/>
                  </a:lnTo>
                  <a:lnTo>
                    <a:pt x="35" y="245"/>
                  </a:lnTo>
                  <a:lnTo>
                    <a:pt x="37" y="241"/>
                  </a:lnTo>
                  <a:lnTo>
                    <a:pt x="40" y="237"/>
                  </a:lnTo>
                  <a:lnTo>
                    <a:pt x="40" y="236"/>
                  </a:lnTo>
                  <a:lnTo>
                    <a:pt x="40" y="234"/>
                  </a:lnTo>
                  <a:lnTo>
                    <a:pt x="42" y="232"/>
                  </a:lnTo>
                  <a:lnTo>
                    <a:pt x="42" y="232"/>
                  </a:lnTo>
                  <a:lnTo>
                    <a:pt x="40" y="228"/>
                  </a:lnTo>
                  <a:lnTo>
                    <a:pt x="42" y="226"/>
                  </a:lnTo>
                  <a:lnTo>
                    <a:pt x="40" y="225"/>
                  </a:lnTo>
                  <a:lnTo>
                    <a:pt x="39" y="225"/>
                  </a:lnTo>
                  <a:lnTo>
                    <a:pt x="39" y="225"/>
                  </a:lnTo>
                  <a:lnTo>
                    <a:pt x="35" y="225"/>
                  </a:lnTo>
                  <a:lnTo>
                    <a:pt x="35" y="225"/>
                  </a:lnTo>
                  <a:lnTo>
                    <a:pt x="35" y="225"/>
                  </a:lnTo>
                  <a:lnTo>
                    <a:pt x="35" y="223"/>
                  </a:lnTo>
                  <a:lnTo>
                    <a:pt x="35" y="221"/>
                  </a:lnTo>
                  <a:lnTo>
                    <a:pt x="33" y="221"/>
                  </a:lnTo>
                  <a:lnTo>
                    <a:pt x="33" y="219"/>
                  </a:lnTo>
                  <a:lnTo>
                    <a:pt x="33" y="217"/>
                  </a:lnTo>
                  <a:lnTo>
                    <a:pt x="33" y="215"/>
                  </a:lnTo>
                  <a:lnTo>
                    <a:pt x="33" y="214"/>
                  </a:lnTo>
                  <a:lnTo>
                    <a:pt x="33" y="214"/>
                  </a:lnTo>
                  <a:lnTo>
                    <a:pt x="33" y="214"/>
                  </a:lnTo>
                  <a:lnTo>
                    <a:pt x="31" y="214"/>
                  </a:lnTo>
                  <a:lnTo>
                    <a:pt x="31" y="214"/>
                  </a:lnTo>
                  <a:lnTo>
                    <a:pt x="31" y="214"/>
                  </a:lnTo>
                  <a:lnTo>
                    <a:pt x="31" y="212"/>
                  </a:lnTo>
                  <a:lnTo>
                    <a:pt x="31" y="210"/>
                  </a:lnTo>
                  <a:lnTo>
                    <a:pt x="33" y="208"/>
                  </a:lnTo>
                  <a:lnTo>
                    <a:pt x="33" y="208"/>
                  </a:lnTo>
                  <a:lnTo>
                    <a:pt x="33" y="208"/>
                  </a:lnTo>
                  <a:lnTo>
                    <a:pt x="33" y="206"/>
                  </a:lnTo>
                  <a:lnTo>
                    <a:pt x="33" y="205"/>
                  </a:lnTo>
                  <a:lnTo>
                    <a:pt x="33" y="205"/>
                  </a:lnTo>
                  <a:lnTo>
                    <a:pt x="33" y="203"/>
                  </a:lnTo>
                  <a:lnTo>
                    <a:pt x="33" y="203"/>
                  </a:lnTo>
                  <a:lnTo>
                    <a:pt x="33" y="203"/>
                  </a:lnTo>
                  <a:lnTo>
                    <a:pt x="33" y="201"/>
                  </a:lnTo>
                  <a:lnTo>
                    <a:pt x="31" y="201"/>
                  </a:lnTo>
                  <a:lnTo>
                    <a:pt x="28" y="199"/>
                  </a:lnTo>
                  <a:lnTo>
                    <a:pt x="28" y="199"/>
                  </a:lnTo>
                  <a:lnTo>
                    <a:pt x="28" y="197"/>
                  </a:lnTo>
                  <a:lnTo>
                    <a:pt x="28" y="195"/>
                  </a:lnTo>
                  <a:lnTo>
                    <a:pt x="28" y="194"/>
                  </a:lnTo>
                  <a:lnTo>
                    <a:pt x="28" y="190"/>
                  </a:lnTo>
                  <a:lnTo>
                    <a:pt x="28" y="190"/>
                  </a:lnTo>
                  <a:lnTo>
                    <a:pt x="26" y="188"/>
                  </a:lnTo>
                  <a:lnTo>
                    <a:pt x="28" y="186"/>
                  </a:lnTo>
                  <a:lnTo>
                    <a:pt x="28" y="184"/>
                  </a:lnTo>
                  <a:lnTo>
                    <a:pt x="29" y="184"/>
                  </a:lnTo>
                  <a:lnTo>
                    <a:pt x="29" y="183"/>
                  </a:lnTo>
                  <a:lnTo>
                    <a:pt x="29" y="183"/>
                  </a:lnTo>
                  <a:lnTo>
                    <a:pt x="28" y="181"/>
                  </a:lnTo>
                  <a:lnTo>
                    <a:pt x="28" y="179"/>
                  </a:lnTo>
                  <a:lnTo>
                    <a:pt x="29" y="175"/>
                  </a:lnTo>
                  <a:lnTo>
                    <a:pt x="29" y="175"/>
                  </a:lnTo>
                  <a:lnTo>
                    <a:pt x="29" y="175"/>
                  </a:lnTo>
                  <a:lnTo>
                    <a:pt x="31" y="173"/>
                  </a:lnTo>
                  <a:lnTo>
                    <a:pt x="31" y="172"/>
                  </a:lnTo>
                  <a:lnTo>
                    <a:pt x="33" y="170"/>
                  </a:lnTo>
                  <a:lnTo>
                    <a:pt x="33" y="170"/>
                  </a:lnTo>
                  <a:lnTo>
                    <a:pt x="33" y="168"/>
                  </a:lnTo>
                  <a:lnTo>
                    <a:pt x="33" y="166"/>
                  </a:lnTo>
                  <a:lnTo>
                    <a:pt x="35" y="166"/>
                  </a:lnTo>
                  <a:lnTo>
                    <a:pt x="35" y="166"/>
                  </a:lnTo>
                  <a:lnTo>
                    <a:pt x="35" y="162"/>
                  </a:lnTo>
                  <a:lnTo>
                    <a:pt x="31" y="146"/>
                  </a:lnTo>
                  <a:lnTo>
                    <a:pt x="29" y="131"/>
                  </a:lnTo>
                  <a:lnTo>
                    <a:pt x="55" y="20"/>
                  </a:lnTo>
                  <a:lnTo>
                    <a:pt x="55" y="20"/>
                  </a:lnTo>
                  <a:lnTo>
                    <a:pt x="57" y="18"/>
                  </a:lnTo>
                  <a:lnTo>
                    <a:pt x="59" y="18"/>
                  </a:lnTo>
                  <a:lnTo>
                    <a:pt x="61" y="18"/>
                  </a:lnTo>
                  <a:lnTo>
                    <a:pt x="62" y="18"/>
                  </a:lnTo>
                  <a:lnTo>
                    <a:pt x="62" y="18"/>
                  </a:lnTo>
                  <a:lnTo>
                    <a:pt x="62" y="18"/>
                  </a:lnTo>
                  <a:lnTo>
                    <a:pt x="62" y="18"/>
                  </a:lnTo>
                  <a:lnTo>
                    <a:pt x="62" y="18"/>
                  </a:lnTo>
                  <a:lnTo>
                    <a:pt x="64" y="18"/>
                  </a:lnTo>
                  <a:lnTo>
                    <a:pt x="64" y="16"/>
                  </a:lnTo>
                  <a:lnTo>
                    <a:pt x="64" y="18"/>
                  </a:lnTo>
                  <a:lnTo>
                    <a:pt x="64" y="18"/>
                  </a:lnTo>
                  <a:lnTo>
                    <a:pt x="66" y="18"/>
                  </a:lnTo>
                  <a:lnTo>
                    <a:pt x="66" y="18"/>
                  </a:lnTo>
                  <a:lnTo>
                    <a:pt x="68" y="18"/>
                  </a:lnTo>
                  <a:lnTo>
                    <a:pt x="68" y="18"/>
                  </a:lnTo>
                  <a:lnTo>
                    <a:pt x="68" y="18"/>
                  </a:lnTo>
                  <a:lnTo>
                    <a:pt x="70" y="16"/>
                  </a:lnTo>
                  <a:lnTo>
                    <a:pt x="72" y="18"/>
                  </a:lnTo>
                  <a:lnTo>
                    <a:pt x="72" y="18"/>
                  </a:lnTo>
                  <a:lnTo>
                    <a:pt x="73" y="20"/>
                  </a:lnTo>
                  <a:lnTo>
                    <a:pt x="73" y="22"/>
                  </a:lnTo>
                  <a:lnTo>
                    <a:pt x="73" y="24"/>
                  </a:lnTo>
                  <a:lnTo>
                    <a:pt x="73" y="25"/>
                  </a:lnTo>
                  <a:lnTo>
                    <a:pt x="75" y="27"/>
                  </a:lnTo>
                  <a:lnTo>
                    <a:pt x="75" y="27"/>
                  </a:lnTo>
                  <a:lnTo>
                    <a:pt x="75" y="29"/>
                  </a:lnTo>
                  <a:lnTo>
                    <a:pt x="75" y="31"/>
                  </a:lnTo>
                  <a:lnTo>
                    <a:pt x="75" y="33"/>
                  </a:lnTo>
                  <a:lnTo>
                    <a:pt x="79" y="36"/>
                  </a:lnTo>
                  <a:lnTo>
                    <a:pt x="81" y="36"/>
                  </a:lnTo>
                  <a:lnTo>
                    <a:pt x="81" y="36"/>
                  </a:lnTo>
                  <a:lnTo>
                    <a:pt x="82" y="38"/>
                  </a:lnTo>
                  <a:lnTo>
                    <a:pt x="84" y="38"/>
                  </a:lnTo>
                  <a:lnTo>
                    <a:pt x="84" y="38"/>
                  </a:lnTo>
                  <a:lnTo>
                    <a:pt x="86" y="40"/>
                  </a:lnTo>
                  <a:lnTo>
                    <a:pt x="90" y="40"/>
                  </a:lnTo>
                  <a:lnTo>
                    <a:pt x="92" y="40"/>
                  </a:lnTo>
                  <a:lnTo>
                    <a:pt x="93" y="40"/>
                  </a:lnTo>
                  <a:lnTo>
                    <a:pt x="93" y="40"/>
                  </a:lnTo>
                  <a:lnTo>
                    <a:pt x="95" y="38"/>
                  </a:lnTo>
                  <a:lnTo>
                    <a:pt x="95" y="38"/>
                  </a:lnTo>
                  <a:lnTo>
                    <a:pt x="97" y="36"/>
                  </a:lnTo>
                  <a:lnTo>
                    <a:pt x="99" y="35"/>
                  </a:lnTo>
                  <a:lnTo>
                    <a:pt x="101" y="33"/>
                  </a:lnTo>
                  <a:lnTo>
                    <a:pt x="103" y="31"/>
                  </a:lnTo>
                  <a:lnTo>
                    <a:pt x="104" y="29"/>
                  </a:lnTo>
                  <a:lnTo>
                    <a:pt x="104" y="29"/>
                  </a:lnTo>
                  <a:lnTo>
                    <a:pt x="104" y="29"/>
                  </a:lnTo>
                  <a:lnTo>
                    <a:pt x="106" y="27"/>
                  </a:lnTo>
                  <a:lnTo>
                    <a:pt x="106" y="27"/>
                  </a:lnTo>
                  <a:lnTo>
                    <a:pt x="106" y="27"/>
                  </a:lnTo>
                  <a:lnTo>
                    <a:pt x="108" y="25"/>
                  </a:lnTo>
                  <a:lnTo>
                    <a:pt x="108" y="25"/>
                  </a:lnTo>
                  <a:lnTo>
                    <a:pt x="110" y="25"/>
                  </a:lnTo>
                  <a:lnTo>
                    <a:pt x="114" y="24"/>
                  </a:lnTo>
                  <a:lnTo>
                    <a:pt x="114" y="24"/>
                  </a:lnTo>
                  <a:lnTo>
                    <a:pt x="114" y="20"/>
                  </a:lnTo>
                  <a:lnTo>
                    <a:pt x="115" y="18"/>
                  </a:lnTo>
                  <a:lnTo>
                    <a:pt x="115" y="18"/>
                  </a:lnTo>
                  <a:lnTo>
                    <a:pt x="115" y="18"/>
                  </a:lnTo>
                  <a:lnTo>
                    <a:pt x="117" y="18"/>
                  </a:lnTo>
                  <a:lnTo>
                    <a:pt x="117" y="18"/>
                  </a:lnTo>
                  <a:lnTo>
                    <a:pt x="117" y="16"/>
                  </a:lnTo>
                  <a:lnTo>
                    <a:pt x="119" y="14"/>
                  </a:lnTo>
                  <a:lnTo>
                    <a:pt x="121" y="14"/>
                  </a:lnTo>
                  <a:lnTo>
                    <a:pt x="121" y="14"/>
                  </a:lnTo>
                  <a:lnTo>
                    <a:pt x="123" y="14"/>
                  </a:lnTo>
                  <a:lnTo>
                    <a:pt x="123" y="14"/>
                  </a:lnTo>
                  <a:lnTo>
                    <a:pt x="123" y="14"/>
                  </a:lnTo>
                  <a:lnTo>
                    <a:pt x="124" y="14"/>
                  </a:lnTo>
                  <a:lnTo>
                    <a:pt x="126" y="14"/>
                  </a:lnTo>
                  <a:lnTo>
                    <a:pt x="126" y="13"/>
                  </a:lnTo>
                  <a:lnTo>
                    <a:pt x="128" y="13"/>
                  </a:lnTo>
                  <a:lnTo>
                    <a:pt x="128" y="13"/>
                  </a:lnTo>
                  <a:lnTo>
                    <a:pt x="128" y="13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28" y="9"/>
                  </a:lnTo>
                  <a:lnTo>
                    <a:pt x="128" y="7"/>
                  </a:lnTo>
                  <a:lnTo>
                    <a:pt x="128" y="7"/>
                  </a:lnTo>
                  <a:lnTo>
                    <a:pt x="128" y="4"/>
                  </a:lnTo>
                  <a:lnTo>
                    <a:pt x="130" y="4"/>
                  </a:lnTo>
                  <a:lnTo>
                    <a:pt x="132" y="2"/>
                  </a:lnTo>
                  <a:lnTo>
                    <a:pt x="135" y="2"/>
                  </a:lnTo>
                  <a:lnTo>
                    <a:pt x="137" y="0"/>
                  </a:lnTo>
                  <a:lnTo>
                    <a:pt x="139" y="0"/>
                  </a:lnTo>
                  <a:lnTo>
                    <a:pt x="139" y="0"/>
                  </a:lnTo>
                  <a:lnTo>
                    <a:pt x="141" y="0"/>
                  </a:lnTo>
                  <a:lnTo>
                    <a:pt x="143" y="2"/>
                  </a:lnTo>
                  <a:lnTo>
                    <a:pt x="143" y="2"/>
                  </a:lnTo>
                  <a:lnTo>
                    <a:pt x="145" y="2"/>
                  </a:lnTo>
                  <a:lnTo>
                    <a:pt x="146" y="2"/>
                  </a:lnTo>
                  <a:lnTo>
                    <a:pt x="146" y="2"/>
                  </a:lnTo>
                  <a:lnTo>
                    <a:pt x="148" y="4"/>
                  </a:lnTo>
                  <a:lnTo>
                    <a:pt x="150" y="4"/>
                  </a:lnTo>
                  <a:lnTo>
                    <a:pt x="152" y="5"/>
                  </a:lnTo>
                  <a:lnTo>
                    <a:pt x="157" y="5"/>
                  </a:lnTo>
                  <a:lnTo>
                    <a:pt x="159" y="7"/>
                  </a:lnTo>
                  <a:lnTo>
                    <a:pt x="161" y="7"/>
                  </a:lnTo>
                  <a:lnTo>
                    <a:pt x="163" y="7"/>
                  </a:lnTo>
                  <a:lnTo>
                    <a:pt x="165" y="9"/>
                  </a:lnTo>
                  <a:lnTo>
                    <a:pt x="167" y="9"/>
                  </a:lnTo>
                  <a:lnTo>
                    <a:pt x="168" y="11"/>
                  </a:lnTo>
                  <a:lnTo>
                    <a:pt x="168" y="11"/>
                  </a:lnTo>
                  <a:lnTo>
                    <a:pt x="170" y="13"/>
                  </a:lnTo>
                  <a:lnTo>
                    <a:pt x="172" y="13"/>
                  </a:lnTo>
                  <a:lnTo>
                    <a:pt x="172" y="14"/>
                  </a:lnTo>
                  <a:lnTo>
                    <a:pt x="174" y="14"/>
                  </a:lnTo>
                  <a:lnTo>
                    <a:pt x="176" y="16"/>
                  </a:lnTo>
                  <a:lnTo>
                    <a:pt x="177" y="16"/>
                  </a:lnTo>
                  <a:lnTo>
                    <a:pt x="181" y="18"/>
                  </a:lnTo>
                  <a:lnTo>
                    <a:pt x="183" y="18"/>
                  </a:lnTo>
                  <a:lnTo>
                    <a:pt x="185" y="18"/>
                  </a:lnTo>
                  <a:lnTo>
                    <a:pt x="187" y="20"/>
                  </a:lnTo>
                  <a:lnTo>
                    <a:pt x="240" y="146"/>
                  </a:lnTo>
                  <a:lnTo>
                    <a:pt x="241" y="148"/>
                  </a:lnTo>
                  <a:lnTo>
                    <a:pt x="241" y="148"/>
                  </a:lnTo>
                  <a:lnTo>
                    <a:pt x="243" y="148"/>
                  </a:lnTo>
                  <a:lnTo>
                    <a:pt x="243" y="150"/>
                  </a:lnTo>
                  <a:lnTo>
                    <a:pt x="243" y="150"/>
                  </a:lnTo>
                  <a:lnTo>
                    <a:pt x="243" y="152"/>
                  </a:lnTo>
                  <a:lnTo>
                    <a:pt x="243" y="152"/>
                  </a:lnTo>
                  <a:lnTo>
                    <a:pt x="243" y="153"/>
                  </a:lnTo>
                  <a:lnTo>
                    <a:pt x="241" y="153"/>
                  </a:lnTo>
                  <a:lnTo>
                    <a:pt x="241" y="155"/>
                  </a:lnTo>
                  <a:lnTo>
                    <a:pt x="241" y="155"/>
                  </a:lnTo>
                  <a:lnTo>
                    <a:pt x="241" y="157"/>
                  </a:lnTo>
                  <a:lnTo>
                    <a:pt x="243" y="157"/>
                  </a:lnTo>
                  <a:lnTo>
                    <a:pt x="245" y="159"/>
                  </a:lnTo>
                  <a:lnTo>
                    <a:pt x="245" y="159"/>
                  </a:lnTo>
                  <a:lnTo>
                    <a:pt x="247" y="161"/>
                  </a:lnTo>
                  <a:lnTo>
                    <a:pt x="247" y="161"/>
                  </a:lnTo>
                  <a:lnTo>
                    <a:pt x="247" y="161"/>
                  </a:lnTo>
                  <a:lnTo>
                    <a:pt x="245" y="162"/>
                  </a:lnTo>
                  <a:lnTo>
                    <a:pt x="245" y="164"/>
                  </a:lnTo>
                  <a:lnTo>
                    <a:pt x="245" y="164"/>
                  </a:lnTo>
                  <a:lnTo>
                    <a:pt x="245" y="166"/>
                  </a:lnTo>
                  <a:lnTo>
                    <a:pt x="247" y="166"/>
                  </a:lnTo>
                  <a:lnTo>
                    <a:pt x="245" y="168"/>
                  </a:lnTo>
                  <a:lnTo>
                    <a:pt x="247" y="170"/>
                  </a:lnTo>
                  <a:lnTo>
                    <a:pt x="247" y="170"/>
                  </a:lnTo>
                  <a:lnTo>
                    <a:pt x="247" y="170"/>
                  </a:lnTo>
                  <a:lnTo>
                    <a:pt x="249" y="170"/>
                  </a:lnTo>
                  <a:lnTo>
                    <a:pt x="249" y="172"/>
                  </a:lnTo>
                  <a:lnTo>
                    <a:pt x="249" y="172"/>
                  </a:lnTo>
                  <a:lnTo>
                    <a:pt x="249" y="172"/>
                  </a:lnTo>
                  <a:lnTo>
                    <a:pt x="249" y="173"/>
                  </a:lnTo>
                  <a:lnTo>
                    <a:pt x="249" y="173"/>
                  </a:lnTo>
                  <a:lnTo>
                    <a:pt x="249" y="173"/>
                  </a:lnTo>
                  <a:lnTo>
                    <a:pt x="249" y="175"/>
                  </a:lnTo>
                  <a:lnTo>
                    <a:pt x="249" y="177"/>
                  </a:lnTo>
                  <a:lnTo>
                    <a:pt x="251" y="179"/>
                  </a:lnTo>
                  <a:lnTo>
                    <a:pt x="251" y="179"/>
                  </a:lnTo>
                  <a:lnTo>
                    <a:pt x="252" y="177"/>
                  </a:lnTo>
                  <a:lnTo>
                    <a:pt x="254" y="177"/>
                  </a:lnTo>
                  <a:lnTo>
                    <a:pt x="254" y="179"/>
                  </a:lnTo>
                  <a:lnTo>
                    <a:pt x="256" y="179"/>
                  </a:lnTo>
                  <a:lnTo>
                    <a:pt x="256" y="177"/>
                  </a:lnTo>
                  <a:lnTo>
                    <a:pt x="256" y="177"/>
                  </a:lnTo>
                  <a:lnTo>
                    <a:pt x="256" y="175"/>
                  </a:lnTo>
                  <a:lnTo>
                    <a:pt x="258" y="175"/>
                  </a:lnTo>
                  <a:lnTo>
                    <a:pt x="258" y="175"/>
                  </a:lnTo>
                  <a:lnTo>
                    <a:pt x="263" y="181"/>
                  </a:lnTo>
                  <a:lnTo>
                    <a:pt x="263" y="181"/>
                  </a:lnTo>
                  <a:lnTo>
                    <a:pt x="263" y="181"/>
                  </a:lnTo>
                  <a:lnTo>
                    <a:pt x="265" y="181"/>
                  </a:lnTo>
                  <a:lnTo>
                    <a:pt x="265" y="179"/>
                  </a:lnTo>
                  <a:lnTo>
                    <a:pt x="265" y="179"/>
                  </a:lnTo>
                  <a:lnTo>
                    <a:pt x="269" y="181"/>
                  </a:lnTo>
                  <a:lnTo>
                    <a:pt x="271" y="181"/>
                  </a:lnTo>
                  <a:lnTo>
                    <a:pt x="272" y="181"/>
                  </a:lnTo>
                  <a:lnTo>
                    <a:pt x="274" y="179"/>
                  </a:lnTo>
                  <a:lnTo>
                    <a:pt x="276" y="179"/>
                  </a:lnTo>
                  <a:lnTo>
                    <a:pt x="276" y="179"/>
                  </a:lnTo>
                  <a:lnTo>
                    <a:pt x="278" y="179"/>
                  </a:lnTo>
                  <a:lnTo>
                    <a:pt x="280" y="179"/>
                  </a:lnTo>
                  <a:lnTo>
                    <a:pt x="280" y="177"/>
                  </a:lnTo>
                  <a:lnTo>
                    <a:pt x="280" y="177"/>
                  </a:lnTo>
                  <a:lnTo>
                    <a:pt x="282" y="175"/>
                  </a:lnTo>
                  <a:lnTo>
                    <a:pt x="282" y="175"/>
                  </a:lnTo>
                  <a:lnTo>
                    <a:pt x="283" y="175"/>
                  </a:lnTo>
                  <a:lnTo>
                    <a:pt x="285" y="177"/>
                  </a:lnTo>
                  <a:lnTo>
                    <a:pt x="287" y="177"/>
                  </a:lnTo>
                  <a:lnTo>
                    <a:pt x="287" y="179"/>
                  </a:lnTo>
                  <a:lnTo>
                    <a:pt x="287" y="179"/>
                  </a:lnTo>
                  <a:lnTo>
                    <a:pt x="287" y="181"/>
                  </a:lnTo>
                  <a:lnTo>
                    <a:pt x="287" y="181"/>
                  </a:lnTo>
                  <a:lnTo>
                    <a:pt x="289" y="183"/>
                  </a:lnTo>
                  <a:lnTo>
                    <a:pt x="291" y="184"/>
                  </a:lnTo>
                  <a:lnTo>
                    <a:pt x="291" y="186"/>
                  </a:lnTo>
                  <a:lnTo>
                    <a:pt x="289" y="186"/>
                  </a:lnTo>
                  <a:lnTo>
                    <a:pt x="287" y="186"/>
                  </a:lnTo>
                  <a:lnTo>
                    <a:pt x="287" y="186"/>
                  </a:lnTo>
                  <a:lnTo>
                    <a:pt x="289" y="186"/>
                  </a:lnTo>
                  <a:lnTo>
                    <a:pt x="287" y="186"/>
                  </a:lnTo>
                  <a:lnTo>
                    <a:pt x="287" y="186"/>
                  </a:lnTo>
                  <a:lnTo>
                    <a:pt x="287" y="186"/>
                  </a:lnTo>
                  <a:lnTo>
                    <a:pt x="285" y="186"/>
                  </a:lnTo>
                  <a:lnTo>
                    <a:pt x="287" y="188"/>
                  </a:lnTo>
                  <a:lnTo>
                    <a:pt x="287" y="188"/>
                  </a:lnTo>
                  <a:lnTo>
                    <a:pt x="285" y="188"/>
                  </a:lnTo>
                  <a:lnTo>
                    <a:pt x="285" y="188"/>
                  </a:lnTo>
                  <a:lnTo>
                    <a:pt x="283" y="190"/>
                  </a:lnTo>
                  <a:lnTo>
                    <a:pt x="283" y="190"/>
                  </a:lnTo>
                  <a:lnTo>
                    <a:pt x="283" y="190"/>
                  </a:lnTo>
                  <a:lnTo>
                    <a:pt x="285" y="190"/>
                  </a:lnTo>
                  <a:lnTo>
                    <a:pt x="285" y="192"/>
                  </a:lnTo>
                  <a:lnTo>
                    <a:pt x="285" y="194"/>
                  </a:lnTo>
                  <a:lnTo>
                    <a:pt x="289" y="195"/>
                  </a:lnTo>
                  <a:lnTo>
                    <a:pt x="291" y="195"/>
                  </a:lnTo>
                  <a:lnTo>
                    <a:pt x="291" y="197"/>
                  </a:lnTo>
                  <a:lnTo>
                    <a:pt x="291" y="197"/>
                  </a:lnTo>
                  <a:lnTo>
                    <a:pt x="293" y="197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6" y="201"/>
                  </a:lnTo>
                  <a:lnTo>
                    <a:pt x="296" y="201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5"/>
                  </a:lnTo>
                  <a:lnTo>
                    <a:pt x="296" y="206"/>
                  </a:lnTo>
                  <a:lnTo>
                    <a:pt x="296" y="208"/>
                  </a:lnTo>
                  <a:lnTo>
                    <a:pt x="296" y="208"/>
                  </a:lnTo>
                  <a:lnTo>
                    <a:pt x="296" y="210"/>
                  </a:lnTo>
                  <a:lnTo>
                    <a:pt x="296" y="210"/>
                  </a:lnTo>
                  <a:lnTo>
                    <a:pt x="296" y="212"/>
                  </a:lnTo>
                  <a:lnTo>
                    <a:pt x="296" y="212"/>
                  </a:lnTo>
                  <a:lnTo>
                    <a:pt x="296" y="214"/>
                  </a:lnTo>
                  <a:lnTo>
                    <a:pt x="296" y="215"/>
                  </a:lnTo>
                  <a:lnTo>
                    <a:pt x="298" y="215"/>
                  </a:lnTo>
                  <a:lnTo>
                    <a:pt x="302" y="217"/>
                  </a:lnTo>
                  <a:lnTo>
                    <a:pt x="302" y="219"/>
                  </a:lnTo>
                  <a:lnTo>
                    <a:pt x="302" y="219"/>
                  </a:lnTo>
                  <a:lnTo>
                    <a:pt x="304" y="221"/>
                  </a:lnTo>
                  <a:lnTo>
                    <a:pt x="304" y="221"/>
                  </a:lnTo>
                  <a:lnTo>
                    <a:pt x="307" y="223"/>
                  </a:lnTo>
                  <a:lnTo>
                    <a:pt x="307" y="223"/>
                  </a:lnTo>
                  <a:lnTo>
                    <a:pt x="307" y="225"/>
                  </a:lnTo>
                  <a:lnTo>
                    <a:pt x="307" y="225"/>
                  </a:lnTo>
                  <a:lnTo>
                    <a:pt x="311" y="225"/>
                  </a:lnTo>
                  <a:lnTo>
                    <a:pt x="313" y="226"/>
                  </a:lnTo>
                  <a:lnTo>
                    <a:pt x="313" y="226"/>
                  </a:lnTo>
                  <a:lnTo>
                    <a:pt x="315" y="226"/>
                  </a:lnTo>
                  <a:lnTo>
                    <a:pt x="315" y="225"/>
                  </a:lnTo>
                  <a:lnTo>
                    <a:pt x="316" y="223"/>
                  </a:lnTo>
                  <a:lnTo>
                    <a:pt x="316" y="223"/>
                  </a:lnTo>
                  <a:lnTo>
                    <a:pt x="315" y="219"/>
                  </a:lnTo>
                  <a:lnTo>
                    <a:pt x="316" y="217"/>
                  </a:lnTo>
                  <a:lnTo>
                    <a:pt x="316" y="217"/>
                  </a:lnTo>
                  <a:lnTo>
                    <a:pt x="318" y="217"/>
                  </a:lnTo>
                  <a:lnTo>
                    <a:pt x="320" y="217"/>
                  </a:lnTo>
                  <a:lnTo>
                    <a:pt x="320" y="217"/>
                  </a:lnTo>
                  <a:lnTo>
                    <a:pt x="322" y="217"/>
                  </a:lnTo>
                  <a:lnTo>
                    <a:pt x="325" y="215"/>
                  </a:lnTo>
                  <a:lnTo>
                    <a:pt x="327" y="215"/>
                  </a:lnTo>
                  <a:lnTo>
                    <a:pt x="327" y="215"/>
                  </a:lnTo>
                  <a:lnTo>
                    <a:pt x="329" y="219"/>
                  </a:lnTo>
                  <a:lnTo>
                    <a:pt x="333" y="221"/>
                  </a:lnTo>
                  <a:lnTo>
                    <a:pt x="335" y="221"/>
                  </a:lnTo>
                  <a:lnTo>
                    <a:pt x="336" y="223"/>
                  </a:lnTo>
                  <a:lnTo>
                    <a:pt x="338" y="226"/>
                  </a:lnTo>
                  <a:lnTo>
                    <a:pt x="340" y="228"/>
                  </a:lnTo>
                  <a:lnTo>
                    <a:pt x="342" y="228"/>
                  </a:lnTo>
                  <a:lnTo>
                    <a:pt x="342" y="230"/>
                  </a:lnTo>
                  <a:lnTo>
                    <a:pt x="344" y="230"/>
                  </a:lnTo>
                  <a:lnTo>
                    <a:pt x="346" y="234"/>
                  </a:lnTo>
                  <a:lnTo>
                    <a:pt x="351" y="237"/>
                  </a:lnTo>
                  <a:lnTo>
                    <a:pt x="355" y="239"/>
                  </a:lnTo>
                  <a:lnTo>
                    <a:pt x="357" y="241"/>
                  </a:lnTo>
                  <a:lnTo>
                    <a:pt x="357" y="241"/>
                  </a:lnTo>
                  <a:lnTo>
                    <a:pt x="357" y="243"/>
                  </a:lnTo>
                  <a:lnTo>
                    <a:pt x="357" y="243"/>
                  </a:lnTo>
                  <a:lnTo>
                    <a:pt x="357" y="243"/>
                  </a:lnTo>
                  <a:lnTo>
                    <a:pt x="357" y="245"/>
                  </a:lnTo>
                  <a:lnTo>
                    <a:pt x="357" y="247"/>
                  </a:lnTo>
                  <a:lnTo>
                    <a:pt x="358" y="247"/>
                  </a:lnTo>
                  <a:lnTo>
                    <a:pt x="358" y="247"/>
                  </a:lnTo>
                  <a:lnTo>
                    <a:pt x="358" y="247"/>
                  </a:lnTo>
                  <a:lnTo>
                    <a:pt x="360" y="247"/>
                  </a:lnTo>
                  <a:lnTo>
                    <a:pt x="360" y="248"/>
                  </a:lnTo>
                  <a:lnTo>
                    <a:pt x="360" y="248"/>
                  </a:lnTo>
                  <a:lnTo>
                    <a:pt x="360" y="248"/>
                  </a:lnTo>
                  <a:lnTo>
                    <a:pt x="358" y="250"/>
                  </a:lnTo>
                  <a:lnTo>
                    <a:pt x="358" y="250"/>
                  </a:lnTo>
                  <a:lnTo>
                    <a:pt x="358" y="252"/>
                  </a:lnTo>
                  <a:lnTo>
                    <a:pt x="358" y="252"/>
                  </a:lnTo>
                  <a:lnTo>
                    <a:pt x="358" y="252"/>
                  </a:lnTo>
                  <a:lnTo>
                    <a:pt x="358" y="254"/>
                  </a:lnTo>
                  <a:lnTo>
                    <a:pt x="357" y="254"/>
                  </a:lnTo>
                  <a:lnTo>
                    <a:pt x="357" y="254"/>
                  </a:lnTo>
                  <a:lnTo>
                    <a:pt x="357" y="256"/>
                  </a:lnTo>
                  <a:lnTo>
                    <a:pt x="357" y="256"/>
                  </a:lnTo>
                  <a:lnTo>
                    <a:pt x="355" y="258"/>
                  </a:lnTo>
                  <a:lnTo>
                    <a:pt x="355" y="258"/>
                  </a:lnTo>
                  <a:lnTo>
                    <a:pt x="355" y="258"/>
                  </a:lnTo>
                  <a:lnTo>
                    <a:pt x="355" y="258"/>
                  </a:lnTo>
                  <a:lnTo>
                    <a:pt x="355" y="258"/>
                  </a:lnTo>
                  <a:lnTo>
                    <a:pt x="355" y="258"/>
                  </a:lnTo>
                  <a:lnTo>
                    <a:pt x="353" y="258"/>
                  </a:lnTo>
                  <a:lnTo>
                    <a:pt x="353" y="258"/>
                  </a:lnTo>
                  <a:lnTo>
                    <a:pt x="353" y="258"/>
                  </a:lnTo>
                  <a:lnTo>
                    <a:pt x="353" y="258"/>
                  </a:lnTo>
                  <a:lnTo>
                    <a:pt x="353" y="259"/>
                  </a:lnTo>
                  <a:lnTo>
                    <a:pt x="353" y="259"/>
                  </a:lnTo>
                  <a:lnTo>
                    <a:pt x="353" y="259"/>
                  </a:lnTo>
                  <a:lnTo>
                    <a:pt x="353" y="259"/>
                  </a:lnTo>
                  <a:lnTo>
                    <a:pt x="353" y="261"/>
                  </a:lnTo>
                  <a:lnTo>
                    <a:pt x="353" y="259"/>
                  </a:lnTo>
                  <a:lnTo>
                    <a:pt x="353" y="261"/>
                  </a:lnTo>
                  <a:lnTo>
                    <a:pt x="353" y="261"/>
                  </a:lnTo>
                  <a:lnTo>
                    <a:pt x="353" y="261"/>
                  </a:lnTo>
                  <a:lnTo>
                    <a:pt x="353" y="261"/>
                  </a:lnTo>
                  <a:lnTo>
                    <a:pt x="353" y="261"/>
                  </a:lnTo>
                  <a:lnTo>
                    <a:pt x="351" y="261"/>
                  </a:lnTo>
                  <a:lnTo>
                    <a:pt x="351" y="261"/>
                  </a:lnTo>
                  <a:lnTo>
                    <a:pt x="351" y="263"/>
                  </a:lnTo>
                  <a:lnTo>
                    <a:pt x="351" y="263"/>
                  </a:lnTo>
                  <a:lnTo>
                    <a:pt x="351" y="263"/>
                  </a:lnTo>
                  <a:lnTo>
                    <a:pt x="351" y="263"/>
                  </a:lnTo>
                  <a:lnTo>
                    <a:pt x="351" y="263"/>
                  </a:lnTo>
                  <a:lnTo>
                    <a:pt x="351" y="263"/>
                  </a:lnTo>
                  <a:lnTo>
                    <a:pt x="353" y="263"/>
                  </a:lnTo>
                  <a:lnTo>
                    <a:pt x="353" y="265"/>
                  </a:lnTo>
                  <a:lnTo>
                    <a:pt x="353" y="265"/>
                  </a:lnTo>
                  <a:lnTo>
                    <a:pt x="353" y="267"/>
                  </a:lnTo>
                  <a:lnTo>
                    <a:pt x="351" y="267"/>
                  </a:lnTo>
                  <a:lnTo>
                    <a:pt x="351" y="267"/>
                  </a:lnTo>
                  <a:lnTo>
                    <a:pt x="351" y="267"/>
                  </a:lnTo>
                  <a:lnTo>
                    <a:pt x="351" y="268"/>
                  </a:lnTo>
                  <a:lnTo>
                    <a:pt x="351" y="268"/>
                  </a:lnTo>
                  <a:lnTo>
                    <a:pt x="351" y="270"/>
                  </a:lnTo>
                  <a:lnTo>
                    <a:pt x="351" y="270"/>
                  </a:lnTo>
                  <a:lnTo>
                    <a:pt x="351" y="272"/>
                  </a:lnTo>
                  <a:lnTo>
                    <a:pt x="351" y="272"/>
                  </a:lnTo>
                  <a:lnTo>
                    <a:pt x="349" y="274"/>
                  </a:lnTo>
                  <a:lnTo>
                    <a:pt x="349" y="274"/>
                  </a:lnTo>
                  <a:lnTo>
                    <a:pt x="349" y="274"/>
                  </a:lnTo>
                  <a:lnTo>
                    <a:pt x="347" y="274"/>
                  </a:lnTo>
                  <a:lnTo>
                    <a:pt x="347" y="274"/>
                  </a:lnTo>
                  <a:lnTo>
                    <a:pt x="347" y="276"/>
                  </a:lnTo>
                  <a:lnTo>
                    <a:pt x="346" y="276"/>
                  </a:lnTo>
                  <a:lnTo>
                    <a:pt x="347" y="276"/>
                  </a:lnTo>
                  <a:lnTo>
                    <a:pt x="347" y="276"/>
                  </a:lnTo>
                  <a:lnTo>
                    <a:pt x="349" y="276"/>
                  </a:lnTo>
                  <a:lnTo>
                    <a:pt x="349" y="276"/>
                  </a:lnTo>
                  <a:lnTo>
                    <a:pt x="349" y="278"/>
                  </a:lnTo>
                  <a:lnTo>
                    <a:pt x="347" y="278"/>
                  </a:lnTo>
                  <a:lnTo>
                    <a:pt x="347" y="278"/>
                  </a:lnTo>
                  <a:lnTo>
                    <a:pt x="347" y="278"/>
                  </a:lnTo>
                  <a:lnTo>
                    <a:pt x="346" y="278"/>
                  </a:lnTo>
                  <a:lnTo>
                    <a:pt x="346" y="278"/>
                  </a:lnTo>
                  <a:lnTo>
                    <a:pt x="346" y="278"/>
                  </a:lnTo>
                  <a:lnTo>
                    <a:pt x="346" y="278"/>
                  </a:lnTo>
                  <a:lnTo>
                    <a:pt x="344" y="278"/>
                  </a:lnTo>
                  <a:lnTo>
                    <a:pt x="344" y="278"/>
                  </a:lnTo>
                  <a:lnTo>
                    <a:pt x="344" y="278"/>
                  </a:lnTo>
                  <a:lnTo>
                    <a:pt x="344" y="278"/>
                  </a:lnTo>
                  <a:lnTo>
                    <a:pt x="344" y="276"/>
                  </a:lnTo>
                  <a:lnTo>
                    <a:pt x="344" y="276"/>
                  </a:lnTo>
                  <a:lnTo>
                    <a:pt x="344" y="276"/>
                  </a:lnTo>
                  <a:lnTo>
                    <a:pt x="344" y="276"/>
                  </a:lnTo>
                  <a:lnTo>
                    <a:pt x="342" y="276"/>
                  </a:lnTo>
                  <a:lnTo>
                    <a:pt x="342" y="278"/>
                  </a:lnTo>
                  <a:lnTo>
                    <a:pt x="342" y="278"/>
                  </a:lnTo>
                  <a:lnTo>
                    <a:pt x="342" y="278"/>
                  </a:lnTo>
                  <a:lnTo>
                    <a:pt x="342" y="279"/>
                  </a:lnTo>
                  <a:lnTo>
                    <a:pt x="344" y="279"/>
                  </a:lnTo>
                  <a:lnTo>
                    <a:pt x="344" y="279"/>
                  </a:lnTo>
                  <a:lnTo>
                    <a:pt x="344" y="279"/>
                  </a:lnTo>
                  <a:lnTo>
                    <a:pt x="344" y="279"/>
                  </a:lnTo>
                  <a:lnTo>
                    <a:pt x="344" y="281"/>
                  </a:lnTo>
                  <a:lnTo>
                    <a:pt x="344" y="281"/>
                  </a:lnTo>
                  <a:lnTo>
                    <a:pt x="344" y="281"/>
                  </a:lnTo>
                  <a:lnTo>
                    <a:pt x="344" y="281"/>
                  </a:lnTo>
                  <a:lnTo>
                    <a:pt x="344" y="281"/>
                  </a:lnTo>
                  <a:lnTo>
                    <a:pt x="342" y="281"/>
                  </a:lnTo>
                  <a:lnTo>
                    <a:pt x="342" y="283"/>
                  </a:lnTo>
                  <a:lnTo>
                    <a:pt x="342" y="283"/>
                  </a:lnTo>
                  <a:lnTo>
                    <a:pt x="342" y="281"/>
                  </a:lnTo>
                  <a:lnTo>
                    <a:pt x="342" y="281"/>
                  </a:lnTo>
                  <a:lnTo>
                    <a:pt x="342" y="281"/>
                  </a:lnTo>
                  <a:lnTo>
                    <a:pt x="342" y="281"/>
                  </a:lnTo>
                  <a:lnTo>
                    <a:pt x="342" y="281"/>
                  </a:lnTo>
                  <a:lnTo>
                    <a:pt x="340" y="281"/>
                  </a:lnTo>
                  <a:lnTo>
                    <a:pt x="340" y="281"/>
                  </a:lnTo>
                  <a:lnTo>
                    <a:pt x="340" y="281"/>
                  </a:lnTo>
                  <a:lnTo>
                    <a:pt x="340" y="279"/>
                  </a:lnTo>
                  <a:lnTo>
                    <a:pt x="340" y="279"/>
                  </a:lnTo>
                  <a:lnTo>
                    <a:pt x="340" y="279"/>
                  </a:lnTo>
                  <a:lnTo>
                    <a:pt x="340" y="279"/>
                  </a:lnTo>
                  <a:lnTo>
                    <a:pt x="340" y="279"/>
                  </a:lnTo>
                  <a:lnTo>
                    <a:pt x="338" y="279"/>
                  </a:lnTo>
                  <a:lnTo>
                    <a:pt x="338" y="279"/>
                  </a:lnTo>
                  <a:lnTo>
                    <a:pt x="338" y="279"/>
                  </a:lnTo>
                  <a:lnTo>
                    <a:pt x="338" y="279"/>
                  </a:lnTo>
                  <a:lnTo>
                    <a:pt x="336" y="279"/>
                  </a:lnTo>
                  <a:lnTo>
                    <a:pt x="336" y="279"/>
                  </a:lnTo>
                  <a:lnTo>
                    <a:pt x="336" y="278"/>
                  </a:lnTo>
                  <a:lnTo>
                    <a:pt x="336" y="278"/>
                  </a:lnTo>
                  <a:lnTo>
                    <a:pt x="338" y="278"/>
                  </a:lnTo>
                  <a:lnTo>
                    <a:pt x="338" y="278"/>
                  </a:lnTo>
                  <a:lnTo>
                    <a:pt x="338" y="276"/>
                  </a:lnTo>
                  <a:lnTo>
                    <a:pt x="336" y="276"/>
                  </a:lnTo>
                  <a:lnTo>
                    <a:pt x="336" y="274"/>
                  </a:lnTo>
                  <a:lnTo>
                    <a:pt x="336" y="274"/>
                  </a:lnTo>
                  <a:lnTo>
                    <a:pt x="338" y="274"/>
                  </a:lnTo>
                  <a:lnTo>
                    <a:pt x="336" y="274"/>
                  </a:lnTo>
                  <a:lnTo>
                    <a:pt x="336" y="274"/>
                  </a:lnTo>
                  <a:lnTo>
                    <a:pt x="336" y="274"/>
                  </a:lnTo>
                  <a:lnTo>
                    <a:pt x="336" y="274"/>
                  </a:lnTo>
                  <a:lnTo>
                    <a:pt x="335" y="274"/>
                  </a:lnTo>
                  <a:lnTo>
                    <a:pt x="335" y="276"/>
                  </a:lnTo>
                  <a:lnTo>
                    <a:pt x="333" y="276"/>
                  </a:lnTo>
                  <a:lnTo>
                    <a:pt x="333" y="276"/>
                  </a:lnTo>
                  <a:lnTo>
                    <a:pt x="333" y="276"/>
                  </a:lnTo>
                  <a:lnTo>
                    <a:pt x="333" y="276"/>
                  </a:lnTo>
                  <a:lnTo>
                    <a:pt x="333" y="276"/>
                  </a:lnTo>
                  <a:lnTo>
                    <a:pt x="335" y="276"/>
                  </a:lnTo>
                  <a:lnTo>
                    <a:pt x="335" y="278"/>
                  </a:lnTo>
                  <a:lnTo>
                    <a:pt x="333" y="278"/>
                  </a:lnTo>
                  <a:lnTo>
                    <a:pt x="333" y="278"/>
                  </a:lnTo>
                  <a:lnTo>
                    <a:pt x="331" y="278"/>
                  </a:lnTo>
                  <a:lnTo>
                    <a:pt x="331" y="278"/>
                  </a:lnTo>
                  <a:lnTo>
                    <a:pt x="331" y="276"/>
                  </a:lnTo>
                  <a:lnTo>
                    <a:pt x="331" y="276"/>
                  </a:lnTo>
                  <a:lnTo>
                    <a:pt x="331" y="276"/>
                  </a:lnTo>
                  <a:lnTo>
                    <a:pt x="329" y="274"/>
                  </a:lnTo>
                  <a:lnTo>
                    <a:pt x="329" y="276"/>
                  </a:lnTo>
                  <a:lnTo>
                    <a:pt x="329" y="276"/>
                  </a:lnTo>
                  <a:lnTo>
                    <a:pt x="329" y="276"/>
                  </a:lnTo>
                  <a:lnTo>
                    <a:pt x="329" y="278"/>
                  </a:lnTo>
                  <a:lnTo>
                    <a:pt x="329" y="278"/>
                  </a:lnTo>
                  <a:lnTo>
                    <a:pt x="331" y="278"/>
                  </a:lnTo>
                  <a:lnTo>
                    <a:pt x="331" y="278"/>
                  </a:lnTo>
                  <a:lnTo>
                    <a:pt x="331" y="278"/>
                  </a:lnTo>
                  <a:lnTo>
                    <a:pt x="331" y="279"/>
                  </a:lnTo>
                  <a:lnTo>
                    <a:pt x="331" y="279"/>
                  </a:lnTo>
                  <a:lnTo>
                    <a:pt x="331" y="279"/>
                  </a:lnTo>
                  <a:lnTo>
                    <a:pt x="333" y="279"/>
                  </a:lnTo>
                  <a:lnTo>
                    <a:pt x="333" y="279"/>
                  </a:lnTo>
                  <a:lnTo>
                    <a:pt x="333" y="279"/>
                  </a:lnTo>
                  <a:lnTo>
                    <a:pt x="333" y="281"/>
                  </a:lnTo>
                  <a:lnTo>
                    <a:pt x="333" y="281"/>
                  </a:lnTo>
                  <a:lnTo>
                    <a:pt x="333" y="281"/>
                  </a:lnTo>
                  <a:lnTo>
                    <a:pt x="335" y="281"/>
                  </a:lnTo>
                  <a:lnTo>
                    <a:pt x="335" y="281"/>
                  </a:lnTo>
                  <a:lnTo>
                    <a:pt x="335" y="283"/>
                  </a:lnTo>
                  <a:lnTo>
                    <a:pt x="333" y="283"/>
                  </a:lnTo>
                  <a:lnTo>
                    <a:pt x="335" y="283"/>
                  </a:lnTo>
                  <a:lnTo>
                    <a:pt x="335" y="283"/>
                  </a:lnTo>
                  <a:lnTo>
                    <a:pt x="335" y="283"/>
                  </a:lnTo>
                  <a:lnTo>
                    <a:pt x="336" y="285"/>
                  </a:lnTo>
                  <a:lnTo>
                    <a:pt x="336" y="285"/>
                  </a:lnTo>
                  <a:lnTo>
                    <a:pt x="336" y="285"/>
                  </a:lnTo>
                  <a:lnTo>
                    <a:pt x="335" y="285"/>
                  </a:lnTo>
                  <a:lnTo>
                    <a:pt x="335" y="285"/>
                  </a:lnTo>
                  <a:lnTo>
                    <a:pt x="335" y="285"/>
                  </a:lnTo>
                  <a:lnTo>
                    <a:pt x="335" y="285"/>
                  </a:lnTo>
                  <a:lnTo>
                    <a:pt x="333" y="287"/>
                  </a:lnTo>
                  <a:lnTo>
                    <a:pt x="333" y="287"/>
                  </a:lnTo>
                  <a:lnTo>
                    <a:pt x="333" y="287"/>
                  </a:lnTo>
                  <a:lnTo>
                    <a:pt x="333" y="289"/>
                  </a:lnTo>
                  <a:lnTo>
                    <a:pt x="333" y="289"/>
                  </a:lnTo>
                  <a:lnTo>
                    <a:pt x="333" y="289"/>
                  </a:lnTo>
                  <a:lnTo>
                    <a:pt x="335" y="289"/>
                  </a:lnTo>
                  <a:lnTo>
                    <a:pt x="335" y="290"/>
                  </a:lnTo>
                  <a:lnTo>
                    <a:pt x="333" y="289"/>
                  </a:lnTo>
                  <a:lnTo>
                    <a:pt x="333" y="289"/>
                  </a:lnTo>
                  <a:lnTo>
                    <a:pt x="333" y="289"/>
                  </a:lnTo>
                  <a:lnTo>
                    <a:pt x="331" y="287"/>
                  </a:lnTo>
                  <a:lnTo>
                    <a:pt x="331" y="287"/>
                  </a:lnTo>
                  <a:lnTo>
                    <a:pt x="331" y="287"/>
                  </a:lnTo>
                  <a:lnTo>
                    <a:pt x="331" y="285"/>
                  </a:lnTo>
                  <a:lnTo>
                    <a:pt x="331" y="285"/>
                  </a:lnTo>
                  <a:lnTo>
                    <a:pt x="331" y="285"/>
                  </a:lnTo>
                  <a:lnTo>
                    <a:pt x="329" y="283"/>
                  </a:lnTo>
                  <a:lnTo>
                    <a:pt x="329" y="283"/>
                  </a:lnTo>
                  <a:lnTo>
                    <a:pt x="329" y="285"/>
                  </a:lnTo>
                  <a:lnTo>
                    <a:pt x="329" y="283"/>
                  </a:lnTo>
                  <a:lnTo>
                    <a:pt x="329" y="283"/>
                  </a:lnTo>
                  <a:lnTo>
                    <a:pt x="329" y="283"/>
                  </a:lnTo>
                  <a:lnTo>
                    <a:pt x="329" y="281"/>
                  </a:lnTo>
                  <a:lnTo>
                    <a:pt x="327" y="281"/>
                  </a:lnTo>
                  <a:lnTo>
                    <a:pt x="327" y="283"/>
                  </a:lnTo>
                  <a:lnTo>
                    <a:pt x="327" y="283"/>
                  </a:lnTo>
                  <a:lnTo>
                    <a:pt x="327" y="283"/>
                  </a:lnTo>
                  <a:lnTo>
                    <a:pt x="327" y="283"/>
                  </a:lnTo>
                  <a:lnTo>
                    <a:pt x="327" y="283"/>
                  </a:lnTo>
                  <a:lnTo>
                    <a:pt x="329" y="285"/>
                  </a:lnTo>
                  <a:lnTo>
                    <a:pt x="329" y="285"/>
                  </a:lnTo>
                  <a:lnTo>
                    <a:pt x="329" y="287"/>
                  </a:lnTo>
                  <a:lnTo>
                    <a:pt x="329" y="287"/>
                  </a:lnTo>
                  <a:lnTo>
                    <a:pt x="331" y="289"/>
                  </a:lnTo>
                  <a:lnTo>
                    <a:pt x="331" y="289"/>
                  </a:lnTo>
                  <a:lnTo>
                    <a:pt x="331" y="289"/>
                  </a:lnTo>
                  <a:lnTo>
                    <a:pt x="331" y="289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7" y="290"/>
                  </a:lnTo>
                  <a:lnTo>
                    <a:pt x="327" y="290"/>
                  </a:lnTo>
                  <a:lnTo>
                    <a:pt x="327" y="290"/>
                  </a:lnTo>
                  <a:lnTo>
                    <a:pt x="325" y="290"/>
                  </a:lnTo>
                  <a:lnTo>
                    <a:pt x="325" y="290"/>
                  </a:lnTo>
                  <a:lnTo>
                    <a:pt x="325" y="289"/>
                  </a:lnTo>
                  <a:lnTo>
                    <a:pt x="325" y="289"/>
                  </a:lnTo>
                  <a:lnTo>
                    <a:pt x="324" y="287"/>
                  </a:lnTo>
                  <a:lnTo>
                    <a:pt x="324" y="287"/>
                  </a:lnTo>
                  <a:lnTo>
                    <a:pt x="324" y="289"/>
                  </a:lnTo>
                  <a:lnTo>
                    <a:pt x="322" y="289"/>
                  </a:lnTo>
                  <a:lnTo>
                    <a:pt x="322" y="289"/>
                  </a:lnTo>
                  <a:lnTo>
                    <a:pt x="322" y="290"/>
                  </a:lnTo>
                  <a:lnTo>
                    <a:pt x="324" y="290"/>
                  </a:lnTo>
                  <a:lnTo>
                    <a:pt x="324" y="292"/>
                  </a:lnTo>
                  <a:lnTo>
                    <a:pt x="322" y="292"/>
                  </a:lnTo>
                  <a:lnTo>
                    <a:pt x="322" y="290"/>
                  </a:lnTo>
                  <a:lnTo>
                    <a:pt x="322" y="289"/>
                  </a:lnTo>
                  <a:lnTo>
                    <a:pt x="322" y="289"/>
                  </a:lnTo>
                  <a:lnTo>
                    <a:pt x="320" y="287"/>
                  </a:lnTo>
                  <a:lnTo>
                    <a:pt x="320" y="287"/>
                  </a:lnTo>
                  <a:lnTo>
                    <a:pt x="320" y="289"/>
                  </a:lnTo>
                  <a:lnTo>
                    <a:pt x="320" y="289"/>
                  </a:lnTo>
                  <a:lnTo>
                    <a:pt x="318" y="289"/>
                  </a:lnTo>
                  <a:lnTo>
                    <a:pt x="320" y="290"/>
                  </a:lnTo>
                  <a:lnTo>
                    <a:pt x="320" y="290"/>
                  </a:lnTo>
                  <a:lnTo>
                    <a:pt x="320" y="290"/>
                  </a:lnTo>
                  <a:lnTo>
                    <a:pt x="320" y="290"/>
                  </a:lnTo>
                  <a:lnTo>
                    <a:pt x="320" y="292"/>
                  </a:lnTo>
                  <a:lnTo>
                    <a:pt x="318" y="292"/>
                  </a:lnTo>
                  <a:lnTo>
                    <a:pt x="318" y="292"/>
                  </a:lnTo>
                  <a:lnTo>
                    <a:pt x="318" y="292"/>
                  </a:lnTo>
                  <a:lnTo>
                    <a:pt x="318" y="292"/>
                  </a:lnTo>
                  <a:lnTo>
                    <a:pt x="318" y="294"/>
                  </a:lnTo>
                  <a:lnTo>
                    <a:pt x="318" y="292"/>
                  </a:lnTo>
                  <a:lnTo>
                    <a:pt x="320" y="292"/>
                  </a:lnTo>
                  <a:lnTo>
                    <a:pt x="320" y="292"/>
                  </a:lnTo>
                  <a:lnTo>
                    <a:pt x="320" y="292"/>
                  </a:lnTo>
                  <a:lnTo>
                    <a:pt x="320" y="294"/>
                  </a:lnTo>
                  <a:lnTo>
                    <a:pt x="322" y="294"/>
                  </a:lnTo>
                  <a:lnTo>
                    <a:pt x="322" y="294"/>
                  </a:lnTo>
                  <a:lnTo>
                    <a:pt x="322" y="296"/>
                  </a:lnTo>
                  <a:lnTo>
                    <a:pt x="322" y="298"/>
                  </a:lnTo>
                  <a:lnTo>
                    <a:pt x="322" y="298"/>
                  </a:lnTo>
                  <a:lnTo>
                    <a:pt x="322" y="300"/>
                  </a:lnTo>
                  <a:lnTo>
                    <a:pt x="322" y="300"/>
                  </a:lnTo>
                  <a:lnTo>
                    <a:pt x="324" y="301"/>
                  </a:lnTo>
                  <a:lnTo>
                    <a:pt x="324" y="301"/>
                  </a:lnTo>
                  <a:lnTo>
                    <a:pt x="324" y="301"/>
                  </a:lnTo>
                  <a:lnTo>
                    <a:pt x="322" y="303"/>
                  </a:lnTo>
                  <a:lnTo>
                    <a:pt x="322" y="303"/>
                  </a:lnTo>
                  <a:lnTo>
                    <a:pt x="322" y="303"/>
                  </a:lnTo>
                  <a:lnTo>
                    <a:pt x="320" y="305"/>
                  </a:lnTo>
                  <a:lnTo>
                    <a:pt x="318" y="305"/>
                  </a:lnTo>
                  <a:lnTo>
                    <a:pt x="318" y="305"/>
                  </a:lnTo>
                  <a:lnTo>
                    <a:pt x="318" y="305"/>
                  </a:lnTo>
                  <a:lnTo>
                    <a:pt x="318" y="305"/>
                  </a:lnTo>
                  <a:lnTo>
                    <a:pt x="318" y="303"/>
                  </a:lnTo>
                  <a:lnTo>
                    <a:pt x="318" y="303"/>
                  </a:lnTo>
                  <a:lnTo>
                    <a:pt x="318" y="305"/>
                  </a:lnTo>
                  <a:lnTo>
                    <a:pt x="318" y="303"/>
                  </a:lnTo>
                  <a:lnTo>
                    <a:pt x="318" y="303"/>
                  </a:lnTo>
                  <a:lnTo>
                    <a:pt x="316" y="303"/>
                  </a:lnTo>
                  <a:lnTo>
                    <a:pt x="318" y="301"/>
                  </a:lnTo>
                  <a:lnTo>
                    <a:pt x="318" y="301"/>
                  </a:lnTo>
                  <a:lnTo>
                    <a:pt x="318" y="301"/>
                  </a:lnTo>
                  <a:lnTo>
                    <a:pt x="318" y="301"/>
                  </a:lnTo>
                  <a:lnTo>
                    <a:pt x="316" y="301"/>
                  </a:lnTo>
                  <a:lnTo>
                    <a:pt x="316" y="301"/>
                  </a:lnTo>
                  <a:lnTo>
                    <a:pt x="315" y="300"/>
                  </a:lnTo>
                  <a:lnTo>
                    <a:pt x="315" y="301"/>
                  </a:lnTo>
                  <a:lnTo>
                    <a:pt x="315" y="301"/>
                  </a:lnTo>
                  <a:lnTo>
                    <a:pt x="315" y="301"/>
                  </a:lnTo>
                  <a:lnTo>
                    <a:pt x="315" y="301"/>
                  </a:lnTo>
                  <a:lnTo>
                    <a:pt x="315" y="301"/>
                  </a:lnTo>
                  <a:lnTo>
                    <a:pt x="315" y="303"/>
                  </a:lnTo>
                  <a:lnTo>
                    <a:pt x="315" y="303"/>
                  </a:lnTo>
                  <a:lnTo>
                    <a:pt x="315" y="303"/>
                  </a:lnTo>
                  <a:lnTo>
                    <a:pt x="313" y="305"/>
                  </a:lnTo>
                  <a:lnTo>
                    <a:pt x="313" y="305"/>
                  </a:lnTo>
                  <a:lnTo>
                    <a:pt x="313" y="305"/>
                  </a:lnTo>
                  <a:lnTo>
                    <a:pt x="313" y="305"/>
                  </a:lnTo>
                  <a:lnTo>
                    <a:pt x="313" y="305"/>
                  </a:lnTo>
                  <a:lnTo>
                    <a:pt x="313" y="307"/>
                  </a:lnTo>
                  <a:lnTo>
                    <a:pt x="313" y="307"/>
                  </a:lnTo>
                  <a:lnTo>
                    <a:pt x="313" y="307"/>
                  </a:lnTo>
                  <a:lnTo>
                    <a:pt x="313" y="307"/>
                  </a:lnTo>
                  <a:lnTo>
                    <a:pt x="313" y="307"/>
                  </a:lnTo>
                  <a:lnTo>
                    <a:pt x="313" y="309"/>
                  </a:lnTo>
                  <a:lnTo>
                    <a:pt x="313" y="309"/>
                  </a:lnTo>
                  <a:lnTo>
                    <a:pt x="313" y="309"/>
                  </a:lnTo>
                  <a:lnTo>
                    <a:pt x="313" y="309"/>
                  </a:lnTo>
                  <a:lnTo>
                    <a:pt x="313" y="309"/>
                  </a:lnTo>
                  <a:lnTo>
                    <a:pt x="313" y="311"/>
                  </a:lnTo>
                  <a:lnTo>
                    <a:pt x="313" y="311"/>
                  </a:lnTo>
                  <a:lnTo>
                    <a:pt x="313" y="311"/>
                  </a:lnTo>
                  <a:lnTo>
                    <a:pt x="313" y="311"/>
                  </a:lnTo>
                  <a:lnTo>
                    <a:pt x="313" y="311"/>
                  </a:lnTo>
                  <a:lnTo>
                    <a:pt x="313" y="311"/>
                  </a:lnTo>
                  <a:lnTo>
                    <a:pt x="313" y="311"/>
                  </a:lnTo>
                  <a:lnTo>
                    <a:pt x="313" y="309"/>
                  </a:lnTo>
                  <a:lnTo>
                    <a:pt x="313" y="309"/>
                  </a:lnTo>
                  <a:lnTo>
                    <a:pt x="311" y="309"/>
                  </a:lnTo>
                  <a:lnTo>
                    <a:pt x="311" y="311"/>
                  </a:lnTo>
                  <a:lnTo>
                    <a:pt x="311" y="311"/>
                  </a:lnTo>
                  <a:lnTo>
                    <a:pt x="311" y="311"/>
                  </a:lnTo>
                  <a:lnTo>
                    <a:pt x="311" y="311"/>
                  </a:lnTo>
                  <a:lnTo>
                    <a:pt x="311" y="312"/>
                  </a:lnTo>
                  <a:lnTo>
                    <a:pt x="311" y="312"/>
                  </a:lnTo>
                  <a:lnTo>
                    <a:pt x="311" y="312"/>
                  </a:lnTo>
                  <a:lnTo>
                    <a:pt x="311" y="312"/>
                  </a:lnTo>
                  <a:lnTo>
                    <a:pt x="311" y="311"/>
                  </a:lnTo>
                  <a:lnTo>
                    <a:pt x="311" y="311"/>
                  </a:lnTo>
                  <a:lnTo>
                    <a:pt x="311" y="311"/>
                  </a:lnTo>
                  <a:lnTo>
                    <a:pt x="311" y="309"/>
                  </a:lnTo>
                  <a:lnTo>
                    <a:pt x="311" y="309"/>
                  </a:lnTo>
                  <a:lnTo>
                    <a:pt x="311" y="309"/>
                  </a:lnTo>
                  <a:lnTo>
                    <a:pt x="311" y="309"/>
                  </a:lnTo>
                  <a:lnTo>
                    <a:pt x="309" y="309"/>
                  </a:lnTo>
                  <a:lnTo>
                    <a:pt x="309" y="309"/>
                  </a:lnTo>
                  <a:lnTo>
                    <a:pt x="309" y="309"/>
                  </a:lnTo>
                  <a:lnTo>
                    <a:pt x="309" y="307"/>
                  </a:lnTo>
                  <a:lnTo>
                    <a:pt x="309" y="307"/>
                  </a:lnTo>
                  <a:lnTo>
                    <a:pt x="307" y="307"/>
                  </a:lnTo>
                  <a:lnTo>
                    <a:pt x="307" y="307"/>
                  </a:lnTo>
                  <a:lnTo>
                    <a:pt x="307" y="307"/>
                  </a:lnTo>
                  <a:lnTo>
                    <a:pt x="307" y="305"/>
                  </a:lnTo>
                  <a:lnTo>
                    <a:pt x="307" y="305"/>
                  </a:lnTo>
                  <a:lnTo>
                    <a:pt x="307" y="305"/>
                  </a:lnTo>
                  <a:lnTo>
                    <a:pt x="307" y="305"/>
                  </a:lnTo>
                  <a:lnTo>
                    <a:pt x="307" y="305"/>
                  </a:lnTo>
                  <a:lnTo>
                    <a:pt x="307" y="305"/>
                  </a:lnTo>
                  <a:lnTo>
                    <a:pt x="307" y="305"/>
                  </a:lnTo>
                  <a:lnTo>
                    <a:pt x="307" y="303"/>
                  </a:lnTo>
                  <a:lnTo>
                    <a:pt x="307" y="303"/>
                  </a:lnTo>
                  <a:lnTo>
                    <a:pt x="307" y="303"/>
                  </a:lnTo>
                  <a:lnTo>
                    <a:pt x="307" y="301"/>
                  </a:lnTo>
                  <a:lnTo>
                    <a:pt x="307" y="301"/>
                  </a:lnTo>
                  <a:lnTo>
                    <a:pt x="307" y="300"/>
                  </a:lnTo>
                  <a:lnTo>
                    <a:pt x="307" y="300"/>
                  </a:lnTo>
                  <a:lnTo>
                    <a:pt x="305" y="300"/>
                  </a:lnTo>
                  <a:lnTo>
                    <a:pt x="305" y="300"/>
                  </a:lnTo>
                  <a:lnTo>
                    <a:pt x="305" y="301"/>
                  </a:lnTo>
                  <a:lnTo>
                    <a:pt x="305" y="301"/>
                  </a:lnTo>
                  <a:lnTo>
                    <a:pt x="305" y="301"/>
                  </a:lnTo>
                  <a:lnTo>
                    <a:pt x="305" y="301"/>
                  </a:lnTo>
                  <a:lnTo>
                    <a:pt x="305" y="303"/>
                  </a:lnTo>
                  <a:lnTo>
                    <a:pt x="305" y="303"/>
                  </a:lnTo>
                  <a:lnTo>
                    <a:pt x="305" y="303"/>
                  </a:lnTo>
                  <a:lnTo>
                    <a:pt x="305" y="305"/>
                  </a:lnTo>
                  <a:lnTo>
                    <a:pt x="307" y="305"/>
                  </a:lnTo>
                  <a:lnTo>
                    <a:pt x="305" y="305"/>
                  </a:lnTo>
                  <a:lnTo>
                    <a:pt x="305" y="307"/>
                  </a:lnTo>
                  <a:lnTo>
                    <a:pt x="305" y="307"/>
                  </a:lnTo>
                  <a:lnTo>
                    <a:pt x="305" y="307"/>
                  </a:lnTo>
                  <a:lnTo>
                    <a:pt x="305" y="307"/>
                  </a:lnTo>
                  <a:lnTo>
                    <a:pt x="305" y="309"/>
                  </a:lnTo>
                  <a:lnTo>
                    <a:pt x="305" y="309"/>
                  </a:lnTo>
                  <a:lnTo>
                    <a:pt x="305" y="309"/>
                  </a:lnTo>
                  <a:lnTo>
                    <a:pt x="307" y="309"/>
                  </a:lnTo>
                  <a:lnTo>
                    <a:pt x="305" y="311"/>
                  </a:lnTo>
                  <a:lnTo>
                    <a:pt x="305" y="311"/>
                  </a:lnTo>
                  <a:lnTo>
                    <a:pt x="305" y="311"/>
                  </a:lnTo>
                  <a:lnTo>
                    <a:pt x="304" y="311"/>
                  </a:lnTo>
                  <a:lnTo>
                    <a:pt x="304" y="311"/>
                  </a:lnTo>
                  <a:lnTo>
                    <a:pt x="304" y="309"/>
                  </a:lnTo>
                  <a:lnTo>
                    <a:pt x="304" y="309"/>
                  </a:lnTo>
                  <a:lnTo>
                    <a:pt x="305" y="307"/>
                  </a:lnTo>
                  <a:lnTo>
                    <a:pt x="305" y="307"/>
                  </a:lnTo>
                  <a:lnTo>
                    <a:pt x="305" y="307"/>
                  </a:lnTo>
                  <a:lnTo>
                    <a:pt x="304" y="305"/>
                  </a:lnTo>
                  <a:lnTo>
                    <a:pt x="304" y="305"/>
                  </a:lnTo>
                  <a:lnTo>
                    <a:pt x="304" y="305"/>
                  </a:lnTo>
                  <a:lnTo>
                    <a:pt x="304" y="303"/>
                  </a:lnTo>
                  <a:lnTo>
                    <a:pt x="304" y="303"/>
                  </a:lnTo>
                  <a:lnTo>
                    <a:pt x="304" y="301"/>
                  </a:lnTo>
                  <a:lnTo>
                    <a:pt x="304" y="301"/>
                  </a:lnTo>
                  <a:lnTo>
                    <a:pt x="302" y="301"/>
                  </a:lnTo>
                  <a:lnTo>
                    <a:pt x="302" y="301"/>
                  </a:lnTo>
                  <a:lnTo>
                    <a:pt x="302" y="301"/>
                  </a:lnTo>
                  <a:lnTo>
                    <a:pt x="302" y="301"/>
                  </a:lnTo>
                  <a:lnTo>
                    <a:pt x="302" y="303"/>
                  </a:lnTo>
                  <a:lnTo>
                    <a:pt x="302" y="303"/>
                  </a:lnTo>
                  <a:lnTo>
                    <a:pt x="302" y="303"/>
                  </a:lnTo>
                  <a:lnTo>
                    <a:pt x="302" y="305"/>
                  </a:lnTo>
                  <a:lnTo>
                    <a:pt x="302" y="305"/>
                  </a:lnTo>
                  <a:lnTo>
                    <a:pt x="302" y="305"/>
                  </a:lnTo>
                  <a:lnTo>
                    <a:pt x="302" y="307"/>
                  </a:lnTo>
                  <a:lnTo>
                    <a:pt x="302" y="307"/>
                  </a:lnTo>
                  <a:lnTo>
                    <a:pt x="302" y="305"/>
                  </a:lnTo>
                  <a:lnTo>
                    <a:pt x="302" y="305"/>
                  </a:lnTo>
                  <a:lnTo>
                    <a:pt x="300" y="305"/>
                  </a:lnTo>
                  <a:lnTo>
                    <a:pt x="300" y="305"/>
                  </a:lnTo>
                  <a:lnTo>
                    <a:pt x="300" y="305"/>
                  </a:lnTo>
                  <a:lnTo>
                    <a:pt x="300" y="305"/>
                  </a:lnTo>
                  <a:lnTo>
                    <a:pt x="300" y="307"/>
                  </a:lnTo>
                  <a:lnTo>
                    <a:pt x="300" y="307"/>
                  </a:lnTo>
                  <a:lnTo>
                    <a:pt x="298" y="305"/>
                  </a:lnTo>
                  <a:lnTo>
                    <a:pt x="298" y="305"/>
                  </a:lnTo>
                  <a:lnTo>
                    <a:pt x="298" y="307"/>
                  </a:lnTo>
                  <a:lnTo>
                    <a:pt x="300" y="307"/>
                  </a:lnTo>
                  <a:lnTo>
                    <a:pt x="300" y="307"/>
                  </a:lnTo>
                  <a:lnTo>
                    <a:pt x="302" y="307"/>
                  </a:lnTo>
                  <a:lnTo>
                    <a:pt x="302" y="307"/>
                  </a:lnTo>
                  <a:lnTo>
                    <a:pt x="302" y="309"/>
                  </a:lnTo>
                  <a:lnTo>
                    <a:pt x="302" y="309"/>
                  </a:lnTo>
                  <a:lnTo>
                    <a:pt x="302" y="309"/>
                  </a:lnTo>
                  <a:lnTo>
                    <a:pt x="302" y="309"/>
                  </a:lnTo>
                  <a:lnTo>
                    <a:pt x="302" y="309"/>
                  </a:lnTo>
                  <a:lnTo>
                    <a:pt x="300" y="309"/>
                  </a:lnTo>
                  <a:lnTo>
                    <a:pt x="300" y="309"/>
                  </a:lnTo>
                  <a:lnTo>
                    <a:pt x="300" y="309"/>
                  </a:lnTo>
                  <a:lnTo>
                    <a:pt x="300" y="309"/>
                  </a:lnTo>
                  <a:lnTo>
                    <a:pt x="300" y="309"/>
                  </a:lnTo>
                  <a:lnTo>
                    <a:pt x="300" y="309"/>
                  </a:lnTo>
                  <a:lnTo>
                    <a:pt x="300" y="311"/>
                  </a:lnTo>
                  <a:lnTo>
                    <a:pt x="300" y="311"/>
                  </a:lnTo>
                  <a:lnTo>
                    <a:pt x="300" y="311"/>
                  </a:lnTo>
                  <a:lnTo>
                    <a:pt x="300" y="311"/>
                  </a:lnTo>
                  <a:lnTo>
                    <a:pt x="300" y="311"/>
                  </a:lnTo>
                  <a:lnTo>
                    <a:pt x="300" y="311"/>
                  </a:lnTo>
                  <a:lnTo>
                    <a:pt x="300" y="312"/>
                  </a:lnTo>
                  <a:lnTo>
                    <a:pt x="300" y="312"/>
                  </a:lnTo>
                  <a:lnTo>
                    <a:pt x="300" y="312"/>
                  </a:lnTo>
                  <a:lnTo>
                    <a:pt x="300" y="312"/>
                  </a:lnTo>
                  <a:lnTo>
                    <a:pt x="300" y="312"/>
                  </a:lnTo>
                  <a:lnTo>
                    <a:pt x="298" y="312"/>
                  </a:lnTo>
                  <a:lnTo>
                    <a:pt x="298" y="311"/>
                  </a:lnTo>
                  <a:lnTo>
                    <a:pt x="298" y="312"/>
                  </a:lnTo>
                  <a:lnTo>
                    <a:pt x="298" y="312"/>
                  </a:lnTo>
                  <a:lnTo>
                    <a:pt x="298" y="312"/>
                  </a:lnTo>
                  <a:lnTo>
                    <a:pt x="298" y="312"/>
                  </a:lnTo>
                  <a:lnTo>
                    <a:pt x="300" y="314"/>
                  </a:lnTo>
                  <a:lnTo>
                    <a:pt x="300" y="314"/>
                  </a:lnTo>
                  <a:lnTo>
                    <a:pt x="302" y="314"/>
                  </a:lnTo>
                  <a:lnTo>
                    <a:pt x="302" y="316"/>
                  </a:lnTo>
                  <a:lnTo>
                    <a:pt x="302" y="318"/>
                  </a:lnTo>
                  <a:lnTo>
                    <a:pt x="304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0" y="318"/>
                  </a:lnTo>
                  <a:lnTo>
                    <a:pt x="300" y="318"/>
                  </a:lnTo>
                  <a:lnTo>
                    <a:pt x="300" y="318"/>
                  </a:lnTo>
                  <a:lnTo>
                    <a:pt x="300" y="320"/>
                  </a:lnTo>
                  <a:lnTo>
                    <a:pt x="300" y="320"/>
                  </a:lnTo>
                  <a:lnTo>
                    <a:pt x="300" y="320"/>
                  </a:lnTo>
                  <a:lnTo>
                    <a:pt x="300" y="320"/>
                  </a:lnTo>
                  <a:lnTo>
                    <a:pt x="300" y="320"/>
                  </a:lnTo>
                  <a:lnTo>
                    <a:pt x="300" y="321"/>
                  </a:lnTo>
                  <a:lnTo>
                    <a:pt x="300" y="321"/>
                  </a:lnTo>
                  <a:lnTo>
                    <a:pt x="302" y="321"/>
                  </a:lnTo>
                  <a:lnTo>
                    <a:pt x="302" y="321"/>
                  </a:lnTo>
                  <a:lnTo>
                    <a:pt x="302" y="321"/>
                  </a:lnTo>
                  <a:lnTo>
                    <a:pt x="302" y="323"/>
                  </a:lnTo>
                  <a:lnTo>
                    <a:pt x="302" y="323"/>
                  </a:lnTo>
                  <a:lnTo>
                    <a:pt x="302" y="327"/>
                  </a:lnTo>
                  <a:lnTo>
                    <a:pt x="304" y="327"/>
                  </a:lnTo>
                  <a:lnTo>
                    <a:pt x="302" y="329"/>
                  </a:lnTo>
                  <a:lnTo>
                    <a:pt x="304" y="329"/>
                  </a:lnTo>
                  <a:lnTo>
                    <a:pt x="304" y="329"/>
                  </a:lnTo>
                  <a:lnTo>
                    <a:pt x="304" y="329"/>
                  </a:lnTo>
                  <a:lnTo>
                    <a:pt x="302" y="329"/>
                  </a:lnTo>
                  <a:lnTo>
                    <a:pt x="302" y="329"/>
                  </a:lnTo>
                  <a:lnTo>
                    <a:pt x="302" y="329"/>
                  </a:lnTo>
                  <a:lnTo>
                    <a:pt x="300" y="327"/>
                  </a:lnTo>
                  <a:lnTo>
                    <a:pt x="300" y="327"/>
                  </a:lnTo>
                  <a:lnTo>
                    <a:pt x="300" y="325"/>
                  </a:lnTo>
                  <a:lnTo>
                    <a:pt x="300" y="325"/>
                  </a:lnTo>
                  <a:lnTo>
                    <a:pt x="300" y="323"/>
                  </a:lnTo>
                  <a:lnTo>
                    <a:pt x="298" y="323"/>
                  </a:lnTo>
                  <a:lnTo>
                    <a:pt x="298" y="323"/>
                  </a:lnTo>
                  <a:lnTo>
                    <a:pt x="298" y="321"/>
                  </a:lnTo>
                  <a:lnTo>
                    <a:pt x="300" y="321"/>
                  </a:lnTo>
                  <a:lnTo>
                    <a:pt x="300" y="321"/>
                  </a:lnTo>
                  <a:lnTo>
                    <a:pt x="300" y="321"/>
                  </a:lnTo>
                  <a:lnTo>
                    <a:pt x="300" y="321"/>
                  </a:lnTo>
                  <a:lnTo>
                    <a:pt x="298" y="321"/>
                  </a:lnTo>
                  <a:lnTo>
                    <a:pt x="298" y="320"/>
                  </a:lnTo>
                  <a:lnTo>
                    <a:pt x="298" y="318"/>
                  </a:lnTo>
                  <a:lnTo>
                    <a:pt x="298" y="318"/>
                  </a:lnTo>
                  <a:lnTo>
                    <a:pt x="298" y="318"/>
                  </a:lnTo>
                  <a:lnTo>
                    <a:pt x="298" y="320"/>
                  </a:lnTo>
                  <a:lnTo>
                    <a:pt x="298" y="320"/>
                  </a:lnTo>
                  <a:lnTo>
                    <a:pt x="296" y="320"/>
                  </a:lnTo>
                  <a:lnTo>
                    <a:pt x="296" y="321"/>
                  </a:lnTo>
                  <a:lnTo>
                    <a:pt x="296" y="321"/>
                  </a:lnTo>
                  <a:lnTo>
                    <a:pt x="296" y="321"/>
                  </a:lnTo>
                  <a:lnTo>
                    <a:pt x="298" y="321"/>
                  </a:lnTo>
                  <a:lnTo>
                    <a:pt x="298" y="323"/>
                  </a:lnTo>
                  <a:lnTo>
                    <a:pt x="298" y="323"/>
                  </a:lnTo>
                  <a:lnTo>
                    <a:pt x="298" y="323"/>
                  </a:lnTo>
                  <a:lnTo>
                    <a:pt x="298" y="323"/>
                  </a:lnTo>
                  <a:lnTo>
                    <a:pt x="298" y="325"/>
                  </a:lnTo>
                  <a:lnTo>
                    <a:pt x="298" y="325"/>
                  </a:lnTo>
                  <a:lnTo>
                    <a:pt x="298" y="325"/>
                  </a:lnTo>
                  <a:lnTo>
                    <a:pt x="298" y="325"/>
                  </a:lnTo>
                  <a:lnTo>
                    <a:pt x="298" y="327"/>
                  </a:lnTo>
                  <a:lnTo>
                    <a:pt x="298" y="327"/>
                  </a:lnTo>
                  <a:lnTo>
                    <a:pt x="300" y="327"/>
                  </a:lnTo>
                  <a:lnTo>
                    <a:pt x="300" y="329"/>
                  </a:lnTo>
                  <a:lnTo>
                    <a:pt x="298" y="329"/>
                  </a:lnTo>
                  <a:lnTo>
                    <a:pt x="298" y="329"/>
                  </a:lnTo>
                  <a:lnTo>
                    <a:pt x="298" y="329"/>
                  </a:lnTo>
                  <a:lnTo>
                    <a:pt x="296" y="327"/>
                  </a:lnTo>
                  <a:lnTo>
                    <a:pt x="296" y="327"/>
                  </a:lnTo>
                  <a:lnTo>
                    <a:pt x="296" y="325"/>
                  </a:lnTo>
                  <a:lnTo>
                    <a:pt x="294" y="323"/>
                  </a:lnTo>
                  <a:lnTo>
                    <a:pt x="294" y="323"/>
                  </a:lnTo>
                  <a:lnTo>
                    <a:pt x="294" y="323"/>
                  </a:lnTo>
                  <a:lnTo>
                    <a:pt x="294" y="323"/>
                  </a:lnTo>
                  <a:lnTo>
                    <a:pt x="293" y="323"/>
                  </a:lnTo>
                  <a:lnTo>
                    <a:pt x="293" y="323"/>
                  </a:lnTo>
                  <a:lnTo>
                    <a:pt x="293" y="321"/>
                  </a:lnTo>
                  <a:lnTo>
                    <a:pt x="293" y="321"/>
                  </a:lnTo>
                  <a:lnTo>
                    <a:pt x="293" y="321"/>
                  </a:lnTo>
                  <a:lnTo>
                    <a:pt x="293" y="320"/>
                  </a:lnTo>
                  <a:lnTo>
                    <a:pt x="293" y="320"/>
                  </a:lnTo>
                  <a:lnTo>
                    <a:pt x="293" y="320"/>
                  </a:lnTo>
                  <a:lnTo>
                    <a:pt x="293" y="318"/>
                  </a:lnTo>
                  <a:lnTo>
                    <a:pt x="293" y="318"/>
                  </a:lnTo>
                  <a:lnTo>
                    <a:pt x="293" y="320"/>
                  </a:lnTo>
                  <a:lnTo>
                    <a:pt x="293" y="320"/>
                  </a:lnTo>
                  <a:lnTo>
                    <a:pt x="291" y="320"/>
                  </a:lnTo>
                  <a:lnTo>
                    <a:pt x="291" y="320"/>
                  </a:lnTo>
                  <a:lnTo>
                    <a:pt x="291" y="320"/>
                  </a:lnTo>
                  <a:lnTo>
                    <a:pt x="291" y="321"/>
                  </a:lnTo>
                  <a:lnTo>
                    <a:pt x="291" y="321"/>
                  </a:lnTo>
                  <a:lnTo>
                    <a:pt x="291" y="321"/>
                  </a:lnTo>
                  <a:lnTo>
                    <a:pt x="291" y="323"/>
                  </a:lnTo>
                  <a:lnTo>
                    <a:pt x="293" y="323"/>
                  </a:lnTo>
                  <a:lnTo>
                    <a:pt x="293" y="325"/>
                  </a:lnTo>
                  <a:lnTo>
                    <a:pt x="293" y="325"/>
                  </a:lnTo>
                  <a:lnTo>
                    <a:pt x="291" y="325"/>
                  </a:lnTo>
                  <a:lnTo>
                    <a:pt x="291" y="323"/>
                  </a:lnTo>
                  <a:lnTo>
                    <a:pt x="289" y="323"/>
                  </a:lnTo>
                  <a:lnTo>
                    <a:pt x="289" y="323"/>
                  </a:lnTo>
                  <a:lnTo>
                    <a:pt x="289" y="323"/>
                  </a:lnTo>
                  <a:lnTo>
                    <a:pt x="289" y="323"/>
                  </a:lnTo>
                  <a:lnTo>
                    <a:pt x="289" y="323"/>
                  </a:lnTo>
                  <a:lnTo>
                    <a:pt x="289" y="325"/>
                  </a:lnTo>
                  <a:lnTo>
                    <a:pt x="289" y="325"/>
                  </a:lnTo>
                  <a:lnTo>
                    <a:pt x="289" y="325"/>
                  </a:lnTo>
                  <a:lnTo>
                    <a:pt x="291" y="325"/>
                  </a:lnTo>
                  <a:lnTo>
                    <a:pt x="291" y="327"/>
                  </a:lnTo>
                  <a:lnTo>
                    <a:pt x="291" y="327"/>
                  </a:lnTo>
                  <a:lnTo>
                    <a:pt x="291" y="327"/>
                  </a:lnTo>
                  <a:lnTo>
                    <a:pt x="293" y="327"/>
                  </a:lnTo>
                  <a:lnTo>
                    <a:pt x="293" y="327"/>
                  </a:lnTo>
                  <a:lnTo>
                    <a:pt x="293" y="327"/>
                  </a:lnTo>
                  <a:lnTo>
                    <a:pt x="293" y="325"/>
                  </a:lnTo>
                  <a:lnTo>
                    <a:pt x="293" y="325"/>
                  </a:lnTo>
                  <a:lnTo>
                    <a:pt x="294" y="327"/>
                  </a:lnTo>
                  <a:lnTo>
                    <a:pt x="294" y="327"/>
                  </a:lnTo>
                  <a:lnTo>
                    <a:pt x="294" y="327"/>
                  </a:lnTo>
                  <a:lnTo>
                    <a:pt x="296" y="329"/>
                  </a:lnTo>
                  <a:lnTo>
                    <a:pt x="296" y="329"/>
                  </a:lnTo>
                  <a:lnTo>
                    <a:pt x="296" y="329"/>
                  </a:lnTo>
                  <a:lnTo>
                    <a:pt x="298" y="331"/>
                  </a:lnTo>
                  <a:lnTo>
                    <a:pt x="298" y="331"/>
                  </a:lnTo>
                  <a:lnTo>
                    <a:pt x="298" y="331"/>
                  </a:lnTo>
                  <a:lnTo>
                    <a:pt x="296" y="331"/>
                  </a:lnTo>
                  <a:lnTo>
                    <a:pt x="296" y="332"/>
                  </a:lnTo>
                  <a:lnTo>
                    <a:pt x="296" y="332"/>
                  </a:lnTo>
                  <a:lnTo>
                    <a:pt x="296" y="332"/>
                  </a:lnTo>
                  <a:lnTo>
                    <a:pt x="296" y="332"/>
                  </a:lnTo>
                  <a:lnTo>
                    <a:pt x="296" y="332"/>
                  </a:lnTo>
                  <a:lnTo>
                    <a:pt x="296" y="332"/>
                  </a:lnTo>
                  <a:lnTo>
                    <a:pt x="294" y="332"/>
                  </a:lnTo>
                  <a:lnTo>
                    <a:pt x="294" y="332"/>
                  </a:lnTo>
                  <a:lnTo>
                    <a:pt x="294" y="331"/>
                  </a:lnTo>
                  <a:lnTo>
                    <a:pt x="294" y="331"/>
                  </a:lnTo>
                  <a:lnTo>
                    <a:pt x="294" y="331"/>
                  </a:lnTo>
                  <a:lnTo>
                    <a:pt x="294" y="331"/>
                  </a:lnTo>
                  <a:lnTo>
                    <a:pt x="293" y="332"/>
                  </a:lnTo>
                  <a:lnTo>
                    <a:pt x="293" y="332"/>
                  </a:lnTo>
                  <a:lnTo>
                    <a:pt x="293" y="332"/>
                  </a:lnTo>
                  <a:lnTo>
                    <a:pt x="293" y="332"/>
                  </a:lnTo>
                  <a:lnTo>
                    <a:pt x="294" y="332"/>
                  </a:lnTo>
                  <a:lnTo>
                    <a:pt x="294" y="332"/>
                  </a:lnTo>
                  <a:lnTo>
                    <a:pt x="294" y="334"/>
                  </a:lnTo>
                  <a:lnTo>
                    <a:pt x="294" y="334"/>
                  </a:lnTo>
                  <a:lnTo>
                    <a:pt x="294" y="334"/>
                  </a:lnTo>
                  <a:lnTo>
                    <a:pt x="294" y="334"/>
                  </a:lnTo>
                  <a:lnTo>
                    <a:pt x="294" y="336"/>
                  </a:lnTo>
                  <a:lnTo>
                    <a:pt x="294" y="336"/>
                  </a:lnTo>
                  <a:lnTo>
                    <a:pt x="294" y="336"/>
                  </a:lnTo>
                  <a:lnTo>
                    <a:pt x="294" y="336"/>
                  </a:lnTo>
                  <a:lnTo>
                    <a:pt x="294" y="338"/>
                  </a:lnTo>
                  <a:lnTo>
                    <a:pt x="293" y="338"/>
                  </a:lnTo>
                  <a:lnTo>
                    <a:pt x="293" y="338"/>
                  </a:lnTo>
                  <a:lnTo>
                    <a:pt x="293" y="338"/>
                  </a:lnTo>
                  <a:lnTo>
                    <a:pt x="294" y="338"/>
                  </a:lnTo>
                  <a:lnTo>
                    <a:pt x="294" y="340"/>
                  </a:lnTo>
                  <a:lnTo>
                    <a:pt x="294" y="340"/>
                  </a:lnTo>
                  <a:lnTo>
                    <a:pt x="293" y="340"/>
                  </a:lnTo>
                  <a:lnTo>
                    <a:pt x="293" y="340"/>
                  </a:lnTo>
                  <a:lnTo>
                    <a:pt x="293" y="342"/>
                  </a:lnTo>
                  <a:lnTo>
                    <a:pt x="293" y="342"/>
                  </a:lnTo>
                  <a:lnTo>
                    <a:pt x="293" y="342"/>
                  </a:lnTo>
                  <a:lnTo>
                    <a:pt x="293" y="340"/>
                  </a:lnTo>
                  <a:lnTo>
                    <a:pt x="293" y="340"/>
                  </a:lnTo>
                  <a:lnTo>
                    <a:pt x="293" y="340"/>
                  </a:lnTo>
                  <a:lnTo>
                    <a:pt x="291" y="340"/>
                  </a:lnTo>
                  <a:lnTo>
                    <a:pt x="291" y="340"/>
                  </a:lnTo>
                  <a:lnTo>
                    <a:pt x="291" y="340"/>
                  </a:lnTo>
                  <a:lnTo>
                    <a:pt x="291" y="338"/>
                  </a:lnTo>
                  <a:lnTo>
                    <a:pt x="291" y="338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8"/>
                  </a:lnTo>
                  <a:lnTo>
                    <a:pt x="289" y="338"/>
                  </a:lnTo>
                  <a:lnTo>
                    <a:pt x="287" y="338"/>
                  </a:lnTo>
                  <a:lnTo>
                    <a:pt x="287" y="336"/>
                  </a:lnTo>
                  <a:lnTo>
                    <a:pt x="287" y="336"/>
                  </a:lnTo>
                  <a:lnTo>
                    <a:pt x="287" y="336"/>
                  </a:lnTo>
                  <a:lnTo>
                    <a:pt x="285" y="334"/>
                  </a:lnTo>
                  <a:lnTo>
                    <a:pt x="285" y="334"/>
                  </a:lnTo>
                  <a:lnTo>
                    <a:pt x="285" y="332"/>
                  </a:lnTo>
                  <a:lnTo>
                    <a:pt x="285" y="332"/>
                  </a:lnTo>
                  <a:lnTo>
                    <a:pt x="285" y="332"/>
                  </a:lnTo>
                  <a:lnTo>
                    <a:pt x="285" y="332"/>
                  </a:lnTo>
                  <a:lnTo>
                    <a:pt x="283" y="332"/>
                  </a:lnTo>
                  <a:lnTo>
                    <a:pt x="283" y="331"/>
                  </a:lnTo>
                  <a:lnTo>
                    <a:pt x="283" y="329"/>
                  </a:lnTo>
                  <a:lnTo>
                    <a:pt x="283" y="329"/>
                  </a:lnTo>
                  <a:lnTo>
                    <a:pt x="282" y="329"/>
                  </a:lnTo>
                  <a:lnTo>
                    <a:pt x="282" y="329"/>
                  </a:lnTo>
                  <a:lnTo>
                    <a:pt x="283" y="327"/>
                  </a:lnTo>
                  <a:lnTo>
                    <a:pt x="282" y="327"/>
                  </a:lnTo>
                  <a:lnTo>
                    <a:pt x="282" y="327"/>
                  </a:lnTo>
                  <a:lnTo>
                    <a:pt x="280" y="327"/>
                  </a:lnTo>
                  <a:lnTo>
                    <a:pt x="280" y="327"/>
                  </a:lnTo>
                  <a:lnTo>
                    <a:pt x="280" y="327"/>
                  </a:lnTo>
                  <a:lnTo>
                    <a:pt x="280" y="327"/>
                  </a:lnTo>
                  <a:lnTo>
                    <a:pt x="280" y="327"/>
                  </a:lnTo>
                  <a:lnTo>
                    <a:pt x="278" y="325"/>
                  </a:lnTo>
                  <a:lnTo>
                    <a:pt x="278" y="325"/>
                  </a:lnTo>
                  <a:lnTo>
                    <a:pt x="278" y="325"/>
                  </a:lnTo>
                  <a:lnTo>
                    <a:pt x="278" y="325"/>
                  </a:lnTo>
                  <a:lnTo>
                    <a:pt x="278" y="327"/>
                  </a:lnTo>
                  <a:lnTo>
                    <a:pt x="278" y="327"/>
                  </a:lnTo>
                  <a:lnTo>
                    <a:pt x="278" y="327"/>
                  </a:lnTo>
                  <a:lnTo>
                    <a:pt x="278" y="329"/>
                  </a:lnTo>
                  <a:lnTo>
                    <a:pt x="278" y="329"/>
                  </a:lnTo>
                  <a:lnTo>
                    <a:pt x="278" y="329"/>
                  </a:lnTo>
                  <a:lnTo>
                    <a:pt x="278" y="329"/>
                  </a:lnTo>
                  <a:lnTo>
                    <a:pt x="276" y="329"/>
                  </a:lnTo>
                  <a:lnTo>
                    <a:pt x="276" y="329"/>
                  </a:lnTo>
                  <a:lnTo>
                    <a:pt x="276" y="329"/>
                  </a:lnTo>
                  <a:lnTo>
                    <a:pt x="276" y="329"/>
                  </a:lnTo>
                  <a:lnTo>
                    <a:pt x="276" y="329"/>
                  </a:lnTo>
                  <a:lnTo>
                    <a:pt x="276" y="329"/>
                  </a:lnTo>
                  <a:lnTo>
                    <a:pt x="274" y="327"/>
                  </a:lnTo>
                  <a:lnTo>
                    <a:pt x="272" y="327"/>
                  </a:lnTo>
                  <a:lnTo>
                    <a:pt x="272" y="325"/>
                  </a:lnTo>
                  <a:lnTo>
                    <a:pt x="272" y="325"/>
                  </a:lnTo>
                  <a:lnTo>
                    <a:pt x="272" y="325"/>
                  </a:lnTo>
                  <a:lnTo>
                    <a:pt x="272" y="325"/>
                  </a:lnTo>
                  <a:lnTo>
                    <a:pt x="271" y="325"/>
                  </a:lnTo>
                  <a:lnTo>
                    <a:pt x="271" y="325"/>
                  </a:lnTo>
                  <a:lnTo>
                    <a:pt x="271" y="327"/>
                  </a:lnTo>
                  <a:lnTo>
                    <a:pt x="272" y="327"/>
                  </a:lnTo>
                  <a:lnTo>
                    <a:pt x="272" y="327"/>
                  </a:lnTo>
                  <a:lnTo>
                    <a:pt x="272" y="329"/>
                  </a:lnTo>
                  <a:lnTo>
                    <a:pt x="272" y="329"/>
                  </a:lnTo>
                  <a:lnTo>
                    <a:pt x="271" y="329"/>
                  </a:lnTo>
                  <a:lnTo>
                    <a:pt x="271" y="329"/>
                  </a:lnTo>
                  <a:lnTo>
                    <a:pt x="272" y="331"/>
                  </a:lnTo>
                  <a:lnTo>
                    <a:pt x="272" y="331"/>
                  </a:lnTo>
                  <a:lnTo>
                    <a:pt x="272" y="332"/>
                  </a:lnTo>
                  <a:lnTo>
                    <a:pt x="272" y="332"/>
                  </a:lnTo>
                  <a:lnTo>
                    <a:pt x="272" y="332"/>
                  </a:lnTo>
                  <a:lnTo>
                    <a:pt x="272" y="332"/>
                  </a:lnTo>
                  <a:lnTo>
                    <a:pt x="271" y="331"/>
                  </a:lnTo>
                  <a:lnTo>
                    <a:pt x="269" y="329"/>
                  </a:lnTo>
                  <a:lnTo>
                    <a:pt x="267" y="329"/>
                  </a:lnTo>
                  <a:lnTo>
                    <a:pt x="267" y="329"/>
                  </a:lnTo>
                  <a:lnTo>
                    <a:pt x="267" y="327"/>
                  </a:lnTo>
                  <a:lnTo>
                    <a:pt x="267" y="327"/>
                  </a:lnTo>
                  <a:lnTo>
                    <a:pt x="267" y="327"/>
                  </a:lnTo>
                  <a:lnTo>
                    <a:pt x="267" y="327"/>
                  </a:lnTo>
                  <a:lnTo>
                    <a:pt x="267" y="327"/>
                  </a:lnTo>
                  <a:lnTo>
                    <a:pt x="265" y="327"/>
                  </a:lnTo>
                  <a:lnTo>
                    <a:pt x="265" y="327"/>
                  </a:lnTo>
                  <a:lnTo>
                    <a:pt x="265" y="329"/>
                  </a:lnTo>
                  <a:lnTo>
                    <a:pt x="265" y="329"/>
                  </a:lnTo>
                  <a:lnTo>
                    <a:pt x="265" y="329"/>
                  </a:lnTo>
                  <a:lnTo>
                    <a:pt x="263" y="327"/>
                  </a:lnTo>
                  <a:lnTo>
                    <a:pt x="263" y="327"/>
                  </a:lnTo>
                  <a:lnTo>
                    <a:pt x="263" y="327"/>
                  </a:lnTo>
                  <a:lnTo>
                    <a:pt x="263" y="327"/>
                  </a:lnTo>
                  <a:lnTo>
                    <a:pt x="263" y="327"/>
                  </a:lnTo>
                  <a:lnTo>
                    <a:pt x="263" y="329"/>
                  </a:lnTo>
                  <a:lnTo>
                    <a:pt x="262" y="329"/>
                  </a:lnTo>
                  <a:lnTo>
                    <a:pt x="262" y="329"/>
                  </a:lnTo>
                  <a:lnTo>
                    <a:pt x="263" y="329"/>
                  </a:lnTo>
                  <a:lnTo>
                    <a:pt x="263" y="329"/>
                  </a:lnTo>
                  <a:lnTo>
                    <a:pt x="263" y="331"/>
                  </a:lnTo>
                  <a:lnTo>
                    <a:pt x="263" y="331"/>
                  </a:lnTo>
                  <a:lnTo>
                    <a:pt x="263" y="331"/>
                  </a:lnTo>
                  <a:lnTo>
                    <a:pt x="265" y="331"/>
                  </a:lnTo>
                  <a:lnTo>
                    <a:pt x="265" y="329"/>
                  </a:lnTo>
                  <a:lnTo>
                    <a:pt x="267" y="331"/>
                  </a:lnTo>
                  <a:lnTo>
                    <a:pt x="267" y="331"/>
                  </a:lnTo>
                  <a:lnTo>
                    <a:pt x="267" y="331"/>
                  </a:lnTo>
                  <a:lnTo>
                    <a:pt x="269" y="331"/>
                  </a:lnTo>
                  <a:lnTo>
                    <a:pt x="269" y="332"/>
                  </a:lnTo>
                  <a:lnTo>
                    <a:pt x="269" y="332"/>
                  </a:lnTo>
                  <a:lnTo>
                    <a:pt x="269" y="332"/>
                  </a:lnTo>
                  <a:lnTo>
                    <a:pt x="269" y="332"/>
                  </a:lnTo>
                  <a:lnTo>
                    <a:pt x="269" y="332"/>
                  </a:lnTo>
                  <a:lnTo>
                    <a:pt x="269" y="334"/>
                  </a:lnTo>
                  <a:lnTo>
                    <a:pt x="269" y="334"/>
                  </a:lnTo>
                  <a:lnTo>
                    <a:pt x="269" y="334"/>
                  </a:lnTo>
                  <a:lnTo>
                    <a:pt x="271" y="334"/>
                  </a:lnTo>
                  <a:lnTo>
                    <a:pt x="271" y="334"/>
                  </a:lnTo>
                  <a:lnTo>
                    <a:pt x="269" y="334"/>
                  </a:lnTo>
                  <a:lnTo>
                    <a:pt x="269" y="336"/>
                  </a:lnTo>
                  <a:lnTo>
                    <a:pt x="269" y="336"/>
                  </a:lnTo>
                  <a:lnTo>
                    <a:pt x="267" y="336"/>
                  </a:lnTo>
                  <a:lnTo>
                    <a:pt x="267" y="336"/>
                  </a:lnTo>
                  <a:lnTo>
                    <a:pt x="265" y="336"/>
                  </a:lnTo>
                  <a:lnTo>
                    <a:pt x="265" y="336"/>
                  </a:lnTo>
                  <a:lnTo>
                    <a:pt x="265" y="336"/>
                  </a:lnTo>
                  <a:lnTo>
                    <a:pt x="265" y="338"/>
                  </a:lnTo>
                  <a:lnTo>
                    <a:pt x="265" y="338"/>
                  </a:lnTo>
                  <a:lnTo>
                    <a:pt x="263" y="336"/>
                  </a:lnTo>
                  <a:lnTo>
                    <a:pt x="263" y="336"/>
                  </a:lnTo>
                  <a:lnTo>
                    <a:pt x="263" y="336"/>
                  </a:lnTo>
                  <a:lnTo>
                    <a:pt x="262" y="334"/>
                  </a:lnTo>
                  <a:lnTo>
                    <a:pt x="262" y="332"/>
                  </a:lnTo>
                  <a:lnTo>
                    <a:pt x="262" y="332"/>
                  </a:lnTo>
                  <a:lnTo>
                    <a:pt x="262" y="334"/>
                  </a:lnTo>
                  <a:lnTo>
                    <a:pt x="262" y="336"/>
                  </a:lnTo>
                  <a:lnTo>
                    <a:pt x="263" y="336"/>
                  </a:lnTo>
                  <a:lnTo>
                    <a:pt x="263" y="338"/>
                  </a:lnTo>
                  <a:lnTo>
                    <a:pt x="263" y="340"/>
                  </a:lnTo>
                  <a:lnTo>
                    <a:pt x="263" y="342"/>
                  </a:lnTo>
                  <a:lnTo>
                    <a:pt x="262" y="342"/>
                  </a:lnTo>
                  <a:lnTo>
                    <a:pt x="262" y="342"/>
                  </a:lnTo>
                  <a:lnTo>
                    <a:pt x="262" y="342"/>
                  </a:lnTo>
                  <a:lnTo>
                    <a:pt x="262" y="343"/>
                  </a:lnTo>
                  <a:lnTo>
                    <a:pt x="262" y="343"/>
                  </a:lnTo>
                  <a:lnTo>
                    <a:pt x="263" y="343"/>
                  </a:lnTo>
                  <a:lnTo>
                    <a:pt x="263" y="343"/>
                  </a:lnTo>
                  <a:lnTo>
                    <a:pt x="263" y="343"/>
                  </a:lnTo>
                  <a:lnTo>
                    <a:pt x="262" y="343"/>
                  </a:lnTo>
                  <a:lnTo>
                    <a:pt x="262" y="343"/>
                  </a:lnTo>
                  <a:lnTo>
                    <a:pt x="262" y="343"/>
                  </a:lnTo>
                  <a:lnTo>
                    <a:pt x="262" y="345"/>
                  </a:lnTo>
                  <a:lnTo>
                    <a:pt x="262" y="345"/>
                  </a:lnTo>
                  <a:lnTo>
                    <a:pt x="260" y="345"/>
                  </a:lnTo>
                  <a:lnTo>
                    <a:pt x="260" y="345"/>
                  </a:lnTo>
                  <a:lnTo>
                    <a:pt x="260" y="345"/>
                  </a:lnTo>
                  <a:lnTo>
                    <a:pt x="258" y="345"/>
                  </a:lnTo>
                  <a:lnTo>
                    <a:pt x="258" y="343"/>
                  </a:lnTo>
                  <a:lnTo>
                    <a:pt x="258" y="343"/>
                  </a:lnTo>
                  <a:lnTo>
                    <a:pt x="258" y="343"/>
                  </a:lnTo>
                  <a:lnTo>
                    <a:pt x="258" y="342"/>
                  </a:lnTo>
                  <a:lnTo>
                    <a:pt x="258" y="342"/>
                  </a:lnTo>
                  <a:lnTo>
                    <a:pt x="258" y="342"/>
                  </a:lnTo>
                  <a:lnTo>
                    <a:pt x="258" y="340"/>
                  </a:lnTo>
                  <a:lnTo>
                    <a:pt x="256" y="338"/>
                  </a:lnTo>
                  <a:lnTo>
                    <a:pt x="256" y="338"/>
                  </a:lnTo>
                  <a:lnTo>
                    <a:pt x="256" y="336"/>
                  </a:lnTo>
                  <a:lnTo>
                    <a:pt x="256" y="336"/>
                  </a:lnTo>
                  <a:lnTo>
                    <a:pt x="254" y="334"/>
                  </a:lnTo>
                  <a:lnTo>
                    <a:pt x="254" y="336"/>
                  </a:lnTo>
                  <a:lnTo>
                    <a:pt x="254" y="336"/>
                  </a:lnTo>
                  <a:lnTo>
                    <a:pt x="254" y="336"/>
                  </a:lnTo>
                  <a:lnTo>
                    <a:pt x="254" y="336"/>
                  </a:lnTo>
                  <a:lnTo>
                    <a:pt x="254" y="336"/>
                  </a:lnTo>
                  <a:lnTo>
                    <a:pt x="254" y="336"/>
                  </a:lnTo>
                  <a:lnTo>
                    <a:pt x="252" y="336"/>
                  </a:lnTo>
                  <a:lnTo>
                    <a:pt x="252" y="336"/>
                  </a:lnTo>
                  <a:lnTo>
                    <a:pt x="252" y="336"/>
                  </a:lnTo>
                  <a:lnTo>
                    <a:pt x="251" y="336"/>
                  </a:lnTo>
                  <a:lnTo>
                    <a:pt x="251" y="336"/>
                  </a:lnTo>
                  <a:lnTo>
                    <a:pt x="251" y="336"/>
                  </a:lnTo>
                  <a:lnTo>
                    <a:pt x="251" y="338"/>
                  </a:lnTo>
                  <a:lnTo>
                    <a:pt x="251" y="338"/>
                  </a:lnTo>
                  <a:lnTo>
                    <a:pt x="251" y="338"/>
                  </a:lnTo>
                  <a:lnTo>
                    <a:pt x="252" y="338"/>
                  </a:lnTo>
                  <a:lnTo>
                    <a:pt x="252" y="338"/>
                  </a:lnTo>
                  <a:lnTo>
                    <a:pt x="252" y="338"/>
                  </a:lnTo>
                  <a:lnTo>
                    <a:pt x="252" y="338"/>
                  </a:lnTo>
                  <a:lnTo>
                    <a:pt x="254" y="340"/>
                  </a:lnTo>
                  <a:lnTo>
                    <a:pt x="254" y="342"/>
                  </a:lnTo>
                  <a:lnTo>
                    <a:pt x="254" y="342"/>
                  </a:lnTo>
                  <a:lnTo>
                    <a:pt x="256" y="343"/>
                  </a:lnTo>
                  <a:lnTo>
                    <a:pt x="256" y="343"/>
                  </a:lnTo>
                  <a:lnTo>
                    <a:pt x="256" y="343"/>
                  </a:lnTo>
                  <a:lnTo>
                    <a:pt x="256" y="345"/>
                  </a:lnTo>
                  <a:lnTo>
                    <a:pt x="258" y="347"/>
                  </a:lnTo>
                  <a:lnTo>
                    <a:pt x="258" y="347"/>
                  </a:lnTo>
                  <a:lnTo>
                    <a:pt x="258" y="349"/>
                  </a:lnTo>
                  <a:lnTo>
                    <a:pt x="258" y="349"/>
                  </a:lnTo>
                  <a:lnTo>
                    <a:pt x="258" y="349"/>
                  </a:lnTo>
                  <a:lnTo>
                    <a:pt x="256" y="349"/>
                  </a:lnTo>
                  <a:lnTo>
                    <a:pt x="256" y="349"/>
                  </a:lnTo>
                  <a:lnTo>
                    <a:pt x="256" y="347"/>
                  </a:lnTo>
                  <a:lnTo>
                    <a:pt x="256" y="345"/>
                  </a:lnTo>
                  <a:lnTo>
                    <a:pt x="254" y="345"/>
                  </a:lnTo>
                  <a:lnTo>
                    <a:pt x="254" y="343"/>
                  </a:lnTo>
                  <a:lnTo>
                    <a:pt x="254" y="343"/>
                  </a:lnTo>
                  <a:lnTo>
                    <a:pt x="254" y="342"/>
                  </a:lnTo>
                  <a:lnTo>
                    <a:pt x="254" y="342"/>
                  </a:lnTo>
                  <a:lnTo>
                    <a:pt x="254" y="342"/>
                  </a:lnTo>
                  <a:lnTo>
                    <a:pt x="252" y="342"/>
                  </a:lnTo>
                  <a:lnTo>
                    <a:pt x="252" y="343"/>
                  </a:lnTo>
                  <a:lnTo>
                    <a:pt x="252" y="343"/>
                  </a:lnTo>
                  <a:lnTo>
                    <a:pt x="252" y="345"/>
                  </a:lnTo>
                  <a:lnTo>
                    <a:pt x="252" y="345"/>
                  </a:lnTo>
                  <a:lnTo>
                    <a:pt x="254" y="347"/>
                  </a:lnTo>
                  <a:lnTo>
                    <a:pt x="252" y="347"/>
                  </a:lnTo>
                  <a:lnTo>
                    <a:pt x="252" y="347"/>
                  </a:lnTo>
                  <a:lnTo>
                    <a:pt x="252" y="347"/>
                  </a:lnTo>
                  <a:lnTo>
                    <a:pt x="252" y="347"/>
                  </a:lnTo>
                  <a:lnTo>
                    <a:pt x="252" y="347"/>
                  </a:lnTo>
                  <a:lnTo>
                    <a:pt x="251" y="347"/>
                  </a:lnTo>
                  <a:lnTo>
                    <a:pt x="251" y="349"/>
                  </a:lnTo>
                  <a:lnTo>
                    <a:pt x="252" y="349"/>
                  </a:lnTo>
                  <a:lnTo>
                    <a:pt x="251" y="349"/>
                  </a:lnTo>
                  <a:lnTo>
                    <a:pt x="249" y="349"/>
                  </a:lnTo>
                  <a:lnTo>
                    <a:pt x="249" y="349"/>
                  </a:lnTo>
                  <a:lnTo>
                    <a:pt x="247" y="349"/>
                  </a:lnTo>
                  <a:lnTo>
                    <a:pt x="247" y="351"/>
                  </a:lnTo>
                  <a:lnTo>
                    <a:pt x="247" y="351"/>
                  </a:lnTo>
                  <a:lnTo>
                    <a:pt x="249" y="351"/>
                  </a:lnTo>
                  <a:lnTo>
                    <a:pt x="249" y="351"/>
                  </a:lnTo>
                  <a:lnTo>
                    <a:pt x="249" y="353"/>
                  </a:lnTo>
                  <a:lnTo>
                    <a:pt x="249" y="353"/>
                  </a:lnTo>
                  <a:lnTo>
                    <a:pt x="251" y="354"/>
                  </a:lnTo>
                  <a:lnTo>
                    <a:pt x="252" y="354"/>
                  </a:lnTo>
                  <a:lnTo>
                    <a:pt x="252" y="356"/>
                  </a:lnTo>
                  <a:lnTo>
                    <a:pt x="252" y="356"/>
                  </a:lnTo>
                  <a:lnTo>
                    <a:pt x="252" y="356"/>
                  </a:lnTo>
                  <a:lnTo>
                    <a:pt x="251" y="358"/>
                  </a:lnTo>
                  <a:lnTo>
                    <a:pt x="252" y="358"/>
                  </a:lnTo>
                  <a:lnTo>
                    <a:pt x="252" y="360"/>
                  </a:lnTo>
                  <a:lnTo>
                    <a:pt x="252" y="360"/>
                  </a:lnTo>
                  <a:lnTo>
                    <a:pt x="254" y="362"/>
                  </a:lnTo>
                  <a:lnTo>
                    <a:pt x="254" y="362"/>
                  </a:lnTo>
                  <a:lnTo>
                    <a:pt x="254" y="362"/>
                  </a:lnTo>
                  <a:lnTo>
                    <a:pt x="254" y="364"/>
                  </a:lnTo>
                  <a:lnTo>
                    <a:pt x="256" y="362"/>
                  </a:lnTo>
                  <a:lnTo>
                    <a:pt x="256" y="362"/>
                  </a:lnTo>
                  <a:lnTo>
                    <a:pt x="256" y="362"/>
                  </a:lnTo>
                  <a:lnTo>
                    <a:pt x="256" y="362"/>
                  </a:lnTo>
                  <a:lnTo>
                    <a:pt x="256" y="362"/>
                  </a:lnTo>
                  <a:lnTo>
                    <a:pt x="256" y="364"/>
                  </a:lnTo>
                  <a:lnTo>
                    <a:pt x="258" y="364"/>
                  </a:lnTo>
                  <a:lnTo>
                    <a:pt x="258" y="364"/>
                  </a:lnTo>
                  <a:lnTo>
                    <a:pt x="258" y="365"/>
                  </a:lnTo>
                  <a:lnTo>
                    <a:pt x="258" y="365"/>
                  </a:lnTo>
                  <a:lnTo>
                    <a:pt x="258" y="365"/>
                  </a:lnTo>
                  <a:lnTo>
                    <a:pt x="258" y="365"/>
                  </a:lnTo>
                  <a:lnTo>
                    <a:pt x="258" y="365"/>
                  </a:lnTo>
                  <a:lnTo>
                    <a:pt x="256" y="365"/>
                  </a:lnTo>
                  <a:lnTo>
                    <a:pt x="256" y="365"/>
                  </a:lnTo>
                  <a:lnTo>
                    <a:pt x="254" y="365"/>
                  </a:lnTo>
                  <a:lnTo>
                    <a:pt x="254" y="365"/>
                  </a:lnTo>
                  <a:lnTo>
                    <a:pt x="256" y="365"/>
                  </a:lnTo>
                  <a:lnTo>
                    <a:pt x="256" y="367"/>
                  </a:lnTo>
                  <a:lnTo>
                    <a:pt x="258" y="367"/>
                  </a:lnTo>
                  <a:lnTo>
                    <a:pt x="258" y="367"/>
                  </a:lnTo>
                  <a:lnTo>
                    <a:pt x="258" y="367"/>
                  </a:lnTo>
                  <a:lnTo>
                    <a:pt x="260" y="369"/>
                  </a:lnTo>
                  <a:lnTo>
                    <a:pt x="260" y="369"/>
                  </a:lnTo>
                  <a:lnTo>
                    <a:pt x="260" y="369"/>
                  </a:lnTo>
                  <a:lnTo>
                    <a:pt x="258" y="369"/>
                  </a:lnTo>
                  <a:lnTo>
                    <a:pt x="258" y="369"/>
                  </a:lnTo>
                  <a:lnTo>
                    <a:pt x="258" y="369"/>
                  </a:lnTo>
                  <a:lnTo>
                    <a:pt x="256" y="367"/>
                  </a:lnTo>
                  <a:lnTo>
                    <a:pt x="254" y="369"/>
                  </a:lnTo>
                  <a:lnTo>
                    <a:pt x="254" y="369"/>
                  </a:lnTo>
                  <a:lnTo>
                    <a:pt x="254" y="367"/>
                  </a:lnTo>
                  <a:lnTo>
                    <a:pt x="254" y="367"/>
                  </a:lnTo>
                  <a:lnTo>
                    <a:pt x="254" y="367"/>
                  </a:lnTo>
                  <a:lnTo>
                    <a:pt x="252" y="367"/>
                  </a:lnTo>
                  <a:lnTo>
                    <a:pt x="252" y="367"/>
                  </a:lnTo>
                  <a:lnTo>
                    <a:pt x="251" y="367"/>
                  </a:lnTo>
                  <a:lnTo>
                    <a:pt x="251" y="367"/>
                  </a:lnTo>
                  <a:lnTo>
                    <a:pt x="249" y="365"/>
                  </a:lnTo>
                  <a:lnTo>
                    <a:pt x="249" y="365"/>
                  </a:lnTo>
                  <a:lnTo>
                    <a:pt x="249" y="365"/>
                  </a:lnTo>
                  <a:lnTo>
                    <a:pt x="249" y="364"/>
                  </a:lnTo>
                  <a:lnTo>
                    <a:pt x="249" y="365"/>
                  </a:lnTo>
                  <a:lnTo>
                    <a:pt x="247" y="365"/>
                  </a:lnTo>
                  <a:lnTo>
                    <a:pt x="247" y="365"/>
                  </a:lnTo>
                  <a:lnTo>
                    <a:pt x="247" y="365"/>
                  </a:lnTo>
                  <a:lnTo>
                    <a:pt x="247" y="365"/>
                  </a:lnTo>
                  <a:lnTo>
                    <a:pt x="245" y="365"/>
                  </a:lnTo>
                  <a:lnTo>
                    <a:pt x="245" y="365"/>
                  </a:lnTo>
                  <a:lnTo>
                    <a:pt x="243" y="365"/>
                  </a:lnTo>
                  <a:lnTo>
                    <a:pt x="243" y="365"/>
                  </a:lnTo>
                  <a:lnTo>
                    <a:pt x="243" y="367"/>
                  </a:lnTo>
                  <a:lnTo>
                    <a:pt x="243" y="367"/>
                  </a:lnTo>
                  <a:lnTo>
                    <a:pt x="241" y="367"/>
                  </a:lnTo>
                  <a:lnTo>
                    <a:pt x="241" y="365"/>
                  </a:lnTo>
                  <a:lnTo>
                    <a:pt x="241" y="365"/>
                  </a:lnTo>
                  <a:lnTo>
                    <a:pt x="240" y="365"/>
                  </a:lnTo>
                  <a:lnTo>
                    <a:pt x="240" y="365"/>
                  </a:lnTo>
                  <a:lnTo>
                    <a:pt x="240" y="365"/>
                  </a:lnTo>
                  <a:lnTo>
                    <a:pt x="238" y="365"/>
                  </a:lnTo>
                  <a:lnTo>
                    <a:pt x="238" y="364"/>
                  </a:lnTo>
                  <a:lnTo>
                    <a:pt x="238" y="364"/>
                  </a:lnTo>
                  <a:lnTo>
                    <a:pt x="238" y="364"/>
                  </a:lnTo>
                  <a:lnTo>
                    <a:pt x="238" y="364"/>
                  </a:lnTo>
                  <a:lnTo>
                    <a:pt x="236" y="364"/>
                  </a:lnTo>
                  <a:lnTo>
                    <a:pt x="236" y="364"/>
                  </a:lnTo>
                  <a:lnTo>
                    <a:pt x="236" y="364"/>
                  </a:lnTo>
                  <a:lnTo>
                    <a:pt x="236" y="364"/>
                  </a:lnTo>
                  <a:lnTo>
                    <a:pt x="236" y="364"/>
                  </a:lnTo>
                  <a:lnTo>
                    <a:pt x="234" y="364"/>
                  </a:lnTo>
                  <a:lnTo>
                    <a:pt x="234" y="364"/>
                  </a:lnTo>
                  <a:lnTo>
                    <a:pt x="236" y="364"/>
                  </a:lnTo>
                  <a:lnTo>
                    <a:pt x="236" y="365"/>
                  </a:lnTo>
                  <a:lnTo>
                    <a:pt x="234" y="365"/>
                  </a:lnTo>
                  <a:lnTo>
                    <a:pt x="234" y="365"/>
                  </a:lnTo>
                  <a:lnTo>
                    <a:pt x="234" y="365"/>
                  </a:lnTo>
                  <a:lnTo>
                    <a:pt x="234" y="364"/>
                  </a:lnTo>
                  <a:lnTo>
                    <a:pt x="234" y="365"/>
                  </a:lnTo>
                  <a:lnTo>
                    <a:pt x="234" y="365"/>
                  </a:lnTo>
                  <a:lnTo>
                    <a:pt x="234" y="367"/>
                  </a:lnTo>
                  <a:lnTo>
                    <a:pt x="234" y="367"/>
                  </a:lnTo>
                  <a:lnTo>
                    <a:pt x="234" y="367"/>
                  </a:lnTo>
                  <a:lnTo>
                    <a:pt x="232" y="367"/>
                  </a:lnTo>
                  <a:lnTo>
                    <a:pt x="234" y="367"/>
                  </a:lnTo>
                  <a:lnTo>
                    <a:pt x="234" y="369"/>
                  </a:lnTo>
                  <a:lnTo>
                    <a:pt x="232" y="369"/>
                  </a:lnTo>
                  <a:lnTo>
                    <a:pt x="232" y="369"/>
                  </a:lnTo>
                  <a:lnTo>
                    <a:pt x="230" y="369"/>
                  </a:lnTo>
                  <a:lnTo>
                    <a:pt x="230" y="369"/>
                  </a:lnTo>
                  <a:lnTo>
                    <a:pt x="230" y="369"/>
                  </a:lnTo>
                  <a:lnTo>
                    <a:pt x="230" y="369"/>
                  </a:lnTo>
                  <a:lnTo>
                    <a:pt x="230" y="369"/>
                  </a:lnTo>
                  <a:lnTo>
                    <a:pt x="230" y="367"/>
                  </a:lnTo>
                  <a:lnTo>
                    <a:pt x="230" y="367"/>
                  </a:lnTo>
                  <a:lnTo>
                    <a:pt x="230" y="367"/>
                  </a:lnTo>
                  <a:lnTo>
                    <a:pt x="229" y="365"/>
                  </a:lnTo>
                  <a:lnTo>
                    <a:pt x="229" y="365"/>
                  </a:lnTo>
                  <a:lnTo>
                    <a:pt x="230" y="364"/>
                  </a:lnTo>
                  <a:lnTo>
                    <a:pt x="230" y="364"/>
                  </a:lnTo>
                  <a:lnTo>
                    <a:pt x="230" y="362"/>
                  </a:lnTo>
                  <a:lnTo>
                    <a:pt x="230" y="362"/>
                  </a:lnTo>
                  <a:lnTo>
                    <a:pt x="230" y="362"/>
                  </a:lnTo>
                  <a:lnTo>
                    <a:pt x="230" y="362"/>
                  </a:lnTo>
                  <a:lnTo>
                    <a:pt x="230" y="360"/>
                  </a:lnTo>
                  <a:lnTo>
                    <a:pt x="230" y="360"/>
                  </a:lnTo>
                  <a:lnTo>
                    <a:pt x="230" y="360"/>
                  </a:lnTo>
                  <a:lnTo>
                    <a:pt x="232" y="360"/>
                  </a:lnTo>
                  <a:lnTo>
                    <a:pt x="232" y="362"/>
                  </a:lnTo>
                  <a:lnTo>
                    <a:pt x="234" y="362"/>
                  </a:lnTo>
                  <a:lnTo>
                    <a:pt x="234" y="362"/>
                  </a:lnTo>
                  <a:lnTo>
                    <a:pt x="234" y="362"/>
                  </a:lnTo>
                  <a:lnTo>
                    <a:pt x="234" y="362"/>
                  </a:lnTo>
                  <a:lnTo>
                    <a:pt x="234" y="362"/>
                  </a:lnTo>
                  <a:lnTo>
                    <a:pt x="234" y="360"/>
                  </a:lnTo>
                  <a:lnTo>
                    <a:pt x="234" y="360"/>
                  </a:lnTo>
                  <a:lnTo>
                    <a:pt x="234" y="360"/>
                  </a:lnTo>
                  <a:lnTo>
                    <a:pt x="232" y="360"/>
                  </a:lnTo>
                  <a:lnTo>
                    <a:pt x="232" y="360"/>
                  </a:lnTo>
                  <a:lnTo>
                    <a:pt x="232" y="360"/>
                  </a:lnTo>
                  <a:lnTo>
                    <a:pt x="230" y="358"/>
                  </a:lnTo>
                  <a:lnTo>
                    <a:pt x="230" y="358"/>
                  </a:lnTo>
                  <a:lnTo>
                    <a:pt x="230" y="358"/>
                  </a:lnTo>
                  <a:lnTo>
                    <a:pt x="232" y="358"/>
                  </a:lnTo>
                  <a:lnTo>
                    <a:pt x="232" y="356"/>
                  </a:lnTo>
                  <a:lnTo>
                    <a:pt x="232" y="356"/>
                  </a:lnTo>
                  <a:lnTo>
                    <a:pt x="232" y="354"/>
                  </a:lnTo>
                  <a:lnTo>
                    <a:pt x="232" y="354"/>
                  </a:lnTo>
                  <a:lnTo>
                    <a:pt x="232" y="354"/>
                  </a:lnTo>
                  <a:lnTo>
                    <a:pt x="232" y="354"/>
                  </a:lnTo>
                  <a:lnTo>
                    <a:pt x="232" y="354"/>
                  </a:lnTo>
                  <a:lnTo>
                    <a:pt x="232" y="356"/>
                  </a:lnTo>
                  <a:lnTo>
                    <a:pt x="234" y="356"/>
                  </a:lnTo>
                  <a:lnTo>
                    <a:pt x="234" y="356"/>
                  </a:lnTo>
                  <a:lnTo>
                    <a:pt x="234" y="354"/>
                  </a:lnTo>
                  <a:lnTo>
                    <a:pt x="234" y="354"/>
                  </a:lnTo>
                  <a:lnTo>
                    <a:pt x="236" y="356"/>
                  </a:lnTo>
                  <a:lnTo>
                    <a:pt x="236" y="356"/>
                  </a:lnTo>
                  <a:lnTo>
                    <a:pt x="236" y="354"/>
                  </a:lnTo>
                  <a:lnTo>
                    <a:pt x="236" y="354"/>
                  </a:lnTo>
                  <a:lnTo>
                    <a:pt x="236" y="354"/>
                  </a:lnTo>
                  <a:lnTo>
                    <a:pt x="236" y="354"/>
                  </a:lnTo>
                  <a:lnTo>
                    <a:pt x="236" y="356"/>
                  </a:lnTo>
                  <a:lnTo>
                    <a:pt x="238" y="356"/>
                  </a:lnTo>
                  <a:lnTo>
                    <a:pt x="238" y="356"/>
                  </a:lnTo>
                  <a:lnTo>
                    <a:pt x="238" y="356"/>
                  </a:lnTo>
                  <a:lnTo>
                    <a:pt x="240" y="356"/>
                  </a:lnTo>
                  <a:lnTo>
                    <a:pt x="240" y="356"/>
                  </a:lnTo>
                  <a:lnTo>
                    <a:pt x="240" y="358"/>
                  </a:lnTo>
                  <a:lnTo>
                    <a:pt x="240" y="358"/>
                  </a:lnTo>
                  <a:lnTo>
                    <a:pt x="241" y="358"/>
                  </a:lnTo>
                  <a:lnTo>
                    <a:pt x="241" y="358"/>
                  </a:lnTo>
                  <a:lnTo>
                    <a:pt x="241" y="356"/>
                  </a:lnTo>
                  <a:lnTo>
                    <a:pt x="241" y="356"/>
                  </a:lnTo>
                  <a:lnTo>
                    <a:pt x="241" y="356"/>
                  </a:lnTo>
                  <a:lnTo>
                    <a:pt x="241" y="356"/>
                  </a:lnTo>
                  <a:lnTo>
                    <a:pt x="240" y="356"/>
                  </a:lnTo>
                  <a:lnTo>
                    <a:pt x="240" y="356"/>
                  </a:lnTo>
                  <a:lnTo>
                    <a:pt x="240" y="354"/>
                  </a:lnTo>
                  <a:lnTo>
                    <a:pt x="240" y="354"/>
                  </a:lnTo>
                  <a:lnTo>
                    <a:pt x="238" y="354"/>
                  </a:lnTo>
                  <a:lnTo>
                    <a:pt x="238" y="354"/>
                  </a:lnTo>
                  <a:lnTo>
                    <a:pt x="238" y="354"/>
                  </a:lnTo>
                  <a:lnTo>
                    <a:pt x="238" y="354"/>
                  </a:lnTo>
                  <a:lnTo>
                    <a:pt x="236" y="354"/>
                  </a:lnTo>
                  <a:lnTo>
                    <a:pt x="236" y="353"/>
                  </a:lnTo>
                  <a:lnTo>
                    <a:pt x="236" y="353"/>
                  </a:lnTo>
                  <a:lnTo>
                    <a:pt x="236" y="353"/>
                  </a:lnTo>
                  <a:lnTo>
                    <a:pt x="234" y="354"/>
                  </a:lnTo>
                  <a:lnTo>
                    <a:pt x="234" y="353"/>
                  </a:lnTo>
                  <a:lnTo>
                    <a:pt x="234" y="353"/>
                  </a:lnTo>
                  <a:lnTo>
                    <a:pt x="232" y="351"/>
                  </a:lnTo>
                  <a:lnTo>
                    <a:pt x="234" y="351"/>
                  </a:lnTo>
                  <a:lnTo>
                    <a:pt x="234" y="349"/>
                  </a:lnTo>
                  <a:lnTo>
                    <a:pt x="234" y="349"/>
                  </a:lnTo>
                  <a:lnTo>
                    <a:pt x="234" y="349"/>
                  </a:lnTo>
                  <a:lnTo>
                    <a:pt x="234" y="349"/>
                  </a:lnTo>
                  <a:lnTo>
                    <a:pt x="232" y="349"/>
                  </a:lnTo>
                  <a:lnTo>
                    <a:pt x="232" y="347"/>
                  </a:lnTo>
                  <a:lnTo>
                    <a:pt x="232" y="347"/>
                  </a:lnTo>
                  <a:lnTo>
                    <a:pt x="230" y="349"/>
                  </a:lnTo>
                  <a:lnTo>
                    <a:pt x="230" y="349"/>
                  </a:lnTo>
                  <a:lnTo>
                    <a:pt x="230" y="349"/>
                  </a:lnTo>
                  <a:lnTo>
                    <a:pt x="230" y="349"/>
                  </a:lnTo>
                  <a:lnTo>
                    <a:pt x="232" y="349"/>
                  </a:lnTo>
                  <a:lnTo>
                    <a:pt x="232" y="351"/>
                  </a:lnTo>
                  <a:lnTo>
                    <a:pt x="232" y="351"/>
                  </a:lnTo>
                  <a:lnTo>
                    <a:pt x="232" y="351"/>
                  </a:lnTo>
                  <a:lnTo>
                    <a:pt x="232" y="351"/>
                  </a:lnTo>
                  <a:lnTo>
                    <a:pt x="232" y="353"/>
                  </a:lnTo>
                  <a:lnTo>
                    <a:pt x="232" y="353"/>
                  </a:lnTo>
                  <a:lnTo>
                    <a:pt x="230" y="353"/>
                  </a:lnTo>
                  <a:lnTo>
                    <a:pt x="230" y="353"/>
                  </a:lnTo>
                  <a:lnTo>
                    <a:pt x="230" y="353"/>
                  </a:lnTo>
                  <a:lnTo>
                    <a:pt x="230" y="354"/>
                  </a:lnTo>
                  <a:lnTo>
                    <a:pt x="230" y="354"/>
                  </a:lnTo>
                  <a:lnTo>
                    <a:pt x="230" y="354"/>
                  </a:lnTo>
                  <a:lnTo>
                    <a:pt x="230" y="354"/>
                  </a:lnTo>
                  <a:lnTo>
                    <a:pt x="230" y="356"/>
                  </a:lnTo>
                  <a:lnTo>
                    <a:pt x="230" y="356"/>
                  </a:lnTo>
                  <a:lnTo>
                    <a:pt x="230" y="356"/>
                  </a:lnTo>
                  <a:lnTo>
                    <a:pt x="229" y="358"/>
                  </a:lnTo>
                  <a:lnTo>
                    <a:pt x="229" y="358"/>
                  </a:lnTo>
                  <a:lnTo>
                    <a:pt x="229" y="358"/>
                  </a:lnTo>
                  <a:lnTo>
                    <a:pt x="230" y="358"/>
                  </a:lnTo>
                  <a:lnTo>
                    <a:pt x="230" y="360"/>
                  </a:lnTo>
                  <a:lnTo>
                    <a:pt x="230" y="360"/>
                  </a:lnTo>
                  <a:lnTo>
                    <a:pt x="229" y="360"/>
                  </a:lnTo>
                  <a:lnTo>
                    <a:pt x="229" y="362"/>
                  </a:lnTo>
                  <a:lnTo>
                    <a:pt x="227" y="362"/>
                  </a:lnTo>
                  <a:lnTo>
                    <a:pt x="227" y="362"/>
                  </a:lnTo>
                  <a:lnTo>
                    <a:pt x="227" y="362"/>
                  </a:lnTo>
                  <a:lnTo>
                    <a:pt x="227" y="360"/>
                  </a:lnTo>
                  <a:lnTo>
                    <a:pt x="227" y="360"/>
                  </a:lnTo>
                  <a:lnTo>
                    <a:pt x="227" y="360"/>
                  </a:lnTo>
                  <a:lnTo>
                    <a:pt x="227" y="358"/>
                  </a:lnTo>
                  <a:lnTo>
                    <a:pt x="227" y="358"/>
                  </a:lnTo>
                  <a:lnTo>
                    <a:pt x="227" y="358"/>
                  </a:lnTo>
                  <a:lnTo>
                    <a:pt x="227" y="358"/>
                  </a:lnTo>
                  <a:lnTo>
                    <a:pt x="227" y="356"/>
                  </a:lnTo>
                  <a:lnTo>
                    <a:pt x="227" y="356"/>
                  </a:lnTo>
                  <a:lnTo>
                    <a:pt x="227" y="356"/>
                  </a:lnTo>
                  <a:lnTo>
                    <a:pt x="227" y="356"/>
                  </a:lnTo>
                  <a:lnTo>
                    <a:pt x="227" y="354"/>
                  </a:lnTo>
                  <a:lnTo>
                    <a:pt x="227" y="354"/>
                  </a:lnTo>
                  <a:lnTo>
                    <a:pt x="227" y="353"/>
                  </a:lnTo>
                  <a:lnTo>
                    <a:pt x="227" y="353"/>
                  </a:lnTo>
                  <a:lnTo>
                    <a:pt x="227" y="353"/>
                  </a:lnTo>
                  <a:lnTo>
                    <a:pt x="227" y="353"/>
                  </a:lnTo>
                  <a:lnTo>
                    <a:pt x="227" y="351"/>
                  </a:lnTo>
                  <a:lnTo>
                    <a:pt x="227" y="351"/>
                  </a:lnTo>
                  <a:lnTo>
                    <a:pt x="227" y="349"/>
                  </a:lnTo>
                  <a:lnTo>
                    <a:pt x="227" y="349"/>
                  </a:lnTo>
                  <a:lnTo>
                    <a:pt x="227" y="347"/>
                  </a:lnTo>
                  <a:lnTo>
                    <a:pt x="227" y="345"/>
                  </a:lnTo>
                  <a:lnTo>
                    <a:pt x="227" y="345"/>
                  </a:lnTo>
                  <a:lnTo>
                    <a:pt x="227" y="343"/>
                  </a:lnTo>
                  <a:lnTo>
                    <a:pt x="227" y="343"/>
                  </a:lnTo>
                  <a:lnTo>
                    <a:pt x="227" y="342"/>
                  </a:lnTo>
                  <a:lnTo>
                    <a:pt x="227" y="342"/>
                  </a:lnTo>
                  <a:lnTo>
                    <a:pt x="227" y="342"/>
                  </a:lnTo>
                  <a:lnTo>
                    <a:pt x="227" y="340"/>
                  </a:lnTo>
                  <a:lnTo>
                    <a:pt x="227" y="338"/>
                  </a:lnTo>
                  <a:lnTo>
                    <a:pt x="227" y="338"/>
                  </a:lnTo>
                  <a:lnTo>
                    <a:pt x="227" y="338"/>
                  </a:lnTo>
                  <a:lnTo>
                    <a:pt x="225" y="338"/>
                  </a:lnTo>
                  <a:lnTo>
                    <a:pt x="225" y="340"/>
                  </a:lnTo>
                  <a:lnTo>
                    <a:pt x="225" y="340"/>
                  </a:lnTo>
                  <a:lnTo>
                    <a:pt x="225" y="340"/>
                  </a:lnTo>
                  <a:lnTo>
                    <a:pt x="223" y="340"/>
                  </a:lnTo>
                  <a:lnTo>
                    <a:pt x="223" y="338"/>
                  </a:lnTo>
                  <a:lnTo>
                    <a:pt x="223" y="338"/>
                  </a:lnTo>
                  <a:lnTo>
                    <a:pt x="223" y="338"/>
                  </a:lnTo>
                  <a:lnTo>
                    <a:pt x="221" y="338"/>
                  </a:lnTo>
                  <a:lnTo>
                    <a:pt x="221" y="338"/>
                  </a:lnTo>
                  <a:lnTo>
                    <a:pt x="220" y="338"/>
                  </a:lnTo>
                  <a:lnTo>
                    <a:pt x="220" y="338"/>
                  </a:lnTo>
                  <a:lnTo>
                    <a:pt x="218" y="336"/>
                  </a:lnTo>
                  <a:lnTo>
                    <a:pt x="218" y="336"/>
                  </a:lnTo>
                  <a:lnTo>
                    <a:pt x="216" y="336"/>
                  </a:lnTo>
                  <a:lnTo>
                    <a:pt x="214" y="334"/>
                  </a:lnTo>
                  <a:lnTo>
                    <a:pt x="214" y="334"/>
                  </a:lnTo>
                  <a:lnTo>
                    <a:pt x="214" y="332"/>
                  </a:lnTo>
                  <a:lnTo>
                    <a:pt x="214" y="331"/>
                  </a:lnTo>
                  <a:lnTo>
                    <a:pt x="214" y="331"/>
                  </a:lnTo>
                  <a:lnTo>
                    <a:pt x="214" y="329"/>
                  </a:lnTo>
                  <a:lnTo>
                    <a:pt x="214" y="329"/>
                  </a:lnTo>
                  <a:lnTo>
                    <a:pt x="214" y="327"/>
                  </a:lnTo>
                  <a:lnTo>
                    <a:pt x="214" y="327"/>
                  </a:lnTo>
                  <a:lnTo>
                    <a:pt x="214" y="327"/>
                  </a:lnTo>
                  <a:lnTo>
                    <a:pt x="214" y="329"/>
                  </a:lnTo>
                  <a:lnTo>
                    <a:pt x="214" y="329"/>
                  </a:lnTo>
                  <a:lnTo>
                    <a:pt x="214" y="329"/>
                  </a:lnTo>
                  <a:lnTo>
                    <a:pt x="214" y="329"/>
                  </a:lnTo>
                  <a:lnTo>
                    <a:pt x="214" y="331"/>
                  </a:lnTo>
                  <a:lnTo>
                    <a:pt x="214" y="332"/>
                  </a:lnTo>
                  <a:lnTo>
                    <a:pt x="214" y="334"/>
                  </a:lnTo>
                  <a:lnTo>
                    <a:pt x="214" y="334"/>
                  </a:lnTo>
                  <a:lnTo>
                    <a:pt x="214" y="336"/>
                  </a:lnTo>
                  <a:lnTo>
                    <a:pt x="214" y="336"/>
                  </a:lnTo>
                  <a:lnTo>
                    <a:pt x="216" y="336"/>
                  </a:lnTo>
                  <a:lnTo>
                    <a:pt x="216" y="336"/>
                  </a:lnTo>
                  <a:lnTo>
                    <a:pt x="216" y="336"/>
                  </a:lnTo>
                  <a:lnTo>
                    <a:pt x="218" y="336"/>
                  </a:lnTo>
                  <a:lnTo>
                    <a:pt x="220" y="338"/>
                  </a:lnTo>
                  <a:lnTo>
                    <a:pt x="220" y="340"/>
                  </a:lnTo>
                  <a:lnTo>
                    <a:pt x="221" y="342"/>
                  </a:lnTo>
                  <a:lnTo>
                    <a:pt x="221" y="343"/>
                  </a:lnTo>
                  <a:lnTo>
                    <a:pt x="223" y="345"/>
                  </a:lnTo>
                  <a:lnTo>
                    <a:pt x="223" y="347"/>
                  </a:lnTo>
                  <a:lnTo>
                    <a:pt x="223" y="349"/>
                  </a:lnTo>
                  <a:lnTo>
                    <a:pt x="223" y="349"/>
                  </a:lnTo>
                  <a:lnTo>
                    <a:pt x="223" y="349"/>
                  </a:lnTo>
                  <a:lnTo>
                    <a:pt x="223" y="349"/>
                  </a:lnTo>
                  <a:lnTo>
                    <a:pt x="223" y="351"/>
                  </a:lnTo>
                  <a:lnTo>
                    <a:pt x="223" y="351"/>
                  </a:lnTo>
                  <a:lnTo>
                    <a:pt x="225" y="351"/>
                  </a:lnTo>
                  <a:lnTo>
                    <a:pt x="225" y="351"/>
                  </a:lnTo>
                  <a:lnTo>
                    <a:pt x="225" y="351"/>
                  </a:lnTo>
                  <a:lnTo>
                    <a:pt x="225" y="351"/>
                  </a:lnTo>
                  <a:lnTo>
                    <a:pt x="223" y="353"/>
                  </a:lnTo>
                  <a:lnTo>
                    <a:pt x="223" y="353"/>
                  </a:lnTo>
                  <a:lnTo>
                    <a:pt x="223" y="353"/>
                  </a:lnTo>
                  <a:lnTo>
                    <a:pt x="223" y="354"/>
                  </a:lnTo>
                  <a:lnTo>
                    <a:pt x="223" y="354"/>
                  </a:lnTo>
                  <a:lnTo>
                    <a:pt x="221" y="354"/>
                  </a:lnTo>
                  <a:lnTo>
                    <a:pt x="221" y="354"/>
                  </a:lnTo>
                  <a:lnTo>
                    <a:pt x="221" y="354"/>
                  </a:lnTo>
                  <a:lnTo>
                    <a:pt x="221" y="353"/>
                  </a:lnTo>
                  <a:lnTo>
                    <a:pt x="221" y="353"/>
                  </a:lnTo>
                  <a:lnTo>
                    <a:pt x="221" y="351"/>
                  </a:lnTo>
                  <a:lnTo>
                    <a:pt x="221" y="353"/>
                  </a:lnTo>
                  <a:lnTo>
                    <a:pt x="220" y="353"/>
                  </a:lnTo>
                  <a:lnTo>
                    <a:pt x="220" y="354"/>
                  </a:lnTo>
                  <a:lnTo>
                    <a:pt x="220" y="354"/>
                  </a:lnTo>
                  <a:lnTo>
                    <a:pt x="218" y="354"/>
                  </a:lnTo>
                  <a:lnTo>
                    <a:pt x="218" y="354"/>
                  </a:lnTo>
                  <a:lnTo>
                    <a:pt x="218" y="356"/>
                  </a:lnTo>
                  <a:lnTo>
                    <a:pt x="218" y="356"/>
                  </a:lnTo>
                  <a:lnTo>
                    <a:pt x="218" y="356"/>
                  </a:lnTo>
                  <a:lnTo>
                    <a:pt x="216" y="356"/>
                  </a:lnTo>
                  <a:lnTo>
                    <a:pt x="216" y="358"/>
                  </a:lnTo>
                  <a:lnTo>
                    <a:pt x="216" y="358"/>
                  </a:lnTo>
                  <a:lnTo>
                    <a:pt x="216" y="358"/>
                  </a:lnTo>
                  <a:lnTo>
                    <a:pt x="216" y="360"/>
                  </a:lnTo>
                  <a:lnTo>
                    <a:pt x="216" y="360"/>
                  </a:lnTo>
                  <a:lnTo>
                    <a:pt x="216" y="360"/>
                  </a:lnTo>
                  <a:lnTo>
                    <a:pt x="214" y="360"/>
                  </a:lnTo>
                  <a:lnTo>
                    <a:pt x="214" y="360"/>
                  </a:lnTo>
                  <a:lnTo>
                    <a:pt x="214" y="360"/>
                  </a:lnTo>
                  <a:lnTo>
                    <a:pt x="214" y="360"/>
                  </a:lnTo>
                  <a:lnTo>
                    <a:pt x="212" y="360"/>
                  </a:lnTo>
                  <a:lnTo>
                    <a:pt x="212" y="362"/>
                  </a:lnTo>
                  <a:lnTo>
                    <a:pt x="212" y="362"/>
                  </a:lnTo>
                  <a:lnTo>
                    <a:pt x="212" y="362"/>
                  </a:lnTo>
                  <a:lnTo>
                    <a:pt x="212" y="362"/>
                  </a:lnTo>
                  <a:lnTo>
                    <a:pt x="212" y="364"/>
                  </a:lnTo>
                  <a:lnTo>
                    <a:pt x="214" y="364"/>
                  </a:lnTo>
                  <a:lnTo>
                    <a:pt x="214" y="365"/>
                  </a:lnTo>
                  <a:lnTo>
                    <a:pt x="214" y="365"/>
                  </a:lnTo>
                  <a:lnTo>
                    <a:pt x="214" y="365"/>
                  </a:lnTo>
                  <a:lnTo>
                    <a:pt x="214" y="365"/>
                  </a:lnTo>
                  <a:lnTo>
                    <a:pt x="216" y="365"/>
                  </a:lnTo>
                  <a:lnTo>
                    <a:pt x="218" y="365"/>
                  </a:lnTo>
                  <a:lnTo>
                    <a:pt x="218" y="367"/>
                  </a:lnTo>
                  <a:lnTo>
                    <a:pt x="220" y="369"/>
                  </a:lnTo>
                  <a:lnTo>
                    <a:pt x="220" y="371"/>
                  </a:lnTo>
                  <a:lnTo>
                    <a:pt x="220" y="373"/>
                  </a:lnTo>
                  <a:lnTo>
                    <a:pt x="220" y="376"/>
                  </a:lnTo>
                  <a:lnTo>
                    <a:pt x="220" y="376"/>
                  </a:lnTo>
                  <a:lnTo>
                    <a:pt x="218" y="376"/>
                  </a:lnTo>
                  <a:lnTo>
                    <a:pt x="218" y="376"/>
                  </a:lnTo>
                  <a:lnTo>
                    <a:pt x="218" y="376"/>
                  </a:lnTo>
                  <a:lnTo>
                    <a:pt x="218" y="378"/>
                  </a:lnTo>
                  <a:lnTo>
                    <a:pt x="218" y="380"/>
                  </a:lnTo>
                  <a:lnTo>
                    <a:pt x="218" y="380"/>
                  </a:lnTo>
                  <a:lnTo>
                    <a:pt x="218" y="380"/>
                  </a:lnTo>
                  <a:lnTo>
                    <a:pt x="218" y="384"/>
                  </a:lnTo>
                  <a:lnTo>
                    <a:pt x="218" y="385"/>
                  </a:lnTo>
                  <a:lnTo>
                    <a:pt x="218" y="385"/>
                  </a:lnTo>
                  <a:lnTo>
                    <a:pt x="218" y="385"/>
                  </a:lnTo>
                  <a:lnTo>
                    <a:pt x="218" y="387"/>
                  </a:lnTo>
                  <a:lnTo>
                    <a:pt x="218" y="387"/>
                  </a:lnTo>
                  <a:lnTo>
                    <a:pt x="218" y="389"/>
                  </a:lnTo>
                  <a:lnTo>
                    <a:pt x="216" y="389"/>
                  </a:lnTo>
                  <a:lnTo>
                    <a:pt x="216" y="389"/>
                  </a:lnTo>
                  <a:lnTo>
                    <a:pt x="218" y="389"/>
                  </a:lnTo>
                  <a:lnTo>
                    <a:pt x="218" y="391"/>
                  </a:lnTo>
                  <a:lnTo>
                    <a:pt x="218" y="391"/>
                  </a:lnTo>
                  <a:lnTo>
                    <a:pt x="218" y="393"/>
                  </a:lnTo>
                  <a:lnTo>
                    <a:pt x="218" y="393"/>
                  </a:lnTo>
                  <a:lnTo>
                    <a:pt x="218" y="393"/>
                  </a:lnTo>
                  <a:lnTo>
                    <a:pt x="216" y="393"/>
                  </a:lnTo>
                  <a:lnTo>
                    <a:pt x="218" y="395"/>
                  </a:lnTo>
                  <a:lnTo>
                    <a:pt x="218" y="396"/>
                  </a:lnTo>
                  <a:lnTo>
                    <a:pt x="218" y="398"/>
                  </a:lnTo>
                  <a:lnTo>
                    <a:pt x="216" y="398"/>
                  </a:lnTo>
                  <a:lnTo>
                    <a:pt x="216" y="398"/>
                  </a:lnTo>
                  <a:lnTo>
                    <a:pt x="218" y="398"/>
                  </a:lnTo>
                  <a:lnTo>
                    <a:pt x="218" y="398"/>
                  </a:lnTo>
                  <a:lnTo>
                    <a:pt x="218" y="398"/>
                  </a:lnTo>
                  <a:lnTo>
                    <a:pt x="218" y="398"/>
                  </a:lnTo>
                  <a:lnTo>
                    <a:pt x="218" y="398"/>
                  </a:lnTo>
                  <a:lnTo>
                    <a:pt x="218" y="400"/>
                  </a:lnTo>
                  <a:lnTo>
                    <a:pt x="218" y="400"/>
                  </a:lnTo>
                  <a:lnTo>
                    <a:pt x="218" y="402"/>
                  </a:lnTo>
                  <a:lnTo>
                    <a:pt x="218" y="402"/>
                  </a:lnTo>
                  <a:lnTo>
                    <a:pt x="218" y="404"/>
                  </a:lnTo>
                  <a:lnTo>
                    <a:pt x="218" y="404"/>
                  </a:lnTo>
                  <a:lnTo>
                    <a:pt x="218" y="404"/>
                  </a:lnTo>
                  <a:lnTo>
                    <a:pt x="218" y="404"/>
                  </a:lnTo>
                  <a:lnTo>
                    <a:pt x="220" y="404"/>
                  </a:lnTo>
                  <a:lnTo>
                    <a:pt x="220" y="404"/>
                  </a:lnTo>
                  <a:lnTo>
                    <a:pt x="220" y="404"/>
                  </a:lnTo>
                  <a:lnTo>
                    <a:pt x="220" y="404"/>
                  </a:lnTo>
                  <a:lnTo>
                    <a:pt x="221" y="404"/>
                  </a:lnTo>
                  <a:lnTo>
                    <a:pt x="221" y="404"/>
                  </a:lnTo>
                  <a:lnTo>
                    <a:pt x="221" y="402"/>
                  </a:lnTo>
                  <a:lnTo>
                    <a:pt x="223" y="402"/>
                  </a:lnTo>
                  <a:lnTo>
                    <a:pt x="223" y="402"/>
                  </a:lnTo>
                  <a:lnTo>
                    <a:pt x="223" y="404"/>
                  </a:lnTo>
                  <a:lnTo>
                    <a:pt x="223" y="406"/>
                  </a:lnTo>
                  <a:lnTo>
                    <a:pt x="221" y="406"/>
                  </a:lnTo>
                  <a:lnTo>
                    <a:pt x="221" y="407"/>
                  </a:lnTo>
                  <a:lnTo>
                    <a:pt x="221" y="407"/>
                  </a:lnTo>
                  <a:lnTo>
                    <a:pt x="221" y="407"/>
                  </a:lnTo>
                  <a:lnTo>
                    <a:pt x="223" y="407"/>
                  </a:lnTo>
                  <a:lnTo>
                    <a:pt x="223" y="409"/>
                  </a:lnTo>
                  <a:lnTo>
                    <a:pt x="221" y="409"/>
                  </a:lnTo>
                  <a:lnTo>
                    <a:pt x="221" y="409"/>
                  </a:lnTo>
                  <a:lnTo>
                    <a:pt x="220" y="411"/>
                  </a:lnTo>
                  <a:lnTo>
                    <a:pt x="220" y="411"/>
                  </a:lnTo>
                  <a:lnTo>
                    <a:pt x="220" y="409"/>
                  </a:lnTo>
                  <a:lnTo>
                    <a:pt x="220" y="409"/>
                  </a:lnTo>
                  <a:lnTo>
                    <a:pt x="220" y="409"/>
                  </a:lnTo>
                  <a:lnTo>
                    <a:pt x="218" y="409"/>
                  </a:lnTo>
                  <a:lnTo>
                    <a:pt x="218" y="407"/>
                  </a:lnTo>
                  <a:lnTo>
                    <a:pt x="218" y="409"/>
                  </a:lnTo>
                  <a:lnTo>
                    <a:pt x="216" y="407"/>
                  </a:lnTo>
                  <a:lnTo>
                    <a:pt x="216" y="409"/>
                  </a:lnTo>
                  <a:lnTo>
                    <a:pt x="216" y="409"/>
                  </a:lnTo>
                  <a:lnTo>
                    <a:pt x="218" y="409"/>
                  </a:lnTo>
                  <a:lnTo>
                    <a:pt x="218" y="411"/>
                  </a:lnTo>
                  <a:lnTo>
                    <a:pt x="218" y="411"/>
                  </a:lnTo>
                  <a:lnTo>
                    <a:pt x="218" y="411"/>
                  </a:lnTo>
                  <a:lnTo>
                    <a:pt x="220" y="411"/>
                  </a:lnTo>
                  <a:lnTo>
                    <a:pt x="220" y="411"/>
                  </a:lnTo>
                  <a:lnTo>
                    <a:pt x="220" y="413"/>
                  </a:lnTo>
                  <a:lnTo>
                    <a:pt x="220" y="413"/>
                  </a:lnTo>
                  <a:lnTo>
                    <a:pt x="220" y="413"/>
                  </a:lnTo>
                  <a:lnTo>
                    <a:pt x="220" y="415"/>
                  </a:lnTo>
                  <a:lnTo>
                    <a:pt x="220" y="415"/>
                  </a:lnTo>
                  <a:lnTo>
                    <a:pt x="220" y="415"/>
                  </a:lnTo>
                  <a:lnTo>
                    <a:pt x="220" y="416"/>
                  </a:lnTo>
                  <a:lnTo>
                    <a:pt x="218" y="416"/>
                  </a:lnTo>
                  <a:lnTo>
                    <a:pt x="216" y="416"/>
                  </a:lnTo>
                  <a:lnTo>
                    <a:pt x="216" y="416"/>
                  </a:lnTo>
                  <a:lnTo>
                    <a:pt x="216" y="418"/>
                  </a:lnTo>
                  <a:lnTo>
                    <a:pt x="216" y="418"/>
                  </a:lnTo>
                  <a:lnTo>
                    <a:pt x="216" y="418"/>
                  </a:lnTo>
                  <a:lnTo>
                    <a:pt x="216" y="418"/>
                  </a:lnTo>
                  <a:lnTo>
                    <a:pt x="214" y="418"/>
                  </a:lnTo>
                  <a:lnTo>
                    <a:pt x="214" y="418"/>
                  </a:lnTo>
                  <a:lnTo>
                    <a:pt x="214" y="418"/>
                  </a:lnTo>
                  <a:lnTo>
                    <a:pt x="214" y="420"/>
                  </a:lnTo>
                  <a:lnTo>
                    <a:pt x="216" y="420"/>
                  </a:lnTo>
                  <a:lnTo>
                    <a:pt x="216" y="420"/>
                  </a:lnTo>
                  <a:lnTo>
                    <a:pt x="216" y="422"/>
                  </a:lnTo>
                  <a:lnTo>
                    <a:pt x="216" y="422"/>
                  </a:lnTo>
                  <a:lnTo>
                    <a:pt x="214" y="422"/>
                  </a:lnTo>
                  <a:lnTo>
                    <a:pt x="216" y="422"/>
                  </a:lnTo>
                  <a:lnTo>
                    <a:pt x="216" y="422"/>
                  </a:lnTo>
                  <a:lnTo>
                    <a:pt x="216" y="422"/>
                  </a:lnTo>
                  <a:lnTo>
                    <a:pt x="216" y="424"/>
                  </a:lnTo>
                  <a:lnTo>
                    <a:pt x="216" y="424"/>
                  </a:lnTo>
                  <a:lnTo>
                    <a:pt x="216" y="426"/>
                  </a:lnTo>
                  <a:lnTo>
                    <a:pt x="214" y="426"/>
                  </a:lnTo>
                  <a:lnTo>
                    <a:pt x="214" y="427"/>
                  </a:lnTo>
                  <a:lnTo>
                    <a:pt x="214" y="427"/>
                  </a:lnTo>
                  <a:lnTo>
                    <a:pt x="212" y="427"/>
                  </a:lnTo>
                  <a:lnTo>
                    <a:pt x="214" y="429"/>
                  </a:lnTo>
                  <a:lnTo>
                    <a:pt x="212" y="429"/>
                  </a:lnTo>
                  <a:lnTo>
                    <a:pt x="212" y="427"/>
                  </a:lnTo>
                  <a:lnTo>
                    <a:pt x="212" y="427"/>
                  </a:lnTo>
                  <a:lnTo>
                    <a:pt x="212" y="427"/>
                  </a:lnTo>
                  <a:lnTo>
                    <a:pt x="210" y="427"/>
                  </a:lnTo>
                  <a:lnTo>
                    <a:pt x="210" y="427"/>
                  </a:lnTo>
                  <a:lnTo>
                    <a:pt x="210" y="427"/>
                  </a:lnTo>
                  <a:lnTo>
                    <a:pt x="210" y="427"/>
                  </a:lnTo>
                  <a:lnTo>
                    <a:pt x="210" y="426"/>
                  </a:lnTo>
                  <a:lnTo>
                    <a:pt x="210" y="426"/>
                  </a:lnTo>
                  <a:lnTo>
                    <a:pt x="210" y="426"/>
                  </a:lnTo>
                  <a:lnTo>
                    <a:pt x="210" y="426"/>
                  </a:lnTo>
                  <a:lnTo>
                    <a:pt x="210" y="424"/>
                  </a:lnTo>
                  <a:lnTo>
                    <a:pt x="210" y="424"/>
                  </a:lnTo>
                  <a:lnTo>
                    <a:pt x="210" y="424"/>
                  </a:lnTo>
                  <a:lnTo>
                    <a:pt x="210" y="422"/>
                  </a:lnTo>
                  <a:lnTo>
                    <a:pt x="210" y="422"/>
                  </a:lnTo>
                  <a:lnTo>
                    <a:pt x="212" y="422"/>
                  </a:lnTo>
                  <a:lnTo>
                    <a:pt x="210" y="420"/>
                  </a:lnTo>
                  <a:lnTo>
                    <a:pt x="212" y="420"/>
                  </a:lnTo>
                  <a:lnTo>
                    <a:pt x="212" y="418"/>
                  </a:lnTo>
                  <a:lnTo>
                    <a:pt x="212" y="418"/>
                  </a:lnTo>
                  <a:lnTo>
                    <a:pt x="212" y="418"/>
                  </a:lnTo>
                  <a:lnTo>
                    <a:pt x="212" y="418"/>
                  </a:lnTo>
                  <a:lnTo>
                    <a:pt x="212" y="418"/>
                  </a:lnTo>
                  <a:lnTo>
                    <a:pt x="212" y="416"/>
                  </a:lnTo>
                  <a:lnTo>
                    <a:pt x="212" y="416"/>
                  </a:lnTo>
                  <a:lnTo>
                    <a:pt x="212" y="416"/>
                  </a:lnTo>
                  <a:lnTo>
                    <a:pt x="212" y="415"/>
                  </a:lnTo>
                  <a:lnTo>
                    <a:pt x="212" y="413"/>
                  </a:lnTo>
                  <a:lnTo>
                    <a:pt x="214" y="411"/>
                  </a:lnTo>
                  <a:lnTo>
                    <a:pt x="214" y="411"/>
                  </a:lnTo>
                  <a:lnTo>
                    <a:pt x="214" y="411"/>
                  </a:lnTo>
                  <a:lnTo>
                    <a:pt x="214" y="409"/>
                  </a:lnTo>
                  <a:lnTo>
                    <a:pt x="214" y="407"/>
                  </a:lnTo>
                  <a:lnTo>
                    <a:pt x="212" y="409"/>
                  </a:lnTo>
                  <a:lnTo>
                    <a:pt x="212" y="409"/>
                  </a:lnTo>
                  <a:lnTo>
                    <a:pt x="212" y="409"/>
                  </a:lnTo>
                  <a:lnTo>
                    <a:pt x="212" y="411"/>
                  </a:lnTo>
                  <a:lnTo>
                    <a:pt x="210" y="413"/>
                  </a:lnTo>
                  <a:lnTo>
                    <a:pt x="212" y="413"/>
                  </a:lnTo>
                  <a:lnTo>
                    <a:pt x="212" y="413"/>
                  </a:lnTo>
                  <a:lnTo>
                    <a:pt x="210" y="416"/>
                  </a:lnTo>
                  <a:lnTo>
                    <a:pt x="210" y="416"/>
                  </a:lnTo>
                  <a:lnTo>
                    <a:pt x="210" y="416"/>
                  </a:lnTo>
                  <a:lnTo>
                    <a:pt x="210" y="416"/>
                  </a:lnTo>
                  <a:lnTo>
                    <a:pt x="209" y="418"/>
                  </a:lnTo>
                  <a:lnTo>
                    <a:pt x="209" y="418"/>
                  </a:lnTo>
                  <a:lnTo>
                    <a:pt x="209" y="420"/>
                  </a:lnTo>
                  <a:lnTo>
                    <a:pt x="209" y="420"/>
                  </a:lnTo>
                  <a:lnTo>
                    <a:pt x="209" y="420"/>
                  </a:lnTo>
                  <a:lnTo>
                    <a:pt x="209" y="422"/>
                  </a:lnTo>
                  <a:lnTo>
                    <a:pt x="209" y="422"/>
                  </a:lnTo>
                  <a:lnTo>
                    <a:pt x="209" y="422"/>
                  </a:lnTo>
                  <a:lnTo>
                    <a:pt x="207" y="422"/>
                  </a:lnTo>
                  <a:lnTo>
                    <a:pt x="207" y="422"/>
                  </a:lnTo>
                  <a:lnTo>
                    <a:pt x="207" y="424"/>
                  </a:lnTo>
                  <a:lnTo>
                    <a:pt x="209" y="424"/>
                  </a:lnTo>
                  <a:lnTo>
                    <a:pt x="209" y="424"/>
                  </a:lnTo>
                  <a:lnTo>
                    <a:pt x="209" y="424"/>
                  </a:lnTo>
                  <a:lnTo>
                    <a:pt x="209" y="426"/>
                  </a:lnTo>
                  <a:lnTo>
                    <a:pt x="209" y="426"/>
                  </a:lnTo>
                  <a:lnTo>
                    <a:pt x="209" y="427"/>
                  </a:lnTo>
                  <a:lnTo>
                    <a:pt x="207" y="427"/>
                  </a:lnTo>
                  <a:lnTo>
                    <a:pt x="207" y="427"/>
                  </a:lnTo>
                  <a:lnTo>
                    <a:pt x="207" y="427"/>
                  </a:lnTo>
                  <a:lnTo>
                    <a:pt x="207" y="427"/>
                  </a:lnTo>
                  <a:lnTo>
                    <a:pt x="207" y="426"/>
                  </a:lnTo>
                  <a:lnTo>
                    <a:pt x="207" y="426"/>
                  </a:lnTo>
                  <a:lnTo>
                    <a:pt x="205" y="426"/>
                  </a:lnTo>
                  <a:lnTo>
                    <a:pt x="207" y="424"/>
                  </a:lnTo>
                  <a:lnTo>
                    <a:pt x="207" y="424"/>
                  </a:lnTo>
                  <a:lnTo>
                    <a:pt x="205" y="424"/>
                  </a:lnTo>
                  <a:lnTo>
                    <a:pt x="207" y="422"/>
                  </a:lnTo>
                  <a:lnTo>
                    <a:pt x="207" y="422"/>
                  </a:lnTo>
                  <a:lnTo>
                    <a:pt x="207" y="422"/>
                  </a:lnTo>
                  <a:lnTo>
                    <a:pt x="207" y="422"/>
                  </a:lnTo>
                  <a:lnTo>
                    <a:pt x="205" y="422"/>
                  </a:lnTo>
                  <a:lnTo>
                    <a:pt x="205" y="422"/>
                  </a:lnTo>
                  <a:lnTo>
                    <a:pt x="205" y="424"/>
                  </a:lnTo>
                  <a:lnTo>
                    <a:pt x="205" y="426"/>
                  </a:lnTo>
                  <a:lnTo>
                    <a:pt x="203" y="426"/>
                  </a:lnTo>
                  <a:lnTo>
                    <a:pt x="203" y="426"/>
                  </a:lnTo>
                  <a:lnTo>
                    <a:pt x="203" y="426"/>
                  </a:lnTo>
                  <a:lnTo>
                    <a:pt x="203" y="426"/>
                  </a:lnTo>
                  <a:lnTo>
                    <a:pt x="203" y="426"/>
                  </a:lnTo>
                  <a:lnTo>
                    <a:pt x="203" y="426"/>
                  </a:lnTo>
                  <a:lnTo>
                    <a:pt x="203" y="426"/>
                  </a:lnTo>
                  <a:lnTo>
                    <a:pt x="203" y="426"/>
                  </a:lnTo>
                  <a:lnTo>
                    <a:pt x="201" y="426"/>
                  </a:lnTo>
                  <a:lnTo>
                    <a:pt x="201" y="426"/>
                  </a:lnTo>
                  <a:lnTo>
                    <a:pt x="201" y="424"/>
                  </a:lnTo>
                  <a:lnTo>
                    <a:pt x="201" y="422"/>
                  </a:lnTo>
                  <a:lnTo>
                    <a:pt x="201" y="422"/>
                  </a:lnTo>
                  <a:lnTo>
                    <a:pt x="201" y="420"/>
                  </a:lnTo>
                  <a:lnTo>
                    <a:pt x="199" y="420"/>
                  </a:lnTo>
                  <a:lnTo>
                    <a:pt x="199" y="422"/>
                  </a:lnTo>
                  <a:lnTo>
                    <a:pt x="199" y="420"/>
                  </a:lnTo>
                  <a:lnTo>
                    <a:pt x="198" y="420"/>
                  </a:lnTo>
                  <a:lnTo>
                    <a:pt x="198" y="420"/>
                  </a:lnTo>
                  <a:lnTo>
                    <a:pt x="199" y="418"/>
                  </a:lnTo>
                  <a:lnTo>
                    <a:pt x="199" y="418"/>
                  </a:lnTo>
                  <a:lnTo>
                    <a:pt x="199" y="416"/>
                  </a:lnTo>
                  <a:lnTo>
                    <a:pt x="199" y="416"/>
                  </a:lnTo>
                  <a:lnTo>
                    <a:pt x="199" y="416"/>
                  </a:lnTo>
                  <a:lnTo>
                    <a:pt x="199" y="416"/>
                  </a:lnTo>
                  <a:lnTo>
                    <a:pt x="199" y="415"/>
                  </a:lnTo>
                  <a:lnTo>
                    <a:pt x="198" y="415"/>
                  </a:lnTo>
                  <a:lnTo>
                    <a:pt x="198" y="415"/>
                  </a:lnTo>
                  <a:lnTo>
                    <a:pt x="198" y="415"/>
                  </a:lnTo>
                  <a:lnTo>
                    <a:pt x="196" y="415"/>
                  </a:lnTo>
                  <a:lnTo>
                    <a:pt x="196" y="415"/>
                  </a:lnTo>
                  <a:lnTo>
                    <a:pt x="196" y="415"/>
                  </a:lnTo>
                  <a:lnTo>
                    <a:pt x="194" y="415"/>
                  </a:lnTo>
                  <a:lnTo>
                    <a:pt x="196" y="416"/>
                  </a:lnTo>
                  <a:lnTo>
                    <a:pt x="198" y="416"/>
                  </a:lnTo>
                  <a:lnTo>
                    <a:pt x="198" y="418"/>
                  </a:lnTo>
                  <a:lnTo>
                    <a:pt x="198" y="418"/>
                  </a:lnTo>
                  <a:lnTo>
                    <a:pt x="198" y="420"/>
                  </a:lnTo>
                  <a:lnTo>
                    <a:pt x="198" y="420"/>
                  </a:lnTo>
                  <a:lnTo>
                    <a:pt x="198" y="420"/>
                  </a:lnTo>
                  <a:lnTo>
                    <a:pt x="196" y="418"/>
                  </a:lnTo>
                  <a:lnTo>
                    <a:pt x="196" y="418"/>
                  </a:lnTo>
                  <a:lnTo>
                    <a:pt x="196" y="418"/>
                  </a:lnTo>
                  <a:lnTo>
                    <a:pt x="196" y="418"/>
                  </a:lnTo>
                  <a:lnTo>
                    <a:pt x="196" y="420"/>
                  </a:lnTo>
                  <a:lnTo>
                    <a:pt x="196" y="420"/>
                  </a:lnTo>
                  <a:lnTo>
                    <a:pt x="196" y="422"/>
                  </a:lnTo>
                  <a:lnTo>
                    <a:pt x="196" y="422"/>
                  </a:lnTo>
                  <a:lnTo>
                    <a:pt x="198" y="422"/>
                  </a:lnTo>
                  <a:lnTo>
                    <a:pt x="198" y="424"/>
                  </a:lnTo>
                  <a:lnTo>
                    <a:pt x="196" y="427"/>
                  </a:lnTo>
                  <a:lnTo>
                    <a:pt x="196" y="427"/>
                  </a:lnTo>
                  <a:lnTo>
                    <a:pt x="196" y="426"/>
                  </a:lnTo>
                  <a:lnTo>
                    <a:pt x="196" y="426"/>
                  </a:lnTo>
                  <a:lnTo>
                    <a:pt x="196" y="426"/>
                  </a:lnTo>
                  <a:lnTo>
                    <a:pt x="196" y="426"/>
                  </a:lnTo>
                  <a:lnTo>
                    <a:pt x="196" y="427"/>
                  </a:lnTo>
                  <a:lnTo>
                    <a:pt x="196" y="429"/>
                  </a:lnTo>
                  <a:lnTo>
                    <a:pt x="196" y="433"/>
                  </a:lnTo>
                  <a:lnTo>
                    <a:pt x="194" y="433"/>
                  </a:lnTo>
                  <a:lnTo>
                    <a:pt x="194" y="433"/>
                  </a:lnTo>
                  <a:lnTo>
                    <a:pt x="196" y="433"/>
                  </a:lnTo>
                  <a:lnTo>
                    <a:pt x="196" y="435"/>
                  </a:lnTo>
                  <a:lnTo>
                    <a:pt x="196" y="435"/>
                  </a:lnTo>
                  <a:lnTo>
                    <a:pt x="196" y="435"/>
                  </a:lnTo>
                  <a:lnTo>
                    <a:pt x="196" y="437"/>
                  </a:lnTo>
                  <a:lnTo>
                    <a:pt x="196" y="438"/>
                  </a:lnTo>
                  <a:lnTo>
                    <a:pt x="196" y="440"/>
                  </a:lnTo>
                  <a:lnTo>
                    <a:pt x="196" y="440"/>
                  </a:lnTo>
                  <a:lnTo>
                    <a:pt x="196" y="440"/>
                  </a:lnTo>
                  <a:lnTo>
                    <a:pt x="196" y="440"/>
                  </a:lnTo>
                  <a:lnTo>
                    <a:pt x="196" y="442"/>
                  </a:lnTo>
                  <a:lnTo>
                    <a:pt x="196" y="442"/>
                  </a:lnTo>
                  <a:lnTo>
                    <a:pt x="196" y="442"/>
                  </a:lnTo>
                  <a:lnTo>
                    <a:pt x="196" y="442"/>
                  </a:lnTo>
                  <a:lnTo>
                    <a:pt x="196" y="444"/>
                  </a:lnTo>
                  <a:lnTo>
                    <a:pt x="196" y="444"/>
                  </a:lnTo>
                  <a:lnTo>
                    <a:pt x="196" y="448"/>
                  </a:lnTo>
                  <a:lnTo>
                    <a:pt x="196" y="448"/>
                  </a:lnTo>
                  <a:lnTo>
                    <a:pt x="196" y="448"/>
                  </a:lnTo>
                  <a:lnTo>
                    <a:pt x="194" y="446"/>
                  </a:lnTo>
                  <a:lnTo>
                    <a:pt x="194" y="446"/>
                  </a:lnTo>
                  <a:lnTo>
                    <a:pt x="194" y="444"/>
                  </a:lnTo>
                  <a:lnTo>
                    <a:pt x="194" y="444"/>
                  </a:lnTo>
                  <a:lnTo>
                    <a:pt x="192" y="444"/>
                  </a:lnTo>
                  <a:lnTo>
                    <a:pt x="192" y="444"/>
                  </a:lnTo>
                  <a:lnTo>
                    <a:pt x="192" y="442"/>
                  </a:lnTo>
                  <a:lnTo>
                    <a:pt x="194" y="442"/>
                  </a:lnTo>
                  <a:lnTo>
                    <a:pt x="192" y="440"/>
                  </a:lnTo>
                  <a:lnTo>
                    <a:pt x="192" y="440"/>
                  </a:lnTo>
                  <a:lnTo>
                    <a:pt x="192" y="442"/>
                  </a:lnTo>
                  <a:lnTo>
                    <a:pt x="192" y="442"/>
                  </a:lnTo>
                  <a:lnTo>
                    <a:pt x="192" y="442"/>
                  </a:lnTo>
                  <a:lnTo>
                    <a:pt x="190" y="442"/>
                  </a:lnTo>
                  <a:lnTo>
                    <a:pt x="190" y="442"/>
                  </a:lnTo>
                  <a:lnTo>
                    <a:pt x="190" y="440"/>
                  </a:lnTo>
                  <a:lnTo>
                    <a:pt x="190" y="440"/>
                  </a:lnTo>
                  <a:lnTo>
                    <a:pt x="190" y="438"/>
                  </a:lnTo>
                  <a:lnTo>
                    <a:pt x="188" y="440"/>
                  </a:lnTo>
                  <a:lnTo>
                    <a:pt x="188" y="440"/>
                  </a:lnTo>
                  <a:lnTo>
                    <a:pt x="188" y="440"/>
                  </a:lnTo>
                  <a:lnTo>
                    <a:pt x="188" y="442"/>
                  </a:lnTo>
                  <a:lnTo>
                    <a:pt x="190" y="442"/>
                  </a:lnTo>
                  <a:lnTo>
                    <a:pt x="190" y="442"/>
                  </a:lnTo>
                  <a:lnTo>
                    <a:pt x="190" y="444"/>
                  </a:lnTo>
                  <a:lnTo>
                    <a:pt x="190" y="446"/>
                  </a:lnTo>
                  <a:lnTo>
                    <a:pt x="190" y="446"/>
                  </a:lnTo>
                  <a:lnTo>
                    <a:pt x="190" y="446"/>
                  </a:lnTo>
                  <a:lnTo>
                    <a:pt x="192" y="448"/>
                  </a:lnTo>
                  <a:lnTo>
                    <a:pt x="192" y="448"/>
                  </a:lnTo>
                  <a:lnTo>
                    <a:pt x="192" y="448"/>
                  </a:lnTo>
                  <a:lnTo>
                    <a:pt x="192" y="448"/>
                  </a:lnTo>
                  <a:lnTo>
                    <a:pt x="190" y="448"/>
                  </a:lnTo>
                  <a:lnTo>
                    <a:pt x="190" y="448"/>
                  </a:lnTo>
                  <a:lnTo>
                    <a:pt x="190" y="446"/>
                  </a:lnTo>
                  <a:lnTo>
                    <a:pt x="190" y="446"/>
                  </a:lnTo>
                  <a:lnTo>
                    <a:pt x="190" y="446"/>
                  </a:lnTo>
                  <a:lnTo>
                    <a:pt x="188" y="446"/>
                  </a:lnTo>
                  <a:lnTo>
                    <a:pt x="188" y="444"/>
                  </a:lnTo>
                  <a:lnTo>
                    <a:pt x="188" y="444"/>
                  </a:lnTo>
                  <a:lnTo>
                    <a:pt x="188" y="444"/>
                  </a:lnTo>
                  <a:lnTo>
                    <a:pt x="187" y="444"/>
                  </a:lnTo>
                  <a:lnTo>
                    <a:pt x="187" y="444"/>
                  </a:lnTo>
                  <a:lnTo>
                    <a:pt x="187" y="444"/>
                  </a:lnTo>
                  <a:lnTo>
                    <a:pt x="188" y="444"/>
                  </a:lnTo>
                  <a:lnTo>
                    <a:pt x="188" y="442"/>
                  </a:lnTo>
                  <a:lnTo>
                    <a:pt x="188" y="442"/>
                  </a:lnTo>
                  <a:lnTo>
                    <a:pt x="188" y="440"/>
                  </a:lnTo>
                  <a:lnTo>
                    <a:pt x="187" y="438"/>
                  </a:lnTo>
                  <a:lnTo>
                    <a:pt x="187" y="438"/>
                  </a:lnTo>
                  <a:lnTo>
                    <a:pt x="187" y="438"/>
                  </a:lnTo>
                  <a:lnTo>
                    <a:pt x="187" y="437"/>
                  </a:lnTo>
                  <a:lnTo>
                    <a:pt x="185" y="437"/>
                  </a:lnTo>
                  <a:lnTo>
                    <a:pt x="185" y="433"/>
                  </a:lnTo>
                  <a:lnTo>
                    <a:pt x="187" y="431"/>
                  </a:lnTo>
                  <a:lnTo>
                    <a:pt x="187" y="429"/>
                  </a:lnTo>
                  <a:lnTo>
                    <a:pt x="187" y="427"/>
                  </a:lnTo>
                  <a:lnTo>
                    <a:pt x="187" y="427"/>
                  </a:lnTo>
                  <a:lnTo>
                    <a:pt x="185" y="426"/>
                  </a:lnTo>
                  <a:lnTo>
                    <a:pt x="185" y="426"/>
                  </a:lnTo>
                  <a:lnTo>
                    <a:pt x="185" y="426"/>
                  </a:lnTo>
                  <a:lnTo>
                    <a:pt x="183" y="426"/>
                  </a:lnTo>
                  <a:lnTo>
                    <a:pt x="185" y="427"/>
                  </a:lnTo>
                  <a:lnTo>
                    <a:pt x="185" y="429"/>
                  </a:lnTo>
                  <a:lnTo>
                    <a:pt x="185" y="431"/>
                  </a:lnTo>
                  <a:lnTo>
                    <a:pt x="185" y="431"/>
                  </a:lnTo>
                  <a:lnTo>
                    <a:pt x="185" y="431"/>
                  </a:lnTo>
                  <a:lnTo>
                    <a:pt x="185" y="433"/>
                  </a:lnTo>
                  <a:lnTo>
                    <a:pt x="185" y="433"/>
                  </a:lnTo>
                  <a:lnTo>
                    <a:pt x="185" y="435"/>
                  </a:lnTo>
                  <a:lnTo>
                    <a:pt x="183" y="435"/>
                  </a:lnTo>
                  <a:lnTo>
                    <a:pt x="185" y="438"/>
                  </a:lnTo>
                  <a:lnTo>
                    <a:pt x="185" y="440"/>
                  </a:lnTo>
                  <a:lnTo>
                    <a:pt x="185" y="440"/>
                  </a:lnTo>
                  <a:lnTo>
                    <a:pt x="185" y="442"/>
                  </a:lnTo>
                  <a:lnTo>
                    <a:pt x="185" y="442"/>
                  </a:lnTo>
                  <a:lnTo>
                    <a:pt x="185" y="440"/>
                  </a:lnTo>
                  <a:lnTo>
                    <a:pt x="187" y="440"/>
                  </a:lnTo>
                  <a:lnTo>
                    <a:pt x="187" y="440"/>
                  </a:lnTo>
                  <a:lnTo>
                    <a:pt x="187" y="440"/>
                  </a:lnTo>
                  <a:lnTo>
                    <a:pt x="187" y="440"/>
                  </a:lnTo>
                  <a:lnTo>
                    <a:pt x="187" y="442"/>
                  </a:lnTo>
                  <a:lnTo>
                    <a:pt x="187" y="444"/>
                  </a:lnTo>
                  <a:lnTo>
                    <a:pt x="187" y="444"/>
                  </a:lnTo>
                  <a:lnTo>
                    <a:pt x="188" y="446"/>
                  </a:lnTo>
                  <a:lnTo>
                    <a:pt x="188" y="446"/>
                  </a:lnTo>
                  <a:lnTo>
                    <a:pt x="190" y="448"/>
                  </a:lnTo>
                  <a:lnTo>
                    <a:pt x="190" y="449"/>
                  </a:lnTo>
                  <a:lnTo>
                    <a:pt x="190" y="449"/>
                  </a:lnTo>
                  <a:lnTo>
                    <a:pt x="190" y="451"/>
                  </a:lnTo>
                  <a:lnTo>
                    <a:pt x="190" y="453"/>
                  </a:lnTo>
                  <a:lnTo>
                    <a:pt x="188" y="453"/>
                  </a:lnTo>
                  <a:lnTo>
                    <a:pt x="188" y="453"/>
                  </a:lnTo>
                  <a:lnTo>
                    <a:pt x="188" y="451"/>
                  </a:lnTo>
                  <a:lnTo>
                    <a:pt x="188" y="449"/>
                  </a:lnTo>
                  <a:lnTo>
                    <a:pt x="188" y="449"/>
                  </a:lnTo>
                  <a:lnTo>
                    <a:pt x="188" y="449"/>
                  </a:lnTo>
                  <a:lnTo>
                    <a:pt x="188" y="448"/>
                  </a:lnTo>
                  <a:lnTo>
                    <a:pt x="188" y="448"/>
                  </a:lnTo>
                  <a:lnTo>
                    <a:pt x="187" y="446"/>
                  </a:lnTo>
                  <a:lnTo>
                    <a:pt x="187" y="448"/>
                  </a:lnTo>
                  <a:lnTo>
                    <a:pt x="187" y="448"/>
                  </a:lnTo>
                  <a:lnTo>
                    <a:pt x="187" y="448"/>
                  </a:lnTo>
                  <a:lnTo>
                    <a:pt x="187" y="449"/>
                  </a:lnTo>
                  <a:lnTo>
                    <a:pt x="187" y="449"/>
                  </a:lnTo>
                  <a:lnTo>
                    <a:pt x="187" y="449"/>
                  </a:lnTo>
                  <a:lnTo>
                    <a:pt x="187" y="451"/>
                  </a:lnTo>
                  <a:lnTo>
                    <a:pt x="187" y="451"/>
                  </a:lnTo>
                  <a:lnTo>
                    <a:pt x="187" y="451"/>
                  </a:lnTo>
                  <a:lnTo>
                    <a:pt x="185" y="451"/>
                  </a:lnTo>
                  <a:lnTo>
                    <a:pt x="185" y="449"/>
                  </a:lnTo>
                  <a:lnTo>
                    <a:pt x="185" y="449"/>
                  </a:lnTo>
                  <a:lnTo>
                    <a:pt x="185" y="449"/>
                  </a:lnTo>
                  <a:lnTo>
                    <a:pt x="183" y="449"/>
                  </a:lnTo>
                  <a:lnTo>
                    <a:pt x="183" y="449"/>
                  </a:lnTo>
                  <a:lnTo>
                    <a:pt x="181" y="449"/>
                  </a:lnTo>
                  <a:lnTo>
                    <a:pt x="181" y="449"/>
                  </a:lnTo>
                  <a:lnTo>
                    <a:pt x="181" y="449"/>
                  </a:lnTo>
                  <a:lnTo>
                    <a:pt x="179" y="449"/>
                  </a:lnTo>
                  <a:lnTo>
                    <a:pt x="179" y="449"/>
                  </a:lnTo>
                  <a:lnTo>
                    <a:pt x="179" y="449"/>
                  </a:lnTo>
                  <a:lnTo>
                    <a:pt x="179" y="449"/>
                  </a:lnTo>
                  <a:lnTo>
                    <a:pt x="179" y="448"/>
                  </a:lnTo>
                  <a:lnTo>
                    <a:pt x="179" y="448"/>
                  </a:lnTo>
                  <a:lnTo>
                    <a:pt x="181" y="448"/>
                  </a:lnTo>
                  <a:lnTo>
                    <a:pt x="181" y="448"/>
                  </a:lnTo>
                  <a:lnTo>
                    <a:pt x="181" y="444"/>
                  </a:lnTo>
                  <a:lnTo>
                    <a:pt x="179" y="442"/>
                  </a:lnTo>
                  <a:lnTo>
                    <a:pt x="179" y="442"/>
                  </a:lnTo>
                  <a:lnTo>
                    <a:pt x="179" y="442"/>
                  </a:lnTo>
                  <a:lnTo>
                    <a:pt x="179" y="442"/>
                  </a:lnTo>
                  <a:lnTo>
                    <a:pt x="181" y="442"/>
                  </a:lnTo>
                  <a:lnTo>
                    <a:pt x="181" y="442"/>
                  </a:lnTo>
                  <a:lnTo>
                    <a:pt x="181" y="442"/>
                  </a:lnTo>
                  <a:lnTo>
                    <a:pt x="183" y="442"/>
                  </a:lnTo>
                  <a:lnTo>
                    <a:pt x="183" y="442"/>
                  </a:lnTo>
                  <a:lnTo>
                    <a:pt x="183" y="440"/>
                  </a:lnTo>
                  <a:lnTo>
                    <a:pt x="183" y="440"/>
                  </a:lnTo>
                  <a:lnTo>
                    <a:pt x="181" y="440"/>
                  </a:lnTo>
                  <a:lnTo>
                    <a:pt x="179" y="440"/>
                  </a:lnTo>
                  <a:lnTo>
                    <a:pt x="179" y="438"/>
                  </a:lnTo>
                  <a:lnTo>
                    <a:pt x="179" y="440"/>
                  </a:lnTo>
                  <a:lnTo>
                    <a:pt x="179" y="440"/>
                  </a:lnTo>
                  <a:lnTo>
                    <a:pt x="177" y="440"/>
                  </a:lnTo>
                  <a:lnTo>
                    <a:pt x="177" y="440"/>
                  </a:lnTo>
                  <a:lnTo>
                    <a:pt x="177" y="437"/>
                  </a:lnTo>
                  <a:lnTo>
                    <a:pt x="177" y="435"/>
                  </a:lnTo>
                  <a:lnTo>
                    <a:pt x="176" y="433"/>
                  </a:lnTo>
                  <a:lnTo>
                    <a:pt x="176" y="433"/>
                  </a:lnTo>
                  <a:lnTo>
                    <a:pt x="177" y="433"/>
                  </a:lnTo>
                  <a:lnTo>
                    <a:pt x="177" y="431"/>
                  </a:lnTo>
                  <a:lnTo>
                    <a:pt x="177" y="431"/>
                  </a:lnTo>
                  <a:lnTo>
                    <a:pt x="177" y="429"/>
                  </a:lnTo>
                  <a:lnTo>
                    <a:pt x="177" y="429"/>
                  </a:lnTo>
                  <a:lnTo>
                    <a:pt x="177" y="429"/>
                  </a:lnTo>
                  <a:lnTo>
                    <a:pt x="179" y="427"/>
                  </a:lnTo>
                  <a:lnTo>
                    <a:pt x="177" y="427"/>
                  </a:lnTo>
                  <a:lnTo>
                    <a:pt x="177" y="427"/>
                  </a:lnTo>
                  <a:lnTo>
                    <a:pt x="176" y="427"/>
                  </a:lnTo>
                  <a:lnTo>
                    <a:pt x="176" y="429"/>
                  </a:lnTo>
                  <a:lnTo>
                    <a:pt x="176" y="431"/>
                  </a:lnTo>
                  <a:lnTo>
                    <a:pt x="176" y="431"/>
                  </a:lnTo>
                  <a:lnTo>
                    <a:pt x="176" y="431"/>
                  </a:lnTo>
                  <a:lnTo>
                    <a:pt x="176" y="431"/>
                  </a:lnTo>
                  <a:lnTo>
                    <a:pt x="176" y="433"/>
                  </a:lnTo>
                  <a:lnTo>
                    <a:pt x="174" y="437"/>
                  </a:lnTo>
                  <a:lnTo>
                    <a:pt x="174" y="438"/>
                  </a:lnTo>
                  <a:lnTo>
                    <a:pt x="174" y="442"/>
                  </a:lnTo>
                  <a:lnTo>
                    <a:pt x="174" y="442"/>
                  </a:lnTo>
                  <a:lnTo>
                    <a:pt x="172" y="442"/>
                  </a:lnTo>
                  <a:lnTo>
                    <a:pt x="172" y="444"/>
                  </a:lnTo>
                  <a:lnTo>
                    <a:pt x="174" y="446"/>
                  </a:lnTo>
                  <a:lnTo>
                    <a:pt x="174" y="446"/>
                  </a:lnTo>
                  <a:lnTo>
                    <a:pt x="172" y="448"/>
                  </a:lnTo>
                  <a:lnTo>
                    <a:pt x="172" y="448"/>
                  </a:lnTo>
                  <a:lnTo>
                    <a:pt x="172" y="446"/>
                  </a:lnTo>
                  <a:lnTo>
                    <a:pt x="172" y="448"/>
                  </a:lnTo>
                  <a:lnTo>
                    <a:pt x="172" y="448"/>
                  </a:lnTo>
                  <a:lnTo>
                    <a:pt x="172" y="449"/>
                  </a:lnTo>
                  <a:lnTo>
                    <a:pt x="172" y="449"/>
                  </a:lnTo>
                  <a:lnTo>
                    <a:pt x="172" y="449"/>
                  </a:lnTo>
                  <a:lnTo>
                    <a:pt x="174" y="451"/>
                  </a:lnTo>
                  <a:lnTo>
                    <a:pt x="174" y="451"/>
                  </a:lnTo>
                  <a:lnTo>
                    <a:pt x="174" y="451"/>
                  </a:lnTo>
                  <a:lnTo>
                    <a:pt x="174" y="449"/>
                  </a:lnTo>
                  <a:lnTo>
                    <a:pt x="174" y="449"/>
                  </a:lnTo>
                  <a:lnTo>
                    <a:pt x="174" y="449"/>
                  </a:lnTo>
                  <a:lnTo>
                    <a:pt x="174" y="451"/>
                  </a:lnTo>
                  <a:lnTo>
                    <a:pt x="176" y="451"/>
                  </a:lnTo>
                  <a:lnTo>
                    <a:pt x="176" y="453"/>
                  </a:lnTo>
                  <a:lnTo>
                    <a:pt x="176" y="453"/>
                  </a:lnTo>
                  <a:lnTo>
                    <a:pt x="176" y="455"/>
                  </a:lnTo>
                  <a:lnTo>
                    <a:pt x="176" y="457"/>
                  </a:lnTo>
                  <a:lnTo>
                    <a:pt x="177" y="457"/>
                  </a:lnTo>
                  <a:lnTo>
                    <a:pt x="177" y="457"/>
                  </a:lnTo>
                  <a:lnTo>
                    <a:pt x="177" y="455"/>
                  </a:lnTo>
                  <a:lnTo>
                    <a:pt x="177" y="453"/>
                  </a:lnTo>
                  <a:lnTo>
                    <a:pt x="177" y="453"/>
                  </a:lnTo>
                  <a:lnTo>
                    <a:pt x="179" y="453"/>
                  </a:lnTo>
                  <a:lnTo>
                    <a:pt x="179" y="453"/>
                  </a:lnTo>
                  <a:lnTo>
                    <a:pt x="179" y="453"/>
                  </a:lnTo>
                  <a:lnTo>
                    <a:pt x="179" y="455"/>
                  </a:lnTo>
                  <a:lnTo>
                    <a:pt x="179" y="455"/>
                  </a:lnTo>
                  <a:lnTo>
                    <a:pt x="179" y="455"/>
                  </a:lnTo>
                  <a:lnTo>
                    <a:pt x="179" y="457"/>
                  </a:lnTo>
                  <a:lnTo>
                    <a:pt x="179" y="459"/>
                  </a:lnTo>
                  <a:lnTo>
                    <a:pt x="179" y="459"/>
                  </a:lnTo>
                  <a:lnTo>
                    <a:pt x="179" y="462"/>
                  </a:lnTo>
                  <a:lnTo>
                    <a:pt x="179" y="464"/>
                  </a:lnTo>
                  <a:lnTo>
                    <a:pt x="179" y="464"/>
                  </a:lnTo>
                  <a:lnTo>
                    <a:pt x="179" y="464"/>
                  </a:lnTo>
                  <a:lnTo>
                    <a:pt x="177" y="464"/>
                  </a:lnTo>
                  <a:lnTo>
                    <a:pt x="177" y="464"/>
                  </a:lnTo>
                  <a:lnTo>
                    <a:pt x="177" y="464"/>
                  </a:lnTo>
                  <a:lnTo>
                    <a:pt x="177" y="462"/>
                  </a:lnTo>
                  <a:lnTo>
                    <a:pt x="176" y="462"/>
                  </a:lnTo>
                  <a:lnTo>
                    <a:pt x="176" y="460"/>
                  </a:lnTo>
                  <a:lnTo>
                    <a:pt x="176" y="459"/>
                  </a:lnTo>
                  <a:lnTo>
                    <a:pt x="176" y="459"/>
                  </a:lnTo>
                  <a:lnTo>
                    <a:pt x="176" y="457"/>
                  </a:lnTo>
                  <a:lnTo>
                    <a:pt x="174" y="457"/>
                  </a:lnTo>
                  <a:lnTo>
                    <a:pt x="174" y="457"/>
                  </a:lnTo>
                  <a:lnTo>
                    <a:pt x="174" y="459"/>
                  </a:lnTo>
                  <a:lnTo>
                    <a:pt x="172" y="455"/>
                  </a:lnTo>
                  <a:lnTo>
                    <a:pt x="172" y="453"/>
                  </a:lnTo>
                  <a:lnTo>
                    <a:pt x="170" y="451"/>
                  </a:lnTo>
                  <a:lnTo>
                    <a:pt x="170" y="451"/>
                  </a:lnTo>
                  <a:lnTo>
                    <a:pt x="170" y="451"/>
                  </a:lnTo>
                  <a:lnTo>
                    <a:pt x="168" y="449"/>
                  </a:lnTo>
                  <a:lnTo>
                    <a:pt x="168" y="449"/>
                  </a:lnTo>
                  <a:lnTo>
                    <a:pt x="168" y="448"/>
                  </a:lnTo>
                  <a:lnTo>
                    <a:pt x="167" y="446"/>
                  </a:lnTo>
                  <a:lnTo>
                    <a:pt x="167" y="444"/>
                  </a:lnTo>
                  <a:lnTo>
                    <a:pt x="165" y="444"/>
                  </a:lnTo>
                  <a:lnTo>
                    <a:pt x="165" y="442"/>
                  </a:lnTo>
                  <a:lnTo>
                    <a:pt x="165" y="440"/>
                  </a:lnTo>
                  <a:lnTo>
                    <a:pt x="165" y="440"/>
                  </a:lnTo>
                  <a:lnTo>
                    <a:pt x="163" y="438"/>
                  </a:lnTo>
                  <a:lnTo>
                    <a:pt x="163" y="438"/>
                  </a:lnTo>
                  <a:lnTo>
                    <a:pt x="163" y="437"/>
                  </a:lnTo>
                  <a:lnTo>
                    <a:pt x="163" y="437"/>
                  </a:lnTo>
                  <a:lnTo>
                    <a:pt x="163" y="435"/>
                  </a:lnTo>
                  <a:lnTo>
                    <a:pt x="163" y="433"/>
                  </a:lnTo>
                  <a:lnTo>
                    <a:pt x="163" y="433"/>
                  </a:lnTo>
                  <a:lnTo>
                    <a:pt x="163" y="433"/>
                  </a:lnTo>
                  <a:lnTo>
                    <a:pt x="165" y="431"/>
                  </a:lnTo>
                  <a:lnTo>
                    <a:pt x="165" y="431"/>
                  </a:lnTo>
                  <a:lnTo>
                    <a:pt x="165" y="429"/>
                  </a:lnTo>
                  <a:lnTo>
                    <a:pt x="165" y="429"/>
                  </a:lnTo>
                  <a:lnTo>
                    <a:pt x="163" y="429"/>
                  </a:lnTo>
                  <a:lnTo>
                    <a:pt x="163" y="427"/>
                  </a:lnTo>
                  <a:lnTo>
                    <a:pt x="161" y="427"/>
                  </a:lnTo>
                  <a:lnTo>
                    <a:pt x="161" y="429"/>
                  </a:lnTo>
                  <a:lnTo>
                    <a:pt x="161" y="431"/>
                  </a:lnTo>
                  <a:lnTo>
                    <a:pt x="163" y="433"/>
                  </a:lnTo>
                  <a:lnTo>
                    <a:pt x="161" y="433"/>
                  </a:lnTo>
                  <a:lnTo>
                    <a:pt x="159" y="433"/>
                  </a:lnTo>
                  <a:lnTo>
                    <a:pt x="159" y="433"/>
                  </a:lnTo>
                  <a:lnTo>
                    <a:pt x="161" y="435"/>
                  </a:lnTo>
                  <a:lnTo>
                    <a:pt x="161" y="437"/>
                  </a:lnTo>
                  <a:lnTo>
                    <a:pt x="161" y="437"/>
                  </a:lnTo>
                  <a:lnTo>
                    <a:pt x="161" y="437"/>
                  </a:lnTo>
                  <a:lnTo>
                    <a:pt x="159" y="438"/>
                  </a:lnTo>
                  <a:lnTo>
                    <a:pt x="159" y="438"/>
                  </a:lnTo>
                  <a:lnTo>
                    <a:pt x="159" y="438"/>
                  </a:lnTo>
                  <a:lnTo>
                    <a:pt x="159" y="440"/>
                  </a:lnTo>
                  <a:lnTo>
                    <a:pt x="159" y="440"/>
                  </a:lnTo>
                  <a:lnTo>
                    <a:pt x="159" y="440"/>
                  </a:lnTo>
                  <a:lnTo>
                    <a:pt x="157" y="440"/>
                  </a:lnTo>
                  <a:lnTo>
                    <a:pt x="157" y="442"/>
                  </a:lnTo>
                  <a:lnTo>
                    <a:pt x="157" y="442"/>
                  </a:lnTo>
                  <a:lnTo>
                    <a:pt x="157" y="444"/>
                  </a:lnTo>
                  <a:lnTo>
                    <a:pt x="159" y="444"/>
                  </a:lnTo>
                  <a:lnTo>
                    <a:pt x="159" y="444"/>
                  </a:lnTo>
                  <a:lnTo>
                    <a:pt x="159" y="446"/>
                  </a:lnTo>
                  <a:lnTo>
                    <a:pt x="159" y="444"/>
                  </a:lnTo>
                  <a:lnTo>
                    <a:pt x="161" y="444"/>
                  </a:lnTo>
                  <a:lnTo>
                    <a:pt x="161" y="444"/>
                  </a:lnTo>
                  <a:lnTo>
                    <a:pt x="161" y="442"/>
                  </a:lnTo>
                  <a:lnTo>
                    <a:pt x="161" y="442"/>
                  </a:lnTo>
                  <a:lnTo>
                    <a:pt x="161" y="442"/>
                  </a:lnTo>
                  <a:lnTo>
                    <a:pt x="161" y="442"/>
                  </a:lnTo>
                  <a:lnTo>
                    <a:pt x="163" y="440"/>
                  </a:lnTo>
                  <a:lnTo>
                    <a:pt x="161" y="440"/>
                  </a:lnTo>
                  <a:lnTo>
                    <a:pt x="163" y="440"/>
                  </a:lnTo>
                  <a:lnTo>
                    <a:pt x="163" y="440"/>
                  </a:lnTo>
                  <a:lnTo>
                    <a:pt x="163" y="442"/>
                  </a:lnTo>
                  <a:lnTo>
                    <a:pt x="163" y="442"/>
                  </a:lnTo>
                  <a:lnTo>
                    <a:pt x="163" y="442"/>
                  </a:lnTo>
                  <a:lnTo>
                    <a:pt x="163" y="444"/>
                  </a:lnTo>
                  <a:lnTo>
                    <a:pt x="165" y="444"/>
                  </a:lnTo>
                  <a:lnTo>
                    <a:pt x="165" y="444"/>
                  </a:lnTo>
                  <a:lnTo>
                    <a:pt x="165" y="444"/>
                  </a:lnTo>
                  <a:lnTo>
                    <a:pt x="165" y="444"/>
                  </a:lnTo>
                  <a:lnTo>
                    <a:pt x="165" y="444"/>
                  </a:lnTo>
                  <a:lnTo>
                    <a:pt x="165" y="444"/>
                  </a:lnTo>
                  <a:lnTo>
                    <a:pt x="165" y="444"/>
                  </a:lnTo>
                  <a:lnTo>
                    <a:pt x="165" y="446"/>
                  </a:lnTo>
                  <a:lnTo>
                    <a:pt x="167" y="446"/>
                  </a:lnTo>
                  <a:lnTo>
                    <a:pt x="167" y="449"/>
                  </a:lnTo>
                  <a:lnTo>
                    <a:pt x="168" y="451"/>
                  </a:lnTo>
                  <a:lnTo>
                    <a:pt x="168" y="451"/>
                  </a:lnTo>
                  <a:lnTo>
                    <a:pt x="168" y="451"/>
                  </a:lnTo>
                  <a:lnTo>
                    <a:pt x="168" y="451"/>
                  </a:lnTo>
                  <a:lnTo>
                    <a:pt x="168" y="451"/>
                  </a:lnTo>
                  <a:lnTo>
                    <a:pt x="170" y="451"/>
                  </a:lnTo>
                  <a:lnTo>
                    <a:pt x="170" y="451"/>
                  </a:lnTo>
                  <a:lnTo>
                    <a:pt x="170" y="453"/>
                  </a:lnTo>
                  <a:lnTo>
                    <a:pt x="170" y="455"/>
                  </a:lnTo>
                  <a:lnTo>
                    <a:pt x="170" y="455"/>
                  </a:lnTo>
                  <a:lnTo>
                    <a:pt x="170" y="457"/>
                  </a:lnTo>
                  <a:lnTo>
                    <a:pt x="170" y="457"/>
                  </a:lnTo>
                  <a:lnTo>
                    <a:pt x="172" y="459"/>
                  </a:lnTo>
                  <a:lnTo>
                    <a:pt x="172" y="459"/>
                  </a:lnTo>
                  <a:lnTo>
                    <a:pt x="172" y="459"/>
                  </a:lnTo>
                  <a:lnTo>
                    <a:pt x="174" y="460"/>
                  </a:lnTo>
                  <a:lnTo>
                    <a:pt x="174" y="460"/>
                  </a:lnTo>
                  <a:lnTo>
                    <a:pt x="174" y="460"/>
                  </a:lnTo>
                  <a:lnTo>
                    <a:pt x="174" y="460"/>
                  </a:lnTo>
                  <a:lnTo>
                    <a:pt x="174" y="460"/>
                  </a:lnTo>
                  <a:lnTo>
                    <a:pt x="174" y="462"/>
                  </a:lnTo>
                  <a:lnTo>
                    <a:pt x="174" y="462"/>
                  </a:lnTo>
                  <a:lnTo>
                    <a:pt x="174" y="462"/>
                  </a:lnTo>
                  <a:lnTo>
                    <a:pt x="174" y="462"/>
                  </a:lnTo>
                  <a:lnTo>
                    <a:pt x="174" y="462"/>
                  </a:lnTo>
                  <a:lnTo>
                    <a:pt x="174" y="462"/>
                  </a:lnTo>
                  <a:lnTo>
                    <a:pt x="176" y="462"/>
                  </a:lnTo>
                  <a:lnTo>
                    <a:pt x="176" y="464"/>
                  </a:lnTo>
                  <a:lnTo>
                    <a:pt x="176" y="464"/>
                  </a:lnTo>
                  <a:lnTo>
                    <a:pt x="176" y="464"/>
                  </a:lnTo>
                  <a:lnTo>
                    <a:pt x="176" y="466"/>
                  </a:lnTo>
                  <a:lnTo>
                    <a:pt x="176" y="466"/>
                  </a:lnTo>
                  <a:lnTo>
                    <a:pt x="174" y="466"/>
                  </a:lnTo>
                  <a:lnTo>
                    <a:pt x="176" y="466"/>
                  </a:lnTo>
                  <a:lnTo>
                    <a:pt x="176" y="466"/>
                  </a:lnTo>
                  <a:lnTo>
                    <a:pt x="176" y="466"/>
                  </a:lnTo>
                  <a:lnTo>
                    <a:pt x="177" y="466"/>
                  </a:lnTo>
                  <a:lnTo>
                    <a:pt x="177" y="466"/>
                  </a:lnTo>
                  <a:lnTo>
                    <a:pt x="177" y="466"/>
                  </a:lnTo>
                  <a:lnTo>
                    <a:pt x="176" y="468"/>
                  </a:lnTo>
                  <a:lnTo>
                    <a:pt x="176" y="468"/>
                  </a:lnTo>
                  <a:lnTo>
                    <a:pt x="176" y="468"/>
                  </a:lnTo>
                  <a:lnTo>
                    <a:pt x="176" y="468"/>
                  </a:lnTo>
                  <a:lnTo>
                    <a:pt x="174" y="468"/>
                  </a:lnTo>
                  <a:lnTo>
                    <a:pt x="174" y="469"/>
                  </a:lnTo>
                  <a:lnTo>
                    <a:pt x="174" y="469"/>
                  </a:lnTo>
                  <a:lnTo>
                    <a:pt x="174" y="471"/>
                  </a:lnTo>
                  <a:lnTo>
                    <a:pt x="174" y="471"/>
                  </a:lnTo>
                  <a:lnTo>
                    <a:pt x="174" y="473"/>
                  </a:lnTo>
                  <a:lnTo>
                    <a:pt x="174" y="473"/>
                  </a:lnTo>
                  <a:lnTo>
                    <a:pt x="172" y="473"/>
                  </a:lnTo>
                  <a:lnTo>
                    <a:pt x="172" y="473"/>
                  </a:lnTo>
                  <a:lnTo>
                    <a:pt x="172" y="471"/>
                  </a:lnTo>
                  <a:lnTo>
                    <a:pt x="172" y="469"/>
                  </a:lnTo>
                  <a:lnTo>
                    <a:pt x="172" y="468"/>
                  </a:lnTo>
                  <a:lnTo>
                    <a:pt x="172" y="468"/>
                  </a:lnTo>
                  <a:lnTo>
                    <a:pt x="172" y="466"/>
                  </a:lnTo>
                  <a:lnTo>
                    <a:pt x="170" y="466"/>
                  </a:lnTo>
                  <a:lnTo>
                    <a:pt x="170" y="468"/>
                  </a:lnTo>
                  <a:lnTo>
                    <a:pt x="170" y="468"/>
                  </a:lnTo>
                  <a:lnTo>
                    <a:pt x="170" y="468"/>
                  </a:lnTo>
                  <a:lnTo>
                    <a:pt x="170" y="468"/>
                  </a:lnTo>
                  <a:lnTo>
                    <a:pt x="170" y="468"/>
                  </a:lnTo>
                  <a:lnTo>
                    <a:pt x="170" y="466"/>
                  </a:lnTo>
                  <a:lnTo>
                    <a:pt x="168" y="466"/>
                  </a:lnTo>
                  <a:lnTo>
                    <a:pt x="168" y="464"/>
                  </a:lnTo>
                  <a:lnTo>
                    <a:pt x="168" y="464"/>
                  </a:lnTo>
                  <a:lnTo>
                    <a:pt x="168" y="464"/>
                  </a:lnTo>
                  <a:lnTo>
                    <a:pt x="167" y="462"/>
                  </a:lnTo>
                  <a:lnTo>
                    <a:pt x="167" y="462"/>
                  </a:lnTo>
                  <a:lnTo>
                    <a:pt x="168" y="462"/>
                  </a:lnTo>
                  <a:lnTo>
                    <a:pt x="168" y="462"/>
                  </a:lnTo>
                  <a:lnTo>
                    <a:pt x="168" y="462"/>
                  </a:lnTo>
                  <a:lnTo>
                    <a:pt x="168" y="460"/>
                  </a:lnTo>
                  <a:lnTo>
                    <a:pt x="168" y="460"/>
                  </a:lnTo>
                  <a:lnTo>
                    <a:pt x="168" y="460"/>
                  </a:lnTo>
                  <a:lnTo>
                    <a:pt x="167" y="459"/>
                  </a:lnTo>
                  <a:lnTo>
                    <a:pt x="167" y="457"/>
                  </a:lnTo>
                  <a:lnTo>
                    <a:pt x="167" y="457"/>
                  </a:lnTo>
                  <a:lnTo>
                    <a:pt x="167" y="459"/>
                  </a:lnTo>
                  <a:lnTo>
                    <a:pt x="167" y="459"/>
                  </a:lnTo>
                  <a:lnTo>
                    <a:pt x="165" y="459"/>
                  </a:lnTo>
                  <a:lnTo>
                    <a:pt x="165" y="457"/>
                  </a:lnTo>
                  <a:lnTo>
                    <a:pt x="165" y="455"/>
                  </a:lnTo>
                  <a:lnTo>
                    <a:pt x="165" y="455"/>
                  </a:lnTo>
                  <a:lnTo>
                    <a:pt x="165" y="453"/>
                  </a:lnTo>
                  <a:lnTo>
                    <a:pt x="165" y="455"/>
                  </a:lnTo>
                  <a:lnTo>
                    <a:pt x="163" y="455"/>
                  </a:lnTo>
                  <a:lnTo>
                    <a:pt x="163" y="455"/>
                  </a:lnTo>
                  <a:lnTo>
                    <a:pt x="163" y="455"/>
                  </a:lnTo>
                  <a:lnTo>
                    <a:pt x="161" y="455"/>
                  </a:lnTo>
                  <a:lnTo>
                    <a:pt x="161" y="455"/>
                  </a:lnTo>
                  <a:lnTo>
                    <a:pt x="161" y="455"/>
                  </a:lnTo>
                  <a:lnTo>
                    <a:pt x="161" y="457"/>
                  </a:lnTo>
                  <a:lnTo>
                    <a:pt x="163" y="457"/>
                  </a:lnTo>
                  <a:lnTo>
                    <a:pt x="163" y="457"/>
                  </a:lnTo>
                  <a:lnTo>
                    <a:pt x="163" y="459"/>
                  </a:lnTo>
                  <a:lnTo>
                    <a:pt x="165" y="460"/>
                  </a:lnTo>
                  <a:lnTo>
                    <a:pt x="165" y="460"/>
                  </a:lnTo>
                  <a:lnTo>
                    <a:pt x="165" y="462"/>
                  </a:lnTo>
                  <a:lnTo>
                    <a:pt x="165" y="462"/>
                  </a:lnTo>
                  <a:lnTo>
                    <a:pt x="165" y="462"/>
                  </a:lnTo>
                  <a:lnTo>
                    <a:pt x="165" y="464"/>
                  </a:lnTo>
                  <a:lnTo>
                    <a:pt x="165" y="464"/>
                  </a:lnTo>
                  <a:lnTo>
                    <a:pt x="165" y="464"/>
                  </a:lnTo>
                  <a:lnTo>
                    <a:pt x="165" y="464"/>
                  </a:lnTo>
                  <a:lnTo>
                    <a:pt x="163" y="464"/>
                  </a:lnTo>
                  <a:lnTo>
                    <a:pt x="163" y="464"/>
                  </a:lnTo>
                  <a:lnTo>
                    <a:pt x="163" y="464"/>
                  </a:lnTo>
                  <a:lnTo>
                    <a:pt x="163" y="462"/>
                  </a:lnTo>
                  <a:lnTo>
                    <a:pt x="165" y="460"/>
                  </a:lnTo>
                  <a:lnTo>
                    <a:pt x="163" y="460"/>
                  </a:lnTo>
                  <a:lnTo>
                    <a:pt x="163" y="460"/>
                  </a:lnTo>
                  <a:lnTo>
                    <a:pt x="163" y="460"/>
                  </a:lnTo>
                  <a:lnTo>
                    <a:pt x="163" y="460"/>
                  </a:lnTo>
                  <a:lnTo>
                    <a:pt x="163" y="460"/>
                  </a:lnTo>
                  <a:lnTo>
                    <a:pt x="163" y="464"/>
                  </a:lnTo>
                  <a:lnTo>
                    <a:pt x="163" y="466"/>
                  </a:lnTo>
                  <a:lnTo>
                    <a:pt x="163" y="468"/>
                  </a:lnTo>
                  <a:lnTo>
                    <a:pt x="163" y="468"/>
                  </a:lnTo>
                  <a:lnTo>
                    <a:pt x="161" y="468"/>
                  </a:lnTo>
                  <a:lnTo>
                    <a:pt x="161" y="468"/>
                  </a:lnTo>
                  <a:lnTo>
                    <a:pt x="161" y="468"/>
                  </a:lnTo>
                  <a:lnTo>
                    <a:pt x="161" y="469"/>
                  </a:lnTo>
                  <a:lnTo>
                    <a:pt x="161" y="471"/>
                  </a:lnTo>
                  <a:lnTo>
                    <a:pt x="161" y="471"/>
                  </a:lnTo>
                  <a:lnTo>
                    <a:pt x="161" y="473"/>
                  </a:lnTo>
                  <a:lnTo>
                    <a:pt x="159" y="475"/>
                  </a:lnTo>
                  <a:lnTo>
                    <a:pt x="159" y="475"/>
                  </a:lnTo>
                  <a:lnTo>
                    <a:pt x="159" y="475"/>
                  </a:lnTo>
                  <a:lnTo>
                    <a:pt x="159" y="475"/>
                  </a:lnTo>
                  <a:lnTo>
                    <a:pt x="159" y="473"/>
                  </a:lnTo>
                  <a:lnTo>
                    <a:pt x="159" y="471"/>
                  </a:lnTo>
                  <a:lnTo>
                    <a:pt x="159" y="471"/>
                  </a:lnTo>
                  <a:lnTo>
                    <a:pt x="159" y="469"/>
                  </a:lnTo>
                  <a:lnTo>
                    <a:pt x="159" y="469"/>
                  </a:lnTo>
                  <a:lnTo>
                    <a:pt x="159" y="469"/>
                  </a:lnTo>
                  <a:lnTo>
                    <a:pt x="159" y="468"/>
                  </a:lnTo>
                  <a:lnTo>
                    <a:pt x="159" y="468"/>
                  </a:lnTo>
                  <a:lnTo>
                    <a:pt x="161" y="466"/>
                  </a:lnTo>
                  <a:lnTo>
                    <a:pt x="161" y="466"/>
                  </a:lnTo>
                  <a:lnTo>
                    <a:pt x="161" y="466"/>
                  </a:lnTo>
                  <a:lnTo>
                    <a:pt x="161" y="464"/>
                  </a:lnTo>
                  <a:lnTo>
                    <a:pt x="161" y="464"/>
                  </a:lnTo>
                  <a:lnTo>
                    <a:pt x="159" y="464"/>
                  </a:lnTo>
                  <a:lnTo>
                    <a:pt x="159" y="464"/>
                  </a:lnTo>
                  <a:lnTo>
                    <a:pt x="161" y="462"/>
                  </a:lnTo>
                  <a:lnTo>
                    <a:pt x="159" y="462"/>
                  </a:lnTo>
                  <a:lnTo>
                    <a:pt x="161" y="462"/>
                  </a:lnTo>
                  <a:lnTo>
                    <a:pt x="161" y="462"/>
                  </a:lnTo>
                  <a:lnTo>
                    <a:pt x="161" y="462"/>
                  </a:lnTo>
                  <a:lnTo>
                    <a:pt x="161" y="462"/>
                  </a:lnTo>
                  <a:lnTo>
                    <a:pt x="161" y="460"/>
                  </a:lnTo>
                  <a:lnTo>
                    <a:pt x="161" y="459"/>
                  </a:lnTo>
                  <a:lnTo>
                    <a:pt x="159" y="459"/>
                  </a:lnTo>
                  <a:lnTo>
                    <a:pt x="159" y="459"/>
                  </a:lnTo>
                  <a:lnTo>
                    <a:pt x="159" y="459"/>
                  </a:lnTo>
                  <a:lnTo>
                    <a:pt x="159" y="459"/>
                  </a:lnTo>
                  <a:lnTo>
                    <a:pt x="159" y="460"/>
                  </a:lnTo>
                  <a:lnTo>
                    <a:pt x="159" y="462"/>
                  </a:lnTo>
                  <a:lnTo>
                    <a:pt x="159" y="464"/>
                  </a:lnTo>
                  <a:lnTo>
                    <a:pt x="159" y="464"/>
                  </a:lnTo>
                  <a:lnTo>
                    <a:pt x="157" y="464"/>
                  </a:lnTo>
                  <a:lnTo>
                    <a:pt x="157" y="466"/>
                  </a:lnTo>
                  <a:lnTo>
                    <a:pt x="157" y="466"/>
                  </a:lnTo>
                  <a:lnTo>
                    <a:pt x="159" y="468"/>
                  </a:lnTo>
                  <a:lnTo>
                    <a:pt x="157" y="469"/>
                  </a:lnTo>
                  <a:lnTo>
                    <a:pt x="157" y="471"/>
                  </a:lnTo>
                  <a:lnTo>
                    <a:pt x="159" y="471"/>
                  </a:lnTo>
                  <a:lnTo>
                    <a:pt x="159" y="471"/>
                  </a:lnTo>
                  <a:lnTo>
                    <a:pt x="159" y="471"/>
                  </a:lnTo>
                  <a:lnTo>
                    <a:pt x="157" y="473"/>
                  </a:lnTo>
                  <a:lnTo>
                    <a:pt x="159" y="475"/>
                  </a:lnTo>
                  <a:lnTo>
                    <a:pt x="157" y="475"/>
                  </a:lnTo>
                  <a:lnTo>
                    <a:pt x="157" y="475"/>
                  </a:lnTo>
                  <a:lnTo>
                    <a:pt x="157" y="475"/>
                  </a:lnTo>
                  <a:lnTo>
                    <a:pt x="157" y="475"/>
                  </a:lnTo>
                  <a:lnTo>
                    <a:pt x="157" y="473"/>
                  </a:lnTo>
                  <a:lnTo>
                    <a:pt x="157" y="473"/>
                  </a:lnTo>
                  <a:lnTo>
                    <a:pt x="156" y="475"/>
                  </a:lnTo>
                  <a:lnTo>
                    <a:pt x="156" y="475"/>
                  </a:lnTo>
                  <a:lnTo>
                    <a:pt x="156" y="473"/>
                  </a:lnTo>
                  <a:lnTo>
                    <a:pt x="156" y="473"/>
                  </a:lnTo>
                  <a:lnTo>
                    <a:pt x="156" y="471"/>
                  </a:lnTo>
                  <a:lnTo>
                    <a:pt x="156" y="471"/>
                  </a:lnTo>
                  <a:lnTo>
                    <a:pt x="156" y="471"/>
                  </a:lnTo>
                  <a:lnTo>
                    <a:pt x="156" y="469"/>
                  </a:lnTo>
                  <a:lnTo>
                    <a:pt x="157" y="469"/>
                  </a:lnTo>
                  <a:lnTo>
                    <a:pt x="157" y="469"/>
                  </a:lnTo>
                  <a:lnTo>
                    <a:pt x="157" y="468"/>
                  </a:lnTo>
                  <a:lnTo>
                    <a:pt x="157" y="468"/>
                  </a:lnTo>
                  <a:lnTo>
                    <a:pt x="157" y="466"/>
                  </a:lnTo>
                  <a:lnTo>
                    <a:pt x="157" y="466"/>
                  </a:lnTo>
                  <a:lnTo>
                    <a:pt x="157" y="466"/>
                  </a:lnTo>
                  <a:lnTo>
                    <a:pt x="157" y="464"/>
                  </a:lnTo>
                  <a:lnTo>
                    <a:pt x="157" y="462"/>
                  </a:lnTo>
                  <a:lnTo>
                    <a:pt x="157" y="460"/>
                  </a:lnTo>
                  <a:lnTo>
                    <a:pt x="157" y="460"/>
                  </a:lnTo>
                  <a:lnTo>
                    <a:pt x="157" y="459"/>
                  </a:lnTo>
                  <a:lnTo>
                    <a:pt x="157" y="459"/>
                  </a:lnTo>
                  <a:lnTo>
                    <a:pt x="157" y="459"/>
                  </a:lnTo>
                  <a:lnTo>
                    <a:pt x="157" y="459"/>
                  </a:lnTo>
                  <a:lnTo>
                    <a:pt x="157" y="459"/>
                  </a:lnTo>
                  <a:lnTo>
                    <a:pt x="157" y="459"/>
                  </a:lnTo>
                  <a:lnTo>
                    <a:pt x="156" y="460"/>
                  </a:lnTo>
                  <a:lnTo>
                    <a:pt x="156" y="460"/>
                  </a:lnTo>
                  <a:lnTo>
                    <a:pt x="156" y="460"/>
                  </a:lnTo>
                  <a:lnTo>
                    <a:pt x="154" y="460"/>
                  </a:lnTo>
                  <a:lnTo>
                    <a:pt x="154" y="462"/>
                  </a:lnTo>
                  <a:lnTo>
                    <a:pt x="154" y="464"/>
                  </a:lnTo>
                  <a:lnTo>
                    <a:pt x="154" y="464"/>
                  </a:lnTo>
                  <a:lnTo>
                    <a:pt x="154" y="464"/>
                  </a:lnTo>
                  <a:lnTo>
                    <a:pt x="154" y="464"/>
                  </a:lnTo>
                  <a:lnTo>
                    <a:pt x="154" y="462"/>
                  </a:lnTo>
                  <a:lnTo>
                    <a:pt x="154" y="462"/>
                  </a:lnTo>
                  <a:lnTo>
                    <a:pt x="154" y="460"/>
                  </a:lnTo>
                  <a:lnTo>
                    <a:pt x="154" y="460"/>
                  </a:lnTo>
                  <a:lnTo>
                    <a:pt x="154" y="459"/>
                  </a:lnTo>
                  <a:lnTo>
                    <a:pt x="154" y="459"/>
                  </a:lnTo>
                  <a:lnTo>
                    <a:pt x="154" y="459"/>
                  </a:lnTo>
                  <a:lnTo>
                    <a:pt x="154" y="459"/>
                  </a:lnTo>
                  <a:lnTo>
                    <a:pt x="152" y="460"/>
                  </a:lnTo>
                  <a:lnTo>
                    <a:pt x="152" y="460"/>
                  </a:lnTo>
                  <a:lnTo>
                    <a:pt x="152" y="462"/>
                  </a:lnTo>
                  <a:lnTo>
                    <a:pt x="150" y="464"/>
                  </a:lnTo>
                  <a:lnTo>
                    <a:pt x="152" y="464"/>
                  </a:lnTo>
                  <a:lnTo>
                    <a:pt x="152" y="464"/>
                  </a:lnTo>
                  <a:lnTo>
                    <a:pt x="150" y="464"/>
                  </a:lnTo>
                  <a:lnTo>
                    <a:pt x="150" y="466"/>
                  </a:lnTo>
                  <a:lnTo>
                    <a:pt x="150" y="466"/>
                  </a:lnTo>
                  <a:lnTo>
                    <a:pt x="150" y="466"/>
                  </a:lnTo>
                  <a:lnTo>
                    <a:pt x="150" y="466"/>
                  </a:lnTo>
                  <a:lnTo>
                    <a:pt x="150" y="466"/>
                  </a:lnTo>
                  <a:lnTo>
                    <a:pt x="150" y="466"/>
                  </a:lnTo>
                  <a:lnTo>
                    <a:pt x="148" y="466"/>
                  </a:lnTo>
                  <a:lnTo>
                    <a:pt x="148" y="466"/>
                  </a:lnTo>
                  <a:lnTo>
                    <a:pt x="148" y="466"/>
                  </a:lnTo>
                  <a:lnTo>
                    <a:pt x="148" y="468"/>
                  </a:lnTo>
                  <a:lnTo>
                    <a:pt x="148" y="468"/>
                  </a:lnTo>
                  <a:lnTo>
                    <a:pt x="146" y="468"/>
                  </a:lnTo>
                  <a:lnTo>
                    <a:pt x="146" y="468"/>
                  </a:lnTo>
                  <a:lnTo>
                    <a:pt x="146" y="468"/>
                  </a:lnTo>
                  <a:lnTo>
                    <a:pt x="148" y="466"/>
                  </a:lnTo>
                  <a:lnTo>
                    <a:pt x="148" y="466"/>
                  </a:lnTo>
                  <a:lnTo>
                    <a:pt x="146" y="464"/>
                  </a:lnTo>
                  <a:lnTo>
                    <a:pt x="146" y="464"/>
                  </a:lnTo>
                  <a:lnTo>
                    <a:pt x="146" y="464"/>
                  </a:lnTo>
                  <a:lnTo>
                    <a:pt x="146" y="466"/>
                  </a:lnTo>
                  <a:lnTo>
                    <a:pt x="146" y="468"/>
                  </a:lnTo>
                  <a:lnTo>
                    <a:pt x="146" y="469"/>
                  </a:lnTo>
                  <a:lnTo>
                    <a:pt x="146" y="469"/>
                  </a:lnTo>
                  <a:lnTo>
                    <a:pt x="146" y="471"/>
                  </a:lnTo>
                  <a:lnTo>
                    <a:pt x="145" y="471"/>
                  </a:lnTo>
                  <a:lnTo>
                    <a:pt x="145" y="471"/>
                  </a:lnTo>
                  <a:lnTo>
                    <a:pt x="145" y="471"/>
                  </a:lnTo>
                  <a:lnTo>
                    <a:pt x="145" y="471"/>
                  </a:lnTo>
                  <a:lnTo>
                    <a:pt x="145" y="471"/>
                  </a:lnTo>
                  <a:lnTo>
                    <a:pt x="145" y="473"/>
                  </a:lnTo>
                  <a:lnTo>
                    <a:pt x="145" y="473"/>
                  </a:lnTo>
                  <a:lnTo>
                    <a:pt x="145" y="473"/>
                  </a:lnTo>
                  <a:lnTo>
                    <a:pt x="145" y="473"/>
                  </a:lnTo>
                  <a:lnTo>
                    <a:pt x="143" y="475"/>
                  </a:lnTo>
                  <a:lnTo>
                    <a:pt x="143" y="477"/>
                  </a:lnTo>
                  <a:lnTo>
                    <a:pt x="143" y="477"/>
                  </a:lnTo>
                  <a:lnTo>
                    <a:pt x="143" y="475"/>
                  </a:lnTo>
                  <a:lnTo>
                    <a:pt x="143" y="475"/>
                  </a:lnTo>
                  <a:lnTo>
                    <a:pt x="143" y="475"/>
                  </a:lnTo>
                  <a:lnTo>
                    <a:pt x="143" y="477"/>
                  </a:lnTo>
                  <a:lnTo>
                    <a:pt x="143" y="477"/>
                  </a:lnTo>
                  <a:lnTo>
                    <a:pt x="143" y="479"/>
                  </a:lnTo>
                  <a:lnTo>
                    <a:pt x="143" y="480"/>
                  </a:lnTo>
                  <a:lnTo>
                    <a:pt x="143" y="482"/>
                  </a:lnTo>
                  <a:lnTo>
                    <a:pt x="143" y="482"/>
                  </a:lnTo>
                  <a:lnTo>
                    <a:pt x="143" y="484"/>
                  </a:lnTo>
                  <a:lnTo>
                    <a:pt x="143" y="484"/>
                  </a:lnTo>
                  <a:lnTo>
                    <a:pt x="143" y="484"/>
                  </a:lnTo>
                  <a:lnTo>
                    <a:pt x="143" y="484"/>
                  </a:lnTo>
                  <a:lnTo>
                    <a:pt x="141" y="486"/>
                  </a:lnTo>
                  <a:lnTo>
                    <a:pt x="141" y="486"/>
                  </a:lnTo>
                  <a:lnTo>
                    <a:pt x="141" y="486"/>
                  </a:lnTo>
                  <a:lnTo>
                    <a:pt x="139" y="486"/>
                  </a:lnTo>
                  <a:lnTo>
                    <a:pt x="141" y="486"/>
                  </a:lnTo>
                  <a:lnTo>
                    <a:pt x="141" y="486"/>
                  </a:lnTo>
                  <a:lnTo>
                    <a:pt x="141" y="488"/>
                  </a:lnTo>
                  <a:lnTo>
                    <a:pt x="141" y="488"/>
                  </a:lnTo>
                  <a:lnTo>
                    <a:pt x="141" y="488"/>
                  </a:lnTo>
                  <a:lnTo>
                    <a:pt x="141" y="488"/>
                  </a:lnTo>
                  <a:lnTo>
                    <a:pt x="143" y="488"/>
                  </a:lnTo>
                  <a:lnTo>
                    <a:pt x="143" y="490"/>
                  </a:lnTo>
                  <a:lnTo>
                    <a:pt x="143" y="490"/>
                  </a:lnTo>
                  <a:lnTo>
                    <a:pt x="143" y="491"/>
                  </a:lnTo>
                  <a:lnTo>
                    <a:pt x="141" y="493"/>
                  </a:lnTo>
                  <a:lnTo>
                    <a:pt x="139" y="493"/>
                  </a:lnTo>
                  <a:lnTo>
                    <a:pt x="139" y="493"/>
                  </a:lnTo>
                  <a:lnTo>
                    <a:pt x="139" y="495"/>
                  </a:lnTo>
                  <a:lnTo>
                    <a:pt x="139" y="495"/>
                  </a:lnTo>
                  <a:lnTo>
                    <a:pt x="141" y="495"/>
                  </a:lnTo>
                  <a:lnTo>
                    <a:pt x="141" y="495"/>
                  </a:lnTo>
                  <a:lnTo>
                    <a:pt x="141" y="495"/>
                  </a:lnTo>
                  <a:lnTo>
                    <a:pt x="143" y="493"/>
                  </a:lnTo>
                  <a:lnTo>
                    <a:pt x="143" y="493"/>
                  </a:lnTo>
                  <a:lnTo>
                    <a:pt x="143" y="493"/>
                  </a:lnTo>
                  <a:lnTo>
                    <a:pt x="143" y="493"/>
                  </a:lnTo>
                  <a:lnTo>
                    <a:pt x="143" y="493"/>
                  </a:lnTo>
                  <a:lnTo>
                    <a:pt x="143" y="491"/>
                  </a:lnTo>
                  <a:lnTo>
                    <a:pt x="143" y="491"/>
                  </a:lnTo>
                  <a:lnTo>
                    <a:pt x="145" y="491"/>
                  </a:lnTo>
                  <a:lnTo>
                    <a:pt x="145" y="493"/>
                  </a:lnTo>
                  <a:lnTo>
                    <a:pt x="146" y="493"/>
                  </a:lnTo>
                  <a:lnTo>
                    <a:pt x="146" y="493"/>
                  </a:lnTo>
                  <a:lnTo>
                    <a:pt x="146" y="493"/>
                  </a:lnTo>
                  <a:lnTo>
                    <a:pt x="148" y="493"/>
                  </a:lnTo>
                  <a:lnTo>
                    <a:pt x="148" y="495"/>
                  </a:lnTo>
                  <a:lnTo>
                    <a:pt x="148" y="495"/>
                  </a:lnTo>
                  <a:lnTo>
                    <a:pt x="148" y="497"/>
                  </a:lnTo>
                  <a:lnTo>
                    <a:pt x="148" y="497"/>
                  </a:lnTo>
                  <a:lnTo>
                    <a:pt x="148" y="499"/>
                  </a:lnTo>
                  <a:lnTo>
                    <a:pt x="148" y="499"/>
                  </a:lnTo>
                  <a:lnTo>
                    <a:pt x="148" y="499"/>
                  </a:lnTo>
                  <a:lnTo>
                    <a:pt x="148" y="499"/>
                  </a:lnTo>
                  <a:lnTo>
                    <a:pt x="148" y="499"/>
                  </a:lnTo>
                  <a:lnTo>
                    <a:pt x="150" y="499"/>
                  </a:lnTo>
                  <a:lnTo>
                    <a:pt x="150" y="501"/>
                  </a:lnTo>
                  <a:lnTo>
                    <a:pt x="150" y="501"/>
                  </a:lnTo>
                  <a:lnTo>
                    <a:pt x="150" y="501"/>
                  </a:lnTo>
                  <a:lnTo>
                    <a:pt x="150" y="501"/>
                  </a:lnTo>
                  <a:lnTo>
                    <a:pt x="150" y="501"/>
                  </a:lnTo>
                  <a:lnTo>
                    <a:pt x="148" y="502"/>
                  </a:lnTo>
                  <a:lnTo>
                    <a:pt x="148" y="501"/>
                  </a:lnTo>
                  <a:lnTo>
                    <a:pt x="148" y="501"/>
                  </a:lnTo>
                  <a:lnTo>
                    <a:pt x="148" y="502"/>
                  </a:lnTo>
                  <a:lnTo>
                    <a:pt x="146" y="502"/>
                  </a:lnTo>
                  <a:lnTo>
                    <a:pt x="145" y="504"/>
                  </a:lnTo>
                  <a:lnTo>
                    <a:pt x="145" y="504"/>
                  </a:lnTo>
                  <a:lnTo>
                    <a:pt x="145" y="502"/>
                  </a:lnTo>
                  <a:lnTo>
                    <a:pt x="145" y="502"/>
                  </a:lnTo>
                  <a:lnTo>
                    <a:pt x="145" y="502"/>
                  </a:lnTo>
                  <a:lnTo>
                    <a:pt x="145" y="502"/>
                  </a:lnTo>
                  <a:lnTo>
                    <a:pt x="145" y="504"/>
                  </a:lnTo>
                  <a:lnTo>
                    <a:pt x="145" y="504"/>
                  </a:lnTo>
                  <a:lnTo>
                    <a:pt x="143" y="504"/>
                  </a:lnTo>
                  <a:lnTo>
                    <a:pt x="143" y="506"/>
                  </a:lnTo>
                  <a:lnTo>
                    <a:pt x="143" y="506"/>
                  </a:lnTo>
                  <a:lnTo>
                    <a:pt x="143" y="508"/>
                  </a:lnTo>
                  <a:lnTo>
                    <a:pt x="143" y="508"/>
                  </a:lnTo>
                  <a:lnTo>
                    <a:pt x="143" y="508"/>
                  </a:lnTo>
                  <a:lnTo>
                    <a:pt x="141" y="508"/>
                  </a:lnTo>
                  <a:lnTo>
                    <a:pt x="141" y="508"/>
                  </a:lnTo>
                  <a:lnTo>
                    <a:pt x="141" y="508"/>
                  </a:lnTo>
                  <a:lnTo>
                    <a:pt x="141" y="508"/>
                  </a:lnTo>
                  <a:lnTo>
                    <a:pt x="141" y="508"/>
                  </a:lnTo>
                  <a:lnTo>
                    <a:pt x="141" y="506"/>
                  </a:lnTo>
                  <a:lnTo>
                    <a:pt x="141" y="506"/>
                  </a:lnTo>
                  <a:lnTo>
                    <a:pt x="141" y="506"/>
                  </a:lnTo>
                  <a:lnTo>
                    <a:pt x="139" y="506"/>
                  </a:lnTo>
                  <a:lnTo>
                    <a:pt x="139" y="506"/>
                  </a:lnTo>
                  <a:lnTo>
                    <a:pt x="139" y="506"/>
                  </a:lnTo>
                  <a:lnTo>
                    <a:pt x="139" y="506"/>
                  </a:lnTo>
                  <a:lnTo>
                    <a:pt x="139" y="508"/>
                  </a:lnTo>
                  <a:lnTo>
                    <a:pt x="139" y="508"/>
                  </a:lnTo>
                  <a:lnTo>
                    <a:pt x="139" y="508"/>
                  </a:lnTo>
                  <a:lnTo>
                    <a:pt x="137" y="512"/>
                  </a:lnTo>
                  <a:lnTo>
                    <a:pt x="137" y="513"/>
                  </a:lnTo>
                  <a:lnTo>
                    <a:pt x="137" y="515"/>
                  </a:lnTo>
                  <a:lnTo>
                    <a:pt x="137" y="515"/>
                  </a:lnTo>
                  <a:lnTo>
                    <a:pt x="139" y="517"/>
                  </a:lnTo>
                  <a:lnTo>
                    <a:pt x="139" y="519"/>
                  </a:lnTo>
                  <a:lnTo>
                    <a:pt x="139" y="519"/>
                  </a:lnTo>
                  <a:lnTo>
                    <a:pt x="141" y="519"/>
                  </a:lnTo>
                  <a:lnTo>
                    <a:pt x="141" y="519"/>
                  </a:lnTo>
                  <a:lnTo>
                    <a:pt x="141" y="521"/>
                  </a:lnTo>
                  <a:lnTo>
                    <a:pt x="141" y="521"/>
                  </a:lnTo>
                  <a:lnTo>
                    <a:pt x="141" y="521"/>
                  </a:lnTo>
                  <a:lnTo>
                    <a:pt x="141" y="519"/>
                  </a:lnTo>
                  <a:lnTo>
                    <a:pt x="143" y="519"/>
                  </a:lnTo>
                  <a:lnTo>
                    <a:pt x="143" y="519"/>
                  </a:lnTo>
                  <a:lnTo>
                    <a:pt x="143" y="517"/>
                  </a:lnTo>
                  <a:lnTo>
                    <a:pt x="145" y="519"/>
                  </a:lnTo>
                  <a:lnTo>
                    <a:pt x="145" y="519"/>
                  </a:lnTo>
                  <a:lnTo>
                    <a:pt x="143" y="519"/>
                  </a:lnTo>
                  <a:lnTo>
                    <a:pt x="143" y="519"/>
                  </a:lnTo>
                  <a:lnTo>
                    <a:pt x="143" y="521"/>
                  </a:lnTo>
                  <a:lnTo>
                    <a:pt x="141" y="522"/>
                  </a:lnTo>
                  <a:lnTo>
                    <a:pt x="141" y="522"/>
                  </a:lnTo>
                  <a:lnTo>
                    <a:pt x="141" y="522"/>
                  </a:lnTo>
                  <a:lnTo>
                    <a:pt x="141" y="524"/>
                  </a:lnTo>
                  <a:lnTo>
                    <a:pt x="141" y="524"/>
                  </a:lnTo>
                  <a:lnTo>
                    <a:pt x="141" y="524"/>
                  </a:lnTo>
                  <a:lnTo>
                    <a:pt x="141" y="526"/>
                  </a:lnTo>
                  <a:lnTo>
                    <a:pt x="141" y="526"/>
                  </a:lnTo>
                  <a:lnTo>
                    <a:pt x="141" y="526"/>
                  </a:lnTo>
                  <a:lnTo>
                    <a:pt x="139" y="526"/>
                  </a:lnTo>
                  <a:lnTo>
                    <a:pt x="139" y="526"/>
                  </a:lnTo>
                  <a:lnTo>
                    <a:pt x="139" y="528"/>
                  </a:lnTo>
                  <a:lnTo>
                    <a:pt x="139" y="528"/>
                  </a:lnTo>
                  <a:lnTo>
                    <a:pt x="139" y="528"/>
                  </a:lnTo>
                  <a:lnTo>
                    <a:pt x="139" y="530"/>
                  </a:lnTo>
                  <a:lnTo>
                    <a:pt x="139" y="530"/>
                  </a:lnTo>
                  <a:lnTo>
                    <a:pt x="139" y="530"/>
                  </a:lnTo>
                  <a:lnTo>
                    <a:pt x="137" y="530"/>
                  </a:lnTo>
                  <a:lnTo>
                    <a:pt x="137" y="532"/>
                  </a:lnTo>
                  <a:lnTo>
                    <a:pt x="137" y="532"/>
                  </a:lnTo>
                  <a:lnTo>
                    <a:pt x="139" y="532"/>
                  </a:lnTo>
                  <a:lnTo>
                    <a:pt x="139" y="532"/>
                  </a:lnTo>
                  <a:lnTo>
                    <a:pt x="139" y="533"/>
                  </a:lnTo>
                  <a:lnTo>
                    <a:pt x="137" y="533"/>
                  </a:lnTo>
                  <a:lnTo>
                    <a:pt x="137" y="533"/>
                  </a:lnTo>
                  <a:lnTo>
                    <a:pt x="137" y="535"/>
                  </a:lnTo>
                  <a:lnTo>
                    <a:pt x="135" y="535"/>
                  </a:lnTo>
                  <a:lnTo>
                    <a:pt x="135" y="535"/>
                  </a:lnTo>
                  <a:lnTo>
                    <a:pt x="135" y="535"/>
                  </a:lnTo>
                  <a:lnTo>
                    <a:pt x="134" y="535"/>
                  </a:lnTo>
                  <a:lnTo>
                    <a:pt x="134" y="537"/>
                  </a:lnTo>
                  <a:lnTo>
                    <a:pt x="134" y="537"/>
                  </a:lnTo>
                  <a:lnTo>
                    <a:pt x="132" y="537"/>
                  </a:lnTo>
                  <a:lnTo>
                    <a:pt x="132" y="537"/>
                  </a:lnTo>
                  <a:lnTo>
                    <a:pt x="132" y="537"/>
                  </a:lnTo>
                  <a:lnTo>
                    <a:pt x="132" y="537"/>
                  </a:lnTo>
                  <a:lnTo>
                    <a:pt x="132" y="539"/>
                  </a:lnTo>
                  <a:lnTo>
                    <a:pt x="132" y="539"/>
                  </a:lnTo>
                  <a:lnTo>
                    <a:pt x="130" y="541"/>
                  </a:lnTo>
                  <a:lnTo>
                    <a:pt x="130" y="543"/>
                  </a:lnTo>
                  <a:lnTo>
                    <a:pt x="130" y="543"/>
                  </a:lnTo>
                  <a:lnTo>
                    <a:pt x="130" y="544"/>
                  </a:lnTo>
                  <a:lnTo>
                    <a:pt x="132" y="544"/>
                  </a:lnTo>
                  <a:lnTo>
                    <a:pt x="130" y="546"/>
                  </a:lnTo>
                  <a:lnTo>
                    <a:pt x="130" y="546"/>
                  </a:lnTo>
                  <a:lnTo>
                    <a:pt x="130" y="548"/>
                  </a:lnTo>
                  <a:lnTo>
                    <a:pt x="130" y="550"/>
                  </a:lnTo>
                  <a:lnTo>
                    <a:pt x="130" y="550"/>
                  </a:lnTo>
                  <a:lnTo>
                    <a:pt x="132" y="550"/>
                  </a:lnTo>
                  <a:lnTo>
                    <a:pt x="132" y="552"/>
                  </a:lnTo>
                  <a:lnTo>
                    <a:pt x="132" y="552"/>
                  </a:lnTo>
                  <a:lnTo>
                    <a:pt x="132" y="552"/>
                  </a:lnTo>
                  <a:lnTo>
                    <a:pt x="134" y="554"/>
                  </a:lnTo>
                  <a:lnTo>
                    <a:pt x="134" y="554"/>
                  </a:lnTo>
                  <a:lnTo>
                    <a:pt x="134" y="554"/>
                  </a:lnTo>
                  <a:lnTo>
                    <a:pt x="134" y="555"/>
                  </a:lnTo>
                  <a:lnTo>
                    <a:pt x="134" y="555"/>
                  </a:lnTo>
                  <a:lnTo>
                    <a:pt x="134" y="555"/>
                  </a:lnTo>
                  <a:lnTo>
                    <a:pt x="134" y="555"/>
                  </a:lnTo>
                  <a:lnTo>
                    <a:pt x="134" y="557"/>
                  </a:lnTo>
                  <a:lnTo>
                    <a:pt x="134" y="557"/>
                  </a:lnTo>
                  <a:lnTo>
                    <a:pt x="132" y="557"/>
                  </a:lnTo>
                  <a:lnTo>
                    <a:pt x="132" y="557"/>
                  </a:lnTo>
                  <a:lnTo>
                    <a:pt x="132" y="557"/>
                  </a:lnTo>
                  <a:lnTo>
                    <a:pt x="132" y="557"/>
                  </a:lnTo>
                  <a:lnTo>
                    <a:pt x="132" y="559"/>
                  </a:lnTo>
                  <a:lnTo>
                    <a:pt x="134" y="559"/>
                  </a:lnTo>
                  <a:lnTo>
                    <a:pt x="134" y="559"/>
                  </a:lnTo>
                  <a:lnTo>
                    <a:pt x="134" y="559"/>
                  </a:lnTo>
                  <a:lnTo>
                    <a:pt x="134" y="559"/>
                  </a:lnTo>
                  <a:lnTo>
                    <a:pt x="134" y="559"/>
                  </a:lnTo>
                  <a:lnTo>
                    <a:pt x="134" y="559"/>
                  </a:lnTo>
                  <a:lnTo>
                    <a:pt x="134" y="559"/>
                  </a:lnTo>
                  <a:lnTo>
                    <a:pt x="134" y="559"/>
                  </a:lnTo>
                  <a:lnTo>
                    <a:pt x="132" y="561"/>
                  </a:lnTo>
                  <a:lnTo>
                    <a:pt x="132" y="561"/>
                  </a:lnTo>
                  <a:lnTo>
                    <a:pt x="132" y="561"/>
                  </a:lnTo>
                  <a:lnTo>
                    <a:pt x="132" y="561"/>
                  </a:lnTo>
                  <a:lnTo>
                    <a:pt x="132" y="563"/>
                  </a:lnTo>
                  <a:lnTo>
                    <a:pt x="134" y="565"/>
                  </a:lnTo>
                  <a:lnTo>
                    <a:pt x="134" y="565"/>
                  </a:lnTo>
                  <a:lnTo>
                    <a:pt x="134" y="565"/>
                  </a:lnTo>
                  <a:lnTo>
                    <a:pt x="134" y="565"/>
                  </a:lnTo>
                  <a:lnTo>
                    <a:pt x="134" y="565"/>
                  </a:lnTo>
                  <a:lnTo>
                    <a:pt x="132" y="565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0" y="565"/>
                  </a:lnTo>
                  <a:lnTo>
                    <a:pt x="130" y="565"/>
                  </a:lnTo>
                  <a:lnTo>
                    <a:pt x="130" y="566"/>
                  </a:lnTo>
                  <a:lnTo>
                    <a:pt x="130" y="566"/>
                  </a:lnTo>
                  <a:lnTo>
                    <a:pt x="130" y="566"/>
                  </a:lnTo>
                  <a:lnTo>
                    <a:pt x="130" y="566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2" y="568"/>
                  </a:lnTo>
                  <a:lnTo>
                    <a:pt x="132" y="568"/>
                  </a:lnTo>
                  <a:lnTo>
                    <a:pt x="132" y="568"/>
                  </a:lnTo>
                  <a:lnTo>
                    <a:pt x="132" y="568"/>
                  </a:lnTo>
                  <a:lnTo>
                    <a:pt x="132" y="570"/>
                  </a:lnTo>
                  <a:lnTo>
                    <a:pt x="132" y="570"/>
                  </a:lnTo>
                  <a:lnTo>
                    <a:pt x="132" y="572"/>
                  </a:lnTo>
                  <a:lnTo>
                    <a:pt x="132" y="572"/>
                  </a:lnTo>
                  <a:lnTo>
                    <a:pt x="132" y="572"/>
                  </a:lnTo>
                  <a:lnTo>
                    <a:pt x="132" y="572"/>
                  </a:lnTo>
                  <a:lnTo>
                    <a:pt x="132" y="574"/>
                  </a:lnTo>
                  <a:lnTo>
                    <a:pt x="130" y="574"/>
                  </a:lnTo>
                  <a:lnTo>
                    <a:pt x="130" y="575"/>
                  </a:lnTo>
                  <a:lnTo>
                    <a:pt x="130" y="575"/>
                  </a:lnTo>
                  <a:lnTo>
                    <a:pt x="130" y="575"/>
                  </a:lnTo>
                  <a:lnTo>
                    <a:pt x="130" y="574"/>
                  </a:lnTo>
                  <a:lnTo>
                    <a:pt x="128" y="574"/>
                  </a:lnTo>
                  <a:lnTo>
                    <a:pt x="128" y="574"/>
                  </a:lnTo>
                  <a:lnTo>
                    <a:pt x="128" y="574"/>
                  </a:lnTo>
                  <a:lnTo>
                    <a:pt x="128" y="574"/>
                  </a:lnTo>
                  <a:lnTo>
                    <a:pt x="128" y="574"/>
                  </a:lnTo>
                  <a:lnTo>
                    <a:pt x="128" y="574"/>
                  </a:lnTo>
                  <a:lnTo>
                    <a:pt x="128" y="574"/>
                  </a:lnTo>
                  <a:lnTo>
                    <a:pt x="126" y="574"/>
                  </a:lnTo>
                  <a:lnTo>
                    <a:pt x="126" y="574"/>
                  </a:lnTo>
                  <a:lnTo>
                    <a:pt x="126" y="574"/>
                  </a:lnTo>
                  <a:lnTo>
                    <a:pt x="126" y="572"/>
                  </a:lnTo>
                  <a:lnTo>
                    <a:pt x="126" y="572"/>
                  </a:lnTo>
                  <a:lnTo>
                    <a:pt x="126" y="572"/>
                  </a:lnTo>
                  <a:lnTo>
                    <a:pt x="126" y="572"/>
                  </a:lnTo>
                  <a:lnTo>
                    <a:pt x="126" y="572"/>
                  </a:lnTo>
                  <a:lnTo>
                    <a:pt x="124" y="572"/>
                  </a:lnTo>
                  <a:lnTo>
                    <a:pt x="124" y="572"/>
                  </a:lnTo>
                  <a:lnTo>
                    <a:pt x="124" y="572"/>
                  </a:lnTo>
                  <a:lnTo>
                    <a:pt x="124" y="572"/>
                  </a:lnTo>
                  <a:lnTo>
                    <a:pt x="124" y="572"/>
                  </a:lnTo>
                  <a:lnTo>
                    <a:pt x="124" y="572"/>
                  </a:lnTo>
                  <a:lnTo>
                    <a:pt x="126" y="574"/>
                  </a:lnTo>
                  <a:lnTo>
                    <a:pt x="126" y="574"/>
                  </a:lnTo>
                  <a:lnTo>
                    <a:pt x="126" y="575"/>
                  </a:lnTo>
                  <a:lnTo>
                    <a:pt x="124" y="575"/>
                  </a:lnTo>
                  <a:lnTo>
                    <a:pt x="124" y="575"/>
                  </a:lnTo>
                  <a:lnTo>
                    <a:pt x="124" y="575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80"/>
            <p:cNvSpPr>
              <a:spLocks/>
            </p:cNvSpPr>
            <p:nvPr userDrawn="1"/>
          </p:nvSpPr>
          <p:spPr bwMode="auto">
            <a:xfrm>
              <a:off x="6297613" y="2243138"/>
              <a:ext cx="1298575" cy="638175"/>
            </a:xfrm>
            <a:custGeom>
              <a:avLst/>
              <a:gdLst/>
              <a:ahLst/>
              <a:cxnLst>
                <a:cxn ang="0">
                  <a:pos x="621" y="386"/>
                </a:cxn>
                <a:cxn ang="0">
                  <a:pos x="658" y="375"/>
                </a:cxn>
                <a:cxn ang="0">
                  <a:pos x="665" y="337"/>
                </a:cxn>
                <a:cxn ang="0">
                  <a:pos x="683" y="300"/>
                </a:cxn>
                <a:cxn ang="0">
                  <a:pos x="689" y="274"/>
                </a:cxn>
                <a:cxn ang="0">
                  <a:pos x="692" y="258"/>
                </a:cxn>
                <a:cxn ang="0">
                  <a:pos x="701" y="278"/>
                </a:cxn>
                <a:cxn ang="0">
                  <a:pos x="714" y="247"/>
                </a:cxn>
                <a:cxn ang="0">
                  <a:pos x="749" y="242"/>
                </a:cxn>
                <a:cxn ang="0">
                  <a:pos x="765" y="236"/>
                </a:cxn>
                <a:cxn ang="0">
                  <a:pos x="776" y="229"/>
                </a:cxn>
                <a:cxn ang="0">
                  <a:pos x="785" y="212"/>
                </a:cxn>
                <a:cxn ang="0">
                  <a:pos x="785" y="194"/>
                </a:cxn>
                <a:cxn ang="0">
                  <a:pos x="778" y="205"/>
                </a:cxn>
                <a:cxn ang="0">
                  <a:pos x="769" y="192"/>
                </a:cxn>
                <a:cxn ang="0">
                  <a:pos x="765" y="203"/>
                </a:cxn>
                <a:cxn ang="0">
                  <a:pos x="760" y="210"/>
                </a:cxn>
                <a:cxn ang="0">
                  <a:pos x="749" y="216"/>
                </a:cxn>
                <a:cxn ang="0">
                  <a:pos x="729" y="221"/>
                </a:cxn>
                <a:cxn ang="0">
                  <a:pos x="707" y="199"/>
                </a:cxn>
                <a:cxn ang="0">
                  <a:pos x="740" y="212"/>
                </a:cxn>
                <a:cxn ang="0">
                  <a:pos x="754" y="196"/>
                </a:cxn>
                <a:cxn ang="0">
                  <a:pos x="754" y="183"/>
                </a:cxn>
                <a:cxn ang="0">
                  <a:pos x="749" y="187"/>
                </a:cxn>
                <a:cxn ang="0">
                  <a:pos x="745" y="181"/>
                </a:cxn>
                <a:cxn ang="0">
                  <a:pos x="753" y="178"/>
                </a:cxn>
                <a:cxn ang="0">
                  <a:pos x="760" y="168"/>
                </a:cxn>
                <a:cxn ang="0">
                  <a:pos x="749" y="165"/>
                </a:cxn>
                <a:cxn ang="0">
                  <a:pos x="742" y="165"/>
                </a:cxn>
                <a:cxn ang="0">
                  <a:pos x="736" y="163"/>
                </a:cxn>
                <a:cxn ang="0">
                  <a:pos x="707" y="167"/>
                </a:cxn>
                <a:cxn ang="0">
                  <a:pos x="707" y="157"/>
                </a:cxn>
                <a:cxn ang="0">
                  <a:pos x="729" y="157"/>
                </a:cxn>
                <a:cxn ang="0">
                  <a:pos x="743" y="152"/>
                </a:cxn>
                <a:cxn ang="0">
                  <a:pos x="731" y="141"/>
                </a:cxn>
                <a:cxn ang="0">
                  <a:pos x="747" y="132"/>
                </a:cxn>
                <a:cxn ang="0">
                  <a:pos x="751" y="145"/>
                </a:cxn>
                <a:cxn ang="0">
                  <a:pos x="756" y="156"/>
                </a:cxn>
                <a:cxn ang="0">
                  <a:pos x="758" y="146"/>
                </a:cxn>
                <a:cxn ang="0">
                  <a:pos x="767" y="150"/>
                </a:cxn>
                <a:cxn ang="0">
                  <a:pos x="785" y="150"/>
                </a:cxn>
                <a:cxn ang="0">
                  <a:pos x="798" y="132"/>
                </a:cxn>
                <a:cxn ang="0">
                  <a:pos x="807" y="112"/>
                </a:cxn>
                <a:cxn ang="0">
                  <a:pos x="813" y="83"/>
                </a:cxn>
                <a:cxn ang="0">
                  <a:pos x="789" y="73"/>
                </a:cxn>
                <a:cxn ang="0">
                  <a:pos x="787" y="92"/>
                </a:cxn>
                <a:cxn ang="0">
                  <a:pos x="784" y="104"/>
                </a:cxn>
                <a:cxn ang="0">
                  <a:pos x="774" y="79"/>
                </a:cxn>
                <a:cxn ang="0">
                  <a:pos x="756" y="83"/>
                </a:cxn>
                <a:cxn ang="0">
                  <a:pos x="711" y="93"/>
                </a:cxn>
                <a:cxn ang="0">
                  <a:pos x="685" y="48"/>
                </a:cxn>
                <a:cxn ang="0">
                  <a:pos x="705" y="72"/>
                </a:cxn>
                <a:cxn ang="0">
                  <a:pos x="729" y="70"/>
                </a:cxn>
                <a:cxn ang="0">
                  <a:pos x="734" y="57"/>
                </a:cxn>
                <a:cxn ang="0">
                  <a:pos x="743" y="50"/>
                </a:cxn>
                <a:cxn ang="0">
                  <a:pos x="764" y="48"/>
                </a:cxn>
                <a:cxn ang="0">
                  <a:pos x="753" y="37"/>
                </a:cxn>
                <a:cxn ang="0">
                  <a:pos x="773" y="35"/>
                </a:cxn>
                <a:cxn ang="0">
                  <a:pos x="774" y="35"/>
                </a:cxn>
                <a:cxn ang="0">
                  <a:pos x="780" y="30"/>
                </a:cxn>
                <a:cxn ang="0">
                  <a:pos x="764" y="13"/>
                </a:cxn>
                <a:cxn ang="0">
                  <a:pos x="177" y="214"/>
                </a:cxn>
                <a:cxn ang="0">
                  <a:pos x="100" y="280"/>
                </a:cxn>
              </a:cxnLst>
              <a:rect l="0" t="0" r="r" b="b"/>
              <a:pathLst>
                <a:path w="818" h="402">
                  <a:moveTo>
                    <a:pt x="122" y="373"/>
                  </a:moveTo>
                  <a:lnTo>
                    <a:pt x="124" y="373"/>
                  </a:lnTo>
                  <a:lnTo>
                    <a:pt x="126" y="371"/>
                  </a:lnTo>
                  <a:lnTo>
                    <a:pt x="129" y="369"/>
                  </a:lnTo>
                  <a:lnTo>
                    <a:pt x="131" y="369"/>
                  </a:lnTo>
                  <a:lnTo>
                    <a:pt x="131" y="369"/>
                  </a:lnTo>
                  <a:lnTo>
                    <a:pt x="142" y="362"/>
                  </a:lnTo>
                  <a:lnTo>
                    <a:pt x="151" y="355"/>
                  </a:lnTo>
                  <a:lnTo>
                    <a:pt x="153" y="355"/>
                  </a:lnTo>
                  <a:lnTo>
                    <a:pt x="155" y="355"/>
                  </a:lnTo>
                  <a:lnTo>
                    <a:pt x="159" y="353"/>
                  </a:lnTo>
                  <a:lnTo>
                    <a:pt x="161" y="351"/>
                  </a:lnTo>
                  <a:lnTo>
                    <a:pt x="161" y="349"/>
                  </a:lnTo>
                  <a:lnTo>
                    <a:pt x="161" y="349"/>
                  </a:lnTo>
                  <a:lnTo>
                    <a:pt x="162" y="349"/>
                  </a:lnTo>
                  <a:lnTo>
                    <a:pt x="162" y="349"/>
                  </a:lnTo>
                  <a:lnTo>
                    <a:pt x="162" y="349"/>
                  </a:lnTo>
                  <a:lnTo>
                    <a:pt x="164" y="348"/>
                  </a:lnTo>
                  <a:lnTo>
                    <a:pt x="166" y="346"/>
                  </a:lnTo>
                  <a:lnTo>
                    <a:pt x="170" y="344"/>
                  </a:lnTo>
                  <a:lnTo>
                    <a:pt x="170" y="344"/>
                  </a:lnTo>
                  <a:lnTo>
                    <a:pt x="175" y="342"/>
                  </a:lnTo>
                  <a:lnTo>
                    <a:pt x="175" y="340"/>
                  </a:lnTo>
                  <a:lnTo>
                    <a:pt x="181" y="338"/>
                  </a:lnTo>
                  <a:lnTo>
                    <a:pt x="182" y="338"/>
                  </a:lnTo>
                  <a:lnTo>
                    <a:pt x="182" y="338"/>
                  </a:lnTo>
                  <a:lnTo>
                    <a:pt x="184" y="333"/>
                  </a:lnTo>
                  <a:lnTo>
                    <a:pt x="186" y="333"/>
                  </a:lnTo>
                  <a:lnTo>
                    <a:pt x="186" y="331"/>
                  </a:lnTo>
                  <a:lnTo>
                    <a:pt x="188" y="333"/>
                  </a:lnTo>
                  <a:lnTo>
                    <a:pt x="188" y="335"/>
                  </a:lnTo>
                  <a:lnTo>
                    <a:pt x="190" y="335"/>
                  </a:lnTo>
                  <a:lnTo>
                    <a:pt x="190" y="335"/>
                  </a:lnTo>
                  <a:lnTo>
                    <a:pt x="190" y="335"/>
                  </a:lnTo>
                  <a:lnTo>
                    <a:pt x="190" y="333"/>
                  </a:lnTo>
                  <a:lnTo>
                    <a:pt x="192" y="333"/>
                  </a:lnTo>
                  <a:lnTo>
                    <a:pt x="193" y="333"/>
                  </a:lnTo>
                  <a:lnTo>
                    <a:pt x="193" y="333"/>
                  </a:lnTo>
                  <a:lnTo>
                    <a:pt x="195" y="333"/>
                  </a:lnTo>
                  <a:lnTo>
                    <a:pt x="197" y="331"/>
                  </a:lnTo>
                  <a:lnTo>
                    <a:pt x="197" y="331"/>
                  </a:lnTo>
                  <a:lnTo>
                    <a:pt x="203" y="329"/>
                  </a:lnTo>
                  <a:lnTo>
                    <a:pt x="204" y="329"/>
                  </a:lnTo>
                  <a:lnTo>
                    <a:pt x="228" y="324"/>
                  </a:lnTo>
                  <a:lnTo>
                    <a:pt x="237" y="322"/>
                  </a:lnTo>
                  <a:lnTo>
                    <a:pt x="248" y="320"/>
                  </a:lnTo>
                  <a:lnTo>
                    <a:pt x="288" y="313"/>
                  </a:lnTo>
                  <a:lnTo>
                    <a:pt x="292" y="311"/>
                  </a:lnTo>
                  <a:lnTo>
                    <a:pt x="320" y="305"/>
                  </a:lnTo>
                  <a:lnTo>
                    <a:pt x="320" y="305"/>
                  </a:lnTo>
                  <a:lnTo>
                    <a:pt x="321" y="305"/>
                  </a:lnTo>
                  <a:lnTo>
                    <a:pt x="320" y="305"/>
                  </a:lnTo>
                  <a:lnTo>
                    <a:pt x="320" y="309"/>
                  </a:lnTo>
                  <a:lnTo>
                    <a:pt x="323" y="311"/>
                  </a:lnTo>
                  <a:lnTo>
                    <a:pt x="321" y="316"/>
                  </a:lnTo>
                  <a:lnTo>
                    <a:pt x="323" y="320"/>
                  </a:lnTo>
                  <a:lnTo>
                    <a:pt x="332" y="309"/>
                  </a:lnTo>
                  <a:lnTo>
                    <a:pt x="338" y="313"/>
                  </a:lnTo>
                  <a:lnTo>
                    <a:pt x="345" y="318"/>
                  </a:lnTo>
                  <a:lnTo>
                    <a:pt x="352" y="326"/>
                  </a:lnTo>
                  <a:lnTo>
                    <a:pt x="354" y="340"/>
                  </a:lnTo>
                  <a:lnTo>
                    <a:pt x="378" y="335"/>
                  </a:lnTo>
                  <a:lnTo>
                    <a:pt x="402" y="329"/>
                  </a:lnTo>
                  <a:lnTo>
                    <a:pt x="442" y="318"/>
                  </a:lnTo>
                  <a:lnTo>
                    <a:pt x="464" y="313"/>
                  </a:lnTo>
                  <a:lnTo>
                    <a:pt x="466" y="313"/>
                  </a:lnTo>
                  <a:lnTo>
                    <a:pt x="466" y="313"/>
                  </a:lnTo>
                  <a:lnTo>
                    <a:pt x="475" y="318"/>
                  </a:lnTo>
                  <a:lnTo>
                    <a:pt x="489" y="326"/>
                  </a:lnTo>
                  <a:lnTo>
                    <a:pt x="493" y="327"/>
                  </a:lnTo>
                  <a:lnTo>
                    <a:pt x="493" y="329"/>
                  </a:lnTo>
                  <a:lnTo>
                    <a:pt x="541" y="357"/>
                  </a:lnTo>
                  <a:lnTo>
                    <a:pt x="594" y="388"/>
                  </a:lnTo>
                  <a:lnTo>
                    <a:pt x="606" y="397"/>
                  </a:lnTo>
                  <a:lnTo>
                    <a:pt x="606" y="395"/>
                  </a:lnTo>
                  <a:lnTo>
                    <a:pt x="606" y="395"/>
                  </a:lnTo>
                  <a:lnTo>
                    <a:pt x="606" y="395"/>
                  </a:lnTo>
                  <a:lnTo>
                    <a:pt x="608" y="393"/>
                  </a:lnTo>
                  <a:lnTo>
                    <a:pt x="610" y="393"/>
                  </a:lnTo>
                  <a:lnTo>
                    <a:pt x="612" y="391"/>
                  </a:lnTo>
                  <a:lnTo>
                    <a:pt x="614" y="390"/>
                  </a:lnTo>
                  <a:lnTo>
                    <a:pt x="616" y="390"/>
                  </a:lnTo>
                  <a:lnTo>
                    <a:pt x="616" y="388"/>
                  </a:lnTo>
                  <a:lnTo>
                    <a:pt x="617" y="388"/>
                  </a:lnTo>
                  <a:lnTo>
                    <a:pt x="617" y="388"/>
                  </a:lnTo>
                  <a:lnTo>
                    <a:pt x="619" y="388"/>
                  </a:lnTo>
                  <a:lnTo>
                    <a:pt x="619" y="386"/>
                  </a:lnTo>
                  <a:lnTo>
                    <a:pt x="621" y="386"/>
                  </a:lnTo>
                  <a:lnTo>
                    <a:pt x="621" y="386"/>
                  </a:lnTo>
                  <a:lnTo>
                    <a:pt x="621" y="386"/>
                  </a:lnTo>
                  <a:lnTo>
                    <a:pt x="621" y="386"/>
                  </a:lnTo>
                  <a:lnTo>
                    <a:pt x="621" y="386"/>
                  </a:lnTo>
                  <a:lnTo>
                    <a:pt x="621" y="386"/>
                  </a:lnTo>
                  <a:lnTo>
                    <a:pt x="621" y="386"/>
                  </a:lnTo>
                  <a:lnTo>
                    <a:pt x="623" y="386"/>
                  </a:lnTo>
                  <a:lnTo>
                    <a:pt x="623" y="386"/>
                  </a:lnTo>
                  <a:lnTo>
                    <a:pt x="623" y="384"/>
                  </a:lnTo>
                  <a:lnTo>
                    <a:pt x="623" y="384"/>
                  </a:lnTo>
                  <a:lnTo>
                    <a:pt x="621" y="384"/>
                  </a:lnTo>
                  <a:lnTo>
                    <a:pt x="621" y="382"/>
                  </a:lnTo>
                  <a:lnTo>
                    <a:pt x="623" y="382"/>
                  </a:lnTo>
                  <a:lnTo>
                    <a:pt x="621" y="382"/>
                  </a:lnTo>
                  <a:lnTo>
                    <a:pt x="621" y="382"/>
                  </a:lnTo>
                  <a:lnTo>
                    <a:pt x="621" y="382"/>
                  </a:lnTo>
                  <a:lnTo>
                    <a:pt x="623" y="380"/>
                  </a:lnTo>
                  <a:lnTo>
                    <a:pt x="623" y="380"/>
                  </a:lnTo>
                  <a:lnTo>
                    <a:pt x="623" y="380"/>
                  </a:lnTo>
                  <a:lnTo>
                    <a:pt x="623" y="380"/>
                  </a:lnTo>
                  <a:lnTo>
                    <a:pt x="623" y="380"/>
                  </a:lnTo>
                  <a:lnTo>
                    <a:pt x="623" y="382"/>
                  </a:lnTo>
                  <a:lnTo>
                    <a:pt x="625" y="382"/>
                  </a:lnTo>
                  <a:lnTo>
                    <a:pt x="625" y="382"/>
                  </a:lnTo>
                  <a:lnTo>
                    <a:pt x="625" y="382"/>
                  </a:lnTo>
                  <a:lnTo>
                    <a:pt x="625" y="382"/>
                  </a:lnTo>
                  <a:lnTo>
                    <a:pt x="623" y="382"/>
                  </a:lnTo>
                  <a:lnTo>
                    <a:pt x="623" y="384"/>
                  </a:lnTo>
                  <a:lnTo>
                    <a:pt x="623" y="384"/>
                  </a:lnTo>
                  <a:lnTo>
                    <a:pt x="623" y="384"/>
                  </a:lnTo>
                  <a:lnTo>
                    <a:pt x="623" y="384"/>
                  </a:lnTo>
                  <a:lnTo>
                    <a:pt x="623" y="386"/>
                  </a:lnTo>
                  <a:lnTo>
                    <a:pt x="623" y="386"/>
                  </a:lnTo>
                  <a:lnTo>
                    <a:pt x="623" y="386"/>
                  </a:lnTo>
                  <a:lnTo>
                    <a:pt x="623" y="386"/>
                  </a:lnTo>
                  <a:lnTo>
                    <a:pt x="623" y="386"/>
                  </a:lnTo>
                  <a:lnTo>
                    <a:pt x="625" y="386"/>
                  </a:lnTo>
                  <a:lnTo>
                    <a:pt x="625" y="384"/>
                  </a:lnTo>
                  <a:lnTo>
                    <a:pt x="626" y="384"/>
                  </a:lnTo>
                  <a:lnTo>
                    <a:pt x="628" y="384"/>
                  </a:lnTo>
                  <a:lnTo>
                    <a:pt x="630" y="384"/>
                  </a:lnTo>
                  <a:lnTo>
                    <a:pt x="630" y="382"/>
                  </a:lnTo>
                  <a:lnTo>
                    <a:pt x="632" y="382"/>
                  </a:lnTo>
                  <a:lnTo>
                    <a:pt x="632" y="382"/>
                  </a:lnTo>
                  <a:lnTo>
                    <a:pt x="634" y="382"/>
                  </a:lnTo>
                  <a:lnTo>
                    <a:pt x="636" y="382"/>
                  </a:lnTo>
                  <a:lnTo>
                    <a:pt x="636" y="382"/>
                  </a:lnTo>
                  <a:lnTo>
                    <a:pt x="636" y="380"/>
                  </a:lnTo>
                  <a:lnTo>
                    <a:pt x="636" y="380"/>
                  </a:lnTo>
                  <a:lnTo>
                    <a:pt x="636" y="380"/>
                  </a:lnTo>
                  <a:lnTo>
                    <a:pt x="637" y="379"/>
                  </a:lnTo>
                  <a:lnTo>
                    <a:pt x="636" y="379"/>
                  </a:lnTo>
                  <a:lnTo>
                    <a:pt x="636" y="377"/>
                  </a:lnTo>
                  <a:lnTo>
                    <a:pt x="636" y="377"/>
                  </a:lnTo>
                  <a:lnTo>
                    <a:pt x="636" y="377"/>
                  </a:lnTo>
                  <a:lnTo>
                    <a:pt x="636" y="375"/>
                  </a:lnTo>
                  <a:lnTo>
                    <a:pt x="636" y="375"/>
                  </a:lnTo>
                  <a:lnTo>
                    <a:pt x="637" y="377"/>
                  </a:lnTo>
                  <a:lnTo>
                    <a:pt x="637" y="377"/>
                  </a:lnTo>
                  <a:lnTo>
                    <a:pt x="637" y="377"/>
                  </a:lnTo>
                  <a:lnTo>
                    <a:pt x="637" y="379"/>
                  </a:lnTo>
                  <a:lnTo>
                    <a:pt x="637" y="379"/>
                  </a:lnTo>
                  <a:lnTo>
                    <a:pt x="637" y="379"/>
                  </a:lnTo>
                  <a:lnTo>
                    <a:pt x="639" y="379"/>
                  </a:lnTo>
                  <a:lnTo>
                    <a:pt x="639" y="379"/>
                  </a:lnTo>
                  <a:lnTo>
                    <a:pt x="639" y="379"/>
                  </a:lnTo>
                  <a:lnTo>
                    <a:pt x="641" y="379"/>
                  </a:lnTo>
                  <a:lnTo>
                    <a:pt x="641" y="379"/>
                  </a:lnTo>
                  <a:lnTo>
                    <a:pt x="639" y="379"/>
                  </a:lnTo>
                  <a:lnTo>
                    <a:pt x="639" y="379"/>
                  </a:lnTo>
                  <a:lnTo>
                    <a:pt x="637" y="380"/>
                  </a:lnTo>
                  <a:lnTo>
                    <a:pt x="637" y="380"/>
                  </a:lnTo>
                  <a:lnTo>
                    <a:pt x="637" y="380"/>
                  </a:lnTo>
                  <a:lnTo>
                    <a:pt x="637" y="380"/>
                  </a:lnTo>
                  <a:lnTo>
                    <a:pt x="639" y="380"/>
                  </a:lnTo>
                  <a:lnTo>
                    <a:pt x="639" y="380"/>
                  </a:lnTo>
                  <a:lnTo>
                    <a:pt x="641" y="380"/>
                  </a:lnTo>
                  <a:lnTo>
                    <a:pt x="641" y="380"/>
                  </a:lnTo>
                  <a:lnTo>
                    <a:pt x="643" y="379"/>
                  </a:lnTo>
                  <a:lnTo>
                    <a:pt x="643" y="379"/>
                  </a:lnTo>
                  <a:lnTo>
                    <a:pt x="645" y="379"/>
                  </a:lnTo>
                  <a:lnTo>
                    <a:pt x="645" y="379"/>
                  </a:lnTo>
                  <a:lnTo>
                    <a:pt x="648" y="379"/>
                  </a:lnTo>
                  <a:lnTo>
                    <a:pt x="648" y="379"/>
                  </a:lnTo>
                  <a:lnTo>
                    <a:pt x="650" y="379"/>
                  </a:lnTo>
                  <a:lnTo>
                    <a:pt x="652" y="379"/>
                  </a:lnTo>
                  <a:lnTo>
                    <a:pt x="652" y="379"/>
                  </a:lnTo>
                  <a:lnTo>
                    <a:pt x="654" y="379"/>
                  </a:lnTo>
                  <a:lnTo>
                    <a:pt x="656" y="379"/>
                  </a:lnTo>
                  <a:lnTo>
                    <a:pt x="656" y="379"/>
                  </a:lnTo>
                  <a:lnTo>
                    <a:pt x="656" y="379"/>
                  </a:lnTo>
                  <a:lnTo>
                    <a:pt x="658" y="379"/>
                  </a:lnTo>
                  <a:lnTo>
                    <a:pt x="658" y="379"/>
                  </a:lnTo>
                  <a:lnTo>
                    <a:pt x="658" y="377"/>
                  </a:lnTo>
                  <a:lnTo>
                    <a:pt x="658" y="377"/>
                  </a:lnTo>
                  <a:lnTo>
                    <a:pt x="658" y="377"/>
                  </a:lnTo>
                  <a:lnTo>
                    <a:pt x="658" y="377"/>
                  </a:lnTo>
                  <a:lnTo>
                    <a:pt x="658" y="377"/>
                  </a:lnTo>
                  <a:lnTo>
                    <a:pt x="658" y="377"/>
                  </a:lnTo>
                  <a:lnTo>
                    <a:pt x="658" y="375"/>
                  </a:lnTo>
                  <a:lnTo>
                    <a:pt x="658" y="375"/>
                  </a:lnTo>
                  <a:lnTo>
                    <a:pt x="658" y="375"/>
                  </a:lnTo>
                  <a:lnTo>
                    <a:pt x="658" y="373"/>
                  </a:lnTo>
                  <a:lnTo>
                    <a:pt x="659" y="373"/>
                  </a:lnTo>
                  <a:lnTo>
                    <a:pt x="659" y="373"/>
                  </a:lnTo>
                  <a:lnTo>
                    <a:pt x="659" y="371"/>
                  </a:lnTo>
                  <a:lnTo>
                    <a:pt x="659" y="369"/>
                  </a:lnTo>
                  <a:lnTo>
                    <a:pt x="659" y="369"/>
                  </a:lnTo>
                  <a:lnTo>
                    <a:pt x="659" y="368"/>
                  </a:lnTo>
                  <a:lnTo>
                    <a:pt x="659" y="368"/>
                  </a:lnTo>
                  <a:lnTo>
                    <a:pt x="659" y="368"/>
                  </a:lnTo>
                  <a:lnTo>
                    <a:pt x="661" y="366"/>
                  </a:lnTo>
                  <a:lnTo>
                    <a:pt x="661" y="366"/>
                  </a:lnTo>
                  <a:lnTo>
                    <a:pt x="661" y="366"/>
                  </a:lnTo>
                  <a:lnTo>
                    <a:pt x="661" y="364"/>
                  </a:lnTo>
                  <a:lnTo>
                    <a:pt x="661" y="364"/>
                  </a:lnTo>
                  <a:lnTo>
                    <a:pt x="661" y="362"/>
                  </a:lnTo>
                  <a:lnTo>
                    <a:pt x="661" y="362"/>
                  </a:lnTo>
                  <a:lnTo>
                    <a:pt x="659" y="360"/>
                  </a:lnTo>
                  <a:lnTo>
                    <a:pt x="659" y="360"/>
                  </a:lnTo>
                  <a:lnTo>
                    <a:pt x="659" y="360"/>
                  </a:lnTo>
                  <a:lnTo>
                    <a:pt x="659" y="358"/>
                  </a:lnTo>
                  <a:lnTo>
                    <a:pt x="661" y="358"/>
                  </a:lnTo>
                  <a:lnTo>
                    <a:pt x="659" y="358"/>
                  </a:lnTo>
                  <a:lnTo>
                    <a:pt x="659" y="357"/>
                  </a:lnTo>
                  <a:lnTo>
                    <a:pt x="659" y="357"/>
                  </a:lnTo>
                  <a:lnTo>
                    <a:pt x="659" y="357"/>
                  </a:lnTo>
                  <a:lnTo>
                    <a:pt x="659" y="357"/>
                  </a:lnTo>
                  <a:lnTo>
                    <a:pt x="659" y="355"/>
                  </a:lnTo>
                  <a:lnTo>
                    <a:pt x="659" y="353"/>
                  </a:lnTo>
                  <a:lnTo>
                    <a:pt x="659" y="353"/>
                  </a:lnTo>
                  <a:lnTo>
                    <a:pt x="658" y="353"/>
                  </a:lnTo>
                  <a:lnTo>
                    <a:pt x="658" y="351"/>
                  </a:lnTo>
                  <a:lnTo>
                    <a:pt x="658" y="349"/>
                  </a:lnTo>
                  <a:lnTo>
                    <a:pt x="658" y="349"/>
                  </a:lnTo>
                  <a:lnTo>
                    <a:pt x="656" y="348"/>
                  </a:lnTo>
                  <a:lnTo>
                    <a:pt x="656" y="346"/>
                  </a:lnTo>
                  <a:lnTo>
                    <a:pt x="656" y="346"/>
                  </a:lnTo>
                  <a:lnTo>
                    <a:pt x="656" y="346"/>
                  </a:lnTo>
                  <a:lnTo>
                    <a:pt x="654" y="344"/>
                  </a:lnTo>
                  <a:lnTo>
                    <a:pt x="654" y="344"/>
                  </a:lnTo>
                  <a:lnTo>
                    <a:pt x="654" y="344"/>
                  </a:lnTo>
                  <a:lnTo>
                    <a:pt x="654" y="342"/>
                  </a:lnTo>
                  <a:lnTo>
                    <a:pt x="654" y="342"/>
                  </a:lnTo>
                  <a:lnTo>
                    <a:pt x="654" y="340"/>
                  </a:lnTo>
                  <a:lnTo>
                    <a:pt x="654" y="340"/>
                  </a:lnTo>
                  <a:lnTo>
                    <a:pt x="654" y="340"/>
                  </a:lnTo>
                  <a:lnTo>
                    <a:pt x="654" y="340"/>
                  </a:lnTo>
                  <a:lnTo>
                    <a:pt x="654" y="340"/>
                  </a:lnTo>
                  <a:lnTo>
                    <a:pt x="656" y="342"/>
                  </a:lnTo>
                  <a:lnTo>
                    <a:pt x="656" y="342"/>
                  </a:lnTo>
                  <a:lnTo>
                    <a:pt x="656" y="342"/>
                  </a:lnTo>
                  <a:lnTo>
                    <a:pt x="656" y="344"/>
                  </a:lnTo>
                  <a:lnTo>
                    <a:pt x="656" y="344"/>
                  </a:lnTo>
                  <a:lnTo>
                    <a:pt x="658" y="344"/>
                  </a:lnTo>
                  <a:lnTo>
                    <a:pt x="658" y="346"/>
                  </a:lnTo>
                  <a:lnTo>
                    <a:pt x="659" y="346"/>
                  </a:lnTo>
                  <a:lnTo>
                    <a:pt x="659" y="348"/>
                  </a:lnTo>
                  <a:lnTo>
                    <a:pt x="659" y="348"/>
                  </a:lnTo>
                  <a:lnTo>
                    <a:pt x="659" y="349"/>
                  </a:lnTo>
                  <a:lnTo>
                    <a:pt x="659" y="349"/>
                  </a:lnTo>
                  <a:lnTo>
                    <a:pt x="661" y="351"/>
                  </a:lnTo>
                  <a:lnTo>
                    <a:pt x="661" y="351"/>
                  </a:lnTo>
                  <a:lnTo>
                    <a:pt x="661" y="353"/>
                  </a:lnTo>
                  <a:lnTo>
                    <a:pt x="661" y="353"/>
                  </a:lnTo>
                  <a:lnTo>
                    <a:pt x="661" y="355"/>
                  </a:lnTo>
                  <a:lnTo>
                    <a:pt x="663" y="355"/>
                  </a:lnTo>
                  <a:lnTo>
                    <a:pt x="663" y="355"/>
                  </a:lnTo>
                  <a:lnTo>
                    <a:pt x="663" y="353"/>
                  </a:lnTo>
                  <a:lnTo>
                    <a:pt x="665" y="353"/>
                  </a:lnTo>
                  <a:lnTo>
                    <a:pt x="665" y="353"/>
                  </a:lnTo>
                  <a:lnTo>
                    <a:pt x="665" y="351"/>
                  </a:lnTo>
                  <a:lnTo>
                    <a:pt x="665" y="351"/>
                  </a:lnTo>
                  <a:lnTo>
                    <a:pt x="665" y="349"/>
                  </a:lnTo>
                  <a:lnTo>
                    <a:pt x="665" y="348"/>
                  </a:lnTo>
                  <a:lnTo>
                    <a:pt x="665" y="346"/>
                  </a:lnTo>
                  <a:lnTo>
                    <a:pt x="665" y="344"/>
                  </a:lnTo>
                  <a:lnTo>
                    <a:pt x="665" y="344"/>
                  </a:lnTo>
                  <a:lnTo>
                    <a:pt x="665" y="342"/>
                  </a:lnTo>
                  <a:lnTo>
                    <a:pt x="665" y="342"/>
                  </a:lnTo>
                  <a:lnTo>
                    <a:pt x="665" y="340"/>
                  </a:lnTo>
                  <a:lnTo>
                    <a:pt x="665" y="342"/>
                  </a:lnTo>
                  <a:lnTo>
                    <a:pt x="665" y="342"/>
                  </a:lnTo>
                  <a:lnTo>
                    <a:pt x="665" y="340"/>
                  </a:lnTo>
                  <a:lnTo>
                    <a:pt x="665" y="340"/>
                  </a:lnTo>
                  <a:lnTo>
                    <a:pt x="665" y="340"/>
                  </a:lnTo>
                  <a:lnTo>
                    <a:pt x="665" y="340"/>
                  </a:lnTo>
                  <a:lnTo>
                    <a:pt x="665" y="340"/>
                  </a:lnTo>
                  <a:lnTo>
                    <a:pt x="665" y="338"/>
                  </a:lnTo>
                  <a:lnTo>
                    <a:pt x="665" y="338"/>
                  </a:lnTo>
                  <a:lnTo>
                    <a:pt x="665" y="338"/>
                  </a:lnTo>
                  <a:lnTo>
                    <a:pt x="665" y="338"/>
                  </a:lnTo>
                  <a:lnTo>
                    <a:pt x="665" y="337"/>
                  </a:lnTo>
                  <a:lnTo>
                    <a:pt x="665" y="337"/>
                  </a:lnTo>
                  <a:lnTo>
                    <a:pt x="663" y="337"/>
                  </a:lnTo>
                  <a:lnTo>
                    <a:pt x="663" y="337"/>
                  </a:lnTo>
                  <a:lnTo>
                    <a:pt x="663" y="337"/>
                  </a:lnTo>
                  <a:lnTo>
                    <a:pt x="663" y="337"/>
                  </a:lnTo>
                  <a:lnTo>
                    <a:pt x="665" y="337"/>
                  </a:lnTo>
                  <a:lnTo>
                    <a:pt x="665" y="337"/>
                  </a:lnTo>
                  <a:lnTo>
                    <a:pt x="665" y="337"/>
                  </a:lnTo>
                  <a:lnTo>
                    <a:pt x="665" y="337"/>
                  </a:lnTo>
                  <a:lnTo>
                    <a:pt x="667" y="335"/>
                  </a:lnTo>
                  <a:lnTo>
                    <a:pt x="667" y="335"/>
                  </a:lnTo>
                  <a:lnTo>
                    <a:pt x="667" y="335"/>
                  </a:lnTo>
                  <a:lnTo>
                    <a:pt x="667" y="335"/>
                  </a:lnTo>
                  <a:lnTo>
                    <a:pt x="667" y="333"/>
                  </a:lnTo>
                  <a:lnTo>
                    <a:pt x="665" y="333"/>
                  </a:lnTo>
                  <a:lnTo>
                    <a:pt x="665" y="333"/>
                  </a:lnTo>
                  <a:lnTo>
                    <a:pt x="665" y="333"/>
                  </a:lnTo>
                  <a:lnTo>
                    <a:pt x="665" y="333"/>
                  </a:lnTo>
                  <a:lnTo>
                    <a:pt x="665" y="333"/>
                  </a:lnTo>
                  <a:lnTo>
                    <a:pt x="667" y="333"/>
                  </a:lnTo>
                  <a:lnTo>
                    <a:pt x="667" y="333"/>
                  </a:lnTo>
                  <a:lnTo>
                    <a:pt x="667" y="333"/>
                  </a:lnTo>
                  <a:lnTo>
                    <a:pt x="667" y="331"/>
                  </a:lnTo>
                  <a:lnTo>
                    <a:pt x="667" y="331"/>
                  </a:lnTo>
                  <a:lnTo>
                    <a:pt x="667" y="329"/>
                  </a:lnTo>
                  <a:lnTo>
                    <a:pt x="668" y="327"/>
                  </a:lnTo>
                  <a:lnTo>
                    <a:pt x="668" y="327"/>
                  </a:lnTo>
                  <a:lnTo>
                    <a:pt x="670" y="326"/>
                  </a:lnTo>
                  <a:lnTo>
                    <a:pt x="670" y="326"/>
                  </a:lnTo>
                  <a:lnTo>
                    <a:pt x="670" y="324"/>
                  </a:lnTo>
                  <a:lnTo>
                    <a:pt x="670" y="322"/>
                  </a:lnTo>
                  <a:lnTo>
                    <a:pt x="670" y="322"/>
                  </a:lnTo>
                  <a:lnTo>
                    <a:pt x="670" y="322"/>
                  </a:lnTo>
                  <a:lnTo>
                    <a:pt x="670" y="320"/>
                  </a:lnTo>
                  <a:lnTo>
                    <a:pt x="670" y="320"/>
                  </a:lnTo>
                  <a:lnTo>
                    <a:pt x="670" y="320"/>
                  </a:lnTo>
                  <a:lnTo>
                    <a:pt x="670" y="322"/>
                  </a:lnTo>
                  <a:lnTo>
                    <a:pt x="670" y="320"/>
                  </a:lnTo>
                  <a:lnTo>
                    <a:pt x="670" y="320"/>
                  </a:lnTo>
                  <a:lnTo>
                    <a:pt x="670" y="320"/>
                  </a:lnTo>
                  <a:lnTo>
                    <a:pt x="672" y="320"/>
                  </a:lnTo>
                  <a:lnTo>
                    <a:pt x="672" y="320"/>
                  </a:lnTo>
                  <a:lnTo>
                    <a:pt x="672" y="318"/>
                  </a:lnTo>
                  <a:lnTo>
                    <a:pt x="672" y="318"/>
                  </a:lnTo>
                  <a:lnTo>
                    <a:pt x="672" y="316"/>
                  </a:lnTo>
                  <a:lnTo>
                    <a:pt x="672" y="316"/>
                  </a:lnTo>
                  <a:lnTo>
                    <a:pt x="674" y="316"/>
                  </a:lnTo>
                  <a:lnTo>
                    <a:pt x="674" y="315"/>
                  </a:lnTo>
                  <a:lnTo>
                    <a:pt x="674" y="315"/>
                  </a:lnTo>
                  <a:lnTo>
                    <a:pt x="674" y="313"/>
                  </a:lnTo>
                  <a:lnTo>
                    <a:pt x="674" y="313"/>
                  </a:lnTo>
                  <a:lnTo>
                    <a:pt x="674" y="313"/>
                  </a:lnTo>
                  <a:lnTo>
                    <a:pt x="676" y="313"/>
                  </a:lnTo>
                  <a:lnTo>
                    <a:pt x="676" y="311"/>
                  </a:lnTo>
                  <a:lnTo>
                    <a:pt x="674" y="311"/>
                  </a:lnTo>
                  <a:lnTo>
                    <a:pt x="674" y="311"/>
                  </a:lnTo>
                  <a:lnTo>
                    <a:pt x="676" y="311"/>
                  </a:lnTo>
                  <a:lnTo>
                    <a:pt x="674" y="311"/>
                  </a:lnTo>
                  <a:lnTo>
                    <a:pt x="674" y="309"/>
                  </a:lnTo>
                  <a:lnTo>
                    <a:pt x="674" y="309"/>
                  </a:lnTo>
                  <a:lnTo>
                    <a:pt x="676" y="309"/>
                  </a:lnTo>
                  <a:lnTo>
                    <a:pt x="676" y="309"/>
                  </a:lnTo>
                  <a:lnTo>
                    <a:pt x="676" y="309"/>
                  </a:lnTo>
                  <a:lnTo>
                    <a:pt x="676" y="311"/>
                  </a:lnTo>
                  <a:lnTo>
                    <a:pt x="676" y="311"/>
                  </a:lnTo>
                  <a:lnTo>
                    <a:pt x="676" y="311"/>
                  </a:lnTo>
                  <a:lnTo>
                    <a:pt x="676" y="311"/>
                  </a:lnTo>
                  <a:lnTo>
                    <a:pt x="676" y="311"/>
                  </a:lnTo>
                  <a:lnTo>
                    <a:pt x="676" y="311"/>
                  </a:lnTo>
                  <a:lnTo>
                    <a:pt x="676" y="311"/>
                  </a:lnTo>
                  <a:lnTo>
                    <a:pt x="678" y="307"/>
                  </a:lnTo>
                  <a:lnTo>
                    <a:pt x="679" y="305"/>
                  </a:lnTo>
                  <a:lnTo>
                    <a:pt x="679" y="305"/>
                  </a:lnTo>
                  <a:lnTo>
                    <a:pt x="681" y="304"/>
                  </a:lnTo>
                  <a:lnTo>
                    <a:pt x="681" y="304"/>
                  </a:lnTo>
                  <a:lnTo>
                    <a:pt x="681" y="304"/>
                  </a:lnTo>
                  <a:lnTo>
                    <a:pt x="681" y="302"/>
                  </a:lnTo>
                  <a:lnTo>
                    <a:pt x="681" y="302"/>
                  </a:lnTo>
                  <a:lnTo>
                    <a:pt x="679" y="302"/>
                  </a:lnTo>
                  <a:lnTo>
                    <a:pt x="679" y="302"/>
                  </a:lnTo>
                  <a:lnTo>
                    <a:pt x="679" y="302"/>
                  </a:lnTo>
                  <a:lnTo>
                    <a:pt x="679" y="302"/>
                  </a:lnTo>
                  <a:lnTo>
                    <a:pt x="679" y="300"/>
                  </a:lnTo>
                  <a:lnTo>
                    <a:pt x="679" y="300"/>
                  </a:lnTo>
                  <a:lnTo>
                    <a:pt x="679" y="300"/>
                  </a:lnTo>
                  <a:lnTo>
                    <a:pt x="681" y="302"/>
                  </a:lnTo>
                  <a:lnTo>
                    <a:pt x="681" y="302"/>
                  </a:lnTo>
                  <a:lnTo>
                    <a:pt x="681" y="302"/>
                  </a:lnTo>
                  <a:lnTo>
                    <a:pt x="683" y="302"/>
                  </a:lnTo>
                  <a:lnTo>
                    <a:pt x="683" y="302"/>
                  </a:lnTo>
                  <a:lnTo>
                    <a:pt x="683" y="300"/>
                  </a:lnTo>
                  <a:lnTo>
                    <a:pt x="683" y="300"/>
                  </a:lnTo>
                  <a:lnTo>
                    <a:pt x="683" y="300"/>
                  </a:lnTo>
                  <a:lnTo>
                    <a:pt x="683" y="300"/>
                  </a:lnTo>
                  <a:lnTo>
                    <a:pt x="683" y="300"/>
                  </a:lnTo>
                  <a:lnTo>
                    <a:pt x="685" y="300"/>
                  </a:lnTo>
                  <a:lnTo>
                    <a:pt x="685" y="298"/>
                  </a:lnTo>
                  <a:lnTo>
                    <a:pt x="685" y="298"/>
                  </a:lnTo>
                  <a:lnTo>
                    <a:pt x="685" y="298"/>
                  </a:lnTo>
                  <a:lnTo>
                    <a:pt x="685" y="296"/>
                  </a:lnTo>
                  <a:lnTo>
                    <a:pt x="685" y="296"/>
                  </a:lnTo>
                  <a:lnTo>
                    <a:pt x="687" y="296"/>
                  </a:lnTo>
                  <a:lnTo>
                    <a:pt x="687" y="295"/>
                  </a:lnTo>
                  <a:lnTo>
                    <a:pt x="689" y="295"/>
                  </a:lnTo>
                  <a:lnTo>
                    <a:pt x="689" y="295"/>
                  </a:lnTo>
                  <a:lnTo>
                    <a:pt x="689" y="293"/>
                  </a:lnTo>
                  <a:lnTo>
                    <a:pt x="689" y="293"/>
                  </a:lnTo>
                  <a:lnTo>
                    <a:pt x="689" y="293"/>
                  </a:lnTo>
                  <a:lnTo>
                    <a:pt x="689" y="293"/>
                  </a:lnTo>
                  <a:lnTo>
                    <a:pt x="689" y="293"/>
                  </a:lnTo>
                  <a:lnTo>
                    <a:pt x="689" y="291"/>
                  </a:lnTo>
                  <a:lnTo>
                    <a:pt x="689" y="291"/>
                  </a:lnTo>
                  <a:lnTo>
                    <a:pt x="690" y="291"/>
                  </a:lnTo>
                  <a:lnTo>
                    <a:pt x="690" y="291"/>
                  </a:lnTo>
                  <a:lnTo>
                    <a:pt x="690" y="291"/>
                  </a:lnTo>
                  <a:lnTo>
                    <a:pt x="690" y="291"/>
                  </a:lnTo>
                  <a:lnTo>
                    <a:pt x="690" y="291"/>
                  </a:lnTo>
                  <a:lnTo>
                    <a:pt x="690" y="289"/>
                  </a:lnTo>
                  <a:lnTo>
                    <a:pt x="690" y="289"/>
                  </a:lnTo>
                  <a:lnTo>
                    <a:pt x="690" y="289"/>
                  </a:lnTo>
                  <a:lnTo>
                    <a:pt x="690" y="289"/>
                  </a:lnTo>
                  <a:lnTo>
                    <a:pt x="692" y="289"/>
                  </a:lnTo>
                  <a:lnTo>
                    <a:pt x="692" y="289"/>
                  </a:lnTo>
                  <a:lnTo>
                    <a:pt x="692" y="289"/>
                  </a:lnTo>
                  <a:lnTo>
                    <a:pt x="694" y="289"/>
                  </a:lnTo>
                  <a:lnTo>
                    <a:pt x="694" y="287"/>
                  </a:lnTo>
                  <a:lnTo>
                    <a:pt x="694" y="287"/>
                  </a:lnTo>
                  <a:lnTo>
                    <a:pt x="694" y="287"/>
                  </a:lnTo>
                  <a:lnTo>
                    <a:pt x="696" y="287"/>
                  </a:lnTo>
                  <a:lnTo>
                    <a:pt x="696" y="287"/>
                  </a:lnTo>
                  <a:lnTo>
                    <a:pt x="696" y="285"/>
                  </a:lnTo>
                  <a:lnTo>
                    <a:pt x="696" y="285"/>
                  </a:lnTo>
                  <a:lnTo>
                    <a:pt x="696" y="285"/>
                  </a:lnTo>
                  <a:lnTo>
                    <a:pt x="696" y="285"/>
                  </a:lnTo>
                  <a:lnTo>
                    <a:pt x="698" y="285"/>
                  </a:lnTo>
                  <a:lnTo>
                    <a:pt x="698" y="285"/>
                  </a:lnTo>
                  <a:lnTo>
                    <a:pt x="698" y="285"/>
                  </a:lnTo>
                  <a:lnTo>
                    <a:pt x="698" y="285"/>
                  </a:lnTo>
                  <a:lnTo>
                    <a:pt x="700" y="284"/>
                  </a:lnTo>
                  <a:lnTo>
                    <a:pt x="700" y="284"/>
                  </a:lnTo>
                  <a:lnTo>
                    <a:pt x="700" y="284"/>
                  </a:lnTo>
                  <a:lnTo>
                    <a:pt x="700" y="284"/>
                  </a:lnTo>
                  <a:lnTo>
                    <a:pt x="700" y="284"/>
                  </a:lnTo>
                  <a:lnTo>
                    <a:pt x="700" y="282"/>
                  </a:lnTo>
                  <a:lnTo>
                    <a:pt x="700" y="282"/>
                  </a:lnTo>
                  <a:lnTo>
                    <a:pt x="698" y="282"/>
                  </a:lnTo>
                  <a:lnTo>
                    <a:pt x="698" y="282"/>
                  </a:lnTo>
                  <a:lnTo>
                    <a:pt x="698" y="282"/>
                  </a:lnTo>
                  <a:lnTo>
                    <a:pt x="698" y="282"/>
                  </a:lnTo>
                  <a:lnTo>
                    <a:pt x="698" y="282"/>
                  </a:lnTo>
                  <a:lnTo>
                    <a:pt x="698" y="282"/>
                  </a:lnTo>
                  <a:lnTo>
                    <a:pt x="698" y="282"/>
                  </a:lnTo>
                  <a:lnTo>
                    <a:pt x="698" y="280"/>
                  </a:lnTo>
                  <a:lnTo>
                    <a:pt x="698" y="280"/>
                  </a:lnTo>
                  <a:lnTo>
                    <a:pt x="698" y="280"/>
                  </a:lnTo>
                  <a:lnTo>
                    <a:pt x="700" y="280"/>
                  </a:lnTo>
                  <a:lnTo>
                    <a:pt x="700" y="280"/>
                  </a:lnTo>
                  <a:lnTo>
                    <a:pt x="700" y="280"/>
                  </a:lnTo>
                  <a:lnTo>
                    <a:pt x="700" y="280"/>
                  </a:lnTo>
                  <a:lnTo>
                    <a:pt x="700" y="280"/>
                  </a:lnTo>
                  <a:lnTo>
                    <a:pt x="700" y="280"/>
                  </a:lnTo>
                  <a:lnTo>
                    <a:pt x="698" y="280"/>
                  </a:lnTo>
                  <a:lnTo>
                    <a:pt x="698" y="278"/>
                  </a:lnTo>
                  <a:lnTo>
                    <a:pt x="698" y="278"/>
                  </a:lnTo>
                  <a:lnTo>
                    <a:pt x="698" y="278"/>
                  </a:lnTo>
                  <a:lnTo>
                    <a:pt x="696" y="278"/>
                  </a:lnTo>
                  <a:lnTo>
                    <a:pt x="696" y="278"/>
                  </a:lnTo>
                  <a:lnTo>
                    <a:pt x="696" y="278"/>
                  </a:lnTo>
                  <a:lnTo>
                    <a:pt x="694" y="278"/>
                  </a:lnTo>
                  <a:lnTo>
                    <a:pt x="694" y="278"/>
                  </a:lnTo>
                  <a:lnTo>
                    <a:pt x="694" y="278"/>
                  </a:lnTo>
                  <a:lnTo>
                    <a:pt x="694" y="278"/>
                  </a:lnTo>
                  <a:lnTo>
                    <a:pt x="694" y="280"/>
                  </a:lnTo>
                  <a:lnTo>
                    <a:pt x="694" y="280"/>
                  </a:lnTo>
                  <a:lnTo>
                    <a:pt x="694" y="278"/>
                  </a:lnTo>
                  <a:lnTo>
                    <a:pt x="692" y="278"/>
                  </a:lnTo>
                  <a:lnTo>
                    <a:pt x="692" y="278"/>
                  </a:lnTo>
                  <a:lnTo>
                    <a:pt x="690" y="278"/>
                  </a:lnTo>
                  <a:lnTo>
                    <a:pt x="690" y="276"/>
                  </a:lnTo>
                  <a:lnTo>
                    <a:pt x="690" y="276"/>
                  </a:lnTo>
                  <a:lnTo>
                    <a:pt x="690" y="276"/>
                  </a:lnTo>
                  <a:lnTo>
                    <a:pt x="690" y="276"/>
                  </a:lnTo>
                  <a:lnTo>
                    <a:pt x="690" y="276"/>
                  </a:lnTo>
                  <a:lnTo>
                    <a:pt x="690" y="274"/>
                  </a:lnTo>
                  <a:lnTo>
                    <a:pt x="690" y="274"/>
                  </a:lnTo>
                  <a:lnTo>
                    <a:pt x="690" y="276"/>
                  </a:lnTo>
                  <a:lnTo>
                    <a:pt x="689" y="276"/>
                  </a:lnTo>
                  <a:lnTo>
                    <a:pt x="689" y="276"/>
                  </a:lnTo>
                  <a:lnTo>
                    <a:pt x="689" y="274"/>
                  </a:lnTo>
                  <a:lnTo>
                    <a:pt x="689" y="274"/>
                  </a:lnTo>
                  <a:lnTo>
                    <a:pt x="689" y="274"/>
                  </a:lnTo>
                  <a:lnTo>
                    <a:pt x="690" y="274"/>
                  </a:lnTo>
                  <a:lnTo>
                    <a:pt x="690" y="274"/>
                  </a:lnTo>
                  <a:lnTo>
                    <a:pt x="690" y="274"/>
                  </a:lnTo>
                  <a:lnTo>
                    <a:pt x="692" y="274"/>
                  </a:lnTo>
                  <a:lnTo>
                    <a:pt x="692" y="273"/>
                  </a:lnTo>
                  <a:lnTo>
                    <a:pt x="692" y="274"/>
                  </a:lnTo>
                  <a:lnTo>
                    <a:pt x="692" y="274"/>
                  </a:lnTo>
                  <a:lnTo>
                    <a:pt x="692" y="273"/>
                  </a:lnTo>
                  <a:lnTo>
                    <a:pt x="694" y="274"/>
                  </a:lnTo>
                  <a:lnTo>
                    <a:pt x="694" y="273"/>
                  </a:lnTo>
                  <a:lnTo>
                    <a:pt x="694" y="273"/>
                  </a:lnTo>
                  <a:lnTo>
                    <a:pt x="694" y="273"/>
                  </a:lnTo>
                  <a:lnTo>
                    <a:pt x="694" y="273"/>
                  </a:lnTo>
                  <a:lnTo>
                    <a:pt x="694" y="273"/>
                  </a:lnTo>
                  <a:lnTo>
                    <a:pt x="696" y="271"/>
                  </a:lnTo>
                  <a:lnTo>
                    <a:pt x="696" y="271"/>
                  </a:lnTo>
                  <a:lnTo>
                    <a:pt x="696" y="271"/>
                  </a:lnTo>
                  <a:lnTo>
                    <a:pt x="696" y="271"/>
                  </a:lnTo>
                  <a:lnTo>
                    <a:pt x="696" y="271"/>
                  </a:lnTo>
                  <a:lnTo>
                    <a:pt x="696" y="271"/>
                  </a:lnTo>
                  <a:lnTo>
                    <a:pt x="696" y="269"/>
                  </a:lnTo>
                  <a:lnTo>
                    <a:pt x="696" y="269"/>
                  </a:lnTo>
                  <a:lnTo>
                    <a:pt x="696" y="269"/>
                  </a:lnTo>
                  <a:lnTo>
                    <a:pt x="694" y="269"/>
                  </a:lnTo>
                  <a:lnTo>
                    <a:pt x="694" y="269"/>
                  </a:lnTo>
                  <a:lnTo>
                    <a:pt x="694" y="269"/>
                  </a:lnTo>
                  <a:lnTo>
                    <a:pt x="694" y="267"/>
                  </a:lnTo>
                  <a:lnTo>
                    <a:pt x="694" y="267"/>
                  </a:lnTo>
                  <a:lnTo>
                    <a:pt x="694" y="267"/>
                  </a:lnTo>
                  <a:lnTo>
                    <a:pt x="694" y="267"/>
                  </a:lnTo>
                  <a:lnTo>
                    <a:pt x="692" y="267"/>
                  </a:lnTo>
                  <a:lnTo>
                    <a:pt x="692" y="267"/>
                  </a:lnTo>
                  <a:lnTo>
                    <a:pt x="692" y="265"/>
                  </a:lnTo>
                  <a:lnTo>
                    <a:pt x="692" y="265"/>
                  </a:lnTo>
                  <a:lnTo>
                    <a:pt x="692" y="265"/>
                  </a:lnTo>
                  <a:lnTo>
                    <a:pt x="690" y="265"/>
                  </a:lnTo>
                  <a:lnTo>
                    <a:pt x="690" y="265"/>
                  </a:lnTo>
                  <a:lnTo>
                    <a:pt x="690" y="265"/>
                  </a:lnTo>
                  <a:lnTo>
                    <a:pt x="690" y="263"/>
                  </a:lnTo>
                  <a:lnTo>
                    <a:pt x="690" y="263"/>
                  </a:lnTo>
                  <a:lnTo>
                    <a:pt x="690" y="263"/>
                  </a:lnTo>
                  <a:lnTo>
                    <a:pt x="689" y="263"/>
                  </a:lnTo>
                  <a:lnTo>
                    <a:pt x="689" y="263"/>
                  </a:lnTo>
                  <a:lnTo>
                    <a:pt x="689" y="263"/>
                  </a:lnTo>
                  <a:lnTo>
                    <a:pt x="689" y="263"/>
                  </a:lnTo>
                  <a:lnTo>
                    <a:pt x="689" y="263"/>
                  </a:lnTo>
                  <a:lnTo>
                    <a:pt x="689" y="263"/>
                  </a:lnTo>
                  <a:lnTo>
                    <a:pt x="689" y="265"/>
                  </a:lnTo>
                  <a:lnTo>
                    <a:pt x="689" y="265"/>
                  </a:lnTo>
                  <a:lnTo>
                    <a:pt x="689" y="265"/>
                  </a:lnTo>
                  <a:lnTo>
                    <a:pt x="689" y="265"/>
                  </a:lnTo>
                  <a:lnTo>
                    <a:pt x="689" y="265"/>
                  </a:lnTo>
                  <a:lnTo>
                    <a:pt x="689" y="265"/>
                  </a:lnTo>
                  <a:lnTo>
                    <a:pt x="687" y="265"/>
                  </a:lnTo>
                  <a:lnTo>
                    <a:pt x="687" y="265"/>
                  </a:lnTo>
                  <a:lnTo>
                    <a:pt x="687" y="263"/>
                  </a:lnTo>
                  <a:lnTo>
                    <a:pt x="689" y="263"/>
                  </a:lnTo>
                  <a:lnTo>
                    <a:pt x="689" y="263"/>
                  </a:lnTo>
                  <a:lnTo>
                    <a:pt x="687" y="263"/>
                  </a:lnTo>
                  <a:lnTo>
                    <a:pt x="687" y="262"/>
                  </a:lnTo>
                  <a:lnTo>
                    <a:pt x="687" y="262"/>
                  </a:lnTo>
                  <a:lnTo>
                    <a:pt x="687" y="262"/>
                  </a:lnTo>
                  <a:lnTo>
                    <a:pt x="687" y="262"/>
                  </a:lnTo>
                  <a:lnTo>
                    <a:pt x="687" y="260"/>
                  </a:lnTo>
                  <a:lnTo>
                    <a:pt x="687" y="260"/>
                  </a:lnTo>
                  <a:lnTo>
                    <a:pt x="687" y="260"/>
                  </a:lnTo>
                  <a:lnTo>
                    <a:pt x="687" y="260"/>
                  </a:lnTo>
                  <a:lnTo>
                    <a:pt x="687" y="260"/>
                  </a:lnTo>
                  <a:lnTo>
                    <a:pt x="687" y="258"/>
                  </a:lnTo>
                  <a:lnTo>
                    <a:pt x="685" y="258"/>
                  </a:lnTo>
                  <a:lnTo>
                    <a:pt x="685" y="258"/>
                  </a:lnTo>
                  <a:lnTo>
                    <a:pt x="687" y="258"/>
                  </a:lnTo>
                  <a:lnTo>
                    <a:pt x="687" y="258"/>
                  </a:lnTo>
                  <a:lnTo>
                    <a:pt x="687" y="258"/>
                  </a:lnTo>
                  <a:lnTo>
                    <a:pt x="687" y="260"/>
                  </a:lnTo>
                  <a:lnTo>
                    <a:pt x="687" y="260"/>
                  </a:lnTo>
                  <a:lnTo>
                    <a:pt x="687" y="260"/>
                  </a:lnTo>
                  <a:lnTo>
                    <a:pt x="689" y="260"/>
                  </a:lnTo>
                  <a:lnTo>
                    <a:pt x="689" y="260"/>
                  </a:lnTo>
                  <a:lnTo>
                    <a:pt x="689" y="262"/>
                  </a:lnTo>
                  <a:lnTo>
                    <a:pt x="689" y="260"/>
                  </a:lnTo>
                  <a:lnTo>
                    <a:pt x="689" y="260"/>
                  </a:lnTo>
                  <a:lnTo>
                    <a:pt x="689" y="260"/>
                  </a:lnTo>
                  <a:lnTo>
                    <a:pt x="689" y="260"/>
                  </a:lnTo>
                  <a:lnTo>
                    <a:pt x="689" y="260"/>
                  </a:lnTo>
                  <a:lnTo>
                    <a:pt x="690" y="258"/>
                  </a:lnTo>
                  <a:lnTo>
                    <a:pt x="690" y="258"/>
                  </a:lnTo>
                  <a:lnTo>
                    <a:pt x="690" y="258"/>
                  </a:lnTo>
                  <a:lnTo>
                    <a:pt x="692" y="258"/>
                  </a:lnTo>
                  <a:lnTo>
                    <a:pt x="692" y="258"/>
                  </a:lnTo>
                  <a:lnTo>
                    <a:pt x="692" y="258"/>
                  </a:lnTo>
                  <a:lnTo>
                    <a:pt x="692" y="258"/>
                  </a:lnTo>
                  <a:lnTo>
                    <a:pt x="692" y="258"/>
                  </a:lnTo>
                  <a:lnTo>
                    <a:pt x="692" y="260"/>
                  </a:lnTo>
                  <a:lnTo>
                    <a:pt x="692" y="260"/>
                  </a:lnTo>
                  <a:lnTo>
                    <a:pt x="690" y="260"/>
                  </a:lnTo>
                  <a:lnTo>
                    <a:pt x="690" y="260"/>
                  </a:lnTo>
                  <a:lnTo>
                    <a:pt x="690" y="260"/>
                  </a:lnTo>
                  <a:lnTo>
                    <a:pt x="690" y="260"/>
                  </a:lnTo>
                  <a:lnTo>
                    <a:pt x="690" y="262"/>
                  </a:lnTo>
                  <a:lnTo>
                    <a:pt x="690" y="262"/>
                  </a:lnTo>
                  <a:lnTo>
                    <a:pt x="692" y="262"/>
                  </a:lnTo>
                  <a:lnTo>
                    <a:pt x="692" y="262"/>
                  </a:lnTo>
                  <a:lnTo>
                    <a:pt x="692" y="262"/>
                  </a:lnTo>
                  <a:lnTo>
                    <a:pt x="692" y="262"/>
                  </a:lnTo>
                  <a:lnTo>
                    <a:pt x="692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6" y="263"/>
                  </a:lnTo>
                  <a:lnTo>
                    <a:pt x="696" y="263"/>
                  </a:lnTo>
                  <a:lnTo>
                    <a:pt x="696" y="263"/>
                  </a:lnTo>
                  <a:lnTo>
                    <a:pt x="696" y="263"/>
                  </a:lnTo>
                  <a:lnTo>
                    <a:pt x="696" y="263"/>
                  </a:lnTo>
                  <a:lnTo>
                    <a:pt x="696" y="263"/>
                  </a:lnTo>
                  <a:lnTo>
                    <a:pt x="696" y="265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6" y="265"/>
                  </a:lnTo>
                  <a:lnTo>
                    <a:pt x="696" y="265"/>
                  </a:lnTo>
                  <a:lnTo>
                    <a:pt x="696" y="265"/>
                  </a:lnTo>
                  <a:lnTo>
                    <a:pt x="696" y="265"/>
                  </a:lnTo>
                  <a:lnTo>
                    <a:pt x="696" y="265"/>
                  </a:lnTo>
                  <a:lnTo>
                    <a:pt x="696" y="267"/>
                  </a:lnTo>
                  <a:lnTo>
                    <a:pt x="696" y="267"/>
                  </a:lnTo>
                  <a:lnTo>
                    <a:pt x="698" y="267"/>
                  </a:lnTo>
                  <a:lnTo>
                    <a:pt x="698" y="267"/>
                  </a:lnTo>
                  <a:lnTo>
                    <a:pt x="698" y="267"/>
                  </a:lnTo>
                  <a:lnTo>
                    <a:pt x="698" y="267"/>
                  </a:lnTo>
                  <a:lnTo>
                    <a:pt x="698" y="267"/>
                  </a:lnTo>
                  <a:lnTo>
                    <a:pt x="700" y="267"/>
                  </a:lnTo>
                  <a:lnTo>
                    <a:pt x="700" y="267"/>
                  </a:lnTo>
                  <a:lnTo>
                    <a:pt x="700" y="267"/>
                  </a:lnTo>
                  <a:lnTo>
                    <a:pt x="701" y="267"/>
                  </a:lnTo>
                  <a:lnTo>
                    <a:pt x="701" y="267"/>
                  </a:lnTo>
                  <a:lnTo>
                    <a:pt x="701" y="267"/>
                  </a:lnTo>
                  <a:lnTo>
                    <a:pt x="701" y="269"/>
                  </a:lnTo>
                  <a:lnTo>
                    <a:pt x="701" y="269"/>
                  </a:lnTo>
                  <a:lnTo>
                    <a:pt x="700" y="269"/>
                  </a:lnTo>
                  <a:lnTo>
                    <a:pt x="700" y="269"/>
                  </a:lnTo>
                  <a:lnTo>
                    <a:pt x="700" y="269"/>
                  </a:lnTo>
                  <a:lnTo>
                    <a:pt x="700" y="269"/>
                  </a:lnTo>
                  <a:lnTo>
                    <a:pt x="700" y="269"/>
                  </a:lnTo>
                  <a:lnTo>
                    <a:pt x="698" y="269"/>
                  </a:lnTo>
                  <a:lnTo>
                    <a:pt x="698" y="271"/>
                  </a:lnTo>
                  <a:lnTo>
                    <a:pt x="698" y="273"/>
                  </a:lnTo>
                  <a:lnTo>
                    <a:pt x="698" y="273"/>
                  </a:lnTo>
                  <a:lnTo>
                    <a:pt x="698" y="273"/>
                  </a:lnTo>
                  <a:lnTo>
                    <a:pt x="696" y="274"/>
                  </a:lnTo>
                  <a:lnTo>
                    <a:pt x="696" y="274"/>
                  </a:lnTo>
                  <a:lnTo>
                    <a:pt x="694" y="274"/>
                  </a:lnTo>
                  <a:lnTo>
                    <a:pt x="694" y="274"/>
                  </a:lnTo>
                  <a:lnTo>
                    <a:pt x="694" y="276"/>
                  </a:lnTo>
                  <a:lnTo>
                    <a:pt x="694" y="276"/>
                  </a:lnTo>
                  <a:lnTo>
                    <a:pt x="694" y="276"/>
                  </a:lnTo>
                  <a:lnTo>
                    <a:pt x="694" y="276"/>
                  </a:lnTo>
                  <a:lnTo>
                    <a:pt x="696" y="276"/>
                  </a:lnTo>
                  <a:lnTo>
                    <a:pt x="696" y="276"/>
                  </a:lnTo>
                  <a:lnTo>
                    <a:pt x="696" y="276"/>
                  </a:lnTo>
                  <a:lnTo>
                    <a:pt x="696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700" y="276"/>
                  </a:lnTo>
                  <a:lnTo>
                    <a:pt x="700" y="278"/>
                  </a:lnTo>
                  <a:lnTo>
                    <a:pt x="700" y="276"/>
                  </a:lnTo>
                  <a:lnTo>
                    <a:pt x="700" y="278"/>
                  </a:lnTo>
                  <a:lnTo>
                    <a:pt x="701" y="276"/>
                  </a:lnTo>
                  <a:lnTo>
                    <a:pt x="701" y="276"/>
                  </a:lnTo>
                  <a:lnTo>
                    <a:pt x="701" y="276"/>
                  </a:lnTo>
                  <a:lnTo>
                    <a:pt x="701" y="276"/>
                  </a:lnTo>
                  <a:lnTo>
                    <a:pt x="701" y="278"/>
                  </a:lnTo>
                  <a:lnTo>
                    <a:pt x="701" y="278"/>
                  </a:lnTo>
                  <a:lnTo>
                    <a:pt x="701" y="278"/>
                  </a:lnTo>
                  <a:lnTo>
                    <a:pt x="701" y="278"/>
                  </a:lnTo>
                  <a:lnTo>
                    <a:pt x="703" y="278"/>
                  </a:lnTo>
                  <a:lnTo>
                    <a:pt x="703" y="278"/>
                  </a:lnTo>
                  <a:lnTo>
                    <a:pt x="703" y="278"/>
                  </a:lnTo>
                  <a:lnTo>
                    <a:pt x="703" y="278"/>
                  </a:lnTo>
                  <a:lnTo>
                    <a:pt x="703" y="278"/>
                  </a:lnTo>
                  <a:lnTo>
                    <a:pt x="705" y="278"/>
                  </a:lnTo>
                  <a:lnTo>
                    <a:pt x="705" y="276"/>
                  </a:lnTo>
                  <a:lnTo>
                    <a:pt x="705" y="276"/>
                  </a:lnTo>
                  <a:lnTo>
                    <a:pt x="707" y="276"/>
                  </a:lnTo>
                  <a:lnTo>
                    <a:pt x="707" y="274"/>
                  </a:lnTo>
                  <a:lnTo>
                    <a:pt x="707" y="274"/>
                  </a:lnTo>
                  <a:lnTo>
                    <a:pt x="707" y="274"/>
                  </a:lnTo>
                  <a:lnTo>
                    <a:pt x="709" y="273"/>
                  </a:lnTo>
                  <a:lnTo>
                    <a:pt x="709" y="271"/>
                  </a:lnTo>
                  <a:lnTo>
                    <a:pt x="709" y="271"/>
                  </a:lnTo>
                  <a:lnTo>
                    <a:pt x="711" y="269"/>
                  </a:lnTo>
                  <a:lnTo>
                    <a:pt x="711" y="269"/>
                  </a:lnTo>
                  <a:lnTo>
                    <a:pt x="711" y="269"/>
                  </a:lnTo>
                  <a:lnTo>
                    <a:pt x="711" y="269"/>
                  </a:lnTo>
                  <a:lnTo>
                    <a:pt x="711" y="267"/>
                  </a:lnTo>
                  <a:lnTo>
                    <a:pt x="711" y="267"/>
                  </a:lnTo>
                  <a:lnTo>
                    <a:pt x="711" y="267"/>
                  </a:lnTo>
                  <a:lnTo>
                    <a:pt x="711" y="267"/>
                  </a:lnTo>
                  <a:lnTo>
                    <a:pt x="712" y="265"/>
                  </a:lnTo>
                  <a:lnTo>
                    <a:pt x="712" y="265"/>
                  </a:lnTo>
                  <a:lnTo>
                    <a:pt x="711" y="265"/>
                  </a:lnTo>
                  <a:lnTo>
                    <a:pt x="711" y="263"/>
                  </a:lnTo>
                  <a:lnTo>
                    <a:pt x="711" y="263"/>
                  </a:lnTo>
                  <a:lnTo>
                    <a:pt x="711" y="263"/>
                  </a:lnTo>
                  <a:lnTo>
                    <a:pt x="711" y="263"/>
                  </a:lnTo>
                  <a:lnTo>
                    <a:pt x="711" y="263"/>
                  </a:lnTo>
                  <a:lnTo>
                    <a:pt x="712" y="263"/>
                  </a:lnTo>
                  <a:lnTo>
                    <a:pt x="712" y="263"/>
                  </a:lnTo>
                  <a:lnTo>
                    <a:pt x="712" y="263"/>
                  </a:lnTo>
                  <a:lnTo>
                    <a:pt x="712" y="263"/>
                  </a:lnTo>
                  <a:lnTo>
                    <a:pt x="712" y="263"/>
                  </a:lnTo>
                  <a:lnTo>
                    <a:pt x="712" y="263"/>
                  </a:lnTo>
                  <a:lnTo>
                    <a:pt x="714" y="263"/>
                  </a:lnTo>
                  <a:lnTo>
                    <a:pt x="714" y="263"/>
                  </a:lnTo>
                  <a:lnTo>
                    <a:pt x="714" y="262"/>
                  </a:lnTo>
                  <a:lnTo>
                    <a:pt x="716" y="262"/>
                  </a:lnTo>
                  <a:lnTo>
                    <a:pt x="716" y="260"/>
                  </a:lnTo>
                  <a:lnTo>
                    <a:pt x="716" y="260"/>
                  </a:lnTo>
                  <a:lnTo>
                    <a:pt x="714" y="260"/>
                  </a:lnTo>
                  <a:lnTo>
                    <a:pt x="714" y="260"/>
                  </a:lnTo>
                  <a:lnTo>
                    <a:pt x="714" y="260"/>
                  </a:lnTo>
                  <a:lnTo>
                    <a:pt x="714" y="260"/>
                  </a:lnTo>
                  <a:lnTo>
                    <a:pt x="714" y="260"/>
                  </a:lnTo>
                  <a:lnTo>
                    <a:pt x="714" y="260"/>
                  </a:lnTo>
                  <a:lnTo>
                    <a:pt x="714" y="258"/>
                  </a:lnTo>
                  <a:lnTo>
                    <a:pt x="712" y="258"/>
                  </a:lnTo>
                  <a:lnTo>
                    <a:pt x="712" y="258"/>
                  </a:lnTo>
                  <a:lnTo>
                    <a:pt x="712" y="256"/>
                  </a:lnTo>
                  <a:lnTo>
                    <a:pt x="712" y="256"/>
                  </a:lnTo>
                  <a:lnTo>
                    <a:pt x="712" y="256"/>
                  </a:lnTo>
                  <a:lnTo>
                    <a:pt x="712" y="256"/>
                  </a:lnTo>
                  <a:lnTo>
                    <a:pt x="712" y="256"/>
                  </a:lnTo>
                  <a:lnTo>
                    <a:pt x="712" y="256"/>
                  </a:lnTo>
                  <a:lnTo>
                    <a:pt x="714" y="258"/>
                  </a:lnTo>
                  <a:lnTo>
                    <a:pt x="714" y="258"/>
                  </a:lnTo>
                  <a:lnTo>
                    <a:pt x="716" y="258"/>
                  </a:lnTo>
                  <a:lnTo>
                    <a:pt x="716" y="258"/>
                  </a:lnTo>
                  <a:lnTo>
                    <a:pt x="716" y="258"/>
                  </a:lnTo>
                  <a:lnTo>
                    <a:pt x="716" y="258"/>
                  </a:lnTo>
                  <a:lnTo>
                    <a:pt x="718" y="258"/>
                  </a:lnTo>
                  <a:lnTo>
                    <a:pt x="718" y="258"/>
                  </a:lnTo>
                  <a:lnTo>
                    <a:pt x="718" y="258"/>
                  </a:lnTo>
                  <a:lnTo>
                    <a:pt x="718" y="256"/>
                  </a:lnTo>
                  <a:lnTo>
                    <a:pt x="718" y="256"/>
                  </a:lnTo>
                  <a:lnTo>
                    <a:pt x="718" y="256"/>
                  </a:lnTo>
                  <a:lnTo>
                    <a:pt x="720" y="254"/>
                  </a:lnTo>
                  <a:lnTo>
                    <a:pt x="718" y="254"/>
                  </a:lnTo>
                  <a:lnTo>
                    <a:pt x="718" y="254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16" y="251"/>
                  </a:lnTo>
                  <a:lnTo>
                    <a:pt x="716" y="251"/>
                  </a:lnTo>
                  <a:lnTo>
                    <a:pt x="716" y="251"/>
                  </a:lnTo>
                  <a:lnTo>
                    <a:pt x="714" y="251"/>
                  </a:lnTo>
                  <a:lnTo>
                    <a:pt x="714" y="249"/>
                  </a:lnTo>
                  <a:lnTo>
                    <a:pt x="714" y="249"/>
                  </a:lnTo>
                  <a:lnTo>
                    <a:pt x="714" y="249"/>
                  </a:lnTo>
                  <a:lnTo>
                    <a:pt x="714" y="249"/>
                  </a:lnTo>
                  <a:lnTo>
                    <a:pt x="714" y="249"/>
                  </a:lnTo>
                  <a:lnTo>
                    <a:pt x="712" y="249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4" y="247"/>
                  </a:lnTo>
                  <a:lnTo>
                    <a:pt x="714" y="247"/>
                  </a:lnTo>
                  <a:lnTo>
                    <a:pt x="714" y="247"/>
                  </a:lnTo>
                  <a:lnTo>
                    <a:pt x="716" y="247"/>
                  </a:lnTo>
                  <a:lnTo>
                    <a:pt x="716" y="249"/>
                  </a:lnTo>
                  <a:lnTo>
                    <a:pt x="716" y="249"/>
                  </a:lnTo>
                  <a:lnTo>
                    <a:pt x="716" y="249"/>
                  </a:lnTo>
                  <a:lnTo>
                    <a:pt x="716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0" y="254"/>
                  </a:lnTo>
                  <a:lnTo>
                    <a:pt x="720" y="254"/>
                  </a:lnTo>
                  <a:lnTo>
                    <a:pt x="721" y="254"/>
                  </a:lnTo>
                  <a:lnTo>
                    <a:pt x="721" y="256"/>
                  </a:lnTo>
                  <a:lnTo>
                    <a:pt x="721" y="256"/>
                  </a:lnTo>
                  <a:lnTo>
                    <a:pt x="720" y="256"/>
                  </a:lnTo>
                  <a:lnTo>
                    <a:pt x="720" y="256"/>
                  </a:lnTo>
                  <a:lnTo>
                    <a:pt x="720" y="258"/>
                  </a:lnTo>
                  <a:lnTo>
                    <a:pt x="721" y="256"/>
                  </a:lnTo>
                  <a:lnTo>
                    <a:pt x="721" y="256"/>
                  </a:lnTo>
                  <a:lnTo>
                    <a:pt x="721" y="256"/>
                  </a:lnTo>
                  <a:lnTo>
                    <a:pt x="723" y="256"/>
                  </a:lnTo>
                  <a:lnTo>
                    <a:pt x="723" y="256"/>
                  </a:lnTo>
                  <a:lnTo>
                    <a:pt x="723" y="256"/>
                  </a:lnTo>
                  <a:lnTo>
                    <a:pt x="725" y="256"/>
                  </a:lnTo>
                  <a:lnTo>
                    <a:pt x="725" y="254"/>
                  </a:lnTo>
                  <a:lnTo>
                    <a:pt x="725" y="254"/>
                  </a:lnTo>
                  <a:lnTo>
                    <a:pt x="725" y="254"/>
                  </a:lnTo>
                  <a:lnTo>
                    <a:pt x="725" y="254"/>
                  </a:lnTo>
                  <a:lnTo>
                    <a:pt x="725" y="254"/>
                  </a:lnTo>
                  <a:lnTo>
                    <a:pt x="725" y="254"/>
                  </a:lnTo>
                  <a:lnTo>
                    <a:pt x="725" y="254"/>
                  </a:lnTo>
                  <a:lnTo>
                    <a:pt x="727" y="254"/>
                  </a:lnTo>
                  <a:lnTo>
                    <a:pt x="727" y="254"/>
                  </a:lnTo>
                  <a:lnTo>
                    <a:pt x="727" y="254"/>
                  </a:lnTo>
                  <a:lnTo>
                    <a:pt x="727" y="254"/>
                  </a:lnTo>
                  <a:lnTo>
                    <a:pt x="727" y="252"/>
                  </a:lnTo>
                  <a:lnTo>
                    <a:pt x="729" y="252"/>
                  </a:lnTo>
                  <a:lnTo>
                    <a:pt x="729" y="252"/>
                  </a:lnTo>
                  <a:lnTo>
                    <a:pt x="729" y="252"/>
                  </a:lnTo>
                  <a:lnTo>
                    <a:pt x="729" y="252"/>
                  </a:lnTo>
                  <a:lnTo>
                    <a:pt x="729" y="251"/>
                  </a:lnTo>
                  <a:lnTo>
                    <a:pt x="729" y="252"/>
                  </a:lnTo>
                  <a:lnTo>
                    <a:pt x="729" y="252"/>
                  </a:lnTo>
                  <a:lnTo>
                    <a:pt x="731" y="251"/>
                  </a:lnTo>
                  <a:lnTo>
                    <a:pt x="731" y="251"/>
                  </a:lnTo>
                  <a:lnTo>
                    <a:pt x="731" y="251"/>
                  </a:lnTo>
                  <a:lnTo>
                    <a:pt x="731" y="251"/>
                  </a:lnTo>
                  <a:lnTo>
                    <a:pt x="731" y="251"/>
                  </a:lnTo>
                  <a:lnTo>
                    <a:pt x="731" y="251"/>
                  </a:lnTo>
                  <a:lnTo>
                    <a:pt x="732" y="249"/>
                  </a:lnTo>
                  <a:lnTo>
                    <a:pt x="732" y="249"/>
                  </a:lnTo>
                  <a:lnTo>
                    <a:pt x="732" y="249"/>
                  </a:lnTo>
                  <a:lnTo>
                    <a:pt x="732" y="249"/>
                  </a:lnTo>
                  <a:lnTo>
                    <a:pt x="734" y="249"/>
                  </a:lnTo>
                  <a:lnTo>
                    <a:pt x="734" y="249"/>
                  </a:lnTo>
                  <a:lnTo>
                    <a:pt x="734" y="249"/>
                  </a:lnTo>
                  <a:lnTo>
                    <a:pt x="734" y="249"/>
                  </a:lnTo>
                  <a:lnTo>
                    <a:pt x="734" y="247"/>
                  </a:lnTo>
                  <a:lnTo>
                    <a:pt x="734" y="247"/>
                  </a:lnTo>
                  <a:lnTo>
                    <a:pt x="734" y="247"/>
                  </a:lnTo>
                  <a:lnTo>
                    <a:pt x="734" y="247"/>
                  </a:lnTo>
                  <a:lnTo>
                    <a:pt x="734" y="247"/>
                  </a:lnTo>
                  <a:lnTo>
                    <a:pt x="736" y="247"/>
                  </a:lnTo>
                  <a:lnTo>
                    <a:pt x="736" y="247"/>
                  </a:lnTo>
                  <a:lnTo>
                    <a:pt x="738" y="247"/>
                  </a:lnTo>
                  <a:lnTo>
                    <a:pt x="738" y="245"/>
                  </a:lnTo>
                  <a:lnTo>
                    <a:pt x="738" y="245"/>
                  </a:lnTo>
                  <a:lnTo>
                    <a:pt x="738" y="245"/>
                  </a:lnTo>
                  <a:lnTo>
                    <a:pt x="740" y="245"/>
                  </a:lnTo>
                  <a:lnTo>
                    <a:pt x="740" y="245"/>
                  </a:lnTo>
                  <a:lnTo>
                    <a:pt x="740" y="245"/>
                  </a:lnTo>
                  <a:lnTo>
                    <a:pt x="742" y="243"/>
                  </a:lnTo>
                  <a:lnTo>
                    <a:pt x="743" y="243"/>
                  </a:lnTo>
                  <a:lnTo>
                    <a:pt x="745" y="243"/>
                  </a:lnTo>
                  <a:lnTo>
                    <a:pt x="747" y="242"/>
                  </a:lnTo>
                  <a:lnTo>
                    <a:pt x="749" y="242"/>
                  </a:lnTo>
                  <a:lnTo>
                    <a:pt x="749" y="242"/>
                  </a:lnTo>
                  <a:lnTo>
                    <a:pt x="751" y="242"/>
                  </a:lnTo>
                  <a:lnTo>
                    <a:pt x="753" y="242"/>
                  </a:lnTo>
                  <a:lnTo>
                    <a:pt x="754" y="242"/>
                  </a:lnTo>
                  <a:lnTo>
                    <a:pt x="754" y="242"/>
                  </a:lnTo>
                  <a:lnTo>
                    <a:pt x="756" y="242"/>
                  </a:lnTo>
                  <a:lnTo>
                    <a:pt x="758" y="242"/>
                  </a:lnTo>
                  <a:lnTo>
                    <a:pt x="758" y="242"/>
                  </a:lnTo>
                  <a:lnTo>
                    <a:pt x="758" y="240"/>
                  </a:lnTo>
                  <a:lnTo>
                    <a:pt x="758" y="240"/>
                  </a:lnTo>
                  <a:lnTo>
                    <a:pt x="758" y="240"/>
                  </a:lnTo>
                  <a:lnTo>
                    <a:pt x="758" y="240"/>
                  </a:lnTo>
                  <a:lnTo>
                    <a:pt x="758" y="238"/>
                  </a:lnTo>
                  <a:lnTo>
                    <a:pt x="758" y="240"/>
                  </a:lnTo>
                  <a:lnTo>
                    <a:pt x="756" y="240"/>
                  </a:lnTo>
                  <a:lnTo>
                    <a:pt x="756" y="240"/>
                  </a:lnTo>
                  <a:lnTo>
                    <a:pt x="756" y="238"/>
                  </a:lnTo>
                  <a:lnTo>
                    <a:pt x="756" y="238"/>
                  </a:lnTo>
                  <a:lnTo>
                    <a:pt x="754" y="238"/>
                  </a:lnTo>
                  <a:lnTo>
                    <a:pt x="756" y="238"/>
                  </a:lnTo>
                  <a:lnTo>
                    <a:pt x="756" y="238"/>
                  </a:lnTo>
                  <a:lnTo>
                    <a:pt x="756" y="238"/>
                  </a:lnTo>
                  <a:lnTo>
                    <a:pt x="756" y="238"/>
                  </a:lnTo>
                  <a:lnTo>
                    <a:pt x="756" y="236"/>
                  </a:lnTo>
                  <a:lnTo>
                    <a:pt x="756" y="236"/>
                  </a:lnTo>
                  <a:lnTo>
                    <a:pt x="754" y="236"/>
                  </a:lnTo>
                  <a:lnTo>
                    <a:pt x="754" y="236"/>
                  </a:lnTo>
                  <a:lnTo>
                    <a:pt x="754" y="236"/>
                  </a:lnTo>
                  <a:lnTo>
                    <a:pt x="754" y="236"/>
                  </a:lnTo>
                  <a:lnTo>
                    <a:pt x="753" y="238"/>
                  </a:lnTo>
                  <a:lnTo>
                    <a:pt x="753" y="238"/>
                  </a:lnTo>
                  <a:lnTo>
                    <a:pt x="753" y="238"/>
                  </a:lnTo>
                  <a:lnTo>
                    <a:pt x="751" y="238"/>
                  </a:lnTo>
                  <a:lnTo>
                    <a:pt x="751" y="238"/>
                  </a:lnTo>
                  <a:lnTo>
                    <a:pt x="751" y="238"/>
                  </a:lnTo>
                  <a:lnTo>
                    <a:pt x="751" y="238"/>
                  </a:lnTo>
                  <a:lnTo>
                    <a:pt x="751" y="236"/>
                  </a:lnTo>
                  <a:lnTo>
                    <a:pt x="753" y="236"/>
                  </a:lnTo>
                  <a:lnTo>
                    <a:pt x="753" y="236"/>
                  </a:lnTo>
                  <a:lnTo>
                    <a:pt x="753" y="234"/>
                  </a:lnTo>
                  <a:lnTo>
                    <a:pt x="753" y="234"/>
                  </a:lnTo>
                  <a:lnTo>
                    <a:pt x="753" y="234"/>
                  </a:lnTo>
                  <a:lnTo>
                    <a:pt x="754" y="234"/>
                  </a:lnTo>
                  <a:lnTo>
                    <a:pt x="754" y="234"/>
                  </a:lnTo>
                  <a:lnTo>
                    <a:pt x="754" y="234"/>
                  </a:lnTo>
                  <a:lnTo>
                    <a:pt x="754" y="234"/>
                  </a:lnTo>
                  <a:lnTo>
                    <a:pt x="754" y="232"/>
                  </a:lnTo>
                  <a:lnTo>
                    <a:pt x="756" y="232"/>
                  </a:lnTo>
                  <a:lnTo>
                    <a:pt x="756" y="232"/>
                  </a:lnTo>
                  <a:lnTo>
                    <a:pt x="756" y="232"/>
                  </a:lnTo>
                  <a:lnTo>
                    <a:pt x="756" y="232"/>
                  </a:lnTo>
                  <a:lnTo>
                    <a:pt x="756" y="231"/>
                  </a:lnTo>
                  <a:lnTo>
                    <a:pt x="756" y="231"/>
                  </a:lnTo>
                  <a:lnTo>
                    <a:pt x="756" y="231"/>
                  </a:lnTo>
                  <a:lnTo>
                    <a:pt x="756" y="231"/>
                  </a:lnTo>
                  <a:lnTo>
                    <a:pt x="756" y="231"/>
                  </a:lnTo>
                  <a:lnTo>
                    <a:pt x="756" y="231"/>
                  </a:lnTo>
                  <a:lnTo>
                    <a:pt x="756" y="231"/>
                  </a:lnTo>
                  <a:lnTo>
                    <a:pt x="758" y="231"/>
                  </a:lnTo>
                  <a:lnTo>
                    <a:pt x="758" y="232"/>
                  </a:lnTo>
                  <a:lnTo>
                    <a:pt x="758" y="232"/>
                  </a:lnTo>
                  <a:lnTo>
                    <a:pt x="758" y="232"/>
                  </a:lnTo>
                  <a:lnTo>
                    <a:pt x="758" y="232"/>
                  </a:lnTo>
                  <a:lnTo>
                    <a:pt x="758" y="232"/>
                  </a:lnTo>
                  <a:lnTo>
                    <a:pt x="758" y="232"/>
                  </a:lnTo>
                  <a:lnTo>
                    <a:pt x="760" y="232"/>
                  </a:lnTo>
                  <a:lnTo>
                    <a:pt x="760" y="234"/>
                  </a:lnTo>
                  <a:lnTo>
                    <a:pt x="760" y="234"/>
                  </a:lnTo>
                  <a:lnTo>
                    <a:pt x="762" y="236"/>
                  </a:lnTo>
                  <a:lnTo>
                    <a:pt x="762" y="236"/>
                  </a:lnTo>
                  <a:lnTo>
                    <a:pt x="762" y="236"/>
                  </a:lnTo>
                  <a:lnTo>
                    <a:pt x="762" y="238"/>
                  </a:lnTo>
                  <a:lnTo>
                    <a:pt x="760" y="238"/>
                  </a:lnTo>
                  <a:lnTo>
                    <a:pt x="760" y="238"/>
                  </a:lnTo>
                  <a:lnTo>
                    <a:pt x="760" y="238"/>
                  </a:lnTo>
                  <a:lnTo>
                    <a:pt x="762" y="240"/>
                  </a:lnTo>
                  <a:lnTo>
                    <a:pt x="762" y="240"/>
                  </a:lnTo>
                  <a:lnTo>
                    <a:pt x="762" y="240"/>
                  </a:lnTo>
                  <a:lnTo>
                    <a:pt x="762" y="240"/>
                  </a:lnTo>
                  <a:lnTo>
                    <a:pt x="762" y="240"/>
                  </a:lnTo>
                  <a:lnTo>
                    <a:pt x="764" y="240"/>
                  </a:lnTo>
                  <a:lnTo>
                    <a:pt x="764" y="240"/>
                  </a:lnTo>
                  <a:lnTo>
                    <a:pt x="765" y="240"/>
                  </a:lnTo>
                  <a:lnTo>
                    <a:pt x="765" y="240"/>
                  </a:lnTo>
                  <a:lnTo>
                    <a:pt x="765" y="240"/>
                  </a:lnTo>
                  <a:lnTo>
                    <a:pt x="767" y="240"/>
                  </a:lnTo>
                  <a:lnTo>
                    <a:pt x="767" y="238"/>
                  </a:lnTo>
                  <a:lnTo>
                    <a:pt x="767" y="238"/>
                  </a:lnTo>
                  <a:lnTo>
                    <a:pt x="765" y="238"/>
                  </a:lnTo>
                  <a:lnTo>
                    <a:pt x="765" y="238"/>
                  </a:lnTo>
                  <a:lnTo>
                    <a:pt x="765" y="238"/>
                  </a:lnTo>
                  <a:lnTo>
                    <a:pt x="765" y="238"/>
                  </a:lnTo>
                  <a:lnTo>
                    <a:pt x="765" y="238"/>
                  </a:lnTo>
                  <a:lnTo>
                    <a:pt x="765" y="236"/>
                  </a:lnTo>
                  <a:lnTo>
                    <a:pt x="765" y="236"/>
                  </a:lnTo>
                  <a:lnTo>
                    <a:pt x="765" y="236"/>
                  </a:lnTo>
                  <a:lnTo>
                    <a:pt x="765" y="236"/>
                  </a:lnTo>
                  <a:lnTo>
                    <a:pt x="765" y="234"/>
                  </a:lnTo>
                  <a:lnTo>
                    <a:pt x="765" y="234"/>
                  </a:lnTo>
                  <a:lnTo>
                    <a:pt x="765" y="234"/>
                  </a:lnTo>
                  <a:lnTo>
                    <a:pt x="765" y="232"/>
                  </a:lnTo>
                  <a:lnTo>
                    <a:pt x="765" y="232"/>
                  </a:lnTo>
                  <a:lnTo>
                    <a:pt x="765" y="232"/>
                  </a:lnTo>
                  <a:lnTo>
                    <a:pt x="765" y="232"/>
                  </a:lnTo>
                  <a:lnTo>
                    <a:pt x="764" y="231"/>
                  </a:lnTo>
                  <a:lnTo>
                    <a:pt x="764" y="231"/>
                  </a:lnTo>
                  <a:lnTo>
                    <a:pt x="764" y="229"/>
                  </a:lnTo>
                  <a:lnTo>
                    <a:pt x="764" y="229"/>
                  </a:lnTo>
                  <a:lnTo>
                    <a:pt x="764" y="229"/>
                  </a:lnTo>
                  <a:lnTo>
                    <a:pt x="764" y="227"/>
                  </a:lnTo>
                  <a:lnTo>
                    <a:pt x="762" y="227"/>
                  </a:lnTo>
                  <a:lnTo>
                    <a:pt x="762" y="227"/>
                  </a:lnTo>
                  <a:lnTo>
                    <a:pt x="762" y="227"/>
                  </a:lnTo>
                  <a:lnTo>
                    <a:pt x="764" y="227"/>
                  </a:lnTo>
                  <a:lnTo>
                    <a:pt x="764" y="227"/>
                  </a:lnTo>
                  <a:lnTo>
                    <a:pt x="764" y="227"/>
                  </a:lnTo>
                  <a:lnTo>
                    <a:pt x="764" y="227"/>
                  </a:lnTo>
                  <a:lnTo>
                    <a:pt x="765" y="229"/>
                  </a:lnTo>
                  <a:lnTo>
                    <a:pt x="765" y="229"/>
                  </a:lnTo>
                  <a:lnTo>
                    <a:pt x="765" y="229"/>
                  </a:lnTo>
                  <a:lnTo>
                    <a:pt x="765" y="229"/>
                  </a:lnTo>
                  <a:lnTo>
                    <a:pt x="765" y="229"/>
                  </a:lnTo>
                  <a:lnTo>
                    <a:pt x="765" y="231"/>
                  </a:lnTo>
                  <a:lnTo>
                    <a:pt x="767" y="231"/>
                  </a:lnTo>
                  <a:lnTo>
                    <a:pt x="767" y="231"/>
                  </a:lnTo>
                  <a:lnTo>
                    <a:pt x="767" y="231"/>
                  </a:lnTo>
                  <a:lnTo>
                    <a:pt x="767" y="231"/>
                  </a:lnTo>
                  <a:lnTo>
                    <a:pt x="767" y="231"/>
                  </a:lnTo>
                  <a:lnTo>
                    <a:pt x="767" y="229"/>
                  </a:lnTo>
                  <a:lnTo>
                    <a:pt x="767" y="229"/>
                  </a:lnTo>
                  <a:lnTo>
                    <a:pt x="767" y="229"/>
                  </a:lnTo>
                  <a:lnTo>
                    <a:pt x="769" y="229"/>
                  </a:lnTo>
                  <a:lnTo>
                    <a:pt x="769" y="229"/>
                  </a:lnTo>
                  <a:lnTo>
                    <a:pt x="769" y="229"/>
                  </a:lnTo>
                  <a:lnTo>
                    <a:pt x="769" y="229"/>
                  </a:lnTo>
                  <a:lnTo>
                    <a:pt x="769" y="231"/>
                  </a:lnTo>
                  <a:lnTo>
                    <a:pt x="769" y="231"/>
                  </a:lnTo>
                  <a:lnTo>
                    <a:pt x="769" y="231"/>
                  </a:lnTo>
                  <a:lnTo>
                    <a:pt x="769" y="231"/>
                  </a:lnTo>
                  <a:lnTo>
                    <a:pt x="769" y="232"/>
                  </a:lnTo>
                  <a:lnTo>
                    <a:pt x="769" y="232"/>
                  </a:lnTo>
                  <a:lnTo>
                    <a:pt x="769" y="232"/>
                  </a:lnTo>
                  <a:lnTo>
                    <a:pt x="767" y="232"/>
                  </a:lnTo>
                  <a:lnTo>
                    <a:pt x="767" y="232"/>
                  </a:lnTo>
                  <a:lnTo>
                    <a:pt x="767" y="232"/>
                  </a:lnTo>
                  <a:lnTo>
                    <a:pt x="767" y="234"/>
                  </a:lnTo>
                  <a:lnTo>
                    <a:pt x="769" y="234"/>
                  </a:lnTo>
                  <a:lnTo>
                    <a:pt x="769" y="234"/>
                  </a:lnTo>
                  <a:lnTo>
                    <a:pt x="769" y="234"/>
                  </a:lnTo>
                  <a:lnTo>
                    <a:pt x="769" y="234"/>
                  </a:lnTo>
                  <a:lnTo>
                    <a:pt x="769" y="236"/>
                  </a:lnTo>
                  <a:lnTo>
                    <a:pt x="769" y="236"/>
                  </a:lnTo>
                  <a:lnTo>
                    <a:pt x="771" y="236"/>
                  </a:lnTo>
                  <a:lnTo>
                    <a:pt x="771" y="236"/>
                  </a:lnTo>
                  <a:lnTo>
                    <a:pt x="771" y="236"/>
                  </a:lnTo>
                  <a:lnTo>
                    <a:pt x="771" y="236"/>
                  </a:lnTo>
                  <a:lnTo>
                    <a:pt x="773" y="236"/>
                  </a:lnTo>
                  <a:lnTo>
                    <a:pt x="773" y="234"/>
                  </a:lnTo>
                  <a:lnTo>
                    <a:pt x="773" y="234"/>
                  </a:lnTo>
                  <a:lnTo>
                    <a:pt x="773" y="234"/>
                  </a:lnTo>
                  <a:lnTo>
                    <a:pt x="773" y="234"/>
                  </a:lnTo>
                  <a:lnTo>
                    <a:pt x="773" y="236"/>
                  </a:lnTo>
                  <a:lnTo>
                    <a:pt x="774" y="236"/>
                  </a:lnTo>
                  <a:lnTo>
                    <a:pt x="774" y="234"/>
                  </a:lnTo>
                  <a:lnTo>
                    <a:pt x="774" y="234"/>
                  </a:lnTo>
                  <a:lnTo>
                    <a:pt x="774" y="234"/>
                  </a:lnTo>
                  <a:lnTo>
                    <a:pt x="774" y="234"/>
                  </a:lnTo>
                  <a:lnTo>
                    <a:pt x="776" y="234"/>
                  </a:lnTo>
                  <a:lnTo>
                    <a:pt x="776" y="234"/>
                  </a:lnTo>
                  <a:lnTo>
                    <a:pt x="776" y="234"/>
                  </a:lnTo>
                  <a:lnTo>
                    <a:pt x="776" y="234"/>
                  </a:lnTo>
                  <a:lnTo>
                    <a:pt x="778" y="234"/>
                  </a:lnTo>
                  <a:lnTo>
                    <a:pt x="778" y="232"/>
                  </a:lnTo>
                  <a:lnTo>
                    <a:pt x="778" y="232"/>
                  </a:lnTo>
                  <a:lnTo>
                    <a:pt x="778" y="232"/>
                  </a:lnTo>
                  <a:lnTo>
                    <a:pt x="776" y="232"/>
                  </a:lnTo>
                  <a:lnTo>
                    <a:pt x="776" y="232"/>
                  </a:lnTo>
                  <a:lnTo>
                    <a:pt x="776" y="232"/>
                  </a:lnTo>
                  <a:lnTo>
                    <a:pt x="776" y="232"/>
                  </a:lnTo>
                  <a:lnTo>
                    <a:pt x="776" y="232"/>
                  </a:lnTo>
                  <a:lnTo>
                    <a:pt x="774" y="231"/>
                  </a:lnTo>
                  <a:lnTo>
                    <a:pt x="774" y="231"/>
                  </a:lnTo>
                  <a:lnTo>
                    <a:pt x="774" y="231"/>
                  </a:lnTo>
                  <a:lnTo>
                    <a:pt x="774" y="231"/>
                  </a:lnTo>
                  <a:lnTo>
                    <a:pt x="774" y="231"/>
                  </a:lnTo>
                  <a:lnTo>
                    <a:pt x="776" y="231"/>
                  </a:lnTo>
                  <a:lnTo>
                    <a:pt x="776" y="229"/>
                  </a:lnTo>
                  <a:lnTo>
                    <a:pt x="776" y="229"/>
                  </a:lnTo>
                  <a:lnTo>
                    <a:pt x="776" y="229"/>
                  </a:lnTo>
                  <a:lnTo>
                    <a:pt x="774" y="229"/>
                  </a:lnTo>
                  <a:lnTo>
                    <a:pt x="774" y="229"/>
                  </a:lnTo>
                  <a:lnTo>
                    <a:pt x="774" y="229"/>
                  </a:lnTo>
                  <a:lnTo>
                    <a:pt x="776" y="229"/>
                  </a:lnTo>
                  <a:lnTo>
                    <a:pt x="776" y="227"/>
                  </a:lnTo>
                  <a:lnTo>
                    <a:pt x="774" y="227"/>
                  </a:lnTo>
                  <a:lnTo>
                    <a:pt x="774" y="227"/>
                  </a:lnTo>
                  <a:lnTo>
                    <a:pt x="774" y="227"/>
                  </a:lnTo>
                  <a:lnTo>
                    <a:pt x="774" y="227"/>
                  </a:lnTo>
                  <a:lnTo>
                    <a:pt x="774" y="225"/>
                  </a:lnTo>
                  <a:lnTo>
                    <a:pt x="774" y="225"/>
                  </a:lnTo>
                  <a:lnTo>
                    <a:pt x="776" y="225"/>
                  </a:lnTo>
                  <a:lnTo>
                    <a:pt x="776" y="225"/>
                  </a:lnTo>
                  <a:lnTo>
                    <a:pt x="776" y="223"/>
                  </a:lnTo>
                  <a:lnTo>
                    <a:pt x="776" y="223"/>
                  </a:lnTo>
                  <a:lnTo>
                    <a:pt x="776" y="223"/>
                  </a:lnTo>
                  <a:lnTo>
                    <a:pt x="776" y="225"/>
                  </a:lnTo>
                  <a:lnTo>
                    <a:pt x="776" y="225"/>
                  </a:lnTo>
                  <a:lnTo>
                    <a:pt x="776" y="225"/>
                  </a:lnTo>
                  <a:lnTo>
                    <a:pt x="776" y="225"/>
                  </a:lnTo>
                  <a:lnTo>
                    <a:pt x="776" y="227"/>
                  </a:lnTo>
                  <a:lnTo>
                    <a:pt x="776" y="227"/>
                  </a:lnTo>
                  <a:lnTo>
                    <a:pt x="776" y="227"/>
                  </a:lnTo>
                  <a:lnTo>
                    <a:pt x="776" y="227"/>
                  </a:lnTo>
                  <a:lnTo>
                    <a:pt x="776" y="229"/>
                  </a:lnTo>
                  <a:lnTo>
                    <a:pt x="776" y="229"/>
                  </a:lnTo>
                  <a:lnTo>
                    <a:pt x="776" y="227"/>
                  </a:lnTo>
                  <a:lnTo>
                    <a:pt x="778" y="227"/>
                  </a:lnTo>
                  <a:lnTo>
                    <a:pt x="778" y="229"/>
                  </a:lnTo>
                  <a:lnTo>
                    <a:pt x="778" y="229"/>
                  </a:lnTo>
                  <a:lnTo>
                    <a:pt x="778" y="227"/>
                  </a:lnTo>
                  <a:lnTo>
                    <a:pt x="778" y="227"/>
                  </a:lnTo>
                  <a:lnTo>
                    <a:pt x="778" y="225"/>
                  </a:lnTo>
                  <a:lnTo>
                    <a:pt x="778" y="225"/>
                  </a:lnTo>
                  <a:lnTo>
                    <a:pt x="780" y="223"/>
                  </a:lnTo>
                  <a:lnTo>
                    <a:pt x="780" y="223"/>
                  </a:lnTo>
                  <a:lnTo>
                    <a:pt x="780" y="221"/>
                  </a:lnTo>
                  <a:lnTo>
                    <a:pt x="778" y="221"/>
                  </a:lnTo>
                  <a:lnTo>
                    <a:pt x="778" y="221"/>
                  </a:lnTo>
                  <a:lnTo>
                    <a:pt x="778" y="221"/>
                  </a:lnTo>
                  <a:lnTo>
                    <a:pt x="778" y="220"/>
                  </a:lnTo>
                  <a:lnTo>
                    <a:pt x="778" y="220"/>
                  </a:lnTo>
                  <a:lnTo>
                    <a:pt x="778" y="220"/>
                  </a:lnTo>
                  <a:lnTo>
                    <a:pt x="778" y="220"/>
                  </a:lnTo>
                  <a:lnTo>
                    <a:pt x="780" y="220"/>
                  </a:lnTo>
                  <a:lnTo>
                    <a:pt x="780" y="221"/>
                  </a:lnTo>
                  <a:lnTo>
                    <a:pt x="780" y="221"/>
                  </a:lnTo>
                  <a:lnTo>
                    <a:pt x="780" y="221"/>
                  </a:lnTo>
                  <a:lnTo>
                    <a:pt x="780" y="220"/>
                  </a:lnTo>
                  <a:lnTo>
                    <a:pt x="780" y="220"/>
                  </a:lnTo>
                  <a:lnTo>
                    <a:pt x="780" y="220"/>
                  </a:lnTo>
                  <a:lnTo>
                    <a:pt x="780" y="220"/>
                  </a:lnTo>
                  <a:lnTo>
                    <a:pt x="780" y="220"/>
                  </a:lnTo>
                  <a:lnTo>
                    <a:pt x="780" y="220"/>
                  </a:lnTo>
                  <a:lnTo>
                    <a:pt x="780" y="218"/>
                  </a:lnTo>
                  <a:lnTo>
                    <a:pt x="782" y="218"/>
                  </a:lnTo>
                  <a:lnTo>
                    <a:pt x="782" y="220"/>
                  </a:lnTo>
                  <a:lnTo>
                    <a:pt x="782" y="220"/>
                  </a:lnTo>
                  <a:lnTo>
                    <a:pt x="782" y="220"/>
                  </a:lnTo>
                  <a:lnTo>
                    <a:pt x="782" y="218"/>
                  </a:lnTo>
                  <a:lnTo>
                    <a:pt x="782" y="216"/>
                  </a:lnTo>
                  <a:lnTo>
                    <a:pt x="782" y="216"/>
                  </a:lnTo>
                  <a:lnTo>
                    <a:pt x="782" y="216"/>
                  </a:lnTo>
                  <a:lnTo>
                    <a:pt x="782" y="214"/>
                  </a:lnTo>
                  <a:lnTo>
                    <a:pt x="782" y="214"/>
                  </a:lnTo>
                  <a:lnTo>
                    <a:pt x="782" y="214"/>
                  </a:lnTo>
                  <a:lnTo>
                    <a:pt x="782" y="212"/>
                  </a:lnTo>
                  <a:lnTo>
                    <a:pt x="780" y="212"/>
                  </a:lnTo>
                  <a:lnTo>
                    <a:pt x="782" y="212"/>
                  </a:lnTo>
                  <a:lnTo>
                    <a:pt x="782" y="212"/>
                  </a:lnTo>
                  <a:lnTo>
                    <a:pt x="782" y="212"/>
                  </a:lnTo>
                  <a:lnTo>
                    <a:pt x="782" y="212"/>
                  </a:lnTo>
                  <a:lnTo>
                    <a:pt x="782" y="212"/>
                  </a:lnTo>
                  <a:lnTo>
                    <a:pt x="782" y="212"/>
                  </a:lnTo>
                  <a:lnTo>
                    <a:pt x="782" y="212"/>
                  </a:lnTo>
                  <a:lnTo>
                    <a:pt x="782" y="212"/>
                  </a:lnTo>
                  <a:lnTo>
                    <a:pt x="782" y="214"/>
                  </a:lnTo>
                  <a:lnTo>
                    <a:pt x="782" y="214"/>
                  </a:lnTo>
                  <a:lnTo>
                    <a:pt x="782" y="214"/>
                  </a:lnTo>
                  <a:lnTo>
                    <a:pt x="782" y="214"/>
                  </a:lnTo>
                  <a:lnTo>
                    <a:pt x="784" y="216"/>
                  </a:lnTo>
                  <a:lnTo>
                    <a:pt x="784" y="216"/>
                  </a:lnTo>
                  <a:lnTo>
                    <a:pt x="784" y="214"/>
                  </a:lnTo>
                  <a:lnTo>
                    <a:pt x="784" y="214"/>
                  </a:lnTo>
                  <a:lnTo>
                    <a:pt x="784" y="214"/>
                  </a:lnTo>
                  <a:lnTo>
                    <a:pt x="784" y="214"/>
                  </a:lnTo>
                  <a:lnTo>
                    <a:pt x="784" y="212"/>
                  </a:lnTo>
                  <a:lnTo>
                    <a:pt x="784" y="212"/>
                  </a:lnTo>
                  <a:lnTo>
                    <a:pt x="784" y="212"/>
                  </a:lnTo>
                  <a:lnTo>
                    <a:pt x="784" y="212"/>
                  </a:lnTo>
                  <a:lnTo>
                    <a:pt x="785" y="212"/>
                  </a:lnTo>
                  <a:lnTo>
                    <a:pt x="785" y="212"/>
                  </a:lnTo>
                  <a:lnTo>
                    <a:pt x="785" y="212"/>
                  </a:lnTo>
                  <a:lnTo>
                    <a:pt x="785" y="212"/>
                  </a:lnTo>
                  <a:lnTo>
                    <a:pt x="785" y="212"/>
                  </a:lnTo>
                  <a:lnTo>
                    <a:pt x="787" y="212"/>
                  </a:lnTo>
                  <a:lnTo>
                    <a:pt x="787" y="210"/>
                  </a:lnTo>
                  <a:lnTo>
                    <a:pt x="787" y="210"/>
                  </a:lnTo>
                  <a:lnTo>
                    <a:pt x="787" y="210"/>
                  </a:lnTo>
                  <a:lnTo>
                    <a:pt x="787" y="210"/>
                  </a:lnTo>
                  <a:lnTo>
                    <a:pt x="787" y="209"/>
                  </a:lnTo>
                  <a:lnTo>
                    <a:pt x="787" y="209"/>
                  </a:lnTo>
                  <a:lnTo>
                    <a:pt x="787" y="207"/>
                  </a:lnTo>
                  <a:lnTo>
                    <a:pt x="789" y="207"/>
                  </a:lnTo>
                  <a:lnTo>
                    <a:pt x="789" y="207"/>
                  </a:lnTo>
                  <a:lnTo>
                    <a:pt x="787" y="207"/>
                  </a:lnTo>
                  <a:lnTo>
                    <a:pt x="787" y="207"/>
                  </a:lnTo>
                  <a:lnTo>
                    <a:pt x="785" y="207"/>
                  </a:lnTo>
                  <a:lnTo>
                    <a:pt x="785" y="207"/>
                  </a:lnTo>
                  <a:lnTo>
                    <a:pt x="785" y="207"/>
                  </a:lnTo>
                  <a:lnTo>
                    <a:pt x="785" y="207"/>
                  </a:lnTo>
                  <a:lnTo>
                    <a:pt x="785" y="207"/>
                  </a:lnTo>
                  <a:lnTo>
                    <a:pt x="785" y="207"/>
                  </a:lnTo>
                  <a:lnTo>
                    <a:pt x="785" y="205"/>
                  </a:lnTo>
                  <a:lnTo>
                    <a:pt x="785" y="205"/>
                  </a:lnTo>
                  <a:lnTo>
                    <a:pt x="785" y="205"/>
                  </a:lnTo>
                  <a:lnTo>
                    <a:pt x="785" y="205"/>
                  </a:lnTo>
                  <a:lnTo>
                    <a:pt x="785" y="205"/>
                  </a:lnTo>
                  <a:lnTo>
                    <a:pt x="785" y="205"/>
                  </a:lnTo>
                  <a:lnTo>
                    <a:pt x="785" y="205"/>
                  </a:lnTo>
                  <a:lnTo>
                    <a:pt x="785" y="205"/>
                  </a:lnTo>
                  <a:lnTo>
                    <a:pt x="784" y="205"/>
                  </a:lnTo>
                  <a:lnTo>
                    <a:pt x="784" y="205"/>
                  </a:lnTo>
                  <a:lnTo>
                    <a:pt x="784" y="207"/>
                  </a:lnTo>
                  <a:lnTo>
                    <a:pt x="784" y="207"/>
                  </a:lnTo>
                  <a:lnTo>
                    <a:pt x="784" y="205"/>
                  </a:lnTo>
                  <a:lnTo>
                    <a:pt x="784" y="205"/>
                  </a:lnTo>
                  <a:lnTo>
                    <a:pt x="784" y="205"/>
                  </a:lnTo>
                  <a:lnTo>
                    <a:pt x="784" y="205"/>
                  </a:lnTo>
                  <a:lnTo>
                    <a:pt x="785" y="205"/>
                  </a:lnTo>
                  <a:lnTo>
                    <a:pt x="785" y="203"/>
                  </a:lnTo>
                  <a:lnTo>
                    <a:pt x="785" y="203"/>
                  </a:lnTo>
                  <a:lnTo>
                    <a:pt x="785" y="203"/>
                  </a:lnTo>
                  <a:lnTo>
                    <a:pt x="785" y="203"/>
                  </a:lnTo>
                  <a:lnTo>
                    <a:pt x="787" y="205"/>
                  </a:lnTo>
                  <a:lnTo>
                    <a:pt x="787" y="205"/>
                  </a:lnTo>
                  <a:lnTo>
                    <a:pt x="787" y="205"/>
                  </a:lnTo>
                  <a:lnTo>
                    <a:pt x="789" y="205"/>
                  </a:lnTo>
                  <a:lnTo>
                    <a:pt x="789" y="203"/>
                  </a:lnTo>
                  <a:lnTo>
                    <a:pt x="789" y="203"/>
                  </a:lnTo>
                  <a:lnTo>
                    <a:pt x="789" y="203"/>
                  </a:lnTo>
                  <a:lnTo>
                    <a:pt x="789" y="203"/>
                  </a:lnTo>
                  <a:lnTo>
                    <a:pt x="789" y="203"/>
                  </a:lnTo>
                  <a:lnTo>
                    <a:pt x="789" y="203"/>
                  </a:lnTo>
                  <a:lnTo>
                    <a:pt x="789" y="201"/>
                  </a:lnTo>
                  <a:lnTo>
                    <a:pt x="789" y="201"/>
                  </a:lnTo>
                  <a:lnTo>
                    <a:pt x="789" y="201"/>
                  </a:lnTo>
                  <a:lnTo>
                    <a:pt x="789" y="201"/>
                  </a:lnTo>
                  <a:lnTo>
                    <a:pt x="791" y="201"/>
                  </a:lnTo>
                  <a:lnTo>
                    <a:pt x="791" y="201"/>
                  </a:lnTo>
                  <a:lnTo>
                    <a:pt x="791" y="201"/>
                  </a:lnTo>
                  <a:lnTo>
                    <a:pt x="789" y="201"/>
                  </a:lnTo>
                  <a:lnTo>
                    <a:pt x="789" y="201"/>
                  </a:lnTo>
                  <a:lnTo>
                    <a:pt x="789" y="201"/>
                  </a:lnTo>
                  <a:lnTo>
                    <a:pt x="789" y="199"/>
                  </a:lnTo>
                  <a:lnTo>
                    <a:pt x="789" y="199"/>
                  </a:lnTo>
                  <a:lnTo>
                    <a:pt x="789" y="199"/>
                  </a:lnTo>
                  <a:lnTo>
                    <a:pt x="791" y="199"/>
                  </a:lnTo>
                  <a:lnTo>
                    <a:pt x="791" y="199"/>
                  </a:lnTo>
                  <a:lnTo>
                    <a:pt x="791" y="199"/>
                  </a:lnTo>
                  <a:lnTo>
                    <a:pt x="791" y="199"/>
                  </a:lnTo>
                  <a:lnTo>
                    <a:pt x="791" y="198"/>
                  </a:lnTo>
                  <a:lnTo>
                    <a:pt x="789" y="198"/>
                  </a:lnTo>
                  <a:lnTo>
                    <a:pt x="789" y="198"/>
                  </a:lnTo>
                  <a:lnTo>
                    <a:pt x="789" y="198"/>
                  </a:lnTo>
                  <a:lnTo>
                    <a:pt x="789" y="198"/>
                  </a:lnTo>
                  <a:lnTo>
                    <a:pt x="787" y="198"/>
                  </a:lnTo>
                  <a:lnTo>
                    <a:pt x="787" y="198"/>
                  </a:lnTo>
                  <a:lnTo>
                    <a:pt x="787" y="196"/>
                  </a:lnTo>
                  <a:lnTo>
                    <a:pt x="787" y="196"/>
                  </a:lnTo>
                  <a:lnTo>
                    <a:pt x="787" y="196"/>
                  </a:lnTo>
                  <a:lnTo>
                    <a:pt x="785" y="196"/>
                  </a:lnTo>
                  <a:lnTo>
                    <a:pt x="785" y="196"/>
                  </a:lnTo>
                  <a:lnTo>
                    <a:pt x="785" y="196"/>
                  </a:lnTo>
                  <a:lnTo>
                    <a:pt x="785" y="196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7" y="194"/>
                  </a:lnTo>
                  <a:lnTo>
                    <a:pt x="787" y="196"/>
                  </a:lnTo>
                  <a:lnTo>
                    <a:pt x="787" y="196"/>
                  </a:lnTo>
                  <a:lnTo>
                    <a:pt x="787" y="196"/>
                  </a:lnTo>
                  <a:lnTo>
                    <a:pt x="787" y="196"/>
                  </a:lnTo>
                  <a:lnTo>
                    <a:pt x="787" y="194"/>
                  </a:lnTo>
                  <a:lnTo>
                    <a:pt x="787" y="194"/>
                  </a:lnTo>
                  <a:lnTo>
                    <a:pt x="787" y="194"/>
                  </a:lnTo>
                  <a:lnTo>
                    <a:pt x="785" y="192"/>
                  </a:lnTo>
                  <a:lnTo>
                    <a:pt x="785" y="192"/>
                  </a:lnTo>
                  <a:lnTo>
                    <a:pt x="785" y="192"/>
                  </a:lnTo>
                  <a:lnTo>
                    <a:pt x="784" y="192"/>
                  </a:lnTo>
                  <a:lnTo>
                    <a:pt x="784" y="192"/>
                  </a:lnTo>
                  <a:lnTo>
                    <a:pt x="784" y="192"/>
                  </a:lnTo>
                  <a:lnTo>
                    <a:pt x="784" y="192"/>
                  </a:lnTo>
                  <a:lnTo>
                    <a:pt x="784" y="192"/>
                  </a:lnTo>
                  <a:lnTo>
                    <a:pt x="782" y="192"/>
                  </a:lnTo>
                  <a:lnTo>
                    <a:pt x="782" y="192"/>
                  </a:lnTo>
                  <a:lnTo>
                    <a:pt x="782" y="192"/>
                  </a:lnTo>
                  <a:lnTo>
                    <a:pt x="782" y="194"/>
                  </a:lnTo>
                  <a:lnTo>
                    <a:pt x="782" y="194"/>
                  </a:lnTo>
                  <a:lnTo>
                    <a:pt x="784" y="194"/>
                  </a:lnTo>
                  <a:lnTo>
                    <a:pt x="784" y="194"/>
                  </a:lnTo>
                  <a:lnTo>
                    <a:pt x="784" y="194"/>
                  </a:lnTo>
                  <a:lnTo>
                    <a:pt x="784" y="194"/>
                  </a:lnTo>
                  <a:lnTo>
                    <a:pt x="784" y="194"/>
                  </a:lnTo>
                  <a:lnTo>
                    <a:pt x="782" y="194"/>
                  </a:lnTo>
                  <a:lnTo>
                    <a:pt x="782" y="194"/>
                  </a:lnTo>
                  <a:lnTo>
                    <a:pt x="782" y="194"/>
                  </a:lnTo>
                  <a:lnTo>
                    <a:pt x="782" y="194"/>
                  </a:lnTo>
                  <a:lnTo>
                    <a:pt x="780" y="194"/>
                  </a:lnTo>
                  <a:lnTo>
                    <a:pt x="780" y="194"/>
                  </a:lnTo>
                  <a:lnTo>
                    <a:pt x="780" y="194"/>
                  </a:lnTo>
                  <a:lnTo>
                    <a:pt x="780" y="194"/>
                  </a:lnTo>
                  <a:lnTo>
                    <a:pt x="782" y="196"/>
                  </a:lnTo>
                  <a:lnTo>
                    <a:pt x="782" y="196"/>
                  </a:lnTo>
                  <a:lnTo>
                    <a:pt x="784" y="196"/>
                  </a:lnTo>
                  <a:lnTo>
                    <a:pt x="784" y="198"/>
                  </a:lnTo>
                  <a:lnTo>
                    <a:pt x="784" y="198"/>
                  </a:lnTo>
                  <a:lnTo>
                    <a:pt x="785" y="198"/>
                  </a:lnTo>
                  <a:lnTo>
                    <a:pt x="785" y="198"/>
                  </a:lnTo>
                  <a:lnTo>
                    <a:pt x="785" y="198"/>
                  </a:lnTo>
                  <a:lnTo>
                    <a:pt x="785" y="199"/>
                  </a:lnTo>
                  <a:lnTo>
                    <a:pt x="785" y="199"/>
                  </a:lnTo>
                  <a:lnTo>
                    <a:pt x="785" y="199"/>
                  </a:lnTo>
                  <a:lnTo>
                    <a:pt x="785" y="199"/>
                  </a:lnTo>
                  <a:lnTo>
                    <a:pt x="785" y="199"/>
                  </a:lnTo>
                  <a:lnTo>
                    <a:pt x="785" y="201"/>
                  </a:lnTo>
                  <a:lnTo>
                    <a:pt x="785" y="199"/>
                  </a:lnTo>
                  <a:lnTo>
                    <a:pt x="785" y="199"/>
                  </a:lnTo>
                  <a:lnTo>
                    <a:pt x="785" y="199"/>
                  </a:lnTo>
                  <a:lnTo>
                    <a:pt x="784" y="199"/>
                  </a:lnTo>
                  <a:lnTo>
                    <a:pt x="784" y="199"/>
                  </a:lnTo>
                  <a:lnTo>
                    <a:pt x="784" y="199"/>
                  </a:lnTo>
                  <a:lnTo>
                    <a:pt x="784" y="199"/>
                  </a:lnTo>
                  <a:lnTo>
                    <a:pt x="784" y="199"/>
                  </a:lnTo>
                  <a:lnTo>
                    <a:pt x="784" y="199"/>
                  </a:lnTo>
                  <a:lnTo>
                    <a:pt x="784" y="199"/>
                  </a:lnTo>
                  <a:lnTo>
                    <a:pt x="782" y="199"/>
                  </a:lnTo>
                  <a:lnTo>
                    <a:pt x="782" y="199"/>
                  </a:lnTo>
                  <a:lnTo>
                    <a:pt x="782" y="199"/>
                  </a:lnTo>
                  <a:lnTo>
                    <a:pt x="782" y="199"/>
                  </a:lnTo>
                  <a:lnTo>
                    <a:pt x="782" y="199"/>
                  </a:lnTo>
                  <a:lnTo>
                    <a:pt x="782" y="199"/>
                  </a:lnTo>
                  <a:lnTo>
                    <a:pt x="782" y="199"/>
                  </a:lnTo>
                  <a:lnTo>
                    <a:pt x="782" y="199"/>
                  </a:lnTo>
                  <a:lnTo>
                    <a:pt x="780" y="199"/>
                  </a:lnTo>
                  <a:lnTo>
                    <a:pt x="780" y="199"/>
                  </a:lnTo>
                  <a:lnTo>
                    <a:pt x="780" y="199"/>
                  </a:lnTo>
                  <a:lnTo>
                    <a:pt x="780" y="199"/>
                  </a:lnTo>
                  <a:lnTo>
                    <a:pt x="780" y="199"/>
                  </a:lnTo>
                  <a:lnTo>
                    <a:pt x="780" y="201"/>
                  </a:lnTo>
                  <a:lnTo>
                    <a:pt x="780" y="201"/>
                  </a:lnTo>
                  <a:lnTo>
                    <a:pt x="782" y="201"/>
                  </a:lnTo>
                  <a:lnTo>
                    <a:pt x="782" y="201"/>
                  </a:lnTo>
                  <a:lnTo>
                    <a:pt x="782" y="201"/>
                  </a:lnTo>
                  <a:lnTo>
                    <a:pt x="782" y="201"/>
                  </a:lnTo>
                  <a:lnTo>
                    <a:pt x="782" y="203"/>
                  </a:lnTo>
                  <a:lnTo>
                    <a:pt x="780" y="203"/>
                  </a:lnTo>
                  <a:lnTo>
                    <a:pt x="780" y="201"/>
                  </a:lnTo>
                  <a:lnTo>
                    <a:pt x="780" y="201"/>
                  </a:lnTo>
                  <a:lnTo>
                    <a:pt x="780" y="203"/>
                  </a:lnTo>
                  <a:lnTo>
                    <a:pt x="780" y="203"/>
                  </a:lnTo>
                  <a:lnTo>
                    <a:pt x="780" y="203"/>
                  </a:lnTo>
                  <a:lnTo>
                    <a:pt x="780" y="203"/>
                  </a:lnTo>
                  <a:lnTo>
                    <a:pt x="780" y="203"/>
                  </a:lnTo>
                  <a:lnTo>
                    <a:pt x="782" y="205"/>
                  </a:lnTo>
                  <a:lnTo>
                    <a:pt x="782" y="205"/>
                  </a:lnTo>
                  <a:lnTo>
                    <a:pt x="780" y="205"/>
                  </a:lnTo>
                  <a:lnTo>
                    <a:pt x="780" y="205"/>
                  </a:lnTo>
                  <a:lnTo>
                    <a:pt x="780" y="205"/>
                  </a:lnTo>
                  <a:lnTo>
                    <a:pt x="780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3"/>
                  </a:lnTo>
                  <a:lnTo>
                    <a:pt x="778" y="203"/>
                  </a:lnTo>
                  <a:lnTo>
                    <a:pt x="778" y="203"/>
                  </a:lnTo>
                  <a:lnTo>
                    <a:pt x="778" y="203"/>
                  </a:lnTo>
                  <a:lnTo>
                    <a:pt x="776" y="203"/>
                  </a:lnTo>
                  <a:lnTo>
                    <a:pt x="776" y="203"/>
                  </a:lnTo>
                  <a:lnTo>
                    <a:pt x="776" y="203"/>
                  </a:lnTo>
                  <a:lnTo>
                    <a:pt x="776" y="205"/>
                  </a:lnTo>
                  <a:lnTo>
                    <a:pt x="776" y="205"/>
                  </a:lnTo>
                  <a:lnTo>
                    <a:pt x="776" y="205"/>
                  </a:lnTo>
                  <a:lnTo>
                    <a:pt x="774" y="205"/>
                  </a:lnTo>
                  <a:lnTo>
                    <a:pt x="774" y="207"/>
                  </a:lnTo>
                  <a:lnTo>
                    <a:pt x="774" y="207"/>
                  </a:lnTo>
                  <a:lnTo>
                    <a:pt x="774" y="207"/>
                  </a:lnTo>
                  <a:lnTo>
                    <a:pt x="776" y="207"/>
                  </a:lnTo>
                  <a:lnTo>
                    <a:pt x="776" y="207"/>
                  </a:lnTo>
                  <a:lnTo>
                    <a:pt x="776" y="207"/>
                  </a:lnTo>
                  <a:lnTo>
                    <a:pt x="776" y="209"/>
                  </a:lnTo>
                  <a:lnTo>
                    <a:pt x="776" y="209"/>
                  </a:lnTo>
                  <a:lnTo>
                    <a:pt x="776" y="209"/>
                  </a:lnTo>
                  <a:lnTo>
                    <a:pt x="776" y="209"/>
                  </a:lnTo>
                  <a:lnTo>
                    <a:pt x="776" y="209"/>
                  </a:lnTo>
                  <a:lnTo>
                    <a:pt x="776" y="209"/>
                  </a:lnTo>
                  <a:lnTo>
                    <a:pt x="774" y="209"/>
                  </a:lnTo>
                  <a:lnTo>
                    <a:pt x="774" y="207"/>
                  </a:lnTo>
                  <a:lnTo>
                    <a:pt x="774" y="207"/>
                  </a:lnTo>
                  <a:lnTo>
                    <a:pt x="773" y="207"/>
                  </a:lnTo>
                  <a:lnTo>
                    <a:pt x="773" y="207"/>
                  </a:lnTo>
                  <a:lnTo>
                    <a:pt x="773" y="207"/>
                  </a:lnTo>
                  <a:lnTo>
                    <a:pt x="773" y="207"/>
                  </a:lnTo>
                  <a:lnTo>
                    <a:pt x="773" y="207"/>
                  </a:lnTo>
                  <a:lnTo>
                    <a:pt x="773" y="207"/>
                  </a:lnTo>
                  <a:lnTo>
                    <a:pt x="773" y="205"/>
                  </a:lnTo>
                  <a:lnTo>
                    <a:pt x="773" y="205"/>
                  </a:lnTo>
                  <a:lnTo>
                    <a:pt x="773" y="205"/>
                  </a:lnTo>
                  <a:lnTo>
                    <a:pt x="773" y="205"/>
                  </a:lnTo>
                  <a:lnTo>
                    <a:pt x="771" y="205"/>
                  </a:lnTo>
                  <a:lnTo>
                    <a:pt x="771" y="205"/>
                  </a:lnTo>
                  <a:lnTo>
                    <a:pt x="771" y="203"/>
                  </a:lnTo>
                  <a:lnTo>
                    <a:pt x="773" y="203"/>
                  </a:lnTo>
                  <a:lnTo>
                    <a:pt x="773" y="203"/>
                  </a:lnTo>
                  <a:lnTo>
                    <a:pt x="773" y="203"/>
                  </a:lnTo>
                  <a:lnTo>
                    <a:pt x="774" y="203"/>
                  </a:lnTo>
                  <a:lnTo>
                    <a:pt x="774" y="203"/>
                  </a:lnTo>
                  <a:lnTo>
                    <a:pt x="774" y="203"/>
                  </a:lnTo>
                  <a:lnTo>
                    <a:pt x="774" y="203"/>
                  </a:lnTo>
                  <a:lnTo>
                    <a:pt x="774" y="201"/>
                  </a:lnTo>
                  <a:lnTo>
                    <a:pt x="774" y="201"/>
                  </a:lnTo>
                  <a:lnTo>
                    <a:pt x="774" y="201"/>
                  </a:lnTo>
                  <a:lnTo>
                    <a:pt x="774" y="201"/>
                  </a:lnTo>
                  <a:lnTo>
                    <a:pt x="774" y="201"/>
                  </a:lnTo>
                  <a:lnTo>
                    <a:pt x="774" y="201"/>
                  </a:lnTo>
                  <a:lnTo>
                    <a:pt x="776" y="201"/>
                  </a:lnTo>
                  <a:lnTo>
                    <a:pt x="776" y="201"/>
                  </a:lnTo>
                  <a:lnTo>
                    <a:pt x="774" y="201"/>
                  </a:lnTo>
                  <a:lnTo>
                    <a:pt x="774" y="199"/>
                  </a:lnTo>
                  <a:lnTo>
                    <a:pt x="774" y="199"/>
                  </a:lnTo>
                  <a:lnTo>
                    <a:pt x="774" y="198"/>
                  </a:lnTo>
                  <a:lnTo>
                    <a:pt x="774" y="198"/>
                  </a:lnTo>
                  <a:lnTo>
                    <a:pt x="774" y="199"/>
                  </a:lnTo>
                  <a:lnTo>
                    <a:pt x="774" y="199"/>
                  </a:lnTo>
                  <a:lnTo>
                    <a:pt x="773" y="199"/>
                  </a:lnTo>
                  <a:lnTo>
                    <a:pt x="773" y="199"/>
                  </a:lnTo>
                  <a:lnTo>
                    <a:pt x="773" y="199"/>
                  </a:lnTo>
                  <a:lnTo>
                    <a:pt x="773" y="198"/>
                  </a:lnTo>
                  <a:lnTo>
                    <a:pt x="773" y="198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4"/>
                  </a:lnTo>
                  <a:lnTo>
                    <a:pt x="773" y="194"/>
                  </a:lnTo>
                  <a:lnTo>
                    <a:pt x="773" y="194"/>
                  </a:lnTo>
                  <a:lnTo>
                    <a:pt x="773" y="194"/>
                  </a:lnTo>
                  <a:lnTo>
                    <a:pt x="773" y="194"/>
                  </a:lnTo>
                  <a:lnTo>
                    <a:pt x="771" y="194"/>
                  </a:lnTo>
                  <a:lnTo>
                    <a:pt x="771" y="192"/>
                  </a:lnTo>
                  <a:lnTo>
                    <a:pt x="771" y="192"/>
                  </a:lnTo>
                  <a:lnTo>
                    <a:pt x="771" y="192"/>
                  </a:lnTo>
                  <a:lnTo>
                    <a:pt x="771" y="192"/>
                  </a:lnTo>
                  <a:lnTo>
                    <a:pt x="769" y="192"/>
                  </a:lnTo>
                  <a:lnTo>
                    <a:pt x="769" y="192"/>
                  </a:lnTo>
                  <a:lnTo>
                    <a:pt x="769" y="190"/>
                  </a:lnTo>
                  <a:lnTo>
                    <a:pt x="769" y="190"/>
                  </a:lnTo>
                  <a:lnTo>
                    <a:pt x="767" y="190"/>
                  </a:lnTo>
                  <a:lnTo>
                    <a:pt x="767" y="190"/>
                  </a:lnTo>
                  <a:lnTo>
                    <a:pt x="767" y="190"/>
                  </a:lnTo>
                  <a:lnTo>
                    <a:pt x="767" y="190"/>
                  </a:lnTo>
                  <a:lnTo>
                    <a:pt x="767" y="192"/>
                  </a:lnTo>
                  <a:lnTo>
                    <a:pt x="767" y="192"/>
                  </a:lnTo>
                  <a:lnTo>
                    <a:pt x="767" y="192"/>
                  </a:lnTo>
                  <a:lnTo>
                    <a:pt x="767" y="194"/>
                  </a:lnTo>
                  <a:lnTo>
                    <a:pt x="767" y="194"/>
                  </a:lnTo>
                  <a:lnTo>
                    <a:pt x="767" y="194"/>
                  </a:lnTo>
                  <a:lnTo>
                    <a:pt x="767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6"/>
                  </a:lnTo>
                  <a:lnTo>
                    <a:pt x="769" y="196"/>
                  </a:lnTo>
                  <a:lnTo>
                    <a:pt x="769" y="196"/>
                  </a:lnTo>
                  <a:lnTo>
                    <a:pt x="771" y="196"/>
                  </a:lnTo>
                  <a:lnTo>
                    <a:pt x="771" y="196"/>
                  </a:lnTo>
                  <a:lnTo>
                    <a:pt x="771" y="198"/>
                  </a:lnTo>
                  <a:lnTo>
                    <a:pt x="769" y="198"/>
                  </a:lnTo>
                  <a:lnTo>
                    <a:pt x="769" y="196"/>
                  </a:lnTo>
                  <a:lnTo>
                    <a:pt x="769" y="196"/>
                  </a:lnTo>
                  <a:lnTo>
                    <a:pt x="769" y="196"/>
                  </a:lnTo>
                  <a:lnTo>
                    <a:pt x="769" y="196"/>
                  </a:lnTo>
                  <a:lnTo>
                    <a:pt x="769" y="196"/>
                  </a:lnTo>
                  <a:lnTo>
                    <a:pt x="767" y="196"/>
                  </a:lnTo>
                  <a:lnTo>
                    <a:pt x="767" y="196"/>
                  </a:lnTo>
                  <a:lnTo>
                    <a:pt x="767" y="196"/>
                  </a:lnTo>
                  <a:lnTo>
                    <a:pt x="767" y="196"/>
                  </a:lnTo>
                  <a:lnTo>
                    <a:pt x="767" y="196"/>
                  </a:lnTo>
                  <a:lnTo>
                    <a:pt x="767" y="196"/>
                  </a:lnTo>
                  <a:lnTo>
                    <a:pt x="767" y="196"/>
                  </a:lnTo>
                  <a:lnTo>
                    <a:pt x="767" y="196"/>
                  </a:lnTo>
                  <a:lnTo>
                    <a:pt x="767" y="198"/>
                  </a:lnTo>
                  <a:lnTo>
                    <a:pt x="767" y="198"/>
                  </a:lnTo>
                  <a:lnTo>
                    <a:pt x="767" y="198"/>
                  </a:lnTo>
                  <a:lnTo>
                    <a:pt x="767" y="198"/>
                  </a:lnTo>
                  <a:lnTo>
                    <a:pt x="767" y="198"/>
                  </a:lnTo>
                  <a:lnTo>
                    <a:pt x="769" y="198"/>
                  </a:lnTo>
                  <a:lnTo>
                    <a:pt x="769" y="198"/>
                  </a:lnTo>
                  <a:lnTo>
                    <a:pt x="769" y="199"/>
                  </a:lnTo>
                  <a:lnTo>
                    <a:pt x="769" y="199"/>
                  </a:lnTo>
                  <a:lnTo>
                    <a:pt x="769" y="199"/>
                  </a:lnTo>
                  <a:lnTo>
                    <a:pt x="767" y="199"/>
                  </a:lnTo>
                  <a:lnTo>
                    <a:pt x="767" y="199"/>
                  </a:lnTo>
                  <a:lnTo>
                    <a:pt x="767" y="199"/>
                  </a:lnTo>
                  <a:lnTo>
                    <a:pt x="767" y="199"/>
                  </a:lnTo>
                  <a:lnTo>
                    <a:pt x="767" y="201"/>
                  </a:lnTo>
                  <a:lnTo>
                    <a:pt x="767" y="201"/>
                  </a:lnTo>
                  <a:lnTo>
                    <a:pt x="767" y="201"/>
                  </a:lnTo>
                  <a:lnTo>
                    <a:pt x="767" y="201"/>
                  </a:lnTo>
                  <a:lnTo>
                    <a:pt x="769" y="201"/>
                  </a:lnTo>
                  <a:lnTo>
                    <a:pt x="769" y="201"/>
                  </a:lnTo>
                  <a:lnTo>
                    <a:pt x="769" y="201"/>
                  </a:lnTo>
                  <a:lnTo>
                    <a:pt x="769" y="201"/>
                  </a:lnTo>
                  <a:lnTo>
                    <a:pt x="769" y="201"/>
                  </a:lnTo>
                  <a:lnTo>
                    <a:pt x="769" y="201"/>
                  </a:lnTo>
                  <a:lnTo>
                    <a:pt x="769" y="201"/>
                  </a:lnTo>
                  <a:lnTo>
                    <a:pt x="769" y="201"/>
                  </a:lnTo>
                  <a:lnTo>
                    <a:pt x="771" y="203"/>
                  </a:lnTo>
                  <a:lnTo>
                    <a:pt x="771" y="203"/>
                  </a:lnTo>
                  <a:lnTo>
                    <a:pt x="769" y="203"/>
                  </a:lnTo>
                  <a:lnTo>
                    <a:pt x="769" y="203"/>
                  </a:lnTo>
                  <a:lnTo>
                    <a:pt x="769" y="205"/>
                  </a:lnTo>
                  <a:lnTo>
                    <a:pt x="769" y="205"/>
                  </a:lnTo>
                  <a:lnTo>
                    <a:pt x="769" y="205"/>
                  </a:lnTo>
                  <a:lnTo>
                    <a:pt x="769" y="205"/>
                  </a:lnTo>
                  <a:lnTo>
                    <a:pt x="769" y="205"/>
                  </a:lnTo>
                  <a:lnTo>
                    <a:pt x="769" y="205"/>
                  </a:lnTo>
                  <a:lnTo>
                    <a:pt x="769" y="205"/>
                  </a:lnTo>
                  <a:lnTo>
                    <a:pt x="769" y="205"/>
                  </a:lnTo>
                  <a:lnTo>
                    <a:pt x="769" y="203"/>
                  </a:lnTo>
                  <a:lnTo>
                    <a:pt x="769" y="203"/>
                  </a:lnTo>
                  <a:lnTo>
                    <a:pt x="769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5" y="203"/>
                  </a:lnTo>
                  <a:lnTo>
                    <a:pt x="765" y="203"/>
                  </a:lnTo>
                  <a:lnTo>
                    <a:pt x="765" y="203"/>
                  </a:lnTo>
                  <a:lnTo>
                    <a:pt x="765" y="203"/>
                  </a:lnTo>
                  <a:lnTo>
                    <a:pt x="765" y="203"/>
                  </a:lnTo>
                  <a:lnTo>
                    <a:pt x="765" y="201"/>
                  </a:lnTo>
                  <a:lnTo>
                    <a:pt x="765" y="201"/>
                  </a:lnTo>
                  <a:lnTo>
                    <a:pt x="765" y="201"/>
                  </a:lnTo>
                  <a:lnTo>
                    <a:pt x="765" y="201"/>
                  </a:lnTo>
                  <a:lnTo>
                    <a:pt x="765" y="201"/>
                  </a:lnTo>
                  <a:lnTo>
                    <a:pt x="765" y="201"/>
                  </a:lnTo>
                  <a:lnTo>
                    <a:pt x="764" y="201"/>
                  </a:lnTo>
                  <a:lnTo>
                    <a:pt x="764" y="201"/>
                  </a:lnTo>
                  <a:lnTo>
                    <a:pt x="762" y="201"/>
                  </a:lnTo>
                  <a:lnTo>
                    <a:pt x="762" y="201"/>
                  </a:lnTo>
                  <a:lnTo>
                    <a:pt x="762" y="203"/>
                  </a:lnTo>
                  <a:lnTo>
                    <a:pt x="762" y="203"/>
                  </a:lnTo>
                  <a:lnTo>
                    <a:pt x="762" y="203"/>
                  </a:lnTo>
                  <a:lnTo>
                    <a:pt x="762" y="203"/>
                  </a:lnTo>
                  <a:lnTo>
                    <a:pt x="762" y="203"/>
                  </a:lnTo>
                  <a:lnTo>
                    <a:pt x="762" y="203"/>
                  </a:lnTo>
                  <a:lnTo>
                    <a:pt x="762" y="203"/>
                  </a:lnTo>
                  <a:lnTo>
                    <a:pt x="762" y="203"/>
                  </a:lnTo>
                  <a:lnTo>
                    <a:pt x="760" y="203"/>
                  </a:lnTo>
                  <a:lnTo>
                    <a:pt x="760" y="203"/>
                  </a:lnTo>
                  <a:lnTo>
                    <a:pt x="760" y="205"/>
                  </a:lnTo>
                  <a:lnTo>
                    <a:pt x="760" y="205"/>
                  </a:lnTo>
                  <a:lnTo>
                    <a:pt x="760" y="205"/>
                  </a:lnTo>
                  <a:lnTo>
                    <a:pt x="760" y="205"/>
                  </a:lnTo>
                  <a:lnTo>
                    <a:pt x="760" y="205"/>
                  </a:lnTo>
                  <a:lnTo>
                    <a:pt x="760" y="205"/>
                  </a:lnTo>
                  <a:lnTo>
                    <a:pt x="760" y="205"/>
                  </a:lnTo>
                  <a:lnTo>
                    <a:pt x="762" y="207"/>
                  </a:lnTo>
                  <a:lnTo>
                    <a:pt x="762" y="207"/>
                  </a:lnTo>
                  <a:lnTo>
                    <a:pt x="762" y="207"/>
                  </a:lnTo>
                  <a:lnTo>
                    <a:pt x="762" y="207"/>
                  </a:lnTo>
                  <a:lnTo>
                    <a:pt x="764" y="209"/>
                  </a:lnTo>
                  <a:lnTo>
                    <a:pt x="764" y="209"/>
                  </a:lnTo>
                  <a:lnTo>
                    <a:pt x="764" y="209"/>
                  </a:lnTo>
                  <a:lnTo>
                    <a:pt x="764" y="209"/>
                  </a:lnTo>
                  <a:lnTo>
                    <a:pt x="764" y="209"/>
                  </a:lnTo>
                  <a:lnTo>
                    <a:pt x="765" y="209"/>
                  </a:lnTo>
                  <a:lnTo>
                    <a:pt x="765" y="209"/>
                  </a:lnTo>
                  <a:lnTo>
                    <a:pt x="765" y="209"/>
                  </a:lnTo>
                  <a:lnTo>
                    <a:pt x="765" y="209"/>
                  </a:lnTo>
                  <a:lnTo>
                    <a:pt x="765" y="209"/>
                  </a:lnTo>
                  <a:lnTo>
                    <a:pt x="767" y="209"/>
                  </a:lnTo>
                  <a:lnTo>
                    <a:pt x="767" y="209"/>
                  </a:lnTo>
                  <a:lnTo>
                    <a:pt x="767" y="210"/>
                  </a:lnTo>
                  <a:lnTo>
                    <a:pt x="767" y="210"/>
                  </a:lnTo>
                  <a:lnTo>
                    <a:pt x="767" y="210"/>
                  </a:lnTo>
                  <a:lnTo>
                    <a:pt x="767" y="210"/>
                  </a:lnTo>
                  <a:lnTo>
                    <a:pt x="767" y="210"/>
                  </a:lnTo>
                  <a:lnTo>
                    <a:pt x="765" y="210"/>
                  </a:lnTo>
                  <a:lnTo>
                    <a:pt x="765" y="210"/>
                  </a:lnTo>
                  <a:lnTo>
                    <a:pt x="765" y="210"/>
                  </a:lnTo>
                  <a:lnTo>
                    <a:pt x="765" y="210"/>
                  </a:lnTo>
                  <a:lnTo>
                    <a:pt x="767" y="210"/>
                  </a:lnTo>
                  <a:lnTo>
                    <a:pt x="767" y="210"/>
                  </a:lnTo>
                  <a:lnTo>
                    <a:pt x="767" y="212"/>
                  </a:lnTo>
                  <a:lnTo>
                    <a:pt x="767" y="212"/>
                  </a:lnTo>
                  <a:lnTo>
                    <a:pt x="767" y="212"/>
                  </a:lnTo>
                  <a:lnTo>
                    <a:pt x="767" y="212"/>
                  </a:lnTo>
                  <a:lnTo>
                    <a:pt x="767" y="212"/>
                  </a:lnTo>
                  <a:lnTo>
                    <a:pt x="767" y="212"/>
                  </a:lnTo>
                  <a:lnTo>
                    <a:pt x="769" y="214"/>
                  </a:lnTo>
                  <a:lnTo>
                    <a:pt x="769" y="214"/>
                  </a:lnTo>
                  <a:lnTo>
                    <a:pt x="769" y="214"/>
                  </a:lnTo>
                  <a:lnTo>
                    <a:pt x="769" y="214"/>
                  </a:lnTo>
                  <a:lnTo>
                    <a:pt x="769" y="214"/>
                  </a:lnTo>
                  <a:lnTo>
                    <a:pt x="769" y="214"/>
                  </a:lnTo>
                  <a:lnTo>
                    <a:pt x="769" y="214"/>
                  </a:lnTo>
                  <a:lnTo>
                    <a:pt x="769" y="214"/>
                  </a:lnTo>
                  <a:lnTo>
                    <a:pt x="767" y="214"/>
                  </a:lnTo>
                  <a:lnTo>
                    <a:pt x="767" y="214"/>
                  </a:lnTo>
                  <a:lnTo>
                    <a:pt x="767" y="212"/>
                  </a:lnTo>
                  <a:lnTo>
                    <a:pt x="767" y="212"/>
                  </a:lnTo>
                  <a:lnTo>
                    <a:pt x="765" y="212"/>
                  </a:lnTo>
                  <a:lnTo>
                    <a:pt x="765" y="212"/>
                  </a:lnTo>
                  <a:lnTo>
                    <a:pt x="765" y="212"/>
                  </a:lnTo>
                  <a:lnTo>
                    <a:pt x="765" y="212"/>
                  </a:lnTo>
                  <a:lnTo>
                    <a:pt x="764" y="212"/>
                  </a:lnTo>
                  <a:lnTo>
                    <a:pt x="764" y="214"/>
                  </a:lnTo>
                  <a:lnTo>
                    <a:pt x="764" y="212"/>
                  </a:lnTo>
                  <a:lnTo>
                    <a:pt x="764" y="212"/>
                  </a:lnTo>
                  <a:lnTo>
                    <a:pt x="764" y="212"/>
                  </a:lnTo>
                  <a:lnTo>
                    <a:pt x="765" y="212"/>
                  </a:lnTo>
                  <a:lnTo>
                    <a:pt x="765" y="210"/>
                  </a:lnTo>
                  <a:lnTo>
                    <a:pt x="764" y="210"/>
                  </a:lnTo>
                  <a:lnTo>
                    <a:pt x="764" y="210"/>
                  </a:lnTo>
                  <a:lnTo>
                    <a:pt x="764" y="210"/>
                  </a:lnTo>
                  <a:lnTo>
                    <a:pt x="762" y="210"/>
                  </a:lnTo>
                  <a:lnTo>
                    <a:pt x="762" y="209"/>
                  </a:lnTo>
                  <a:lnTo>
                    <a:pt x="762" y="209"/>
                  </a:lnTo>
                  <a:lnTo>
                    <a:pt x="760" y="210"/>
                  </a:lnTo>
                  <a:lnTo>
                    <a:pt x="760" y="210"/>
                  </a:lnTo>
                  <a:lnTo>
                    <a:pt x="760" y="209"/>
                  </a:lnTo>
                  <a:lnTo>
                    <a:pt x="760" y="209"/>
                  </a:lnTo>
                  <a:lnTo>
                    <a:pt x="760" y="209"/>
                  </a:lnTo>
                  <a:lnTo>
                    <a:pt x="760" y="209"/>
                  </a:lnTo>
                  <a:lnTo>
                    <a:pt x="760" y="207"/>
                  </a:lnTo>
                  <a:lnTo>
                    <a:pt x="760" y="207"/>
                  </a:lnTo>
                  <a:lnTo>
                    <a:pt x="758" y="207"/>
                  </a:lnTo>
                  <a:lnTo>
                    <a:pt x="758" y="207"/>
                  </a:lnTo>
                  <a:lnTo>
                    <a:pt x="756" y="207"/>
                  </a:lnTo>
                  <a:lnTo>
                    <a:pt x="756" y="207"/>
                  </a:lnTo>
                  <a:lnTo>
                    <a:pt x="756" y="207"/>
                  </a:lnTo>
                  <a:lnTo>
                    <a:pt x="754" y="207"/>
                  </a:lnTo>
                  <a:lnTo>
                    <a:pt x="754" y="207"/>
                  </a:lnTo>
                  <a:lnTo>
                    <a:pt x="754" y="207"/>
                  </a:lnTo>
                  <a:lnTo>
                    <a:pt x="754" y="207"/>
                  </a:lnTo>
                  <a:lnTo>
                    <a:pt x="753" y="207"/>
                  </a:lnTo>
                  <a:lnTo>
                    <a:pt x="753" y="207"/>
                  </a:lnTo>
                  <a:lnTo>
                    <a:pt x="753" y="207"/>
                  </a:lnTo>
                  <a:lnTo>
                    <a:pt x="753" y="209"/>
                  </a:lnTo>
                  <a:lnTo>
                    <a:pt x="753" y="209"/>
                  </a:lnTo>
                  <a:lnTo>
                    <a:pt x="753" y="209"/>
                  </a:lnTo>
                  <a:lnTo>
                    <a:pt x="753" y="209"/>
                  </a:lnTo>
                  <a:lnTo>
                    <a:pt x="753" y="210"/>
                  </a:lnTo>
                  <a:lnTo>
                    <a:pt x="753" y="210"/>
                  </a:lnTo>
                  <a:lnTo>
                    <a:pt x="753" y="210"/>
                  </a:lnTo>
                  <a:lnTo>
                    <a:pt x="753" y="212"/>
                  </a:lnTo>
                  <a:lnTo>
                    <a:pt x="754" y="212"/>
                  </a:lnTo>
                  <a:lnTo>
                    <a:pt x="754" y="212"/>
                  </a:lnTo>
                  <a:lnTo>
                    <a:pt x="754" y="212"/>
                  </a:lnTo>
                  <a:lnTo>
                    <a:pt x="754" y="212"/>
                  </a:lnTo>
                  <a:lnTo>
                    <a:pt x="754" y="212"/>
                  </a:lnTo>
                  <a:lnTo>
                    <a:pt x="754" y="212"/>
                  </a:lnTo>
                  <a:lnTo>
                    <a:pt x="756" y="212"/>
                  </a:lnTo>
                  <a:lnTo>
                    <a:pt x="756" y="214"/>
                  </a:lnTo>
                  <a:lnTo>
                    <a:pt x="756" y="214"/>
                  </a:lnTo>
                  <a:lnTo>
                    <a:pt x="756" y="214"/>
                  </a:lnTo>
                  <a:lnTo>
                    <a:pt x="756" y="214"/>
                  </a:lnTo>
                  <a:lnTo>
                    <a:pt x="754" y="214"/>
                  </a:lnTo>
                  <a:lnTo>
                    <a:pt x="754" y="214"/>
                  </a:lnTo>
                  <a:lnTo>
                    <a:pt x="754" y="214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4" y="216"/>
                  </a:lnTo>
                  <a:lnTo>
                    <a:pt x="754" y="216"/>
                  </a:lnTo>
                  <a:lnTo>
                    <a:pt x="754" y="216"/>
                  </a:lnTo>
                  <a:lnTo>
                    <a:pt x="754" y="218"/>
                  </a:lnTo>
                  <a:lnTo>
                    <a:pt x="754" y="218"/>
                  </a:lnTo>
                  <a:lnTo>
                    <a:pt x="754" y="218"/>
                  </a:lnTo>
                  <a:lnTo>
                    <a:pt x="754" y="218"/>
                  </a:lnTo>
                  <a:lnTo>
                    <a:pt x="754" y="218"/>
                  </a:lnTo>
                  <a:lnTo>
                    <a:pt x="754" y="218"/>
                  </a:lnTo>
                  <a:lnTo>
                    <a:pt x="754" y="220"/>
                  </a:lnTo>
                  <a:lnTo>
                    <a:pt x="753" y="220"/>
                  </a:lnTo>
                  <a:lnTo>
                    <a:pt x="753" y="220"/>
                  </a:lnTo>
                  <a:lnTo>
                    <a:pt x="753" y="220"/>
                  </a:lnTo>
                  <a:lnTo>
                    <a:pt x="753" y="220"/>
                  </a:lnTo>
                  <a:lnTo>
                    <a:pt x="753" y="220"/>
                  </a:lnTo>
                  <a:lnTo>
                    <a:pt x="753" y="218"/>
                  </a:lnTo>
                  <a:lnTo>
                    <a:pt x="753" y="218"/>
                  </a:lnTo>
                  <a:lnTo>
                    <a:pt x="753" y="218"/>
                  </a:lnTo>
                  <a:lnTo>
                    <a:pt x="754" y="216"/>
                  </a:lnTo>
                  <a:lnTo>
                    <a:pt x="754" y="216"/>
                  </a:lnTo>
                  <a:lnTo>
                    <a:pt x="754" y="214"/>
                  </a:lnTo>
                  <a:lnTo>
                    <a:pt x="754" y="214"/>
                  </a:lnTo>
                  <a:lnTo>
                    <a:pt x="754" y="212"/>
                  </a:lnTo>
                  <a:lnTo>
                    <a:pt x="753" y="212"/>
                  </a:lnTo>
                  <a:lnTo>
                    <a:pt x="753" y="212"/>
                  </a:lnTo>
                  <a:lnTo>
                    <a:pt x="753" y="212"/>
                  </a:lnTo>
                  <a:lnTo>
                    <a:pt x="753" y="212"/>
                  </a:lnTo>
                  <a:lnTo>
                    <a:pt x="753" y="212"/>
                  </a:lnTo>
                  <a:lnTo>
                    <a:pt x="751" y="212"/>
                  </a:lnTo>
                  <a:lnTo>
                    <a:pt x="751" y="212"/>
                  </a:lnTo>
                  <a:lnTo>
                    <a:pt x="751" y="212"/>
                  </a:lnTo>
                  <a:lnTo>
                    <a:pt x="751" y="212"/>
                  </a:lnTo>
                  <a:lnTo>
                    <a:pt x="749" y="212"/>
                  </a:lnTo>
                  <a:lnTo>
                    <a:pt x="749" y="212"/>
                  </a:lnTo>
                  <a:lnTo>
                    <a:pt x="749" y="212"/>
                  </a:lnTo>
                  <a:lnTo>
                    <a:pt x="749" y="214"/>
                  </a:lnTo>
                  <a:lnTo>
                    <a:pt x="749" y="214"/>
                  </a:lnTo>
                  <a:lnTo>
                    <a:pt x="749" y="214"/>
                  </a:lnTo>
                  <a:lnTo>
                    <a:pt x="749" y="216"/>
                  </a:lnTo>
                  <a:lnTo>
                    <a:pt x="749" y="216"/>
                  </a:lnTo>
                  <a:lnTo>
                    <a:pt x="749" y="216"/>
                  </a:lnTo>
                  <a:lnTo>
                    <a:pt x="749" y="216"/>
                  </a:lnTo>
                  <a:lnTo>
                    <a:pt x="747" y="216"/>
                  </a:lnTo>
                  <a:lnTo>
                    <a:pt x="747" y="216"/>
                  </a:lnTo>
                  <a:lnTo>
                    <a:pt x="747" y="216"/>
                  </a:lnTo>
                  <a:lnTo>
                    <a:pt x="747" y="218"/>
                  </a:lnTo>
                  <a:lnTo>
                    <a:pt x="747" y="218"/>
                  </a:lnTo>
                  <a:lnTo>
                    <a:pt x="745" y="218"/>
                  </a:lnTo>
                  <a:lnTo>
                    <a:pt x="745" y="218"/>
                  </a:lnTo>
                  <a:lnTo>
                    <a:pt x="745" y="220"/>
                  </a:lnTo>
                  <a:lnTo>
                    <a:pt x="745" y="220"/>
                  </a:lnTo>
                  <a:lnTo>
                    <a:pt x="745" y="220"/>
                  </a:lnTo>
                  <a:lnTo>
                    <a:pt x="747" y="221"/>
                  </a:lnTo>
                  <a:lnTo>
                    <a:pt x="747" y="221"/>
                  </a:lnTo>
                  <a:lnTo>
                    <a:pt x="747" y="223"/>
                  </a:lnTo>
                  <a:lnTo>
                    <a:pt x="747" y="225"/>
                  </a:lnTo>
                  <a:lnTo>
                    <a:pt x="747" y="225"/>
                  </a:lnTo>
                  <a:lnTo>
                    <a:pt x="747" y="225"/>
                  </a:lnTo>
                  <a:lnTo>
                    <a:pt x="747" y="225"/>
                  </a:lnTo>
                  <a:lnTo>
                    <a:pt x="747" y="225"/>
                  </a:lnTo>
                  <a:lnTo>
                    <a:pt x="745" y="223"/>
                  </a:lnTo>
                  <a:lnTo>
                    <a:pt x="745" y="221"/>
                  </a:lnTo>
                  <a:lnTo>
                    <a:pt x="745" y="221"/>
                  </a:lnTo>
                  <a:lnTo>
                    <a:pt x="745" y="220"/>
                  </a:lnTo>
                  <a:lnTo>
                    <a:pt x="745" y="220"/>
                  </a:lnTo>
                  <a:lnTo>
                    <a:pt x="745" y="221"/>
                  </a:lnTo>
                  <a:lnTo>
                    <a:pt x="745" y="221"/>
                  </a:lnTo>
                  <a:lnTo>
                    <a:pt x="743" y="221"/>
                  </a:lnTo>
                  <a:lnTo>
                    <a:pt x="743" y="221"/>
                  </a:lnTo>
                  <a:lnTo>
                    <a:pt x="743" y="221"/>
                  </a:lnTo>
                  <a:lnTo>
                    <a:pt x="745" y="220"/>
                  </a:lnTo>
                  <a:lnTo>
                    <a:pt x="745" y="220"/>
                  </a:lnTo>
                  <a:lnTo>
                    <a:pt x="745" y="220"/>
                  </a:lnTo>
                  <a:lnTo>
                    <a:pt x="745" y="218"/>
                  </a:lnTo>
                  <a:lnTo>
                    <a:pt x="745" y="218"/>
                  </a:lnTo>
                  <a:lnTo>
                    <a:pt x="743" y="218"/>
                  </a:lnTo>
                  <a:lnTo>
                    <a:pt x="743" y="218"/>
                  </a:lnTo>
                  <a:lnTo>
                    <a:pt x="743" y="218"/>
                  </a:lnTo>
                  <a:lnTo>
                    <a:pt x="742" y="218"/>
                  </a:lnTo>
                  <a:lnTo>
                    <a:pt x="742" y="218"/>
                  </a:lnTo>
                  <a:lnTo>
                    <a:pt x="740" y="218"/>
                  </a:lnTo>
                  <a:lnTo>
                    <a:pt x="740" y="218"/>
                  </a:lnTo>
                  <a:lnTo>
                    <a:pt x="738" y="218"/>
                  </a:lnTo>
                  <a:lnTo>
                    <a:pt x="738" y="218"/>
                  </a:lnTo>
                  <a:lnTo>
                    <a:pt x="736" y="218"/>
                  </a:lnTo>
                  <a:lnTo>
                    <a:pt x="736" y="218"/>
                  </a:lnTo>
                  <a:lnTo>
                    <a:pt x="736" y="218"/>
                  </a:lnTo>
                  <a:lnTo>
                    <a:pt x="736" y="220"/>
                  </a:lnTo>
                  <a:lnTo>
                    <a:pt x="736" y="220"/>
                  </a:lnTo>
                  <a:lnTo>
                    <a:pt x="736" y="221"/>
                  </a:lnTo>
                  <a:lnTo>
                    <a:pt x="738" y="221"/>
                  </a:lnTo>
                  <a:lnTo>
                    <a:pt x="738" y="221"/>
                  </a:lnTo>
                  <a:lnTo>
                    <a:pt x="738" y="221"/>
                  </a:lnTo>
                  <a:lnTo>
                    <a:pt x="738" y="221"/>
                  </a:lnTo>
                  <a:lnTo>
                    <a:pt x="736" y="221"/>
                  </a:lnTo>
                  <a:lnTo>
                    <a:pt x="736" y="221"/>
                  </a:lnTo>
                  <a:lnTo>
                    <a:pt x="736" y="221"/>
                  </a:lnTo>
                  <a:lnTo>
                    <a:pt x="736" y="223"/>
                  </a:lnTo>
                  <a:lnTo>
                    <a:pt x="736" y="223"/>
                  </a:lnTo>
                  <a:lnTo>
                    <a:pt x="736" y="223"/>
                  </a:lnTo>
                  <a:lnTo>
                    <a:pt x="736" y="223"/>
                  </a:lnTo>
                  <a:lnTo>
                    <a:pt x="736" y="221"/>
                  </a:lnTo>
                  <a:lnTo>
                    <a:pt x="736" y="221"/>
                  </a:lnTo>
                  <a:lnTo>
                    <a:pt x="736" y="220"/>
                  </a:lnTo>
                  <a:lnTo>
                    <a:pt x="736" y="220"/>
                  </a:lnTo>
                  <a:lnTo>
                    <a:pt x="736" y="218"/>
                  </a:lnTo>
                  <a:lnTo>
                    <a:pt x="734" y="218"/>
                  </a:lnTo>
                  <a:lnTo>
                    <a:pt x="734" y="220"/>
                  </a:lnTo>
                  <a:lnTo>
                    <a:pt x="734" y="218"/>
                  </a:lnTo>
                  <a:lnTo>
                    <a:pt x="734" y="218"/>
                  </a:lnTo>
                  <a:lnTo>
                    <a:pt x="734" y="218"/>
                  </a:lnTo>
                  <a:lnTo>
                    <a:pt x="734" y="218"/>
                  </a:lnTo>
                  <a:lnTo>
                    <a:pt x="734" y="218"/>
                  </a:lnTo>
                  <a:lnTo>
                    <a:pt x="734" y="218"/>
                  </a:lnTo>
                  <a:lnTo>
                    <a:pt x="732" y="218"/>
                  </a:lnTo>
                  <a:lnTo>
                    <a:pt x="732" y="218"/>
                  </a:lnTo>
                  <a:lnTo>
                    <a:pt x="732" y="218"/>
                  </a:lnTo>
                  <a:lnTo>
                    <a:pt x="732" y="218"/>
                  </a:lnTo>
                  <a:lnTo>
                    <a:pt x="731" y="218"/>
                  </a:lnTo>
                  <a:lnTo>
                    <a:pt x="731" y="220"/>
                  </a:lnTo>
                  <a:lnTo>
                    <a:pt x="731" y="220"/>
                  </a:lnTo>
                  <a:lnTo>
                    <a:pt x="731" y="221"/>
                  </a:lnTo>
                  <a:lnTo>
                    <a:pt x="731" y="221"/>
                  </a:lnTo>
                  <a:lnTo>
                    <a:pt x="731" y="223"/>
                  </a:lnTo>
                  <a:lnTo>
                    <a:pt x="731" y="223"/>
                  </a:lnTo>
                  <a:lnTo>
                    <a:pt x="731" y="225"/>
                  </a:lnTo>
                  <a:lnTo>
                    <a:pt x="731" y="225"/>
                  </a:lnTo>
                  <a:lnTo>
                    <a:pt x="731" y="225"/>
                  </a:lnTo>
                  <a:lnTo>
                    <a:pt x="731" y="225"/>
                  </a:lnTo>
                  <a:lnTo>
                    <a:pt x="731" y="225"/>
                  </a:lnTo>
                  <a:lnTo>
                    <a:pt x="731" y="225"/>
                  </a:lnTo>
                  <a:lnTo>
                    <a:pt x="729" y="223"/>
                  </a:lnTo>
                  <a:lnTo>
                    <a:pt x="729" y="223"/>
                  </a:lnTo>
                  <a:lnTo>
                    <a:pt x="729" y="221"/>
                  </a:lnTo>
                  <a:lnTo>
                    <a:pt x="731" y="221"/>
                  </a:lnTo>
                  <a:lnTo>
                    <a:pt x="729" y="221"/>
                  </a:lnTo>
                  <a:lnTo>
                    <a:pt x="729" y="220"/>
                  </a:lnTo>
                  <a:lnTo>
                    <a:pt x="729" y="220"/>
                  </a:lnTo>
                  <a:lnTo>
                    <a:pt x="729" y="220"/>
                  </a:lnTo>
                  <a:lnTo>
                    <a:pt x="727" y="221"/>
                  </a:lnTo>
                  <a:lnTo>
                    <a:pt x="727" y="220"/>
                  </a:lnTo>
                  <a:lnTo>
                    <a:pt x="727" y="220"/>
                  </a:lnTo>
                  <a:lnTo>
                    <a:pt x="729" y="220"/>
                  </a:lnTo>
                  <a:lnTo>
                    <a:pt x="729" y="220"/>
                  </a:lnTo>
                  <a:lnTo>
                    <a:pt x="729" y="218"/>
                  </a:lnTo>
                  <a:lnTo>
                    <a:pt x="729" y="218"/>
                  </a:lnTo>
                  <a:lnTo>
                    <a:pt x="729" y="218"/>
                  </a:lnTo>
                  <a:lnTo>
                    <a:pt x="731" y="218"/>
                  </a:lnTo>
                  <a:lnTo>
                    <a:pt x="731" y="218"/>
                  </a:lnTo>
                  <a:lnTo>
                    <a:pt x="731" y="218"/>
                  </a:lnTo>
                  <a:lnTo>
                    <a:pt x="729" y="218"/>
                  </a:lnTo>
                  <a:lnTo>
                    <a:pt x="729" y="218"/>
                  </a:lnTo>
                  <a:lnTo>
                    <a:pt x="727" y="218"/>
                  </a:lnTo>
                  <a:lnTo>
                    <a:pt x="727" y="216"/>
                  </a:lnTo>
                  <a:lnTo>
                    <a:pt x="725" y="216"/>
                  </a:lnTo>
                  <a:lnTo>
                    <a:pt x="725" y="216"/>
                  </a:lnTo>
                  <a:lnTo>
                    <a:pt x="723" y="216"/>
                  </a:lnTo>
                  <a:lnTo>
                    <a:pt x="723" y="216"/>
                  </a:lnTo>
                  <a:lnTo>
                    <a:pt x="721" y="214"/>
                  </a:lnTo>
                  <a:lnTo>
                    <a:pt x="721" y="214"/>
                  </a:lnTo>
                  <a:lnTo>
                    <a:pt x="720" y="212"/>
                  </a:lnTo>
                  <a:lnTo>
                    <a:pt x="720" y="212"/>
                  </a:lnTo>
                  <a:lnTo>
                    <a:pt x="720" y="210"/>
                  </a:lnTo>
                  <a:lnTo>
                    <a:pt x="720" y="210"/>
                  </a:lnTo>
                  <a:lnTo>
                    <a:pt x="718" y="210"/>
                  </a:lnTo>
                  <a:lnTo>
                    <a:pt x="718" y="209"/>
                  </a:lnTo>
                  <a:lnTo>
                    <a:pt x="716" y="209"/>
                  </a:lnTo>
                  <a:lnTo>
                    <a:pt x="716" y="207"/>
                  </a:lnTo>
                  <a:lnTo>
                    <a:pt x="714" y="207"/>
                  </a:lnTo>
                  <a:lnTo>
                    <a:pt x="714" y="207"/>
                  </a:lnTo>
                  <a:lnTo>
                    <a:pt x="714" y="205"/>
                  </a:lnTo>
                  <a:lnTo>
                    <a:pt x="712" y="205"/>
                  </a:lnTo>
                  <a:lnTo>
                    <a:pt x="712" y="205"/>
                  </a:lnTo>
                  <a:lnTo>
                    <a:pt x="712" y="205"/>
                  </a:lnTo>
                  <a:lnTo>
                    <a:pt x="712" y="207"/>
                  </a:lnTo>
                  <a:lnTo>
                    <a:pt x="712" y="207"/>
                  </a:lnTo>
                  <a:lnTo>
                    <a:pt x="711" y="209"/>
                  </a:lnTo>
                  <a:lnTo>
                    <a:pt x="711" y="209"/>
                  </a:lnTo>
                  <a:lnTo>
                    <a:pt x="711" y="209"/>
                  </a:lnTo>
                  <a:lnTo>
                    <a:pt x="709" y="210"/>
                  </a:lnTo>
                  <a:lnTo>
                    <a:pt x="709" y="210"/>
                  </a:lnTo>
                  <a:lnTo>
                    <a:pt x="707" y="210"/>
                  </a:lnTo>
                  <a:lnTo>
                    <a:pt x="707" y="210"/>
                  </a:lnTo>
                  <a:lnTo>
                    <a:pt x="707" y="210"/>
                  </a:lnTo>
                  <a:lnTo>
                    <a:pt x="705" y="210"/>
                  </a:lnTo>
                  <a:lnTo>
                    <a:pt x="705" y="210"/>
                  </a:lnTo>
                  <a:lnTo>
                    <a:pt x="705" y="210"/>
                  </a:lnTo>
                  <a:lnTo>
                    <a:pt x="703" y="210"/>
                  </a:lnTo>
                  <a:lnTo>
                    <a:pt x="703" y="210"/>
                  </a:lnTo>
                  <a:lnTo>
                    <a:pt x="703" y="210"/>
                  </a:lnTo>
                  <a:lnTo>
                    <a:pt x="703" y="210"/>
                  </a:lnTo>
                  <a:lnTo>
                    <a:pt x="705" y="210"/>
                  </a:lnTo>
                  <a:lnTo>
                    <a:pt x="705" y="209"/>
                  </a:lnTo>
                  <a:lnTo>
                    <a:pt x="707" y="210"/>
                  </a:lnTo>
                  <a:lnTo>
                    <a:pt x="707" y="210"/>
                  </a:lnTo>
                  <a:lnTo>
                    <a:pt x="709" y="209"/>
                  </a:lnTo>
                  <a:lnTo>
                    <a:pt x="709" y="209"/>
                  </a:lnTo>
                  <a:lnTo>
                    <a:pt x="711" y="209"/>
                  </a:lnTo>
                  <a:lnTo>
                    <a:pt x="711" y="207"/>
                  </a:lnTo>
                  <a:lnTo>
                    <a:pt x="711" y="207"/>
                  </a:lnTo>
                  <a:lnTo>
                    <a:pt x="711" y="207"/>
                  </a:lnTo>
                  <a:lnTo>
                    <a:pt x="711" y="205"/>
                  </a:lnTo>
                  <a:lnTo>
                    <a:pt x="712" y="205"/>
                  </a:lnTo>
                  <a:lnTo>
                    <a:pt x="712" y="203"/>
                  </a:lnTo>
                  <a:lnTo>
                    <a:pt x="711" y="203"/>
                  </a:lnTo>
                  <a:lnTo>
                    <a:pt x="711" y="203"/>
                  </a:lnTo>
                  <a:lnTo>
                    <a:pt x="711" y="201"/>
                  </a:lnTo>
                  <a:lnTo>
                    <a:pt x="709" y="201"/>
                  </a:lnTo>
                  <a:lnTo>
                    <a:pt x="709" y="201"/>
                  </a:lnTo>
                  <a:lnTo>
                    <a:pt x="709" y="199"/>
                  </a:lnTo>
                  <a:lnTo>
                    <a:pt x="707" y="199"/>
                  </a:lnTo>
                  <a:lnTo>
                    <a:pt x="707" y="199"/>
                  </a:lnTo>
                  <a:lnTo>
                    <a:pt x="705" y="199"/>
                  </a:lnTo>
                  <a:lnTo>
                    <a:pt x="705" y="199"/>
                  </a:lnTo>
                  <a:lnTo>
                    <a:pt x="703" y="199"/>
                  </a:lnTo>
                  <a:lnTo>
                    <a:pt x="703" y="198"/>
                  </a:lnTo>
                  <a:lnTo>
                    <a:pt x="705" y="198"/>
                  </a:lnTo>
                  <a:lnTo>
                    <a:pt x="705" y="198"/>
                  </a:lnTo>
                  <a:lnTo>
                    <a:pt x="705" y="199"/>
                  </a:lnTo>
                  <a:lnTo>
                    <a:pt x="705" y="199"/>
                  </a:lnTo>
                  <a:lnTo>
                    <a:pt x="705" y="199"/>
                  </a:lnTo>
                  <a:lnTo>
                    <a:pt x="705" y="199"/>
                  </a:lnTo>
                  <a:lnTo>
                    <a:pt x="705" y="198"/>
                  </a:lnTo>
                  <a:lnTo>
                    <a:pt x="705" y="198"/>
                  </a:lnTo>
                  <a:lnTo>
                    <a:pt x="705" y="198"/>
                  </a:lnTo>
                  <a:lnTo>
                    <a:pt x="707" y="198"/>
                  </a:lnTo>
                  <a:lnTo>
                    <a:pt x="707" y="198"/>
                  </a:lnTo>
                  <a:lnTo>
                    <a:pt x="707" y="199"/>
                  </a:lnTo>
                  <a:lnTo>
                    <a:pt x="707" y="199"/>
                  </a:lnTo>
                  <a:lnTo>
                    <a:pt x="707" y="199"/>
                  </a:lnTo>
                  <a:lnTo>
                    <a:pt x="709" y="199"/>
                  </a:lnTo>
                  <a:lnTo>
                    <a:pt x="709" y="199"/>
                  </a:lnTo>
                  <a:lnTo>
                    <a:pt x="711" y="201"/>
                  </a:lnTo>
                  <a:lnTo>
                    <a:pt x="711" y="201"/>
                  </a:lnTo>
                  <a:lnTo>
                    <a:pt x="712" y="201"/>
                  </a:lnTo>
                  <a:lnTo>
                    <a:pt x="712" y="203"/>
                  </a:lnTo>
                  <a:lnTo>
                    <a:pt x="712" y="203"/>
                  </a:lnTo>
                  <a:lnTo>
                    <a:pt x="712" y="203"/>
                  </a:lnTo>
                  <a:lnTo>
                    <a:pt x="712" y="205"/>
                  </a:lnTo>
                  <a:lnTo>
                    <a:pt x="714" y="205"/>
                  </a:lnTo>
                  <a:lnTo>
                    <a:pt x="714" y="205"/>
                  </a:lnTo>
                  <a:lnTo>
                    <a:pt x="714" y="203"/>
                  </a:lnTo>
                  <a:lnTo>
                    <a:pt x="714" y="205"/>
                  </a:lnTo>
                  <a:lnTo>
                    <a:pt x="714" y="205"/>
                  </a:lnTo>
                  <a:lnTo>
                    <a:pt x="716" y="205"/>
                  </a:lnTo>
                  <a:lnTo>
                    <a:pt x="716" y="207"/>
                  </a:lnTo>
                  <a:lnTo>
                    <a:pt x="716" y="207"/>
                  </a:lnTo>
                  <a:lnTo>
                    <a:pt x="716" y="207"/>
                  </a:lnTo>
                  <a:lnTo>
                    <a:pt x="718" y="207"/>
                  </a:lnTo>
                  <a:lnTo>
                    <a:pt x="718" y="207"/>
                  </a:lnTo>
                  <a:lnTo>
                    <a:pt x="718" y="209"/>
                  </a:lnTo>
                  <a:lnTo>
                    <a:pt x="718" y="209"/>
                  </a:lnTo>
                  <a:lnTo>
                    <a:pt x="720" y="209"/>
                  </a:lnTo>
                  <a:lnTo>
                    <a:pt x="718" y="207"/>
                  </a:lnTo>
                  <a:lnTo>
                    <a:pt x="718" y="207"/>
                  </a:lnTo>
                  <a:lnTo>
                    <a:pt x="718" y="207"/>
                  </a:lnTo>
                  <a:lnTo>
                    <a:pt x="718" y="205"/>
                  </a:lnTo>
                  <a:lnTo>
                    <a:pt x="718" y="207"/>
                  </a:lnTo>
                  <a:lnTo>
                    <a:pt x="718" y="207"/>
                  </a:lnTo>
                  <a:lnTo>
                    <a:pt x="718" y="207"/>
                  </a:lnTo>
                  <a:lnTo>
                    <a:pt x="720" y="207"/>
                  </a:lnTo>
                  <a:lnTo>
                    <a:pt x="720" y="207"/>
                  </a:lnTo>
                  <a:lnTo>
                    <a:pt x="720" y="209"/>
                  </a:lnTo>
                  <a:lnTo>
                    <a:pt x="720" y="207"/>
                  </a:lnTo>
                  <a:lnTo>
                    <a:pt x="720" y="207"/>
                  </a:lnTo>
                  <a:lnTo>
                    <a:pt x="721" y="207"/>
                  </a:lnTo>
                  <a:lnTo>
                    <a:pt x="721" y="207"/>
                  </a:lnTo>
                  <a:lnTo>
                    <a:pt x="721" y="205"/>
                  </a:lnTo>
                  <a:lnTo>
                    <a:pt x="721" y="205"/>
                  </a:lnTo>
                  <a:lnTo>
                    <a:pt x="721" y="205"/>
                  </a:lnTo>
                  <a:lnTo>
                    <a:pt x="721" y="205"/>
                  </a:lnTo>
                  <a:lnTo>
                    <a:pt x="721" y="205"/>
                  </a:lnTo>
                  <a:lnTo>
                    <a:pt x="721" y="205"/>
                  </a:lnTo>
                  <a:lnTo>
                    <a:pt x="721" y="207"/>
                  </a:lnTo>
                  <a:lnTo>
                    <a:pt x="721" y="207"/>
                  </a:lnTo>
                  <a:lnTo>
                    <a:pt x="721" y="209"/>
                  </a:lnTo>
                  <a:lnTo>
                    <a:pt x="721" y="209"/>
                  </a:lnTo>
                  <a:lnTo>
                    <a:pt x="721" y="209"/>
                  </a:lnTo>
                  <a:lnTo>
                    <a:pt x="721" y="209"/>
                  </a:lnTo>
                  <a:lnTo>
                    <a:pt x="723" y="209"/>
                  </a:lnTo>
                  <a:lnTo>
                    <a:pt x="723" y="209"/>
                  </a:lnTo>
                  <a:lnTo>
                    <a:pt x="723" y="207"/>
                  </a:lnTo>
                  <a:lnTo>
                    <a:pt x="723" y="207"/>
                  </a:lnTo>
                  <a:lnTo>
                    <a:pt x="723" y="207"/>
                  </a:lnTo>
                  <a:lnTo>
                    <a:pt x="725" y="207"/>
                  </a:lnTo>
                  <a:lnTo>
                    <a:pt x="725" y="207"/>
                  </a:lnTo>
                  <a:lnTo>
                    <a:pt x="725" y="207"/>
                  </a:lnTo>
                  <a:lnTo>
                    <a:pt x="725" y="209"/>
                  </a:lnTo>
                  <a:lnTo>
                    <a:pt x="723" y="209"/>
                  </a:lnTo>
                  <a:lnTo>
                    <a:pt x="723" y="209"/>
                  </a:lnTo>
                  <a:lnTo>
                    <a:pt x="723" y="209"/>
                  </a:lnTo>
                  <a:lnTo>
                    <a:pt x="723" y="210"/>
                  </a:lnTo>
                  <a:lnTo>
                    <a:pt x="725" y="210"/>
                  </a:lnTo>
                  <a:lnTo>
                    <a:pt x="725" y="210"/>
                  </a:lnTo>
                  <a:lnTo>
                    <a:pt x="725" y="210"/>
                  </a:lnTo>
                  <a:lnTo>
                    <a:pt x="725" y="210"/>
                  </a:lnTo>
                  <a:lnTo>
                    <a:pt x="727" y="210"/>
                  </a:lnTo>
                  <a:lnTo>
                    <a:pt x="727" y="210"/>
                  </a:lnTo>
                  <a:lnTo>
                    <a:pt x="727" y="210"/>
                  </a:lnTo>
                  <a:lnTo>
                    <a:pt x="729" y="210"/>
                  </a:lnTo>
                  <a:lnTo>
                    <a:pt x="729" y="210"/>
                  </a:lnTo>
                  <a:lnTo>
                    <a:pt x="729" y="212"/>
                  </a:lnTo>
                  <a:lnTo>
                    <a:pt x="731" y="212"/>
                  </a:lnTo>
                  <a:lnTo>
                    <a:pt x="731" y="212"/>
                  </a:lnTo>
                  <a:lnTo>
                    <a:pt x="731" y="212"/>
                  </a:lnTo>
                  <a:lnTo>
                    <a:pt x="731" y="210"/>
                  </a:lnTo>
                  <a:lnTo>
                    <a:pt x="731" y="210"/>
                  </a:lnTo>
                  <a:lnTo>
                    <a:pt x="731" y="209"/>
                  </a:lnTo>
                  <a:lnTo>
                    <a:pt x="731" y="209"/>
                  </a:lnTo>
                  <a:lnTo>
                    <a:pt x="731" y="209"/>
                  </a:lnTo>
                  <a:lnTo>
                    <a:pt x="731" y="210"/>
                  </a:lnTo>
                  <a:lnTo>
                    <a:pt x="732" y="210"/>
                  </a:lnTo>
                  <a:lnTo>
                    <a:pt x="732" y="210"/>
                  </a:lnTo>
                  <a:lnTo>
                    <a:pt x="732" y="212"/>
                  </a:lnTo>
                  <a:lnTo>
                    <a:pt x="732" y="212"/>
                  </a:lnTo>
                  <a:lnTo>
                    <a:pt x="734" y="212"/>
                  </a:lnTo>
                  <a:lnTo>
                    <a:pt x="734" y="212"/>
                  </a:lnTo>
                  <a:lnTo>
                    <a:pt x="736" y="212"/>
                  </a:lnTo>
                  <a:lnTo>
                    <a:pt x="736" y="212"/>
                  </a:lnTo>
                  <a:lnTo>
                    <a:pt x="736" y="214"/>
                  </a:lnTo>
                  <a:lnTo>
                    <a:pt x="738" y="214"/>
                  </a:lnTo>
                  <a:lnTo>
                    <a:pt x="738" y="214"/>
                  </a:lnTo>
                  <a:lnTo>
                    <a:pt x="740" y="214"/>
                  </a:lnTo>
                  <a:lnTo>
                    <a:pt x="740" y="212"/>
                  </a:lnTo>
                  <a:lnTo>
                    <a:pt x="742" y="212"/>
                  </a:lnTo>
                  <a:lnTo>
                    <a:pt x="742" y="210"/>
                  </a:lnTo>
                  <a:lnTo>
                    <a:pt x="742" y="210"/>
                  </a:lnTo>
                  <a:lnTo>
                    <a:pt x="742" y="209"/>
                  </a:lnTo>
                  <a:lnTo>
                    <a:pt x="742" y="209"/>
                  </a:lnTo>
                  <a:lnTo>
                    <a:pt x="742" y="209"/>
                  </a:lnTo>
                  <a:lnTo>
                    <a:pt x="742" y="209"/>
                  </a:lnTo>
                  <a:lnTo>
                    <a:pt x="740" y="209"/>
                  </a:lnTo>
                  <a:lnTo>
                    <a:pt x="740" y="209"/>
                  </a:lnTo>
                  <a:lnTo>
                    <a:pt x="740" y="207"/>
                  </a:lnTo>
                  <a:lnTo>
                    <a:pt x="738" y="207"/>
                  </a:lnTo>
                  <a:lnTo>
                    <a:pt x="738" y="207"/>
                  </a:lnTo>
                  <a:lnTo>
                    <a:pt x="740" y="207"/>
                  </a:lnTo>
                  <a:lnTo>
                    <a:pt x="740" y="207"/>
                  </a:lnTo>
                  <a:lnTo>
                    <a:pt x="740" y="207"/>
                  </a:lnTo>
                  <a:lnTo>
                    <a:pt x="740" y="207"/>
                  </a:lnTo>
                  <a:lnTo>
                    <a:pt x="742" y="209"/>
                  </a:lnTo>
                  <a:lnTo>
                    <a:pt x="742" y="209"/>
                  </a:lnTo>
                  <a:lnTo>
                    <a:pt x="742" y="207"/>
                  </a:lnTo>
                  <a:lnTo>
                    <a:pt x="742" y="207"/>
                  </a:lnTo>
                  <a:lnTo>
                    <a:pt x="742" y="207"/>
                  </a:lnTo>
                  <a:lnTo>
                    <a:pt x="742" y="207"/>
                  </a:lnTo>
                  <a:lnTo>
                    <a:pt x="742" y="209"/>
                  </a:lnTo>
                  <a:lnTo>
                    <a:pt x="743" y="209"/>
                  </a:lnTo>
                  <a:lnTo>
                    <a:pt x="743" y="209"/>
                  </a:lnTo>
                  <a:lnTo>
                    <a:pt x="743" y="209"/>
                  </a:lnTo>
                  <a:lnTo>
                    <a:pt x="743" y="209"/>
                  </a:lnTo>
                  <a:lnTo>
                    <a:pt x="743" y="209"/>
                  </a:lnTo>
                  <a:lnTo>
                    <a:pt x="745" y="207"/>
                  </a:lnTo>
                  <a:lnTo>
                    <a:pt x="745" y="207"/>
                  </a:lnTo>
                  <a:lnTo>
                    <a:pt x="745" y="207"/>
                  </a:lnTo>
                  <a:lnTo>
                    <a:pt x="745" y="207"/>
                  </a:lnTo>
                  <a:lnTo>
                    <a:pt x="747" y="205"/>
                  </a:lnTo>
                  <a:lnTo>
                    <a:pt x="747" y="205"/>
                  </a:lnTo>
                  <a:lnTo>
                    <a:pt x="745" y="205"/>
                  </a:lnTo>
                  <a:lnTo>
                    <a:pt x="745" y="205"/>
                  </a:lnTo>
                  <a:lnTo>
                    <a:pt x="743" y="205"/>
                  </a:lnTo>
                  <a:lnTo>
                    <a:pt x="743" y="205"/>
                  </a:lnTo>
                  <a:lnTo>
                    <a:pt x="743" y="205"/>
                  </a:lnTo>
                  <a:lnTo>
                    <a:pt x="743" y="205"/>
                  </a:lnTo>
                  <a:lnTo>
                    <a:pt x="745" y="205"/>
                  </a:lnTo>
                  <a:lnTo>
                    <a:pt x="745" y="205"/>
                  </a:lnTo>
                  <a:lnTo>
                    <a:pt x="743" y="203"/>
                  </a:lnTo>
                  <a:lnTo>
                    <a:pt x="743" y="203"/>
                  </a:lnTo>
                  <a:lnTo>
                    <a:pt x="743" y="203"/>
                  </a:lnTo>
                  <a:lnTo>
                    <a:pt x="745" y="203"/>
                  </a:lnTo>
                  <a:lnTo>
                    <a:pt x="745" y="203"/>
                  </a:lnTo>
                  <a:lnTo>
                    <a:pt x="745" y="205"/>
                  </a:lnTo>
                  <a:lnTo>
                    <a:pt x="745" y="205"/>
                  </a:lnTo>
                  <a:lnTo>
                    <a:pt x="745" y="203"/>
                  </a:lnTo>
                  <a:lnTo>
                    <a:pt x="745" y="203"/>
                  </a:lnTo>
                  <a:lnTo>
                    <a:pt x="745" y="201"/>
                  </a:lnTo>
                  <a:lnTo>
                    <a:pt x="745" y="201"/>
                  </a:lnTo>
                  <a:lnTo>
                    <a:pt x="745" y="201"/>
                  </a:lnTo>
                  <a:lnTo>
                    <a:pt x="745" y="201"/>
                  </a:lnTo>
                  <a:lnTo>
                    <a:pt x="745" y="201"/>
                  </a:lnTo>
                  <a:lnTo>
                    <a:pt x="745" y="201"/>
                  </a:lnTo>
                  <a:lnTo>
                    <a:pt x="745" y="203"/>
                  </a:lnTo>
                  <a:lnTo>
                    <a:pt x="747" y="203"/>
                  </a:lnTo>
                  <a:lnTo>
                    <a:pt x="747" y="203"/>
                  </a:lnTo>
                  <a:lnTo>
                    <a:pt x="747" y="203"/>
                  </a:lnTo>
                  <a:lnTo>
                    <a:pt x="747" y="203"/>
                  </a:lnTo>
                  <a:lnTo>
                    <a:pt x="747" y="203"/>
                  </a:lnTo>
                  <a:lnTo>
                    <a:pt x="747" y="203"/>
                  </a:lnTo>
                  <a:lnTo>
                    <a:pt x="747" y="203"/>
                  </a:lnTo>
                  <a:lnTo>
                    <a:pt x="747" y="203"/>
                  </a:lnTo>
                  <a:lnTo>
                    <a:pt x="749" y="203"/>
                  </a:lnTo>
                  <a:lnTo>
                    <a:pt x="749" y="203"/>
                  </a:lnTo>
                  <a:lnTo>
                    <a:pt x="749" y="203"/>
                  </a:lnTo>
                  <a:lnTo>
                    <a:pt x="749" y="201"/>
                  </a:lnTo>
                  <a:lnTo>
                    <a:pt x="749" y="201"/>
                  </a:lnTo>
                  <a:lnTo>
                    <a:pt x="749" y="201"/>
                  </a:lnTo>
                  <a:lnTo>
                    <a:pt x="749" y="201"/>
                  </a:lnTo>
                  <a:lnTo>
                    <a:pt x="749" y="199"/>
                  </a:lnTo>
                  <a:lnTo>
                    <a:pt x="749" y="201"/>
                  </a:lnTo>
                  <a:lnTo>
                    <a:pt x="749" y="201"/>
                  </a:lnTo>
                  <a:lnTo>
                    <a:pt x="749" y="201"/>
                  </a:lnTo>
                  <a:lnTo>
                    <a:pt x="751" y="201"/>
                  </a:lnTo>
                  <a:lnTo>
                    <a:pt x="751" y="201"/>
                  </a:lnTo>
                  <a:lnTo>
                    <a:pt x="751" y="201"/>
                  </a:lnTo>
                  <a:lnTo>
                    <a:pt x="751" y="199"/>
                  </a:lnTo>
                  <a:lnTo>
                    <a:pt x="751" y="199"/>
                  </a:lnTo>
                  <a:lnTo>
                    <a:pt x="751" y="199"/>
                  </a:lnTo>
                  <a:lnTo>
                    <a:pt x="751" y="198"/>
                  </a:lnTo>
                  <a:lnTo>
                    <a:pt x="751" y="198"/>
                  </a:lnTo>
                  <a:lnTo>
                    <a:pt x="751" y="198"/>
                  </a:lnTo>
                  <a:lnTo>
                    <a:pt x="751" y="198"/>
                  </a:lnTo>
                  <a:lnTo>
                    <a:pt x="751" y="198"/>
                  </a:lnTo>
                  <a:lnTo>
                    <a:pt x="751" y="198"/>
                  </a:lnTo>
                  <a:lnTo>
                    <a:pt x="753" y="198"/>
                  </a:lnTo>
                  <a:lnTo>
                    <a:pt x="753" y="198"/>
                  </a:lnTo>
                  <a:lnTo>
                    <a:pt x="753" y="198"/>
                  </a:lnTo>
                  <a:lnTo>
                    <a:pt x="753" y="198"/>
                  </a:lnTo>
                  <a:lnTo>
                    <a:pt x="754" y="196"/>
                  </a:lnTo>
                  <a:lnTo>
                    <a:pt x="754" y="196"/>
                  </a:lnTo>
                  <a:lnTo>
                    <a:pt x="754" y="196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3" y="194"/>
                  </a:lnTo>
                  <a:lnTo>
                    <a:pt x="753" y="194"/>
                  </a:lnTo>
                  <a:lnTo>
                    <a:pt x="753" y="194"/>
                  </a:lnTo>
                  <a:lnTo>
                    <a:pt x="753" y="194"/>
                  </a:lnTo>
                  <a:lnTo>
                    <a:pt x="753" y="196"/>
                  </a:lnTo>
                  <a:lnTo>
                    <a:pt x="753" y="196"/>
                  </a:lnTo>
                  <a:lnTo>
                    <a:pt x="753" y="196"/>
                  </a:lnTo>
                  <a:lnTo>
                    <a:pt x="753" y="196"/>
                  </a:lnTo>
                  <a:lnTo>
                    <a:pt x="751" y="196"/>
                  </a:lnTo>
                  <a:lnTo>
                    <a:pt x="751" y="196"/>
                  </a:lnTo>
                  <a:lnTo>
                    <a:pt x="751" y="196"/>
                  </a:lnTo>
                  <a:lnTo>
                    <a:pt x="749" y="196"/>
                  </a:lnTo>
                  <a:lnTo>
                    <a:pt x="749" y="196"/>
                  </a:lnTo>
                  <a:lnTo>
                    <a:pt x="751" y="194"/>
                  </a:lnTo>
                  <a:lnTo>
                    <a:pt x="751" y="194"/>
                  </a:lnTo>
                  <a:lnTo>
                    <a:pt x="751" y="194"/>
                  </a:lnTo>
                  <a:lnTo>
                    <a:pt x="749" y="194"/>
                  </a:lnTo>
                  <a:lnTo>
                    <a:pt x="749" y="192"/>
                  </a:lnTo>
                  <a:lnTo>
                    <a:pt x="749" y="192"/>
                  </a:lnTo>
                  <a:lnTo>
                    <a:pt x="749" y="192"/>
                  </a:lnTo>
                  <a:lnTo>
                    <a:pt x="751" y="192"/>
                  </a:lnTo>
                  <a:lnTo>
                    <a:pt x="751" y="192"/>
                  </a:lnTo>
                  <a:lnTo>
                    <a:pt x="751" y="194"/>
                  </a:lnTo>
                  <a:lnTo>
                    <a:pt x="751" y="194"/>
                  </a:lnTo>
                  <a:lnTo>
                    <a:pt x="753" y="194"/>
                  </a:lnTo>
                  <a:lnTo>
                    <a:pt x="753" y="194"/>
                  </a:lnTo>
                  <a:lnTo>
                    <a:pt x="753" y="192"/>
                  </a:lnTo>
                  <a:lnTo>
                    <a:pt x="753" y="192"/>
                  </a:lnTo>
                  <a:lnTo>
                    <a:pt x="753" y="192"/>
                  </a:lnTo>
                  <a:lnTo>
                    <a:pt x="753" y="192"/>
                  </a:lnTo>
                  <a:lnTo>
                    <a:pt x="753" y="192"/>
                  </a:lnTo>
                  <a:lnTo>
                    <a:pt x="753" y="192"/>
                  </a:lnTo>
                  <a:lnTo>
                    <a:pt x="753" y="192"/>
                  </a:lnTo>
                  <a:lnTo>
                    <a:pt x="753" y="192"/>
                  </a:lnTo>
                  <a:lnTo>
                    <a:pt x="754" y="192"/>
                  </a:lnTo>
                  <a:lnTo>
                    <a:pt x="754" y="192"/>
                  </a:lnTo>
                  <a:lnTo>
                    <a:pt x="754" y="192"/>
                  </a:lnTo>
                  <a:lnTo>
                    <a:pt x="754" y="192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4" y="192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8" y="190"/>
                  </a:lnTo>
                  <a:lnTo>
                    <a:pt x="758" y="190"/>
                  </a:lnTo>
                  <a:lnTo>
                    <a:pt x="756" y="190"/>
                  </a:lnTo>
                  <a:lnTo>
                    <a:pt x="756" y="189"/>
                  </a:lnTo>
                  <a:lnTo>
                    <a:pt x="756" y="189"/>
                  </a:lnTo>
                  <a:lnTo>
                    <a:pt x="756" y="187"/>
                  </a:lnTo>
                  <a:lnTo>
                    <a:pt x="756" y="187"/>
                  </a:lnTo>
                  <a:lnTo>
                    <a:pt x="758" y="187"/>
                  </a:lnTo>
                  <a:lnTo>
                    <a:pt x="758" y="185"/>
                  </a:lnTo>
                  <a:lnTo>
                    <a:pt x="758" y="185"/>
                  </a:lnTo>
                  <a:lnTo>
                    <a:pt x="758" y="185"/>
                  </a:lnTo>
                  <a:lnTo>
                    <a:pt x="758" y="185"/>
                  </a:lnTo>
                  <a:lnTo>
                    <a:pt x="758" y="185"/>
                  </a:lnTo>
                  <a:lnTo>
                    <a:pt x="758" y="185"/>
                  </a:lnTo>
                  <a:lnTo>
                    <a:pt x="758" y="185"/>
                  </a:lnTo>
                  <a:lnTo>
                    <a:pt x="758" y="185"/>
                  </a:lnTo>
                  <a:lnTo>
                    <a:pt x="756" y="185"/>
                  </a:lnTo>
                  <a:lnTo>
                    <a:pt x="756" y="185"/>
                  </a:lnTo>
                  <a:lnTo>
                    <a:pt x="756" y="185"/>
                  </a:lnTo>
                  <a:lnTo>
                    <a:pt x="756" y="183"/>
                  </a:lnTo>
                  <a:lnTo>
                    <a:pt x="756" y="183"/>
                  </a:lnTo>
                  <a:lnTo>
                    <a:pt x="754" y="183"/>
                  </a:lnTo>
                  <a:lnTo>
                    <a:pt x="754" y="183"/>
                  </a:lnTo>
                  <a:lnTo>
                    <a:pt x="754" y="183"/>
                  </a:lnTo>
                  <a:lnTo>
                    <a:pt x="754" y="183"/>
                  </a:lnTo>
                  <a:lnTo>
                    <a:pt x="754" y="183"/>
                  </a:lnTo>
                  <a:lnTo>
                    <a:pt x="754" y="183"/>
                  </a:lnTo>
                  <a:lnTo>
                    <a:pt x="754" y="183"/>
                  </a:lnTo>
                  <a:lnTo>
                    <a:pt x="754" y="183"/>
                  </a:lnTo>
                  <a:lnTo>
                    <a:pt x="753" y="183"/>
                  </a:lnTo>
                  <a:lnTo>
                    <a:pt x="753" y="183"/>
                  </a:lnTo>
                  <a:lnTo>
                    <a:pt x="753" y="183"/>
                  </a:lnTo>
                  <a:lnTo>
                    <a:pt x="753" y="183"/>
                  </a:lnTo>
                  <a:lnTo>
                    <a:pt x="753" y="183"/>
                  </a:lnTo>
                  <a:lnTo>
                    <a:pt x="753" y="185"/>
                  </a:lnTo>
                  <a:lnTo>
                    <a:pt x="753" y="185"/>
                  </a:lnTo>
                  <a:lnTo>
                    <a:pt x="753" y="185"/>
                  </a:lnTo>
                  <a:lnTo>
                    <a:pt x="753" y="185"/>
                  </a:lnTo>
                  <a:lnTo>
                    <a:pt x="753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6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3" y="185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3" y="187"/>
                  </a:lnTo>
                  <a:lnTo>
                    <a:pt x="753" y="187"/>
                  </a:lnTo>
                  <a:lnTo>
                    <a:pt x="753" y="187"/>
                  </a:lnTo>
                  <a:lnTo>
                    <a:pt x="753" y="187"/>
                  </a:lnTo>
                  <a:lnTo>
                    <a:pt x="753" y="187"/>
                  </a:lnTo>
                  <a:lnTo>
                    <a:pt x="753" y="189"/>
                  </a:lnTo>
                  <a:lnTo>
                    <a:pt x="753" y="189"/>
                  </a:lnTo>
                  <a:lnTo>
                    <a:pt x="753" y="189"/>
                  </a:lnTo>
                  <a:lnTo>
                    <a:pt x="753" y="189"/>
                  </a:lnTo>
                  <a:lnTo>
                    <a:pt x="753" y="189"/>
                  </a:lnTo>
                  <a:lnTo>
                    <a:pt x="753" y="189"/>
                  </a:lnTo>
                  <a:lnTo>
                    <a:pt x="753" y="189"/>
                  </a:lnTo>
                  <a:lnTo>
                    <a:pt x="751" y="189"/>
                  </a:lnTo>
                  <a:lnTo>
                    <a:pt x="751" y="189"/>
                  </a:lnTo>
                  <a:lnTo>
                    <a:pt x="751" y="189"/>
                  </a:lnTo>
                  <a:lnTo>
                    <a:pt x="751" y="189"/>
                  </a:lnTo>
                  <a:lnTo>
                    <a:pt x="751" y="189"/>
                  </a:lnTo>
                  <a:lnTo>
                    <a:pt x="751" y="187"/>
                  </a:lnTo>
                  <a:lnTo>
                    <a:pt x="753" y="187"/>
                  </a:lnTo>
                  <a:lnTo>
                    <a:pt x="753" y="187"/>
                  </a:lnTo>
                  <a:lnTo>
                    <a:pt x="753" y="187"/>
                  </a:lnTo>
                  <a:lnTo>
                    <a:pt x="753" y="185"/>
                  </a:lnTo>
                  <a:lnTo>
                    <a:pt x="753" y="185"/>
                  </a:lnTo>
                  <a:lnTo>
                    <a:pt x="753" y="187"/>
                  </a:lnTo>
                  <a:lnTo>
                    <a:pt x="751" y="187"/>
                  </a:lnTo>
                  <a:lnTo>
                    <a:pt x="751" y="187"/>
                  </a:lnTo>
                  <a:lnTo>
                    <a:pt x="751" y="187"/>
                  </a:lnTo>
                  <a:lnTo>
                    <a:pt x="751" y="187"/>
                  </a:lnTo>
                  <a:lnTo>
                    <a:pt x="751" y="187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49" y="185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9" y="185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7" y="185"/>
                  </a:lnTo>
                  <a:lnTo>
                    <a:pt x="747" y="185"/>
                  </a:lnTo>
                  <a:lnTo>
                    <a:pt x="747" y="185"/>
                  </a:lnTo>
                  <a:lnTo>
                    <a:pt x="747" y="187"/>
                  </a:lnTo>
                  <a:lnTo>
                    <a:pt x="747" y="187"/>
                  </a:lnTo>
                  <a:lnTo>
                    <a:pt x="747" y="187"/>
                  </a:lnTo>
                  <a:lnTo>
                    <a:pt x="747" y="187"/>
                  </a:lnTo>
                  <a:lnTo>
                    <a:pt x="745" y="187"/>
                  </a:lnTo>
                  <a:lnTo>
                    <a:pt x="745" y="187"/>
                  </a:lnTo>
                  <a:lnTo>
                    <a:pt x="745" y="187"/>
                  </a:lnTo>
                  <a:lnTo>
                    <a:pt x="745" y="187"/>
                  </a:lnTo>
                  <a:lnTo>
                    <a:pt x="745" y="187"/>
                  </a:lnTo>
                  <a:lnTo>
                    <a:pt x="745" y="189"/>
                  </a:lnTo>
                  <a:lnTo>
                    <a:pt x="745" y="189"/>
                  </a:lnTo>
                  <a:lnTo>
                    <a:pt x="745" y="189"/>
                  </a:lnTo>
                  <a:lnTo>
                    <a:pt x="745" y="189"/>
                  </a:lnTo>
                  <a:lnTo>
                    <a:pt x="745" y="189"/>
                  </a:lnTo>
                  <a:lnTo>
                    <a:pt x="745" y="189"/>
                  </a:lnTo>
                  <a:lnTo>
                    <a:pt x="745" y="189"/>
                  </a:lnTo>
                  <a:lnTo>
                    <a:pt x="743" y="189"/>
                  </a:lnTo>
                  <a:lnTo>
                    <a:pt x="743" y="189"/>
                  </a:lnTo>
                  <a:lnTo>
                    <a:pt x="743" y="189"/>
                  </a:lnTo>
                  <a:lnTo>
                    <a:pt x="743" y="190"/>
                  </a:lnTo>
                  <a:lnTo>
                    <a:pt x="743" y="190"/>
                  </a:lnTo>
                  <a:lnTo>
                    <a:pt x="743" y="190"/>
                  </a:lnTo>
                  <a:lnTo>
                    <a:pt x="743" y="190"/>
                  </a:lnTo>
                  <a:lnTo>
                    <a:pt x="743" y="190"/>
                  </a:lnTo>
                  <a:lnTo>
                    <a:pt x="742" y="190"/>
                  </a:lnTo>
                  <a:lnTo>
                    <a:pt x="742" y="190"/>
                  </a:lnTo>
                  <a:lnTo>
                    <a:pt x="742" y="190"/>
                  </a:lnTo>
                  <a:lnTo>
                    <a:pt x="742" y="190"/>
                  </a:lnTo>
                  <a:lnTo>
                    <a:pt x="742" y="190"/>
                  </a:lnTo>
                  <a:lnTo>
                    <a:pt x="742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2"/>
                  </a:lnTo>
                  <a:lnTo>
                    <a:pt x="740" y="192"/>
                  </a:lnTo>
                  <a:lnTo>
                    <a:pt x="742" y="192"/>
                  </a:lnTo>
                  <a:lnTo>
                    <a:pt x="742" y="192"/>
                  </a:lnTo>
                  <a:lnTo>
                    <a:pt x="740" y="194"/>
                  </a:lnTo>
                  <a:lnTo>
                    <a:pt x="740" y="192"/>
                  </a:lnTo>
                  <a:lnTo>
                    <a:pt x="740" y="192"/>
                  </a:lnTo>
                  <a:lnTo>
                    <a:pt x="740" y="192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2" y="190"/>
                  </a:lnTo>
                  <a:lnTo>
                    <a:pt x="742" y="190"/>
                  </a:lnTo>
                  <a:lnTo>
                    <a:pt x="742" y="189"/>
                  </a:lnTo>
                  <a:lnTo>
                    <a:pt x="742" y="189"/>
                  </a:lnTo>
                  <a:lnTo>
                    <a:pt x="742" y="189"/>
                  </a:lnTo>
                  <a:lnTo>
                    <a:pt x="740" y="189"/>
                  </a:lnTo>
                  <a:lnTo>
                    <a:pt x="742" y="189"/>
                  </a:lnTo>
                  <a:lnTo>
                    <a:pt x="742" y="189"/>
                  </a:lnTo>
                  <a:lnTo>
                    <a:pt x="742" y="189"/>
                  </a:lnTo>
                  <a:lnTo>
                    <a:pt x="742" y="189"/>
                  </a:lnTo>
                  <a:lnTo>
                    <a:pt x="742" y="189"/>
                  </a:lnTo>
                  <a:lnTo>
                    <a:pt x="742" y="189"/>
                  </a:lnTo>
                  <a:lnTo>
                    <a:pt x="743" y="189"/>
                  </a:lnTo>
                  <a:lnTo>
                    <a:pt x="743" y="189"/>
                  </a:lnTo>
                  <a:lnTo>
                    <a:pt x="743" y="187"/>
                  </a:lnTo>
                  <a:lnTo>
                    <a:pt x="743" y="187"/>
                  </a:lnTo>
                  <a:lnTo>
                    <a:pt x="743" y="187"/>
                  </a:lnTo>
                  <a:lnTo>
                    <a:pt x="743" y="187"/>
                  </a:lnTo>
                  <a:lnTo>
                    <a:pt x="743" y="187"/>
                  </a:lnTo>
                  <a:lnTo>
                    <a:pt x="745" y="185"/>
                  </a:lnTo>
                  <a:lnTo>
                    <a:pt x="745" y="185"/>
                  </a:lnTo>
                  <a:lnTo>
                    <a:pt x="743" y="185"/>
                  </a:lnTo>
                  <a:lnTo>
                    <a:pt x="743" y="185"/>
                  </a:lnTo>
                  <a:lnTo>
                    <a:pt x="743" y="185"/>
                  </a:lnTo>
                  <a:lnTo>
                    <a:pt x="745" y="185"/>
                  </a:lnTo>
                  <a:lnTo>
                    <a:pt x="745" y="185"/>
                  </a:lnTo>
                  <a:lnTo>
                    <a:pt x="745" y="183"/>
                  </a:lnTo>
                  <a:lnTo>
                    <a:pt x="745" y="183"/>
                  </a:lnTo>
                  <a:lnTo>
                    <a:pt x="745" y="183"/>
                  </a:lnTo>
                  <a:lnTo>
                    <a:pt x="745" y="183"/>
                  </a:lnTo>
                  <a:lnTo>
                    <a:pt x="743" y="183"/>
                  </a:lnTo>
                  <a:lnTo>
                    <a:pt x="743" y="183"/>
                  </a:lnTo>
                  <a:lnTo>
                    <a:pt x="743" y="183"/>
                  </a:lnTo>
                  <a:lnTo>
                    <a:pt x="743" y="181"/>
                  </a:lnTo>
                  <a:lnTo>
                    <a:pt x="743" y="181"/>
                  </a:lnTo>
                  <a:lnTo>
                    <a:pt x="743" y="181"/>
                  </a:lnTo>
                  <a:lnTo>
                    <a:pt x="745" y="181"/>
                  </a:lnTo>
                  <a:lnTo>
                    <a:pt x="745" y="181"/>
                  </a:lnTo>
                  <a:lnTo>
                    <a:pt x="745" y="183"/>
                  </a:lnTo>
                  <a:lnTo>
                    <a:pt x="745" y="181"/>
                  </a:lnTo>
                  <a:lnTo>
                    <a:pt x="747" y="181"/>
                  </a:lnTo>
                  <a:lnTo>
                    <a:pt x="747" y="183"/>
                  </a:lnTo>
                  <a:lnTo>
                    <a:pt x="747" y="183"/>
                  </a:lnTo>
                  <a:lnTo>
                    <a:pt x="745" y="183"/>
                  </a:lnTo>
                  <a:lnTo>
                    <a:pt x="745" y="183"/>
                  </a:lnTo>
                  <a:lnTo>
                    <a:pt x="745" y="183"/>
                  </a:lnTo>
                  <a:lnTo>
                    <a:pt x="745" y="183"/>
                  </a:lnTo>
                  <a:lnTo>
                    <a:pt x="747" y="183"/>
                  </a:lnTo>
                  <a:lnTo>
                    <a:pt x="747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51" y="181"/>
                  </a:lnTo>
                  <a:lnTo>
                    <a:pt x="751" y="181"/>
                  </a:lnTo>
                  <a:lnTo>
                    <a:pt x="751" y="181"/>
                  </a:lnTo>
                  <a:lnTo>
                    <a:pt x="751" y="181"/>
                  </a:lnTo>
                  <a:lnTo>
                    <a:pt x="749" y="181"/>
                  </a:lnTo>
                  <a:lnTo>
                    <a:pt x="749" y="181"/>
                  </a:lnTo>
                  <a:lnTo>
                    <a:pt x="749" y="181"/>
                  </a:lnTo>
                  <a:lnTo>
                    <a:pt x="747" y="181"/>
                  </a:lnTo>
                  <a:lnTo>
                    <a:pt x="749" y="179"/>
                  </a:lnTo>
                  <a:lnTo>
                    <a:pt x="749" y="179"/>
                  </a:lnTo>
                  <a:lnTo>
                    <a:pt x="749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8"/>
                  </a:lnTo>
                  <a:lnTo>
                    <a:pt x="749" y="178"/>
                  </a:lnTo>
                  <a:lnTo>
                    <a:pt x="749" y="178"/>
                  </a:lnTo>
                  <a:lnTo>
                    <a:pt x="749" y="178"/>
                  </a:lnTo>
                  <a:lnTo>
                    <a:pt x="749" y="178"/>
                  </a:lnTo>
                  <a:lnTo>
                    <a:pt x="749" y="178"/>
                  </a:lnTo>
                  <a:lnTo>
                    <a:pt x="751" y="178"/>
                  </a:lnTo>
                  <a:lnTo>
                    <a:pt x="751" y="178"/>
                  </a:lnTo>
                  <a:lnTo>
                    <a:pt x="751" y="178"/>
                  </a:lnTo>
                  <a:lnTo>
                    <a:pt x="751" y="178"/>
                  </a:lnTo>
                  <a:lnTo>
                    <a:pt x="753" y="179"/>
                  </a:lnTo>
                  <a:lnTo>
                    <a:pt x="753" y="179"/>
                  </a:lnTo>
                  <a:lnTo>
                    <a:pt x="753" y="179"/>
                  </a:lnTo>
                  <a:lnTo>
                    <a:pt x="753" y="179"/>
                  </a:lnTo>
                  <a:lnTo>
                    <a:pt x="753" y="179"/>
                  </a:lnTo>
                  <a:lnTo>
                    <a:pt x="753" y="179"/>
                  </a:lnTo>
                  <a:lnTo>
                    <a:pt x="754" y="179"/>
                  </a:lnTo>
                  <a:lnTo>
                    <a:pt x="754" y="179"/>
                  </a:lnTo>
                  <a:lnTo>
                    <a:pt x="754" y="178"/>
                  </a:lnTo>
                  <a:lnTo>
                    <a:pt x="754" y="178"/>
                  </a:lnTo>
                  <a:lnTo>
                    <a:pt x="754" y="178"/>
                  </a:lnTo>
                  <a:lnTo>
                    <a:pt x="754" y="179"/>
                  </a:lnTo>
                  <a:lnTo>
                    <a:pt x="754" y="179"/>
                  </a:lnTo>
                  <a:lnTo>
                    <a:pt x="754" y="179"/>
                  </a:lnTo>
                  <a:lnTo>
                    <a:pt x="756" y="179"/>
                  </a:lnTo>
                  <a:lnTo>
                    <a:pt x="756" y="179"/>
                  </a:lnTo>
                  <a:lnTo>
                    <a:pt x="756" y="179"/>
                  </a:lnTo>
                  <a:lnTo>
                    <a:pt x="756" y="179"/>
                  </a:lnTo>
                  <a:lnTo>
                    <a:pt x="756" y="179"/>
                  </a:lnTo>
                  <a:lnTo>
                    <a:pt x="756" y="179"/>
                  </a:lnTo>
                  <a:lnTo>
                    <a:pt x="756" y="179"/>
                  </a:lnTo>
                  <a:lnTo>
                    <a:pt x="756" y="179"/>
                  </a:lnTo>
                  <a:lnTo>
                    <a:pt x="758" y="179"/>
                  </a:lnTo>
                  <a:lnTo>
                    <a:pt x="758" y="179"/>
                  </a:lnTo>
                  <a:lnTo>
                    <a:pt x="758" y="179"/>
                  </a:lnTo>
                  <a:lnTo>
                    <a:pt x="758" y="179"/>
                  </a:lnTo>
                  <a:lnTo>
                    <a:pt x="758" y="179"/>
                  </a:lnTo>
                  <a:lnTo>
                    <a:pt x="758" y="178"/>
                  </a:lnTo>
                  <a:lnTo>
                    <a:pt x="758" y="178"/>
                  </a:lnTo>
                  <a:lnTo>
                    <a:pt x="758" y="178"/>
                  </a:lnTo>
                  <a:lnTo>
                    <a:pt x="758" y="178"/>
                  </a:lnTo>
                  <a:lnTo>
                    <a:pt x="758" y="178"/>
                  </a:lnTo>
                  <a:lnTo>
                    <a:pt x="756" y="178"/>
                  </a:lnTo>
                  <a:lnTo>
                    <a:pt x="756" y="178"/>
                  </a:lnTo>
                  <a:lnTo>
                    <a:pt x="756" y="178"/>
                  </a:lnTo>
                  <a:lnTo>
                    <a:pt x="756" y="176"/>
                  </a:lnTo>
                  <a:lnTo>
                    <a:pt x="756" y="176"/>
                  </a:lnTo>
                  <a:lnTo>
                    <a:pt x="754" y="176"/>
                  </a:lnTo>
                  <a:lnTo>
                    <a:pt x="754" y="176"/>
                  </a:lnTo>
                  <a:lnTo>
                    <a:pt x="754" y="176"/>
                  </a:lnTo>
                  <a:lnTo>
                    <a:pt x="754" y="178"/>
                  </a:lnTo>
                  <a:lnTo>
                    <a:pt x="754" y="178"/>
                  </a:lnTo>
                  <a:lnTo>
                    <a:pt x="753" y="178"/>
                  </a:lnTo>
                  <a:lnTo>
                    <a:pt x="753" y="178"/>
                  </a:lnTo>
                  <a:lnTo>
                    <a:pt x="753" y="178"/>
                  </a:lnTo>
                  <a:lnTo>
                    <a:pt x="753" y="176"/>
                  </a:lnTo>
                  <a:lnTo>
                    <a:pt x="753" y="176"/>
                  </a:lnTo>
                  <a:lnTo>
                    <a:pt x="753" y="176"/>
                  </a:lnTo>
                  <a:lnTo>
                    <a:pt x="751" y="176"/>
                  </a:lnTo>
                  <a:lnTo>
                    <a:pt x="751" y="176"/>
                  </a:lnTo>
                  <a:lnTo>
                    <a:pt x="751" y="176"/>
                  </a:lnTo>
                  <a:lnTo>
                    <a:pt x="751" y="176"/>
                  </a:lnTo>
                  <a:lnTo>
                    <a:pt x="749" y="176"/>
                  </a:lnTo>
                  <a:lnTo>
                    <a:pt x="751" y="176"/>
                  </a:lnTo>
                  <a:lnTo>
                    <a:pt x="751" y="176"/>
                  </a:lnTo>
                  <a:lnTo>
                    <a:pt x="751" y="176"/>
                  </a:lnTo>
                  <a:lnTo>
                    <a:pt x="751" y="174"/>
                  </a:lnTo>
                  <a:lnTo>
                    <a:pt x="751" y="174"/>
                  </a:lnTo>
                  <a:lnTo>
                    <a:pt x="753" y="174"/>
                  </a:lnTo>
                  <a:lnTo>
                    <a:pt x="753" y="174"/>
                  </a:lnTo>
                  <a:lnTo>
                    <a:pt x="753" y="174"/>
                  </a:lnTo>
                  <a:lnTo>
                    <a:pt x="753" y="174"/>
                  </a:lnTo>
                  <a:lnTo>
                    <a:pt x="753" y="174"/>
                  </a:lnTo>
                  <a:lnTo>
                    <a:pt x="753" y="174"/>
                  </a:lnTo>
                  <a:lnTo>
                    <a:pt x="753" y="174"/>
                  </a:lnTo>
                  <a:lnTo>
                    <a:pt x="754" y="174"/>
                  </a:lnTo>
                  <a:lnTo>
                    <a:pt x="754" y="174"/>
                  </a:lnTo>
                  <a:lnTo>
                    <a:pt x="754" y="174"/>
                  </a:lnTo>
                  <a:lnTo>
                    <a:pt x="756" y="174"/>
                  </a:lnTo>
                  <a:lnTo>
                    <a:pt x="756" y="174"/>
                  </a:lnTo>
                  <a:lnTo>
                    <a:pt x="756" y="174"/>
                  </a:lnTo>
                  <a:lnTo>
                    <a:pt x="756" y="174"/>
                  </a:lnTo>
                  <a:lnTo>
                    <a:pt x="758" y="174"/>
                  </a:lnTo>
                  <a:lnTo>
                    <a:pt x="758" y="174"/>
                  </a:lnTo>
                  <a:lnTo>
                    <a:pt x="758" y="174"/>
                  </a:lnTo>
                  <a:lnTo>
                    <a:pt x="758" y="174"/>
                  </a:lnTo>
                  <a:lnTo>
                    <a:pt x="760" y="174"/>
                  </a:lnTo>
                  <a:lnTo>
                    <a:pt x="760" y="176"/>
                  </a:lnTo>
                  <a:lnTo>
                    <a:pt x="760" y="176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58" y="174"/>
                  </a:lnTo>
                  <a:lnTo>
                    <a:pt x="758" y="174"/>
                  </a:lnTo>
                  <a:lnTo>
                    <a:pt x="758" y="174"/>
                  </a:lnTo>
                  <a:lnTo>
                    <a:pt x="758" y="174"/>
                  </a:lnTo>
                  <a:lnTo>
                    <a:pt x="756" y="174"/>
                  </a:lnTo>
                  <a:lnTo>
                    <a:pt x="756" y="174"/>
                  </a:lnTo>
                  <a:lnTo>
                    <a:pt x="756" y="172"/>
                  </a:lnTo>
                  <a:lnTo>
                    <a:pt x="756" y="172"/>
                  </a:lnTo>
                  <a:lnTo>
                    <a:pt x="754" y="172"/>
                  </a:lnTo>
                  <a:lnTo>
                    <a:pt x="754" y="172"/>
                  </a:lnTo>
                  <a:lnTo>
                    <a:pt x="754" y="172"/>
                  </a:lnTo>
                  <a:lnTo>
                    <a:pt x="754" y="172"/>
                  </a:lnTo>
                  <a:lnTo>
                    <a:pt x="756" y="172"/>
                  </a:lnTo>
                  <a:lnTo>
                    <a:pt x="756" y="172"/>
                  </a:lnTo>
                  <a:lnTo>
                    <a:pt x="756" y="172"/>
                  </a:lnTo>
                  <a:lnTo>
                    <a:pt x="756" y="172"/>
                  </a:lnTo>
                  <a:lnTo>
                    <a:pt x="756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60" y="172"/>
                  </a:lnTo>
                  <a:lnTo>
                    <a:pt x="760" y="172"/>
                  </a:lnTo>
                  <a:lnTo>
                    <a:pt x="760" y="170"/>
                  </a:lnTo>
                  <a:lnTo>
                    <a:pt x="760" y="170"/>
                  </a:lnTo>
                  <a:lnTo>
                    <a:pt x="760" y="170"/>
                  </a:lnTo>
                  <a:lnTo>
                    <a:pt x="760" y="170"/>
                  </a:lnTo>
                  <a:lnTo>
                    <a:pt x="758" y="170"/>
                  </a:lnTo>
                  <a:lnTo>
                    <a:pt x="758" y="170"/>
                  </a:lnTo>
                  <a:lnTo>
                    <a:pt x="758" y="170"/>
                  </a:lnTo>
                  <a:lnTo>
                    <a:pt x="758" y="168"/>
                  </a:lnTo>
                  <a:lnTo>
                    <a:pt x="758" y="168"/>
                  </a:lnTo>
                  <a:lnTo>
                    <a:pt x="758" y="168"/>
                  </a:lnTo>
                  <a:lnTo>
                    <a:pt x="758" y="168"/>
                  </a:lnTo>
                  <a:lnTo>
                    <a:pt x="760" y="168"/>
                  </a:lnTo>
                  <a:lnTo>
                    <a:pt x="760" y="168"/>
                  </a:lnTo>
                  <a:lnTo>
                    <a:pt x="760" y="168"/>
                  </a:lnTo>
                  <a:lnTo>
                    <a:pt x="762" y="170"/>
                  </a:lnTo>
                  <a:lnTo>
                    <a:pt x="762" y="170"/>
                  </a:lnTo>
                  <a:lnTo>
                    <a:pt x="762" y="168"/>
                  </a:lnTo>
                  <a:lnTo>
                    <a:pt x="762" y="168"/>
                  </a:lnTo>
                  <a:lnTo>
                    <a:pt x="760" y="168"/>
                  </a:lnTo>
                  <a:lnTo>
                    <a:pt x="760" y="168"/>
                  </a:lnTo>
                  <a:lnTo>
                    <a:pt x="760" y="168"/>
                  </a:lnTo>
                  <a:lnTo>
                    <a:pt x="760" y="168"/>
                  </a:lnTo>
                  <a:lnTo>
                    <a:pt x="760" y="168"/>
                  </a:lnTo>
                  <a:lnTo>
                    <a:pt x="760" y="167"/>
                  </a:lnTo>
                  <a:lnTo>
                    <a:pt x="760" y="167"/>
                  </a:lnTo>
                  <a:lnTo>
                    <a:pt x="760" y="167"/>
                  </a:lnTo>
                  <a:lnTo>
                    <a:pt x="760" y="167"/>
                  </a:lnTo>
                  <a:lnTo>
                    <a:pt x="760" y="167"/>
                  </a:lnTo>
                  <a:lnTo>
                    <a:pt x="758" y="167"/>
                  </a:lnTo>
                  <a:lnTo>
                    <a:pt x="758" y="167"/>
                  </a:lnTo>
                  <a:lnTo>
                    <a:pt x="758" y="167"/>
                  </a:lnTo>
                  <a:lnTo>
                    <a:pt x="758" y="167"/>
                  </a:lnTo>
                  <a:lnTo>
                    <a:pt x="758" y="168"/>
                  </a:lnTo>
                  <a:lnTo>
                    <a:pt x="758" y="168"/>
                  </a:lnTo>
                  <a:lnTo>
                    <a:pt x="758" y="168"/>
                  </a:lnTo>
                  <a:lnTo>
                    <a:pt x="758" y="168"/>
                  </a:lnTo>
                  <a:lnTo>
                    <a:pt x="758" y="168"/>
                  </a:lnTo>
                  <a:lnTo>
                    <a:pt x="756" y="168"/>
                  </a:lnTo>
                  <a:lnTo>
                    <a:pt x="756" y="168"/>
                  </a:lnTo>
                  <a:lnTo>
                    <a:pt x="756" y="167"/>
                  </a:lnTo>
                  <a:lnTo>
                    <a:pt x="756" y="167"/>
                  </a:lnTo>
                  <a:lnTo>
                    <a:pt x="756" y="165"/>
                  </a:lnTo>
                  <a:lnTo>
                    <a:pt x="756" y="165"/>
                  </a:lnTo>
                  <a:lnTo>
                    <a:pt x="756" y="165"/>
                  </a:lnTo>
                  <a:lnTo>
                    <a:pt x="756" y="165"/>
                  </a:lnTo>
                  <a:lnTo>
                    <a:pt x="756" y="165"/>
                  </a:lnTo>
                  <a:lnTo>
                    <a:pt x="756" y="165"/>
                  </a:lnTo>
                  <a:lnTo>
                    <a:pt x="756" y="165"/>
                  </a:lnTo>
                  <a:lnTo>
                    <a:pt x="758" y="165"/>
                  </a:lnTo>
                  <a:lnTo>
                    <a:pt x="758" y="165"/>
                  </a:lnTo>
                  <a:lnTo>
                    <a:pt x="758" y="163"/>
                  </a:lnTo>
                  <a:lnTo>
                    <a:pt x="758" y="163"/>
                  </a:lnTo>
                  <a:lnTo>
                    <a:pt x="756" y="163"/>
                  </a:lnTo>
                  <a:lnTo>
                    <a:pt x="756" y="163"/>
                  </a:lnTo>
                  <a:lnTo>
                    <a:pt x="756" y="163"/>
                  </a:lnTo>
                  <a:lnTo>
                    <a:pt x="756" y="163"/>
                  </a:lnTo>
                  <a:lnTo>
                    <a:pt x="756" y="163"/>
                  </a:lnTo>
                  <a:lnTo>
                    <a:pt x="754" y="163"/>
                  </a:lnTo>
                  <a:lnTo>
                    <a:pt x="754" y="163"/>
                  </a:lnTo>
                  <a:lnTo>
                    <a:pt x="754" y="163"/>
                  </a:lnTo>
                  <a:lnTo>
                    <a:pt x="754" y="163"/>
                  </a:lnTo>
                  <a:lnTo>
                    <a:pt x="753" y="163"/>
                  </a:lnTo>
                  <a:lnTo>
                    <a:pt x="753" y="165"/>
                  </a:lnTo>
                  <a:lnTo>
                    <a:pt x="753" y="165"/>
                  </a:lnTo>
                  <a:lnTo>
                    <a:pt x="754" y="165"/>
                  </a:lnTo>
                  <a:lnTo>
                    <a:pt x="754" y="165"/>
                  </a:lnTo>
                  <a:lnTo>
                    <a:pt x="754" y="165"/>
                  </a:lnTo>
                  <a:lnTo>
                    <a:pt x="754" y="167"/>
                  </a:lnTo>
                  <a:lnTo>
                    <a:pt x="754" y="167"/>
                  </a:lnTo>
                  <a:lnTo>
                    <a:pt x="754" y="167"/>
                  </a:lnTo>
                  <a:lnTo>
                    <a:pt x="754" y="167"/>
                  </a:lnTo>
                  <a:lnTo>
                    <a:pt x="754" y="167"/>
                  </a:lnTo>
                  <a:lnTo>
                    <a:pt x="754" y="167"/>
                  </a:lnTo>
                  <a:lnTo>
                    <a:pt x="754" y="167"/>
                  </a:lnTo>
                  <a:lnTo>
                    <a:pt x="753" y="167"/>
                  </a:lnTo>
                  <a:lnTo>
                    <a:pt x="753" y="167"/>
                  </a:lnTo>
                  <a:lnTo>
                    <a:pt x="754" y="167"/>
                  </a:lnTo>
                  <a:lnTo>
                    <a:pt x="754" y="168"/>
                  </a:lnTo>
                  <a:lnTo>
                    <a:pt x="754" y="168"/>
                  </a:lnTo>
                  <a:lnTo>
                    <a:pt x="754" y="168"/>
                  </a:lnTo>
                  <a:lnTo>
                    <a:pt x="754" y="168"/>
                  </a:lnTo>
                  <a:lnTo>
                    <a:pt x="753" y="168"/>
                  </a:lnTo>
                  <a:lnTo>
                    <a:pt x="753" y="168"/>
                  </a:lnTo>
                  <a:lnTo>
                    <a:pt x="753" y="168"/>
                  </a:lnTo>
                  <a:lnTo>
                    <a:pt x="753" y="168"/>
                  </a:lnTo>
                  <a:lnTo>
                    <a:pt x="753" y="167"/>
                  </a:lnTo>
                  <a:lnTo>
                    <a:pt x="753" y="167"/>
                  </a:lnTo>
                  <a:lnTo>
                    <a:pt x="753" y="167"/>
                  </a:lnTo>
                  <a:lnTo>
                    <a:pt x="753" y="167"/>
                  </a:lnTo>
                  <a:lnTo>
                    <a:pt x="753" y="167"/>
                  </a:lnTo>
                  <a:lnTo>
                    <a:pt x="753" y="167"/>
                  </a:lnTo>
                  <a:lnTo>
                    <a:pt x="751" y="167"/>
                  </a:lnTo>
                  <a:lnTo>
                    <a:pt x="751" y="167"/>
                  </a:lnTo>
                  <a:lnTo>
                    <a:pt x="751" y="167"/>
                  </a:lnTo>
                  <a:lnTo>
                    <a:pt x="753" y="167"/>
                  </a:lnTo>
                  <a:lnTo>
                    <a:pt x="753" y="165"/>
                  </a:lnTo>
                  <a:lnTo>
                    <a:pt x="753" y="165"/>
                  </a:lnTo>
                  <a:lnTo>
                    <a:pt x="753" y="165"/>
                  </a:lnTo>
                  <a:lnTo>
                    <a:pt x="751" y="165"/>
                  </a:lnTo>
                  <a:lnTo>
                    <a:pt x="751" y="165"/>
                  </a:lnTo>
                  <a:lnTo>
                    <a:pt x="751" y="165"/>
                  </a:lnTo>
                  <a:lnTo>
                    <a:pt x="751" y="165"/>
                  </a:lnTo>
                  <a:lnTo>
                    <a:pt x="751" y="165"/>
                  </a:lnTo>
                  <a:lnTo>
                    <a:pt x="751" y="165"/>
                  </a:lnTo>
                  <a:lnTo>
                    <a:pt x="749" y="165"/>
                  </a:lnTo>
                  <a:lnTo>
                    <a:pt x="749" y="165"/>
                  </a:lnTo>
                  <a:lnTo>
                    <a:pt x="749" y="165"/>
                  </a:lnTo>
                  <a:lnTo>
                    <a:pt x="749" y="165"/>
                  </a:lnTo>
                  <a:lnTo>
                    <a:pt x="749" y="165"/>
                  </a:lnTo>
                  <a:lnTo>
                    <a:pt x="751" y="165"/>
                  </a:lnTo>
                  <a:lnTo>
                    <a:pt x="751" y="163"/>
                  </a:lnTo>
                  <a:lnTo>
                    <a:pt x="751" y="163"/>
                  </a:lnTo>
                  <a:lnTo>
                    <a:pt x="749" y="163"/>
                  </a:lnTo>
                  <a:lnTo>
                    <a:pt x="749" y="163"/>
                  </a:lnTo>
                  <a:lnTo>
                    <a:pt x="749" y="165"/>
                  </a:lnTo>
                  <a:lnTo>
                    <a:pt x="749" y="165"/>
                  </a:lnTo>
                  <a:lnTo>
                    <a:pt x="747" y="165"/>
                  </a:lnTo>
                  <a:lnTo>
                    <a:pt x="747" y="165"/>
                  </a:lnTo>
                  <a:lnTo>
                    <a:pt x="745" y="165"/>
                  </a:lnTo>
                  <a:lnTo>
                    <a:pt x="745" y="165"/>
                  </a:lnTo>
                  <a:lnTo>
                    <a:pt x="745" y="165"/>
                  </a:lnTo>
                  <a:lnTo>
                    <a:pt x="745" y="165"/>
                  </a:lnTo>
                  <a:lnTo>
                    <a:pt x="745" y="167"/>
                  </a:lnTo>
                  <a:lnTo>
                    <a:pt x="745" y="167"/>
                  </a:lnTo>
                  <a:lnTo>
                    <a:pt x="745" y="167"/>
                  </a:lnTo>
                  <a:lnTo>
                    <a:pt x="745" y="167"/>
                  </a:lnTo>
                  <a:lnTo>
                    <a:pt x="745" y="167"/>
                  </a:lnTo>
                  <a:lnTo>
                    <a:pt x="745" y="167"/>
                  </a:lnTo>
                  <a:lnTo>
                    <a:pt x="745" y="168"/>
                  </a:lnTo>
                  <a:lnTo>
                    <a:pt x="745" y="168"/>
                  </a:lnTo>
                  <a:lnTo>
                    <a:pt x="745" y="168"/>
                  </a:lnTo>
                  <a:lnTo>
                    <a:pt x="745" y="168"/>
                  </a:lnTo>
                  <a:lnTo>
                    <a:pt x="745" y="168"/>
                  </a:lnTo>
                  <a:lnTo>
                    <a:pt x="747" y="168"/>
                  </a:lnTo>
                  <a:lnTo>
                    <a:pt x="747" y="168"/>
                  </a:lnTo>
                  <a:lnTo>
                    <a:pt x="747" y="168"/>
                  </a:lnTo>
                  <a:lnTo>
                    <a:pt x="749" y="168"/>
                  </a:lnTo>
                  <a:lnTo>
                    <a:pt x="749" y="168"/>
                  </a:lnTo>
                  <a:lnTo>
                    <a:pt x="749" y="168"/>
                  </a:lnTo>
                  <a:lnTo>
                    <a:pt x="749" y="168"/>
                  </a:lnTo>
                  <a:lnTo>
                    <a:pt x="747" y="168"/>
                  </a:lnTo>
                  <a:lnTo>
                    <a:pt x="747" y="168"/>
                  </a:lnTo>
                  <a:lnTo>
                    <a:pt x="747" y="170"/>
                  </a:lnTo>
                  <a:lnTo>
                    <a:pt x="747" y="170"/>
                  </a:lnTo>
                  <a:lnTo>
                    <a:pt x="747" y="170"/>
                  </a:lnTo>
                  <a:lnTo>
                    <a:pt x="747" y="170"/>
                  </a:lnTo>
                  <a:lnTo>
                    <a:pt x="747" y="170"/>
                  </a:lnTo>
                  <a:lnTo>
                    <a:pt x="747" y="170"/>
                  </a:lnTo>
                  <a:lnTo>
                    <a:pt x="747" y="172"/>
                  </a:lnTo>
                  <a:lnTo>
                    <a:pt x="747" y="172"/>
                  </a:lnTo>
                  <a:lnTo>
                    <a:pt x="747" y="172"/>
                  </a:lnTo>
                  <a:lnTo>
                    <a:pt x="747" y="170"/>
                  </a:lnTo>
                  <a:lnTo>
                    <a:pt x="747" y="170"/>
                  </a:lnTo>
                  <a:lnTo>
                    <a:pt x="745" y="170"/>
                  </a:lnTo>
                  <a:lnTo>
                    <a:pt x="745" y="172"/>
                  </a:lnTo>
                  <a:lnTo>
                    <a:pt x="745" y="172"/>
                  </a:lnTo>
                  <a:lnTo>
                    <a:pt x="745" y="172"/>
                  </a:lnTo>
                  <a:lnTo>
                    <a:pt x="743" y="172"/>
                  </a:lnTo>
                  <a:lnTo>
                    <a:pt x="743" y="172"/>
                  </a:lnTo>
                  <a:lnTo>
                    <a:pt x="742" y="172"/>
                  </a:lnTo>
                  <a:lnTo>
                    <a:pt x="742" y="172"/>
                  </a:lnTo>
                  <a:lnTo>
                    <a:pt x="742" y="172"/>
                  </a:lnTo>
                  <a:lnTo>
                    <a:pt x="740" y="172"/>
                  </a:lnTo>
                  <a:lnTo>
                    <a:pt x="740" y="172"/>
                  </a:lnTo>
                  <a:lnTo>
                    <a:pt x="740" y="172"/>
                  </a:lnTo>
                  <a:lnTo>
                    <a:pt x="740" y="172"/>
                  </a:lnTo>
                  <a:lnTo>
                    <a:pt x="742" y="172"/>
                  </a:lnTo>
                  <a:lnTo>
                    <a:pt x="742" y="172"/>
                  </a:lnTo>
                  <a:lnTo>
                    <a:pt x="742" y="172"/>
                  </a:lnTo>
                  <a:lnTo>
                    <a:pt x="742" y="172"/>
                  </a:lnTo>
                  <a:lnTo>
                    <a:pt x="742" y="170"/>
                  </a:lnTo>
                  <a:lnTo>
                    <a:pt x="743" y="170"/>
                  </a:lnTo>
                  <a:lnTo>
                    <a:pt x="743" y="170"/>
                  </a:lnTo>
                  <a:lnTo>
                    <a:pt x="743" y="170"/>
                  </a:lnTo>
                  <a:lnTo>
                    <a:pt x="745" y="170"/>
                  </a:lnTo>
                  <a:lnTo>
                    <a:pt x="745" y="170"/>
                  </a:lnTo>
                  <a:lnTo>
                    <a:pt x="745" y="170"/>
                  </a:lnTo>
                  <a:lnTo>
                    <a:pt x="745" y="170"/>
                  </a:lnTo>
                  <a:lnTo>
                    <a:pt x="745" y="170"/>
                  </a:lnTo>
                  <a:lnTo>
                    <a:pt x="745" y="170"/>
                  </a:lnTo>
                  <a:lnTo>
                    <a:pt x="743" y="170"/>
                  </a:lnTo>
                  <a:lnTo>
                    <a:pt x="743" y="170"/>
                  </a:lnTo>
                  <a:lnTo>
                    <a:pt x="743" y="170"/>
                  </a:lnTo>
                  <a:lnTo>
                    <a:pt x="742" y="170"/>
                  </a:lnTo>
                  <a:lnTo>
                    <a:pt x="742" y="170"/>
                  </a:lnTo>
                  <a:lnTo>
                    <a:pt x="742" y="170"/>
                  </a:lnTo>
                  <a:lnTo>
                    <a:pt x="742" y="170"/>
                  </a:lnTo>
                  <a:lnTo>
                    <a:pt x="742" y="170"/>
                  </a:lnTo>
                  <a:lnTo>
                    <a:pt x="743" y="170"/>
                  </a:lnTo>
                  <a:lnTo>
                    <a:pt x="743" y="168"/>
                  </a:lnTo>
                  <a:lnTo>
                    <a:pt x="743" y="168"/>
                  </a:lnTo>
                  <a:lnTo>
                    <a:pt x="743" y="168"/>
                  </a:lnTo>
                  <a:lnTo>
                    <a:pt x="743" y="168"/>
                  </a:lnTo>
                  <a:lnTo>
                    <a:pt x="743" y="168"/>
                  </a:lnTo>
                  <a:lnTo>
                    <a:pt x="743" y="168"/>
                  </a:lnTo>
                  <a:lnTo>
                    <a:pt x="743" y="167"/>
                  </a:lnTo>
                  <a:lnTo>
                    <a:pt x="743" y="167"/>
                  </a:lnTo>
                  <a:lnTo>
                    <a:pt x="743" y="167"/>
                  </a:lnTo>
                  <a:lnTo>
                    <a:pt x="743" y="167"/>
                  </a:lnTo>
                  <a:lnTo>
                    <a:pt x="743" y="167"/>
                  </a:lnTo>
                  <a:lnTo>
                    <a:pt x="743" y="167"/>
                  </a:lnTo>
                  <a:lnTo>
                    <a:pt x="742" y="167"/>
                  </a:lnTo>
                  <a:lnTo>
                    <a:pt x="742" y="167"/>
                  </a:lnTo>
                  <a:lnTo>
                    <a:pt x="742" y="167"/>
                  </a:lnTo>
                  <a:lnTo>
                    <a:pt x="742" y="167"/>
                  </a:lnTo>
                  <a:lnTo>
                    <a:pt x="742" y="167"/>
                  </a:lnTo>
                  <a:lnTo>
                    <a:pt x="742" y="167"/>
                  </a:lnTo>
                  <a:lnTo>
                    <a:pt x="742" y="167"/>
                  </a:lnTo>
                  <a:lnTo>
                    <a:pt x="742" y="167"/>
                  </a:lnTo>
                  <a:lnTo>
                    <a:pt x="742" y="165"/>
                  </a:lnTo>
                  <a:lnTo>
                    <a:pt x="743" y="165"/>
                  </a:lnTo>
                  <a:lnTo>
                    <a:pt x="743" y="165"/>
                  </a:lnTo>
                  <a:lnTo>
                    <a:pt x="742" y="165"/>
                  </a:lnTo>
                  <a:lnTo>
                    <a:pt x="742" y="165"/>
                  </a:lnTo>
                  <a:lnTo>
                    <a:pt x="742" y="165"/>
                  </a:lnTo>
                  <a:lnTo>
                    <a:pt x="742" y="165"/>
                  </a:lnTo>
                  <a:lnTo>
                    <a:pt x="740" y="165"/>
                  </a:lnTo>
                  <a:lnTo>
                    <a:pt x="740" y="165"/>
                  </a:lnTo>
                  <a:lnTo>
                    <a:pt x="740" y="165"/>
                  </a:lnTo>
                  <a:lnTo>
                    <a:pt x="740" y="165"/>
                  </a:lnTo>
                  <a:lnTo>
                    <a:pt x="740" y="165"/>
                  </a:lnTo>
                  <a:lnTo>
                    <a:pt x="740" y="165"/>
                  </a:lnTo>
                  <a:lnTo>
                    <a:pt x="740" y="165"/>
                  </a:lnTo>
                  <a:lnTo>
                    <a:pt x="738" y="165"/>
                  </a:lnTo>
                  <a:lnTo>
                    <a:pt x="738" y="165"/>
                  </a:lnTo>
                  <a:lnTo>
                    <a:pt x="738" y="165"/>
                  </a:lnTo>
                  <a:lnTo>
                    <a:pt x="738" y="165"/>
                  </a:lnTo>
                  <a:lnTo>
                    <a:pt x="736" y="165"/>
                  </a:lnTo>
                  <a:lnTo>
                    <a:pt x="736" y="165"/>
                  </a:lnTo>
                  <a:lnTo>
                    <a:pt x="736" y="165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6" y="170"/>
                  </a:lnTo>
                  <a:lnTo>
                    <a:pt x="734" y="168"/>
                  </a:lnTo>
                  <a:lnTo>
                    <a:pt x="734" y="168"/>
                  </a:lnTo>
                  <a:lnTo>
                    <a:pt x="734" y="168"/>
                  </a:lnTo>
                  <a:lnTo>
                    <a:pt x="734" y="168"/>
                  </a:lnTo>
                  <a:lnTo>
                    <a:pt x="734" y="167"/>
                  </a:lnTo>
                  <a:lnTo>
                    <a:pt x="734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4" y="167"/>
                  </a:lnTo>
                  <a:lnTo>
                    <a:pt x="734" y="167"/>
                  </a:lnTo>
                  <a:lnTo>
                    <a:pt x="734" y="167"/>
                  </a:lnTo>
                  <a:lnTo>
                    <a:pt x="734" y="167"/>
                  </a:lnTo>
                  <a:lnTo>
                    <a:pt x="732" y="167"/>
                  </a:lnTo>
                  <a:lnTo>
                    <a:pt x="732" y="167"/>
                  </a:lnTo>
                  <a:lnTo>
                    <a:pt x="732" y="167"/>
                  </a:lnTo>
                  <a:lnTo>
                    <a:pt x="732" y="167"/>
                  </a:lnTo>
                  <a:lnTo>
                    <a:pt x="732" y="167"/>
                  </a:lnTo>
                  <a:lnTo>
                    <a:pt x="732" y="168"/>
                  </a:lnTo>
                  <a:lnTo>
                    <a:pt x="732" y="168"/>
                  </a:lnTo>
                  <a:lnTo>
                    <a:pt x="731" y="168"/>
                  </a:lnTo>
                  <a:lnTo>
                    <a:pt x="731" y="168"/>
                  </a:lnTo>
                  <a:lnTo>
                    <a:pt x="731" y="168"/>
                  </a:lnTo>
                  <a:lnTo>
                    <a:pt x="731" y="170"/>
                  </a:lnTo>
                  <a:lnTo>
                    <a:pt x="731" y="170"/>
                  </a:lnTo>
                  <a:lnTo>
                    <a:pt x="731" y="170"/>
                  </a:lnTo>
                  <a:lnTo>
                    <a:pt x="731" y="170"/>
                  </a:lnTo>
                  <a:lnTo>
                    <a:pt x="731" y="170"/>
                  </a:lnTo>
                  <a:lnTo>
                    <a:pt x="731" y="170"/>
                  </a:lnTo>
                  <a:lnTo>
                    <a:pt x="731" y="170"/>
                  </a:lnTo>
                  <a:lnTo>
                    <a:pt x="729" y="170"/>
                  </a:lnTo>
                  <a:lnTo>
                    <a:pt x="729" y="172"/>
                  </a:lnTo>
                  <a:lnTo>
                    <a:pt x="729" y="172"/>
                  </a:lnTo>
                  <a:lnTo>
                    <a:pt x="729" y="172"/>
                  </a:lnTo>
                  <a:lnTo>
                    <a:pt x="729" y="172"/>
                  </a:lnTo>
                  <a:lnTo>
                    <a:pt x="727" y="172"/>
                  </a:lnTo>
                  <a:lnTo>
                    <a:pt x="729" y="170"/>
                  </a:lnTo>
                  <a:lnTo>
                    <a:pt x="729" y="170"/>
                  </a:lnTo>
                  <a:lnTo>
                    <a:pt x="729" y="170"/>
                  </a:lnTo>
                  <a:lnTo>
                    <a:pt x="729" y="170"/>
                  </a:lnTo>
                  <a:lnTo>
                    <a:pt x="729" y="168"/>
                  </a:lnTo>
                  <a:lnTo>
                    <a:pt x="729" y="168"/>
                  </a:lnTo>
                  <a:lnTo>
                    <a:pt x="731" y="168"/>
                  </a:lnTo>
                  <a:lnTo>
                    <a:pt x="731" y="168"/>
                  </a:lnTo>
                  <a:lnTo>
                    <a:pt x="731" y="168"/>
                  </a:lnTo>
                  <a:lnTo>
                    <a:pt x="731" y="168"/>
                  </a:lnTo>
                  <a:lnTo>
                    <a:pt x="731" y="167"/>
                  </a:lnTo>
                  <a:lnTo>
                    <a:pt x="731" y="167"/>
                  </a:lnTo>
                  <a:lnTo>
                    <a:pt x="732" y="167"/>
                  </a:lnTo>
                  <a:lnTo>
                    <a:pt x="732" y="165"/>
                  </a:lnTo>
                  <a:lnTo>
                    <a:pt x="732" y="165"/>
                  </a:lnTo>
                  <a:lnTo>
                    <a:pt x="734" y="165"/>
                  </a:lnTo>
                  <a:lnTo>
                    <a:pt x="734" y="165"/>
                  </a:lnTo>
                  <a:lnTo>
                    <a:pt x="734" y="165"/>
                  </a:lnTo>
                  <a:lnTo>
                    <a:pt x="736" y="165"/>
                  </a:lnTo>
                  <a:lnTo>
                    <a:pt x="736" y="163"/>
                  </a:lnTo>
                  <a:lnTo>
                    <a:pt x="736" y="163"/>
                  </a:lnTo>
                  <a:lnTo>
                    <a:pt x="734" y="163"/>
                  </a:lnTo>
                  <a:lnTo>
                    <a:pt x="734" y="163"/>
                  </a:lnTo>
                  <a:lnTo>
                    <a:pt x="734" y="163"/>
                  </a:lnTo>
                  <a:lnTo>
                    <a:pt x="732" y="163"/>
                  </a:lnTo>
                  <a:lnTo>
                    <a:pt x="732" y="163"/>
                  </a:lnTo>
                  <a:lnTo>
                    <a:pt x="732" y="163"/>
                  </a:lnTo>
                  <a:lnTo>
                    <a:pt x="731" y="163"/>
                  </a:lnTo>
                  <a:lnTo>
                    <a:pt x="731" y="163"/>
                  </a:lnTo>
                  <a:lnTo>
                    <a:pt x="731" y="163"/>
                  </a:lnTo>
                  <a:lnTo>
                    <a:pt x="731" y="163"/>
                  </a:lnTo>
                  <a:lnTo>
                    <a:pt x="729" y="163"/>
                  </a:lnTo>
                  <a:lnTo>
                    <a:pt x="729" y="163"/>
                  </a:lnTo>
                  <a:lnTo>
                    <a:pt x="729" y="163"/>
                  </a:lnTo>
                  <a:lnTo>
                    <a:pt x="727" y="163"/>
                  </a:lnTo>
                  <a:lnTo>
                    <a:pt x="727" y="163"/>
                  </a:lnTo>
                  <a:lnTo>
                    <a:pt x="727" y="163"/>
                  </a:lnTo>
                  <a:lnTo>
                    <a:pt x="727" y="163"/>
                  </a:lnTo>
                  <a:lnTo>
                    <a:pt x="725" y="163"/>
                  </a:lnTo>
                  <a:lnTo>
                    <a:pt x="725" y="163"/>
                  </a:lnTo>
                  <a:lnTo>
                    <a:pt x="725" y="163"/>
                  </a:lnTo>
                  <a:lnTo>
                    <a:pt x="725" y="163"/>
                  </a:lnTo>
                  <a:lnTo>
                    <a:pt x="725" y="163"/>
                  </a:lnTo>
                  <a:lnTo>
                    <a:pt x="725" y="163"/>
                  </a:lnTo>
                  <a:lnTo>
                    <a:pt x="723" y="163"/>
                  </a:lnTo>
                  <a:lnTo>
                    <a:pt x="723" y="163"/>
                  </a:lnTo>
                  <a:lnTo>
                    <a:pt x="723" y="163"/>
                  </a:lnTo>
                  <a:lnTo>
                    <a:pt x="723" y="163"/>
                  </a:lnTo>
                  <a:lnTo>
                    <a:pt x="723" y="165"/>
                  </a:lnTo>
                  <a:lnTo>
                    <a:pt x="723" y="165"/>
                  </a:lnTo>
                  <a:lnTo>
                    <a:pt x="723" y="165"/>
                  </a:lnTo>
                  <a:lnTo>
                    <a:pt x="723" y="165"/>
                  </a:lnTo>
                  <a:lnTo>
                    <a:pt x="723" y="167"/>
                  </a:lnTo>
                  <a:lnTo>
                    <a:pt x="721" y="167"/>
                  </a:lnTo>
                  <a:lnTo>
                    <a:pt x="721" y="165"/>
                  </a:lnTo>
                  <a:lnTo>
                    <a:pt x="721" y="167"/>
                  </a:lnTo>
                  <a:lnTo>
                    <a:pt x="721" y="167"/>
                  </a:lnTo>
                  <a:lnTo>
                    <a:pt x="720" y="167"/>
                  </a:lnTo>
                  <a:lnTo>
                    <a:pt x="720" y="167"/>
                  </a:lnTo>
                  <a:lnTo>
                    <a:pt x="720" y="167"/>
                  </a:lnTo>
                  <a:lnTo>
                    <a:pt x="720" y="167"/>
                  </a:lnTo>
                  <a:lnTo>
                    <a:pt x="720" y="167"/>
                  </a:lnTo>
                  <a:lnTo>
                    <a:pt x="720" y="165"/>
                  </a:lnTo>
                  <a:lnTo>
                    <a:pt x="721" y="165"/>
                  </a:lnTo>
                  <a:lnTo>
                    <a:pt x="721" y="165"/>
                  </a:lnTo>
                  <a:lnTo>
                    <a:pt x="721" y="163"/>
                  </a:lnTo>
                  <a:lnTo>
                    <a:pt x="721" y="163"/>
                  </a:lnTo>
                  <a:lnTo>
                    <a:pt x="721" y="161"/>
                  </a:lnTo>
                  <a:lnTo>
                    <a:pt x="720" y="161"/>
                  </a:lnTo>
                  <a:lnTo>
                    <a:pt x="720" y="161"/>
                  </a:lnTo>
                  <a:lnTo>
                    <a:pt x="720" y="161"/>
                  </a:lnTo>
                  <a:lnTo>
                    <a:pt x="720" y="159"/>
                  </a:lnTo>
                  <a:lnTo>
                    <a:pt x="718" y="159"/>
                  </a:lnTo>
                  <a:lnTo>
                    <a:pt x="718" y="159"/>
                  </a:lnTo>
                  <a:lnTo>
                    <a:pt x="718" y="161"/>
                  </a:lnTo>
                  <a:lnTo>
                    <a:pt x="718" y="161"/>
                  </a:lnTo>
                  <a:lnTo>
                    <a:pt x="716" y="161"/>
                  </a:lnTo>
                  <a:lnTo>
                    <a:pt x="716" y="161"/>
                  </a:lnTo>
                  <a:lnTo>
                    <a:pt x="714" y="161"/>
                  </a:lnTo>
                  <a:lnTo>
                    <a:pt x="714" y="161"/>
                  </a:lnTo>
                  <a:lnTo>
                    <a:pt x="714" y="161"/>
                  </a:lnTo>
                  <a:lnTo>
                    <a:pt x="712" y="161"/>
                  </a:lnTo>
                  <a:lnTo>
                    <a:pt x="712" y="161"/>
                  </a:lnTo>
                  <a:lnTo>
                    <a:pt x="712" y="161"/>
                  </a:lnTo>
                  <a:lnTo>
                    <a:pt x="712" y="161"/>
                  </a:lnTo>
                  <a:lnTo>
                    <a:pt x="712" y="161"/>
                  </a:lnTo>
                  <a:lnTo>
                    <a:pt x="712" y="163"/>
                  </a:lnTo>
                  <a:lnTo>
                    <a:pt x="712" y="163"/>
                  </a:lnTo>
                  <a:lnTo>
                    <a:pt x="712" y="163"/>
                  </a:lnTo>
                  <a:lnTo>
                    <a:pt x="712" y="163"/>
                  </a:lnTo>
                  <a:lnTo>
                    <a:pt x="711" y="165"/>
                  </a:lnTo>
                  <a:lnTo>
                    <a:pt x="711" y="163"/>
                  </a:lnTo>
                  <a:lnTo>
                    <a:pt x="711" y="163"/>
                  </a:lnTo>
                  <a:lnTo>
                    <a:pt x="712" y="163"/>
                  </a:lnTo>
                  <a:lnTo>
                    <a:pt x="712" y="163"/>
                  </a:lnTo>
                  <a:lnTo>
                    <a:pt x="712" y="161"/>
                  </a:lnTo>
                  <a:lnTo>
                    <a:pt x="712" y="161"/>
                  </a:lnTo>
                  <a:lnTo>
                    <a:pt x="711" y="161"/>
                  </a:lnTo>
                  <a:lnTo>
                    <a:pt x="711" y="161"/>
                  </a:lnTo>
                  <a:lnTo>
                    <a:pt x="711" y="159"/>
                  </a:lnTo>
                  <a:lnTo>
                    <a:pt x="711" y="159"/>
                  </a:lnTo>
                  <a:lnTo>
                    <a:pt x="709" y="159"/>
                  </a:lnTo>
                  <a:lnTo>
                    <a:pt x="709" y="161"/>
                  </a:lnTo>
                  <a:lnTo>
                    <a:pt x="709" y="161"/>
                  </a:lnTo>
                  <a:lnTo>
                    <a:pt x="707" y="161"/>
                  </a:lnTo>
                  <a:lnTo>
                    <a:pt x="707" y="163"/>
                  </a:lnTo>
                  <a:lnTo>
                    <a:pt x="707" y="163"/>
                  </a:lnTo>
                  <a:lnTo>
                    <a:pt x="707" y="163"/>
                  </a:lnTo>
                  <a:lnTo>
                    <a:pt x="707" y="163"/>
                  </a:lnTo>
                  <a:lnTo>
                    <a:pt x="707" y="163"/>
                  </a:lnTo>
                  <a:lnTo>
                    <a:pt x="707" y="165"/>
                  </a:lnTo>
                  <a:lnTo>
                    <a:pt x="709" y="165"/>
                  </a:lnTo>
                  <a:lnTo>
                    <a:pt x="709" y="167"/>
                  </a:lnTo>
                  <a:lnTo>
                    <a:pt x="709" y="167"/>
                  </a:lnTo>
                  <a:lnTo>
                    <a:pt x="707" y="167"/>
                  </a:lnTo>
                  <a:lnTo>
                    <a:pt x="707" y="168"/>
                  </a:lnTo>
                  <a:lnTo>
                    <a:pt x="707" y="168"/>
                  </a:lnTo>
                  <a:lnTo>
                    <a:pt x="707" y="168"/>
                  </a:lnTo>
                  <a:lnTo>
                    <a:pt x="707" y="167"/>
                  </a:lnTo>
                  <a:lnTo>
                    <a:pt x="707" y="167"/>
                  </a:lnTo>
                  <a:lnTo>
                    <a:pt x="707" y="165"/>
                  </a:lnTo>
                  <a:lnTo>
                    <a:pt x="707" y="165"/>
                  </a:lnTo>
                  <a:lnTo>
                    <a:pt x="707" y="165"/>
                  </a:lnTo>
                  <a:lnTo>
                    <a:pt x="707" y="165"/>
                  </a:lnTo>
                  <a:lnTo>
                    <a:pt x="705" y="165"/>
                  </a:lnTo>
                  <a:lnTo>
                    <a:pt x="705" y="165"/>
                  </a:lnTo>
                  <a:lnTo>
                    <a:pt x="705" y="163"/>
                  </a:lnTo>
                  <a:lnTo>
                    <a:pt x="705" y="163"/>
                  </a:lnTo>
                  <a:lnTo>
                    <a:pt x="705" y="163"/>
                  </a:lnTo>
                  <a:lnTo>
                    <a:pt x="705" y="161"/>
                  </a:lnTo>
                  <a:lnTo>
                    <a:pt x="705" y="161"/>
                  </a:lnTo>
                  <a:lnTo>
                    <a:pt x="705" y="161"/>
                  </a:lnTo>
                  <a:lnTo>
                    <a:pt x="705" y="161"/>
                  </a:lnTo>
                  <a:lnTo>
                    <a:pt x="703" y="159"/>
                  </a:lnTo>
                  <a:lnTo>
                    <a:pt x="703" y="159"/>
                  </a:lnTo>
                  <a:lnTo>
                    <a:pt x="703" y="159"/>
                  </a:lnTo>
                  <a:lnTo>
                    <a:pt x="701" y="159"/>
                  </a:lnTo>
                  <a:lnTo>
                    <a:pt x="701" y="159"/>
                  </a:lnTo>
                  <a:lnTo>
                    <a:pt x="700" y="159"/>
                  </a:lnTo>
                  <a:lnTo>
                    <a:pt x="700" y="159"/>
                  </a:lnTo>
                  <a:lnTo>
                    <a:pt x="700" y="157"/>
                  </a:lnTo>
                  <a:lnTo>
                    <a:pt x="698" y="157"/>
                  </a:lnTo>
                  <a:lnTo>
                    <a:pt x="698" y="157"/>
                  </a:lnTo>
                  <a:lnTo>
                    <a:pt x="696" y="157"/>
                  </a:lnTo>
                  <a:lnTo>
                    <a:pt x="696" y="156"/>
                  </a:lnTo>
                  <a:lnTo>
                    <a:pt x="696" y="156"/>
                  </a:lnTo>
                  <a:lnTo>
                    <a:pt x="694" y="156"/>
                  </a:lnTo>
                  <a:lnTo>
                    <a:pt x="694" y="156"/>
                  </a:lnTo>
                  <a:lnTo>
                    <a:pt x="694" y="156"/>
                  </a:lnTo>
                  <a:lnTo>
                    <a:pt x="694" y="156"/>
                  </a:lnTo>
                  <a:lnTo>
                    <a:pt x="694" y="156"/>
                  </a:lnTo>
                  <a:lnTo>
                    <a:pt x="694" y="156"/>
                  </a:lnTo>
                  <a:lnTo>
                    <a:pt x="696" y="156"/>
                  </a:lnTo>
                  <a:lnTo>
                    <a:pt x="698" y="156"/>
                  </a:lnTo>
                  <a:lnTo>
                    <a:pt x="698" y="157"/>
                  </a:lnTo>
                  <a:lnTo>
                    <a:pt x="698" y="156"/>
                  </a:lnTo>
                  <a:lnTo>
                    <a:pt x="700" y="156"/>
                  </a:lnTo>
                  <a:lnTo>
                    <a:pt x="700" y="156"/>
                  </a:lnTo>
                  <a:lnTo>
                    <a:pt x="698" y="156"/>
                  </a:lnTo>
                  <a:lnTo>
                    <a:pt x="698" y="156"/>
                  </a:lnTo>
                  <a:lnTo>
                    <a:pt x="696" y="154"/>
                  </a:lnTo>
                  <a:lnTo>
                    <a:pt x="694" y="154"/>
                  </a:lnTo>
                  <a:lnTo>
                    <a:pt x="690" y="152"/>
                  </a:lnTo>
                  <a:lnTo>
                    <a:pt x="689" y="152"/>
                  </a:lnTo>
                  <a:lnTo>
                    <a:pt x="687" y="152"/>
                  </a:lnTo>
                  <a:lnTo>
                    <a:pt x="685" y="152"/>
                  </a:lnTo>
                  <a:lnTo>
                    <a:pt x="685" y="152"/>
                  </a:lnTo>
                  <a:lnTo>
                    <a:pt x="683" y="152"/>
                  </a:lnTo>
                  <a:lnTo>
                    <a:pt x="683" y="152"/>
                  </a:lnTo>
                  <a:lnTo>
                    <a:pt x="683" y="152"/>
                  </a:lnTo>
                  <a:lnTo>
                    <a:pt x="683" y="150"/>
                  </a:lnTo>
                  <a:lnTo>
                    <a:pt x="685" y="150"/>
                  </a:lnTo>
                  <a:lnTo>
                    <a:pt x="687" y="152"/>
                  </a:lnTo>
                  <a:lnTo>
                    <a:pt x="689" y="152"/>
                  </a:lnTo>
                  <a:lnTo>
                    <a:pt x="689" y="152"/>
                  </a:lnTo>
                  <a:lnTo>
                    <a:pt x="690" y="152"/>
                  </a:lnTo>
                  <a:lnTo>
                    <a:pt x="690" y="152"/>
                  </a:lnTo>
                  <a:lnTo>
                    <a:pt x="690" y="152"/>
                  </a:lnTo>
                  <a:lnTo>
                    <a:pt x="690" y="150"/>
                  </a:lnTo>
                  <a:lnTo>
                    <a:pt x="690" y="152"/>
                  </a:lnTo>
                  <a:lnTo>
                    <a:pt x="690" y="152"/>
                  </a:lnTo>
                  <a:lnTo>
                    <a:pt x="692" y="152"/>
                  </a:lnTo>
                  <a:lnTo>
                    <a:pt x="694" y="152"/>
                  </a:lnTo>
                  <a:lnTo>
                    <a:pt x="696" y="152"/>
                  </a:lnTo>
                  <a:lnTo>
                    <a:pt x="698" y="154"/>
                  </a:lnTo>
                  <a:lnTo>
                    <a:pt x="700" y="154"/>
                  </a:lnTo>
                  <a:lnTo>
                    <a:pt x="700" y="156"/>
                  </a:lnTo>
                  <a:lnTo>
                    <a:pt x="701" y="156"/>
                  </a:lnTo>
                  <a:lnTo>
                    <a:pt x="701" y="156"/>
                  </a:lnTo>
                  <a:lnTo>
                    <a:pt x="703" y="157"/>
                  </a:lnTo>
                  <a:lnTo>
                    <a:pt x="703" y="157"/>
                  </a:lnTo>
                  <a:lnTo>
                    <a:pt x="705" y="157"/>
                  </a:lnTo>
                  <a:lnTo>
                    <a:pt x="705" y="156"/>
                  </a:lnTo>
                  <a:lnTo>
                    <a:pt x="705" y="156"/>
                  </a:lnTo>
                  <a:lnTo>
                    <a:pt x="703" y="156"/>
                  </a:lnTo>
                  <a:lnTo>
                    <a:pt x="703" y="154"/>
                  </a:lnTo>
                  <a:lnTo>
                    <a:pt x="703" y="154"/>
                  </a:lnTo>
                  <a:lnTo>
                    <a:pt x="703" y="154"/>
                  </a:lnTo>
                  <a:lnTo>
                    <a:pt x="703" y="154"/>
                  </a:lnTo>
                  <a:lnTo>
                    <a:pt x="705" y="154"/>
                  </a:lnTo>
                  <a:lnTo>
                    <a:pt x="705" y="156"/>
                  </a:lnTo>
                  <a:lnTo>
                    <a:pt x="705" y="156"/>
                  </a:lnTo>
                  <a:lnTo>
                    <a:pt x="705" y="156"/>
                  </a:lnTo>
                  <a:lnTo>
                    <a:pt x="705" y="156"/>
                  </a:lnTo>
                  <a:lnTo>
                    <a:pt x="705" y="156"/>
                  </a:lnTo>
                  <a:lnTo>
                    <a:pt x="705" y="157"/>
                  </a:lnTo>
                  <a:lnTo>
                    <a:pt x="707" y="157"/>
                  </a:lnTo>
                  <a:lnTo>
                    <a:pt x="707" y="157"/>
                  </a:lnTo>
                  <a:lnTo>
                    <a:pt x="707" y="157"/>
                  </a:lnTo>
                  <a:lnTo>
                    <a:pt x="707" y="157"/>
                  </a:lnTo>
                  <a:lnTo>
                    <a:pt x="709" y="156"/>
                  </a:lnTo>
                  <a:lnTo>
                    <a:pt x="709" y="156"/>
                  </a:lnTo>
                  <a:lnTo>
                    <a:pt x="709" y="156"/>
                  </a:lnTo>
                  <a:lnTo>
                    <a:pt x="711" y="156"/>
                  </a:lnTo>
                  <a:lnTo>
                    <a:pt x="711" y="156"/>
                  </a:lnTo>
                  <a:lnTo>
                    <a:pt x="711" y="156"/>
                  </a:lnTo>
                  <a:lnTo>
                    <a:pt x="711" y="156"/>
                  </a:lnTo>
                  <a:lnTo>
                    <a:pt x="709" y="157"/>
                  </a:lnTo>
                  <a:lnTo>
                    <a:pt x="709" y="157"/>
                  </a:lnTo>
                  <a:lnTo>
                    <a:pt x="709" y="157"/>
                  </a:lnTo>
                  <a:lnTo>
                    <a:pt x="709" y="157"/>
                  </a:lnTo>
                  <a:lnTo>
                    <a:pt x="709" y="157"/>
                  </a:lnTo>
                  <a:lnTo>
                    <a:pt x="709" y="157"/>
                  </a:lnTo>
                  <a:lnTo>
                    <a:pt x="711" y="157"/>
                  </a:lnTo>
                  <a:lnTo>
                    <a:pt x="711" y="157"/>
                  </a:lnTo>
                  <a:lnTo>
                    <a:pt x="711" y="157"/>
                  </a:lnTo>
                  <a:lnTo>
                    <a:pt x="712" y="157"/>
                  </a:lnTo>
                  <a:lnTo>
                    <a:pt x="712" y="157"/>
                  </a:lnTo>
                  <a:lnTo>
                    <a:pt x="712" y="157"/>
                  </a:lnTo>
                  <a:lnTo>
                    <a:pt x="712" y="157"/>
                  </a:lnTo>
                  <a:lnTo>
                    <a:pt x="712" y="157"/>
                  </a:lnTo>
                  <a:lnTo>
                    <a:pt x="714" y="157"/>
                  </a:lnTo>
                  <a:lnTo>
                    <a:pt x="714" y="157"/>
                  </a:lnTo>
                  <a:lnTo>
                    <a:pt x="714" y="157"/>
                  </a:lnTo>
                  <a:lnTo>
                    <a:pt x="714" y="157"/>
                  </a:lnTo>
                  <a:lnTo>
                    <a:pt x="714" y="156"/>
                  </a:lnTo>
                  <a:lnTo>
                    <a:pt x="716" y="156"/>
                  </a:lnTo>
                  <a:lnTo>
                    <a:pt x="716" y="156"/>
                  </a:lnTo>
                  <a:lnTo>
                    <a:pt x="716" y="156"/>
                  </a:lnTo>
                  <a:lnTo>
                    <a:pt x="716" y="157"/>
                  </a:lnTo>
                  <a:lnTo>
                    <a:pt x="714" y="157"/>
                  </a:lnTo>
                  <a:lnTo>
                    <a:pt x="714" y="157"/>
                  </a:lnTo>
                  <a:lnTo>
                    <a:pt x="716" y="157"/>
                  </a:lnTo>
                  <a:lnTo>
                    <a:pt x="716" y="157"/>
                  </a:lnTo>
                  <a:lnTo>
                    <a:pt x="716" y="157"/>
                  </a:lnTo>
                  <a:lnTo>
                    <a:pt x="718" y="157"/>
                  </a:lnTo>
                  <a:lnTo>
                    <a:pt x="718" y="157"/>
                  </a:lnTo>
                  <a:lnTo>
                    <a:pt x="718" y="157"/>
                  </a:lnTo>
                  <a:lnTo>
                    <a:pt x="718" y="156"/>
                  </a:lnTo>
                  <a:lnTo>
                    <a:pt x="718" y="156"/>
                  </a:lnTo>
                  <a:lnTo>
                    <a:pt x="718" y="154"/>
                  </a:lnTo>
                  <a:lnTo>
                    <a:pt x="718" y="154"/>
                  </a:lnTo>
                  <a:lnTo>
                    <a:pt x="718" y="152"/>
                  </a:lnTo>
                  <a:lnTo>
                    <a:pt x="718" y="152"/>
                  </a:lnTo>
                  <a:lnTo>
                    <a:pt x="718" y="152"/>
                  </a:lnTo>
                  <a:lnTo>
                    <a:pt x="718" y="150"/>
                  </a:lnTo>
                  <a:lnTo>
                    <a:pt x="718" y="150"/>
                  </a:lnTo>
                  <a:lnTo>
                    <a:pt x="720" y="150"/>
                  </a:lnTo>
                  <a:lnTo>
                    <a:pt x="720" y="148"/>
                  </a:lnTo>
                  <a:lnTo>
                    <a:pt x="720" y="148"/>
                  </a:lnTo>
                  <a:lnTo>
                    <a:pt x="720" y="150"/>
                  </a:lnTo>
                  <a:lnTo>
                    <a:pt x="720" y="150"/>
                  </a:lnTo>
                  <a:lnTo>
                    <a:pt x="720" y="152"/>
                  </a:lnTo>
                  <a:lnTo>
                    <a:pt x="720" y="152"/>
                  </a:lnTo>
                  <a:lnTo>
                    <a:pt x="720" y="152"/>
                  </a:lnTo>
                  <a:lnTo>
                    <a:pt x="720" y="154"/>
                  </a:lnTo>
                  <a:lnTo>
                    <a:pt x="720" y="154"/>
                  </a:lnTo>
                  <a:lnTo>
                    <a:pt x="720" y="154"/>
                  </a:lnTo>
                  <a:lnTo>
                    <a:pt x="720" y="154"/>
                  </a:lnTo>
                  <a:lnTo>
                    <a:pt x="721" y="152"/>
                  </a:lnTo>
                  <a:lnTo>
                    <a:pt x="721" y="152"/>
                  </a:lnTo>
                  <a:lnTo>
                    <a:pt x="721" y="152"/>
                  </a:lnTo>
                  <a:lnTo>
                    <a:pt x="721" y="152"/>
                  </a:lnTo>
                  <a:lnTo>
                    <a:pt x="721" y="154"/>
                  </a:lnTo>
                  <a:lnTo>
                    <a:pt x="721" y="154"/>
                  </a:lnTo>
                  <a:lnTo>
                    <a:pt x="721" y="154"/>
                  </a:lnTo>
                  <a:lnTo>
                    <a:pt x="721" y="154"/>
                  </a:lnTo>
                  <a:lnTo>
                    <a:pt x="720" y="154"/>
                  </a:lnTo>
                  <a:lnTo>
                    <a:pt x="720" y="154"/>
                  </a:lnTo>
                  <a:lnTo>
                    <a:pt x="720" y="156"/>
                  </a:lnTo>
                  <a:lnTo>
                    <a:pt x="720" y="156"/>
                  </a:lnTo>
                  <a:lnTo>
                    <a:pt x="720" y="157"/>
                  </a:lnTo>
                  <a:lnTo>
                    <a:pt x="720" y="157"/>
                  </a:lnTo>
                  <a:lnTo>
                    <a:pt x="721" y="157"/>
                  </a:lnTo>
                  <a:lnTo>
                    <a:pt x="721" y="157"/>
                  </a:lnTo>
                  <a:lnTo>
                    <a:pt x="721" y="157"/>
                  </a:lnTo>
                  <a:lnTo>
                    <a:pt x="723" y="157"/>
                  </a:lnTo>
                  <a:lnTo>
                    <a:pt x="723" y="157"/>
                  </a:lnTo>
                  <a:lnTo>
                    <a:pt x="725" y="157"/>
                  </a:lnTo>
                  <a:lnTo>
                    <a:pt x="725" y="157"/>
                  </a:lnTo>
                  <a:lnTo>
                    <a:pt x="725" y="157"/>
                  </a:lnTo>
                  <a:lnTo>
                    <a:pt x="725" y="157"/>
                  </a:lnTo>
                  <a:lnTo>
                    <a:pt x="725" y="157"/>
                  </a:lnTo>
                  <a:lnTo>
                    <a:pt x="725" y="157"/>
                  </a:lnTo>
                  <a:lnTo>
                    <a:pt x="725" y="157"/>
                  </a:lnTo>
                  <a:lnTo>
                    <a:pt x="727" y="159"/>
                  </a:lnTo>
                  <a:lnTo>
                    <a:pt x="727" y="159"/>
                  </a:lnTo>
                  <a:lnTo>
                    <a:pt x="727" y="159"/>
                  </a:lnTo>
                  <a:lnTo>
                    <a:pt x="727" y="159"/>
                  </a:lnTo>
                  <a:lnTo>
                    <a:pt x="727" y="157"/>
                  </a:lnTo>
                  <a:lnTo>
                    <a:pt x="727" y="157"/>
                  </a:lnTo>
                  <a:lnTo>
                    <a:pt x="729" y="157"/>
                  </a:lnTo>
                  <a:lnTo>
                    <a:pt x="729" y="157"/>
                  </a:lnTo>
                  <a:lnTo>
                    <a:pt x="729" y="157"/>
                  </a:lnTo>
                  <a:lnTo>
                    <a:pt x="729" y="157"/>
                  </a:lnTo>
                  <a:lnTo>
                    <a:pt x="729" y="156"/>
                  </a:lnTo>
                  <a:lnTo>
                    <a:pt x="731" y="156"/>
                  </a:lnTo>
                  <a:lnTo>
                    <a:pt x="731" y="156"/>
                  </a:lnTo>
                  <a:lnTo>
                    <a:pt x="731" y="156"/>
                  </a:lnTo>
                  <a:lnTo>
                    <a:pt x="731" y="156"/>
                  </a:lnTo>
                  <a:lnTo>
                    <a:pt x="731" y="156"/>
                  </a:lnTo>
                  <a:lnTo>
                    <a:pt x="731" y="156"/>
                  </a:lnTo>
                  <a:lnTo>
                    <a:pt x="732" y="156"/>
                  </a:lnTo>
                  <a:lnTo>
                    <a:pt x="732" y="156"/>
                  </a:lnTo>
                  <a:lnTo>
                    <a:pt x="732" y="156"/>
                  </a:lnTo>
                  <a:lnTo>
                    <a:pt x="734" y="156"/>
                  </a:lnTo>
                  <a:lnTo>
                    <a:pt x="734" y="156"/>
                  </a:lnTo>
                  <a:lnTo>
                    <a:pt x="734" y="156"/>
                  </a:lnTo>
                  <a:lnTo>
                    <a:pt x="734" y="156"/>
                  </a:lnTo>
                  <a:lnTo>
                    <a:pt x="736" y="156"/>
                  </a:lnTo>
                  <a:lnTo>
                    <a:pt x="736" y="156"/>
                  </a:lnTo>
                  <a:lnTo>
                    <a:pt x="734" y="154"/>
                  </a:lnTo>
                  <a:lnTo>
                    <a:pt x="734" y="154"/>
                  </a:lnTo>
                  <a:lnTo>
                    <a:pt x="734" y="154"/>
                  </a:lnTo>
                  <a:lnTo>
                    <a:pt x="734" y="154"/>
                  </a:lnTo>
                  <a:lnTo>
                    <a:pt x="734" y="154"/>
                  </a:lnTo>
                  <a:lnTo>
                    <a:pt x="736" y="154"/>
                  </a:lnTo>
                  <a:lnTo>
                    <a:pt x="736" y="154"/>
                  </a:lnTo>
                  <a:lnTo>
                    <a:pt x="736" y="154"/>
                  </a:lnTo>
                  <a:lnTo>
                    <a:pt x="736" y="154"/>
                  </a:lnTo>
                  <a:lnTo>
                    <a:pt x="736" y="154"/>
                  </a:lnTo>
                  <a:lnTo>
                    <a:pt x="736" y="154"/>
                  </a:lnTo>
                  <a:lnTo>
                    <a:pt x="736" y="152"/>
                  </a:lnTo>
                  <a:lnTo>
                    <a:pt x="736" y="152"/>
                  </a:lnTo>
                  <a:lnTo>
                    <a:pt x="736" y="152"/>
                  </a:lnTo>
                  <a:lnTo>
                    <a:pt x="736" y="152"/>
                  </a:lnTo>
                  <a:lnTo>
                    <a:pt x="736" y="152"/>
                  </a:lnTo>
                  <a:lnTo>
                    <a:pt x="738" y="154"/>
                  </a:lnTo>
                  <a:lnTo>
                    <a:pt x="738" y="154"/>
                  </a:lnTo>
                  <a:lnTo>
                    <a:pt x="738" y="154"/>
                  </a:lnTo>
                  <a:lnTo>
                    <a:pt x="738" y="154"/>
                  </a:lnTo>
                  <a:lnTo>
                    <a:pt x="740" y="154"/>
                  </a:lnTo>
                  <a:lnTo>
                    <a:pt x="740" y="154"/>
                  </a:lnTo>
                  <a:lnTo>
                    <a:pt x="740" y="154"/>
                  </a:lnTo>
                  <a:lnTo>
                    <a:pt x="740" y="154"/>
                  </a:lnTo>
                  <a:lnTo>
                    <a:pt x="738" y="154"/>
                  </a:lnTo>
                  <a:lnTo>
                    <a:pt x="738" y="154"/>
                  </a:lnTo>
                  <a:lnTo>
                    <a:pt x="738" y="154"/>
                  </a:lnTo>
                  <a:lnTo>
                    <a:pt x="738" y="154"/>
                  </a:lnTo>
                  <a:lnTo>
                    <a:pt x="736" y="156"/>
                  </a:lnTo>
                  <a:lnTo>
                    <a:pt x="736" y="156"/>
                  </a:lnTo>
                  <a:lnTo>
                    <a:pt x="736" y="156"/>
                  </a:lnTo>
                  <a:lnTo>
                    <a:pt x="736" y="156"/>
                  </a:lnTo>
                  <a:lnTo>
                    <a:pt x="736" y="157"/>
                  </a:lnTo>
                  <a:lnTo>
                    <a:pt x="738" y="157"/>
                  </a:lnTo>
                  <a:lnTo>
                    <a:pt x="738" y="157"/>
                  </a:lnTo>
                  <a:lnTo>
                    <a:pt x="740" y="157"/>
                  </a:lnTo>
                  <a:lnTo>
                    <a:pt x="740" y="156"/>
                  </a:lnTo>
                  <a:lnTo>
                    <a:pt x="742" y="157"/>
                  </a:lnTo>
                  <a:lnTo>
                    <a:pt x="742" y="157"/>
                  </a:lnTo>
                  <a:lnTo>
                    <a:pt x="742" y="157"/>
                  </a:lnTo>
                  <a:lnTo>
                    <a:pt x="743" y="157"/>
                  </a:lnTo>
                  <a:lnTo>
                    <a:pt x="743" y="157"/>
                  </a:lnTo>
                  <a:lnTo>
                    <a:pt x="745" y="157"/>
                  </a:lnTo>
                  <a:lnTo>
                    <a:pt x="745" y="157"/>
                  </a:lnTo>
                  <a:lnTo>
                    <a:pt x="745" y="157"/>
                  </a:lnTo>
                  <a:lnTo>
                    <a:pt x="745" y="156"/>
                  </a:lnTo>
                  <a:lnTo>
                    <a:pt x="745" y="156"/>
                  </a:lnTo>
                  <a:lnTo>
                    <a:pt x="745" y="156"/>
                  </a:lnTo>
                  <a:lnTo>
                    <a:pt x="745" y="156"/>
                  </a:lnTo>
                  <a:lnTo>
                    <a:pt x="743" y="154"/>
                  </a:lnTo>
                  <a:lnTo>
                    <a:pt x="743" y="154"/>
                  </a:lnTo>
                  <a:lnTo>
                    <a:pt x="743" y="156"/>
                  </a:lnTo>
                  <a:lnTo>
                    <a:pt x="743" y="156"/>
                  </a:lnTo>
                  <a:lnTo>
                    <a:pt x="743" y="156"/>
                  </a:lnTo>
                  <a:lnTo>
                    <a:pt x="743" y="156"/>
                  </a:lnTo>
                  <a:lnTo>
                    <a:pt x="742" y="156"/>
                  </a:lnTo>
                  <a:lnTo>
                    <a:pt x="742" y="154"/>
                  </a:lnTo>
                  <a:lnTo>
                    <a:pt x="743" y="154"/>
                  </a:lnTo>
                  <a:lnTo>
                    <a:pt x="743" y="154"/>
                  </a:lnTo>
                  <a:lnTo>
                    <a:pt x="743" y="154"/>
                  </a:lnTo>
                  <a:lnTo>
                    <a:pt x="743" y="154"/>
                  </a:lnTo>
                  <a:lnTo>
                    <a:pt x="743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2"/>
                  </a:lnTo>
                  <a:lnTo>
                    <a:pt x="742" y="152"/>
                  </a:lnTo>
                  <a:lnTo>
                    <a:pt x="742" y="152"/>
                  </a:lnTo>
                  <a:lnTo>
                    <a:pt x="743" y="152"/>
                  </a:lnTo>
                  <a:lnTo>
                    <a:pt x="743" y="152"/>
                  </a:lnTo>
                  <a:lnTo>
                    <a:pt x="743" y="152"/>
                  </a:lnTo>
                  <a:lnTo>
                    <a:pt x="743" y="152"/>
                  </a:lnTo>
                  <a:lnTo>
                    <a:pt x="742" y="152"/>
                  </a:lnTo>
                  <a:lnTo>
                    <a:pt x="742" y="152"/>
                  </a:lnTo>
                  <a:lnTo>
                    <a:pt x="740" y="150"/>
                  </a:lnTo>
                  <a:lnTo>
                    <a:pt x="740" y="150"/>
                  </a:lnTo>
                  <a:lnTo>
                    <a:pt x="740" y="150"/>
                  </a:lnTo>
                  <a:lnTo>
                    <a:pt x="740" y="150"/>
                  </a:lnTo>
                  <a:lnTo>
                    <a:pt x="738" y="150"/>
                  </a:lnTo>
                  <a:lnTo>
                    <a:pt x="738" y="150"/>
                  </a:lnTo>
                  <a:lnTo>
                    <a:pt x="738" y="148"/>
                  </a:lnTo>
                  <a:lnTo>
                    <a:pt x="740" y="148"/>
                  </a:lnTo>
                  <a:lnTo>
                    <a:pt x="740" y="148"/>
                  </a:lnTo>
                  <a:lnTo>
                    <a:pt x="740" y="148"/>
                  </a:lnTo>
                  <a:lnTo>
                    <a:pt x="740" y="148"/>
                  </a:lnTo>
                  <a:lnTo>
                    <a:pt x="740" y="148"/>
                  </a:lnTo>
                  <a:lnTo>
                    <a:pt x="740" y="146"/>
                  </a:lnTo>
                  <a:lnTo>
                    <a:pt x="740" y="146"/>
                  </a:lnTo>
                  <a:lnTo>
                    <a:pt x="740" y="146"/>
                  </a:lnTo>
                  <a:lnTo>
                    <a:pt x="738" y="146"/>
                  </a:lnTo>
                  <a:lnTo>
                    <a:pt x="738" y="145"/>
                  </a:lnTo>
                  <a:lnTo>
                    <a:pt x="738" y="145"/>
                  </a:lnTo>
                  <a:lnTo>
                    <a:pt x="736" y="145"/>
                  </a:lnTo>
                  <a:lnTo>
                    <a:pt x="736" y="145"/>
                  </a:lnTo>
                  <a:lnTo>
                    <a:pt x="736" y="145"/>
                  </a:lnTo>
                  <a:lnTo>
                    <a:pt x="736" y="145"/>
                  </a:lnTo>
                  <a:lnTo>
                    <a:pt x="736" y="145"/>
                  </a:lnTo>
                  <a:lnTo>
                    <a:pt x="734" y="145"/>
                  </a:lnTo>
                  <a:lnTo>
                    <a:pt x="734" y="145"/>
                  </a:lnTo>
                  <a:lnTo>
                    <a:pt x="732" y="146"/>
                  </a:lnTo>
                  <a:lnTo>
                    <a:pt x="732" y="146"/>
                  </a:lnTo>
                  <a:lnTo>
                    <a:pt x="732" y="146"/>
                  </a:lnTo>
                  <a:lnTo>
                    <a:pt x="732" y="146"/>
                  </a:lnTo>
                  <a:lnTo>
                    <a:pt x="732" y="148"/>
                  </a:lnTo>
                  <a:lnTo>
                    <a:pt x="732" y="148"/>
                  </a:lnTo>
                  <a:lnTo>
                    <a:pt x="732" y="148"/>
                  </a:lnTo>
                  <a:lnTo>
                    <a:pt x="731" y="148"/>
                  </a:lnTo>
                  <a:lnTo>
                    <a:pt x="731" y="148"/>
                  </a:lnTo>
                  <a:lnTo>
                    <a:pt x="731" y="148"/>
                  </a:lnTo>
                  <a:lnTo>
                    <a:pt x="731" y="148"/>
                  </a:lnTo>
                  <a:lnTo>
                    <a:pt x="729" y="148"/>
                  </a:lnTo>
                  <a:lnTo>
                    <a:pt x="729" y="148"/>
                  </a:lnTo>
                  <a:lnTo>
                    <a:pt x="729" y="148"/>
                  </a:lnTo>
                  <a:lnTo>
                    <a:pt x="729" y="148"/>
                  </a:lnTo>
                  <a:lnTo>
                    <a:pt x="727" y="146"/>
                  </a:lnTo>
                  <a:lnTo>
                    <a:pt x="727" y="146"/>
                  </a:lnTo>
                  <a:lnTo>
                    <a:pt x="727" y="146"/>
                  </a:lnTo>
                  <a:lnTo>
                    <a:pt x="727" y="145"/>
                  </a:lnTo>
                  <a:lnTo>
                    <a:pt x="727" y="145"/>
                  </a:lnTo>
                  <a:lnTo>
                    <a:pt x="727" y="145"/>
                  </a:lnTo>
                  <a:lnTo>
                    <a:pt x="727" y="146"/>
                  </a:lnTo>
                  <a:lnTo>
                    <a:pt x="727" y="146"/>
                  </a:lnTo>
                  <a:lnTo>
                    <a:pt x="729" y="146"/>
                  </a:lnTo>
                  <a:lnTo>
                    <a:pt x="729" y="146"/>
                  </a:lnTo>
                  <a:lnTo>
                    <a:pt x="729" y="146"/>
                  </a:lnTo>
                  <a:lnTo>
                    <a:pt x="731" y="146"/>
                  </a:lnTo>
                  <a:lnTo>
                    <a:pt x="731" y="146"/>
                  </a:lnTo>
                  <a:lnTo>
                    <a:pt x="731" y="146"/>
                  </a:lnTo>
                  <a:lnTo>
                    <a:pt x="731" y="146"/>
                  </a:lnTo>
                  <a:lnTo>
                    <a:pt x="732" y="146"/>
                  </a:lnTo>
                  <a:lnTo>
                    <a:pt x="732" y="146"/>
                  </a:lnTo>
                  <a:lnTo>
                    <a:pt x="732" y="146"/>
                  </a:lnTo>
                  <a:lnTo>
                    <a:pt x="732" y="145"/>
                  </a:lnTo>
                  <a:lnTo>
                    <a:pt x="734" y="145"/>
                  </a:lnTo>
                  <a:lnTo>
                    <a:pt x="734" y="145"/>
                  </a:lnTo>
                  <a:lnTo>
                    <a:pt x="734" y="145"/>
                  </a:lnTo>
                  <a:lnTo>
                    <a:pt x="734" y="143"/>
                  </a:lnTo>
                  <a:lnTo>
                    <a:pt x="734" y="143"/>
                  </a:lnTo>
                  <a:lnTo>
                    <a:pt x="736" y="143"/>
                  </a:lnTo>
                  <a:lnTo>
                    <a:pt x="736" y="143"/>
                  </a:lnTo>
                  <a:lnTo>
                    <a:pt x="736" y="143"/>
                  </a:lnTo>
                  <a:lnTo>
                    <a:pt x="736" y="143"/>
                  </a:lnTo>
                  <a:lnTo>
                    <a:pt x="736" y="141"/>
                  </a:lnTo>
                  <a:lnTo>
                    <a:pt x="736" y="141"/>
                  </a:lnTo>
                  <a:lnTo>
                    <a:pt x="734" y="141"/>
                  </a:lnTo>
                  <a:lnTo>
                    <a:pt x="734" y="141"/>
                  </a:lnTo>
                  <a:lnTo>
                    <a:pt x="734" y="141"/>
                  </a:lnTo>
                  <a:lnTo>
                    <a:pt x="732" y="141"/>
                  </a:lnTo>
                  <a:lnTo>
                    <a:pt x="732" y="141"/>
                  </a:lnTo>
                  <a:lnTo>
                    <a:pt x="732" y="141"/>
                  </a:lnTo>
                  <a:lnTo>
                    <a:pt x="732" y="141"/>
                  </a:lnTo>
                  <a:lnTo>
                    <a:pt x="732" y="141"/>
                  </a:lnTo>
                  <a:lnTo>
                    <a:pt x="732" y="141"/>
                  </a:lnTo>
                  <a:lnTo>
                    <a:pt x="732" y="141"/>
                  </a:lnTo>
                  <a:lnTo>
                    <a:pt x="731" y="141"/>
                  </a:lnTo>
                  <a:lnTo>
                    <a:pt x="731" y="141"/>
                  </a:lnTo>
                  <a:lnTo>
                    <a:pt x="729" y="141"/>
                  </a:lnTo>
                  <a:lnTo>
                    <a:pt x="729" y="141"/>
                  </a:lnTo>
                  <a:lnTo>
                    <a:pt x="729" y="141"/>
                  </a:lnTo>
                  <a:lnTo>
                    <a:pt x="729" y="141"/>
                  </a:lnTo>
                  <a:lnTo>
                    <a:pt x="729" y="141"/>
                  </a:lnTo>
                  <a:lnTo>
                    <a:pt x="729" y="141"/>
                  </a:lnTo>
                  <a:lnTo>
                    <a:pt x="729" y="141"/>
                  </a:lnTo>
                  <a:lnTo>
                    <a:pt x="731" y="141"/>
                  </a:lnTo>
                  <a:lnTo>
                    <a:pt x="731" y="141"/>
                  </a:lnTo>
                  <a:lnTo>
                    <a:pt x="731" y="141"/>
                  </a:lnTo>
                  <a:lnTo>
                    <a:pt x="731" y="139"/>
                  </a:lnTo>
                  <a:lnTo>
                    <a:pt x="731" y="139"/>
                  </a:lnTo>
                  <a:lnTo>
                    <a:pt x="731" y="139"/>
                  </a:lnTo>
                  <a:lnTo>
                    <a:pt x="731" y="139"/>
                  </a:lnTo>
                  <a:lnTo>
                    <a:pt x="731" y="137"/>
                  </a:lnTo>
                  <a:lnTo>
                    <a:pt x="731" y="137"/>
                  </a:lnTo>
                  <a:lnTo>
                    <a:pt x="731" y="137"/>
                  </a:lnTo>
                  <a:lnTo>
                    <a:pt x="732" y="137"/>
                  </a:lnTo>
                  <a:lnTo>
                    <a:pt x="732" y="139"/>
                  </a:lnTo>
                  <a:lnTo>
                    <a:pt x="732" y="139"/>
                  </a:lnTo>
                  <a:lnTo>
                    <a:pt x="732" y="139"/>
                  </a:lnTo>
                  <a:lnTo>
                    <a:pt x="732" y="139"/>
                  </a:lnTo>
                  <a:lnTo>
                    <a:pt x="734" y="139"/>
                  </a:lnTo>
                  <a:lnTo>
                    <a:pt x="734" y="139"/>
                  </a:lnTo>
                  <a:lnTo>
                    <a:pt x="734" y="139"/>
                  </a:lnTo>
                  <a:lnTo>
                    <a:pt x="736" y="139"/>
                  </a:lnTo>
                  <a:lnTo>
                    <a:pt x="736" y="139"/>
                  </a:lnTo>
                  <a:lnTo>
                    <a:pt x="736" y="141"/>
                  </a:lnTo>
                  <a:lnTo>
                    <a:pt x="736" y="141"/>
                  </a:lnTo>
                  <a:lnTo>
                    <a:pt x="736" y="141"/>
                  </a:lnTo>
                  <a:lnTo>
                    <a:pt x="738" y="141"/>
                  </a:lnTo>
                  <a:lnTo>
                    <a:pt x="738" y="139"/>
                  </a:lnTo>
                  <a:lnTo>
                    <a:pt x="738" y="139"/>
                  </a:lnTo>
                  <a:lnTo>
                    <a:pt x="738" y="139"/>
                  </a:lnTo>
                  <a:lnTo>
                    <a:pt x="738" y="139"/>
                  </a:lnTo>
                  <a:lnTo>
                    <a:pt x="738" y="139"/>
                  </a:lnTo>
                  <a:lnTo>
                    <a:pt x="738" y="139"/>
                  </a:lnTo>
                  <a:lnTo>
                    <a:pt x="738" y="137"/>
                  </a:lnTo>
                  <a:lnTo>
                    <a:pt x="738" y="137"/>
                  </a:lnTo>
                  <a:lnTo>
                    <a:pt x="740" y="137"/>
                  </a:lnTo>
                  <a:lnTo>
                    <a:pt x="740" y="137"/>
                  </a:lnTo>
                  <a:lnTo>
                    <a:pt x="740" y="137"/>
                  </a:lnTo>
                  <a:lnTo>
                    <a:pt x="740" y="137"/>
                  </a:lnTo>
                  <a:lnTo>
                    <a:pt x="740" y="137"/>
                  </a:lnTo>
                  <a:lnTo>
                    <a:pt x="740" y="137"/>
                  </a:lnTo>
                  <a:lnTo>
                    <a:pt x="740" y="139"/>
                  </a:lnTo>
                  <a:lnTo>
                    <a:pt x="740" y="139"/>
                  </a:lnTo>
                  <a:lnTo>
                    <a:pt x="740" y="139"/>
                  </a:lnTo>
                  <a:lnTo>
                    <a:pt x="740" y="139"/>
                  </a:lnTo>
                  <a:lnTo>
                    <a:pt x="740" y="139"/>
                  </a:lnTo>
                  <a:lnTo>
                    <a:pt x="742" y="139"/>
                  </a:lnTo>
                  <a:lnTo>
                    <a:pt x="742" y="139"/>
                  </a:lnTo>
                  <a:lnTo>
                    <a:pt x="742" y="139"/>
                  </a:lnTo>
                  <a:lnTo>
                    <a:pt x="742" y="139"/>
                  </a:lnTo>
                  <a:lnTo>
                    <a:pt x="742" y="139"/>
                  </a:lnTo>
                  <a:lnTo>
                    <a:pt x="743" y="139"/>
                  </a:lnTo>
                  <a:lnTo>
                    <a:pt x="743" y="139"/>
                  </a:lnTo>
                  <a:lnTo>
                    <a:pt x="743" y="139"/>
                  </a:lnTo>
                  <a:lnTo>
                    <a:pt x="743" y="139"/>
                  </a:lnTo>
                  <a:lnTo>
                    <a:pt x="743" y="139"/>
                  </a:lnTo>
                  <a:lnTo>
                    <a:pt x="745" y="139"/>
                  </a:lnTo>
                  <a:lnTo>
                    <a:pt x="745" y="139"/>
                  </a:lnTo>
                  <a:lnTo>
                    <a:pt x="745" y="137"/>
                  </a:lnTo>
                  <a:lnTo>
                    <a:pt x="745" y="137"/>
                  </a:lnTo>
                  <a:lnTo>
                    <a:pt x="743" y="137"/>
                  </a:lnTo>
                  <a:lnTo>
                    <a:pt x="743" y="136"/>
                  </a:lnTo>
                  <a:lnTo>
                    <a:pt x="743" y="136"/>
                  </a:lnTo>
                  <a:lnTo>
                    <a:pt x="745" y="136"/>
                  </a:lnTo>
                  <a:lnTo>
                    <a:pt x="745" y="137"/>
                  </a:lnTo>
                  <a:lnTo>
                    <a:pt x="745" y="137"/>
                  </a:lnTo>
                  <a:lnTo>
                    <a:pt x="745" y="137"/>
                  </a:lnTo>
                  <a:lnTo>
                    <a:pt x="745" y="139"/>
                  </a:lnTo>
                  <a:lnTo>
                    <a:pt x="745" y="137"/>
                  </a:lnTo>
                  <a:lnTo>
                    <a:pt x="745" y="137"/>
                  </a:lnTo>
                  <a:lnTo>
                    <a:pt x="747" y="137"/>
                  </a:lnTo>
                  <a:lnTo>
                    <a:pt x="747" y="137"/>
                  </a:lnTo>
                  <a:lnTo>
                    <a:pt x="747" y="137"/>
                  </a:lnTo>
                  <a:lnTo>
                    <a:pt x="749" y="137"/>
                  </a:lnTo>
                  <a:lnTo>
                    <a:pt x="749" y="137"/>
                  </a:lnTo>
                  <a:lnTo>
                    <a:pt x="749" y="137"/>
                  </a:lnTo>
                  <a:lnTo>
                    <a:pt x="749" y="136"/>
                  </a:lnTo>
                  <a:lnTo>
                    <a:pt x="749" y="136"/>
                  </a:lnTo>
                  <a:lnTo>
                    <a:pt x="749" y="134"/>
                  </a:lnTo>
                  <a:lnTo>
                    <a:pt x="749" y="134"/>
                  </a:lnTo>
                  <a:lnTo>
                    <a:pt x="747" y="134"/>
                  </a:lnTo>
                  <a:lnTo>
                    <a:pt x="747" y="134"/>
                  </a:lnTo>
                  <a:lnTo>
                    <a:pt x="747" y="134"/>
                  </a:lnTo>
                  <a:lnTo>
                    <a:pt x="745" y="134"/>
                  </a:lnTo>
                  <a:lnTo>
                    <a:pt x="745" y="134"/>
                  </a:lnTo>
                  <a:lnTo>
                    <a:pt x="745" y="134"/>
                  </a:lnTo>
                  <a:lnTo>
                    <a:pt x="743" y="134"/>
                  </a:lnTo>
                  <a:lnTo>
                    <a:pt x="743" y="132"/>
                  </a:lnTo>
                  <a:lnTo>
                    <a:pt x="743" y="132"/>
                  </a:lnTo>
                  <a:lnTo>
                    <a:pt x="743" y="132"/>
                  </a:lnTo>
                  <a:lnTo>
                    <a:pt x="743" y="132"/>
                  </a:lnTo>
                  <a:lnTo>
                    <a:pt x="743" y="132"/>
                  </a:lnTo>
                  <a:lnTo>
                    <a:pt x="743" y="132"/>
                  </a:lnTo>
                  <a:lnTo>
                    <a:pt x="743" y="132"/>
                  </a:lnTo>
                  <a:lnTo>
                    <a:pt x="745" y="132"/>
                  </a:lnTo>
                  <a:lnTo>
                    <a:pt x="745" y="132"/>
                  </a:lnTo>
                  <a:lnTo>
                    <a:pt x="745" y="132"/>
                  </a:lnTo>
                  <a:lnTo>
                    <a:pt x="747" y="132"/>
                  </a:lnTo>
                  <a:lnTo>
                    <a:pt x="747" y="132"/>
                  </a:lnTo>
                  <a:lnTo>
                    <a:pt x="749" y="132"/>
                  </a:lnTo>
                  <a:lnTo>
                    <a:pt x="749" y="132"/>
                  </a:lnTo>
                  <a:lnTo>
                    <a:pt x="749" y="134"/>
                  </a:lnTo>
                  <a:lnTo>
                    <a:pt x="749" y="134"/>
                  </a:lnTo>
                  <a:lnTo>
                    <a:pt x="751" y="134"/>
                  </a:lnTo>
                  <a:lnTo>
                    <a:pt x="751" y="134"/>
                  </a:lnTo>
                  <a:lnTo>
                    <a:pt x="751" y="132"/>
                  </a:lnTo>
                  <a:lnTo>
                    <a:pt x="751" y="132"/>
                  </a:lnTo>
                  <a:lnTo>
                    <a:pt x="751" y="132"/>
                  </a:lnTo>
                  <a:lnTo>
                    <a:pt x="751" y="132"/>
                  </a:lnTo>
                  <a:lnTo>
                    <a:pt x="751" y="132"/>
                  </a:lnTo>
                  <a:lnTo>
                    <a:pt x="751" y="132"/>
                  </a:lnTo>
                  <a:lnTo>
                    <a:pt x="751" y="132"/>
                  </a:lnTo>
                  <a:lnTo>
                    <a:pt x="751" y="134"/>
                  </a:lnTo>
                  <a:lnTo>
                    <a:pt x="753" y="134"/>
                  </a:lnTo>
                  <a:lnTo>
                    <a:pt x="753" y="134"/>
                  </a:lnTo>
                  <a:lnTo>
                    <a:pt x="753" y="134"/>
                  </a:lnTo>
                  <a:lnTo>
                    <a:pt x="753" y="134"/>
                  </a:lnTo>
                  <a:lnTo>
                    <a:pt x="753" y="134"/>
                  </a:lnTo>
                  <a:lnTo>
                    <a:pt x="751" y="134"/>
                  </a:lnTo>
                  <a:lnTo>
                    <a:pt x="751" y="136"/>
                  </a:lnTo>
                  <a:lnTo>
                    <a:pt x="751" y="136"/>
                  </a:lnTo>
                  <a:lnTo>
                    <a:pt x="751" y="136"/>
                  </a:lnTo>
                  <a:lnTo>
                    <a:pt x="751" y="137"/>
                  </a:lnTo>
                  <a:lnTo>
                    <a:pt x="751" y="137"/>
                  </a:lnTo>
                  <a:lnTo>
                    <a:pt x="751" y="137"/>
                  </a:lnTo>
                  <a:lnTo>
                    <a:pt x="751" y="137"/>
                  </a:lnTo>
                  <a:lnTo>
                    <a:pt x="751" y="137"/>
                  </a:lnTo>
                  <a:lnTo>
                    <a:pt x="751" y="137"/>
                  </a:lnTo>
                  <a:lnTo>
                    <a:pt x="754" y="139"/>
                  </a:lnTo>
                  <a:lnTo>
                    <a:pt x="754" y="139"/>
                  </a:lnTo>
                  <a:lnTo>
                    <a:pt x="754" y="139"/>
                  </a:lnTo>
                  <a:lnTo>
                    <a:pt x="754" y="139"/>
                  </a:lnTo>
                  <a:lnTo>
                    <a:pt x="754" y="139"/>
                  </a:lnTo>
                  <a:lnTo>
                    <a:pt x="754" y="139"/>
                  </a:lnTo>
                  <a:lnTo>
                    <a:pt x="754" y="139"/>
                  </a:lnTo>
                  <a:lnTo>
                    <a:pt x="753" y="139"/>
                  </a:lnTo>
                  <a:lnTo>
                    <a:pt x="753" y="139"/>
                  </a:lnTo>
                  <a:lnTo>
                    <a:pt x="753" y="139"/>
                  </a:lnTo>
                  <a:lnTo>
                    <a:pt x="751" y="139"/>
                  </a:lnTo>
                  <a:lnTo>
                    <a:pt x="751" y="139"/>
                  </a:lnTo>
                  <a:lnTo>
                    <a:pt x="751" y="139"/>
                  </a:lnTo>
                  <a:lnTo>
                    <a:pt x="751" y="139"/>
                  </a:lnTo>
                  <a:lnTo>
                    <a:pt x="751" y="139"/>
                  </a:lnTo>
                  <a:lnTo>
                    <a:pt x="751" y="141"/>
                  </a:lnTo>
                  <a:lnTo>
                    <a:pt x="751" y="141"/>
                  </a:lnTo>
                  <a:lnTo>
                    <a:pt x="751" y="143"/>
                  </a:lnTo>
                  <a:lnTo>
                    <a:pt x="751" y="141"/>
                  </a:lnTo>
                  <a:lnTo>
                    <a:pt x="751" y="141"/>
                  </a:lnTo>
                  <a:lnTo>
                    <a:pt x="749" y="141"/>
                  </a:lnTo>
                  <a:lnTo>
                    <a:pt x="749" y="141"/>
                  </a:lnTo>
                  <a:lnTo>
                    <a:pt x="749" y="141"/>
                  </a:lnTo>
                  <a:lnTo>
                    <a:pt x="747" y="141"/>
                  </a:lnTo>
                  <a:lnTo>
                    <a:pt x="745" y="141"/>
                  </a:lnTo>
                  <a:lnTo>
                    <a:pt x="745" y="141"/>
                  </a:lnTo>
                  <a:lnTo>
                    <a:pt x="743" y="141"/>
                  </a:lnTo>
                  <a:lnTo>
                    <a:pt x="743" y="141"/>
                  </a:lnTo>
                  <a:lnTo>
                    <a:pt x="743" y="141"/>
                  </a:lnTo>
                  <a:lnTo>
                    <a:pt x="743" y="141"/>
                  </a:lnTo>
                  <a:lnTo>
                    <a:pt x="742" y="143"/>
                  </a:lnTo>
                  <a:lnTo>
                    <a:pt x="742" y="143"/>
                  </a:lnTo>
                  <a:lnTo>
                    <a:pt x="742" y="143"/>
                  </a:lnTo>
                  <a:lnTo>
                    <a:pt x="742" y="143"/>
                  </a:lnTo>
                  <a:lnTo>
                    <a:pt x="742" y="143"/>
                  </a:lnTo>
                  <a:lnTo>
                    <a:pt x="742" y="143"/>
                  </a:lnTo>
                  <a:lnTo>
                    <a:pt x="743" y="145"/>
                  </a:lnTo>
                  <a:lnTo>
                    <a:pt x="743" y="145"/>
                  </a:lnTo>
                  <a:lnTo>
                    <a:pt x="743" y="145"/>
                  </a:lnTo>
                  <a:lnTo>
                    <a:pt x="743" y="145"/>
                  </a:lnTo>
                  <a:lnTo>
                    <a:pt x="745" y="146"/>
                  </a:lnTo>
                  <a:lnTo>
                    <a:pt x="745" y="146"/>
                  </a:lnTo>
                  <a:lnTo>
                    <a:pt x="745" y="146"/>
                  </a:lnTo>
                  <a:lnTo>
                    <a:pt x="745" y="146"/>
                  </a:lnTo>
                  <a:lnTo>
                    <a:pt x="745" y="146"/>
                  </a:lnTo>
                  <a:lnTo>
                    <a:pt x="745" y="146"/>
                  </a:lnTo>
                  <a:lnTo>
                    <a:pt x="745" y="145"/>
                  </a:lnTo>
                  <a:lnTo>
                    <a:pt x="747" y="145"/>
                  </a:lnTo>
                  <a:lnTo>
                    <a:pt x="747" y="145"/>
                  </a:lnTo>
                  <a:lnTo>
                    <a:pt x="747" y="145"/>
                  </a:lnTo>
                  <a:lnTo>
                    <a:pt x="747" y="145"/>
                  </a:lnTo>
                  <a:lnTo>
                    <a:pt x="747" y="145"/>
                  </a:lnTo>
                  <a:lnTo>
                    <a:pt x="747" y="143"/>
                  </a:lnTo>
                  <a:lnTo>
                    <a:pt x="747" y="143"/>
                  </a:lnTo>
                  <a:lnTo>
                    <a:pt x="747" y="145"/>
                  </a:lnTo>
                  <a:lnTo>
                    <a:pt x="747" y="145"/>
                  </a:lnTo>
                  <a:lnTo>
                    <a:pt x="747" y="145"/>
                  </a:lnTo>
                  <a:lnTo>
                    <a:pt x="747" y="143"/>
                  </a:lnTo>
                  <a:lnTo>
                    <a:pt x="749" y="143"/>
                  </a:lnTo>
                  <a:lnTo>
                    <a:pt x="749" y="145"/>
                  </a:lnTo>
                  <a:lnTo>
                    <a:pt x="749" y="145"/>
                  </a:lnTo>
                  <a:lnTo>
                    <a:pt x="749" y="145"/>
                  </a:lnTo>
                  <a:lnTo>
                    <a:pt x="749" y="145"/>
                  </a:lnTo>
                  <a:lnTo>
                    <a:pt x="751" y="145"/>
                  </a:lnTo>
                  <a:lnTo>
                    <a:pt x="751" y="146"/>
                  </a:lnTo>
                  <a:lnTo>
                    <a:pt x="751" y="146"/>
                  </a:lnTo>
                  <a:lnTo>
                    <a:pt x="751" y="146"/>
                  </a:lnTo>
                  <a:lnTo>
                    <a:pt x="751" y="146"/>
                  </a:lnTo>
                  <a:lnTo>
                    <a:pt x="751" y="146"/>
                  </a:lnTo>
                  <a:lnTo>
                    <a:pt x="751" y="146"/>
                  </a:lnTo>
                  <a:lnTo>
                    <a:pt x="749" y="146"/>
                  </a:lnTo>
                  <a:lnTo>
                    <a:pt x="749" y="146"/>
                  </a:lnTo>
                  <a:lnTo>
                    <a:pt x="749" y="146"/>
                  </a:lnTo>
                  <a:lnTo>
                    <a:pt x="749" y="146"/>
                  </a:lnTo>
                  <a:lnTo>
                    <a:pt x="747" y="145"/>
                  </a:lnTo>
                  <a:lnTo>
                    <a:pt x="747" y="146"/>
                  </a:lnTo>
                  <a:lnTo>
                    <a:pt x="747" y="146"/>
                  </a:lnTo>
                  <a:lnTo>
                    <a:pt x="747" y="146"/>
                  </a:lnTo>
                  <a:lnTo>
                    <a:pt x="747" y="146"/>
                  </a:lnTo>
                  <a:lnTo>
                    <a:pt x="747" y="148"/>
                  </a:lnTo>
                  <a:lnTo>
                    <a:pt x="747" y="148"/>
                  </a:lnTo>
                  <a:lnTo>
                    <a:pt x="747" y="148"/>
                  </a:lnTo>
                  <a:lnTo>
                    <a:pt x="747" y="148"/>
                  </a:lnTo>
                  <a:lnTo>
                    <a:pt x="747" y="148"/>
                  </a:lnTo>
                  <a:lnTo>
                    <a:pt x="745" y="148"/>
                  </a:lnTo>
                  <a:lnTo>
                    <a:pt x="745" y="148"/>
                  </a:lnTo>
                  <a:lnTo>
                    <a:pt x="745" y="148"/>
                  </a:lnTo>
                  <a:lnTo>
                    <a:pt x="745" y="150"/>
                  </a:lnTo>
                  <a:lnTo>
                    <a:pt x="745" y="150"/>
                  </a:lnTo>
                  <a:lnTo>
                    <a:pt x="745" y="150"/>
                  </a:lnTo>
                  <a:lnTo>
                    <a:pt x="747" y="150"/>
                  </a:lnTo>
                  <a:lnTo>
                    <a:pt x="747" y="150"/>
                  </a:lnTo>
                  <a:lnTo>
                    <a:pt x="747" y="150"/>
                  </a:lnTo>
                  <a:lnTo>
                    <a:pt x="747" y="150"/>
                  </a:lnTo>
                  <a:lnTo>
                    <a:pt x="747" y="150"/>
                  </a:lnTo>
                  <a:lnTo>
                    <a:pt x="747" y="150"/>
                  </a:lnTo>
                  <a:lnTo>
                    <a:pt x="749" y="150"/>
                  </a:lnTo>
                  <a:lnTo>
                    <a:pt x="749" y="150"/>
                  </a:lnTo>
                  <a:lnTo>
                    <a:pt x="749" y="150"/>
                  </a:lnTo>
                  <a:lnTo>
                    <a:pt x="749" y="150"/>
                  </a:lnTo>
                  <a:lnTo>
                    <a:pt x="749" y="148"/>
                  </a:lnTo>
                  <a:lnTo>
                    <a:pt x="749" y="148"/>
                  </a:lnTo>
                  <a:lnTo>
                    <a:pt x="749" y="148"/>
                  </a:lnTo>
                  <a:lnTo>
                    <a:pt x="749" y="148"/>
                  </a:lnTo>
                  <a:lnTo>
                    <a:pt x="749" y="150"/>
                  </a:lnTo>
                  <a:lnTo>
                    <a:pt x="751" y="150"/>
                  </a:lnTo>
                  <a:lnTo>
                    <a:pt x="751" y="150"/>
                  </a:lnTo>
                  <a:lnTo>
                    <a:pt x="751" y="150"/>
                  </a:lnTo>
                  <a:lnTo>
                    <a:pt x="753" y="150"/>
                  </a:lnTo>
                  <a:lnTo>
                    <a:pt x="753" y="150"/>
                  </a:lnTo>
                  <a:lnTo>
                    <a:pt x="753" y="150"/>
                  </a:lnTo>
                  <a:lnTo>
                    <a:pt x="751" y="152"/>
                  </a:lnTo>
                  <a:lnTo>
                    <a:pt x="751" y="150"/>
                  </a:lnTo>
                  <a:lnTo>
                    <a:pt x="751" y="150"/>
                  </a:lnTo>
                  <a:lnTo>
                    <a:pt x="751" y="150"/>
                  </a:lnTo>
                  <a:lnTo>
                    <a:pt x="749" y="150"/>
                  </a:lnTo>
                  <a:lnTo>
                    <a:pt x="749" y="150"/>
                  </a:lnTo>
                  <a:lnTo>
                    <a:pt x="749" y="152"/>
                  </a:lnTo>
                  <a:lnTo>
                    <a:pt x="749" y="152"/>
                  </a:lnTo>
                  <a:lnTo>
                    <a:pt x="749" y="152"/>
                  </a:lnTo>
                  <a:lnTo>
                    <a:pt x="749" y="152"/>
                  </a:lnTo>
                  <a:lnTo>
                    <a:pt x="749" y="152"/>
                  </a:lnTo>
                  <a:lnTo>
                    <a:pt x="749" y="152"/>
                  </a:lnTo>
                  <a:lnTo>
                    <a:pt x="749" y="154"/>
                  </a:lnTo>
                  <a:lnTo>
                    <a:pt x="749" y="154"/>
                  </a:lnTo>
                  <a:lnTo>
                    <a:pt x="749" y="154"/>
                  </a:lnTo>
                  <a:lnTo>
                    <a:pt x="749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3" y="154"/>
                  </a:lnTo>
                  <a:lnTo>
                    <a:pt x="753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3" y="152"/>
                  </a:lnTo>
                  <a:lnTo>
                    <a:pt x="753" y="152"/>
                  </a:lnTo>
                  <a:lnTo>
                    <a:pt x="753" y="152"/>
                  </a:lnTo>
                  <a:lnTo>
                    <a:pt x="753" y="154"/>
                  </a:lnTo>
                  <a:lnTo>
                    <a:pt x="753" y="154"/>
                  </a:lnTo>
                  <a:lnTo>
                    <a:pt x="753" y="154"/>
                  </a:lnTo>
                  <a:lnTo>
                    <a:pt x="753" y="156"/>
                  </a:lnTo>
                  <a:lnTo>
                    <a:pt x="753" y="156"/>
                  </a:lnTo>
                  <a:lnTo>
                    <a:pt x="754" y="156"/>
                  </a:lnTo>
                  <a:lnTo>
                    <a:pt x="754" y="156"/>
                  </a:lnTo>
                  <a:lnTo>
                    <a:pt x="754" y="156"/>
                  </a:lnTo>
                  <a:lnTo>
                    <a:pt x="754" y="156"/>
                  </a:lnTo>
                  <a:lnTo>
                    <a:pt x="754" y="156"/>
                  </a:lnTo>
                  <a:lnTo>
                    <a:pt x="754" y="156"/>
                  </a:lnTo>
                  <a:lnTo>
                    <a:pt x="754" y="156"/>
                  </a:lnTo>
                  <a:lnTo>
                    <a:pt x="754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4"/>
                  </a:lnTo>
                  <a:lnTo>
                    <a:pt x="756" y="154"/>
                  </a:lnTo>
                  <a:lnTo>
                    <a:pt x="756" y="154"/>
                  </a:lnTo>
                  <a:lnTo>
                    <a:pt x="756" y="154"/>
                  </a:lnTo>
                  <a:lnTo>
                    <a:pt x="756" y="154"/>
                  </a:lnTo>
                  <a:lnTo>
                    <a:pt x="756" y="154"/>
                  </a:lnTo>
                  <a:lnTo>
                    <a:pt x="754" y="154"/>
                  </a:lnTo>
                  <a:lnTo>
                    <a:pt x="754" y="154"/>
                  </a:lnTo>
                  <a:lnTo>
                    <a:pt x="754" y="154"/>
                  </a:lnTo>
                  <a:lnTo>
                    <a:pt x="754" y="152"/>
                  </a:lnTo>
                  <a:lnTo>
                    <a:pt x="754" y="152"/>
                  </a:lnTo>
                  <a:lnTo>
                    <a:pt x="754" y="152"/>
                  </a:lnTo>
                  <a:lnTo>
                    <a:pt x="754" y="152"/>
                  </a:lnTo>
                  <a:lnTo>
                    <a:pt x="754" y="152"/>
                  </a:lnTo>
                  <a:lnTo>
                    <a:pt x="756" y="152"/>
                  </a:lnTo>
                  <a:lnTo>
                    <a:pt x="756" y="152"/>
                  </a:lnTo>
                  <a:lnTo>
                    <a:pt x="756" y="152"/>
                  </a:lnTo>
                  <a:lnTo>
                    <a:pt x="756" y="152"/>
                  </a:lnTo>
                  <a:lnTo>
                    <a:pt x="756" y="150"/>
                  </a:lnTo>
                  <a:lnTo>
                    <a:pt x="756" y="150"/>
                  </a:lnTo>
                  <a:lnTo>
                    <a:pt x="754" y="150"/>
                  </a:lnTo>
                  <a:lnTo>
                    <a:pt x="754" y="150"/>
                  </a:lnTo>
                  <a:lnTo>
                    <a:pt x="754" y="150"/>
                  </a:lnTo>
                  <a:lnTo>
                    <a:pt x="754" y="150"/>
                  </a:lnTo>
                  <a:lnTo>
                    <a:pt x="754" y="150"/>
                  </a:lnTo>
                  <a:lnTo>
                    <a:pt x="756" y="150"/>
                  </a:lnTo>
                  <a:lnTo>
                    <a:pt x="756" y="150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8" y="148"/>
                  </a:lnTo>
                  <a:lnTo>
                    <a:pt x="756" y="148"/>
                  </a:lnTo>
                  <a:lnTo>
                    <a:pt x="756" y="150"/>
                  </a:lnTo>
                  <a:lnTo>
                    <a:pt x="758" y="150"/>
                  </a:lnTo>
                  <a:lnTo>
                    <a:pt x="758" y="150"/>
                  </a:lnTo>
                  <a:lnTo>
                    <a:pt x="758" y="150"/>
                  </a:lnTo>
                  <a:lnTo>
                    <a:pt x="758" y="152"/>
                  </a:lnTo>
                  <a:lnTo>
                    <a:pt x="756" y="152"/>
                  </a:lnTo>
                  <a:lnTo>
                    <a:pt x="758" y="152"/>
                  </a:lnTo>
                  <a:lnTo>
                    <a:pt x="758" y="152"/>
                  </a:lnTo>
                  <a:lnTo>
                    <a:pt x="758" y="152"/>
                  </a:lnTo>
                  <a:lnTo>
                    <a:pt x="758" y="152"/>
                  </a:lnTo>
                  <a:lnTo>
                    <a:pt x="758" y="152"/>
                  </a:lnTo>
                  <a:lnTo>
                    <a:pt x="758" y="152"/>
                  </a:lnTo>
                  <a:lnTo>
                    <a:pt x="758" y="152"/>
                  </a:lnTo>
                  <a:lnTo>
                    <a:pt x="758" y="152"/>
                  </a:lnTo>
                  <a:lnTo>
                    <a:pt x="760" y="152"/>
                  </a:lnTo>
                  <a:lnTo>
                    <a:pt x="758" y="152"/>
                  </a:lnTo>
                  <a:lnTo>
                    <a:pt x="758" y="150"/>
                  </a:lnTo>
                  <a:lnTo>
                    <a:pt x="758" y="150"/>
                  </a:lnTo>
                  <a:lnTo>
                    <a:pt x="758" y="150"/>
                  </a:lnTo>
                  <a:lnTo>
                    <a:pt x="760" y="150"/>
                  </a:lnTo>
                  <a:lnTo>
                    <a:pt x="760" y="148"/>
                  </a:lnTo>
                  <a:lnTo>
                    <a:pt x="760" y="148"/>
                  </a:lnTo>
                  <a:lnTo>
                    <a:pt x="760" y="148"/>
                  </a:lnTo>
                  <a:lnTo>
                    <a:pt x="760" y="148"/>
                  </a:lnTo>
                  <a:lnTo>
                    <a:pt x="760" y="148"/>
                  </a:lnTo>
                  <a:lnTo>
                    <a:pt x="760" y="148"/>
                  </a:lnTo>
                  <a:lnTo>
                    <a:pt x="758" y="148"/>
                  </a:lnTo>
                  <a:lnTo>
                    <a:pt x="758" y="148"/>
                  </a:lnTo>
                  <a:lnTo>
                    <a:pt x="758" y="148"/>
                  </a:lnTo>
                  <a:lnTo>
                    <a:pt x="758" y="148"/>
                  </a:lnTo>
                  <a:lnTo>
                    <a:pt x="758" y="148"/>
                  </a:lnTo>
                  <a:lnTo>
                    <a:pt x="760" y="148"/>
                  </a:lnTo>
                  <a:lnTo>
                    <a:pt x="760" y="148"/>
                  </a:lnTo>
                  <a:lnTo>
                    <a:pt x="760" y="148"/>
                  </a:lnTo>
                  <a:lnTo>
                    <a:pt x="760" y="146"/>
                  </a:lnTo>
                  <a:lnTo>
                    <a:pt x="760" y="146"/>
                  </a:lnTo>
                  <a:lnTo>
                    <a:pt x="760" y="146"/>
                  </a:lnTo>
                  <a:lnTo>
                    <a:pt x="760" y="146"/>
                  </a:lnTo>
                  <a:lnTo>
                    <a:pt x="760" y="146"/>
                  </a:lnTo>
                  <a:lnTo>
                    <a:pt x="760" y="146"/>
                  </a:lnTo>
                  <a:lnTo>
                    <a:pt x="758" y="146"/>
                  </a:lnTo>
                  <a:lnTo>
                    <a:pt x="758" y="146"/>
                  </a:lnTo>
                  <a:lnTo>
                    <a:pt x="758" y="146"/>
                  </a:lnTo>
                  <a:lnTo>
                    <a:pt x="758" y="146"/>
                  </a:lnTo>
                  <a:lnTo>
                    <a:pt x="758" y="146"/>
                  </a:lnTo>
                  <a:lnTo>
                    <a:pt x="758" y="146"/>
                  </a:lnTo>
                  <a:lnTo>
                    <a:pt x="758" y="146"/>
                  </a:lnTo>
                  <a:lnTo>
                    <a:pt x="758" y="146"/>
                  </a:lnTo>
                  <a:lnTo>
                    <a:pt x="758" y="145"/>
                  </a:lnTo>
                  <a:lnTo>
                    <a:pt x="758" y="145"/>
                  </a:lnTo>
                  <a:lnTo>
                    <a:pt x="758" y="145"/>
                  </a:lnTo>
                  <a:lnTo>
                    <a:pt x="758" y="145"/>
                  </a:lnTo>
                  <a:lnTo>
                    <a:pt x="758" y="145"/>
                  </a:lnTo>
                  <a:lnTo>
                    <a:pt x="758" y="145"/>
                  </a:lnTo>
                  <a:lnTo>
                    <a:pt x="758" y="145"/>
                  </a:lnTo>
                  <a:lnTo>
                    <a:pt x="760" y="145"/>
                  </a:lnTo>
                  <a:lnTo>
                    <a:pt x="760" y="143"/>
                  </a:lnTo>
                  <a:lnTo>
                    <a:pt x="760" y="143"/>
                  </a:lnTo>
                  <a:lnTo>
                    <a:pt x="760" y="143"/>
                  </a:lnTo>
                  <a:lnTo>
                    <a:pt x="762" y="143"/>
                  </a:lnTo>
                  <a:lnTo>
                    <a:pt x="762" y="143"/>
                  </a:lnTo>
                  <a:lnTo>
                    <a:pt x="760" y="145"/>
                  </a:lnTo>
                  <a:lnTo>
                    <a:pt x="760" y="145"/>
                  </a:lnTo>
                  <a:lnTo>
                    <a:pt x="760" y="145"/>
                  </a:lnTo>
                  <a:lnTo>
                    <a:pt x="760" y="145"/>
                  </a:lnTo>
                  <a:lnTo>
                    <a:pt x="760" y="146"/>
                  </a:lnTo>
                  <a:lnTo>
                    <a:pt x="762" y="146"/>
                  </a:lnTo>
                  <a:lnTo>
                    <a:pt x="762" y="146"/>
                  </a:lnTo>
                  <a:lnTo>
                    <a:pt x="762" y="146"/>
                  </a:lnTo>
                  <a:lnTo>
                    <a:pt x="764" y="146"/>
                  </a:lnTo>
                  <a:lnTo>
                    <a:pt x="764" y="148"/>
                  </a:lnTo>
                  <a:lnTo>
                    <a:pt x="764" y="148"/>
                  </a:lnTo>
                  <a:lnTo>
                    <a:pt x="764" y="148"/>
                  </a:lnTo>
                  <a:lnTo>
                    <a:pt x="764" y="150"/>
                  </a:lnTo>
                  <a:lnTo>
                    <a:pt x="764" y="148"/>
                  </a:lnTo>
                  <a:lnTo>
                    <a:pt x="764" y="148"/>
                  </a:lnTo>
                  <a:lnTo>
                    <a:pt x="764" y="148"/>
                  </a:lnTo>
                  <a:lnTo>
                    <a:pt x="762" y="148"/>
                  </a:lnTo>
                  <a:lnTo>
                    <a:pt x="762" y="150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5" y="150"/>
                  </a:lnTo>
                  <a:lnTo>
                    <a:pt x="765" y="150"/>
                  </a:lnTo>
                  <a:lnTo>
                    <a:pt x="765" y="152"/>
                  </a:lnTo>
                  <a:lnTo>
                    <a:pt x="765" y="152"/>
                  </a:lnTo>
                  <a:lnTo>
                    <a:pt x="767" y="152"/>
                  </a:lnTo>
                  <a:lnTo>
                    <a:pt x="767" y="152"/>
                  </a:lnTo>
                  <a:lnTo>
                    <a:pt x="767" y="154"/>
                  </a:lnTo>
                  <a:lnTo>
                    <a:pt x="765" y="154"/>
                  </a:lnTo>
                  <a:lnTo>
                    <a:pt x="765" y="154"/>
                  </a:lnTo>
                  <a:lnTo>
                    <a:pt x="764" y="154"/>
                  </a:lnTo>
                  <a:lnTo>
                    <a:pt x="764" y="154"/>
                  </a:lnTo>
                  <a:lnTo>
                    <a:pt x="764" y="154"/>
                  </a:lnTo>
                  <a:lnTo>
                    <a:pt x="762" y="154"/>
                  </a:lnTo>
                  <a:lnTo>
                    <a:pt x="762" y="154"/>
                  </a:lnTo>
                  <a:lnTo>
                    <a:pt x="762" y="154"/>
                  </a:lnTo>
                  <a:lnTo>
                    <a:pt x="762" y="154"/>
                  </a:lnTo>
                  <a:lnTo>
                    <a:pt x="762" y="154"/>
                  </a:lnTo>
                  <a:lnTo>
                    <a:pt x="762" y="156"/>
                  </a:lnTo>
                  <a:lnTo>
                    <a:pt x="762" y="156"/>
                  </a:lnTo>
                  <a:lnTo>
                    <a:pt x="764" y="156"/>
                  </a:lnTo>
                  <a:lnTo>
                    <a:pt x="764" y="156"/>
                  </a:lnTo>
                  <a:lnTo>
                    <a:pt x="764" y="156"/>
                  </a:lnTo>
                  <a:lnTo>
                    <a:pt x="764" y="156"/>
                  </a:lnTo>
                  <a:lnTo>
                    <a:pt x="764" y="156"/>
                  </a:lnTo>
                  <a:lnTo>
                    <a:pt x="764" y="156"/>
                  </a:lnTo>
                  <a:lnTo>
                    <a:pt x="764" y="156"/>
                  </a:lnTo>
                  <a:lnTo>
                    <a:pt x="765" y="154"/>
                  </a:lnTo>
                  <a:lnTo>
                    <a:pt x="765" y="154"/>
                  </a:lnTo>
                  <a:lnTo>
                    <a:pt x="765" y="154"/>
                  </a:lnTo>
                  <a:lnTo>
                    <a:pt x="765" y="154"/>
                  </a:lnTo>
                  <a:lnTo>
                    <a:pt x="767" y="154"/>
                  </a:lnTo>
                  <a:lnTo>
                    <a:pt x="767" y="154"/>
                  </a:lnTo>
                  <a:lnTo>
                    <a:pt x="767" y="156"/>
                  </a:lnTo>
                  <a:lnTo>
                    <a:pt x="767" y="156"/>
                  </a:lnTo>
                  <a:lnTo>
                    <a:pt x="767" y="156"/>
                  </a:lnTo>
                  <a:lnTo>
                    <a:pt x="767" y="154"/>
                  </a:lnTo>
                  <a:lnTo>
                    <a:pt x="769" y="154"/>
                  </a:lnTo>
                  <a:lnTo>
                    <a:pt x="769" y="154"/>
                  </a:lnTo>
                  <a:lnTo>
                    <a:pt x="769" y="154"/>
                  </a:lnTo>
                  <a:lnTo>
                    <a:pt x="769" y="154"/>
                  </a:lnTo>
                  <a:lnTo>
                    <a:pt x="771" y="154"/>
                  </a:lnTo>
                  <a:lnTo>
                    <a:pt x="771" y="154"/>
                  </a:lnTo>
                  <a:lnTo>
                    <a:pt x="769" y="154"/>
                  </a:lnTo>
                  <a:lnTo>
                    <a:pt x="769" y="154"/>
                  </a:lnTo>
                  <a:lnTo>
                    <a:pt x="769" y="154"/>
                  </a:lnTo>
                  <a:lnTo>
                    <a:pt x="769" y="154"/>
                  </a:lnTo>
                  <a:lnTo>
                    <a:pt x="767" y="154"/>
                  </a:lnTo>
                  <a:lnTo>
                    <a:pt x="769" y="152"/>
                  </a:lnTo>
                  <a:lnTo>
                    <a:pt x="767" y="152"/>
                  </a:lnTo>
                  <a:lnTo>
                    <a:pt x="767" y="150"/>
                  </a:lnTo>
                  <a:lnTo>
                    <a:pt x="767" y="150"/>
                  </a:lnTo>
                  <a:lnTo>
                    <a:pt x="767" y="150"/>
                  </a:lnTo>
                  <a:lnTo>
                    <a:pt x="767" y="150"/>
                  </a:lnTo>
                  <a:lnTo>
                    <a:pt x="767" y="150"/>
                  </a:lnTo>
                  <a:lnTo>
                    <a:pt x="767" y="150"/>
                  </a:lnTo>
                  <a:lnTo>
                    <a:pt x="767" y="150"/>
                  </a:lnTo>
                  <a:lnTo>
                    <a:pt x="767" y="148"/>
                  </a:lnTo>
                  <a:lnTo>
                    <a:pt x="767" y="148"/>
                  </a:lnTo>
                  <a:lnTo>
                    <a:pt x="767" y="148"/>
                  </a:lnTo>
                  <a:lnTo>
                    <a:pt x="765" y="148"/>
                  </a:lnTo>
                  <a:lnTo>
                    <a:pt x="765" y="148"/>
                  </a:lnTo>
                  <a:lnTo>
                    <a:pt x="765" y="148"/>
                  </a:lnTo>
                  <a:lnTo>
                    <a:pt x="765" y="148"/>
                  </a:lnTo>
                  <a:lnTo>
                    <a:pt x="765" y="146"/>
                  </a:lnTo>
                  <a:lnTo>
                    <a:pt x="765" y="146"/>
                  </a:lnTo>
                  <a:lnTo>
                    <a:pt x="765" y="146"/>
                  </a:lnTo>
                  <a:lnTo>
                    <a:pt x="767" y="146"/>
                  </a:lnTo>
                  <a:lnTo>
                    <a:pt x="767" y="146"/>
                  </a:lnTo>
                  <a:lnTo>
                    <a:pt x="767" y="146"/>
                  </a:lnTo>
                  <a:lnTo>
                    <a:pt x="767" y="146"/>
                  </a:lnTo>
                  <a:lnTo>
                    <a:pt x="769" y="148"/>
                  </a:lnTo>
                  <a:lnTo>
                    <a:pt x="769" y="148"/>
                  </a:lnTo>
                  <a:lnTo>
                    <a:pt x="769" y="148"/>
                  </a:lnTo>
                  <a:lnTo>
                    <a:pt x="769" y="148"/>
                  </a:lnTo>
                  <a:lnTo>
                    <a:pt x="769" y="150"/>
                  </a:lnTo>
                  <a:lnTo>
                    <a:pt x="771" y="148"/>
                  </a:lnTo>
                  <a:lnTo>
                    <a:pt x="771" y="148"/>
                  </a:lnTo>
                  <a:lnTo>
                    <a:pt x="771" y="148"/>
                  </a:lnTo>
                  <a:lnTo>
                    <a:pt x="771" y="148"/>
                  </a:lnTo>
                  <a:lnTo>
                    <a:pt x="771" y="148"/>
                  </a:lnTo>
                  <a:lnTo>
                    <a:pt x="771" y="148"/>
                  </a:lnTo>
                  <a:lnTo>
                    <a:pt x="771" y="150"/>
                  </a:lnTo>
                  <a:lnTo>
                    <a:pt x="771" y="150"/>
                  </a:lnTo>
                  <a:lnTo>
                    <a:pt x="771" y="150"/>
                  </a:lnTo>
                  <a:lnTo>
                    <a:pt x="771" y="150"/>
                  </a:lnTo>
                  <a:lnTo>
                    <a:pt x="773" y="150"/>
                  </a:lnTo>
                  <a:lnTo>
                    <a:pt x="773" y="150"/>
                  </a:lnTo>
                  <a:lnTo>
                    <a:pt x="773" y="150"/>
                  </a:lnTo>
                  <a:lnTo>
                    <a:pt x="773" y="150"/>
                  </a:lnTo>
                  <a:lnTo>
                    <a:pt x="773" y="150"/>
                  </a:lnTo>
                  <a:lnTo>
                    <a:pt x="773" y="150"/>
                  </a:lnTo>
                  <a:lnTo>
                    <a:pt x="773" y="150"/>
                  </a:lnTo>
                  <a:lnTo>
                    <a:pt x="773" y="150"/>
                  </a:lnTo>
                  <a:lnTo>
                    <a:pt x="774" y="150"/>
                  </a:lnTo>
                  <a:lnTo>
                    <a:pt x="774" y="150"/>
                  </a:lnTo>
                  <a:lnTo>
                    <a:pt x="774" y="150"/>
                  </a:lnTo>
                  <a:lnTo>
                    <a:pt x="773" y="152"/>
                  </a:lnTo>
                  <a:lnTo>
                    <a:pt x="773" y="152"/>
                  </a:lnTo>
                  <a:lnTo>
                    <a:pt x="773" y="152"/>
                  </a:lnTo>
                  <a:lnTo>
                    <a:pt x="773" y="152"/>
                  </a:lnTo>
                  <a:lnTo>
                    <a:pt x="773" y="152"/>
                  </a:lnTo>
                  <a:lnTo>
                    <a:pt x="773" y="152"/>
                  </a:lnTo>
                  <a:lnTo>
                    <a:pt x="774" y="152"/>
                  </a:lnTo>
                  <a:lnTo>
                    <a:pt x="774" y="152"/>
                  </a:lnTo>
                  <a:lnTo>
                    <a:pt x="774" y="152"/>
                  </a:lnTo>
                  <a:lnTo>
                    <a:pt x="776" y="152"/>
                  </a:lnTo>
                  <a:lnTo>
                    <a:pt x="776" y="152"/>
                  </a:lnTo>
                  <a:lnTo>
                    <a:pt x="776" y="152"/>
                  </a:lnTo>
                  <a:lnTo>
                    <a:pt x="778" y="152"/>
                  </a:lnTo>
                  <a:lnTo>
                    <a:pt x="778" y="152"/>
                  </a:lnTo>
                  <a:lnTo>
                    <a:pt x="778" y="152"/>
                  </a:lnTo>
                  <a:lnTo>
                    <a:pt x="778" y="150"/>
                  </a:lnTo>
                  <a:lnTo>
                    <a:pt x="776" y="150"/>
                  </a:lnTo>
                  <a:lnTo>
                    <a:pt x="776" y="150"/>
                  </a:lnTo>
                  <a:lnTo>
                    <a:pt x="776" y="148"/>
                  </a:lnTo>
                  <a:lnTo>
                    <a:pt x="776" y="148"/>
                  </a:lnTo>
                  <a:lnTo>
                    <a:pt x="776" y="146"/>
                  </a:lnTo>
                  <a:lnTo>
                    <a:pt x="776" y="146"/>
                  </a:lnTo>
                  <a:lnTo>
                    <a:pt x="776" y="146"/>
                  </a:lnTo>
                  <a:lnTo>
                    <a:pt x="776" y="146"/>
                  </a:lnTo>
                  <a:lnTo>
                    <a:pt x="776" y="146"/>
                  </a:lnTo>
                  <a:lnTo>
                    <a:pt x="776" y="146"/>
                  </a:lnTo>
                  <a:lnTo>
                    <a:pt x="778" y="146"/>
                  </a:lnTo>
                  <a:lnTo>
                    <a:pt x="778" y="148"/>
                  </a:lnTo>
                  <a:lnTo>
                    <a:pt x="778" y="148"/>
                  </a:lnTo>
                  <a:lnTo>
                    <a:pt x="778" y="148"/>
                  </a:lnTo>
                  <a:lnTo>
                    <a:pt x="778" y="150"/>
                  </a:lnTo>
                  <a:lnTo>
                    <a:pt x="778" y="148"/>
                  </a:lnTo>
                  <a:lnTo>
                    <a:pt x="778" y="148"/>
                  </a:lnTo>
                  <a:lnTo>
                    <a:pt x="778" y="150"/>
                  </a:lnTo>
                  <a:lnTo>
                    <a:pt x="780" y="150"/>
                  </a:lnTo>
                  <a:lnTo>
                    <a:pt x="780" y="150"/>
                  </a:lnTo>
                  <a:lnTo>
                    <a:pt x="780" y="150"/>
                  </a:lnTo>
                  <a:lnTo>
                    <a:pt x="780" y="150"/>
                  </a:lnTo>
                  <a:lnTo>
                    <a:pt x="780" y="150"/>
                  </a:lnTo>
                  <a:lnTo>
                    <a:pt x="782" y="150"/>
                  </a:lnTo>
                  <a:lnTo>
                    <a:pt x="782" y="150"/>
                  </a:lnTo>
                  <a:lnTo>
                    <a:pt x="782" y="150"/>
                  </a:lnTo>
                  <a:lnTo>
                    <a:pt x="782" y="150"/>
                  </a:lnTo>
                  <a:lnTo>
                    <a:pt x="782" y="150"/>
                  </a:lnTo>
                  <a:lnTo>
                    <a:pt x="784" y="150"/>
                  </a:lnTo>
                  <a:lnTo>
                    <a:pt x="784" y="152"/>
                  </a:lnTo>
                  <a:lnTo>
                    <a:pt x="784" y="152"/>
                  </a:lnTo>
                  <a:lnTo>
                    <a:pt x="784" y="152"/>
                  </a:lnTo>
                  <a:lnTo>
                    <a:pt x="784" y="152"/>
                  </a:lnTo>
                  <a:lnTo>
                    <a:pt x="785" y="150"/>
                  </a:lnTo>
                  <a:lnTo>
                    <a:pt x="785" y="150"/>
                  </a:lnTo>
                  <a:lnTo>
                    <a:pt x="787" y="150"/>
                  </a:lnTo>
                  <a:lnTo>
                    <a:pt x="787" y="148"/>
                  </a:lnTo>
                  <a:lnTo>
                    <a:pt x="787" y="150"/>
                  </a:lnTo>
                  <a:lnTo>
                    <a:pt x="787" y="150"/>
                  </a:lnTo>
                  <a:lnTo>
                    <a:pt x="787" y="150"/>
                  </a:lnTo>
                  <a:lnTo>
                    <a:pt x="787" y="152"/>
                  </a:lnTo>
                  <a:lnTo>
                    <a:pt x="787" y="152"/>
                  </a:lnTo>
                  <a:lnTo>
                    <a:pt x="787" y="152"/>
                  </a:lnTo>
                  <a:lnTo>
                    <a:pt x="789" y="152"/>
                  </a:lnTo>
                  <a:lnTo>
                    <a:pt x="789" y="150"/>
                  </a:lnTo>
                  <a:lnTo>
                    <a:pt x="789" y="150"/>
                  </a:lnTo>
                  <a:lnTo>
                    <a:pt x="789" y="150"/>
                  </a:lnTo>
                  <a:lnTo>
                    <a:pt x="789" y="148"/>
                  </a:lnTo>
                  <a:lnTo>
                    <a:pt x="789" y="148"/>
                  </a:lnTo>
                  <a:lnTo>
                    <a:pt x="789" y="148"/>
                  </a:lnTo>
                  <a:lnTo>
                    <a:pt x="789" y="148"/>
                  </a:lnTo>
                  <a:lnTo>
                    <a:pt x="789" y="148"/>
                  </a:lnTo>
                  <a:lnTo>
                    <a:pt x="789" y="148"/>
                  </a:lnTo>
                  <a:lnTo>
                    <a:pt x="789" y="148"/>
                  </a:lnTo>
                  <a:lnTo>
                    <a:pt x="789" y="148"/>
                  </a:lnTo>
                  <a:lnTo>
                    <a:pt x="789" y="146"/>
                  </a:lnTo>
                  <a:lnTo>
                    <a:pt x="789" y="146"/>
                  </a:lnTo>
                  <a:lnTo>
                    <a:pt x="789" y="146"/>
                  </a:lnTo>
                  <a:lnTo>
                    <a:pt x="789" y="146"/>
                  </a:lnTo>
                  <a:lnTo>
                    <a:pt x="789" y="146"/>
                  </a:lnTo>
                  <a:lnTo>
                    <a:pt x="789" y="146"/>
                  </a:lnTo>
                  <a:lnTo>
                    <a:pt x="789" y="146"/>
                  </a:lnTo>
                  <a:lnTo>
                    <a:pt x="789" y="146"/>
                  </a:lnTo>
                  <a:lnTo>
                    <a:pt x="791" y="146"/>
                  </a:lnTo>
                  <a:lnTo>
                    <a:pt x="791" y="146"/>
                  </a:lnTo>
                  <a:lnTo>
                    <a:pt x="791" y="146"/>
                  </a:lnTo>
                  <a:lnTo>
                    <a:pt x="791" y="146"/>
                  </a:lnTo>
                  <a:lnTo>
                    <a:pt x="791" y="146"/>
                  </a:lnTo>
                  <a:lnTo>
                    <a:pt x="791" y="146"/>
                  </a:lnTo>
                  <a:lnTo>
                    <a:pt x="791" y="146"/>
                  </a:lnTo>
                  <a:lnTo>
                    <a:pt x="793" y="145"/>
                  </a:lnTo>
                  <a:lnTo>
                    <a:pt x="793" y="145"/>
                  </a:lnTo>
                  <a:lnTo>
                    <a:pt x="793" y="145"/>
                  </a:lnTo>
                  <a:lnTo>
                    <a:pt x="793" y="143"/>
                  </a:lnTo>
                  <a:lnTo>
                    <a:pt x="793" y="143"/>
                  </a:lnTo>
                  <a:lnTo>
                    <a:pt x="795" y="143"/>
                  </a:lnTo>
                  <a:lnTo>
                    <a:pt x="795" y="143"/>
                  </a:lnTo>
                  <a:lnTo>
                    <a:pt x="795" y="143"/>
                  </a:lnTo>
                  <a:lnTo>
                    <a:pt x="795" y="143"/>
                  </a:lnTo>
                  <a:lnTo>
                    <a:pt x="795" y="143"/>
                  </a:lnTo>
                  <a:lnTo>
                    <a:pt x="795" y="141"/>
                  </a:lnTo>
                  <a:lnTo>
                    <a:pt x="795" y="141"/>
                  </a:lnTo>
                  <a:lnTo>
                    <a:pt x="795" y="141"/>
                  </a:lnTo>
                  <a:lnTo>
                    <a:pt x="795" y="141"/>
                  </a:lnTo>
                  <a:lnTo>
                    <a:pt x="795" y="141"/>
                  </a:lnTo>
                  <a:lnTo>
                    <a:pt x="795" y="143"/>
                  </a:lnTo>
                  <a:lnTo>
                    <a:pt x="795" y="141"/>
                  </a:lnTo>
                  <a:lnTo>
                    <a:pt x="795" y="141"/>
                  </a:lnTo>
                  <a:lnTo>
                    <a:pt x="793" y="141"/>
                  </a:lnTo>
                  <a:lnTo>
                    <a:pt x="793" y="143"/>
                  </a:lnTo>
                  <a:lnTo>
                    <a:pt x="793" y="141"/>
                  </a:lnTo>
                  <a:lnTo>
                    <a:pt x="793" y="141"/>
                  </a:lnTo>
                  <a:lnTo>
                    <a:pt x="793" y="139"/>
                  </a:lnTo>
                  <a:lnTo>
                    <a:pt x="793" y="139"/>
                  </a:lnTo>
                  <a:lnTo>
                    <a:pt x="793" y="139"/>
                  </a:lnTo>
                  <a:lnTo>
                    <a:pt x="793" y="137"/>
                  </a:lnTo>
                  <a:lnTo>
                    <a:pt x="793" y="137"/>
                  </a:lnTo>
                  <a:lnTo>
                    <a:pt x="795" y="137"/>
                  </a:lnTo>
                  <a:lnTo>
                    <a:pt x="795" y="137"/>
                  </a:lnTo>
                  <a:lnTo>
                    <a:pt x="795" y="137"/>
                  </a:lnTo>
                  <a:lnTo>
                    <a:pt x="795" y="136"/>
                  </a:lnTo>
                  <a:lnTo>
                    <a:pt x="793" y="137"/>
                  </a:lnTo>
                  <a:lnTo>
                    <a:pt x="793" y="137"/>
                  </a:lnTo>
                  <a:lnTo>
                    <a:pt x="793" y="136"/>
                  </a:lnTo>
                  <a:lnTo>
                    <a:pt x="793" y="136"/>
                  </a:lnTo>
                  <a:lnTo>
                    <a:pt x="795" y="136"/>
                  </a:lnTo>
                  <a:lnTo>
                    <a:pt x="795" y="136"/>
                  </a:lnTo>
                  <a:lnTo>
                    <a:pt x="795" y="136"/>
                  </a:lnTo>
                  <a:lnTo>
                    <a:pt x="795" y="136"/>
                  </a:lnTo>
                  <a:lnTo>
                    <a:pt x="796" y="136"/>
                  </a:lnTo>
                  <a:lnTo>
                    <a:pt x="796" y="136"/>
                  </a:lnTo>
                  <a:lnTo>
                    <a:pt x="796" y="136"/>
                  </a:lnTo>
                  <a:lnTo>
                    <a:pt x="796" y="136"/>
                  </a:lnTo>
                  <a:lnTo>
                    <a:pt x="796" y="137"/>
                  </a:lnTo>
                  <a:lnTo>
                    <a:pt x="796" y="137"/>
                  </a:lnTo>
                  <a:lnTo>
                    <a:pt x="796" y="137"/>
                  </a:lnTo>
                  <a:lnTo>
                    <a:pt x="796" y="137"/>
                  </a:lnTo>
                  <a:lnTo>
                    <a:pt x="798" y="137"/>
                  </a:lnTo>
                  <a:lnTo>
                    <a:pt x="798" y="137"/>
                  </a:lnTo>
                  <a:lnTo>
                    <a:pt x="798" y="136"/>
                  </a:lnTo>
                  <a:lnTo>
                    <a:pt x="798" y="136"/>
                  </a:lnTo>
                  <a:lnTo>
                    <a:pt x="798" y="136"/>
                  </a:lnTo>
                  <a:lnTo>
                    <a:pt x="798" y="136"/>
                  </a:lnTo>
                  <a:lnTo>
                    <a:pt x="796" y="134"/>
                  </a:lnTo>
                  <a:lnTo>
                    <a:pt x="796" y="134"/>
                  </a:lnTo>
                  <a:lnTo>
                    <a:pt x="796" y="134"/>
                  </a:lnTo>
                  <a:lnTo>
                    <a:pt x="798" y="132"/>
                  </a:lnTo>
                  <a:lnTo>
                    <a:pt x="798" y="132"/>
                  </a:lnTo>
                  <a:lnTo>
                    <a:pt x="798" y="132"/>
                  </a:lnTo>
                  <a:lnTo>
                    <a:pt x="798" y="132"/>
                  </a:lnTo>
                  <a:lnTo>
                    <a:pt x="798" y="132"/>
                  </a:lnTo>
                  <a:lnTo>
                    <a:pt x="798" y="132"/>
                  </a:lnTo>
                  <a:lnTo>
                    <a:pt x="798" y="130"/>
                  </a:lnTo>
                  <a:lnTo>
                    <a:pt x="798" y="130"/>
                  </a:lnTo>
                  <a:lnTo>
                    <a:pt x="798" y="130"/>
                  </a:lnTo>
                  <a:lnTo>
                    <a:pt x="796" y="130"/>
                  </a:lnTo>
                  <a:lnTo>
                    <a:pt x="796" y="130"/>
                  </a:lnTo>
                  <a:lnTo>
                    <a:pt x="796" y="130"/>
                  </a:lnTo>
                  <a:lnTo>
                    <a:pt x="796" y="130"/>
                  </a:lnTo>
                  <a:lnTo>
                    <a:pt x="798" y="130"/>
                  </a:lnTo>
                  <a:lnTo>
                    <a:pt x="798" y="128"/>
                  </a:lnTo>
                  <a:lnTo>
                    <a:pt x="798" y="128"/>
                  </a:lnTo>
                  <a:lnTo>
                    <a:pt x="798" y="128"/>
                  </a:lnTo>
                  <a:lnTo>
                    <a:pt x="798" y="128"/>
                  </a:lnTo>
                  <a:lnTo>
                    <a:pt x="798" y="126"/>
                  </a:lnTo>
                  <a:lnTo>
                    <a:pt x="800" y="126"/>
                  </a:lnTo>
                  <a:lnTo>
                    <a:pt x="800" y="126"/>
                  </a:lnTo>
                  <a:lnTo>
                    <a:pt x="800" y="126"/>
                  </a:lnTo>
                  <a:lnTo>
                    <a:pt x="802" y="125"/>
                  </a:lnTo>
                  <a:lnTo>
                    <a:pt x="800" y="125"/>
                  </a:lnTo>
                  <a:lnTo>
                    <a:pt x="800" y="125"/>
                  </a:lnTo>
                  <a:lnTo>
                    <a:pt x="800" y="125"/>
                  </a:lnTo>
                  <a:lnTo>
                    <a:pt x="800" y="125"/>
                  </a:lnTo>
                  <a:lnTo>
                    <a:pt x="800" y="125"/>
                  </a:lnTo>
                  <a:lnTo>
                    <a:pt x="800" y="125"/>
                  </a:lnTo>
                  <a:lnTo>
                    <a:pt x="800" y="125"/>
                  </a:lnTo>
                  <a:lnTo>
                    <a:pt x="798" y="125"/>
                  </a:lnTo>
                  <a:lnTo>
                    <a:pt x="798" y="125"/>
                  </a:lnTo>
                  <a:lnTo>
                    <a:pt x="798" y="125"/>
                  </a:lnTo>
                  <a:lnTo>
                    <a:pt x="798" y="125"/>
                  </a:lnTo>
                  <a:lnTo>
                    <a:pt x="798" y="123"/>
                  </a:lnTo>
                  <a:lnTo>
                    <a:pt x="798" y="123"/>
                  </a:lnTo>
                  <a:lnTo>
                    <a:pt x="798" y="123"/>
                  </a:lnTo>
                  <a:lnTo>
                    <a:pt x="798" y="123"/>
                  </a:lnTo>
                  <a:lnTo>
                    <a:pt x="800" y="123"/>
                  </a:lnTo>
                  <a:lnTo>
                    <a:pt x="800" y="123"/>
                  </a:lnTo>
                  <a:lnTo>
                    <a:pt x="800" y="123"/>
                  </a:lnTo>
                  <a:lnTo>
                    <a:pt x="800" y="123"/>
                  </a:lnTo>
                  <a:lnTo>
                    <a:pt x="800" y="123"/>
                  </a:lnTo>
                  <a:lnTo>
                    <a:pt x="800" y="121"/>
                  </a:lnTo>
                  <a:lnTo>
                    <a:pt x="800" y="121"/>
                  </a:lnTo>
                  <a:lnTo>
                    <a:pt x="802" y="121"/>
                  </a:lnTo>
                  <a:lnTo>
                    <a:pt x="802" y="119"/>
                  </a:lnTo>
                  <a:lnTo>
                    <a:pt x="804" y="119"/>
                  </a:lnTo>
                  <a:lnTo>
                    <a:pt x="804" y="119"/>
                  </a:lnTo>
                  <a:lnTo>
                    <a:pt x="804" y="119"/>
                  </a:lnTo>
                  <a:lnTo>
                    <a:pt x="804" y="117"/>
                  </a:lnTo>
                  <a:lnTo>
                    <a:pt x="804" y="117"/>
                  </a:lnTo>
                  <a:lnTo>
                    <a:pt x="804" y="117"/>
                  </a:lnTo>
                  <a:lnTo>
                    <a:pt x="804" y="117"/>
                  </a:lnTo>
                  <a:lnTo>
                    <a:pt x="804" y="117"/>
                  </a:lnTo>
                  <a:lnTo>
                    <a:pt x="802" y="119"/>
                  </a:lnTo>
                  <a:lnTo>
                    <a:pt x="802" y="117"/>
                  </a:lnTo>
                  <a:lnTo>
                    <a:pt x="802" y="117"/>
                  </a:lnTo>
                  <a:lnTo>
                    <a:pt x="804" y="117"/>
                  </a:lnTo>
                  <a:lnTo>
                    <a:pt x="804" y="117"/>
                  </a:lnTo>
                  <a:lnTo>
                    <a:pt x="804" y="117"/>
                  </a:lnTo>
                  <a:lnTo>
                    <a:pt x="804" y="117"/>
                  </a:lnTo>
                  <a:lnTo>
                    <a:pt x="804" y="115"/>
                  </a:lnTo>
                  <a:lnTo>
                    <a:pt x="804" y="115"/>
                  </a:lnTo>
                  <a:lnTo>
                    <a:pt x="804" y="114"/>
                  </a:lnTo>
                  <a:lnTo>
                    <a:pt x="804" y="114"/>
                  </a:lnTo>
                  <a:lnTo>
                    <a:pt x="806" y="114"/>
                  </a:lnTo>
                  <a:lnTo>
                    <a:pt x="806" y="114"/>
                  </a:lnTo>
                  <a:lnTo>
                    <a:pt x="804" y="112"/>
                  </a:lnTo>
                  <a:lnTo>
                    <a:pt x="804" y="112"/>
                  </a:lnTo>
                  <a:lnTo>
                    <a:pt x="804" y="112"/>
                  </a:lnTo>
                  <a:lnTo>
                    <a:pt x="804" y="110"/>
                  </a:lnTo>
                  <a:lnTo>
                    <a:pt x="804" y="110"/>
                  </a:lnTo>
                  <a:lnTo>
                    <a:pt x="804" y="108"/>
                  </a:lnTo>
                  <a:lnTo>
                    <a:pt x="804" y="108"/>
                  </a:lnTo>
                  <a:lnTo>
                    <a:pt x="804" y="108"/>
                  </a:lnTo>
                  <a:lnTo>
                    <a:pt x="802" y="106"/>
                  </a:lnTo>
                  <a:lnTo>
                    <a:pt x="802" y="106"/>
                  </a:lnTo>
                  <a:lnTo>
                    <a:pt x="804" y="106"/>
                  </a:lnTo>
                  <a:lnTo>
                    <a:pt x="804" y="106"/>
                  </a:lnTo>
                  <a:lnTo>
                    <a:pt x="804" y="106"/>
                  </a:lnTo>
                  <a:lnTo>
                    <a:pt x="804" y="106"/>
                  </a:lnTo>
                  <a:lnTo>
                    <a:pt x="806" y="106"/>
                  </a:lnTo>
                  <a:lnTo>
                    <a:pt x="806" y="106"/>
                  </a:lnTo>
                  <a:lnTo>
                    <a:pt x="806" y="108"/>
                  </a:lnTo>
                  <a:lnTo>
                    <a:pt x="806" y="108"/>
                  </a:lnTo>
                  <a:lnTo>
                    <a:pt x="806" y="108"/>
                  </a:lnTo>
                  <a:lnTo>
                    <a:pt x="806" y="110"/>
                  </a:lnTo>
                  <a:lnTo>
                    <a:pt x="806" y="110"/>
                  </a:lnTo>
                  <a:lnTo>
                    <a:pt x="806" y="110"/>
                  </a:lnTo>
                  <a:lnTo>
                    <a:pt x="806" y="110"/>
                  </a:lnTo>
                  <a:lnTo>
                    <a:pt x="806" y="110"/>
                  </a:lnTo>
                  <a:lnTo>
                    <a:pt x="806" y="110"/>
                  </a:lnTo>
                  <a:lnTo>
                    <a:pt x="807" y="110"/>
                  </a:lnTo>
                  <a:lnTo>
                    <a:pt x="807" y="112"/>
                  </a:lnTo>
                  <a:lnTo>
                    <a:pt x="807" y="112"/>
                  </a:lnTo>
                  <a:lnTo>
                    <a:pt x="807" y="112"/>
                  </a:lnTo>
                  <a:lnTo>
                    <a:pt x="809" y="112"/>
                  </a:lnTo>
                  <a:lnTo>
                    <a:pt x="809" y="110"/>
                  </a:lnTo>
                  <a:lnTo>
                    <a:pt x="809" y="110"/>
                  </a:lnTo>
                  <a:lnTo>
                    <a:pt x="811" y="110"/>
                  </a:lnTo>
                  <a:lnTo>
                    <a:pt x="811" y="110"/>
                  </a:lnTo>
                  <a:lnTo>
                    <a:pt x="811" y="110"/>
                  </a:lnTo>
                  <a:lnTo>
                    <a:pt x="811" y="110"/>
                  </a:lnTo>
                  <a:lnTo>
                    <a:pt x="811" y="110"/>
                  </a:lnTo>
                  <a:lnTo>
                    <a:pt x="811" y="110"/>
                  </a:lnTo>
                  <a:lnTo>
                    <a:pt x="811" y="110"/>
                  </a:lnTo>
                  <a:lnTo>
                    <a:pt x="811" y="110"/>
                  </a:lnTo>
                  <a:lnTo>
                    <a:pt x="813" y="110"/>
                  </a:lnTo>
                  <a:lnTo>
                    <a:pt x="811" y="112"/>
                  </a:lnTo>
                  <a:lnTo>
                    <a:pt x="811" y="112"/>
                  </a:lnTo>
                  <a:lnTo>
                    <a:pt x="811" y="112"/>
                  </a:lnTo>
                  <a:lnTo>
                    <a:pt x="811" y="112"/>
                  </a:lnTo>
                  <a:lnTo>
                    <a:pt x="811" y="112"/>
                  </a:lnTo>
                  <a:lnTo>
                    <a:pt x="809" y="114"/>
                  </a:lnTo>
                  <a:lnTo>
                    <a:pt x="811" y="114"/>
                  </a:lnTo>
                  <a:lnTo>
                    <a:pt x="811" y="114"/>
                  </a:lnTo>
                  <a:lnTo>
                    <a:pt x="813" y="114"/>
                  </a:lnTo>
                  <a:lnTo>
                    <a:pt x="813" y="112"/>
                  </a:lnTo>
                  <a:lnTo>
                    <a:pt x="815" y="112"/>
                  </a:lnTo>
                  <a:lnTo>
                    <a:pt x="815" y="112"/>
                  </a:lnTo>
                  <a:lnTo>
                    <a:pt x="815" y="110"/>
                  </a:lnTo>
                  <a:lnTo>
                    <a:pt x="815" y="110"/>
                  </a:lnTo>
                  <a:lnTo>
                    <a:pt x="815" y="110"/>
                  </a:lnTo>
                  <a:lnTo>
                    <a:pt x="815" y="108"/>
                  </a:lnTo>
                  <a:lnTo>
                    <a:pt x="815" y="108"/>
                  </a:lnTo>
                  <a:lnTo>
                    <a:pt x="815" y="108"/>
                  </a:lnTo>
                  <a:lnTo>
                    <a:pt x="815" y="106"/>
                  </a:lnTo>
                  <a:lnTo>
                    <a:pt x="816" y="106"/>
                  </a:lnTo>
                  <a:lnTo>
                    <a:pt x="816" y="106"/>
                  </a:lnTo>
                  <a:lnTo>
                    <a:pt x="816" y="106"/>
                  </a:lnTo>
                  <a:lnTo>
                    <a:pt x="818" y="106"/>
                  </a:lnTo>
                  <a:lnTo>
                    <a:pt x="816" y="104"/>
                  </a:lnTo>
                  <a:lnTo>
                    <a:pt x="816" y="104"/>
                  </a:lnTo>
                  <a:lnTo>
                    <a:pt x="818" y="104"/>
                  </a:lnTo>
                  <a:lnTo>
                    <a:pt x="818" y="103"/>
                  </a:lnTo>
                  <a:lnTo>
                    <a:pt x="818" y="103"/>
                  </a:lnTo>
                  <a:lnTo>
                    <a:pt x="818" y="103"/>
                  </a:lnTo>
                  <a:lnTo>
                    <a:pt x="816" y="103"/>
                  </a:lnTo>
                  <a:lnTo>
                    <a:pt x="816" y="101"/>
                  </a:lnTo>
                  <a:lnTo>
                    <a:pt x="816" y="101"/>
                  </a:lnTo>
                  <a:lnTo>
                    <a:pt x="816" y="101"/>
                  </a:lnTo>
                  <a:lnTo>
                    <a:pt x="816" y="101"/>
                  </a:lnTo>
                  <a:lnTo>
                    <a:pt x="815" y="101"/>
                  </a:lnTo>
                  <a:lnTo>
                    <a:pt x="815" y="101"/>
                  </a:lnTo>
                  <a:lnTo>
                    <a:pt x="815" y="101"/>
                  </a:lnTo>
                  <a:lnTo>
                    <a:pt x="813" y="99"/>
                  </a:lnTo>
                  <a:lnTo>
                    <a:pt x="815" y="99"/>
                  </a:lnTo>
                  <a:lnTo>
                    <a:pt x="813" y="99"/>
                  </a:lnTo>
                  <a:lnTo>
                    <a:pt x="813" y="97"/>
                  </a:lnTo>
                  <a:lnTo>
                    <a:pt x="813" y="97"/>
                  </a:lnTo>
                  <a:lnTo>
                    <a:pt x="813" y="97"/>
                  </a:lnTo>
                  <a:lnTo>
                    <a:pt x="813" y="97"/>
                  </a:lnTo>
                  <a:lnTo>
                    <a:pt x="813" y="97"/>
                  </a:lnTo>
                  <a:lnTo>
                    <a:pt x="813" y="95"/>
                  </a:lnTo>
                  <a:lnTo>
                    <a:pt x="813" y="95"/>
                  </a:lnTo>
                  <a:lnTo>
                    <a:pt x="813" y="95"/>
                  </a:lnTo>
                  <a:lnTo>
                    <a:pt x="813" y="95"/>
                  </a:lnTo>
                  <a:lnTo>
                    <a:pt x="815" y="95"/>
                  </a:lnTo>
                  <a:lnTo>
                    <a:pt x="815" y="95"/>
                  </a:lnTo>
                  <a:lnTo>
                    <a:pt x="815" y="95"/>
                  </a:lnTo>
                  <a:lnTo>
                    <a:pt x="815" y="95"/>
                  </a:lnTo>
                  <a:lnTo>
                    <a:pt x="815" y="95"/>
                  </a:lnTo>
                  <a:lnTo>
                    <a:pt x="815" y="97"/>
                  </a:lnTo>
                  <a:lnTo>
                    <a:pt x="815" y="97"/>
                  </a:lnTo>
                  <a:lnTo>
                    <a:pt x="815" y="97"/>
                  </a:lnTo>
                  <a:lnTo>
                    <a:pt x="816" y="97"/>
                  </a:lnTo>
                  <a:lnTo>
                    <a:pt x="816" y="95"/>
                  </a:lnTo>
                  <a:lnTo>
                    <a:pt x="816" y="95"/>
                  </a:lnTo>
                  <a:lnTo>
                    <a:pt x="816" y="93"/>
                  </a:lnTo>
                  <a:lnTo>
                    <a:pt x="816" y="93"/>
                  </a:lnTo>
                  <a:lnTo>
                    <a:pt x="816" y="92"/>
                  </a:lnTo>
                  <a:lnTo>
                    <a:pt x="816" y="92"/>
                  </a:lnTo>
                  <a:lnTo>
                    <a:pt x="816" y="92"/>
                  </a:lnTo>
                  <a:lnTo>
                    <a:pt x="815" y="90"/>
                  </a:lnTo>
                  <a:lnTo>
                    <a:pt x="815" y="90"/>
                  </a:lnTo>
                  <a:lnTo>
                    <a:pt x="815" y="90"/>
                  </a:lnTo>
                  <a:lnTo>
                    <a:pt x="815" y="90"/>
                  </a:lnTo>
                  <a:lnTo>
                    <a:pt x="813" y="88"/>
                  </a:lnTo>
                  <a:lnTo>
                    <a:pt x="813" y="88"/>
                  </a:lnTo>
                  <a:lnTo>
                    <a:pt x="813" y="88"/>
                  </a:lnTo>
                  <a:lnTo>
                    <a:pt x="813" y="86"/>
                  </a:lnTo>
                  <a:lnTo>
                    <a:pt x="813" y="86"/>
                  </a:lnTo>
                  <a:lnTo>
                    <a:pt x="813" y="86"/>
                  </a:lnTo>
                  <a:lnTo>
                    <a:pt x="813" y="86"/>
                  </a:lnTo>
                  <a:lnTo>
                    <a:pt x="813" y="84"/>
                  </a:lnTo>
                  <a:lnTo>
                    <a:pt x="813" y="84"/>
                  </a:lnTo>
                  <a:lnTo>
                    <a:pt x="813" y="84"/>
                  </a:lnTo>
                  <a:lnTo>
                    <a:pt x="813" y="83"/>
                  </a:lnTo>
                  <a:lnTo>
                    <a:pt x="813" y="83"/>
                  </a:lnTo>
                  <a:lnTo>
                    <a:pt x="813" y="83"/>
                  </a:lnTo>
                  <a:lnTo>
                    <a:pt x="813" y="83"/>
                  </a:lnTo>
                  <a:lnTo>
                    <a:pt x="813" y="81"/>
                  </a:lnTo>
                  <a:lnTo>
                    <a:pt x="811" y="81"/>
                  </a:lnTo>
                  <a:lnTo>
                    <a:pt x="811" y="81"/>
                  </a:lnTo>
                  <a:lnTo>
                    <a:pt x="811" y="81"/>
                  </a:lnTo>
                  <a:lnTo>
                    <a:pt x="811" y="79"/>
                  </a:lnTo>
                  <a:lnTo>
                    <a:pt x="811" y="79"/>
                  </a:lnTo>
                  <a:lnTo>
                    <a:pt x="809" y="77"/>
                  </a:lnTo>
                  <a:lnTo>
                    <a:pt x="809" y="79"/>
                  </a:lnTo>
                  <a:lnTo>
                    <a:pt x="807" y="77"/>
                  </a:lnTo>
                  <a:lnTo>
                    <a:pt x="807" y="77"/>
                  </a:lnTo>
                  <a:lnTo>
                    <a:pt x="807" y="77"/>
                  </a:lnTo>
                  <a:lnTo>
                    <a:pt x="807" y="75"/>
                  </a:lnTo>
                  <a:lnTo>
                    <a:pt x="807" y="75"/>
                  </a:lnTo>
                  <a:lnTo>
                    <a:pt x="807" y="75"/>
                  </a:lnTo>
                  <a:lnTo>
                    <a:pt x="807" y="73"/>
                  </a:lnTo>
                  <a:lnTo>
                    <a:pt x="807" y="73"/>
                  </a:lnTo>
                  <a:lnTo>
                    <a:pt x="807" y="73"/>
                  </a:lnTo>
                  <a:lnTo>
                    <a:pt x="806" y="72"/>
                  </a:lnTo>
                  <a:lnTo>
                    <a:pt x="806" y="72"/>
                  </a:lnTo>
                  <a:lnTo>
                    <a:pt x="806" y="72"/>
                  </a:lnTo>
                  <a:lnTo>
                    <a:pt x="804" y="72"/>
                  </a:lnTo>
                  <a:lnTo>
                    <a:pt x="804" y="70"/>
                  </a:lnTo>
                  <a:lnTo>
                    <a:pt x="804" y="70"/>
                  </a:lnTo>
                  <a:lnTo>
                    <a:pt x="804" y="70"/>
                  </a:lnTo>
                  <a:lnTo>
                    <a:pt x="802" y="70"/>
                  </a:lnTo>
                  <a:lnTo>
                    <a:pt x="802" y="70"/>
                  </a:lnTo>
                  <a:lnTo>
                    <a:pt x="802" y="68"/>
                  </a:lnTo>
                  <a:lnTo>
                    <a:pt x="800" y="68"/>
                  </a:lnTo>
                  <a:lnTo>
                    <a:pt x="800" y="68"/>
                  </a:lnTo>
                  <a:lnTo>
                    <a:pt x="800" y="68"/>
                  </a:lnTo>
                  <a:lnTo>
                    <a:pt x="800" y="68"/>
                  </a:lnTo>
                  <a:lnTo>
                    <a:pt x="800" y="68"/>
                  </a:lnTo>
                  <a:lnTo>
                    <a:pt x="798" y="68"/>
                  </a:lnTo>
                  <a:lnTo>
                    <a:pt x="798" y="68"/>
                  </a:lnTo>
                  <a:lnTo>
                    <a:pt x="798" y="68"/>
                  </a:lnTo>
                  <a:lnTo>
                    <a:pt x="798" y="66"/>
                  </a:lnTo>
                  <a:lnTo>
                    <a:pt x="798" y="66"/>
                  </a:lnTo>
                  <a:lnTo>
                    <a:pt x="798" y="66"/>
                  </a:lnTo>
                  <a:lnTo>
                    <a:pt x="798" y="66"/>
                  </a:lnTo>
                  <a:lnTo>
                    <a:pt x="798" y="66"/>
                  </a:lnTo>
                  <a:lnTo>
                    <a:pt x="796" y="66"/>
                  </a:lnTo>
                  <a:lnTo>
                    <a:pt x="796" y="66"/>
                  </a:lnTo>
                  <a:lnTo>
                    <a:pt x="796" y="64"/>
                  </a:lnTo>
                  <a:lnTo>
                    <a:pt x="795" y="64"/>
                  </a:lnTo>
                  <a:lnTo>
                    <a:pt x="795" y="64"/>
                  </a:lnTo>
                  <a:lnTo>
                    <a:pt x="795" y="64"/>
                  </a:lnTo>
                  <a:lnTo>
                    <a:pt x="793" y="64"/>
                  </a:lnTo>
                  <a:lnTo>
                    <a:pt x="793" y="64"/>
                  </a:lnTo>
                  <a:lnTo>
                    <a:pt x="793" y="66"/>
                  </a:lnTo>
                  <a:lnTo>
                    <a:pt x="795" y="66"/>
                  </a:lnTo>
                  <a:lnTo>
                    <a:pt x="795" y="66"/>
                  </a:lnTo>
                  <a:lnTo>
                    <a:pt x="795" y="66"/>
                  </a:lnTo>
                  <a:lnTo>
                    <a:pt x="795" y="68"/>
                  </a:lnTo>
                  <a:lnTo>
                    <a:pt x="795" y="68"/>
                  </a:lnTo>
                  <a:lnTo>
                    <a:pt x="795" y="68"/>
                  </a:lnTo>
                  <a:lnTo>
                    <a:pt x="795" y="68"/>
                  </a:lnTo>
                  <a:lnTo>
                    <a:pt x="795" y="68"/>
                  </a:lnTo>
                  <a:lnTo>
                    <a:pt x="795" y="70"/>
                  </a:lnTo>
                  <a:lnTo>
                    <a:pt x="795" y="70"/>
                  </a:lnTo>
                  <a:lnTo>
                    <a:pt x="793" y="70"/>
                  </a:lnTo>
                  <a:lnTo>
                    <a:pt x="793" y="70"/>
                  </a:lnTo>
                  <a:lnTo>
                    <a:pt x="795" y="70"/>
                  </a:lnTo>
                  <a:lnTo>
                    <a:pt x="795" y="70"/>
                  </a:lnTo>
                  <a:lnTo>
                    <a:pt x="796" y="70"/>
                  </a:lnTo>
                  <a:lnTo>
                    <a:pt x="796" y="70"/>
                  </a:lnTo>
                  <a:lnTo>
                    <a:pt x="796" y="70"/>
                  </a:lnTo>
                  <a:lnTo>
                    <a:pt x="796" y="70"/>
                  </a:lnTo>
                  <a:lnTo>
                    <a:pt x="798" y="70"/>
                  </a:lnTo>
                  <a:lnTo>
                    <a:pt x="798" y="70"/>
                  </a:lnTo>
                  <a:lnTo>
                    <a:pt x="798" y="70"/>
                  </a:lnTo>
                  <a:lnTo>
                    <a:pt x="798" y="70"/>
                  </a:lnTo>
                  <a:lnTo>
                    <a:pt x="800" y="70"/>
                  </a:lnTo>
                  <a:lnTo>
                    <a:pt x="798" y="70"/>
                  </a:lnTo>
                  <a:lnTo>
                    <a:pt x="800" y="72"/>
                  </a:lnTo>
                  <a:lnTo>
                    <a:pt x="798" y="72"/>
                  </a:lnTo>
                  <a:lnTo>
                    <a:pt x="798" y="72"/>
                  </a:lnTo>
                  <a:lnTo>
                    <a:pt x="798" y="72"/>
                  </a:lnTo>
                  <a:lnTo>
                    <a:pt x="796" y="72"/>
                  </a:lnTo>
                  <a:lnTo>
                    <a:pt x="796" y="72"/>
                  </a:lnTo>
                  <a:lnTo>
                    <a:pt x="796" y="72"/>
                  </a:lnTo>
                  <a:lnTo>
                    <a:pt x="795" y="72"/>
                  </a:lnTo>
                  <a:lnTo>
                    <a:pt x="795" y="72"/>
                  </a:lnTo>
                  <a:lnTo>
                    <a:pt x="795" y="72"/>
                  </a:lnTo>
                  <a:lnTo>
                    <a:pt x="795" y="72"/>
                  </a:lnTo>
                  <a:lnTo>
                    <a:pt x="795" y="72"/>
                  </a:lnTo>
                  <a:lnTo>
                    <a:pt x="793" y="72"/>
                  </a:lnTo>
                  <a:lnTo>
                    <a:pt x="793" y="72"/>
                  </a:lnTo>
                  <a:lnTo>
                    <a:pt x="793" y="72"/>
                  </a:lnTo>
                  <a:lnTo>
                    <a:pt x="791" y="72"/>
                  </a:lnTo>
                  <a:lnTo>
                    <a:pt x="791" y="72"/>
                  </a:lnTo>
                  <a:lnTo>
                    <a:pt x="791" y="72"/>
                  </a:lnTo>
                  <a:lnTo>
                    <a:pt x="791" y="72"/>
                  </a:lnTo>
                  <a:lnTo>
                    <a:pt x="789" y="73"/>
                  </a:lnTo>
                  <a:lnTo>
                    <a:pt x="789" y="73"/>
                  </a:lnTo>
                  <a:lnTo>
                    <a:pt x="791" y="73"/>
                  </a:lnTo>
                  <a:lnTo>
                    <a:pt x="791" y="73"/>
                  </a:lnTo>
                  <a:lnTo>
                    <a:pt x="791" y="73"/>
                  </a:lnTo>
                  <a:lnTo>
                    <a:pt x="793" y="75"/>
                  </a:lnTo>
                  <a:lnTo>
                    <a:pt x="793" y="75"/>
                  </a:lnTo>
                  <a:lnTo>
                    <a:pt x="793" y="75"/>
                  </a:lnTo>
                  <a:lnTo>
                    <a:pt x="793" y="75"/>
                  </a:lnTo>
                  <a:lnTo>
                    <a:pt x="793" y="75"/>
                  </a:lnTo>
                  <a:lnTo>
                    <a:pt x="793" y="75"/>
                  </a:lnTo>
                  <a:lnTo>
                    <a:pt x="793" y="75"/>
                  </a:lnTo>
                  <a:lnTo>
                    <a:pt x="795" y="75"/>
                  </a:lnTo>
                  <a:lnTo>
                    <a:pt x="795" y="75"/>
                  </a:lnTo>
                  <a:lnTo>
                    <a:pt x="795" y="75"/>
                  </a:lnTo>
                  <a:lnTo>
                    <a:pt x="795" y="77"/>
                  </a:lnTo>
                  <a:lnTo>
                    <a:pt x="795" y="75"/>
                  </a:lnTo>
                  <a:lnTo>
                    <a:pt x="796" y="75"/>
                  </a:lnTo>
                  <a:lnTo>
                    <a:pt x="796" y="75"/>
                  </a:lnTo>
                  <a:lnTo>
                    <a:pt x="796" y="75"/>
                  </a:lnTo>
                  <a:lnTo>
                    <a:pt x="796" y="75"/>
                  </a:lnTo>
                  <a:lnTo>
                    <a:pt x="796" y="75"/>
                  </a:lnTo>
                  <a:lnTo>
                    <a:pt x="796" y="75"/>
                  </a:lnTo>
                  <a:lnTo>
                    <a:pt x="796" y="77"/>
                  </a:lnTo>
                  <a:lnTo>
                    <a:pt x="796" y="77"/>
                  </a:lnTo>
                  <a:lnTo>
                    <a:pt x="796" y="77"/>
                  </a:lnTo>
                  <a:lnTo>
                    <a:pt x="796" y="77"/>
                  </a:lnTo>
                  <a:lnTo>
                    <a:pt x="796" y="77"/>
                  </a:lnTo>
                  <a:lnTo>
                    <a:pt x="796" y="79"/>
                  </a:lnTo>
                  <a:lnTo>
                    <a:pt x="796" y="77"/>
                  </a:lnTo>
                  <a:lnTo>
                    <a:pt x="796" y="77"/>
                  </a:lnTo>
                  <a:lnTo>
                    <a:pt x="796" y="77"/>
                  </a:lnTo>
                  <a:lnTo>
                    <a:pt x="795" y="77"/>
                  </a:lnTo>
                  <a:lnTo>
                    <a:pt x="795" y="77"/>
                  </a:lnTo>
                  <a:lnTo>
                    <a:pt x="795" y="77"/>
                  </a:lnTo>
                  <a:lnTo>
                    <a:pt x="795" y="77"/>
                  </a:lnTo>
                  <a:lnTo>
                    <a:pt x="795" y="77"/>
                  </a:lnTo>
                  <a:lnTo>
                    <a:pt x="795" y="77"/>
                  </a:lnTo>
                  <a:lnTo>
                    <a:pt x="795" y="77"/>
                  </a:lnTo>
                  <a:lnTo>
                    <a:pt x="795" y="77"/>
                  </a:lnTo>
                  <a:lnTo>
                    <a:pt x="793" y="77"/>
                  </a:lnTo>
                  <a:lnTo>
                    <a:pt x="793" y="77"/>
                  </a:lnTo>
                  <a:lnTo>
                    <a:pt x="793" y="77"/>
                  </a:lnTo>
                  <a:lnTo>
                    <a:pt x="793" y="77"/>
                  </a:lnTo>
                  <a:lnTo>
                    <a:pt x="793" y="79"/>
                  </a:lnTo>
                  <a:lnTo>
                    <a:pt x="793" y="79"/>
                  </a:lnTo>
                  <a:lnTo>
                    <a:pt x="793" y="77"/>
                  </a:lnTo>
                  <a:lnTo>
                    <a:pt x="793" y="77"/>
                  </a:lnTo>
                  <a:lnTo>
                    <a:pt x="793" y="77"/>
                  </a:lnTo>
                  <a:lnTo>
                    <a:pt x="791" y="75"/>
                  </a:lnTo>
                  <a:lnTo>
                    <a:pt x="791" y="75"/>
                  </a:lnTo>
                  <a:lnTo>
                    <a:pt x="791" y="75"/>
                  </a:lnTo>
                  <a:lnTo>
                    <a:pt x="791" y="75"/>
                  </a:lnTo>
                  <a:lnTo>
                    <a:pt x="791" y="75"/>
                  </a:lnTo>
                  <a:lnTo>
                    <a:pt x="789" y="75"/>
                  </a:lnTo>
                  <a:lnTo>
                    <a:pt x="789" y="75"/>
                  </a:lnTo>
                  <a:lnTo>
                    <a:pt x="789" y="75"/>
                  </a:lnTo>
                  <a:lnTo>
                    <a:pt x="789" y="75"/>
                  </a:lnTo>
                  <a:lnTo>
                    <a:pt x="789" y="75"/>
                  </a:lnTo>
                  <a:lnTo>
                    <a:pt x="789" y="73"/>
                  </a:lnTo>
                  <a:lnTo>
                    <a:pt x="789" y="73"/>
                  </a:lnTo>
                  <a:lnTo>
                    <a:pt x="789" y="73"/>
                  </a:lnTo>
                  <a:lnTo>
                    <a:pt x="787" y="73"/>
                  </a:lnTo>
                  <a:lnTo>
                    <a:pt x="787" y="73"/>
                  </a:lnTo>
                  <a:lnTo>
                    <a:pt x="787" y="75"/>
                  </a:lnTo>
                  <a:lnTo>
                    <a:pt x="787" y="75"/>
                  </a:lnTo>
                  <a:lnTo>
                    <a:pt x="787" y="75"/>
                  </a:lnTo>
                  <a:lnTo>
                    <a:pt x="785" y="77"/>
                  </a:lnTo>
                  <a:lnTo>
                    <a:pt x="785" y="77"/>
                  </a:lnTo>
                  <a:lnTo>
                    <a:pt x="785" y="77"/>
                  </a:lnTo>
                  <a:lnTo>
                    <a:pt x="784" y="77"/>
                  </a:lnTo>
                  <a:lnTo>
                    <a:pt x="784" y="79"/>
                  </a:lnTo>
                  <a:lnTo>
                    <a:pt x="784" y="79"/>
                  </a:lnTo>
                  <a:lnTo>
                    <a:pt x="784" y="81"/>
                  </a:lnTo>
                  <a:lnTo>
                    <a:pt x="784" y="81"/>
                  </a:lnTo>
                  <a:lnTo>
                    <a:pt x="785" y="81"/>
                  </a:lnTo>
                  <a:lnTo>
                    <a:pt x="785" y="81"/>
                  </a:lnTo>
                  <a:lnTo>
                    <a:pt x="784" y="81"/>
                  </a:lnTo>
                  <a:lnTo>
                    <a:pt x="784" y="83"/>
                  </a:lnTo>
                  <a:lnTo>
                    <a:pt x="784" y="83"/>
                  </a:lnTo>
                  <a:lnTo>
                    <a:pt x="785" y="83"/>
                  </a:lnTo>
                  <a:lnTo>
                    <a:pt x="785" y="83"/>
                  </a:lnTo>
                  <a:lnTo>
                    <a:pt x="785" y="84"/>
                  </a:lnTo>
                  <a:lnTo>
                    <a:pt x="785" y="84"/>
                  </a:lnTo>
                  <a:lnTo>
                    <a:pt x="785" y="84"/>
                  </a:lnTo>
                  <a:lnTo>
                    <a:pt x="785" y="84"/>
                  </a:lnTo>
                  <a:lnTo>
                    <a:pt x="785" y="86"/>
                  </a:lnTo>
                  <a:lnTo>
                    <a:pt x="785" y="86"/>
                  </a:lnTo>
                  <a:lnTo>
                    <a:pt x="785" y="88"/>
                  </a:lnTo>
                  <a:lnTo>
                    <a:pt x="785" y="88"/>
                  </a:lnTo>
                  <a:lnTo>
                    <a:pt x="785" y="90"/>
                  </a:lnTo>
                  <a:lnTo>
                    <a:pt x="785" y="90"/>
                  </a:lnTo>
                  <a:lnTo>
                    <a:pt x="785" y="90"/>
                  </a:lnTo>
                  <a:lnTo>
                    <a:pt x="787" y="92"/>
                  </a:lnTo>
                  <a:lnTo>
                    <a:pt x="787" y="92"/>
                  </a:lnTo>
                  <a:lnTo>
                    <a:pt x="787" y="93"/>
                  </a:lnTo>
                  <a:lnTo>
                    <a:pt x="787" y="93"/>
                  </a:lnTo>
                  <a:lnTo>
                    <a:pt x="787" y="93"/>
                  </a:lnTo>
                  <a:lnTo>
                    <a:pt x="787" y="95"/>
                  </a:lnTo>
                  <a:lnTo>
                    <a:pt x="789" y="95"/>
                  </a:lnTo>
                  <a:lnTo>
                    <a:pt x="789" y="97"/>
                  </a:lnTo>
                  <a:lnTo>
                    <a:pt x="789" y="97"/>
                  </a:lnTo>
                  <a:lnTo>
                    <a:pt x="789" y="97"/>
                  </a:lnTo>
                  <a:lnTo>
                    <a:pt x="789" y="97"/>
                  </a:lnTo>
                  <a:lnTo>
                    <a:pt x="787" y="99"/>
                  </a:lnTo>
                  <a:lnTo>
                    <a:pt x="787" y="99"/>
                  </a:lnTo>
                  <a:lnTo>
                    <a:pt x="787" y="99"/>
                  </a:lnTo>
                  <a:lnTo>
                    <a:pt x="789" y="101"/>
                  </a:lnTo>
                  <a:lnTo>
                    <a:pt x="789" y="101"/>
                  </a:lnTo>
                  <a:lnTo>
                    <a:pt x="789" y="101"/>
                  </a:lnTo>
                  <a:lnTo>
                    <a:pt x="789" y="103"/>
                  </a:lnTo>
                  <a:lnTo>
                    <a:pt x="789" y="103"/>
                  </a:lnTo>
                  <a:lnTo>
                    <a:pt x="789" y="104"/>
                  </a:lnTo>
                  <a:lnTo>
                    <a:pt x="789" y="104"/>
                  </a:lnTo>
                  <a:lnTo>
                    <a:pt x="789" y="106"/>
                  </a:lnTo>
                  <a:lnTo>
                    <a:pt x="789" y="106"/>
                  </a:lnTo>
                  <a:lnTo>
                    <a:pt x="789" y="106"/>
                  </a:lnTo>
                  <a:lnTo>
                    <a:pt x="789" y="108"/>
                  </a:lnTo>
                  <a:lnTo>
                    <a:pt x="789" y="108"/>
                  </a:lnTo>
                  <a:lnTo>
                    <a:pt x="787" y="108"/>
                  </a:lnTo>
                  <a:lnTo>
                    <a:pt x="787" y="108"/>
                  </a:lnTo>
                  <a:lnTo>
                    <a:pt x="787" y="108"/>
                  </a:lnTo>
                  <a:lnTo>
                    <a:pt x="787" y="108"/>
                  </a:lnTo>
                  <a:lnTo>
                    <a:pt x="785" y="108"/>
                  </a:lnTo>
                  <a:lnTo>
                    <a:pt x="785" y="108"/>
                  </a:lnTo>
                  <a:lnTo>
                    <a:pt x="785" y="108"/>
                  </a:lnTo>
                  <a:lnTo>
                    <a:pt x="785" y="108"/>
                  </a:lnTo>
                  <a:lnTo>
                    <a:pt x="784" y="108"/>
                  </a:lnTo>
                  <a:lnTo>
                    <a:pt x="784" y="108"/>
                  </a:lnTo>
                  <a:lnTo>
                    <a:pt x="784" y="108"/>
                  </a:lnTo>
                  <a:lnTo>
                    <a:pt x="784" y="108"/>
                  </a:lnTo>
                  <a:lnTo>
                    <a:pt x="782" y="108"/>
                  </a:lnTo>
                  <a:lnTo>
                    <a:pt x="782" y="108"/>
                  </a:lnTo>
                  <a:lnTo>
                    <a:pt x="782" y="110"/>
                  </a:lnTo>
                  <a:lnTo>
                    <a:pt x="782" y="110"/>
                  </a:lnTo>
                  <a:lnTo>
                    <a:pt x="780" y="110"/>
                  </a:lnTo>
                  <a:lnTo>
                    <a:pt x="780" y="108"/>
                  </a:lnTo>
                  <a:lnTo>
                    <a:pt x="780" y="108"/>
                  </a:lnTo>
                  <a:lnTo>
                    <a:pt x="780" y="108"/>
                  </a:lnTo>
                  <a:lnTo>
                    <a:pt x="778" y="108"/>
                  </a:lnTo>
                  <a:lnTo>
                    <a:pt x="778" y="108"/>
                  </a:lnTo>
                  <a:lnTo>
                    <a:pt x="778" y="108"/>
                  </a:lnTo>
                  <a:lnTo>
                    <a:pt x="778" y="108"/>
                  </a:lnTo>
                  <a:lnTo>
                    <a:pt x="778" y="108"/>
                  </a:lnTo>
                  <a:lnTo>
                    <a:pt x="776" y="108"/>
                  </a:lnTo>
                  <a:lnTo>
                    <a:pt x="776" y="106"/>
                  </a:lnTo>
                  <a:lnTo>
                    <a:pt x="776" y="106"/>
                  </a:lnTo>
                  <a:lnTo>
                    <a:pt x="776" y="106"/>
                  </a:lnTo>
                  <a:lnTo>
                    <a:pt x="774" y="106"/>
                  </a:lnTo>
                  <a:lnTo>
                    <a:pt x="774" y="106"/>
                  </a:lnTo>
                  <a:lnTo>
                    <a:pt x="774" y="108"/>
                  </a:lnTo>
                  <a:lnTo>
                    <a:pt x="774" y="108"/>
                  </a:lnTo>
                  <a:lnTo>
                    <a:pt x="773" y="106"/>
                  </a:lnTo>
                  <a:lnTo>
                    <a:pt x="774" y="106"/>
                  </a:lnTo>
                  <a:lnTo>
                    <a:pt x="774" y="106"/>
                  </a:lnTo>
                  <a:lnTo>
                    <a:pt x="774" y="106"/>
                  </a:lnTo>
                  <a:lnTo>
                    <a:pt x="774" y="106"/>
                  </a:lnTo>
                  <a:lnTo>
                    <a:pt x="776" y="106"/>
                  </a:lnTo>
                  <a:lnTo>
                    <a:pt x="776" y="106"/>
                  </a:lnTo>
                  <a:lnTo>
                    <a:pt x="776" y="106"/>
                  </a:lnTo>
                  <a:lnTo>
                    <a:pt x="778" y="106"/>
                  </a:lnTo>
                  <a:lnTo>
                    <a:pt x="778" y="106"/>
                  </a:lnTo>
                  <a:lnTo>
                    <a:pt x="778" y="106"/>
                  </a:lnTo>
                  <a:lnTo>
                    <a:pt x="778" y="106"/>
                  </a:lnTo>
                  <a:lnTo>
                    <a:pt x="778" y="106"/>
                  </a:lnTo>
                  <a:lnTo>
                    <a:pt x="778" y="106"/>
                  </a:lnTo>
                  <a:lnTo>
                    <a:pt x="778" y="106"/>
                  </a:lnTo>
                  <a:lnTo>
                    <a:pt x="780" y="108"/>
                  </a:lnTo>
                  <a:lnTo>
                    <a:pt x="780" y="106"/>
                  </a:lnTo>
                  <a:lnTo>
                    <a:pt x="780" y="106"/>
                  </a:lnTo>
                  <a:lnTo>
                    <a:pt x="780" y="106"/>
                  </a:lnTo>
                  <a:lnTo>
                    <a:pt x="780" y="106"/>
                  </a:lnTo>
                  <a:lnTo>
                    <a:pt x="782" y="106"/>
                  </a:lnTo>
                  <a:lnTo>
                    <a:pt x="782" y="106"/>
                  </a:lnTo>
                  <a:lnTo>
                    <a:pt x="782" y="106"/>
                  </a:lnTo>
                  <a:lnTo>
                    <a:pt x="784" y="106"/>
                  </a:lnTo>
                  <a:lnTo>
                    <a:pt x="784" y="106"/>
                  </a:lnTo>
                  <a:lnTo>
                    <a:pt x="784" y="106"/>
                  </a:lnTo>
                  <a:lnTo>
                    <a:pt x="785" y="106"/>
                  </a:lnTo>
                  <a:lnTo>
                    <a:pt x="785" y="106"/>
                  </a:lnTo>
                  <a:lnTo>
                    <a:pt x="785" y="106"/>
                  </a:lnTo>
                  <a:lnTo>
                    <a:pt x="785" y="104"/>
                  </a:lnTo>
                  <a:lnTo>
                    <a:pt x="785" y="104"/>
                  </a:lnTo>
                  <a:lnTo>
                    <a:pt x="785" y="103"/>
                  </a:lnTo>
                  <a:lnTo>
                    <a:pt x="785" y="103"/>
                  </a:lnTo>
                  <a:lnTo>
                    <a:pt x="785" y="103"/>
                  </a:lnTo>
                  <a:lnTo>
                    <a:pt x="784" y="103"/>
                  </a:lnTo>
                  <a:lnTo>
                    <a:pt x="784" y="104"/>
                  </a:lnTo>
                  <a:lnTo>
                    <a:pt x="784" y="104"/>
                  </a:lnTo>
                  <a:lnTo>
                    <a:pt x="784" y="103"/>
                  </a:lnTo>
                  <a:lnTo>
                    <a:pt x="784" y="101"/>
                  </a:lnTo>
                  <a:lnTo>
                    <a:pt x="784" y="101"/>
                  </a:lnTo>
                  <a:lnTo>
                    <a:pt x="784" y="99"/>
                  </a:lnTo>
                  <a:lnTo>
                    <a:pt x="784" y="99"/>
                  </a:lnTo>
                  <a:lnTo>
                    <a:pt x="782" y="97"/>
                  </a:lnTo>
                  <a:lnTo>
                    <a:pt x="782" y="97"/>
                  </a:lnTo>
                  <a:lnTo>
                    <a:pt x="782" y="97"/>
                  </a:lnTo>
                  <a:lnTo>
                    <a:pt x="782" y="97"/>
                  </a:lnTo>
                  <a:lnTo>
                    <a:pt x="780" y="97"/>
                  </a:lnTo>
                  <a:lnTo>
                    <a:pt x="780" y="97"/>
                  </a:lnTo>
                  <a:lnTo>
                    <a:pt x="780" y="97"/>
                  </a:lnTo>
                  <a:lnTo>
                    <a:pt x="778" y="97"/>
                  </a:lnTo>
                  <a:lnTo>
                    <a:pt x="778" y="97"/>
                  </a:lnTo>
                  <a:lnTo>
                    <a:pt x="776" y="97"/>
                  </a:lnTo>
                  <a:lnTo>
                    <a:pt x="774" y="97"/>
                  </a:lnTo>
                  <a:lnTo>
                    <a:pt x="774" y="97"/>
                  </a:lnTo>
                  <a:lnTo>
                    <a:pt x="774" y="95"/>
                  </a:lnTo>
                  <a:lnTo>
                    <a:pt x="774" y="95"/>
                  </a:lnTo>
                  <a:lnTo>
                    <a:pt x="774" y="95"/>
                  </a:lnTo>
                  <a:lnTo>
                    <a:pt x="776" y="95"/>
                  </a:lnTo>
                  <a:lnTo>
                    <a:pt x="776" y="95"/>
                  </a:lnTo>
                  <a:lnTo>
                    <a:pt x="778" y="95"/>
                  </a:lnTo>
                  <a:lnTo>
                    <a:pt x="778" y="95"/>
                  </a:lnTo>
                  <a:lnTo>
                    <a:pt x="778" y="97"/>
                  </a:lnTo>
                  <a:lnTo>
                    <a:pt x="778" y="97"/>
                  </a:lnTo>
                  <a:lnTo>
                    <a:pt x="780" y="95"/>
                  </a:lnTo>
                  <a:lnTo>
                    <a:pt x="780" y="95"/>
                  </a:lnTo>
                  <a:lnTo>
                    <a:pt x="780" y="95"/>
                  </a:lnTo>
                  <a:lnTo>
                    <a:pt x="780" y="95"/>
                  </a:lnTo>
                  <a:lnTo>
                    <a:pt x="780" y="95"/>
                  </a:lnTo>
                  <a:lnTo>
                    <a:pt x="780" y="95"/>
                  </a:lnTo>
                  <a:lnTo>
                    <a:pt x="782" y="95"/>
                  </a:lnTo>
                  <a:lnTo>
                    <a:pt x="782" y="95"/>
                  </a:lnTo>
                  <a:lnTo>
                    <a:pt x="782" y="95"/>
                  </a:lnTo>
                  <a:lnTo>
                    <a:pt x="782" y="95"/>
                  </a:lnTo>
                  <a:lnTo>
                    <a:pt x="782" y="93"/>
                  </a:lnTo>
                  <a:lnTo>
                    <a:pt x="780" y="93"/>
                  </a:lnTo>
                  <a:lnTo>
                    <a:pt x="782" y="92"/>
                  </a:lnTo>
                  <a:lnTo>
                    <a:pt x="780" y="92"/>
                  </a:lnTo>
                  <a:lnTo>
                    <a:pt x="780" y="92"/>
                  </a:lnTo>
                  <a:lnTo>
                    <a:pt x="780" y="90"/>
                  </a:lnTo>
                  <a:lnTo>
                    <a:pt x="778" y="90"/>
                  </a:lnTo>
                  <a:lnTo>
                    <a:pt x="778" y="88"/>
                  </a:lnTo>
                  <a:lnTo>
                    <a:pt x="778" y="88"/>
                  </a:lnTo>
                  <a:lnTo>
                    <a:pt x="778" y="86"/>
                  </a:lnTo>
                  <a:lnTo>
                    <a:pt x="778" y="86"/>
                  </a:lnTo>
                  <a:lnTo>
                    <a:pt x="778" y="86"/>
                  </a:lnTo>
                  <a:lnTo>
                    <a:pt x="776" y="86"/>
                  </a:lnTo>
                  <a:lnTo>
                    <a:pt x="776" y="86"/>
                  </a:lnTo>
                  <a:lnTo>
                    <a:pt x="776" y="86"/>
                  </a:lnTo>
                  <a:lnTo>
                    <a:pt x="774" y="86"/>
                  </a:lnTo>
                  <a:lnTo>
                    <a:pt x="774" y="86"/>
                  </a:lnTo>
                  <a:lnTo>
                    <a:pt x="774" y="84"/>
                  </a:lnTo>
                  <a:lnTo>
                    <a:pt x="773" y="84"/>
                  </a:lnTo>
                  <a:lnTo>
                    <a:pt x="773" y="84"/>
                  </a:lnTo>
                  <a:lnTo>
                    <a:pt x="773" y="83"/>
                  </a:lnTo>
                  <a:lnTo>
                    <a:pt x="773" y="83"/>
                  </a:lnTo>
                  <a:lnTo>
                    <a:pt x="774" y="83"/>
                  </a:lnTo>
                  <a:lnTo>
                    <a:pt x="774" y="84"/>
                  </a:lnTo>
                  <a:lnTo>
                    <a:pt x="774" y="84"/>
                  </a:lnTo>
                  <a:lnTo>
                    <a:pt x="774" y="84"/>
                  </a:lnTo>
                  <a:lnTo>
                    <a:pt x="776" y="84"/>
                  </a:lnTo>
                  <a:lnTo>
                    <a:pt x="776" y="84"/>
                  </a:lnTo>
                  <a:lnTo>
                    <a:pt x="776" y="84"/>
                  </a:lnTo>
                  <a:lnTo>
                    <a:pt x="778" y="84"/>
                  </a:lnTo>
                  <a:lnTo>
                    <a:pt x="778" y="84"/>
                  </a:lnTo>
                  <a:lnTo>
                    <a:pt x="778" y="84"/>
                  </a:lnTo>
                  <a:lnTo>
                    <a:pt x="778" y="84"/>
                  </a:lnTo>
                  <a:lnTo>
                    <a:pt x="778" y="83"/>
                  </a:lnTo>
                  <a:lnTo>
                    <a:pt x="778" y="81"/>
                  </a:lnTo>
                  <a:lnTo>
                    <a:pt x="778" y="81"/>
                  </a:lnTo>
                  <a:lnTo>
                    <a:pt x="778" y="79"/>
                  </a:lnTo>
                  <a:lnTo>
                    <a:pt x="778" y="79"/>
                  </a:lnTo>
                  <a:lnTo>
                    <a:pt x="778" y="77"/>
                  </a:lnTo>
                  <a:lnTo>
                    <a:pt x="778" y="77"/>
                  </a:lnTo>
                  <a:lnTo>
                    <a:pt x="778" y="77"/>
                  </a:lnTo>
                  <a:lnTo>
                    <a:pt x="780" y="77"/>
                  </a:lnTo>
                  <a:lnTo>
                    <a:pt x="780" y="75"/>
                  </a:lnTo>
                  <a:lnTo>
                    <a:pt x="780" y="75"/>
                  </a:lnTo>
                  <a:lnTo>
                    <a:pt x="780" y="75"/>
                  </a:lnTo>
                  <a:lnTo>
                    <a:pt x="780" y="75"/>
                  </a:lnTo>
                  <a:lnTo>
                    <a:pt x="778" y="75"/>
                  </a:lnTo>
                  <a:lnTo>
                    <a:pt x="778" y="75"/>
                  </a:lnTo>
                  <a:lnTo>
                    <a:pt x="778" y="75"/>
                  </a:lnTo>
                  <a:lnTo>
                    <a:pt x="778" y="75"/>
                  </a:lnTo>
                  <a:lnTo>
                    <a:pt x="776" y="77"/>
                  </a:lnTo>
                  <a:lnTo>
                    <a:pt x="776" y="77"/>
                  </a:lnTo>
                  <a:lnTo>
                    <a:pt x="776" y="77"/>
                  </a:lnTo>
                  <a:lnTo>
                    <a:pt x="776" y="79"/>
                  </a:lnTo>
                  <a:lnTo>
                    <a:pt x="776" y="79"/>
                  </a:lnTo>
                  <a:lnTo>
                    <a:pt x="774" y="79"/>
                  </a:lnTo>
                  <a:lnTo>
                    <a:pt x="774" y="79"/>
                  </a:lnTo>
                  <a:lnTo>
                    <a:pt x="774" y="79"/>
                  </a:lnTo>
                  <a:lnTo>
                    <a:pt x="774" y="79"/>
                  </a:lnTo>
                  <a:lnTo>
                    <a:pt x="774" y="79"/>
                  </a:lnTo>
                  <a:lnTo>
                    <a:pt x="774" y="79"/>
                  </a:lnTo>
                  <a:lnTo>
                    <a:pt x="774" y="79"/>
                  </a:lnTo>
                  <a:lnTo>
                    <a:pt x="774" y="79"/>
                  </a:lnTo>
                  <a:lnTo>
                    <a:pt x="773" y="77"/>
                  </a:lnTo>
                  <a:lnTo>
                    <a:pt x="773" y="77"/>
                  </a:lnTo>
                  <a:lnTo>
                    <a:pt x="773" y="77"/>
                  </a:lnTo>
                  <a:lnTo>
                    <a:pt x="773" y="77"/>
                  </a:lnTo>
                  <a:lnTo>
                    <a:pt x="771" y="77"/>
                  </a:lnTo>
                  <a:lnTo>
                    <a:pt x="771" y="77"/>
                  </a:lnTo>
                  <a:lnTo>
                    <a:pt x="771" y="77"/>
                  </a:lnTo>
                  <a:lnTo>
                    <a:pt x="771" y="77"/>
                  </a:lnTo>
                  <a:lnTo>
                    <a:pt x="769" y="77"/>
                  </a:lnTo>
                  <a:lnTo>
                    <a:pt x="769" y="77"/>
                  </a:lnTo>
                  <a:lnTo>
                    <a:pt x="769" y="75"/>
                  </a:lnTo>
                  <a:lnTo>
                    <a:pt x="769" y="75"/>
                  </a:lnTo>
                  <a:lnTo>
                    <a:pt x="769" y="75"/>
                  </a:lnTo>
                  <a:lnTo>
                    <a:pt x="769" y="75"/>
                  </a:lnTo>
                  <a:lnTo>
                    <a:pt x="771" y="75"/>
                  </a:lnTo>
                  <a:lnTo>
                    <a:pt x="771" y="75"/>
                  </a:lnTo>
                  <a:lnTo>
                    <a:pt x="771" y="77"/>
                  </a:lnTo>
                  <a:lnTo>
                    <a:pt x="771" y="77"/>
                  </a:lnTo>
                  <a:lnTo>
                    <a:pt x="771" y="77"/>
                  </a:lnTo>
                  <a:lnTo>
                    <a:pt x="773" y="77"/>
                  </a:lnTo>
                  <a:lnTo>
                    <a:pt x="773" y="75"/>
                  </a:lnTo>
                  <a:lnTo>
                    <a:pt x="773" y="77"/>
                  </a:lnTo>
                  <a:lnTo>
                    <a:pt x="773" y="77"/>
                  </a:lnTo>
                  <a:lnTo>
                    <a:pt x="774" y="77"/>
                  </a:lnTo>
                  <a:lnTo>
                    <a:pt x="774" y="77"/>
                  </a:lnTo>
                  <a:lnTo>
                    <a:pt x="774" y="77"/>
                  </a:lnTo>
                  <a:lnTo>
                    <a:pt x="774" y="77"/>
                  </a:lnTo>
                  <a:lnTo>
                    <a:pt x="776" y="77"/>
                  </a:lnTo>
                  <a:lnTo>
                    <a:pt x="776" y="75"/>
                  </a:lnTo>
                  <a:lnTo>
                    <a:pt x="774" y="75"/>
                  </a:lnTo>
                  <a:lnTo>
                    <a:pt x="774" y="75"/>
                  </a:lnTo>
                  <a:lnTo>
                    <a:pt x="774" y="75"/>
                  </a:lnTo>
                  <a:lnTo>
                    <a:pt x="774" y="75"/>
                  </a:lnTo>
                  <a:lnTo>
                    <a:pt x="774" y="73"/>
                  </a:lnTo>
                  <a:lnTo>
                    <a:pt x="774" y="73"/>
                  </a:lnTo>
                  <a:lnTo>
                    <a:pt x="774" y="73"/>
                  </a:lnTo>
                  <a:lnTo>
                    <a:pt x="774" y="73"/>
                  </a:lnTo>
                  <a:lnTo>
                    <a:pt x="776" y="73"/>
                  </a:lnTo>
                  <a:lnTo>
                    <a:pt x="776" y="73"/>
                  </a:lnTo>
                  <a:lnTo>
                    <a:pt x="778" y="73"/>
                  </a:lnTo>
                  <a:lnTo>
                    <a:pt x="778" y="73"/>
                  </a:lnTo>
                  <a:lnTo>
                    <a:pt x="778" y="72"/>
                  </a:lnTo>
                  <a:lnTo>
                    <a:pt x="778" y="72"/>
                  </a:lnTo>
                  <a:lnTo>
                    <a:pt x="776" y="72"/>
                  </a:lnTo>
                  <a:lnTo>
                    <a:pt x="776" y="70"/>
                  </a:lnTo>
                  <a:lnTo>
                    <a:pt x="774" y="70"/>
                  </a:lnTo>
                  <a:lnTo>
                    <a:pt x="774" y="70"/>
                  </a:lnTo>
                  <a:lnTo>
                    <a:pt x="774" y="70"/>
                  </a:lnTo>
                  <a:lnTo>
                    <a:pt x="773" y="70"/>
                  </a:lnTo>
                  <a:lnTo>
                    <a:pt x="773" y="70"/>
                  </a:lnTo>
                  <a:lnTo>
                    <a:pt x="771" y="70"/>
                  </a:lnTo>
                  <a:lnTo>
                    <a:pt x="771" y="70"/>
                  </a:lnTo>
                  <a:lnTo>
                    <a:pt x="769" y="70"/>
                  </a:lnTo>
                  <a:lnTo>
                    <a:pt x="769" y="70"/>
                  </a:lnTo>
                  <a:lnTo>
                    <a:pt x="769" y="70"/>
                  </a:lnTo>
                  <a:lnTo>
                    <a:pt x="767" y="72"/>
                  </a:lnTo>
                  <a:lnTo>
                    <a:pt x="767" y="72"/>
                  </a:lnTo>
                  <a:lnTo>
                    <a:pt x="765" y="72"/>
                  </a:lnTo>
                  <a:lnTo>
                    <a:pt x="765" y="72"/>
                  </a:lnTo>
                  <a:lnTo>
                    <a:pt x="765" y="72"/>
                  </a:lnTo>
                  <a:lnTo>
                    <a:pt x="765" y="72"/>
                  </a:lnTo>
                  <a:lnTo>
                    <a:pt x="764" y="72"/>
                  </a:lnTo>
                  <a:lnTo>
                    <a:pt x="764" y="72"/>
                  </a:lnTo>
                  <a:lnTo>
                    <a:pt x="762" y="72"/>
                  </a:lnTo>
                  <a:lnTo>
                    <a:pt x="762" y="72"/>
                  </a:lnTo>
                  <a:lnTo>
                    <a:pt x="762" y="73"/>
                  </a:lnTo>
                  <a:lnTo>
                    <a:pt x="760" y="73"/>
                  </a:lnTo>
                  <a:lnTo>
                    <a:pt x="760" y="73"/>
                  </a:lnTo>
                  <a:lnTo>
                    <a:pt x="758" y="75"/>
                  </a:lnTo>
                  <a:lnTo>
                    <a:pt x="756" y="75"/>
                  </a:lnTo>
                  <a:lnTo>
                    <a:pt x="754" y="77"/>
                  </a:lnTo>
                  <a:lnTo>
                    <a:pt x="754" y="77"/>
                  </a:lnTo>
                  <a:lnTo>
                    <a:pt x="753" y="79"/>
                  </a:lnTo>
                  <a:lnTo>
                    <a:pt x="753" y="79"/>
                  </a:lnTo>
                  <a:lnTo>
                    <a:pt x="751" y="79"/>
                  </a:lnTo>
                  <a:lnTo>
                    <a:pt x="751" y="81"/>
                  </a:lnTo>
                  <a:lnTo>
                    <a:pt x="751" y="81"/>
                  </a:lnTo>
                  <a:lnTo>
                    <a:pt x="751" y="81"/>
                  </a:lnTo>
                  <a:lnTo>
                    <a:pt x="751" y="83"/>
                  </a:lnTo>
                  <a:lnTo>
                    <a:pt x="751" y="83"/>
                  </a:lnTo>
                  <a:lnTo>
                    <a:pt x="753" y="83"/>
                  </a:lnTo>
                  <a:lnTo>
                    <a:pt x="753" y="83"/>
                  </a:lnTo>
                  <a:lnTo>
                    <a:pt x="753" y="83"/>
                  </a:lnTo>
                  <a:lnTo>
                    <a:pt x="754" y="83"/>
                  </a:lnTo>
                  <a:lnTo>
                    <a:pt x="754" y="83"/>
                  </a:lnTo>
                  <a:lnTo>
                    <a:pt x="754" y="83"/>
                  </a:lnTo>
                  <a:lnTo>
                    <a:pt x="756" y="83"/>
                  </a:lnTo>
                  <a:lnTo>
                    <a:pt x="756" y="83"/>
                  </a:lnTo>
                  <a:lnTo>
                    <a:pt x="756" y="83"/>
                  </a:lnTo>
                  <a:lnTo>
                    <a:pt x="756" y="84"/>
                  </a:lnTo>
                  <a:lnTo>
                    <a:pt x="754" y="84"/>
                  </a:lnTo>
                  <a:lnTo>
                    <a:pt x="754" y="84"/>
                  </a:lnTo>
                  <a:lnTo>
                    <a:pt x="754" y="84"/>
                  </a:lnTo>
                  <a:lnTo>
                    <a:pt x="754" y="84"/>
                  </a:lnTo>
                  <a:lnTo>
                    <a:pt x="753" y="84"/>
                  </a:lnTo>
                  <a:lnTo>
                    <a:pt x="753" y="84"/>
                  </a:lnTo>
                  <a:lnTo>
                    <a:pt x="753" y="84"/>
                  </a:lnTo>
                  <a:lnTo>
                    <a:pt x="751" y="84"/>
                  </a:lnTo>
                  <a:lnTo>
                    <a:pt x="751" y="84"/>
                  </a:lnTo>
                  <a:lnTo>
                    <a:pt x="751" y="84"/>
                  </a:lnTo>
                  <a:lnTo>
                    <a:pt x="751" y="83"/>
                  </a:lnTo>
                  <a:lnTo>
                    <a:pt x="749" y="84"/>
                  </a:lnTo>
                  <a:lnTo>
                    <a:pt x="747" y="84"/>
                  </a:lnTo>
                  <a:lnTo>
                    <a:pt x="747" y="84"/>
                  </a:lnTo>
                  <a:lnTo>
                    <a:pt x="747" y="84"/>
                  </a:lnTo>
                  <a:lnTo>
                    <a:pt x="747" y="84"/>
                  </a:lnTo>
                  <a:lnTo>
                    <a:pt x="745" y="84"/>
                  </a:lnTo>
                  <a:lnTo>
                    <a:pt x="745" y="86"/>
                  </a:lnTo>
                  <a:lnTo>
                    <a:pt x="743" y="86"/>
                  </a:lnTo>
                  <a:lnTo>
                    <a:pt x="743" y="86"/>
                  </a:lnTo>
                  <a:lnTo>
                    <a:pt x="743" y="84"/>
                  </a:lnTo>
                  <a:lnTo>
                    <a:pt x="745" y="84"/>
                  </a:lnTo>
                  <a:lnTo>
                    <a:pt x="745" y="84"/>
                  </a:lnTo>
                  <a:lnTo>
                    <a:pt x="743" y="84"/>
                  </a:lnTo>
                  <a:lnTo>
                    <a:pt x="743" y="83"/>
                  </a:lnTo>
                  <a:lnTo>
                    <a:pt x="743" y="83"/>
                  </a:lnTo>
                  <a:lnTo>
                    <a:pt x="743" y="83"/>
                  </a:lnTo>
                  <a:lnTo>
                    <a:pt x="743" y="81"/>
                  </a:lnTo>
                  <a:lnTo>
                    <a:pt x="743" y="81"/>
                  </a:lnTo>
                  <a:lnTo>
                    <a:pt x="742" y="81"/>
                  </a:lnTo>
                  <a:lnTo>
                    <a:pt x="742" y="81"/>
                  </a:lnTo>
                  <a:lnTo>
                    <a:pt x="740" y="81"/>
                  </a:lnTo>
                  <a:lnTo>
                    <a:pt x="740" y="81"/>
                  </a:lnTo>
                  <a:lnTo>
                    <a:pt x="740" y="83"/>
                  </a:lnTo>
                  <a:lnTo>
                    <a:pt x="738" y="83"/>
                  </a:lnTo>
                  <a:lnTo>
                    <a:pt x="736" y="83"/>
                  </a:lnTo>
                  <a:lnTo>
                    <a:pt x="736" y="83"/>
                  </a:lnTo>
                  <a:lnTo>
                    <a:pt x="736" y="84"/>
                  </a:lnTo>
                  <a:lnTo>
                    <a:pt x="734" y="84"/>
                  </a:lnTo>
                  <a:lnTo>
                    <a:pt x="734" y="86"/>
                  </a:lnTo>
                  <a:lnTo>
                    <a:pt x="734" y="86"/>
                  </a:lnTo>
                  <a:lnTo>
                    <a:pt x="732" y="86"/>
                  </a:lnTo>
                  <a:lnTo>
                    <a:pt x="732" y="86"/>
                  </a:lnTo>
                  <a:lnTo>
                    <a:pt x="732" y="86"/>
                  </a:lnTo>
                  <a:lnTo>
                    <a:pt x="731" y="86"/>
                  </a:lnTo>
                  <a:lnTo>
                    <a:pt x="731" y="88"/>
                  </a:lnTo>
                  <a:lnTo>
                    <a:pt x="731" y="88"/>
                  </a:lnTo>
                  <a:lnTo>
                    <a:pt x="729" y="88"/>
                  </a:lnTo>
                  <a:lnTo>
                    <a:pt x="729" y="88"/>
                  </a:lnTo>
                  <a:lnTo>
                    <a:pt x="729" y="90"/>
                  </a:lnTo>
                  <a:lnTo>
                    <a:pt x="727" y="90"/>
                  </a:lnTo>
                  <a:lnTo>
                    <a:pt x="727" y="90"/>
                  </a:lnTo>
                  <a:lnTo>
                    <a:pt x="725" y="90"/>
                  </a:lnTo>
                  <a:lnTo>
                    <a:pt x="725" y="92"/>
                  </a:lnTo>
                  <a:lnTo>
                    <a:pt x="723" y="92"/>
                  </a:lnTo>
                  <a:lnTo>
                    <a:pt x="723" y="92"/>
                  </a:lnTo>
                  <a:lnTo>
                    <a:pt x="723" y="92"/>
                  </a:lnTo>
                  <a:lnTo>
                    <a:pt x="721" y="92"/>
                  </a:lnTo>
                  <a:lnTo>
                    <a:pt x="721" y="92"/>
                  </a:lnTo>
                  <a:lnTo>
                    <a:pt x="720" y="92"/>
                  </a:lnTo>
                  <a:lnTo>
                    <a:pt x="720" y="93"/>
                  </a:lnTo>
                  <a:lnTo>
                    <a:pt x="718" y="93"/>
                  </a:lnTo>
                  <a:lnTo>
                    <a:pt x="718" y="93"/>
                  </a:lnTo>
                  <a:lnTo>
                    <a:pt x="718" y="93"/>
                  </a:lnTo>
                  <a:lnTo>
                    <a:pt x="716" y="93"/>
                  </a:lnTo>
                  <a:lnTo>
                    <a:pt x="716" y="93"/>
                  </a:lnTo>
                  <a:lnTo>
                    <a:pt x="714" y="93"/>
                  </a:lnTo>
                  <a:lnTo>
                    <a:pt x="714" y="93"/>
                  </a:lnTo>
                  <a:lnTo>
                    <a:pt x="714" y="93"/>
                  </a:lnTo>
                  <a:lnTo>
                    <a:pt x="714" y="93"/>
                  </a:lnTo>
                  <a:lnTo>
                    <a:pt x="714" y="93"/>
                  </a:lnTo>
                  <a:lnTo>
                    <a:pt x="714" y="93"/>
                  </a:lnTo>
                  <a:lnTo>
                    <a:pt x="714" y="93"/>
                  </a:lnTo>
                  <a:lnTo>
                    <a:pt x="712" y="93"/>
                  </a:lnTo>
                  <a:lnTo>
                    <a:pt x="712" y="93"/>
                  </a:lnTo>
                  <a:lnTo>
                    <a:pt x="712" y="93"/>
                  </a:lnTo>
                  <a:lnTo>
                    <a:pt x="712" y="93"/>
                  </a:lnTo>
                  <a:lnTo>
                    <a:pt x="712" y="93"/>
                  </a:lnTo>
                  <a:lnTo>
                    <a:pt x="712" y="95"/>
                  </a:lnTo>
                  <a:lnTo>
                    <a:pt x="712" y="95"/>
                  </a:lnTo>
                  <a:lnTo>
                    <a:pt x="712" y="95"/>
                  </a:lnTo>
                  <a:lnTo>
                    <a:pt x="711" y="95"/>
                  </a:lnTo>
                  <a:lnTo>
                    <a:pt x="711" y="95"/>
                  </a:lnTo>
                  <a:lnTo>
                    <a:pt x="711" y="95"/>
                  </a:lnTo>
                  <a:lnTo>
                    <a:pt x="711" y="95"/>
                  </a:lnTo>
                  <a:lnTo>
                    <a:pt x="711" y="95"/>
                  </a:lnTo>
                  <a:lnTo>
                    <a:pt x="711" y="95"/>
                  </a:lnTo>
                  <a:lnTo>
                    <a:pt x="711" y="95"/>
                  </a:lnTo>
                  <a:lnTo>
                    <a:pt x="711" y="95"/>
                  </a:lnTo>
                  <a:lnTo>
                    <a:pt x="711" y="93"/>
                  </a:lnTo>
                  <a:lnTo>
                    <a:pt x="711" y="93"/>
                  </a:lnTo>
                  <a:lnTo>
                    <a:pt x="711" y="93"/>
                  </a:lnTo>
                  <a:lnTo>
                    <a:pt x="711" y="93"/>
                  </a:lnTo>
                  <a:lnTo>
                    <a:pt x="711" y="92"/>
                  </a:lnTo>
                  <a:lnTo>
                    <a:pt x="711" y="92"/>
                  </a:lnTo>
                  <a:lnTo>
                    <a:pt x="711" y="92"/>
                  </a:lnTo>
                  <a:lnTo>
                    <a:pt x="712" y="90"/>
                  </a:lnTo>
                  <a:lnTo>
                    <a:pt x="712" y="90"/>
                  </a:lnTo>
                  <a:lnTo>
                    <a:pt x="712" y="88"/>
                  </a:lnTo>
                  <a:lnTo>
                    <a:pt x="712" y="88"/>
                  </a:lnTo>
                  <a:lnTo>
                    <a:pt x="712" y="86"/>
                  </a:lnTo>
                  <a:lnTo>
                    <a:pt x="712" y="86"/>
                  </a:lnTo>
                  <a:lnTo>
                    <a:pt x="712" y="86"/>
                  </a:lnTo>
                  <a:lnTo>
                    <a:pt x="712" y="86"/>
                  </a:lnTo>
                  <a:lnTo>
                    <a:pt x="712" y="86"/>
                  </a:lnTo>
                  <a:lnTo>
                    <a:pt x="711" y="86"/>
                  </a:lnTo>
                  <a:lnTo>
                    <a:pt x="711" y="88"/>
                  </a:lnTo>
                  <a:lnTo>
                    <a:pt x="711" y="86"/>
                  </a:lnTo>
                  <a:lnTo>
                    <a:pt x="711" y="86"/>
                  </a:lnTo>
                  <a:lnTo>
                    <a:pt x="711" y="86"/>
                  </a:lnTo>
                  <a:lnTo>
                    <a:pt x="711" y="84"/>
                  </a:lnTo>
                  <a:lnTo>
                    <a:pt x="711" y="84"/>
                  </a:lnTo>
                  <a:lnTo>
                    <a:pt x="709" y="84"/>
                  </a:lnTo>
                  <a:lnTo>
                    <a:pt x="709" y="83"/>
                  </a:lnTo>
                  <a:lnTo>
                    <a:pt x="709" y="83"/>
                  </a:lnTo>
                  <a:lnTo>
                    <a:pt x="709" y="83"/>
                  </a:lnTo>
                  <a:lnTo>
                    <a:pt x="709" y="83"/>
                  </a:lnTo>
                  <a:lnTo>
                    <a:pt x="707" y="81"/>
                  </a:lnTo>
                  <a:lnTo>
                    <a:pt x="707" y="81"/>
                  </a:lnTo>
                  <a:lnTo>
                    <a:pt x="707" y="81"/>
                  </a:lnTo>
                  <a:lnTo>
                    <a:pt x="707" y="81"/>
                  </a:lnTo>
                  <a:lnTo>
                    <a:pt x="705" y="79"/>
                  </a:lnTo>
                  <a:lnTo>
                    <a:pt x="705" y="79"/>
                  </a:lnTo>
                  <a:lnTo>
                    <a:pt x="705" y="77"/>
                  </a:lnTo>
                  <a:lnTo>
                    <a:pt x="705" y="77"/>
                  </a:lnTo>
                  <a:lnTo>
                    <a:pt x="705" y="77"/>
                  </a:lnTo>
                  <a:lnTo>
                    <a:pt x="703" y="75"/>
                  </a:lnTo>
                  <a:lnTo>
                    <a:pt x="703" y="73"/>
                  </a:lnTo>
                  <a:lnTo>
                    <a:pt x="701" y="72"/>
                  </a:lnTo>
                  <a:lnTo>
                    <a:pt x="701" y="72"/>
                  </a:lnTo>
                  <a:lnTo>
                    <a:pt x="701" y="70"/>
                  </a:lnTo>
                  <a:lnTo>
                    <a:pt x="700" y="70"/>
                  </a:lnTo>
                  <a:lnTo>
                    <a:pt x="700" y="70"/>
                  </a:lnTo>
                  <a:lnTo>
                    <a:pt x="700" y="68"/>
                  </a:lnTo>
                  <a:lnTo>
                    <a:pt x="700" y="68"/>
                  </a:lnTo>
                  <a:lnTo>
                    <a:pt x="700" y="66"/>
                  </a:lnTo>
                  <a:lnTo>
                    <a:pt x="700" y="66"/>
                  </a:lnTo>
                  <a:lnTo>
                    <a:pt x="700" y="66"/>
                  </a:lnTo>
                  <a:lnTo>
                    <a:pt x="700" y="64"/>
                  </a:lnTo>
                  <a:lnTo>
                    <a:pt x="700" y="64"/>
                  </a:lnTo>
                  <a:lnTo>
                    <a:pt x="700" y="62"/>
                  </a:lnTo>
                  <a:lnTo>
                    <a:pt x="700" y="62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59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59"/>
                  </a:lnTo>
                  <a:lnTo>
                    <a:pt x="700" y="59"/>
                  </a:lnTo>
                  <a:lnTo>
                    <a:pt x="700" y="59"/>
                  </a:lnTo>
                  <a:lnTo>
                    <a:pt x="700" y="57"/>
                  </a:lnTo>
                  <a:lnTo>
                    <a:pt x="701" y="57"/>
                  </a:lnTo>
                  <a:lnTo>
                    <a:pt x="701" y="55"/>
                  </a:lnTo>
                  <a:lnTo>
                    <a:pt x="701" y="55"/>
                  </a:lnTo>
                  <a:lnTo>
                    <a:pt x="701" y="53"/>
                  </a:lnTo>
                  <a:lnTo>
                    <a:pt x="701" y="53"/>
                  </a:lnTo>
                  <a:lnTo>
                    <a:pt x="701" y="53"/>
                  </a:lnTo>
                  <a:lnTo>
                    <a:pt x="700" y="53"/>
                  </a:lnTo>
                  <a:lnTo>
                    <a:pt x="700" y="51"/>
                  </a:lnTo>
                  <a:lnTo>
                    <a:pt x="700" y="51"/>
                  </a:lnTo>
                  <a:lnTo>
                    <a:pt x="698" y="51"/>
                  </a:lnTo>
                  <a:lnTo>
                    <a:pt x="698" y="51"/>
                  </a:lnTo>
                  <a:lnTo>
                    <a:pt x="698" y="51"/>
                  </a:lnTo>
                  <a:lnTo>
                    <a:pt x="696" y="50"/>
                  </a:lnTo>
                  <a:lnTo>
                    <a:pt x="696" y="50"/>
                  </a:lnTo>
                  <a:lnTo>
                    <a:pt x="696" y="50"/>
                  </a:lnTo>
                  <a:lnTo>
                    <a:pt x="694" y="50"/>
                  </a:lnTo>
                  <a:lnTo>
                    <a:pt x="694" y="50"/>
                  </a:lnTo>
                  <a:lnTo>
                    <a:pt x="694" y="48"/>
                  </a:lnTo>
                  <a:lnTo>
                    <a:pt x="692" y="48"/>
                  </a:lnTo>
                  <a:lnTo>
                    <a:pt x="692" y="48"/>
                  </a:lnTo>
                  <a:lnTo>
                    <a:pt x="692" y="48"/>
                  </a:lnTo>
                  <a:lnTo>
                    <a:pt x="690" y="48"/>
                  </a:lnTo>
                  <a:lnTo>
                    <a:pt x="690" y="48"/>
                  </a:lnTo>
                  <a:lnTo>
                    <a:pt x="689" y="48"/>
                  </a:lnTo>
                  <a:lnTo>
                    <a:pt x="689" y="48"/>
                  </a:lnTo>
                  <a:lnTo>
                    <a:pt x="687" y="48"/>
                  </a:lnTo>
                  <a:lnTo>
                    <a:pt x="687" y="48"/>
                  </a:lnTo>
                  <a:lnTo>
                    <a:pt x="687" y="48"/>
                  </a:lnTo>
                  <a:lnTo>
                    <a:pt x="687" y="48"/>
                  </a:lnTo>
                  <a:lnTo>
                    <a:pt x="685" y="48"/>
                  </a:lnTo>
                  <a:lnTo>
                    <a:pt x="685" y="48"/>
                  </a:lnTo>
                  <a:lnTo>
                    <a:pt x="683" y="48"/>
                  </a:lnTo>
                  <a:lnTo>
                    <a:pt x="683" y="48"/>
                  </a:lnTo>
                  <a:lnTo>
                    <a:pt x="683" y="48"/>
                  </a:lnTo>
                  <a:lnTo>
                    <a:pt x="681" y="48"/>
                  </a:lnTo>
                  <a:lnTo>
                    <a:pt x="681" y="48"/>
                  </a:lnTo>
                  <a:lnTo>
                    <a:pt x="681" y="46"/>
                  </a:lnTo>
                  <a:lnTo>
                    <a:pt x="679" y="46"/>
                  </a:lnTo>
                  <a:lnTo>
                    <a:pt x="679" y="46"/>
                  </a:lnTo>
                  <a:lnTo>
                    <a:pt x="679" y="46"/>
                  </a:lnTo>
                  <a:lnTo>
                    <a:pt x="679" y="46"/>
                  </a:lnTo>
                  <a:lnTo>
                    <a:pt x="679" y="46"/>
                  </a:lnTo>
                  <a:lnTo>
                    <a:pt x="678" y="46"/>
                  </a:lnTo>
                  <a:lnTo>
                    <a:pt x="678" y="46"/>
                  </a:lnTo>
                  <a:lnTo>
                    <a:pt x="678" y="46"/>
                  </a:lnTo>
                  <a:lnTo>
                    <a:pt x="676" y="46"/>
                  </a:lnTo>
                  <a:lnTo>
                    <a:pt x="676" y="46"/>
                  </a:lnTo>
                  <a:lnTo>
                    <a:pt x="676" y="46"/>
                  </a:lnTo>
                  <a:lnTo>
                    <a:pt x="676" y="46"/>
                  </a:lnTo>
                  <a:lnTo>
                    <a:pt x="676" y="46"/>
                  </a:lnTo>
                  <a:lnTo>
                    <a:pt x="678" y="46"/>
                  </a:lnTo>
                  <a:lnTo>
                    <a:pt x="678" y="46"/>
                  </a:lnTo>
                  <a:lnTo>
                    <a:pt x="678" y="46"/>
                  </a:lnTo>
                  <a:lnTo>
                    <a:pt x="679" y="46"/>
                  </a:lnTo>
                  <a:lnTo>
                    <a:pt x="679" y="46"/>
                  </a:lnTo>
                  <a:lnTo>
                    <a:pt x="681" y="46"/>
                  </a:lnTo>
                  <a:lnTo>
                    <a:pt x="681" y="46"/>
                  </a:lnTo>
                  <a:lnTo>
                    <a:pt x="681" y="46"/>
                  </a:lnTo>
                  <a:lnTo>
                    <a:pt x="683" y="46"/>
                  </a:lnTo>
                  <a:lnTo>
                    <a:pt x="683" y="46"/>
                  </a:lnTo>
                  <a:lnTo>
                    <a:pt x="683" y="46"/>
                  </a:lnTo>
                  <a:lnTo>
                    <a:pt x="685" y="46"/>
                  </a:lnTo>
                  <a:lnTo>
                    <a:pt x="685" y="46"/>
                  </a:lnTo>
                  <a:lnTo>
                    <a:pt x="685" y="46"/>
                  </a:lnTo>
                  <a:lnTo>
                    <a:pt x="687" y="46"/>
                  </a:lnTo>
                  <a:lnTo>
                    <a:pt x="687" y="46"/>
                  </a:lnTo>
                  <a:lnTo>
                    <a:pt x="687" y="46"/>
                  </a:lnTo>
                  <a:lnTo>
                    <a:pt x="689" y="46"/>
                  </a:lnTo>
                  <a:lnTo>
                    <a:pt x="689" y="46"/>
                  </a:lnTo>
                  <a:lnTo>
                    <a:pt x="690" y="46"/>
                  </a:lnTo>
                  <a:lnTo>
                    <a:pt x="690" y="46"/>
                  </a:lnTo>
                  <a:lnTo>
                    <a:pt x="692" y="46"/>
                  </a:lnTo>
                  <a:lnTo>
                    <a:pt x="692" y="46"/>
                  </a:lnTo>
                  <a:lnTo>
                    <a:pt x="692" y="46"/>
                  </a:lnTo>
                  <a:lnTo>
                    <a:pt x="692" y="46"/>
                  </a:lnTo>
                  <a:lnTo>
                    <a:pt x="694" y="48"/>
                  </a:lnTo>
                  <a:lnTo>
                    <a:pt x="694" y="48"/>
                  </a:lnTo>
                  <a:lnTo>
                    <a:pt x="694" y="48"/>
                  </a:lnTo>
                  <a:lnTo>
                    <a:pt x="696" y="48"/>
                  </a:lnTo>
                  <a:lnTo>
                    <a:pt x="696" y="48"/>
                  </a:lnTo>
                  <a:lnTo>
                    <a:pt x="698" y="50"/>
                  </a:lnTo>
                  <a:lnTo>
                    <a:pt x="698" y="50"/>
                  </a:lnTo>
                  <a:lnTo>
                    <a:pt x="698" y="50"/>
                  </a:lnTo>
                  <a:lnTo>
                    <a:pt x="698" y="50"/>
                  </a:lnTo>
                  <a:lnTo>
                    <a:pt x="700" y="51"/>
                  </a:lnTo>
                  <a:lnTo>
                    <a:pt x="700" y="51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1" y="51"/>
                  </a:lnTo>
                  <a:lnTo>
                    <a:pt x="701" y="51"/>
                  </a:lnTo>
                  <a:lnTo>
                    <a:pt x="701" y="51"/>
                  </a:lnTo>
                  <a:lnTo>
                    <a:pt x="703" y="51"/>
                  </a:lnTo>
                  <a:lnTo>
                    <a:pt x="703" y="51"/>
                  </a:lnTo>
                  <a:lnTo>
                    <a:pt x="703" y="53"/>
                  </a:lnTo>
                  <a:lnTo>
                    <a:pt x="705" y="53"/>
                  </a:lnTo>
                  <a:lnTo>
                    <a:pt x="703" y="55"/>
                  </a:lnTo>
                  <a:lnTo>
                    <a:pt x="703" y="55"/>
                  </a:lnTo>
                  <a:lnTo>
                    <a:pt x="703" y="57"/>
                  </a:lnTo>
                  <a:lnTo>
                    <a:pt x="703" y="57"/>
                  </a:lnTo>
                  <a:lnTo>
                    <a:pt x="703" y="59"/>
                  </a:lnTo>
                  <a:lnTo>
                    <a:pt x="703" y="61"/>
                  </a:lnTo>
                  <a:lnTo>
                    <a:pt x="703" y="61"/>
                  </a:lnTo>
                  <a:lnTo>
                    <a:pt x="703" y="62"/>
                  </a:lnTo>
                  <a:lnTo>
                    <a:pt x="703" y="62"/>
                  </a:lnTo>
                  <a:lnTo>
                    <a:pt x="703" y="62"/>
                  </a:lnTo>
                  <a:lnTo>
                    <a:pt x="703" y="64"/>
                  </a:lnTo>
                  <a:lnTo>
                    <a:pt x="703" y="66"/>
                  </a:lnTo>
                  <a:lnTo>
                    <a:pt x="703" y="68"/>
                  </a:lnTo>
                  <a:lnTo>
                    <a:pt x="703" y="68"/>
                  </a:lnTo>
                  <a:lnTo>
                    <a:pt x="703" y="68"/>
                  </a:lnTo>
                  <a:lnTo>
                    <a:pt x="703" y="70"/>
                  </a:lnTo>
                  <a:lnTo>
                    <a:pt x="705" y="70"/>
                  </a:lnTo>
                  <a:lnTo>
                    <a:pt x="705" y="72"/>
                  </a:lnTo>
                  <a:lnTo>
                    <a:pt x="705" y="72"/>
                  </a:lnTo>
                  <a:lnTo>
                    <a:pt x="705" y="72"/>
                  </a:lnTo>
                  <a:lnTo>
                    <a:pt x="705" y="72"/>
                  </a:lnTo>
                  <a:lnTo>
                    <a:pt x="707" y="73"/>
                  </a:lnTo>
                  <a:lnTo>
                    <a:pt x="707" y="73"/>
                  </a:lnTo>
                  <a:lnTo>
                    <a:pt x="707" y="73"/>
                  </a:lnTo>
                  <a:lnTo>
                    <a:pt x="707" y="73"/>
                  </a:lnTo>
                  <a:lnTo>
                    <a:pt x="707" y="73"/>
                  </a:lnTo>
                  <a:lnTo>
                    <a:pt x="707" y="73"/>
                  </a:lnTo>
                  <a:lnTo>
                    <a:pt x="709" y="73"/>
                  </a:lnTo>
                  <a:lnTo>
                    <a:pt x="709" y="73"/>
                  </a:lnTo>
                  <a:lnTo>
                    <a:pt x="709" y="73"/>
                  </a:lnTo>
                  <a:lnTo>
                    <a:pt x="709" y="75"/>
                  </a:lnTo>
                  <a:lnTo>
                    <a:pt x="709" y="75"/>
                  </a:lnTo>
                  <a:lnTo>
                    <a:pt x="709" y="75"/>
                  </a:lnTo>
                  <a:lnTo>
                    <a:pt x="709" y="77"/>
                  </a:lnTo>
                  <a:lnTo>
                    <a:pt x="709" y="77"/>
                  </a:lnTo>
                  <a:lnTo>
                    <a:pt x="709" y="77"/>
                  </a:lnTo>
                  <a:lnTo>
                    <a:pt x="709" y="77"/>
                  </a:lnTo>
                  <a:lnTo>
                    <a:pt x="711" y="77"/>
                  </a:lnTo>
                  <a:lnTo>
                    <a:pt x="711" y="79"/>
                  </a:lnTo>
                  <a:lnTo>
                    <a:pt x="711" y="79"/>
                  </a:lnTo>
                  <a:lnTo>
                    <a:pt x="711" y="79"/>
                  </a:lnTo>
                  <a:lnTo>
                    <a:pt x="711" y="81"/>
                  </a:lnTo>
                  <a:lnTo>
                    <a:pt x="712" y="81"/>
                  </a:lnTo>
                  <a:lnTo>
                    <a:pt x="712" y="81"/>
                  </a:lnTo>
                  <a:lnTo>
                    <a:pt x="712" y="81"/>
                  </a:lnTo>
                  <a:lnTo>
                    <a:pt x="714" y="83"/>
                  </a:lnTo>
                  <a:lnTo>
                    <a:pt x="714" y="83"/>
                  </a:lnTo>
                  <a:lnTo>
                    <a:pt x="716" y="81"/>
                  </a:lnTo>
                  <a:lnTo>
                    <a:pt x="716" y="81"/>
                  </a:lnTo>
                  <a:lnTo>
                    <a:pt x="716" y="81"/>
                  </a:lnTo>
                  <a:lnTo>
                    <a:pt x="716" y="79"/>
                  </a:lnTo>
                  <a:lnTo>
                    <a:pt x="716" y="79"/>
                  </a:lnTo>
                  <a:lnTo>
                    <a:pt x="716" y="79"/>
                  </a:lnTo>
                  <a:lnTo>
                    <a:pt x="716" y="79"/>
                  </a:lnTo>
                  <a:lnTo>
                    <a:pt x="714" y="79"/>
                  </a:lnTo>
                  <a:lnTo>
                    <a:pt x="714" y="77"/>
                  </a:lnTo>
                  <a:lnTo>
                    <a:pt x="714" y="77"/>
                  </a:lnTo>
                  <a:lnTo>
                    <a:pt x="714" y="77"/>
                  </a:lnTo>
                  <a:lnTo>
                    <a:pt x="714" y="77"/>
                  </a:lnTo>
                  <a:lnTo>
                    <a:pt x="714" y="77"/>
                  </a:lnTo>
                  <a:lnTo>
                    <a:pt x="714" y="77"/>
                  </a:lnTo>
                  <a:lnTo>
                    <a:pt x="716" y="77"/>
                  </a:lnTo>
                  <a:lnTo>
                    <a:pt x="716" y="77"/>
                  </a:lnTo>
                  <a:lnTo>
                    <a:pt x="716" y="79"/>
                  </a:lnTo>
                  <a:lnTo>
                    <a:pt x="716" y="79"/>
                  </a:lnTo>
                  <a:lnTo>
                    <a:pt x="718" y="79"/>
                  </a:lnTo>
                  <a:lnTo>
                    <a:pt x="718" y="79"/>
                  </a:lnTo>
                  <a:lnTo>
                    <a:pt x="718" y="77"/>
                  </a:lnTo>
                  <a:lnTo>
                    <a:pt x="718" y="77"/>
                  </a:lnTo>
                  <a:lnTo>
                    <a:pt x="718" y="79"/>
                  </a:lnTo>
                  <a:lnTo>
                    <a:pt x="720" y="79"/>
                  </a:lnTo>
                  <a:lnTo>
                    <a:pt x="720" y="81"/>
                  </a:lnTo>
                  <a:lnTo>
                    <a:pt x="720" y="81"/>
                  </a:lnTo>
                  <a:lnTo>
                    <a:pt x="720" y="81"/>
                  </a:lnTo>
                  <a:lnTo>
                    <a:pt x="721" y="83"/>
                  </a:lnTo>
                  <a:lnTo>
                    <a:pt x="721" y="83"/>
                  </a:lnTo>
                  <a:lnTo>
                    <a:pt x="721" y="83"/>
                  </a:lnTo>
                  <a:lnTo>
                    <a:pt x="721" y="83"/>
                  </a:lnTo>
                  <a:lnTo>
                    <a:pt x="723" y="83"/>
                  </a:lnTo>
                  <a:lnTo>
                    <a:pt x="723" y="83"/>
                  </a:lnTo>
                  <a:lnTo>
                    <a:pt x="723" y="81"/>
                  </a:lnTo>
                  <a:lnTo>
                    <a:pt x="725" y="81"/>
                  </a:lnTo>
                  <a:lnTo>
                    <a:pt x="727" y="81"/>
                  </a:lnTo>
                  <a:lnTo>
                    <a:pt x="727" y="81"/>
                  </a:lnTo>
                  <a:lnTo>
                    <a:pt x="727" y="81"/>
                  </a:lnTo>
                  <a:lnTo>
                    <a:pt x="729" y="81"/>
                  </a:lnTo>
                  <a:lnTo>
                    <a:pt x="731" y="79"/>
                  </a:lnTo>
                  <a:lnTo>
                    <a:pt x="731" y="79"/>
                  </a:lnTo>
                  <a:lnTo>
                    <a:pt x="732" y="79"/>
                  </a:lnTo>
                  <a:lnTo>
                    <a:pt x="732" y="77"/>
                  </a:lnTo>
                  <a:lnTo>
                    <a:pt x="732" y="77"/>
                  </a:lnTo>
                  <a:lnTo>
                    <a:pt x="734" y="75"/>
                  </a:lnTo>
                  <a:lnTo>
                    <a:pt x="734" y="75"/>
                  </a:lnTo>
                  <a:lnTo>
                    <a:pt x="734" y="73"/>
                  </a:lnTo>
                  <a:lnTo>
                    <a:pt x="734" y="73"/>
                  </a:lnTo>
                  <a:lnTo>
                    <a:pt x="736" y="73"/>
                  </a:lnTo>
                  <a:lnTo>
                    <a:pt x="736" y="72"/>
                  </a:lnTo>
                  <a:lnTo>
                    <a:pt x="736" y="72"/>
                  </a:lnTo>
                  <a:lnTo>
                    <a:pt x="736" y="72"/>
                  </a:lnTo>
                  <a:lnTo>
                    <a:pt x="736" y="72"/>
                  </a:lnTo>
                  <a:lnTo>
                    <a:pt x="736" y="72"/>
                  </a:lnTo>
                  <a:lnTo>
                    <a:pt x="734" y="72"/>
                  </a:lnTo>
                  <a:lnTo>
                    <a:pt x="734" y="72"/>
                  </a:lnTo>
                  <a:lnTo>
                    <a:pt x="734" y="72"/>
                  </a:lnTo>
                  <a:lnTo>
                    <a:pt x="732" y="72"/>
                  </a:lnTo>
                  <a:lnTo>
                    <a:pt x="732" y="72"/>
                  </a:lnTo>
                  <a:lnTo>
                    <a:pt x="732" y="72"/>
                  </a:lnTo>
                  <a:lnTo>
                    <a:pt x="732" y="72"/>
                  </a:lnTo>
                  <a:lnTo>
                    <a:pt x="731" y="72"/>
                  </a:lnTo>
                  <a:lnTo>
                    <a:pt x="731" y="72"/>
                  </a:lnTo>
                  <a:lnTo>
                    <a:pt x="731" y="70"/>
                  </a:lnTo>
                  <a:lnTo>
                    <a:pt x="729" y="70"/>
                  </a:lnTo>
                  <a:lnTo>
                    <a:pt x="729" y="70"/>
                  </a:lnTo>
                  <a:lnTo>
                    <a:pt x="729" y="70"/>
                  </a:lnTo>
                  <a:lnTo>
                    <a:pt x="731" y="70"/>
                  </a:lnTo>
                  <a:lnTo>
                    <a:pt x="731" y="70"/>
                  </a:lnTo>
                  <a:lnTo>
                    <a:pt x="731" y="70"/>
                  </a:lnTo>
                  <a:lnTo>
                    <a:pt x="731" y="70"/>
                  </a:lnTo>
                  <a:lnTo>
                    <a:pt x="732" y="70"/>
                  </a:lnTo>
                  <a:lnTo>
                    <a:pt x="734" y="70"/>
                  </a:lnTo>
                  <a:lnTo>
                    <a:pt x="734" y="70"/>
                  </a:lnTo>
                  <a:lnTo>
                    <a:pt x="736" y="70"/>
                  </a:lnTo>
                  <a:lnTo>
                    <a:pt x="736" y="70"/>
                  </a:lnTo>
                  <a:lnTo>
                    <a:pt x="736" y="70"/>
                  </a:lnTo>
                  <a:lnTo>
                    <a:pt x="734" y="70"/>
                  </a:lnTo>
                  <a:lnTo>
                    <a:pt x="734" y="68"/>
                  </a:lnTo>
                  <a:lnTo>
                    <a:pt x="734" y="68"/>
                  </a:lnTo>
                  <a:lnTo>
                    <a:pt x="734" y="68"/>
                  </a:lnTo>
                  <a:lnTo>
                    <a:pt x="734" y="68"/>
                  </a:lnTo>
                  <a:lnTo>
                    <a:pt x="734" y="66"/>
                  </a:lnTo>
                  <a:lnTo>
                    <a:pt x="732" y="66"/>
                  </a:lnTo>
                  <a:lnTo>
                    <a:pt x="732" y="66"/>
                  </a:lnTo>
                  <a:lnTo>
                    <a:pt x="732" y="66"/>
                  </a:lnTo>
                  <a:lnTo>
                    <a:pt x="734" y="64"/>
                  </a:lnTo>
                  <a:lnTo>
                    <a:pt x="734" y="66"/>
                  </a:lnTo>
                  <a:lnTo>
                    <a:pt x="734" y="66"/>
                  </a:lnTo>
                  <a:lnTo>
                    <a:pt x="734" y="66"/>
                  </a:lnTo>
                  <a:lnTo>
                    <a:pt x="734" y="68"/>
                  </a:lnTo>
                  <a:lnTo>
                    <a:pt x="734" y="68"/>
                  </a:lnTo>
                  <a:lnTo>
                    <a:pt x="734" y="68"/>
                  </a:lnTo>
                  <a:lnTo>
                    <a:pt x="736" y="68"/>
                  </a:lnTo>
                  <a:lnTo>
                    <a:pt x="736" y="68"/>
                  </a:lnTo>
                  <a:lnTo>
                    <a:pt x="736" y="68"/>
                  </a:lnTo>
                  <a:lnTo>
                    <a:pt x="736" y="68"/>
                  </a:lnTo>
                  <a:lnTo>
                    <a:pt x="736" y="68"/>
                  </a:lnTo>
                  <a:lnTo>
                    <a:pt x="738" y="68"/>
                  </a:lnTo>
                  <a:lnTo>
                    <a:pt x="738" y="68"/>
                  </a:lnTo>
                  <a:lnTo>
                    <a:pt x="740" y="68"/>
                  </a:lnTo>
                  <a:lnTo>
                    <a:pt x="742" y="66"/>
                  </a:lnTo>
                  <a:lnTo>
                    <a:pt x="743" y="66"/>
                  </a:lnTo>
                  <a:lnTo>
                    <a:pt x="743" y="66"/>
                  </a:lnTo>
                  <a:lnTo>
                    <a:pt x="745" y="66"/>
                  </a:lnTo>
                  <a:lnTo>
                    <a:pt x="745" y="64"/>
                  </a:lnTo>
                  <a:lnTo>
                    <a:pt x="745" y="64"/>
                  </a:lnTo>
                  <a:lnTo>
                    <a:pt x="745" y="64"/>
                  </a:lnTo>
                  <a:lnTo>
                    <a:pt x="745" y="64"/>
                  </a:lnTo>
                  <a:lnTo>
                    <a:pt x="745" y="64"/>
                  </a:lnTo>
                  <a:lnTo>
                    <a:pt x="745" y="64"/>
                  </a:lnTo>
                  <a:lnTo>
                    <a:pt x="743" y="64"/>
                  </a:lnTo>
                  <a:lnTo>
                    <a:pt x="743" y="64"/>
                  </a:lnTo>
                  <a:lnTo>
                    <a:pt x="742" y="64"/>
                  </a:lnTo>
                  <a:lnTo>
                    <a:pt x="742" y="64"/>
                  </a:lnTo>
                  <a:lnTo>
                    <a:pt x="742" y="64"/>
                  </a:lnTo>
                  <a:lnTo>
                    <a:pt x="742" y="62"/>
                  </a:lnTo>
                  <a:lnTo>
                    <a:pt x="740" y="62"/>
                  </a:lnTo>
                  <a:lnTo>
                    <a:pt x="740" y="62"/>
                  </a:lnTo>
                  <a:lnTo>
                    <a:pt x="740" y="62"/>
                  </a:lnTo>
                  <a:lnTo>
                    <a:pt x="740" y="62"/>
                  </a:lnTo>
                  <a:lnTo>
                    <a:pt x="738" y="64"/>
                  </a:lnTo>
                  <a:lnTo>
                    <a:pt x="738" y="64"/>
                  </a:lnTo>
                  <a:lnTo>
                    <a:pt x="738" y="62"/>
                  </a:lnTo>
                  <a:lnTo>
                    <a:pt x="738" y="62"/>
                  </a:lnTo>
                  <a:lnTo>
                    <a:pt x="736" y="62"/>
                  </a:lnTo>
                  <a:lnTo>
                    <a:pt x="736" y="62"/>
                  </a:lnTo>
                  <a:lnTo>
                    <a:pt x="736" y="62"/>
                  </a:lnTo>
                  <a:lnTo>
                    <a:pt x="736" y="62"/>
                  </a:lnTo>
                  <a:lnTo>
                    <a:pt x="734" y="62"/>
                  </a:lnTo>
                  <a:lnTo>
                    <a:pt x="734" y="61"/>
                  </a:lnTo>
                  <a:lnTo>
                    <a:pt x="734" y="61"/>
                  </a:lnTo>
                  <a:lnTo>
                    <a:pt x="732" y="61"/>
                  </a:lnTo>
                  <a:lnTo>
                    <a:pt x="732" y="61"/>
                  </a:lnTo>
                  <a:lnTo>
                    <a:pt x="732" y="61"/>
                  </a:lnTo>
                  <a:lnTo>
                    <a:pt x="731" y="59"/>
                  </a:lnTo>
                  <a:lnTo>
                    <a:pt x="731" y="59"/>
                  </a:lnTo>
                  <a:lnTo>
                    <a:pt x="729" y="59"/>
                  </a:lnTo>
                  <a:lnTo>
                    <a:pt x="729" y="59"/>
                  </a:lnTo>
                  <a:lnTo>
                    <a:pt x="729" y="59"/>
                  </a:lnTo>
                  <a:lnTo>
                    <a:pt x="727" y="59"/>
                  </a:lnTo>
                  <a:lnTo>
                    <a:pt x="727" y="57"/>
                  </a:lnTo>
                  <a:lnTo>
                    <a:pt x="727" y="57"/>
                  </a:lnTo>
                  <a:lnTo>
                    <a:pt x="727" y="57"/>
                  </a:lnTo>
                  <a:lnTo>
                    <a:pt x="727" y="57"/>
                  </a:lnTo>
                  <a:lnTo>
                    <a:pt x="727" y="57"/>
                  </a:lnTo>
                  <a:lnTo>
                    <a:pt x="727" y="57"/>
                  </a:lnTo>
                  <a:lnTo>
                    <a:pt x="727" y="57"/>
                  </a:lnTo>
                  <a:lnTo>
                    <a:pt x="729" y="57"/>
                  </a:lnTo>
                  <a:lnTo>
                    <a:pt x="729" y="57"/>
                  </a:lnTo>
                  <a:lnTo>
                    <a:pt x="731" y="57"/>
                  </a:lnTo>
                  <a:lnTo>
                    <a:pt x="732" y="57"/>
                  </a:lnTo>
                  <a:lnTo>
                    <a:pt x="732" y="59"/>
                  </a:lnTo>
                  <a:lnTo>
                    <a:pt x="732" y="59"/>
                  </a:lnTo>
                  <a:lnTo>
                    <a:pt x="732" y="59"/>
                  </a:lnTo>
                  <a:lnTo>
                    <a:pt x="734" y="59"/>
                  </a:lnTo>
                  <a:lnTo>
                    <a:pt x="734" y="59"/>
                  </a:lnTo>
                  <a:lnTo>
                    <a:pt x="734" y="57"/>
                  </a:lnTo>
                  <a:lnTo>
                    <a:pt x="734" y="57"/>
                  </a:lnTo>
                  <a:lnTo>
                    <a:pt x="734" y="57"/>
                  </a:lnTo>
                  <a:lnTo>
                    <a:pt x="734" y="57"/>
                  </a:lnTo>
                  <a:lnTo>
                    <a:pt x="734" y="57"/>
                  </a:lnTo>
                  <a:lnTo>
                    <a:pt x="734" y="57"/>
                  </a:lnTo>
                  <a:lnTo>
                    <a:pt x="736" y="57"/>
                  </a:lnTo>
                  <a:lnTo>
                    <a:pt x="736" y="59"/>
                  </a:lnTo>
                  <a:lnTo>
                    <a:pt x="736" y="59"/>
                  </a:lnTo>
                  <a:lnTo>
                    <a:pt x="736" y="61"/>
                  </a:lnTo>
                  <a:lnTo>
                    <a:pt x="736" y="61"/>
                  </a:lnTo>
                  <a:lnTo>
                    <a:pt x="738" y="61"/>
                  </a:lnTo>
                  <a:lnTo>
                    <a:pt x="738" y="61"/>
                  </a:lnTo>
                  <a:lnTo>
                    <a:pt x="738" y="61"/>
                  </a:lnTo>
                  <a:lnTo>
                    <a:pt x="738" y="61"/>
                  </a:lnTo>
                  <a:lnTo>
                    <a:pt x="740" y="61"/>
                  </a:lnTo>
                  <a:lnTo>
                    <a:pt x="740" y="61"/>
                  </a:lnTo>
                  <a:lnTo>
                    <a:pt x="740" y="61"/>
                  </a:lnTo>
                  <a:lnTo>
                    <a:pt x="740" y="61"/>
                  </a:lnTo>
                  <a:lnTo>
                    <a:pt x="742" y="61"/>
                  </a:lnTo>
                  <a:lnTo>
                    <a:pt x="742" y="61"/>
                  </a:lnTo>
                  <a:lnTo>
                    <a:pt x="742" y="61"/>
                  </a:lnTo>
                  <a:lnTo>
                    <a:pt x="742" y="61"/>
                  </a:lnTo>
                  <a:lnTo>
                    <a:pt x="742" y="61"/>
                  </a:lnTo>
                  <a:lnTo>
                    <a:pt x="743" y="61"/>
                  </a:lnTo>
                  <a:lnTo>
                    <a:pt x="743" y="61"/>
                  </a:lnTo>
                  <a:lnTo>
                    <a:pt x="743" y="61"/>
                  </a:lnTo>
                  <a:lnTo>
                    <a:pt x="745" y="61"/>
                  </a:lnTo>
                  <a:lnTo>
                    <a:pt x="745" y="61"/>
                  </a:lnTo>
                  <a:lnTo>
                    <a:pt x="745" y="61"/>
                  </a:lnTo>
                  <a:lnTo>
                    <a:pt x="745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9" y="61"/>
                  </a:lnTo>
                  <a:lnTo>
                    <a:pt x="749" y="62"/>
                  </a:lnTo>
                  <a:lnTo>
                    <a:pt x="751" y="61"/>
                  </a:lnTo>
                  <a:lnTo>
                    <a:pt x="751" y="61"/>
                  </a:lnTo>
                  <a:lnTo>
                    <a:pt x="751" y="62"/>
                  </a:lnTo>
                  <a:lnTo>
                    <a:pt x="753" y="62"/>
                  </a:lnTo>
                  <a:lnTo>
                    <a:pt x="753" y="62"/>
                  </a:lnTo>
                  <a:lnTo>
                    <a:pt x="753" y="62"/>
                  </a:lnTo>
                  <a:lnTo>
                    <a:pt x="753" y="62"/>
                  </a:lnTo>
                  <a:lnTo>
                    <a:pt x="754" y="62"/>
                  </a:lnTo>
                  <a:lnTo>
                    <a:pt x="754" y="61"/>
                  </a:lnTo>
                  <a:lnTo>
                    <a:pt x="754" y="61"/>
                  </a:lnTo>
                  <a:lnTo>
                    <a:pt x="754" y="61"/>
                  </a:lnTo>
                  <a:lnTo>
                    <a:pt x="756" y="61"/>
                  </a:lnTo>
                  <a:lnTo>
                    <a:pt x="756" y="61"/>
                  </a:lnTo>
                  <a:lnTo>
                    <a:pt x="756" y="59"/>
                  </a:lnTo>
                  <a:lnTo>
                    <a:pt x="756" y="59"/>
                  </a:lnTo>
                  <a:lnTo>
                    <a:pt x="756" y="59"/>
                  </a:lnTo>
                  <a:lnTo>
                    <a:pt x="754" y="61"/>
                  </a:lnTo>
                  <a:lnTo>
                    <a:pt x="754" y="61"/>
                  </a:lnTo>
                  <a:lnTo>
                    <a:pt x="753" y="59"/>
                  </a:lnTo>
                  <a:lnTo>
                    <a:pt x="753" y="59"/>
                  </a:lnTo>
                  <a:lnTo>
                    <a:pt x="751" y="59"/>
                  </a:lnTo>
                  <a:lnTo>
                    <a:pt x="751" y="59"/>
                  </a:lnTo>
                  <a:lnTo>
                    <a:pt x="751" y="57"/>
                  </a:lnTo>
                  <a:lnTo>
                    <a:pt x="751" y="57"/>
                  </a:lnTo>
                  <a:lnTo>
                    <a:pt x="751" y="55"/>
                  </a:lnTo>
                  <a:lnTo>
                    <a:pt x="749" y="55"/>
                  </a:lnTo>
                  <a:lnTo>
                    <a:pt x="749" y="55"/>
                  </a:lnTo>
                  <a:lnTo>
                    <a:pt x="747" y="55"/>
                  </a:lnTo>
                  <a:lnTo>
                    <a:pt x="747" y="53"/>
                  </a:lnTo>
                  <a:lnTo>
                    <a:pt x="747" y="53"/>
                  </a:lnTo>
                  <a:lnTo>
                    <a:pt x="747" y="53"/>
                  </a:lnTo>
                  <a:lnTo>
                    <a:pt x="745" y="53"/>
                  </a:lnTo>
                  <a:lnTo>
                    <a:pt x="745" y="53"/>
                  </a:lnTo>
                  <a:lnTo>
                    <a:pt x="745" y="55"/>
                  </a:lnTo>
                  <a:lnTo>
                    <a:pt x="745" y="55"/>
                  </a:lnTo>
                  <a:lnTo>
                    <a:pt x="743" y="55"/>
                  </a:lnTo>
                  <a:lnTo>
                    <a:pt x="743" y="55"/>
                  </a:lnTo>
                  <a:lnTo>
                    <a:pt x="743" y="55"/>
                  </a:lnTo>
                  <a:lnTo>
                    <a:pt x="743" y="55"/>
                  </a:lnTo>
                  <a:lnTo>
                    <a:pt x="743" y="53"/>
                  </a:lnTo>
                  <a:lnTo>
                    <a:pt x="743" y="53"/>
                  </a:lnTo>
                  <a:lnTo>
                    <a:pt x="743" y="53"/>
                  </a:lnTo>
                  <a:lnTo>
                    <a:pt x="745" y="53"/>
                  </a:lnTo>
                  <a:lnTo>
                    <a:pt x="745" y="53"/>
                  </a:lnTo>
                  <a:lnTo>
                    <a:pt x="745" y="51"/>
                  </a:lnTo>
                  <a:lnTo>
                    <a:pt x="743" y="51"/>
                  </a:lnTo>
                  <a:lnTo>
                    <a:pt x="743" y="51"/>
                  </a:lnTo>
                  <a:lnTo>
                    <a:pt x="743" y="50"/>
                  </a:lnTo>
                  <a:lnTo>
                    <a:pt x="743" y="50"/>
                  </a:lnTo>
                  <a:lnTo>
                    <a:pt x="742" y="50"/>
                  </a:lnTo>
                  <a:lnTo>
                    <a:pt x="742" y="50"/>
                  </a:lnTo>
                  <a:lnTo>
                    <a:pt x="743" y="50"/>
                  </a:lnTo>
                  <a:lnTo>
                    <a:pt x="743" y="50"/>
                  </a:lnTo>
                  <a:lnTo>
                    <a:pt x="743" y="50"/>
                  </a:lnTo>
                  <a:lnTo>
                    <a:pt x="745" y="51"/>
                  </a:lnTo>
                  <a:lnTo>
                    <a:pt x="745" y="51"/>
                  </a:lnTo>
                  <a:lnTo>
                    <a:pt x="745" y="51"/>
                  </a:lnTo>
                  <a:lnTo>
                    <a:pt x="745" y="51"/>
                  </a:lnTo>
                  <a:lnTo>
                    <a:pt x="745" y="51"/>
                  </a:lnTo>
                  <a:lnTo>
                    <a:pt x="745" y="51"/>
                  </a:lnTo>
                  <a:lnTo>
                    <a:pt x="747" y="51"/>
                  </a:lnTo>
                  <a:lnTo>
                    <a:pt x="747" y="51"/>
                  </a:lnTo>
                  <a:lnTo>
                    <a:pt x="747" y="53"/>
                  </a:lnTo>
                  <a:lnTo>
                    <a:pt x="749" y="53"/>
                  </a:lnTo>
                  <a:lnTo>
                    <a:pt x="749" y="53"/>
                  </a:lnTo>
                  <a:lnTo>
                    <a:pt x="749" y="53"/>
                  </a:lnTo>
                  <a:lnTo>
                    <a:pt x="749" y="53"/>
                  </a:lnTo>
                  <a:lnTo>
                    <a:pt x="749" y="53"/>
                  </a:lnTo>
                  <a:lnTo>
                    <a:pt x="749" y="53"/>
                  </a:lnTo>
                  <a:lnTo>
                    <a:pt x="749" y="51"/>
                  </a:lnTo>
                  <a:lnTo>
                    <a:pt x="749" y="51"/>
                  </a:lnTo>
                  <a:lnTo>
                    <a:pt x="749" y="51"/>
                  </a:lnTo>
                  <a:lnTo>
                    <a:pt x="749" y="51"/>
                  </a:lnTo>
                  <a:lnTo>
                    <a:pt x="751" y="51"/>
                  </a:lnTo>
                  <a:lnTo>
                    <a:pt x="751" y="53"/>
                  </a:lnTo>
                  <a:lnTo>
                    <a:pt x="751" y="53"/>
                  </a:lnTo>
                  <a:lnTo>
                    <a:pt x="751" y="53"/>
                  </a:lnTo>
                  <a:lnTo>
                    <a:pt x="751" y="55"/>
                  </a:lnTo>
                  <a:lnTo>
                    <a:pt x="751" y="55"/>
                  </a:lnTo>
                  <a:lnTo>
                    <a:pt x="753" y="55"/>
                  </a:lnTo>
                  <a:lnTo>
                    <a:pt x="753" y="55"/>
                  </a:lnTo>
                  <a:lnTo>
                    <a:pt x="754" y="57"/>
                  </a:lnTo>
                  <a:lnTo>
                    <a:pt x="754" y="57"/>
                  </a:lnTo>
                  <a:lnTo>
                    <a:pt x="756" y="57"/>
                  </a:lnTo>
                  <a:lnTo>
                    <a:pt x="756" y="57"/>
                  </a:lnTo>
                  <a:lnTo>
                    <a:pt x="756" y="57"/>
                  </a:lnTo>
                  <a:lnTo>
                    <a:pt x="756" y="57"/>
                  </a:lnTo>
                  <a:lnTo>
                    <a:pt x="758" y="57"/>
                  </a:lnTo>
                  <a:lnTo>
                    <a:pt x="758" y="57"/>
                  </a:lnTo>
                  <a:lnTo>
                    <a:pt x="760" y="57"/>
                  </a:lnTo>
                  <a:lnTo>
                    <a:pt x="760" y="57"/>
                  </a:lnTo>
                  <a:lnTo>
                    <a:pt x="760" y="55"/>
                  </a:lnTo>
                  <a:lnTo>
                    <a:pt x="762" y="55"/>
                  </a:lnTo>
                  <a:lnTo>
                    <a:pt x="762" y="55"/>
                  </a:lnTo>
                  <a:lnTo>
                    <a:pt x="762" y="55"/>
                  </a:lnTo>
                  <a:lnTo>
                    <a:pt x="762" y="55"/>
                  </a:lnTo>
                  <a:lnTo>
                    <a:pt x="762" y="55"/>
                  </a:lnTo>
                  <a:lnTo>
                    <a:pt x="762" y="55"/>
                  </a:lnTo>
                  <a:lnTo>
                    <a:pt x="760" y="55"/>
                  </a:lnTo>
                  <a:lnTo>
                    <a:pt x="760" y="55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62" y="53"/>
                  </a:lnTo>
                  <a:lnTo>
                    <a:pt x="762" y="53"/>
                  </a:lnTo>
                  <a:lnTo>
                    <a:pt x="762" y="53"/>
                  </a:lnTo>
                  <a:lnTo>
                    <a:pt x="762" y="53"/>
                  </a:lnTo>
                  <a:lnTo>
                    <a:pt x="764" y="53"/>
                  </a:lnTo>
                  <a:lnTo>
                    <a:pt x="764" y="53"/>
                  </a:lnTo>
                  <a:lnTo>
                    <a:pt x="764" y="53"/>
                  </a:lnTo>
                  <a:lnTo>
                    <a:pt x="765" y="53"/>
                  </a:lnTo>
                  <a:lnTo>
                    <a:pt x="767" y="51"/>
                  </a:lnTo>
                  <a:lnTo>
                    <a:pt x="767" y="50"/>
                  </a:lnTo>
                  <a:lnTo>
                    <a:pt x="767" y="50"/>
                  </a:lnTo>
                  <a:lnTo>
                    <a:pt x="767" y="50"/>
                  </a:lnTo>
                  <a:lnTo>
                    <a:pt x="767" y="50"/>
                  </a:lnTo>
                  <a:lnTo>
                    <a:pt x="765" y="48"/>
                  </a:lnTo>
                  <a:lnTo>
                    <a:pt x="765" y="48"/>
                  </a:lnTo>
                  <a:lnTo>
                    <a:pt x="765" y="48"/>
                  </a:lnTo>
                  <a:lnTo>
                    <a:pt x="765" y="48"/>
                  </a:lnTo>
                  <a:lnTo>
                    <a:pt x="765" y="48"/>
                  </a:lnTo>
                  <a:lnTo>
                    <a:pt x="765" y="48"/>
                  </a:lnTo>
                  <a:lnTo>
                    <a:pt x="764" y="48"/>
                  </a:lnTo>
                  <a:lnTo>
                    <a:pt x="765" y="48"/>
                  </a:lnTo>
                  <a:lnTo>
                    <a:pt x="765" y="48"/>
                  </a:lnTo>
                  <a:lnTo>
                    <a:pt x="764" y="48"/>
                  </a:lnTo>
                  <a:lnTo>
                    <a:pt x="764" y="48"/>
                  </a:lnTo>
                  <a:lnTo>
                    <a:pt x="764" y="48"/>
                  </a:lnTo>
                  <a:lnTo>
                    <a:pt x="764" y="48"/>
                  </a:lnTo>
                  <a:lnTo>
                    <a:pt x="764" y="48"/>
                  </a:lnTo>
                  <a:lnTo>
                    <a:pt x="762" y="48"/>
                  </a:lnTo>
                  <a:lnTo>
                    <a:pt x="762" y="48"/>
                  </a:lnTo>
                  <a:lnTo>
                    <a:pt x="764" y="48"/>
                  </a:lnTo>
                  <a:lnTo>
                    <a:pt x="764" y="48"/>
                  </a:lnTo>
                  <a:lnTo>
                    <a:pt x="764" y="48"/>
                  </a:lnTo>
                  <a:lnTo>
                    <a:pt x="764" y="48"/>
                  </a:lnTo>
                  <a:lnTo>
                    <a:pt x="764" y="46"/>
                  </a:lnTo>
                  <a:lnTo>
                    <a:pt x="764" y="46"/>
                  </a:lnTo>
                  <a:lnTo>
                    <a:pt x="764" y="46"/>
                  </a:lnTo>
                  <a:lnTo>
                    <a:pt x="764" y="46"/>
                  </a:lnTo>
                  <a:lnTo>
                    <a:pt x="764" y="46"/>
                  </a:lnTo>
                  <a:lnTo>
                    <a:pt x="764" y="46"/>
                  </a:lnTo>
                  <a:lnTo>
                    <a:pt x="762" y="46"/>
                  </a:lnTo>
                  <a:lnTo>
                    <a:pt x="762" y="44"/>
                  </a:lnTo>
                  <a:lnTo>
                    <a:pt x="760" y="44"/>
                  </a:lnTo>
                  <a:lnTo>
                    <a:pt x="760" y="44"/>
                  </a:lnTo>
                  <a:lnTo>
                    <a:pt x="760" y="44"/>
                  </a:lnTo>
                  <a:lnTo>
                    <a:pt x="760" y="44"/>
                  </a:lnTo>
                  <a:lnTo>
                    <a:pt x="760" y="44"/>
                  </a:lnTo>
                  <a:lnTo>
                    <a:pt x="760" y="44"/>
                  </a:lnTo>
                  <a:lnTo>
                    <a:pt x="760" y="44"/>
                  </a:lnTo>
                  <a:lnTo>
                    <a:pt x="760" y="44"/>
                  </a:lnTo>
                  <a:lnTo>
                    <a:pt x="760" y="46"/>
                  </a:lnTo>
                  <a:lnTo>
                    <a:pt x="758" y="46"/>
                  </a:lnTo>
                  <a:lnTo>
                    <a:pt x="758" y="46"/>
                  </a:lnTo>
                  <a:lnTo>
                    <a:pt x="758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4"/>
                  </a:lnTo>
                  <a:lnTo>
                    <a:pt x="756" y="44"/>
                  </a:lnTo>
                  <a:lnTo>
                    <a:pt x="756" y="44"/>
                  </a:lnTo>
                  <a:lnTo>
                    <a:pt x="758" y="44"/>
                  </a:lnTo>
                  <a:lnTo>
                    <a:pt x="758" y="44"/>
                  </a:lnTo>
                  <a:lnTo>
                    <a:pt x="758" y="44"/>
                  </a:lnTo>
                  <a:lnTo>
                    <a:pt x="758" y="44"/>
                  </a:lnTo>
                  <a:lnTo>
                    <a:pt x="758" y="44"/>
                  </a:lnTo>
                  <a:lnTo>
                    <a:pt x="758" y="44"/>
                  </a:lnTo>
                  <a:lnTo>
                    <a:pt x="758" y="42"/>
                  </a:lnTo>
                  <a:lnTo>
                    <a:pt x="756" y="42"/>
                  </a:lnTo>
                  <a:lnTo>
                    <a:pt x="756" y="42"/>
                  </a:lnTo>
                  <a:lnTo>
                    <a:pt x="756" y="40"/>
                  </a:lnTo>
                  <a:lnTo>
                    <a:pt x="756" y="40"/>
                  </a:lnTo>
                  <a:lnTo>
                    <a:pt x="756" y="40"/>
                  </a:lnTo>
                  <a:lnTo>
                    <a:pt x="754" y="40"/>
                  </a:lnTo>
                  <a:lnTo>
                    <a:pt x="754" y="40"/>
                  </a:lnTo>
                  <a:lnTo>
                    <a:pt x="753" y="40"/>
                  </a:lnTo>
                  <a:lnTo>
                    <a:pt x="753" y="40"/>
                  </a:lnTo>
                  <a:lnTo>
                    <a:pt x="753" y="40"/>
                  </a:lnTo>
                  <a:lnTo>
                    <a:pt x="751" y="40"/>
                  </a:lnTo>
                  <a:lnTo>
                    <a:pt x="751" y="40"/>
                  </a:lnTo>
                  <a:lnTo>
                    <a:pt x="751" y="39"/>
                  </a:lnTo>
                  <a:lnTo>
                    <a:pt x="751" y="39"/>
                  </a:lnTo>
                  <a:lnTo>
                    <a:pt x="749" y="39"/>
                  </a:lnTo>
                  <a:lnTo>
                    <a:pt x="749" y="39"/>
                  </a:lnTo>
                  <a:lnTo>
                    <a:pt x="747" y="39"/>
                  </a:lnTo>
                  <a:lnTo>
                    <a:pt x="747" y="37"/>
                  </a:lnTo>
                  <a:lnTo>
                    <a:pt x="747" y="37"/>
                  </a:lnTo>
                  <a:lnTo>
                    <a:pt x="747" y="37"/>
                  </a:lnTo>
                  <a:lnTo>
                    <a:pt x="747" y="37"/>
                  </a:lnTo>
                  <a:lnTo>
                    <a:pt x="747" y="37"/>
                  </a:lnTo>
                  <a:lnTo>
                    <a:pt x="747" y="37"/>
                  </a:lnTo>
                  <a:lnTo>
                    <a:pt x="747" y="37"/>
                  </a:lnTo>
                  <a:lnTo>
                    <a:pt x="747" y="37"/>
                  </a:lnTo>
                  <a:lnTo>
                    <a:pt x="747" y="35"/>
                  </a:lnTo>
                  <a:lnTo>
                    <a:pt x="747" y="35"/>
                  </a:lnTo>
                  <a:lnTo>
                    <a:pt x="749" y="35"/>
                  </a:lnTo>
                  <a:lnTo>
                    <a:pt x="749" y="35"/>
                  </a:lnTo>
                  <a:lnTo>
                    <a:pt x="749" y="35"/>
                  </a:lnTo>
                  <a:lnTo>
                    <a:pt x="749" y="33"/>
                  </a:lnTo>
                  <a:lnTo>
                    <a:pt x="749" y="33"/>
                  </a:lnTo>
                  <a:lnTo>
                    <a:pt x="751" y="33"/>
                  </a:lnTo>
                  <a:lnTo>
                    <a:pt x="749" y="35"/>
                  </a:lnTo>
                  <a:lnTo>
                    <a:pt x="749" y="35"/>
                  </a:lnTo>
                  <a:lnTo>
                    <a:pt x="749" y="35"/>
                  </a:lnTo>
                  <a:lnTo>
                    <a:pt x="749" y="35"/>
                  </a:lnTo>
                  <a:lnTo>
                    <a:pt x="749" y="35"/>
                  </a:lnTo>
                  <a:lnTo>
                    <a:pt x="749" y="37"/>
                  </a:lnTo>
                  <a:lnTo>
                    <a:pt x="749" y="37"/>
                  </a:lnTo>
                  <a:lnTo>
                    <a:pt x="749" y="37"/>
                  </a:lnTo>
                  <a:lnTo>
                    <a:pt x="749" y="37"/>
                  </a:lnTo>
                  <a:lnTo>
                    <a:pt x="749" y="37"/>
                  </a:lnTo>
                  <a:lnTo>
                    <a:pt x="751" y="37"/>
                  </a:lnTo>
                  <a:lnTo>
                    <a:pt x="751" y="37"/>
                  </a:lnTo>
                  <a:lnTo>
                    <a:pt x="751" y="37"/>
                  </a:lnTo>
                  <a:lnTo>
                    <a:pt x="751" y="37"/>
                  </a:lnTo>
                  <a:lnTo>
                    <a:pt x="753" y="37"/>
                  </a:lnTo>
                  <a:lnTo>
                    <a:pt x="753" y="37"/>
                  </a:lnTo>
                  <a:lnTo>
                    <a:pt x="753" y="37"/>
                  </a:lnTo>
                  <a:lnTo>
                    <a:pt x="754" y="37"/>
                  </a:lnTo>
                  <a:lnTo>
                    <a:pt x="754" y="37"/>
                  </a:lnTo>
                  <a:lnTo>
                    <a:pt x="754" y="37"/>
                  </a:lnTo>
                  <a:lnTo>
                    <a:pt x="756" y="37"/>
                  </a:lnTo>
                  <a:lnTo>
                    <a:pt x="756" y="37"/>
                  </a:lnTo>
                  <a:lnTo>
                    <a:pt x="756" y="37"/>
                  </a:lnTo>
                  <a:lnTo>
                    <a:pt x="758" y="37"/>
                  </a:lnTo>
                  <a:lnTo>
                    <a:pt x="758" y="37"/>
                  </a:lnTo>
                  <a:lnTo>
                    <a:pt x="758" y="39"/>
                  </a:lnTo>
                  <a:lnTo>
                    <a:pt x="758" y="39"/>
                  </a:lnTo>
                  <a:lnTo>
                    <a:pt x="760" y="39"/>
                  </a:lnTo>
                  <a:lnTo>
                    <a:pt x="760" y="39"/>
                  </a:lnTo>
                  <a:lnTo>
                    <a:pt x="760" y="40"/>
                  </a:lnTo>
                  <a:lnTo>
                    <a:pt x="762" y="40"/>
                  </a:lnTo>
                  <a:lnTo>
                    <a:pt x="762" y="40"/>
                  </a:lnTo>
                  <a:lnTo>
                    <a:pt x="762" y="40"/>
                  </a:lnTo>
                  <a:lnTo>
                    <a:pt x="762" y="40"/>
                  </a:lnTo>
                  <a:lnTo>
                    <a:pt x="764" y="40"/>
                  </a:lnTo>
                  <a:lnTo>
                    <a:pt x="764" y="40"/>
                  </a:lnTo>
                  <a:lnTo>
                    <a:pt x="764" y="40"/>
                  </a:lnTo>
                  <a:lnTo>
                    <a:pt x="764" y="40"/>
                  </a:lnTo>
                  <a:lnTo>
                    <a:pt x="765" y="40"/>
                  </a:lnTo>
                  <a:lnTo>
                    <a:pt x="765" y="42"/>
                  </a:lnTo>
                  <a:lnTo>
                    <a:pt x="765" y="42"/>
                  </a:lnTo>
                  <a:lnTo>
                    <a:pt x="767" y="42"/>
                  </a:lnTo>
                  <a:lnTo>
                    <a:pt x="767" y="44"/>
                  </a:lnTo>
                  <a:lnTo>
                    <a:pt x="767" y="44"/>
                  </a:lnTo>
                  <a:lnTo>
                    <a:pt x="769" y="44"/>
                  </a:lnTo>
                  <a:lnTo>
                    <a:pt x="769" y="44"/>
                  </a:lnTo>
                  <a:lnTo>
                    <a:pt x="769" y="44"/>
                  </a:lnTo>
                  <a:lnTo>
                    <a:pt x="771" y="46"/>
                  </a:lnTo>
                  <a:lnTo>
                    <a:pt x="771" y="46"/>
                  </a:lnTo>
                  <a:lnTo>
                    <a:pt x="773" y="46"/>
                  </a:lnTo>
                  <a:lnTo>
                    <a:pt x="773" y="46"/>
                  </a:lnTo>
                  <a:lnTo>
                    <a:pt x="774" y="46"/>
                  </a:lnTo>
                  <a:lnTo>
                    <a:pt x="776" y="46"/>
                  </a:lnTo>
                  <a:lnTo>
                    <a:pt x="778" y="46"/>
                  </a:lnTo>
                  <a:lnTo>
                    <a:pt x="780" y="46"/>
                  </a:lnTo>
                  <a:lnTo>
                    <a:pt x="780" y="46"/>
                  </a:lnTo>
                  <a:lnTo>
                    <a:pt x="780" y="44"/>
                  </a:lnTo>
                  <a:lnTo>
                    <a:pt x="780" y="44"/>
                  </a:lnTo>
                  <a:lnTo>
                    <a:pt x="780" y="44"/>
                  </a:lnTo>
                  <a:lnTo>
                    <a:pt x="780" y="44"/>
                  </a:lnTo>
                  <a:lnTo>
                    <a:pt x="778" y="44"/>
                  </a:lnTo>
                  <a:lnTo>
                    <a:pt x="778" y="44"/>
                  </a:lnTo>
                  <a:lnTo>
                    <a:pt x="778" y="44"/>
                  </a:lnTo>
                  <a:lnTo>
                    <a:pt x="778" y="44"/>
                  </a:lnTo>
                  <a:lnTo>
                    <a:pt x="776" y="44"/>
                  </a:lnTo>
                  <a:lnTo>
                    <a:pt x="776" y="42"/>
                  </a:lnTo>
                  <a:lnTo>
                    <a:pt x="776" y="42"/>
                  </a:lnTo>
                  <a:lnTo>
                    <a:pt x="776" y="42"/>
                  </a:lnTo>
                  <a:lnTo>
                    <a:pt x="776" y="42"/>
                  </a:lnTo>
                  <a:lnTo>
                    <a:pt x="774" y="42"/>
                  </a:lnTo>
                  <a:lnTo>
                    <a:pt x="774" y="42"/>
                  </a:lnTo>
                  <a:lnTo>
                    <a:pt x="774" y="42"/>
                  </a:lnTo>
                  <a:lnTo>
                    <a:pt x="774" y="42"/>
                  </a:lnTo>
                  <a:lnTo>
                    <a:pt x="773" y="40"/>
                  </a:lnTo>
                  <a:lnTo>
                    <a:pt x="773" y="42"/>
                  </a:lnTo>
                  <a:lnTo>
                    <a:pt x="773" y="42"/>
                  </a:lnTo>
                  <a:lnTo>
                    <a:pt x="771" y="42"/>
                  </a:lnTo>
                  <a:lnTo>
                    <a:pt x="771" y="42"/>
                  </a:lnTo>
                  <a:lnTo>
                    <a:pt x="771" y="42"/>
                  </a:lnTo>
                  <a:lnTo>
                    <a:pt x="771" y="42"/>
                  </a:lnTo>
                  <a:lnTo>
                    <a:pt x="771" y="42"/>
                  </a:lnTo>
                  <a:lnTo>
                    <a:pt x="771" y="42"/>
                  </a:lnTo>
                  <a:lnTo>
                    <a:pt x="771" y="42"/>
                  </a:lnTo>
                  <a:lnTo>
                    <a:pt x="771" y="40"/>
                  </a:lnTo>
                  <a:lnTo>
                    <a:pt x="771" y="40"/>
                  </a:lnTo>
                  <a:lnTo>
                    <a:pt x="771" y="40"/>
                  </a:lnTo>
                  <a:lnTo>
                    <a:pt x="771" y="40"/>
                  </a:lnTo>
                  <a:lnTo>
                    <a:pt x="771" y="40"/>
                  </a:lnTo>
                  <a:lnTo>
                    <a:pt x="771" y="40"/>
                  </a:lnTo>
                  <a:lnTo>
                    <a:pt x="771" y="40"/>
                  </a:lnTo>
                  <a:lnTo>
                    <a:pt x="773" y="40"/>
                  </a:lnTo>
                  <a:lnTo>
                    <a:pt x="773" y="40"/>
                  </a:lnTo>
                  <a:lnTo>
                    <a:pt x="773" y="40"/>
                  </a:lnTo>
                  <a:lnTo>
                    <a:pt x="773" y="40"/>
                  </a:lnTo>
                  <a:lnTo>
                    <a:pt x="774" y="40"/>
                  </a:lnTo>
                  <a:lnTo>
                    <a:pt x="774" y="40"/>
                  </a:lnTo>
                  <a:lnTo>
                    <a:pt x="774" y="40"/>
                  </a:lnTo>
                  <a:lnTo>
                    <a:pt x="774" y="40"/>
                  </a:lnTo>
                  <a:lnTo>
                    <a:pt x="774" y="40"/>
                  </a:lnTo>
                  <a:lnTo>
                    <a:pt x="774" y="39"/>
                  </a:lnTo>
                  <a:lnTo>
                    <a:pt x="774" y="37"/>
                  </a:lnTo>
                  <a:lnTo>
                    <a:pt x="774" y="37"/>
                  </a:lnTo>
                  <a:lnTo>
                    <a:pt x="773" y="37"/>
                  </a:lnTo>
                  <a:lnTo>
                    <a:pt x="773" y="37"/>
                  </a:lnTo>
                  <a:lnTo>
                    <a:pt x="773" y="37"/>
                  </a:lnTo>
                  <a:lnTo>
                    <a:pt x="773" y="37"/>
                  </a:lnTo>
                  <a:lnTo>
                    <a:pt x="773" y="37"/>
                  </a:lnTo>
                  <a:lnTo>
                    <a:pt x="773" y="37"/>
                  </a:lnTo>
                  <a:lnTo>
                    <a:pt x="773" y="37"/>
                  </a:lnTo>
                  <a:lnTo>
                    <a:pt x="773" y="35"/>
                  </a:lnTo>
                  <a:lnTo>
                    <a:pt x="773" y="35"/>
                  </a:lnTo>
                  <a:lnTo>
                    <a:pt x="771" y="35"/>
                  </a:lnTo>
                  <a:lnTo>
                    <a:pt x="771" y="35"/>
                  </a:lnTo>
                  <a:lnTo>
                    <a:pt x="771" y="33"/>
                  </a:lnTo>
                  <a:lnTo>
                    <a:pt x="771" y="33"/>
                  </a:lnTo>
                  <a:lnTo>
                    <a:pt x="773" y="33"/>
                  </a:lnTo>
                  <a:lnTo>
                    <a:pt x="773" y="33"/>
                  </a:lnTo>
                  <a:lnTo>
                    <a:pt x="773" y="31"/>
                  </a:lnTo>
                  <a:lnTo>
                    <a:pt x="773" y="31"/>
                  </a:lnTo>
                  <a:lnTo>
                    <a:pt x="773" y="31"/>
                  </a:lnTo>
                  <a:lnTo>
                    <a:pt x="771" y="31"/>
                  </a:lnTo>
                  <a:lnTo>
                    <a:pt x="771" y="31"/>
                  </a:lnTo>
                  <a:lnTo>
                    <a:pt x="771" y="31"/>
                  </a:lnTo>
                  <a:lnTo>
                    <a:pt x="771" y="31"/>
                  </a:lnTo>
                  <a:lnTo>
                    <a:pt x="771" y="31"/>
                  </a:lnTo>
                  <a:lnTo>
                    <a:pt x="769" y="31"/>
                  </a:lnTo>
                  <a:lnTo>
                    <a:pt x="769" y="31"/>
                  </a:lnTo>
                  <a:lnTo>
                    <a:pt x="769" y="31"/>
                  </a:lnTo>
                  <a:lnTo>
                    <a:pt x="769" y="31"/>
                  </a:lnTo>
                  <a:lnTo>
                    <a:pt x="769" y="31"/>
                  </a:lnTo>
                  <a:lnTo>
                    <a:pt x="767" y="31"/>
                  </a:lnTo>
                  <a:lnTo>
                    <a:pt x="767" y="31"/>
                  </a:lnTo>
                  <a:lnTo>
                    <a:pt x="767" y="31"/>
                  </a:lnTo>
                  <a:lnTo>
                    <a:pt x="769" y="31"/>
                  </a:lnTo>
                  <a:lnTo>
                    <a:pt x="769" y="31"/>
                  </a:lnTo>
                  <a:lnTo>
                    <a:pt x="769" y="31"/>
                  </a:lnTo>
                  <a:lnTo>
                    <a:pt x="769" y="30"/>
                  </a:lnTo>
                  <a:lnTo>
                    <a:pt x="769" y="30"/>
                  </a:lnTo>
                  <a:lnTo>
                    <a:pt x="769" y="30"/>
                  </a:lnTo>
                  <a:lnTo>
                    <a:pt x="767" y="30"/>
                  </a:lnTo>
                  <a:lnTo>
                    <a:pt x="767" y="30"/>
                  </a:lnTo>
                  <a:lnTo>
                    <a:pt x="767" y="30"/>
                  </a:lnTo>
                  <a:lnTo>
                    <a:pt x="767" y="30"/>
                  </a:lnTo>
                  <a:lnTo>
                    <a:pt x="765" y="30"/>
                  </a:lnTo>
                  <a:lnTo>
                    <a:pt x="765" y="30"/>
                  </a:lnTo>
                  <a:lnTo>
                    <a:pt x="765" y="30"/>
                  </a:lnTo>
                  <a:lnTo>
                    <a:pt x="765" y="28"/>
                  </a:lnTo>
                  <a:lnTo>
                    <a:pt x="765" y="28"/>
                  </a:lnTo>
                  <a:lnTo>
                    <a:pt x="765" y="28"/>
                  </a:lnTo>
                  <a:lnTo>
                    <a:pt x="765" y="28"/>
                  </a:lnTo>
                  <a:lnTo>
                    <a:pt x="765" y="28"/>
                  </a:lnTo>
                  <a:lnTo>
                    <a:pt x="767" y="28"/>
                  </a:lnTo>
                  <a:lnTo>
                    <a:pt x="767" y="28"/>
                  </a:lnTo>
                  <a:lnTo>
                    <a:pt x="767" y="30"/>
                  </a:lnTo>
                  <a:lnTo>
                    <a:pt x="767" y="30"/>
                  </a:lnTo>
                  <a:lnTo>
                    <a:pt x="767" y="30"/>
                  </a:lnTo>
                  <a:lnTo>
                    <a:pt x="767" y="28"/>
                  </a:lnTo>
                  <a:lnTo>
                    <a:pt x="767" y="28"/>
                  </a:lnTo>
                  <a:lnTo>
                    <a:pt x="769" y="28"/>
                  </a:lnTo>
                  <a:lnTo>
                    <a:pt x="769" y="30"/>
                  </a:lnTo>
                  <a:lnTo>
                    <a:pt x="769" y="30"/>
                  </a:lnTo>
                  <a:lnTo>
                    <a:pt x="769" y="28"/>
                  </a:lnTo>
                  <a:lnTo>
                    <a:pt x="769" y="28"/>
                  </a:lnTo>
                  <a:lnTo>
                    <a:pt x="769" y="28"/>
                  </a:lnTo>
                  <a:lnTo>
                    <a:pt x="769" y="28"/>
                  </a:lnTo>
                  <a:lnTo>
                    <a:pt x="769" y="28"/>
                  </a:lnTo>
                  <a:lnTo>
                    <a:pt x="769" y="28"/>
                  </a:lnTo>
                  <a:lnTo>
                    <a:pt x="769" y="28"/>
                  </a:lnTo>
                  <a:lnTo>
                    <a:pt x="771" y="28"/>
                  </a:lnTo>
                  <a:lnTo>
                    <a:pt x="771" y="30"/>
                  </a:lnTo>
                  <a:lnTo>
                    <a:pt x="771" y="30"/>
                  </a:lnTo>
                  <a:lnTo>
                    <a:pt x="771" y="30"/>
                  </a:lnTo>
                  <a:lnTo>
                    <a:pt x="771" y="30"/>
                  </a:lnTo>
                  <a:lnTo>
                    <a:pt x="771" y="30"/>
                  </a:lnTo>
                  <a:lnTo>
                    <a:pt x="773" y="30"/>
                  </a:lnTo>
                  <a:lnTo>
                    <a:pt x="773" y="30"/>
                  </a:lnTo>
                  <a:lnTo>
                    <a:pt x="773" y="30"/>
                  </a:lnTo>
                  <a:lnTo>
                    <a:pt x="773" y="30"/>
                  </a:lnTo>
                  <a:lnTo>
                    <a:pt x="773" y="30"/>
                  </a:lnTo>
                  <a:lnTo>
                    <a:pt x="773" y="30"/>
                  </a:lnTo>
                  <a:lnTo>
                    <a:pt x="773" y="30"/>
                  </a:lnTo>
                  <a:lnTo>
                    <a:pt x="773" y="30"/>
                  </a:lnTo>
                  <a:lnTo>
                    <a:pt x="774" y="30"/>
                  </a:lnTo>
                  <a:lnTo>
                    <a:pt x="774" y="31"/>
                  </a:lnTo>
                  <a:lnTo>
                    <a:pt x="773" y="31"/>
                  </a:lnTo>
                  <a:lnTo>
                    <a:pt x="773" y="31"/>
                  </a:lnTo>
                  <a:lnTo>
                    <a:pt x="773" y="31"/>
                  </a:lnTo>
                  <a:lnTo>
                    <a:pt x="773" y="31"/>
                  </a:lnTo>
                  <a:lnTo>
                    <a:pt x="773" y="31"/>
                  </a:lnTo>
                  <a:lnTo>
                    <a:pt x="773" y="31"/>
                  </a:lnTo>
                  <a:lnTo>
                    <a:pt x="773" y="33"/>
                  </a:lnTo>
                  <a:lnTo>
                    <a:pt x="773" y="33"/>
                  </a:lnTo>
                  <a:lnTo>
                    <a:pt x="773" y="33"/>
                  </a:lnTo>
                  <a:lnTo>
                    <a:pt x="773" y="33"/>
                  </a:lnTo>
                  <a:lnTo>
                    <a:pt x="773" y="33"/>
                  </a:lnTo>
                  <a:lnTo>
                    <a:pt x="773" y="33"/>
                  </a:lnTo>
                  <a:lnTo>
                    <a:pt x="773" y="33"/>
                  </a:lnTo>
                  <a:lnTo>
                    <a:pt x="774" y="33"/>
                  </a:lnTo>
                  <a:lnTo>
                    <a:pt x="774" y="35"/>
                  </a:lnTo>
                  <a:lnTo>
                    <a:pt x="774" y="33"/>
                  </a:lnTo>
                  <a:lnTo>
                    <a:pt x="774" y="33"/>
                  </a:lnTo>
                  <a:lnTo>
                    <a:pt x="774" y="33"/>
                  </a:lnTo>
                  <a:lnTo>
                    <a:pt x="774" y="33"/>
                  </a:lnTo>
                  <a:lnTo>
                    <a:pt x="774" y="35"/>
                  </a:lnTo>
                  <a:lnTo>
                    <a:pt x="774" y="35"/>
                  </a:lnTo>
                  <a:lnTo>
                    <a:pt x="776" y="35"/>
                  </a:lnTo>
                  <a:lnTo>
                    <a:pt x="776" y="35"/>
                  </a:lnTo>
                  <a:lnTo>
                    <a:pt x="776" y="35"/>
                  </a:lnTo>
                  <a:lnTo>
                    <a:pt x="776" y="35"/>
                  </a:lnTo>
                  <a:lnTo>
                    <a:pt x="776" y="35"/>
                  </a:lnTo>
                  <a:lnTo>
                    <a:pt x="776" y="33"/>
                  </a:lnTo>
                  <a:lnTo>
                    <a:pt x="776" y="33"/>
                  </a:lnTo>
                  <a:lnTo>
                    <a:pt x="778" y="35"/>
                  </a:lnTo>
                  <a:lnTo>
                    <a:pt x="778" y="35"/>
                  </a:lnTo>
                  <a:lnTo>
                    <a:pt x="778" y="35"/>
                  </a:lnTo>
                  <a:lnTo>
                    <a:pt x="778" y="35"/>
                  </a:lnTo>
                  <a:lnTo>
                    <a:pt x="778" y="37"/>
                  </a:lnTo>
                  <a:lnTo>
                    <a:pt x="778" y="37"/>
                  </a:lnTo>
                  <a:lnTo>
                    <a:pt x="778" y="37"/>
                  </a:lnTo>
                  <a:lnTo>
                    <a:pt x="778" y="37"/>
                  </a:lnTo>
                  <a:lnTo>
                    <a:pt x="778" y="37"/>
                  </a:lnTo>
                  <a:lnTo>
                    <a:pt x="778" y="37"/>
                  </a:lnTo>
                  <a:lnTo>
                    <a:pt x="778" y="37"/>
                  </a:lnTo>
                  <a:lnTo>
                    <a:pt x="780" y="39"/>
                  </a:lnTo>
                  <a:lnTo>
                    <a:pt x="780" y="39"/>
                  </a:lnTo>
                  <a:lnTo>
                    <a:pt x="780" y="39"/>
                  </a:lnTo>
                  <a:lnTo>
                    <a:pt x="780" y="39"/>
                  </a:lnTo>
                  <a:lnTo>
                    <a:pt x="780" y="39"/>
                  </a:lnTo>
                  <a:lnTo>
                    <a:pt x="780" y="40"/>
                  </a:lnTo>
                  <a:lnTo>
                    <a:pt x="780" y="40"/>
                  </a:lnTo>
                  <a:lnTo>
                    <a:pt x="782" y="40"/>
                  </a:lnTo>
                  <a:lnTo>
                    <a:pt x="782" y="40"/>
                  </a:lnTo>
                  <a:lnTo>
                    <a:pt x="782" y="40"/>
                  </a:lnTo>
                  <a:lnTo>
                    <a:pt x="782" y="40"/>
                  </a:lnTo>
                  <a:lnTo>
                    <a:pt x="784" y="40"/>
                  </a:lnTo>
                  <a:lnTo>
                    <a:pt x="784" y="40"/>
                  </a:lnTo>
                  <a:lnTo>
                    <a:pt x="784" y="40"/>
                  </a:lnTo>
                  <a:lnTo>
                    <a:pt x="784" y="40"/>
                  </a:lnTo>
                  <a:lnTo>
                    <a:pt x="785" y="42"/>
                  </a:lnTo>
                  <a:lnTo>
                    <a:pt x="785" y="42"/>
                  </a:lnTo>
                  <a:lnTo>
                    <a:pt x="785" y="42"/>
                  </a:lnTo>
                  <a:lnTo>
                    <a:pt x="785" y="42"/>
                  </a:lnTo>
                  <a:lnTo>
                    <a:pt x="785" y="44"/>
                  </a:lnTo>
                  <a:lnTo>
                    <a:pt x="785" y="44"/>
                  </a:lnTo>
                  <a:lnTo>
                    <a:pt x="785" y="46"/>
                  </a:lnTo>
                  <a:lnTo>
                    <a:pt x="785" y="46"/>
                  </a:lnTo>
                  <a:lnTo>
                    <a:pt x="787" y="48"/>
                  </a:lnTo>
                  <a:lnTo>
                    <a:pt x="787" y="48"/>
                  </a:lnTo>
                  <a:lnTo>
                    <a:pt x="789" y="50"/>
                  </a:lnTo>
                  <a:lnTo>
                    <a:pt x="789" y="50"/>
                  </a:lnTo>
                  <a:lnTo>
                    <a:pt x="791" y="50"/>
                  </a:lnTo>
                  <a:lnTo>
                    <a:pt x="793" y="51"/>
                  </a:lnTo>
                  <a:lnTo>
                    <a:pt x="793" y="51"/>
                  </a:lnTo>
                  <a:lnTo>
                    <a:pt x="795" y="51"/>
                  </a:lnTo>
                  <a:lnTo>
                    <a:pt x="795" y="51"/>
                  </a:lnTo>
                  <a:lnTo>
                    <a:pt x="795" y="51"/>
                  </a:lnTo>
                  <a:lnTo>
                    <a:pt x="795" y="51"/>
                  </a:lnTo>
                  <a:lnTo>
                    <a:pt x="795" y="51"/>
                  </a:lnTo>
                  <a:lnTo>
                    <a:pt x="795" y="50"/>
                  </a:lnTo>
                  <a:lnTo>
                    <a:pt x="795" y="50"/>
                  </a:lnTo>
                  <a:lnTo>
                    <a:pt x="793" y="48"/>
                  </a:lnTo>
                  <a:lnTo>
                    <a:pt x="793" y="48"/>
                  </a:lnTo>
                  <a:lnTo>
                    <a:pt x="793" y="48"/>
                  </a:lnTo>
                  <a:lnTo>
                    <a:pt x="793" y="46"/>
                  </a:lnTo>
                  <a:lnTo>
                    <a:pt x="793" y="46"/>
                  </a:lnTo>
                  <a:lnTo>
                    <a:pt x="793" y="46"/>
                  </a:lnTo>
                  <a:lnTo>
                    <a:pt x="793" y="46"/>
                  </a:lnTo>
                  <a:lnTo>
                    <a:pt x="791" y="46"/>
                  </a:lnTo>
                  <a:lnTo>
                    <a:pt x="791" y="46"/>
                  </a:lnTo>
                  <a:lnTo>
                    <a:pt x="791" y="44"/>
                  </a:lnTo>
                  <a:lnTo>
                    <a:pt x="791" y="44"/>
                  </a:lnTo>
                  <a:lnTo>
                    <a:pt x="789" y="44"/>
                  </a:lnTo>
                  <a:lnTo>
                    <a:pt x="789" y="44"/>
                  </a:lnTo>
                  <a:lnTo>
                    <a:pt x="789" y="42"/>
                  </a:lnTo>
                  <a:lnTo>
                    <a:pt x="789" y="42"/>
                  </a:lnTo>
                  <a:lnTo>
                    <a:pt x="789" y="42"/>
                  </a:lnTo>
                  <a:lnTo>
                    <a:pt x="787" y="42"/>
                  </a:lnTo>
                  <a:lnTo>
                    <a:pt x="787" y="42"/>
                  </a:lnTo>
                  <a:lnTo>
                    <a:pt x="787" y="40"/>
                  </a:lnTo>
                  <a:lnTo>
                    <a:pt x="787" y="40"/>
                  </a:lnTo>
                  <a:lnTo>
                    <a:pt x="787" y="40"/>
                  </a:lnTo>
                  <a:lnTo>
                    <a:pt x="787" y="39"/>
                  </a:lnTo>
                  <a:lnTo>
                    <a:pt x="785" y="37"/>
                  </a:lnTo>
                  <a:lnTo>
                    <a:pt x="785" y="37"/>
                  </a:lnTo>
                  <a:lnTo>
                    <a:pt x="785" y="37"/>
                  </a:lnTo>
                  <a:lnTo>
                    <a:pt x="784" y="37"/>
                  </a:lnTo>
                  <a:lnTo>
                    <a:pt x="784" y="35"/>
                  </a:lnTo>
                  <a:lnTo>
                    <a:pt x="782" y="35"/>
                  </a:lnTo>
                  <a:lnTo>
                    <a:pt x="782" y="33"/>
                  </a:lnTo>
                  <a:lnTo>
                    <a:pt x="782" y="33"/>
                  </a:lnTo>
                  <a:lnTo>
                    <a:pt x="782" y="33"/>
                  </a:lnTo>
                  <a:lnTo>
                    <a:pt x="782" y="31"/>
                  </a:lnTo>
                  <a:lnTo>
                    <a:pt x="782" y="31"/>
                  </a:lnTo>
                  <a:lnTo>
                    <a:pt x="780" y="31"/>
                  </a:lnTo>
                  <a:lnTo>
                    <a:pt x="780" y="31"/>
                  </a:lnTo>
                  <a:lnTo>
                    <a:pt x="780" y="30"/>
                  </a:lnTo>
                  <a:lnTo>
                    <a:pt x="780" y="30"/>
                  </a:lnTo>
                  <a:lnTo>
                    <a:pt x="780" y="30"/>
                  </a:lnTo>
                  <a:lnTo>
                    <a:pt x="780" y="30"/>
                  </a:lnTo>
                  <a:lnTo>
                    <a:pt x="778" y="28"/>
                  </a:lnTo>
                  <a:lnTo>
                    <a:pt x="778" y="28"/>
                  </a:lnTo>
                  <a:lnTo>
                    <a:pt x="778" y="28"/>
                  </a:lnTo>
                  <a:lnTo>
                    <a:pt x="776" y="26"/>
                  </a:lnTo>
                  <a:lnTo>
                    <a:pt x="776" y="26"/>
                  </a:lnTo>
                  <a:lnTo>
                    <a:pt x="774" y="24"/>
                  </a:lnTo>
                  <a:lnTo>
                    <a:pt x="774" y="24"/>
                  </a:lnTo>
                  <a:lnTo>
                    <a:pt x="774" y="24"/>
                  </a:lnTo>
                  <a:lnTo>
                    <a:pt x="773" y="22"/>
                  </a:lnTo>
                  <a:lnTo>
                    <a:pt x="773" y="22"/>
                  </a:lnTo>
                  <a:lnTo>
                    <a:pt x="773" y="22"/>
                  </a:lnTo>
                  <a:lnTo>
                    <a:pt x="773" y="22"/>
                  </a:lnTo>
                  <a:lnTo>
                    <a:pt x="773" y="20"/>
                  </a:lnTo>
                  <a:lnTo>
                    <a:pt x="773" y="20"/>
                  </a:lnTo>
                  <a:lnTo>
                    <a:pt x="773" y="19"/>
                  </a:lnTo>
                  <a:lnTo>
                    <a:pt x="773" y="19"/>
                  </a:lnTo>
                  <a:lnTo>
                    <a:pt x="773" y="19"/>
                  </a:lnTo>
                  <a:lnTo>
                    <a:pt x="771" y="17"/>
                  </a:lnTo>
                  <a:lnTo>
                    <a:pt x="771" y="17"/>
                  </a:lnTo>
                  <a:lnTo>
                    <a:pt x="771" y="15"/>
                  </a:lnTo>
                  <a:lnTo>
                    <a:pt x="771" y="15"/>
                  </a:lnTo>
                  <a:lnTo>
                    <a:pt x="771" y="15"/>
                  </a:lnTo>
                  <a:lnTo>
                    <a:pt x="771" y="13"/>
                  </a:lnTo>
                  <a:lnTo>
                    <a:pt x="769" y="13"/>
                  </a:lnTo>
                  <a:lnTo>
                    <a:pt x="769" y="13"/>
                  </a:lnTo>
                  <a:lnTo>
                    <a:pt x="769" y="13"/>
                  </a:lnTo>
                  <a:lnTo>
                    <a:pt x="769" y="13"/>
                  </a:lnTo>
                  <a:lnTo>
                    <a:pt x="767" y="13"/>
                  </a:lnTo>
                  <a:lnTo>
                    <a:pt x="767" y="13"/>
                  </a:lnTo>
                  <a:lnTo>
                    <a:pt x="767" y="13"/>
                  </a:lnTo>
                  <a:lnTo>
                    <a:pt x="769" y="13"/>
                  </a:lnTo>
                  <a:lnTo>
                    <a:pt x="769" y="13"/>
                  </a:lnTo>
                  <a:lnTo>
                    <a:pt x="769" y="15"/>
                  </a:lnTo>
                  <a:lnTo>
                    <a:pt x="769" y="15"/>
                  </a:lnTo>
                  <a:lnTo>
                    <a:pt x="769" y="15"/>
                  </a:lnTo>
                  <a:lnTo>
                    <a:pt x="769" y="15"/>
                  </a:lnTo>
                  <a:lnTo>
                    <a:pt x="769" y="17"/>
                  </a:lnTo>
                  <a:lnTo>
                    <a:pt x="769" y="17"/>
                  </a:lnTo>
                  <a:lnTo>
                    <a:pt x="769" y="17"/>
                  </a:lnTo>
                  <a:lnTo>
                    <a:pt x="771" y="17"/>
                  </a:lnTo>
                  <a:lnTo>
                    <a:pt x="771" y="19"/>
                  </a:lnTo>
                  <a:lnTo>
                    <a:pt x="771" y="19"/>
                  </a:lnTo>
                  <a:lnTo>
                    <a:pt x="771" y="19"/>
                  </a:lnTo>
                  <a:lnTo>
                    <a:pt x="771" y="19"/>
                  </a:lnTo>
                  <a:lnTo>
                    <a:pt x="769" y="19"/>
                  </a:lnTo>
                  <a:lnTo>
                    <a:pt x="769" y="19"/>
                  </a:lnTo>
                  <a:lnTo>
                    <a:pt x="769" y="19"/>
                  </a:lnTo>
                  <a:lnTo>
                    <a:pt x="769" y="19"/>
                  </a:lnTo>
                  <a:lnTo>
                    <a:pt x="769" y="19"/>
                  </a:lnTo>
                  <a:lnTo>
                    <a:pt x="769" y="19"/>
                  </a:lnTo>
                  <a:lnTo>
                    <a:pt x="769" y="19"/>
                  </a:lnTo>
                  <a:lnTo>
                    <a:pt x="769" y="20"/>
                  </a:lnTo>
                  <a:lnTo>
                    <a:pt x="771" y="20"/>
                  </a:lnTo>
                  <a:lnTo>
                    <a:pt x="771" y="20"/>
                  </a:lnTo>
                  <a:lnTo>
                    <a:pt x="771" y="20"/>
                  </a:lnTo>
                  <a:lnTo>
                    <a:pt x="771" y="20"/>
                  </a:lnTo>
                  <a:lnTo>
                    <a:pt x="769" y="20"/>
                  </a:lnTo>
                  <a:lnTo>
                    <a:pt x="769" y="20"/>
                  </a:lnTo>
                  <a:lnTo>
                    <a:pt x="769" y="20"/>
                  </a:lnTo>
                  <a:lnTo>
                    <a:pt x="769" y="20"/>
                  </a:lnTo>
                  <a:lnTo>
                    <a:pt x="767" y="19"/>
                  </a:lnTo>
                  <a:lnTo>
                    <a:pt x="767" y="19"/>
                  </a:lnTo>
                  <a:lnTo>
                    <a:pt x="767" y="19"/>
                  </a:lnTo>
                  <a:lnTo>
                    <a:pt x="767" y="19"/>
                  </a:lnTo>
                  <a:lnTo>
                    <a:pt x="765" y="19"/>
                  </a:lnTo>
                  <a:lnTo>
                    <a:pt x="765" y="19"/>
                  </a:lnTo>
                  <a:lnTo>
                    <a:pt x="765" y="19"/>
                  </a:lnTo>
                  <a:lnTo>
                    <a:pt x="765" y="17"/>
                  </a:lnTo>
                  <a:lnTo>
                    <a:pt x="764" y="17"/>
                  </a:lnTo>
                  <a:lnTo>
                    <a:pt x="764" y="17"/>
                  </a:lnTo>
                  <a:lnTo>
                    <a:pt x="764" y="17"/>
                  </a:lnTo>
                  <a:lnTo>
                    <a:pt x="764" y="17"/>
                  </a:lnTo>
                  <a:lnTo>
                    <a:pt x="764" y="17"/>
                  </a:lnTo>
                  <a:lnTo>
                    <a:pt x="764" y="17"/>
                  </a:lnTo>
                  <a:lnTo>
                    <a:pt x="764" y="17"/>
                  </a:lnTo>
                  <a:lnTo>
                    <a:pt x="764" y="15"/>
                  </a:lnTo>
                  <a:lnTo>
                    <a:pt x="764" y="15"/>
                  </a:lnTo>
                  <a:lnTo>
                    <a:pt x="764" y="15"/>
                  </a:lnTo>
                  <a:lnTo>
                    <a:pt x="764" y="15"/>
                  </a:lnTo>
                  <a:lnTo>
                    <a:pt x="764" y="15"/>
                  </a:lnTo>
                  <a:lnTo>
                    <a:pt x="765" y="15"/>
                  </a:lnTo>
                  <a:lnTo>
                    <a:pt x="765" y="15"/>
                  </a:lnTo>
                  <a:lnTo>
                    <a:pt x="765" y="15"/>
                  </a:lnTo>
                  <a:lnTo>
                    <a:pt x="765" y="15"/>
                  </a:lnTo>
                  <a:lnTo>
                    <a:pt x="765" y="15"/>
                  </a:lnTo>
                  <a:lnTo>
                    <a:pt x="765" y="15"/>
                  </a:lnTo>
                  <a:lnTo>
                    <a:pt x="765" y="15"/>
                  </a:lnTo>
                  <a:lnTo>
                    <a:pt x="765" y="15"/>
                  </a:lnTo>
                  <a:lnTo>
                    <a:pt x="765" y="13"/>
                  </a:lnTo>
                  <a:lnTo>
                    <a:pt x="764" y="13"/>
                  </a:lnTo>
                  <a:lnTo>
                    <a:pt x="764" y="13"/>
                  </a:lnTo>
                  <a:lnTo>
                    <a:pt x="764" y="13"/>
                  </a:lnTo>
                  <a:lnTo>
                    <a:pt x="764" y="13"/>
                  </a:lnTo>
                  <a:lnTo>
                    <a:pt x="764" y="15"/>
                  </a:lnTo>
                  <a:lnTo>
                    <a:pt x="764" y="15"/>
                  </a:lnTo>
                  <a:lnTo>
                    <a:pt x="762" y="15"/>
                  </a:lnTo>
                  <a:lnTo>
                    <a:pt x="762" y="13"/>
                  </a:lnTo>
                  <a:lnTo>
                    <a:pt x="762" y="13"/>
                  </a:lnTo>
                  <a:lnTo>
                    <a:pt x="762" y="13"/>
                  </a:lnTo>
                  <a:lnTo>
                    <a:pt x="760" y="11"/>
                  </a:lnTo>
                  <a:lnTo>
                    <a:pt x="754" y="0"/>
                  </a:lnTo>
                  <a:lnTo>
                    <a:pt x="754" y="0"/>
                  </a:lnTo>
                  <a:lnTo>
                    <a:pt x="745" y="4"/>
                  </a:lnTo>
                  <a:lnTo>
                    <a:pt x="727" y="9"/>
                  </a:lnTo>
                  <a:lnTo>
                    <a:pt x="711" y="15"/>
                  </a:lnTo>
                  <a:lnTo>
                    <a:pt x="705" y="17"/>
                  </a:lnTo>
                  <a:lnTo>
                    <a:pt x="670" y="26"/>
                  </a:lnTo>
                  <a:lnTo>
                    <a:pt x="647" y="33"/>
                  </a:lnTo>
                  <a:lnTo>
                    <a:pt x="632" y="39"/>
                  </a:lnTo>
                  <a:lnTo>
                    <a:pt x="590" y="50"/>
                  </a:lnTo>
                  <a:lnTo>
                    <a:pt x="577" y="53"/>
                  </a:lnTo>
                  <a:lnTo>
                    <a:pt x="563" y="59"/>
                  </a:lnTo>
                  <a:lnTo>
                    <a:pt x="537" y="66"/>
                  </a:lnTo>
                  <a:lnTo>
                    <a:pt x="524" y="72"/>
                  </a:lnTo>
                  <a:lnTo>
                    <a:pt x="499" y="77"/>
                  </a:lnTo>
                  <a:lnTo>
                    <a:pt x="493" y="79"/>
                  </a:lnTo>
                  <a:lnTo>
                    <a:pt x="458" y="88"/>
                  </a:lnTo>
                  <a:lnTo>
                    <a:pt x="453" y="90"/>
                  </a:lnTo>
                  <a:lnTo>
                    <a:pt x="424" y="99"/>
                  </a:lnTo>
                  <a:lnTo>
                    <a:pt x="404" y="103"/>
                  </a:lnTo>
                  <a:lnTo>
                    <a:pt x="374" y="112"/>
                  </a:lnTo>
                  <a:lnTo>
                    <a:pt x="372" y="112"/>
                  </a:lnTo>
                  <a:lnTo>
                    <a:pt x="336" y="121"/>
                  </a:lnTo>
                  <a:lnTo>
                    <a:pt x="318" y="125"/>
                  </a:lnTo>
                  <a:lnTo>
                    <a:pt x="296" y="130"/>
                  </a:lnTo>
                  <a:lnTo>
                    <a:pt x="290" y="132"/>
                  </a:lnTo>
                  <a:lnTo>
                    <a:pt x="246" y="141"/>
                  </a:lnTo>
                  <a:lnTo>
                    <a:pt x="215" y="146"/>
                  </a:lnTo>
                  <a:lnTo>
                    <a:pt x="215" y="146"/>
                  </a:lnTo>
                  <a:lnTo>
                    <a:pt x="215" y="148"/>
                  </a:lnTo>
                  <a:lnTo>
                    <a:pt x="215" y="150"/>
                  </a:lnTo>
                  <a:lnTo>
                    <a:pt x="214" y="150"/>
                  </a:lnTo>
                  <a:lnTo>
                    <a:pt x="215" y="152"/>
                  </a:lnTo>
                  <a:lnTo>
                    <a:pt x="214" y="154"/>
                  </a:lnTo>
                  <a:lnTo>
                    <a:pt x="215" y="157"/>
                  </a:lnTo>
                  <a:lnTo>
                    <a:pt x="215" y="159"/>
                  </a:lnTo>
                  <a:lnTo>
                    <a:pt x="217" y="161"/>
                  </a:lnTo>
                  <a:lnTo>
                    <a:pt x="215" y="161"/>
                  </a:lnTo>
                  <a:lnTo>
                    <a:pt x="215" y="163"/>
                  </a:lnTo>
                  <a:lnTo>
                    <a:pt x="215" y="165"/>
                  </a:lnTo>
                  <a:lnTo>
                    <a:pt x="215" y="168"/>
                  </a:lnTo>
                  <a:lnTo>
                    <a:pt x="214" y="170"/>
                  </a:lnTo>
                  <a:lnTo>
                    <a:pt x="214" y="172"/>
                  </a:lnTo>
                  <a:lnTo>
                    <a:pt x="215" y="172"/>
                  </a:lnTo>
                  <a:lnTo>
                    <a:pt x="215" y="172"/>
                  </a:lnTo>
                  <a:lnTo>
                    <a:pt x="215" y="172"/>
                  </a:lnTo>
                  <a:lnTo>
                    <a:pt x="217" y="176"/>
                  </a:lnTo>
                  <a:lnTo>
                    <a:pt x="219" y="178"/>
                  </a:lnTo>
                  <a:lnTo>
                    <a:pt x="219" y="178"/>
                  </a:lnTo>
                  <a:lnTo>
                    <a:pt x="219" y="178"/>
                  </a:lnTo>
                  <a:lnTo>
                    <a:pt x="217" y="179"/>
                  </a:lnTo>
                  <a:lnTo>
                    <a:pt x="214" y="179"/>
                  </a:lnTo>
                  <a:lnTo>
                    <a:pt x="212" y="179"/>
                  </a:lnTo>
                  <a:lnTo>
                    <a:pt x="212" y="178"/>
                  </a:lnTo>
                  <a:lnTo>
                    <a:pt x="210" y="179"/>
                  </a:lnTo>
                  <a:lnTo>
                    <a:pt x="208" y="179"/>
                  </a:lnTo>
                  <a:lnTo>
                    <a:pt x="206" y="181"/>
                  </a:lnTo>
                  <a:lnTo>
                    <a:pt x="204" y="183"/>
                  </a:lnTo>
                  <a:lnTo>
                    <a:pt x="204" y="185"/>
                  </a:lnTo>
                  <a:lnTo>
                    <a:pt x="203" y="185"/>
                  </a:lnTo>
                  <a:lnTo>
                    <a:pt x="201" y="187"/>
                  </a:lnTo>
                  <a:lnTo>
                    <a:pt x="201" y="187"/>
                  </a:lnTo>
                  <a:lnTo>
                    <a:pt x="201" y="189"/>
                  </a:lnTo>
                  <a:lnTo>
                    <a:pt x="201" y="189"/>
                  </a:lnTo>
                  <a:lnTo>
                    <a:pt x="201" y="192"/>
                  </a:lnTo>
                  <a:lnTo>
                    <a:pt x="195" y="209"/>
                  </a:lnTo>
                  <a:lnTo>
                    <a:pt x="195" y="210"/>
                  </a:lnTo>
                  <a:lnTo>
                    <a:pt x="195" y="210"/>
                  </a:lnTo>
                  <a:lnTo>
                    <a:pt x="195" y="212"/>
                  </a:lnTo>
                  <a:lnTo>
                    <a:pt x="195" y="212"/>
                  </a:lnTo>
                  <a:lnTo>
                    <a:pt x="193" y="212"/>
                  </a:lnTo>
                  <a:lnTo>
                    <a:pt x="193" y="212"/>
                  </a:lnTo>
                  <a:lnTo>
                    <a:pt x="193" y="212"/>
                  </a:lnTo>
                  <a:lnTo>
                    <a:pt x="193" y="214"/>
                  </a:lnTo>
                  <a:lnTo>
                    <a:pt x="192" y="214"/>
                  </a:lnTo>
                  <a:lnTo>
                    <a:pt x="192" y="216"/>
                  </a:lnTo>
                  <a:lnTo>
                    <a:pt x="190" y="216"/>
                  </a:lnTo>
                  <a:lnTo>
                    <a:pt x="188" y="216"/>
                  </a:lnTo>
                  <a:lnTo>
                    <a:pt x="186" y="216"/>
                  </a:lnTo>
                  <a:lnTo>
                    <a:pt x="184" y="216"/>
                  </a:lnTo>
                  <a:lnTo>
                    <a:pt x="182" y="212"/>
                  </a:lnTo>
                  <a:lnTo>
                    <a:pt x="182" y="212"/>
                  </a:lnTo>
                  <a:lnTo>
                    <a:pt x="181" y="212"/>
                  </a:lnTo>
                  <a:lnTo>
                    <a:pt x="181" y="210"/>
                  </a:lnTo>
                  <a:lnTo>
                    <a:pt x="177" y="212"/>
                  </a:lnTo>
                  <a:lnTo>
                    <a:pt x="177" y="212"/>
                  </a:lnTo>
                  <a:lnTo>
                    <a:pt x="177" y="214"/>
                  </a:lnTo>
                  <a:lnTo>
                    <a:pt x="175" y="214"/>
                  </a:lnTo>
                  <a:lnTo>
                    <a:pt x="175" y="216"/>
                  </a:lnTo>
                  <a:lnTo>
                    <a:pt x="173" y="216"/>
                  </a:lnTo>
                  <a:lnTo>
                    <a:pt x="172" y="218"/>
                  </a:lnTo>
                  <a:lnTo>
                    <a:pt x="172" y="218"/>
                  </a:lnTo>
                  <a:lnTo>
                    <a:pt x="170" y="220"/>
                  </a:lnTo>
                  <a:lnTo>
                    <a:pt x="164" y="220"/>
                  </a:lnTo>
                  <a:lnTo>
                    <a:pt x="162" y="221"/>
                  </a:lnTo>
                  <a:lnTo>
                    <a:pt x="162" y="221"/>
                  </a:lnTo>
                  <a:lnTo>
                    <a:pt x="161" y="223"/>
                  </a:lnTo>
                  <a:lnTo>
                    <a:pt x="161" y="223"/>
                  </a:lnTo>
                  <a:lnTo>
                    <a:pt x="161" y="225"/>
                  </a:lnTo>
                  <a:lnTo>
                    <a:pt x="159" y="225"/>
                  </a:lnTo>
                  <a:lnTo>
                    <a:pt x="159" y="227"/>
                  </a:lnTo>
                  <a:lnTo>
                    <a:pt x="157" y="232"/>
                  </a:lnTo>
                  <a:lnTo>
                    <a:pt x="157" y="234"/>
                  </a:lnTo>
                  <a:lnTo>
                    <a:pt x="155" y="240"/>
                  </a:lnTo>
                  <a:lnTo>
                    <a:pt x="153" y="240"/>
                  </a:lnTo>
                  <a:lnTo>
                    <a:pt x="153" y="240"/>
                  </a:lnTo>
                  <a:lnTo>
                    <a:pt x="153" y="240"/>
                  </a:lnTo>
                  <a:lnTo>
                    <a:pt x="153" y="242"/>
                  </a:lnTo>
                  <a:lnTo>
                    <a:pt x="153" y="242"/>
                  </a:lnTo>
                  <a:lnTo>
                    <a:pt x="151" y="242"/>
                  </a:lnTo>
                  <a:lnTo>
                    <a:pt x="151" y="242"/>
                  </a:lnTo>
                  <a:lnTo>
                    <a:pt x="150" y="242"/>
                  </a:lnTo>
                  <a:lnTo>
                    <a:pt x="150" y="242"/>
                  </a:lnTo>
                  <a:lnTo>
                    <a:pt x="150" y="243"/>
                  </a:lnTo>
                  <a:lnTo>
                    <a:pt x="150" y="243"/>
                  </a:lnTo>
                  <a:lnTo>
                    <a:pt x="148" y="243"/>
                  </a:lnTo>
                  <a:lnTo>
                    <a:pt x="146" y="245"/>
                  </a:lnTo>
                  <a:lnTo>
                    <a:pt x="144" y="245"/>
                  </a:lnTo>
                  <a:lnTo>
                    <a:pt x="142" y="245"/>
                  </a:lnTo>
                  <a:lnTo>
                    <a:pt x="142" y="243"/>
                  </a:lnTo>
                  <a:lnTo>
                    <a:pt x="144" y="242"/>
                  </a:lnTo>
                  <a:lnTo>
                    <a:pt x="142" y="240"/>
                  </a:lnTo>
                  <a:lnTo>
                    <a:pt x="142" y="238"/>
                  </a:lnTo>
                  <a:lnTo>
                    <a:pt x="142" y="238"/>
                  </a:lnTo>
                  <a:lnTo>
                    <a:pt x="142" y="236"/>
                  </a:lnTo>
                  <a:lnTo>
                    <a:pt x="142" y="236"/>
                  </a:lnTo>
                  <a:lnTo>
                    <a:pt x="142" y="236"/>
                  </a:lnTo>
                  <a:lnTo>
                    <a:pt x="140" y="236"/>
                  </a:lnTo>
                  <a:lnTo>
                    <a:pt x="140" y="234"/>
                  </a:lnTo>
                  <a:lnTo>
                    <a:pt x="140" y="234"/>
                  </a:lnTo>
                  <a:lnTo>
                    <a:pt x="137" y="234"/>
                  </a:lnTo>
                  <a:lnTo>
                    <a:pt x="137" y="234"/>
                  </a:lnTo>
                  <a:lnTo>
                    <a:pt x="133" y="236"/>
                  </a:lnTo>
                  <a:lnTo>
                    <a:pt x="133" y="238"/>
                  </a:lnTo>
                  <a:lnTo>
                    <a:pt x="131" y="240"/>
                  </a:lnTo>
                  <a:lnTo>
                    <a:pt x="129" y="242"/>
                  </a:lnTo>
                  <a:lnTo>
                    <a:pt x="126" y="243"/>
                  </a:lnTo>
                  <a:lnTo>
                    <a:pt x="126" y="243"/>
                  </a:lnTo>
                  <a:lnTo>
                    <a:pt x="126" y="245"/>
                  </a:lnTo>
                  <a:lnTo>
                    <a:pt x="126" y="247"/>
                  </a:lnTo>
                  <a:lnTo>
                    <a:pt x="128" y="247"/>
                  </a:lnTo>
                  <a:lnTo>
                    <a:pt x="128" y="247"/>
                  </a:lnTo>
                  <a:lnTo>
                    <a:pt x="126" y="249"/>
                  </a:lnTo>
                  <a:lnTo>
                    <a:pt x="126" y="249"/>
                  </a:lnTo>
                  <a:lnTo>
                    <a:pt x="126" y="251"/>
                  </a:lnTo>
                  <a:lnTo>
                    <a:pt x="126" y="252"/>
                  </a:lnTo>
                  <a:lnTo>
                    <a:pt x="126" y="252"/>
                  </a:lnTo>
                  <a:lnTo>
                    <a:pt x="126" y="252"/>
                  </a:lnTo>
                  <a:lnTo>
                    <a:pt x="124" y="254"/>
                  </a:lnTo>
                  <a:lnTo>
                    <a:pt x="124" y="254"/>
                  </a:lnTo>
                  <a:lnTo>
                    <a:pt x="120" y="251"/>
                  </a:lnTo>
                  <a:lnTo>
                    <a:pt x="120" y="252"/>
                  </a:lnTo>
                  <a:lnTo>
                    <a:pt x="119" y="252"/>
                  </a:lnTo>
                  <a:lnTo>
                    <a:pt x="115" y="252"/>
                  </a:lnTo>
                  <a:lnTo>
                    <a:pt x="115" y="252"/>
                  </a:lnTo>
                  <a:lnTo>
                    <a:pt x="117" y="254"/>
                  </a:lnTo>
                  <a:lnTo>
                    <a:pt x="115" y="256"/>
                  </a:lnTo>
                  <a:lnTo>
                    <a:pt x="115" y="256"/>
                  </a:lnTo>
                  <a:lnTo>
                    <a:pt x="115" y="256"/>
                  </a:lnTo>
                  <a:lnTo>
                    <a:pt x="115" y="256"/>
                  </a:lnTo>
                  <a:lnTo>
                    <a:pt x="117" y="260"/>
                  </a:lnTo>
                  <a:lnTo>
                    <a:pt x="117" y="260"/>
                  </a:lnTo>
                  <a:lnTo>
                    <a:pt x="117" y="260"/>
                  </a:lnTo>
                  <a:lnTo>
                    <a:pt x="117" y="262"/>
                  </a:lnTo>
                  <a:lnTo>
                    <a:pt x="119" y="262"/>
                  </a:lnTo>
                  <a:lnTo>
                    <a:pt x="119" y="262"/>
                  </a:lnTo>
                  <a:lnTo>
                    <a:pt x="117" y="263"/>
                  </a:lnTo>
                  <a:lnTo>
                    <a:pt x="117" y="263"/>
                  </a:lnTo>
                  <a:lnTo>
                    <a:pt x="117" y="265"/>
                  </a:lnTo>
                  <a:lnTo>
                    <a:pt x="117" y="267"/>
                  </a:lnTo>
                  <a:lnTo>
                    <a:pt x="115" y="269"/>
                  </a:lnTo>
                  <a:lnTo>
                    <a:pt x="115" y="271"/>
                  </a:lnTo>
                  <a:lnTo>
                    <a:pt x="115" y="273"/>
                  </a:lnTo>
                  <a:lnTo>
                    <a:pt x="113" y="274"/>
                  </a:lnTo>
                  <a:lnTo>
                    <a:pt x="113" y="276"/>
                  </a:lnTo>
                  <a:lnTo>
                    <a:pt x="111" y="276"/>
                  </a:lnTo>
                  <a:lnTo>
                    <a:pt x="109" y="276"/>
                  </a:lnTo>
                  <a:lnTo>
                    <a:pt x="106" y="276"/>
                  </a:lnTo>
                  <a:lnTo>
                    <a:pt x="104" y="276"/>
                  </a:lnTo>
                  <a:lnTo>
                    <a:pt x="102" y="280"/>
                  </a:lnTo>
                  <a:lnTo>
                    <a:pt x="100" y="280"/>
                  </a:lnTo>
                  <a:lnTo>
                    <a:pt x="100" y="280"/>
                  </a:lnTo>
                  <a:lnTo>
                    <a:pt x="97" y="282"/>
                  </a:lnTo>
                  <a:lnTo>
                    <a:pt x="97" y="282"/>
                  </a:lnTo>
                  <a:lnTo>
                    <a:pt x="95" y="282"/>
                  </a:lnTo>
                  <a:lnTo>
                    <a:pt x="95" y="285"/>
                  </a:lnTo>
                  <a:lnTo>
                    <a:pt x="93" y="287"/>
                  </a:lnTo>
                  <a:lnTo>
                    <a:pt x="91" y="287"/>
                  </a:lnTo>
                  <a:lnTo>
                    <a:pt x="89" y="287"/>
                  </a:lnTo>
                  <a:lnTo>
                    <a:pt x="89" y="289"/>
                  </a:lnTo>
                  <a:lnTo>
                    <a:pt x="87" y="289"/>
                  </a:lnTo>
                  <a:lnTo>
                    <a:pt x="87" y="293"/>
                  </a:lnTo>
                  <a:lnTo>
                    <a:pt x="86" y="295"/>
                  </a:lnTo>
                  <a:lnTo>
                    <a:pt x="86" y="298"/>
                  </a:lnTo>
                  <a:lnTo>
                    <a:pt x="86" y="298"/>
                  </a:lnTo>
                  <a:lnTo>
                    <a:pt x="84" y="298"/>
                  </a:lnTo>
                  <a:lnTo>
                    <a:pt x="82" y="298"/>
                  </a:lnTo>
                  <a:lnTo>
                    <a:pt x="80" y="298"/>
                  </a:lnTo>
                  <a:lnTo>
                    <a:pt x="80" y="298"/>
                  </a:lnTo>
                  <a:lnTo>
                    <a:pt x="80" y="300"/>
                  </a:lnTo>
                  <a:lnTo>
                    <a:pt x="78" y="302"/>
                  </a:lnTo>
                  <a:lnTo>
                    <a:pt x="78" y="302"/>
                  </a:lnTo>
                  <a:lnTo>
                    <a:pt x="76" y="304"/>
                  </a:lnTo>
                  <a:lnTo>
                    <a:pt x="75" y="305"/>
                  </a:lnTo>
                  <a:lnTo>
                    <a:pt x="71" y="307"/>
                  </a:lnTo>
                  <a:lnTo>
                    <a:pt x="71" y="309"/>
                  </a:lnTo>
                  <a:lnTo>
                    <a:pt x="69" y="311"/>
                  </a:lnTo>
                  <a:lnTo>
                    <a:pt x="69" y="313"/>
                  </a:lnTo>
                  <a:lnTo>
                    <a:pt x="66" y="315"/>
                  </a:lnTo>
                  <a:lnTo>
                    <a:pt x="66" y="315"/>
                  </a:lnTo>
                  <a:lnTo>
                    <a:pt x="64" y="315"/>
                  </a:lnTo>
                  <a:lnTo>
                    <a:pt x="62" y="315"/>
                  </a:lnTo>
                  <a:lnTo>
                    <a:pt x="58" y="315"/>
                  </a:lnTo>
                  <a:lnTo>
                    <a:pt x="56" y="315"/>
                  </a:lnTo>
                  <a:lnTo>
                    <a:pt x="56" y="315"/>
                  </a:lnTo>
                  <a:lnTo>
                    <a:pt x="55" y="316"/>
                  </a:lnTo>
                  <a:lnTo>
                    <a:pt x="55" y="316"/>
                  </a:lnTo>
                  <a:lnTo>
                    <a:pt x="53" y="316"/>
                  </a:lnTo>
                  <a:lnTo>
                    <a:pt x="51" y="316"/>
                  </a:lnTo>
                  <a:lnTo>
                    <a:pt x="51" y="316"/>
                  </a:lnTo>
                  <a:lnTo>
                    <a:pt x="49" y="318"/>
                  </a:lnTo>
                  <a:lnTo>
                    <a:pt x="47" y="318"/>
                  </a:lnTo>
                  <a:lnTo>
                    <a:pt x="45" y="318"/>
                  </a:lnTo>
                  <a:lnTo>
                    <a:pt x="42" y="318"/>
                  </a:lnTo>
                  <a:lnTo>
                    <a:pt x="40" y="320"/>
                  </a:lnTo>
                  <a:lnTo>
                    <a:pt x="38" y="326"/>
                  </a:lnTo>
                  <a:lnTo>
                    <a:pt x="36" y="326"/>
                  </a:lnTo>
                  <a:lnTo>
                    <a:pt x="36" y="326"/>
                  </a:lnTo>
                  <a:lnTo>
                    <a:pt x="36" y="326"/>
                  </a:lnTo>
                  <a:lnTo>
                    <a:pt x="33" y="327"/>
                  </a:lnTo>
                  <a:lnTo>
                    <a:pt x="33" y="327"/>
                  </a:lnTo>
                  <a:lnTo>
                    <a:pt x="33" y="327"/>
                  </a:lnTo>
                  <a:lnTo>
                    <a:pt x="31" y="329"/>
                  </a:lnTo>
                  <a:lnTo>
                    <a:pt x="31" y="331"/>
                  </a:lnTo>
                  <a:lnTo>
                    <a:pt x="29" y="333"/>
                  </a:lnTo>
                  <a:lnTo>
                    <a:pt x="29" y="335"/>
                  </a:lnTo>
                  <a:lnTo>
                    <a:pt x="27" y="335"/>
                  </a:lnTo>
                  <a:lnTo>
                    <a:pt x="25" y="337"/>
                  </a:lnTo>
                  <a:lnTo>
                    <a:pt x="25" y="337"/>
                  </a:lnTo>
                  <a:lnTo>
                    <a:pt x="24" y="340"/>
                  </a:lnTo>
                  <a:lnTo>
                    <a:pt x="22" y="340"/>
                  </a:lnTo>
                  <a:lnTo>
                    <a:pt x="22" y="342"/>
                  </a:lnTo>
                  <a:lnTo>
                    <a:pt x="20" y="344"/>
                  </a:lnTo>
                  <a:lnTo>
                    <a:pt x="20" y="344"/>
                  </a:lnTo>
                  <a:lnTo>
                    <a:pt x="22" y="346"/>
                  </a:lnTo>
                  <a:lnTo>
                    <a:pt x="24" y="348"/>
                  </a:lnTo>
                  <a:lnTo>
                    <a:pt x="22" y="351"/>
                  </a:lnTo>
                  <a:lnTo>
                    <a:pt x="22" y="351"/>
                  </a:lnTo>
                  <a:lnTo>
                    <a:pt x="22" y="353"/>
                  </a:lnTo>
                  <a:lnTo>
                    <a:pt x="22" y="355"/>
                  </a:lnTo>
                  <a:lnTo>
                    <a:pt x="24" y="357"/>
                  </a:lnTo>
                  <a:lnTo>
                    <a:pt x="22" y="358"/>
                  </a:lnTo>
                  <a:lnTo>
                    <a:pt x="22" y="360"/>
                  </a:lnTo>
                  <a:lnTo>
                    <a:pt x="22" y="360"/>
                  </a:lnTo>
                  <a:lnTo>
                    <a:pt x="20" y="362"/>
                  </a:lnTo>
                  <a:lnTo>
                    <a:pt x="20" y="362"/>
                  </a:lnTo>
                  <a:lnTo>
                    <a:pt x="18" y="364"/>
                  </a:lnTo>
                  <a:lnTo>
                    <a:pt x="18" y="366"/>
                  </a:lnTo>
                  <a:lnTo>
                    <a:pt x="16" y="366"/>
                  </a:lnTo>
                  <a:lnTo>
                    <a:pt x="14" y="368"/>
                  </a:lnTo>
                  <a:lnTo>
                    <a:pt x="13" y="368"/>
                  </a:lnTo>
                  <a:lnTo>
                    <a:pt x="11" y="368"/>
                  </a:lnTo>
                  <a:lnTo>
                    <a:pt x="9" y="368"/>
                  </a:lnTo>
                  <a:lnTo>
                    <a:pt x="7" y="368"/>
                  </a:lnTo>
                  <a:lnTo>
                    <a:pt x="7" y="368"/>
                  </a:lnTo>
                  <a:lnTo>
                    <a:pt x="5" y="368"/>
                  </a:lnTo>
                  <a:lnTo>
                    <a:pt x="5" y="366"/>
                  </a:lnTo>
                  <a:lnTo>
                    <a:pt x="5" y="366"/>
                  </a:lnTo>
                  <a:lnTo>
                    <a:pt x="0" y="373"/>
                  </a:lnTo>
                  <a:lnTo>
                    <a:pt x="0" y="373"/>
                  </a:lnTo>
                  <a:lnTo>
                    <a:pt x="2" y="402"/>
                  </a:lnTo>
                  <a:lnTo>
                    <a:pt x="122" y="37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81"/>
            <p:cNvSpPr>
              <a:spLocks/>
            </p:cNvSpPr>
            <p:nvPr userDrawn="1"/>
          </p:nvSpPr>
          <p:spPr bwMode="auto">
            <a:xfrm>
              <a:off x="5613400" y="798513"/>
              <a:ext cx="620713" cy="841375"/>
            </a:xfrm>
            <a:custGeom>
              <a:avLst/>
              <a:gdLst/>
              <a:ahLst/>
              <a:cxnLst>
                <a:cxn ang="0">
                  <a:pos x="43" y="506"/>
                </a:cxn>
                <a:cxn ang="0">
                  <a:pos x="60" y="441"/>
                </a:cxn>
                <a:cxn ang="0">
                  <a:pos x="53" y="377"/>
                </a:cxn>
                <a:cxn ang="0">
                  <a:pos x="56" y="362"/>
                </a:cxn>
                <a:cxn ang="0">
                  <a:pos x="53" y="353"/>
                </a:cxn>
                <a:cxn ang="0">
                  <a:pos x="43" y="353"/>
                </a:cxn>
                <a:cxn ang="0">
                  <a:pos x="42" y="338"/>
                </a:cxn>
                <a:cxn ang="0">
                  <a:pos x="36" y="340"/>
                </a:cxn>
                <a:cxn ang="0">
                  <a:pos x="29" y="320"/>
                </a:cxn>
                <a:cxn ang="0">
                  <a:pos x="16" y="307"/>
                </a:cxn>
                <a:cxn ang="0">
                  <a:pos x="16" y="276"/>
                </a:cxn>
                <a:cxn ang="0">
                  <a:pos x="9" y="254"/>
                </a:cxn>
                <a:cxn ang="0">
                  <a:pos x="9" y="225"/>
                </a:cxn>
                <a:cxn ang="0">
                  <a:pos x="16" y="199"/>
                </a:cxn>
                <a:cxn ang="0">
                  <a:pos x="14" y="178"/>
                </a:cxn>
                <a:cxn ang="0">
                  <a:pos x="21" y="150"/>
                </a:cxn>
                <a:cxn ang="0">
                  <a:pos x="29" y="121"/>
                </a:cxn>
                <a:cxn ang="0">
                  <a:pos x="43" y="106"/>
                </a:cxn>
                <a:cxn ang="0">
                  <a:pos x="56" y="93"/>
                </a:cxn>
                <a:cxn ang="0">
                  <a:pos x="54" y="112"/>
                </a:cxn>
                <a:cxn ang="0">
                  <a:pos x="56" y="125"/>
                </a:cxn>
                <a:cxn ang="0">
                  <a:pos x="63" y="128"/>
                </a:cxn>
                <a:cxn ang="0">
                  <a:pos x="69" y="114"/>
                </a:cxn>
                <a:cxn ang="0">
                  <a:pos x="65" y="139"/>
                </a:cxn>
                <a:cxn ang="0">
                  <a:pos x="74" y="114"/>
                </a:cxn>
                <a:cxn ang="0">
                  <a:pos x="71" y="86"/>
                </a:cxn>
                <a:cxn ang="0">
                  <a:pos x="74" y="68"/>
                </a:cxn>
                <a:cxn ang="0">
                  <a:pos x="91" y="57"/>
                </a:cxn>
                <a:cxn ang="0">
                  <a:pos x="96" y="50"/>
                </a:cxn>
                <a:cxn ang="0">
                  <a:pos x="91" y="20"/>
                </a:cxn>
                <a:cxn ang="0">
                  <a:pos x="98" y="8"/>
                </a:cxn>
                <a:cxn ang="0">
                  <a:pos x="111" y="0"/>
                </a:cxn>
                <a:cxn ang="0">
                  <a:pos x="135" y="9"/>
                </a:cxn>
                <a:cxn ang="0">
                  <a:pos x="162" y="11"/>
                </a:cxn>
                <a:cxn ang="0">
                  <a:pos x="191" y="22"/>
                </a:cxn>
                <a:cxn ang="0">
                  <a:pos x="219" y="31"/>
                </a:cxn>
                <a:cxn ang="0">
                  <a:pos x="232" y="33"/>
                </a:cxn>
                <a:cxn ang="0">
                  <a:pos x="243" y="50"/>
                </a:cxn>
                <a:cxn ang="0">
                  <a:pos x="250" y="61"/>
                </a:cxn>
                <a:cxn ang="0">
                  <a:pos x="241" y="66"/>
                </a:cxn>
                <a:cxn ang="0">
                  <a:pos x="252" y="84"/>
                </a:cxn>
                <a:cxn ang="0">
                  <a:pos x="266" y="125"/>
                </a:cxn>
                <a:cxn ang="0">
                  <a:pos x="261" y="163"/>
                </a:cxn>
                <a:cxn ang="0">
                  <a:pos x="254" y="190"/>
                </a:cxn>
                <a:cxn ang="0">
                  <a:pos x="235" y="201"/>
                </a:cxn>
                <a:cxn ang="0">
                  <a:pos x="232" y="223"/>
                </a:cxn>
                <a:cxn ang="0">
                  <a:pos x="246" y="245"/>
                </a:cxn>
                <a:cxn ang="0">
                  <a:pos x="270" y="229"/>
                </a:cxn>
                <a:cxn ang="0">
                  <a:pos x="277" y="210"/>
                </a:cxn>
                <a:cxn ang="0">
                  <a:pos x="286" y="192"/>
                </a:cxn>
                <a:cxn ang="0">
                  <a:pos x="321" y="176"/>
                </a:cxn>
                <a:cxn ang="0">
                  <a:pos x="354" y="223"/>
                </a:cxn>
                <a:cxn ang="0">
                  <a:pos x="374" y="271"/>
                </a:cxn>
                <a:cxn ang="0">
                  <a:pos x="387" y="311"/>
                </a:cxn>
                <a:cxn ang="0">
                  <a:pos x="381" y="344"/>
                </a:cxn>
                <a:cxn ang="0">
                  <a:pos x="365" y="344"/>
                </a:cxn>
                <a:cxn ang="0">
                  <a:pos x="361" y="358"/>
                </a:cxn>
                <a:cxn ang="0">
                  <a:pos x="361" y="380"/>
                </a:cxn>
                <a:cxn ang="0">
                  <a:pos x="345" y="408"/>
                </a:cxn>
                <a:cxn ang="0">
                  <a:pos x="347" y="428"/>
                </a:cxn>
                <a:cxn ang="0">
                  <a:pos x="339" y="435"/>
                </a:cxn>
                <a:cxn ang="0">
                  <a:pos x="338" y="448"/>
                </a:cxn>
                <a:cxn ang="0">
                  <a:pos x="332" y="466"/>
                </a:cxn>
              </a:cxnLst>
              <a:rect l="0" t="0" r="r" b="b"/>
              <a:pathLst>
                <a:path w="391" h="530">
                  <a:moveTo>
                    <a:pt x="330" y="470"/>
                  </a:moveTo>
                  <a:lnTo>
                    <a:pt x="303" y="477"/>
                  </a:lnTo>
                  <a:lnTo>
                    <a:pt x="296" y="479"/>
                  </a:lnTo>
                  <a:lnTo>
                    <a:pt x="252" y="490"/>
                  </a:lnTo>
                  <a:lnTo>
                    <a:pt x="248" y="492"/>
                  </a:lnTo>
                  <a:lnTo>
                    <a:pt x="211" y="501"/>
                  </a:lnTo>
                  <a:lnTo>
                    <a:pt x="210" y="494"/>
                  </a:lnTo>
                  <a:lnTo>
                    <a:pt x="208" y="494"/>
                  </a:lnTo>
                  <a:lnTo>
                    <a:pt x="175" y="501"/>
                  </a:lnTo>
                  <a:lnTo>
                    <a:pt x="166" y="503"/>
                  </a:lnTo>
                  <a:lnTo>
                    <a:pt x="133" y="510"/>
                  </a:lnTo>
                  <a:lnTo>
                    <a:pt x="118" y="512"/>
                  </a:lnTo>
                  <a:lnTo>
                    <a:pt x="95" y="516"/>
                  </a:lnTo>
                  <a:lnTo>
                    <a:pt x="80" y="519"/>
                  </a:lnTo>
                  <a:lnTo>
                    <a:pt x="54" y="525"/>
                  </a:lnTo>
                  <a:lnTo>
                    <a:pt x="25" y="530"/>
                  </a:lnTo>
                  <a:lnTo>
                    <a:pt x="25" y="528"/>
                  </a:lnTo>
                  <a:lnTo>
                    <a:pt x="27" y="528"/>
                  </a:lnTo>
                  <a:lnTo>
                    <a:pt x="27" y="527"/>
                  </a:lnTo>
                  <a:lnTo>
                    <a:pt x="29" y="527"/>
                  </a:lnTo>
                  <a:lnTo>
                    <a:pt x="29" y="525"/>
                  </a:lnTo>
                  <a:lnTo>
                    <a:pt x="29" y="525"/>
                  </a:lnTo>
                  <a:lnTo>
                    <a:pt x="31" y="523"/>
                  </a:lnTo>
                  <a:lnTo>
                    <a:pt x="31" y="523"/>
                  </a:lnTo>
                  <a:lnTo>
                    <a:pt x="32" y="521"/>
                  </a:lnTo>
                  <a:lnTo>
                    <a:pt x="32" y="521"/>
                  </a:lnTo>
                  <a:lnTo>
                    <a:pt x="34" y="519"/>
                  </a:lnTo>
                  <a:lnTo>
                    <a:pt x="34" y="519"/>
                  </a:lnTo>
                  <a:lnTo>
                    <a:pt x="34" y="517"/>
                  </a:lnTo>
                  <a:lnTo>
                    <a:pt x="36" y="517"/>
                  </a:lnTo>
                  <a:lnTo>
                    <a:pt x="36" y="517"/>
                  </a:lnTo>
                  <a:lnTo>
                    <a:pt x="36" y="517"/>
                  </a:lnTo>
                  <a:lnTo>
                    <a:pt x="38" y="516"/>
                  </a:lnTo>
                  <a:lnTo>
                    <a:pt x="38" y="516"/>
                  </a:lnTo>
                  <a:lnTo>
                    <a:pt x="38" y="514"/>
                  </a:lnTo>
                  <a:lnTo>
                    <a:pt x="40" y="512"/>
                  </a:lnTo>
                  <a:lnTo>
                    <a:pt x="40" y="512"/>
                  </a:lnTo>
                  <a:lnTo>
                    <a:pt x="40" y="512"/>
                  </a:lnTo>
                  <a:lnTo>
                    <a:pt x="42" y="510"/>
                  </a:lnTo>
                  <a:lnTo>
                    <a:pt x="42" y="510"/>
                  </a:lnTo>
                  <a:lnTo>
                    <a:pt x="42" y="508"/>
                  </a:lnTo>
                  <a:lnTo>
                    <a:pt x="42" y="508"/>
                  </a:lnTo>
                  <a:lnTo>
                    <a:pt x="42" y="508"/>
                  </a:lnTo>
                  <a:lnTo>
                    <a:pt x="43" y="506"/>
                  </a:lnTo>
                  <a:lnTo>
                    <a:pt x="43" y="506"/>
                  </a:lnTo>
                  <a:lnTo>
                    <a:pt x="43" y="505"/>
                  </a:lnTo>
                  <a:lnTo>
                    <a:pt x="43" y="503"/>
                  </a:lnTo>
                  <a:lnTo>
                    <a:pt x="43" y="501"/>
                  </a:lnTo>
                  <a:lnTo>
                    <a:pt x="43" y="499"/>
                  </a:lnTo>
                  <a:lnTo>
                    <a:pt x="45" y="499"/>
                  </a:lnTo>
                  <a:lnTo>
                    <a:pt x="43" y="497"/>
                  </a:lnTo>
                  <a:lnTo>
                    <a:pt x="45" y="495"/>
                  </a:lnTo>
                  <a:lnTo>
                    <a:pt x="45" y="495"/>
                  </a:lnTo>
                  <a:lnTo>
                    <a:pt x="43" y="494"/>
                  </a:lnTo>
                  <a:lnTo>
                    <a:pt x="45" y="494"/>
                  </a:lnTo>
                  <a:lnTo>
                    <a:pt x="45" y="492"/>
                  </a:lnTo>
                  <a:lnTo>
                    <a:pt x="45" y="490"/>
                  </a:lnTo>
                  <a:lnTo>
                    <a:pt x="45" y="488"/>
                  </a:lnTo>
                  <a:lnTo>
                    <a:pt x="47" y="488"/>
                  </a:lnTo>
                  <a:lnTo>
                    <a:pt x="47" y="486"/>
                  </a:lnTo>
                  <a:lnTo>
                    <a:pt x="47" y="485"/>
                  </a:lnTo>
                  <a:lnTo>
                    <a:pt x="47" y="485"/>
                  </a:lnTo>
                  <a:lnTo>
                    <a:pt x="47" y="483"/>
                  </a:lnTo>
                  <a:lnTo>
                    <a:pt x="47" y="481"/>
                  </a:lnTo>
                  <a:lnTo>
                    <a:pt x="47" y="481"/>
                  </a:lnTo>
                  <a:lnTo>
                    <a:pt x="47" y="479"/>
                  </a:lnTo>
                  <a:lnTo>
                    <a:pt x="47" y="479"/>
                  </a:lnTo>
                  <a:lnTo>
                    <a:pt x="49" y="477"/>
                  </a:lnTo>
                  <a:lnTo>
                    <a:pt x="49" y="477"/>
                  </a:lnTo>
                  <a:lnTo>
                    <a:pt x="51" y="475"/>
                  </a:lnTo>
                  <a:lnTo>
                    <a:pt x="53" y="472"/>
                  </a:lnTo>
                  <a:lnTo>
                    <a:pt x="53" y="472"/>
                  </a:lnTo>
                  <a:lnTo>
                    <a:pt x="53" y="468"/>
                  </a:lnTo>
                  <a:lnTo>
                    <a:pt x="54" y="466"/>
                  </a:lnTo>
                  <a:lnTo>
                    <a:pt x="54" y="466"/>
                  </a:lnTo>
                  <a:lnTo>
                    <a:pt x="54" y="464"/>
                  </a:lnTo>
                  <a:lnTo>
                    <a:pt x="56" y="463"/>
                  </a:lnTo>
                  <a:lnTo>
                    <a:pt x="56" y="461"/>
                  </a:lnTo>
                  <a:lnTo>
                    <a:pt x="56" y="461"/>
                  </a:lnTo>
                  <a:lnTo>
                    <a:pt x="56" y="459"/>
                  </a:lnTo>
                  <a:lnTo>
                    <a:pt x="56" y="457"/>
                  </a:lnTo>
                  <a:lnTo>
                    <a:pt x="58" y="455"/>
                  </a:lnTo>
                  <a:lnTo>
                    <a:pt x="58" y="453"/>
                  </a:lnTo>
                  <a:lnTo>
                    <a:pt x="58" y="452"/>
                  </a:lnTo>
                  <a:lnTo>
                    <a:pt x="58" y="450"/>
                  </a:lnTo>
                  <a:lnTo>
                    <a:pt x="58" y="446"/>
                  </a:lnTo>
                  <a:lnTo>
                    <a:pt x="60" y="444"/>
                  </a:lnTo>
                  <a:lnTo>
                    <a:pt x="60" y="441"/>
                  </a:lnTo>
                  <a:lnTo>
                    <a:pt x="60" y="441"/>
                  </a:lnTo>
                  <a:lnTo>
                    <a:pt x="60" y="437"/>
                  </a:lnTo>
                  <a:lnTo>
                    <a:pt x="60" y="435"/>
                  </a:lnTo>
                  <a:lnTo>
                    <a:pt x="60" y="435"/>
                  </a:lnTo>
                  <a:lnTo>
                    <a:pt x="60" y="433"/>
                  </a:lnTo>
                  <a:lnTo>
                    <a:pt x="60" y="432"/>
                  </a:lnTo>
                  <a:lnTo>
                    <a:pt x="60" y="430"/>
                  </a:lnTo>
                  <a:lnTo>
                    <a:pt x="60" y="428"/>
                  </a:lnTo>
                  <a:lnTo>
                    <a:pt x="60" y="426"/>
                  </a:lnTo>
                  <a:lnTo>
                    <a:pt x="60" y="426"/>
                  </a:lnTo>
                  <a:lnTo>
                    <a:pt x="60" y="424"/>
                  </a:lnTo>
                  <a:lnTo>
                    <a:pt x="60" y="422"/>
                  </a:lnTo>
                  <a:lnTo>
                    <a:pt x="60" y="422"/>
                  </a:lnTo>
                  <a:lnTo>
                    <a:pt x="60" y="419"/>
                  </a:lnTo>
                  <a:lnTo>
                    <a:pt x="60" y="417"/>
                  </a:lnTo>
                  <a:lnTo>
                    <a:pt x="60" y="417"/>
                  </a:lnTo>
                  <a:lnTo>
                    <a:pt x="60" y="415"/>
                  </a:lnTo>
                  <a:lnTo>
                    <a:pt x="58" y="413"/>
                  </a:lnTo>
                  <a:lnTo>
                    <a:pt x="58" y="413"/>
                  </a:lnTo>
                  <a:lnTo>
                    <a:pt x="58" y="411"/>
                  </a:lnTo>
                  <a:lnTo>
                    <a:pt x="58" y="411"/>
                  </a:lnTo>
                  <a:lnTo>
                    <a:pt x="58" y="411"/>
                  </a:lnTo>
                  <a:lnTo>
                    <a:pt x="58" y="410"/>
                  </a:lnTo>
                  <a:lnTo>
                    <a:pt x="58" y="408"/>
                  </a:lnTo>
                  <a:lnTo>
                    <a:pt x="58" y="408"/>
                  </a:lnTo>
                  <a:lnTo>
                    <a:pt x="60" y="406"/>
                  </a:lnTo>
                  <a:lnTo>
                    <a:pt x="60" y="404"/>
                  </a:lnTo>
                  <a:lnTo>
                    <a:pt x="60" y="402"/>
                  </a:lnTo>
                  <a:lnTo>
                    <a:pt x="58" y="402"/>
                  </a:lnTo>
                  <a:lnTo>
                    <a:pt x="58" y="400"/>
                  </a:lnTo>
                  <a:lnTo>
                    <a:pt x="58" y="399"/>
                  </a:lnTo>
                  <a:lnTo>
                    <a:pt x="58" y="399"/>
                  </a:lnTo>
                  <a:lnTo>
                    <a:pt x="58" y="397"/>
                  </a:lnTo>
                  <a:lnTo>
                    <a:pt x="56" y="393"/>
                  </a:lnTo>
                  <a:lnTo>
                    <a:pt x="56" y="391"/>
                  </a:lnTo>
                  <a:lnTo>
                    <a:pt x="56" y="391"/>
                  </a:lnTo>
                  <a:lnTo>
                    <a:pt x="56" y="388"/>
                  </a:lnTo>
                  <a:lnTo>
                    <a:pt x="56" y="386"/>
                  </a:lnTo>
                  <a:lnTo>
                    <a:pt x="54" y="384"/>
                  </a:lnTo>
                  <a:lnTo>
                    <a:pt x="54" y="382"/>
                  </a:lnTo>
                  <a:lnTo>
                    <a:pt x="54" y="380"/>
                  </a:lnTo>
                  <a:lnTo>
                    <a:pt x="54" y="379"/>
                  </a:lnTo>
                  <a:lnTo>
                    <a:pt x="54" y="379"/>
                  </a:lnTo>
                  <a:lnTo>
                    <a:pt x="53" y="377"/>
                  </a:lnTo>
                  <a:lnTo>
                    <a:pt x="53" y="375"/>
                  </a:lnTo>
                  <a:lnTo>
                    <a:pt x="53" y="373"/>
                  </a:lnTo>
                  <a:lnTo>
                    <a:pt x="51" y="371"/>
                  </a:lnTo>
                  <a:lnTo>
                    <a:pt x="51" y="369"/>
                  </a:lnTo>
                  <a:lnTo>
                    <a:pt x="51" y="368"/>
                  </a:lnTo>
                  <a:lnTo>
                    <a:pt x="49" y="366"/>
                  </a:lnTo>
                  <a:lnTo>
                    <a:pt x="49" y="364"/>
                  </a:lnTo>
                  <a:lnTo>
                    <a:pt x="49" y="364"/>
                  </a:lnTo>
                  <a:lnTo>
                    <a:pt x="49" y="362"/>
                  </a:lnTo>
                  <a:lnTo>
                    <a:pt x="47" y="362"/>
                  </a:lnTo>
                  <a:lnTo>
                    <a:pt x="47" y="360"/>
                  </a:lnTo>
                  <a:lnTo>
                    <a:pt x="47" y="360"/>
                  </a:lnTo>
                  <a:lnTo>
                    <a:pt x="47" y="360"/>
                  </a:lnTo>
                  <a:lnTo>
                    <a:pt x="47" y="360"/>
                  </a:lnTo>
                  <a:lnTo>
                    <a:pt x="47" y="360"/>
                  </a:lnTo>
                  <a:lnTo>
                    <a:pt x="47" y="360"/>
                  </a:lnTo>
                  <a:lnTo>
                    <a:pt x="49" y="360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51" y="358"/>
                  </a:lnTo>
                  <a:lnTo>
                    <a:pt x="51" y="358"/>
                  </a:lnTo>
                  <a:lnTo>
                    <a:pt x="51" y="358"/>
                  </a:lnTo>
                  <a:lnTo>
                    <a:pt x="51" y="358"/>
                  </a:lnTo>
                  <a:lnTo>
                    <a:pt x="53" y="358"/>
                  </a:lnTo>
                  <a:lnTo>
                    <a:pt x="53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0"/>
                  </a:lnTo>
                  <a:lnTo>
                    <a:pt x="56" y="360"/>
                  </a:lnTo>
                  <a:lnTo>
                    <a:pt x="56" y="360"/>
                  </a:lnTo>
                  <a:lnTo>
                    <a:pt x="56" y="360"/>
                  </a:lnTo>
                  <a:lnTo>
                    <a:pt x="56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4" y="358"/>
                  </a:lnTo>
                  <a:lnTo>
                    <a:pt x="53" y="358"/>
                  </a:lnTo>
                  <a:lnTo>
                    <a:pt x="53" y="358"/>
                  </a:lnTo>
                  <a:lnTo>
                    <a:pt x="53" y="358"/>
                  </a:lnTo>
                  <a:lnTo>
                    <a:pt x="53" y="358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3" y="357"/>
                  </a:lnTo>
                  <a:lnTo>
                    <a:pt x="53" y="357"/>
                  </a:lnTo>
                  <a:lnTo>
                    <a:pt x="53" y="355"/>
                  </a:lnTo>
                  <a:lnTo>
                    <a:pt x="54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3"/>
                  </a:lnTo>
                  <a:lnTo>
                    <a:pt x="53" y="353"/>
                  </a:lnTo>
                  <a:lnTo>
                    <a:pt x="53" y="353"/>
                  </a:lnTo>
                  <a:lnTo>
                    <a:pt x="53" y="353"/>
                  </a:lnTo>
                  <a:lnTo>
                    <a:pt x="53" y="353"/>
                  </a:lnTo>
                  <a:lnTo>
                    <a:pt x="53" y="351"/>
                  </a:lnTo>
                  <a:lnTo>
                    <a:pt x="53" y="351"/>
                  </a:lnTo>
                  <a:lnTo>
                    <a:pt x="53" y="351"/>
                  </a:lnTo>
                  <a:lnTo>
                    <a:pt x="51" y="351"/>
                  </a:lnTo>
                  <a:lnTo>
                    <a:pt x="51" y="351"/>
                  </a:lnTo>
                  <a:lnTo>
                    <a:pt x="51" y="351"/>
                  </a:lnTo>
                  <a:lnTo>
                    <a:pt x="51" y="353"/>
                  </a:lnTo>
                  <a:lnTo>
                    <a:pt x="51" y="353"/>
                  </a:lnTo>
                  <a:lnTo>
                    <a:pt x="51" y="353"/>
                  </a:lnTo>
                  <a:lnTo>
                    <a:pt x="51" y="353"/>
                  </a:lnTo>
                  <a:lnTo>
                    <a:pt x="51" y="353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49" y="355"/>
                  </a:lnTo>
                  <a:lnTo>
                    <a:pt x="49" y="355"/>
                  </a:lnTo>
                  <a:lnTo>
                    <a:pt x="49" y="357"/>
                  </a:lnTo>
                  <a:lnTo>
                    <a:pt x="49" y="357"/>
                  </a:lnTo>
                  <a:lnTo>
                    <a:pt x="49" y="357"/>
                  </a:lnTo>
                  <a:lnTo>
                    <a:pt x="49" y="357"/>
                  </a:lnTo>
                  <a:lnTo>
                    <a:pt x="47" y="357"/>
                  </a:lnTo>
                  <a:lnTo>
                    <a:pt x="47" y="357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60"/>
                  </a:lnTo>
                  <a:lnTo>
                    <a:pt x="47" y="358"/>
                  </a:lnTo>
                  <a:lnTo>
                    <a:pt x="45" y="358"/>
                  </a:lnTo>
                  <a:lnTo>
                    <a:pt x="45" y="358"/>
                  </a:lnTo>
                  <a:lnTo>
                    <a:pt x="45" y="357"/>
                  </a:lnTo>
                  <a:lnTo>
                    <a:pt x="45" y="357"/>
                  </a:lnTo>
                  <a:lnTo>
                    <a:pt x="45" y="355"/>
                  </a:lnTo>
                  <a:lnTo>
                    <a:pt x="43" y="353"/>
                  </a:lnTo>
                  <a:lnTo>
                    <a:pt x="43" y="353"/>
                  </a:lnTo>
                  <a:lnTo>
                    <a:pt x="43" y="353"/>
                  </a:lnTo>
                  <a:lnTo>
                    <a:pt x="43" y="351"/>
                  </a:lnTo>
                  <a:lnTo>
                    <a:pt x="42" y="349"/>
                  </a:lnTo>
                  <a:lnTo>
                    <a:pt x="42" y="349"/>
                  </a:lnTo>
                  <a:lnTo>
                    <a:pt x="40" y="347"/>
                  </a:lnTo>
                  <a:lnTo>
                    <a:pt x="38" y="346"/>
                  </a:lnTo>
                  <a:lnTo>
                    <a:pt x="38" y="344"/>
                  </a:lnTo>
                  <a:lnTo>
                    <a:pt x="38" y="344"/>
                  </a:lnTo>
                  <a:lnTo>
                    <a:pt x="36" y="342"/>
                  </a:lnTo>
                  <a:lnTo>
                    <a:pt x="36" y="342"/>
                  </a:lnTo>
                  <a:lnTo>
                    <a:pt x="36" y="342"/>
                  </a:lnTo>
                  <a:lnTo>
                    <a:pt x="36" y="340"/>
                  </a:lnTo>
                  <a:lnTo>
                    <a:pt x="36" y="340"/>
                  </a:lnTo>
                  <a:lnTo>
                    <a:pt x="36" y="340"/>
                  </a:lnTo>
                  <a:lnTo>
                    <a:pt x="36" y="340"/>
                  </a:lnTo>
                  <a:lnTo>
                    <a:pt x="36" y="342"/>
                  </a:lnTo>
                  <a:lnTo>
                    <a:pt x="36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0"/>
                  </a:lnTo>
                  <a:lnTo>
                    <a:pt x="38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2" y="340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6"/>
                  </a:lnTo>
                  <a:lnTo>
                    <a:pt x="43" y="336"/>
                  </a:lnTo>
                  <a:lnTo>
                    <a:pt x="43" y="336"/>
                  </a:lnTo>
                  <a:lnTo>
                    <a:pt x="43" y="336"/>
                  </a:lnTo>
                  <a:lnTo>
                    <a:pt x="43" y="336"/>
                  </a:lnTo>
                  <a:lnTo>
                    <a:pt x="42" y="336"/>
                  </a:lnTo>
                  <a:lnTo>
                    <a:pt x="42" y="336"/>
                  </a:lnTo>
                  <a:lnTo>
                    <a:pt x="42" y="336"/>
                  </a:lnTo>
                  <a:lnTo>
                    <a:pt x="42" y="335"/>
                  </a:lnTo>
                  <a:lnTo>
                    <a:pt x="42" y="335"/>
                  </a:lnTo>
                  <a:lnTo>
                    <a:pt x="42" y="335"/>
                  </a:lnTo>
                  <a:lnTo>
                    <a:pt x="42" y="335"/>
                  </a:lnTo>
                  <a:lnTo>
                    <a:pt x="42" y="335"/>
                  </a:lnTo>
                  <a:lnTo>
                    <a:pt x="42" y="335"/>
                  </a:lnTo>
                  <a:lnTo>
                    <a:pt x="42" y="335"/>
                  </a:lnTo>
                  <a:lnTo>
                    <a:pt x="42" y="335"/>
                  </a:lnTo>
                  <a:lnTo>
                    <a:pt x="42" y="336"/>
                  </a:lnTo>
                  <a:lnTo>
                    <a:pt x="42" y="336"/>
                  </a:lnTo>
                  <a:lnTo>
                    <a:pt x="42" y="336"/>
                  </a:lnTo>
                  <a:lnTo>
                    <a:pt x="40" y="336"/>
                  </a:lnTo>
                  <a:lnTo>
                    <a:pt x="40" y="336"/>
                  </a:lnTo>
                  <a:lnTo>
                    <a:pt x="40" y="336"/>
                  </a:lnTo>
                  <a:lnTo>
                    <a:pt x="40" y="338"/>
                  </a:lnTo>
                  <a:lnTo>
                    <a:pt x="40" y="338"/>
                  </a:lnTo>
                  <a:lnTo>
                    <a:pt x="40" y="338"/>
                  </a:lnTo>
                  <a:lnTo>
                    <a:pt x="40" y="338"/>
                  </a:lnTo>
                  <a:lnTo>
                    <a:pt x="40" y="338"/>
                  </a:lnTo>
                  <a:lnTo>
                    <a:pt x="40" y="338"/>
                  </a:lnTo>
                  <a:lnTo>
                    <a:pt x="38" y="338"/>
                  </a:lnTo>
                  <a:lnTo>
                    <a:pt x="38" y="338"/>
                  </a:lnTo>
                  <a:lnTo>
                    <a:pt x="38" y="338"/>
                  </a:lnTo>
                  <a:lnTo>
                    <a:pt x="38" y="338"/>
                  </a:lnTo>
                  <a:lnTo>
                    <a:pt x="36" y="338"/>
                  </a:lnTo>
                  <a:lnTo>
                    <a:pt x="36" y="338"/>
                  </a:lnTo>
                  <a:lnTo>
                    <a:pt x="36" y="338"/>
                  </a:lnTo>
                  <a:lnTo>
                    <a:pt x="36" y="338"/>
                  </a:lnTo>
                  <a:lnTo>
                    <a:pt x="34" y="338"/>
                  </a:lnTo>
                  <a:lnTo>
                    <a:pt x="34" y="338"/>
                  </a:lnTo>
                  <a:lnTo>
                    <a:pt x="34" y="338"/>
                  </a:lnTo>
                  <a:lnTo>
                    <a:pt x="34" y="338"/>
                  </a:lnTo>
                  <a:lnTo>
                    <a:pt x="34" y="338"/>
                  </a:lnTo>
                  <a:lnTo>
                    <a:pt x="36" y="340"/>
                  </a:lnTo>
                  <a:lnTo>
                    <a:pt x="36" y="340"/>
                  </a:lnTo>
                  <a:lnTo>
                    <a:pt x="36" y="340"/>
                  </a:lnTo>
                  <a:lnTo>
                    <a:pt x="36" y="340"/>
                  </a:lnTo>
                  <a:lnTo>
                    <a:pt x="36" y="340"/>
                  </a:lnTo>
                  <a:lnTo>
                    <a:pt x="34" y="340"/>
                  </a:lnTo>
                  <a:lnTo>
                    <a:pt x="34" y="340"/>
                  </a:lnTo>
                  <a:lnTo>
                    <a:pt x="34" y="340"/>
                  </a:lnTo>
                  <a:lnTo>
                    <a:pt x="34" y="338"/>
                  </a:lnTo>
                  <a:lnTo>
                    <a:pt x="32" y="336"/>
                  </a:lnTo>
                  <a:lnTo>
                    <a:pt x="29" y="333"/>
                  </a:lnTo>
                  <a:lnTo>
                    <a:pt x="27" y="331"/>
                  </a:lnTo>
                  <a:lnTo>
                    <a:pt x="27" y="327"/>
                  </a:lnTo>
                  <a:lnTo>
                    <a:pt x="25" y="326"/>
                  </a:lnTo>
                  <a:lnTo>
                    <a:pt x="25" y="326"/>
                  </a:lnTo>
                  <a:lnTo>
                    <a:pt x="23" y="326"/>
                  </a:lnTo>
                  <a:lnTo>
                    <a:pt x="23" y="326"/>
                  </a:lnTo>
                  <a:lnTo>
                    <a:pt x="23" y="326"/>
                  </a:lnTo>
                  <a:lnTo>
                    <a:pt x="25" y="326"/>
                  </a:lnTo>
                  <a:lnTo>
                    <a:pt x="25" y="326"/>
                  </a:lnTo>
                  <a:lnTo>
                    <a:pt x="25" y="326"/>
                  </a:lnTo>
                  <a:lnTo>
                    <a:pt x="25" y="326"/>
                  </a:lnTo>
                  <a:lnTo>
                    <a:pt x="25" y="326"/>
                  </a:lnTo>
                  <a:lnTo>
                    <a:pt x="27" y="326"/>
                  </a:lnTo>
                  <a:lnTo>
                    <a:pt x="27" y="326"/>
                  </a:lnTo>
                  <a:lnTo>
                    <a:pt x="27" y="324"/>
                  </a:lnTo>
                  <a:lnTo>
                    <a:pt x="27" y="324"/>
                  </a:lnTo>
                  <a:lnTo>
                    <a:pt x="27" y="324"/>
                  </a:lnTo>
                  <a:lnTo>
                    <a:pt x="29" y="324"/>
                  </a:lnTo>
                  <a:lnTo>
                    <a:pt x="29" y="322"/>
                  </a:lnTo>
                  <a:lnTo>
                    <a:pt x="29" y="322"/>
                  </a:lnTo>
                  <a:lnTo>
                    <a:pt x="31" y="322"/>
                  </a:lnTo>
                  <a:lnTo>
                    <a:pt x="31" y="322"/>
                  </a:lnTo>
                  <a:lnTo>
                    <a:pt x="31" y="320"/>
                  </a:lnTo>
                  <a:lnTo>
                    <a:pt x="31" y="320"/>
                  </a:lnTo>
                  <a:lnTo>
                    <a:pt x="31" y="320"/>
                  </a:lnTo>
                  <a:lnTo>
                    <a:pt x="31" y="318"/>
                  </a:lnTo>
                  <a:lnTo>
                    <a:pt x="31" y="318"/>
                  </a:lnTo>
                  <a:lnTo>
                    <a:pt x="29" y="318"/>
                  </a:lnTo>
                  <a:lnTo>
                    <a:pt x="29" y="318"/>
                  </a:lnTo>
                  <a:lnTo>
                    <a:pt x="29" y="318"/>
                  </a:lnTo>
                  <a:lnTo>
                    <a:pt x="29" y="318"/>
                  </a:lnTo>
                  <a:lnTo>
                    <a:pt x="29" y="318"/>
                  </a:lnTo>
                  <a:lnTo>
                    <a:pt x="29" y="318"/>
                  </a:lnTo>
                  <a:lnTo>
                    <a:pt x="29" y="320"/>
                  </a:lnTo>
                  <a:lnTo>
                    <a:pt x="29" y="320"/>
                  </a:lnTo>
                  <a:lnTo>
                    <a:pt x="29" y="320"/>
                  </a:lnTo>
                  <a:lnTo>
                    <a:pt x="29" y="320"/>
                  </a:lnTo>
                  <a:lnTo>
                    <a:pt x="29" y="320"/>
                  </a:lnTo>
                  <a:lnTo>
                    <a:pt x="29" y="320"/>
                  </a:lnTo>
                  <a:lnTo>
                    <a:pt x="29" y="320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4"/>
                  </a:lnTo>
                  <a:lnTo>
                    <a:pt x="27" y="324"/>
                  </a:lnTo>
                  <a:lnTo>
                    <a:pt x="27" y="324"/>
                  </a:lnTo>
                  <a:lnTo>
                    <a:pt x="27" y="324"/>
                  </a:lnTo>
                  <a:lnTo>
                    <a:pt x="27" y="324"/>
                  </a:lnTo>
                  <a:lnTo>
                    <a:pt x="27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3" y="324"/>
                  </a:lnTo>
                  <a:lnTo>
                    <a:pt x="23" y="324"/>
                  </a:lnTo>
                  <a:lnTo>
                    <a:pt x="23" y="324"/>
                  </a:lnTo>
                  <a:lnTo>
                    <a:pt x="23" y="324"/>
                  </a:lnTo>
                  <a:lnTo>
                    <a:pt x="23" y="324"/>
                  </a:lnTo>
                  <a:lnTo>
                    <a:pt x="23" y="324"/>
                  </a:lnTo>
                  <a:lnTo>
                    <a:pt x="23" y="324"/>
                  </a:lnTo>
                  <a:lnTo>
                    <a:pt x="21" y="322"/>
                  </a:lnTo>
                  <a:lnTo>
                    <a:pt x="21" y="320"/>
                  </a:lnTo>
                  <a:lnTo>
                    <a:pt x="21" y="318"/>
                  </a:lnTo>
                  <a:lnTo>
                    <a:pt x="20" y="316"/>
                  </a:lnTo>
                  <a:lnTo>
                    <a:pt x="20" y="315"/>
                  </a:lnTo>
                  <a:lnTo>
                    <a:pt x="18" y="313"/>
                  </a:lnTo>
                  <a:lnTo>
                    <a:pt x="16" y="311"/>
                  </a:lnTo>
                  <a:lnTo>
                    <a:pt x="16" y="307"/>
                  </a:lnTo>
                  <a:lnTo>
                    <a:pt x="14" y="305"/>
                  </a:lnTo>
                  <a:lnTo>
                    <a:pt x="14" y="305"/>
                  </a:lnTo>
                  <a:lnTo>
                    <a:pt x="12" y="304"/>
                  </a:lnTo>
                  <a:lnTo>
                    <a:pt x="12" y="304"/>
                  </a:lnTo>
                  <a:lnTo>
                    <a:pt x="12" y="304"/>
                  </a:lnTo>
                  <a:lnTo>
                    <a:pt x="12" y="304"/>
                  </a:lnTo>
                  <a:lnTo>
                    <a:pt x="12" y="302"/>
                  </a:lnTo>
                  <a:lnTo>
                    <a:pt x="11" y="302"/>
                  </a:lnTo>
                  <a:lnTo>
                    <a:pt x="11" y="302"/>
                  </a:lnTo>
                  <a:lnTo>
                    <a:pt x="11" y="302"/>
                  </a:lnTo>
                  <a:lnTo>
                    <a:pt x="11" y="300"/>
                  </a:lnTo>
                  <a:lnTo>
                    <a:pt x="9" y="298"/>
                  </a:lnTo>
                  <a:lnTo>
                    <a:pt x="9" y="298"/>
                  </a:lnTo>
                  <a:lnTo>
                    <a:pt x="9" y="296"/>
                  </a:lnTo>
                  <a:lnTo>
                    <a:pt x="9" y="294"/>
                  </a:lnTo>
                  <a:lnTo>
                    <a:pt x="7" y="294"/>
                  </a:lnTo>
                  <a:lnTo>
                    <a:pt x="7" y="293"/>
                  </a:lnTo>
                  <a:lnTo>
                    <a:pt x="7" y="293"/>
                  </a:lnTo>
                  <a:lnTo>
                    <a:pt x="7" y="291"/>
                  </a:lnTo>
                  <a:lnTo>
                    <a:pt x="7" y="291"/>
                  </a:lnTo>
                  <a:lnTo>
                    <a:pt x="7" y="291"/>
                  </a:lnTo>
                  <a:lnTo>
                    <a:pt x="7" y="291"/>
                  </a:lnTo>
                  <a:lnTo>
                    <a:pt x="7" y="289"/>
                  </a:lnTo>
                  <a:lnTo>
                    <a:pt x="7" y="289"/>
                  </a:lnTo>
                  <a:lnTo>
                    <a:pt x="9" y="287"/>
                  </a:lnTo>
                  <a:lnTo>
                    <a:pt x="9" y="287"/>
                  </a:lnTo>
                  <a:lnTo>
                    <a:pt x="9" y="285"/>
                  </a:lnTo>
                  <a:lnTo>
                    <a:pt x="9" y="283"/>
                  </a:lnTo>
                  <a:lnTo>
                    <a:pt x="11" y="283"/>
                  </a:lnTo>
                  <a:lnTo>
                    <a:pt x="11" y="282"/>
                  </a:lnTo>
                  <a:lnTo>
                    <a:pt x="12" y="280"/>
                  </a:lnTo>
                  <a:lnTo>
                    <a:pt x="12" y="280"/>
                  </a:lnTo>
                  <a:lnTo>
                    <a:pt x="12" y="278"/>
                  </a:lnTo>
                  <a:lnTo>
                    <a:pt x="12" y="276"/>
                  </a:lnTo>
                  <a:lnTo>
                    <a:pt x="12" y="276"/>
                  </a:lnTo>
                  <a:lnTo>
                    <a:pt x="12" y="276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14" y="274"/>
                  </a:lnTo>
                  <a:lnTo>
                    <a:pt x="14" y="274"/>
                  </a:lnTo>
                  <a:lnTo>
                    <a:pt x="14" y="274"/>
                  </a:lnTo>
                  <a:lnTo>
                    <a:pt x="14" y="274"/>
                  </a:lnTo>
                  <a:lnTo>
                    <a:pt x="14" y="274"/>
                  </a:lnTo>
                  <a:lnTo>
                    <a:pt x="14" y="274"/>
                  </a:lnTo>
                  <a:lnTo>
                    <a:pt x="14" y="273"/>
                  </a:lnTo>
                  <a:lnTo>
                    <a:pt x="14" y="273"/>
                  </a:lnTo>
                  <a:lnTo>
                    <a:pt x="12" y="271"/>
                  </a:lnTo>
                  <a:lnTo>
                    <a:pt x="12" y="271"/>
                  </a:lnTo>
                  <a:lnTo>
                    <a:pt x="12" y="269"/>
                  </a:lnTo>
                  <a:lnTo>
                    <a:pt x="12" y="267"/>
                  </a:lnTo>
                  <a:lnTo>
                    <a:pt x="12" y="267"/>
                  </a:lnTo>
                  <a:lnTo>
                    <a:pt x="11" y="265"/>
                  </a:lnTo>
                  <a:lnTo>
                    <a:pt x="11" y="263"/>
                  </a:lnTo>
                  <a:lnTo>
                    <a:pt x="11" y="262"/>
                  </a:lnTo>
                  <a:lnTo>
                    <a:pt x="11" y="262"/>
                  </a:lnTo>
                  <a:lnTo>
                    <a:pt x="9" y="260"/>
                  </a:lnTo>
                  <a:lnTo>
                    <a:pt x="9" y="258"/>
                  </a:lnTo>
                  <a:lnTo>
                    <a:pt x="9" y="256"/>
                  </a:lnTo>
                  <a:lnTo>
                    <a:pt x="9" y="256"/>
                  </a:lnTo>
                  <a:lnTo>
                    <a:pt x="7" y="254"/>
                  </a:lnTo>
                  <a:lnTo>
                    <a:pt x="7" y="254"/>
                  </a:lnTo>
                  <a:lnTo>
                    <a:pt x="7" y="254"/>
                  </a:lnTo>
                  <a:lnTo>
                    <a:pt x="9" y="254"/>
                  </a:lnTo>
                  <a:lnTo>
                    <a:pt x="9" y="254"/>
                  </a:lnTo>
                  <a:lnTo>
                    <a:pt x="9" y="256"/>
                  </a:lnTo>
                  <a:lnTo>
                    <a:pt x="9" y="256"/>
                  </a:lnTo>
                  <a:lnTo>
                    <a:pt x="9" y="256"/>
                  </a:lnTo>
                  <a:lnTo>
                    <a:pt x="11" y="256"/>
                  </a:lnTo>
                  <a:lnTo>
                    <a:pt x="9" y="254"/>
                  </a:lnTo>
                  <a:lnTo>
                    <a:pt x="9" y="254"/>
                  </a:lnTo>
                  <a:lnTo>
                    <a:pt x="9" y="254"/>
                  </a:lnTo>
                  <a:lnTo>
                    <a:pt x="9" y="254"/>
                  </a:lnTo>
                  <a:lnTo>
                    <a:pt x="9" y="252"/>
                  </a:lnTo>
                  <a:lnTo>
                    <a:pt x="7" y="252"/>
                  </a:lnTo>
                  <a:lnTo>
                    <a:pt x="7" y="252"/>
                  </a:lnTo>
                  <a:lnTo>
                    <a:pt x="7" y="252"/>
                  </a:lnTo>
                  <a:lnTo>
                    <a:pt x="7" y="252"/>
                  </a:lnTo>
                  <a:lnTo>
                    <a:pt x="7" y="252"/>
                  </a:lnTo>
                  <a:lnTo>
                    <a:pt x="7" y="252"/>
                  </a:lnTo>
                  <a:lnTo>
                    <a:pt x="5" y="251"/>
                  </a:lnTo>
                  <a:lnTo>
                    <a:pt x="5" y="251"/>
                  </a:lnTo>
                  <a:lnTo>
                    <a:pt x="5" y="249"/>
                  </a:lnTo>
                  <a:lnTo>
                    <a:pt x="3" y="249"/>
                  </a:lnTo>
                  <a:lnTo>
                    <a:pt x="3" y="249"/>
                  </a:lnTo>
                  <a:lnTo>
                    <a:pt x="3" y="247"/>
                  </a:lnTo>
                  <a:lnTo>
                    <a:pt x="1" y="247"/>
                  </a:lnTo>
                  <a:lnTo>
                    <a:pt x="1" y="245"/>
                  </a:lnTo>
                  <a:lnTo>
                    <a:pt x="1" y="245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241"/>
                  </a:lnTo>
                  <a:lnTo>
                    <a:pt x="0" y="240"/>
                  </a:lnTo>
                  <a:lnTo>
                    <a:pt x="0" y="240"/>
                  </a:lnTo>
                  <a:lnTo>
                    <a:pt x="1" y="240"/>
                  </a:lnTo>
                  <a:lnTo>
                    <a:pt x="1" y="240"/>
                  </a:lnTo>
                  <a:lnTo>
                    <a:pt x="1" y="238"/>
                  </a:lnTo>
                  <a:lnTo>
                    <a:pt x="1" y="238"/>
                  </a:lnTo>
                  <a:lnTo>
                    <a:pt x="3" y="236"/>
                  </a:lnTo>
                  <a:lnTo>
                    <a:pt x="3" y="236"/>
                  </a:lnTo>
                  <a:lnTo>
                    <a:pt x="3" y="236"/>
                  </a:lnTo>
                  <a:lnTo>
                    <a:pt x="3" y="236"/>
                  </a:lnTo>
                  <a:lnTo>
                    <a:pt x="5" y="234"/>
                  </a:lnTo>
                  <a:lnTo>
                    <a:pt x="5" y="234"/>
                  </a:lnTo>
                  <a:lnTo>
                    <a:pt x="7" y="232"/>
                  </a:lnTo>
                  <a:lnTo>
                    <a:pt x="7" y="232"/>
                  </a:lnTo>
                  <a:lnTo>
                    <a:pt x="7" y="230"/>
                  </a:lnTo>
                  <a:lnTo>
                    <a:pt x="7" y="230"/>
                  </a:lnTo>
                  <a:lnTo>
                    <a:pt x="7" y="230"/>
                  </a:lnTo>
                  <a:lnTo>
                    <a:pt x="7" y="229"/>
                  </a:lnTo>
                  <a:lnTo>
                    <a:pt x="7" y="229"/>
                  </a:lnTo>
                  <a:lnTo>
                    <a:pt x="9" y="227"/>
                  </a:lnTo>
                  <a:lnTo>
                    <a:pt x="9" y="225"/>
                  </a:lnTo>
                  <a:lnTo>
                    <a:pt x="9" y="225"/>
                  </a:lnTo>
                  <a:lnTo>
                    <a:pt x="9" y="225"/>
                  </a:lnTo>
                  <a:lnTo>
                    <a:pt x="9" y="223"/>
                  </a:lnTo>
                  <a:lnTo>
                    <a:pt x="9" y="223"/>
                  </a:lnTo>
                  <a:lnTo>
                    <a:pt x="11" y="221"/>
                  </a:lnTo>
                  <a:lnTo>
                    <a:pt x="9" y="221"/>
                  </a:lnTo>
                  <a:lnTo>
                    <a:pt x="11" y="220"/>
                  </a:lnTo>
                  <a:lnTo>
                    <a:pt x="11" y="218"/>
                  </a:lnTo>
                  <a:lnTo>
                    <a:pt x="11" y="216"/>
                  </a:lnTo>
                  <a:lnTo>
                    <a:pt x="11" y="214"/>
                  </a:lnTo>
                  <a:lnTo>
                    <a:pt x="11" y="214"/>
                  </a:lnTo>
                  <a:lnTo>
                    <a:pt x="12" y="212"/>
                  </a:lnTo>
                  <a:lnTo>
                    <a:pt x="12" y="210"/>
                  </a:lnTo>
                  <a:lnTo>
                    <a:pt x="12" y="210"/>
                  </a:lnTo>
                  <a:lnTo>
                    <a:pt x="12" y="209"/>
                  </a:lnTo>
                  <a:lnTo>
                    <a:pt x="12" y="209"/>
                  </a:lnTo>
                  <a:lnTo>
                    <a:pt x="12" y="207"/>
                  </a:lnTo>
                  <a:lnTo>
                    <a:pt x="14" y="207"/>
                  </a:lnTo>
                  <a:lnTo>
                    <a:pt x="14" y="205"/>
                  </a:lnTo>
                  <a:lnTo>
                    <a:pt x="14" y="203"/>
                  </a:lnTo>
                  <a:lnTo>
                    <a:pt x="14" y="203"/>
                  </a:lnTo>
                  <a:lnTo>
                    <a:pt x="14" y="203"/>
                  </a:lnTo>
                  <a:lnTo>
                    <a:pt x="14" y="203"/>
                  </a:lnTo>
                  <a:lnTo>
                    <a:pt x="14" y="201"/>
                  </a:lnTo>
                  <a:lnTo>
                    <a:pt x="14" y="201"/>
                  </a:lnTo>
                  <a:lnTo>
                    <a:pt x="16" y="201"/>
                  </a:lnTo>
                  <a:lnTo>
                    <a:pt x="16" y="201"/>
                  </a:lnTo>
                  <a:lnTo>
                    <a:pt x="16" y="201"/>
                  </a:lnTo>
                  <a:lnTo>
                    <a:pt x="18" y="201"/>
                  </a:lnTo>
                  <a:lnTo>
                    <a:pt x="18" y="201"/>
                  </a:lnTo>
                  <a:lnTo>
                    <a:pt x="18" y="201"/>
                  </a:lnTo>
                  <a:lnTo>
                    <a:pt x="18" y="201"/>
                  </a:lnTo>
                  <a:lnTo>
                    <a:pt x="20" y="201"/>
                  </a:lnTo>
                  <a:lnTo>
                    <a:pt x="20" y="201"/>
                  </a:lnTo>
                  <a:lnTo>
                    <a:pt x="20" y="201"/>
                  </a:lnTo>
                  <a:lnTo>
                    <a:pt x="20" y="201"/>
                  </a:lnTo>
                  <a:lnTo>
                    <a:pt x="20" y="201"/>
                  </a:lnTo>
                  <a:lnTo>
                    <a:pt x="20" y="199"/>
                  </a:lnTo>
                  <a:lnTo>
                    <a:pt x="20" y="199"/>
                  </a:lnTo>
                  <a:lnTo>
                    <a:pt x="20" y="199"/>
                  </a:lnTo>
                  <a:lnTo>
                    <a:pt x="18" y="199"/>
                  </a:lnTo>
                  <a:lnTo>
                    <a:pt x="18" y="199"/>
                  </a:lnTo>
                  <a:lnTo>
                    <a:pt x="18" y="199"/>
                  </a:lnTo>
                  <a:lnTo>
                    <a:pt x="18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201"/>
                  </a:lnTo>
                  <a:lnTo>
                    <a:pt x="16" y="201"/>
                  </a:lnTo>
                  <a:lnTo>
                    <a:pt x="16" y="201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4" y="199"/>
                  </a:lnTo>
                  <a:lnTo>
                    <a:pt x="14" y="199"/>
                  </a:lnTo>
                  <a:lnTo>
                    <a:pt x="14" y="201"/>
                  </a:lnTo>
                  <a:lnTo>
                    <a:pt x="14" y="201"/>
                  </a:lnTo>
                  <a:lnTo>
                    <a:pt x="14" y="201"/>
                  </a:lnTo>
                  <a:lnTo>
                    <a:pt x="14" y="201"/>
                  </a:lnTo>
                  <a:lnTo>
                    <a:pt x="14" y="201"/>
                  </a:lnTo>
                  <a:lnTo>
                    <a:pt x="14" y="201"/>
                  </a:lnTo>
                  <a:lnTo>
                    <a:pt x="14" y="199"/>
                  </a:lnTo>
                  <a:lnTo>
                    <a:pt x="14" y="199"/>
                  </a:lnTo>
                  <a:lnTo>
                    <a:pt x="14" y="198"/>
                  </a:lnTo>
                  <a:lnTo>
                    <a:pt x="14" y="198"/>
                  </a:lnTo>
                  <a:lnTo>
                    <a:pt x="14" y="198"/>
                  </a:lnTo>
                  <a:lnTo>
                    <a:pt x="14" y="198"/>
                  </a:lnTo>
                  <a:lnTo>
                    <a:pt x="14" y="194"/>
                  </a:lnTo>
                  <a:lnTo>
                    <a:pt x="14" y="194"/>
                  </a:lnTo>
                  <a:lnTo>
                    <a:pt x="14" y="192"/>
                  </a:lnTo>
                  <a:lnTo>
                    <a:pt x="14" y="190"/>
                  </a:lnTo>
                  <a:lnTo>
                    <a:pt x="12" y="188"/>
                  </a:lnTo>
                  <a:lnTo>
                    <a:pt x="12" y="188"/>
                  </a:lnTo>
                  <a:lnTo>
                    <a:pt x="12" y="188"/>
                  </a:lnTo>
                  <a:lnTo>
                    <a:pt x="12" y="187"/>
                  </a:lnTo>
                  <a:lnTo>
                    <a:pt x="12" y="185"/>
                  </a:lnTo>
                  <a:lnTo>
                    <a:pt x="12" y="183"/>
                  </a:lnTo>
                  <a:lnTo>
                    <a:pt x="12" y="183"/>
                  </a:lnTo>
                  <a:lnTo>
                    <a:pt x="12" y="181"/>
                  </a:lnTo>
                  <a:lnTo>
                    <a:pt x="14" y="179"/>
                  </a:lnTo>
                  <a:lnTo>
                    <a:pt x="14" y="179"/>
                  </a:lnTo>
                  <a:lnTo>
                    <a:pt x="14" y="178"/>
                  </a:lnTo>
                  <a:lnTo>
                    <a:pt x="12" y="176"/>
                  </a:lnTo>
                  <a:lnTo>
                    <a:pt x="12" y="174"/>
                  </a:lnTo>
                  <a:lnTo>
                    <a:pt x="12" y="174"/>
                  </a:lnTo>
                  <a:lnTo>
                    <a:pt x="12" y="172"/>
                  </a:lnTo>
                  <a:lnTo>
                    <a:pt x="11" y="172"/>
                  </a:lnTo>
                  <a:lnTo>
                    <a:pt x="11" y="170"/>
                  </a:lnTo>
                  <a:lnTo>
                    <a:pt x="11" y="170"/>
                  </a:lnTo>
                  <a:lnTo>
                    <a:pt x="11" y="168"/>
                  </a:lnTo>
                  <a:lnTo>
                    <a:pt x="11" y="168"/>
                  </a:lnTo>
                  <a:lnTo>
                    <a:pt x="11" y="168"/>
                  </a:lnTo>
                  <a:lnTo>
                    <a:pt x="11" y="168"/>
                  </a:lnTo>
                  <a:lnTo>
                    <a:pt x="11" y="168"/>
                  </a:lnTo>
                  <a:lnTo>
                    <a:pt x="11" y="168"/>
                  </a:lnTo>
                  <a:lnTo>
                    <a:pt x="11" y="168"/>
                  </a:lnTo>
                  <a:lnTo>
                    <a:pt x="9" y="168"/>
                  </a:lnTo>
                  <a:lnTo>
                    <a:pt x="9" y="167"/>
                  </a:lnTo>
                  <a:lnTo>
                    <a:pt x="9" y="167"/>
                  </a:lnTo>
                  <a:lnTo>
                    <a:pt x="9" y="167"/>
                  </a:lnTo>
                  <a:lnTo>
                    <a:pt x="9" y="167"/>
                  </a:lnTo>
                  <a:lnTo>
                    <a:pt x="9" y="165"/>
                  </a:lnTo>
                  <a:lnTo>
                    <a:pt x="7" y="165"/>
                  </a:lnTo>
                  <a:lnTo>
                    <a:pt x="7" y="163"/>
                  </a:lnTo>
                  <a:lnTo>
                    <a:pt x="7" y="161"/>
                  </a:lnTo>
                  <a:lnTo>
                    <a:pt x="7" y="161"/>
                  </a:lnTo>
                  <a:lnTo>
                    <a:pt x="7" y="161"/>
                  </a:lnTo>
                  <a:lnTo>
                    <a:pt x="7" y="159"/>
                  </a:lnTo>
                  <a:lnTo>
                    <a:pt x="7" y="159"/>
                  </a:lnTo>
                  <a:lnTo>
                    <a:pt x="7" y="159"/>
                  </a:lnTo>
                  <a:lnTo>
                    <a:pt x="9" y="159"/>
                  </a:lnTo>
                  <a:lnTo>
                    <a:pt x="9" y="159"/>
                  </a:lnTo>
                  <a:lnTo>
                    <a:pt x="9" y="157"/>
                  </a:lnTo>
                  <a:lnTo>
                    <a:pt x="11" y="157"/>
                  </a:lnTo>
                  <a:lnTo>
                    <a:pt x="11" y="157"/>
                  </a:lnTo>
                  <a:lnTo>
                    <a:pt x="12" y="156"/>
                  </a:lnTo>
                  <a:lnTo>
                    <a:pt x="14" y="156"/>
                  </a:lnTo>
                  <a:lnTo>
                    <a:pt x="14" y="154"/>
                  </a:lnTo>
                  <a:lnTo>
                    <a:pt x="16" y="154"/>
                  </a:lnTo>
                  <a:lnTo>
                    <a:pt x="16" y="154"/>
                  </a:lnTo>
                  <a:lnTo>
                    <a:pt x="16" y="154"/>
                  </a:lnTo>
                  <a:lnTo>
                    <a:pt x="18" y="154"/>
                  </a:lnTo>
                  <a:lnTo>
                    <a:pt x="20" y="154"/>
                  </a:lnTo>
                  <a:lnTo>
                    <a:pt x="20" y="152"/>
                  </a:lnTo>
                  <a:lnTo>
                    <a:pt x="21" y="150"/>
                  </a:lnTo>
                  <a:lnTo>
                    <a:pt x="21" y="150"/>
                  </a:lnTo>
                  <a:lnTo>
                    <a:pt x="21" y="148"/>
                  </a:lnTo>
                  <a:lnTo>
                    <a:pt x="21" y="148"/>
                  </a:lnTo>
                  <a:lnTo>
                    <a:pt x="20" y="146"/>
                  </a:lnTo>
                  <a:lnTo>
                    <a:pt x="20" y="146"/>
                  </a:lnTo>
                  <a:lnTo>
                    <a:pt x="20" y="146"/>
                  </a:lnTo>
                  <a:lnTo>
                    <a:pt x="20" y="145"/>
                  </a:lnTo>
                  <a:lnTo>
                    <a:pt x="20" y="145"/>
                  </a:lnTo>
                  <a:lnTo>
                    <a:pt x="20" y="143"/>
                  </a:lnTo>
                  <a:lnTo>
                    <a:pt x="20" y="143"/>
                  </a:lnTo>
                  <a:lnTo>
                    <a:pt x="20" y="143"/>
                  </a:lnTo>
                  <a:lnTo>
                    <a:pt x="20" y="141"/>
                  </a:lnTo>
                  <a:lnTo>
                    <a:pt x="20" y="139"/>
                  </a:lnTo>
                  <a:lnTo>
                    <a:pt x="20" y="137"/>
                  </a:lnTo>
                  <a:lnTo>
                    <a:pt x="18" y="135"/>
                  </a:lnTo>
                  <a:lnTo>
                    <a:pt x="18" y="134"/>
                  </a:lnTo>
                  <a:lnTo>
                    <a:pt x="18" y="132"/>
                  </a:lnTo>
                  <a:lnTo>
                    <a:pt x="18" y="132"/>
                  </a:lnTo>
                  <a:lnTo>
                    <a:pt x="18" y="130"/>
                  </a:lnTo>
                  <a:lnTo>
                    <a:pt x="20" y="130"/>
                  </a:lnTo>
                  <a:lnTo>
                    <a:pt x="20" y="130"/>
                  </a:lnTo>
                  <a:lnTo>
                    <a:pt x="20" y="130"/>
                  </a:lnTo>
                  <a:lnTo>
                    <a:pt x="21" y="130"/>
                  </a:lnTo>
                  <a:lnTo>
                    <a:pt x="21" y="130"/>
                  </a:lnTo>
                  <a:lnTo>
                    <a:pt x="21" y="130"/>
                  </a:lnTo>
                  <a:lnTo>
                    <a:pt x="21" y="130"/>
                  </a:lnTo>
                  <a:lnTo>
                    <a:pt x="23" y="130"/>
                  </a:lnTo>
                  <a:lnTo>
                    <a:pt x="23" y="130"/>
                  </a:lnTo>
                  <a:lnTo>
                    <a:pt x="25" y="130"/>
                  </a:lnTo>
                  <a:lnTo>
                    <a:pt x="25" y="130"/>
                  </a:lnTo>
                  <a:lnTo>
                    <a:pt x="25" y="130"/>
                  </a:lnTo>
                  <a:lnTo>
                    <a:pt x="25" y="128"/>
                  </a:lnTo>
                  <a:lnTo>
                    <a:pt x="27" y="128"/>
                  </a:lnTo>
                  <a:lnTo>
                    <a:pt x="27" y="126"/>
                  </a:lnTo>
                  <a:lnTo>
                    <a:pt x="27" y="126"/>
                  </a:lnTo>
                  <a:lnTo>
                    <a:pt x="27" y="125"/>
                  </a:lnTo>
                  <a:lnTo>
                    <a:pt x="27" y="125"/>
                  </a:lnTo>
                  <a:lnTo>
                    <a:pt x="29" y="125"/>
                  </a:lnTo>
                  <a:lnTo>
                    <a:pt x="29" y="125"/>
                  </a:lnTo>
                  <a:lnTo>
                    <a:pt x="29" y="125"/>
                  </a:lnTo>
                  <a:lnTo>
                    <a:pt x="29" y="123"/>
                  </a:lnTo>
                  <a:lnTo>
                    <a:pt x="29" y="123"/>
                  </a:lnTo>
                  <a:lnTo>
                    <a:pt x="29" y="123"/>
                  </a:lnTo>
                  <a:lnTo>
                    <a:pt x="27" y="123"/>
                  </a:lnTo>
                  <a:lnTo>
                    <a:pt x="29" y="121"/>
                  </a:lnTo>
                  <a:lnTo>
                    <a:pt x="29" y="121"/>
                  </a:lnTo>
                  <a:lnTo>
                    <a:pt x="29" y="121"/>
                  </a:lnTo>
                  <a:lnTo>
                    <a:pt x="29" y="121"/>
                  </a:lnTo>
                  <a:lnTo>
                    <a:pt x="31" y="121"/>
                  </a:lnTo>
                  <a:lnTo>
                    <a:pt x="31" y="121"/>
                  </a:lnTo>
                  <a:lnTo>
                    <a:pt x="31" y="121"/>
                  </a:lnTo>
                  <a:lnTo>
                    <a:pt x="32" y="121"/>
                  </a:lnTo>
                  <a:lnTo>
                    <a:pt x="32" y="121"/>
                  </a:lnTo>
                  <a:lnTo>
                    <a:pt x="32" y="123"/>
                  </a:lnTo>
                  <a:lnTo>
                    <a:pt x="32" y="123"/>
                  </a:lnTo>
                  <a:lnTo>
                    <a:pt x="34" y="123"/>
                  </a:lnTo>
                  <a:lnTo>
                    <a:pt x="34" y="123"/>
                  </a:lnTo>
                  <a:lnTo>
                    <a:pt x="34" y="123"/>
                  </a:lnTo>
                  <a:lnTo>
                    <a:pt x="36" y="123"/>
                  </a:lnTo>
                  <a:lnTo>
                    <a:pt x="38" y="123"/>
                  </a:lnTo>
                  <a:lnTo>
                    <a:pt x="38" y="123"/>
                  </a:lnTo>
                  <a:lnTo>
                    <a:pt x="40" y="123"/>
                  </a:lnTo>
                  <a:lnTo>
                    <a:pt x="40" y="121"/>
                  </a:lnTo>
                  <a:lnTo>
                    <a:pt x="40" y="121"/>
                  </a:lnTo>
                  <a:lnTo>
                    <a:pt x="40" y="121"/>
                  </a:lnTo>
                  <a:lnTo>
                    <a:pt x="40" y="119"/>
                  </a:lnTo>
                  <a:lnTo>
                    <a:pt x="42" y="119"/>
                  </a:lnTo>
                  <a:lnTo>
                    <a:pt x="42" y="119"/>
                  </a:lnTo>
                  <a:lnTo>
                    <a:pt x="42" y="117"/>
                  </a:lnTo>
                  <a:lnTo>
                    <a:pt x="42" y="117"/>
                  </a:lnTo>
                  <a:lnTo>
                    <a:pt x="42" y="117"/>
                  </a:lnTo>
                  <a:lnTo>
                    <a:pt x="42" y="117"/>
                  </a:lnTo>
                  <a:lnTo>
                    <a:pt x="42" y="115"/>
                  </a:lnTo>
                  <a:lnTo>
                    <a:pt x="42" y="115"/>
                  </a:lnTo>
                  <a:lnTo>
                    <a:pt x="42" y="114"/>
                  </a:lnTo>
                  <a:lnTo>
                    <a:pt x="40" y="114"/>
                  </a:lnTo>
                  <a:lnTo>
                    <a:pt x="40" y="114"/>
                  </a:lnTo>
                  <a:lnTo>
                    <a:pt x="40" y="114"/>
                  </a:lnTo>
                  <a:lnTo>
                    <a:pt x="40" y="114"/>
                  </a:lnTo>
                  <a:lnTo>
                    <a:pt x="40" y="112"/>
                  </a:lnTo>
                  <a:lnTo>
                    <a:pt x="42" y="112"/>
                  </a:lnTo>
                  <a:lnTo>
                    <a:pt x="42" y="112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08"/>
                  </a:lnTo>
                  <a:lnTo>
                    <a:pt x="43" y="106"/>
                  </a:lnTo>
                  <a:lnTo>
                    <a:pt x="43" y="106"/>
                  </a:lnTo>
                  <a:lnTo>
                    <a:pt x="43" y="106"/>
                  </a:lnTo>
                  <a:lnTo>
                    <a:pt x="45" y="104"/>
                  </a:lnTo>
                  <a:lnTo>
                    <a:pt x="45" y="104"/>
                  </a:lnTo>
                  <a:lnTo>
                    <a:pt x="45" y="103"/>
                  </a:lnTo>
                  <a:lnTo>
                    <a:pt x="45" y="103"/>
                  </a:lnTo>
                  <a:lnTo>
                    <a:pt x="47" y="103"/>
                  </a:lnTo>
                  <a:lnTo>
                    <a:pt x="47" y="101"/>
                  </a:lnTo>
                  <a:lnTo>
                    <a:pt x="47" y="101"/>
                  </a:lnTo>
                  <a:lnTo>
                    <a:pt x="47" y="99"/>
                  </a:lnTo>
                  <a:lnTo>
                    <a:pt x="47" y="99"/>
                  </a:lnTo>
                  <a:lnTo>
                    <a:pt x="47" y="97"/>
                  </a:lnTo>
                  <a:lnTo>
                    <a:pt x="47" y="97"/>
                  </a:lnTo>
                  <a:lnTo>
                    <a:pt x="47" y="95"/>
                  </a:lnTo>
                  <a:lnTo>
                    <a:pt x="47" y="95"/>
                  </a:lnTo>
                  <a:lnTo>
                    <a:pt x="49" y="93"/>
                  </a:lnTo>
                  <a:lnTo>
                    <a:pt x="49" y="92"/>
                  </a:lnTo>
                  <a:lnTo>
                    <a:pt x="49" y="92"/>
                  </a:lnTo>
                  <a:lnTo>
                    <a:pt x="49" y="90"/>
                  </a:lnTo>
                  <a:lnTo>
                    <a:pt x="49" y="90"/>
                  </a:lnTo>
                  <a:lnTo>
                    <a:pt x="49" y="90"/>
                  </a:lnTo>
                  <a:lnTo>
                    <a:pt x="49" y="90"/>
                  </a:lnTo>
                  <a:lnTo>
                    <a:pt x="49" y="90"/>
                  </a:lnTo>
                  <a:lnTo>
                    <a:pt x="51" y="90"/>
                  </a:lnTo>
                  <a:lnTo>
                    <a:pt x="51" y="90"/>
                  </a:lnTo>
                  <a:lnTo>
                    <a:pt x="51" y="90"/>
                  </a:lnTo>
                  <a:lnTo>
                    <a:pt x="51" y="90"/>
                  </a:lnTo>
                  <a:lnTo>
                    <a:pt x="51" y="90"/>
                  </a:lnTo>
                  <a:lnTo>
                    <a:pt x="53" y="90"/>
                  </a:lnTo>
                  <a:lnTo>
                    <a:pt x="53" y="90"/>
                  </a:lnTo>
                  <a:lnTo>
                    <a:pt x="54" y="88"/>
                  </a:lnTo>
                  <a:lnTo>
                    <a:pt x="54" y="88"/>
                  </a:lnTo>
                  <a:lnTo>
                    <a:pt x="54" y="86"/>
                  </a:lnTo>
                  <a:lnTo>
                    <a:pt x="56" y="86"/>
                  </a:lnTo>
                  <a:lnTo>
                    <a:pt x="56" y="84"/>
                  </a:lnTo>
                  <a:lnTo>
                    <a:pt x="56" y="84"/>
                  </a:lnTo>
                  <a:lnTo>
                    <a:pt x="56" y="84"/>
                  </a:lnTo>
                  <a:lnTo>
                    <a:pt x="56" y="86"/>
                  </a:lnTo>
                  <a:lnTo>
                    <a:pt x="56" y="90"/>
                  </a:lnTo>
                  <a:lnTo>
                    <a:pt x="56" y="90"/>
                  </a:lnTo>
                  <a:lnTo>
                    <a:pt x="56" y="90"/>
                  </a:lnTo>
                  <a:lnTo>
                    <a:pt x="56" y="92"/>
                  </a:lnTo>
                  <a:lnTo>
                    <a:pt x="56" y="92"/>
                  </a:lnTo>
                  <a:lnTo>
                    <a:pt x="56" y="92"/>
                  </a:lnTo>
                  <a:lnTo>
                    <a:pt x="56" y="93"/>
                  </a:lnTo>
                  <a:lnTo>
                    <a:pt x="56" y="93"/>
                  </a:lnTo>
                  <a:lnTo>
                    <a:pt x="56" y="93"/>
                  </a:lnTo>
                  <a:lnTo>
                    <a:pt x="56" y="93"/>
                  </a:lnTo>
                  <a:lnTo>
                    <a:pt x="56" y="93"/>
                  </a:lnTo>
                  <a:lnTo>
                    <a:pt x="56" y="95"/>
                  </a:lnTo>
                  <a:lnTo>
                    <a:pt x="56" y="95"/>
                  </a:lnTo>
                  <a:lnTo>
                    <a:pt x="56" y="95"/>
                  </a:lnTo>
                  <a:lnTo>
                    <a:pt x="56" y="95"/>
                  </a:lnTo>
                  <a:lnTo>
                    <a:pt x="56" y="93"/>
                  </a:lnTo>
                  <a:lnTo>
                    <a:pt x="54" y="93"/>
                  </a:lnTo>
                  <a:lnTo>
                    <a:pt x="54" y="93"/>
                  </a:lnTo>
                  <a:lnTo>
                    <a:pt x="54" y="92"/>
                  </a:lnTo>
                  <a:lnTo>
                    <a:pt x="54" y="92"/>
                  </a:lnTo>
                  <a:lnTo>
                    <a:pt x="53" y="93"/>
                  </a:lnTo>
                  <a:lnTo>
                    <a:pt x="53" y="93"/>
                  </a:lnTo>
                  <a:lnTo>
                    <a:pt x="53" y="93"/>
                  </a:lnTo>
                  <a:lnTo>
                    <a:pt x="53" y="95"/>
                  </a:lnTo>
                  <a:lnTo>
                    <a:pt x="53" y="97"/>
                  </a:lnTo>
                  <a:lnTo>
                    <a:pt x="53" y="97"/>
                  </a:lnTo>
                  <a:lnTo>
                    <a:pt x="53" y="99"/>
                  </a:lnTo>
                  <a:lnTo>
                    <a:pt x="54" y="99"/>
                  </a:lnTo>
                  <a:lnTo>
                    <a:pt x="54" y="101"/>
                  </a:lnTo>
                  <a:lnTo>
                    <a:pt x="56" y="103"/>
                  </a:lnTo>
                  <a:lnTo>
                    <a:pt x="56" y="103"/>
                  </a:lnTo>
                  <a:lnTo>
                    <a:pt x="56" y="104"/>
                  </a:lnTo>
                  <a:lnTo>
                    <a:pt x="56" y="104"/>
                  </a:lnTo>
                  <a:lnTo>
                    <a:pt x="58" y="103"/>
                  </a:lnTo>
                  <a:lnTo>
                    <a:pt x="58" y="103"/>
                  </a:lnTo>
                  <a:lnTo>
                    <a:pt x="58" y="104"/>
                  </a:lnTo>
                  <a:lnTo>
                    <a:pt x="58" y="104"/>
                  </a:lnTo>
                  <a:lnTo>
                    <a:pt x="58" y="104"/>
                  </a:lnTo>
                  <a:lnTo>
                    <a:pt x="58" y="106"/>
                  </a:lnTo>
                  <a:lnTo>
                    <a:pt x="58" y="106"/>
                  </a:lnTo>
                  <a:lnTo>
                    <a:pt x="58" y="106"/>
                  </a:lnTo>
                  <a:lnTo>
                    <a:pt x="58" y="106"/>
                  </a:lnTo>
                  <a:lnTo>
                    <a:pt x="58" y="106"/>
                  </a:lnTo>
                  <a:lnTo>
                    <a:pt x="56" y="106"/>
                  </a:lnTo>
                  <a:lnTo>
                    <a:pt x="56" y="104"/>
                  </a:lnTo>
                  <a:lnTo>
                    <a:pt x="56" y="104"/>
                  </a:lnTo>
                  <a:lnTo>
                    <a:pt x="56" y="106"/>
                  </a:lnTo>
                  <a:lnTo>
                    <a:pt x="56" y="106"/>
                  </a:lnTo>
                  <a:lnTo>
                    <a:pt x="56" y="108"/>
                  </a:lnTo>
                  <a:lnTo>
                    <a:pt x="56" y="108"/>
                  </a:lnTo>
                  <a:lnTo>
                    <a:pt x="56" y="110"/>
                  </a:lnTo>
                  <a:lnTo>
                    <a:pt x="54" y="112"/>
                  </a:lnTo>
                  <a:lnTo>
                    <a:pt x="54" y="112"/>
                  </a:lnTo>
                  <a:lnTo>
                    <a:pt x="54" y="112"/>
                  </a:lnTo>
                  <a:lnTo>
                    <a:pt x="54" y="112"/>
                  </a:lnTo>
                  <a:lnTo>
                    <a:pt x="54" y="114"/>
                  </a:lnTo>
                  <a:lnTo>
                    <a:pt x="54" y="115"/>
                  </a:lnTo>
                  <a:lnTo>
                    <a:pt x="54" y="115"/>
                  </a:lnTo>
                  <a:lnTo>
                    <a:pt x="54" y="115"/>
                  </a:lnTo>
                  <a:lnTo>
                    <a:pt x="54" y="117"/>
                  </a:lnTo>
                  <a:lnTo>
                    <a:pt x="54" y="117"/>
                  </a:lnTo>
                  <a:lnTo>
                    <a:pt x="54" y="117"/>
                  </a:lnTo>
                  <a:lnTo>
                    <a:pt x="54" y="117"/>
                  </a:lnTo>
                  <a:lnTo>
                    <a:pt x="54" y="117"/>
                  </a:lnTo>
                  <a:lnTo>
                    <a:pt x="54" y="117"/>
                  </a:lnTo>
                  <a:lnTo>
                    <a:pt x="54" y="115"/>
                  </a:lnTo>
                  <a:lnTo>
                    <a:pt x="54" y="115"/>
                  </a:lnTo>
                  <a:lnTo>
                    <a:pt x="56" y="115"/>
                  </a:lnTo>
                  <a:lnTo>
                    <a:pt x="56" y="115"/>
                  </a:lnTo>
                  <a:lnTo>
                    <a:pt x="56" y="114"/>
                  </a:lnTo>
                  <a:lnTo>
                    <a:pt x="56" y="114"/>
                  </a:lnTo>
                  <a:lnTo>
                    <a:pt x="56" y="114"/>
                  </a:lnTo>
                  <a:lnTo>
                    <a:pt x="56" y="114"/>
                  </a:lnTo>
                  <a:lnTo>
                    <a:pt x="56" y="114"/>
                  </a:lnTo>
                  <a:lnTo>
                    <a:pt x="56" y="114"/>
                  </a:lnTo>
                  <a:lnTo>
                    <a:pt x="56" y="114"/>
                  </a:lnTo>
                  <a:lnTo>
                    <a:pt x="56" y="114"/>
                  </a:lnTo>
                  <a:lnTo>
                    <a:pt x="56" y="115"/>
                  </a:lnTo>
                  <a:lnTo>
                    <a:pt x="58" y="115"/>
                  </a:lnTo>
                  <a:lnTo>
                    <a:pt x="58" y="117"/>
                  </a:lnTo>
                  <a:lnTo>
                    <a:pt x="58" y="117"/>
                  </a:lnTo>
                  <a:lnTo>
                    <a:pt x="58" y="119"/>
                  </a:lnTo>
                  <a:lnTo>
                    <a:pt x="58" y="119"/>
                  </a:lnTo>
                  <a:lnTo>
                    <a:pt x="58" y="121"/>
                  </a:lnTo>
                  <a:lnTo>
                    <a:pt x="58" y="121"/>
                  </a:lnTo>
                  <a:lnTo>
                    <a:pt x="58" y="121"/>
                  </a:lnTo>
                  <a:lnTo>
                    <a:pt x="58" y="121"/>
                  </a:lnTo>
                  <a:lnTo>
                    <a:pt x="58" y="121"/>
                  </a:lnTo>
                  <a:lnTo>
                    <a:pt x="58" y="121"/>
                  </a:lnTo>
                  <a:lnTo>
                    <a:pt x="58" y="121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6" y="125"/>
                  </a:lnTo>
                  <a:lnTo>
                    <a:pt x="56" y="125"/>
                  </a:lnTo>
                  <a:lnTo>
                    <a:pt x="56" y="126"/>
                  </a:lnTo>
                  <a:lnTo>
                    <a:pt x="56" y="128"/>
                  </a:lnTo>
                  <a:lnTo>
                    <a:pt x="56" y="130"/>
                  </a:lnTo>
                  <a:lnTo>
                    <a:pt x="56" y="130"/>
                  </a:lnTo>
                  <a:lnTo>
                    <a:pt x="56" y="132"/>
                  </a:lnTo>
                  <a:lnTo>
                    <a:pt x="56" y="132"/>
                  </a:lnTo>
                  <a:lnTo>
                    <a:pt x="56" y="132"/>
                  </a:lnTo>
                  <a:lnTo>
                    <a:pt x="56" y="134"/>
                  </a:lnTo>
                  <a:lnTo>
                    <a:pt x="56" y="134"/>
                  </a:lnTo>
                  <a:lnTo>
                    <a:pt x="56" y="134"/>
                  </a:lnTo>
                  <a:lnTo>
                    <a:pt x="58" y="135"/>
                  </a:lnTo>
                  <a:lnTo>
                    <a:pt x="58" y="135"/>
                  </a:lnTo>
                  <a:lnTo>
                    <a:pt x="58" y="135"/>
                  </a:lnTo>
                  <a:lnTo>
                    <a:pt x="58" y="135"/>
                  </a:lnTo>
                  <a:lnTo>
                    <a:pt x="58" y="135"/>
                  </a:lnTo>
                  <a:lnTo>
                    <a:pt x="58" y="137"/>
                  </a:lnTo>
                  <a:lnTo>
                    <a:pt x="58" y="137"/>
                  </a:lnTo>
                  <a:lnTo>
                    <a:pt x="58" y="137"/>
                  </a:lnTo>
                  <a:lnTo>
                    <a:pt x="58" y="139"/>
                  </a:lnTo>
                  <a:lnTo>
                    <a:pt x="60" y="139"/>
                  </a:lnTo>
                  <a:lnTo>
                    <a:pt x="60" y="139"/>
                  </a:lnTo>
                  <a:lnTo>
                    <a:pt x="60" y="141"/>
                  </a:lnTo>
                  <a:lnTo>
                    <a:pt x="60" y="141"/>
                  </a:lnTo>
                  <a:lnTo>
                    <a:pt x="62" y="141"/>
                  </a:lnTo>
                  <a:lnTo>
                    <a:pt x="62" y="141"/>
                  </a:lnTo>
                  <a:lnTo>
                    <a:pt x="62" y="139"/>
                  </a:lnTo>
                  <a:lnTo>
                    <a:pt x="62" y="139"/>
                  </a:lnTo>
                  <a:lnTo>
                    <a:pt x="62" y="139"/>
                  </a:lnTo>
                  <a:lnTo>
                    <a:pt x="62" y="139"/>
                  </a:lnTo>
                  <a:lnTo>
                    <a:pt x="62" y="139"/>
                  </a:lnTo>
                  <a:lnTo>
                    <a:pt x="63" y="137"/>
                  </a:lnTo>
                  <a:lnTo>
                    <a:pt x="62" y="135"/>
                  </a:lnTo>
                  <a:lnTo>
                    <a:pt x="62" y="135"/>
                  </a:lnTo>
                  <a:lnTo>
                    <a:pt x="63" y="134"/>
                  </a:lnTo>
                  <a:lnTo>
                    <a:pt x="63" y="134"/>
                  </a:lnTo>
                  <a:lnTo>
                    <a:pt x="63" y="132"/>
                  </a:lnTo>
                  <a:lnTo>
                    <a:pt x="63" y="132"/>
                  </a:lnTo>
                  <a:lnTo>
                    <a:pt x="63" y="130"/>
                  </a:lnTo>
                  <a:lnTo>
                    <a:pt x="63" y="130"/>
                  </a:lnTo>
                  <a:lnTo>
                    <a:pt x="63" y="130"/>
                  </a:lnTo>
                  <a:lnTo>
                    <a:pt x="63" y="130"/>
                  </a:lnTo>
                  <a:lnTo>
                    <a:pt x="63" y="128"/>
                  </a:lnTo>
                  <a:lnTo>
                    <a:pt x="63" y="128"/>
                  </a:lnTo>
                  <a:lnTo>
                    <a:pt x="65" y="128"/>
                  </a:lnTo>
                  <a:lnTo>
                    <a:pt x="65" y="126"/>
                  </a:lnTo>
                  <a:lnTo>
                    <a:pt x="65" y="126"/>
                  </a:lnTo>
                  <a:lnTo>
                    <a:pt x="65" y="125"/>
                  </a:lnTo>
                  <a:lnTo>
                    <a:pt x="65" y="125"/>
                  </a:lnTo>
                  <a:lnTo>
                    <a:pt x="65" y="125"/>
                  </a:lnTo>
                  <a:lnTo>
                    <a:pt x="65" y="125"/>
                  </a:lnTo>
                  <a:lnTo>
                    <a:pt x="65" y="125"/>
                  </a:lnTo>
                  <a:lnTo>
                    <a:pt x="65" y="125"/>
                  </a:lnTo>
                  <a:lnTo>
                    <a:pt x="65" y="123"/>
                  </a:lnTo>
                  <a:lnTo>
                    <a:pt x="65" y="123"/>
                  </a:lnTo>
                  <a:lnTo>
                    <a:pt x="65" y="123"/>
                  </a:lnTo>
                  <a:lnTo>
                    <a:pt x="63" y="123"/>
                  </a:lnTo>
                  <a:lnTo>
                    <a:pt x="63" y="123"/>
                  </a:lnTo>
                  <a:lnTo>
                    <a:pt x="63" y="123"/>
                  </a:lnTo>
                  <a:lnTo>
                    <a:pt x="63" y="123"/>
                  </a:lnTo>
                  <a:lnTo>
                    <a:pt x="63" y="125"/>
                  </a:lnTo>
                  <a:lnTo>
                    <a:pt x="63" y="125"/>
                  </a:lnTo>
                  <a:lnTo>
                    <a:pt x="63" y="125"/>
                  </a:lnTo>
                  <a:lnTo>
                    <a:pt x="62" y="125"/>
                  </a:lnTo>
                  <a:lnTo>
                    <a:pt x="62" y="125"/>
                  </a:lnTo>
                  <a:lnTo>
                    <a:pt x="62" y="125"/>
                  </a:lnTo>
                  <a:lnTo>
                    <a:pt x="62" y="125"/>
                  </a:lnTo>
                  <a:lnTo>
                    <a:pt x="62" y="123"/>
                  </a:lnTo>
                  <a:lnTo>
                    <a:pt x="62" y="123"/>
                  </a:lnTo>
                  <a:lnTo>
                    <a:pt x="63" y="121"/>
                  </a:lnTo>
                  <a:lnTo>
                    <a:pt x="63" y="119"/>
                  </a:lnTo>
                  <a:lnTo>
                    <a:pt x="63" y="119"/>
                  </a:lnTo>
                  <a:lnTo>
                    <a:pt x="63" y="117"/>
                  </a:lnTo>
                  <a:lnTo>
                    <a:pt x="63" y="117"/>
                  </a:lnTo>
                  <a:lnTo>
                    <a:pt x="63" y="115"/>
                  </a:lnTo>
                  <a:lnTo>
                    <a:pt x="63" y="114"/>
                  </a:lnTo>
                  <a:lnTo>
                    <a:pt x="63" y="114"/>
                  </a:lnTo>
                  <a:lnTo>
                    <a:pt x="63" y="114"/>
                  </a:lnTo>
                  <a:lnTo>
                    <a:pt x="65" y="112"/>
                  </a:lnTo>
                  <a:lnTo>
                    <a:pt x="65" y="112"/>
                  </a:lnTo>
                  <a:lnTo>
                    <a:pt x="65" y="112"/>
                  </a:lnTo>
                  <a:lnTo>
                    <a:pt x="67" y="110"/>
                  </a:lnTo>
                  <a:lnTo>
                    <a:pt x="67" y="112"/>
                  </a:lnTo>
                  <a:lnTo>
                    <a:pt x="69" y="112"/>
                  </a:lnTo>
                  <a:lnTo>
                    <a:pt x="69" y="114"/>
                  </a:lnTo>
                  <a:lnTo>
                    <a:pt x="69" y="114"/>
                  </a:lnTo>
                  <a:lnTo>
                    <a:pt x="69" y="114"/>
                  </a:lnTo>
                  <a:lnTo>
                    <a:pt x="69" y="114"/>
                  </a:lnTo>
                  <a:lnTo>
                    <a:pt x="69" y="114"/>
                  </a:lnTo>
                  <a:lnTo>
                    <a:pt x="69" y="114"/>
                  </a:lnTo>
                  <a:lnTo>
                    <a:pt x="67" y="114"/>
                  </a:lnTo>
                  <a:lnTo>
                    <a:pt x="67" y="114"/>
                  </a:lnTo>
                  <a:lnTo>
                    <a:pt x="67" y="114"/>
                  </a:lnTo>
                  <a:lnTo>
                    <a:pt x="67" y="114"/>
                  </a:lnTo>
                  <a:lnTo>
                    <a:pt x="67" y="115"/>
                  </a:lnTo>
                  <a:lnTo>
                    <a:pt x="67" y="115"/>
                  </a:lnTo>
                  <a:lnTo>
                    <a:pt x="67" y="117"/>
                  </a:lnTo>
                  <a:lnTo>
                    <a:pt x="67" y="117"/>
                  </a:lnTo>
                  <a:lnTo>
                    <a:pt x="67" y="117"/>
                  </a:lnTo>
                  <a:lnTo>
                    <a:pt x="67" y="119"/>
                  </a:lnTo>
                  <a:lnTo>
                    <a:pt x="67" y="119"/>
                  </a:lnTo>
                  <a:lnTo>
                    <a:pt x="69" y="119"/>
                  </a:lnTo>
                  <a:lnTo>
                    <a:pt x="69" y="121"/>
                  </a:lnTo>
                  <a:lnTo>
                    <a:pt x="69" y="121"/>
                  </a:lnTo>
                  <a:lnTo>
                    <a:pt x="69" y="121"/>
                  </a:lnTo>
                  <a:lnTo>
                    <a:pt x="69" y="121"/>
                  </a:lnTo>
                  <a:lnTo>
                    <a:pt x="67" y="121"/>
                  </a:lnTo>
                  <a:lnTo>
                    <a:pt x="67" y="121"/>
                  </a:lnTo>
                  <a:lnTo>
                    <a:pt x="69" y="123"/>
                  </a:lnTo>
                  <a:lnTo>
                    <a:pt x="69" y="123"/>
                  </a:lnTo>
                  <a:lnTo>
                    <a:pt x="69" y="123"/>
                  </a:lnTo>
                  <a:lnTo>
                    <a:pt x="69" y="123"/>
                  </a:lnTo>
                  <a:lnTo>
                    <a:pt x="69" y="125"/>
                  </a:lnTo>
                  <a:lnTo>
                    <a:pt x="69" y="125"/>
                  </a:lnTo>
                  <a:lnTo>
                    <a:pt x="69" y="125"/>
                  </a:lnTo>
                  <a:lnTo>
                    <a:pt x="69" y="126"/>
                  </a:lnTo>
                  <a:lnTo>
                    <a:pt x="69" y="126"/>
                  </a:lnTo>
                  <a:lnTo>
                    <a:pt x="69" y="128"/>
                  </a:lnTo>
                  <a:lnTo>
                    <a:pt x="67" y="130"/>
                  </a:lnTo>
                  <a:lnTo>
                    <a:pt x="65" y="132"/>
                  </a:lnTo>
                  <a:lnTo>
                    <a:pt x="65" y="132"/>
                  </a:lnTo>
                  <a:lnTo>
                    <a:pt x="65" y="132"/>
                  </a:lnTo>
                  <a:lnTo>
                    <a:pt x="65" y="132"/>
                  </a:lnTo>
                  <a:lnTo>
                    <a:pt x="65" y="134"/>
                  </a:lnTo>
                  <a:lnTo>
                    <a:pt x="65" y="135"/>
                  </a:lnTo>
                  <a:lnTo>
                    <a:pt x="65" y="135"/>
                  </a:lnTo>
                  <a:lnTo>
                    <a:pt x="65" y="137"/>
                  </a:lnTo>
                  <a:lnTo>
                    <a:pt x="65" y="137"/>
                  </a:lnTo>
                  <a:lnTo>
                    <a:pt x="65" y="139"/>
                  </a:lnTo>
                  <a:lnTo>
                    <a:pt x="65" y="139"/>
                  </a:lnTo>
                  <a:lnTo>
                    <a:pt x="65" y="139"/>
                  </a:lnTo>
                  <a:lnTo>
                    <a:pt x="65" y="139"/>
                  </a:lnTo>
                  <a:lnTo>
                    <a:pt x="65" y="141"/>
                  </a:lnTo>
                  <a:lnTo>
                    <a:pt x="65" y="141"/>
                  </a:lnTo>
                  <a:lnTo>
                    <a:pt x="65" y="141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9" y="139"/>
                  </a:lnTo>
                  <a:lnTo>
                    <a:pt x="69" y="139"/>
                  </a:lnTo>
                  <a:lnTo>
                    <a:pt x="69" y="139"/>
                  </a:lnTo>
                  <a:lnTo>
                    <a:pt x="69" y="139"/>
                  </a:lnTo>
                  <a:lnTo>
                    <a:pt x="69" y="137"/>
                  </a:lnTo>
                  <a:lnTo>
                    <a:pt x="71" y="137"/>
                  </a:lnTo>
                  <a:lnTo>
                    <a:pt x="71" y="137"/>
                  </a:lnTo>
                  <a:lnTo>
                    <a:pt x="71" y="135"/>
                  </a:lnTo>
                  <a:lnTo>
                    <a:pt x="71" y="135"/>
                  </a:lnTo>
                  <a:lnTo>
                    <a:pt x="71" y="135"/>
                  </a:lnTo>
                  <a:lnTo>
                    <a:pt x="71" y="134"/>
                  </a:lnTo>
                  <a:lnTo>
                    <a:pt x="71" y="134"/>
                  </a:lnTo>
                  <a:lnTo>
                    <a:pt x="71" y="134"/>
                  </a:lnTo>
                  <a:lnTo>
                    <a:pt x="71" y="134"/>
                  </a:lnTo>
                  <a:lnTo>
                    <a:pt x="71" y="134"/>
                  </a:lnTo>
                  <a:lnTo>
                    <a:pt x="71" y="132"/>
                  </a:lnTo>
                  <a:lnTo>
                    <a:pt x="71" y="132"/>
                  </a:lnTo>
                  <a:lnTo>
                    <a:pt x="73" y="132"/>
                  </a:lnTo>
                  <a:lnTo>
                    <a:pt x="73" y="132"/>
                  </a:lnTo>
                  <a:lnTo>
                    <a:pt x="73" y="130"/>
                  </a:lnTo>
                  <a:lnTo>
                    <a:pt x="73" y="130"/>
                  </a:lnTo>
                  <a:lnTo>
                    <a:pt x="73" y="130"/>
                  </a:lnTo>
                  <a:lnTo>
                    <a:pt x="73" y="128"/>
                  </a:lnTo>
                  <a:lnTo>
                    <a:pt x="73" y="128"/>
                  </a:lnTo>
                  <a:lnTo>
                    <a:pt x="73" y="126"/>
                  </a:lnTo>
                  <a:lnTo>
                    <a:pt x="73" y="125"/>
                  </a:lnTo>
                  <a:lnTo>
                    <a:pt x="73" y="125"/>
                  </a:lnTo>
                  <a:lnTo>
                    <a:pt x="73" y="123"/>
                  </a:lnTo>
                  <a:lnTo>
                    <a:pt x="74" y="121"/>
                  </a:lnTo>
                  <a:lnTo>
                    <a:pt x="74" y="121"/>
                  </a:lnTo>
                  <a:lnTo>
                    <a:pt x="74" y="119"/>
                  </a:lnTo>
                  <a:lnTo>
                    <a:pt x="74" y="119"/>
                  </a:lnTo>
                  <a:lnTo>
                    <a:pt x="74" y="117"/>
                  </a:lnTo>
                  <a:lnTo>
                    <a:pt x="76" y="115"/>
                  </a:lnTo>
                  <a:lnTo>
                    <a:pt x="76" y="115"/>
                  </a:lnTo>
                  <a:lnTo>
                    <a:pt x="74" y="115"/>
                  </a:lnTo>
                  <a:lnTo>
                    <a:pt x="74" y="114"/>
                  </a:lnTo>
                  <a:lnTo>
                    <a:pt x="74" y="114"/>
                  </a:lnTo>
                  <a:lnTo>
                    <a:pt x="76" y="112"/>
                  </a:lnTo>
                  <a:lnTo>
                    <a:pt x="74" y="110"/>
                  </a:lnTo>
                  <a:lnTo>
                    <a:pt x="74" y="110"/>
                  </a:lnTo>
                  <a:lnTo>
                    <a:pt x="74" y="110"/>
                  </a:lnTo>
                  <a:lnTo>
                    <a:pt x="74" y="108"/>
                  </a:lnTo>
                  <a:lnTo>
                    <a:pt x="74" y="106"/>
                  </a:lnTo>
                  <a:lnTo>
                    <a:pt x="74" y="106"/>
                  </a:lnTo>
                  <a:lnTo>
                    <a:pt x="74" y="104"/>
                  </a:lnTo>
                  <a:lnTo>
                    <a:pt x="74" y="104"/>
                  </a:lnTo>
                  <a:lnTo>
                    <a:pt x="74" y="104"/>
                  </a:lnTo>
                  <a:lnTo>
                    <a:pt x="74" y="103"/>
                  </a:lnTo>
                  <a:lnTo>
                    <a:pt x="74" y="103"/>
                  </a:lnTo>
                  <a:lnTo>
                    <a:pt x="74" y="101"/>
                  </a:lnTo>
                  <a:lnTo>
                    <a:pt x="74" y="99"/>
                  </a:lnTo>
                  <a:lnTo>
                    <a:pt x="74" y="99"/>
                  </a:lnTo>
                  <a:lnTo>
                    <a:pt x="74" y="99"/>
                  </a:lnTo>
                  <a:lnTo>
                    <a:pt x="74" y="99"/>
                  </a:lnTo>
                  <a:lnTo>
                    <a:pt x="74" y="99"/>
                  </a:lnTo>
                  <a:lnTo>
                    <a:pt x="74" y="99"/>
                  </a:lnTo>
                  <a:lnTo>
                    <a:pt x="74" y="97"/>
                  </a:lnTo>
                  <a:lnTo>
                    <a:pt x="74" y="97"/>
                  </a:lnTo>
                  <a:lnTo>
                    <a:pt x="74" y="97"/>
                  </a:lnTo>
                  <a:lnTo>
                    <a:pt x="74" y="95"/>
                  </a:lnTo>
                  <a:lnTo>
                    <a:pt x="74" y="95"/>
                  </a:lnTo>
                  <a:lnTo>
                    <a:pt x="74" y="95"/>
                  </a:lnTo>
                  <a:lnTo>
                    <a:pt x="74" y="93"/>
                  </a:lnTo>
                  <a:lnTo>
                    <a:pt x="73" y="93"/>
                  </a:lnTo>
                  <a:lnTo>
                    <a:pt x="73" y="93"/>
                  </a:lnTo>
                  <a:lnTo>
                    <a:pt x="73" y="93"/>
                  </a:lnTo>
                  <a:lnTo>
                    <a:pt x="73" y="93"/>
                  </a:lnTo>
                  <a:lnTo>
                    <a:pt x="73" y="92"/>
                  </a:lnTo>
                  <a:lnTo>
                    <a:pt x="73" y="92"/>
                  </a:lnTo>
                  <a:lnTo>
                    <a:pt x="73" y="92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1" y="90"/>
                  </a:lnTo>
                  <a:lnTo>
                    <a:pt x="71" y="90"/>
                  </a:lnTo>
                  <a:lnTo>
                    <a:pt x="71" y="88"/>
                  </a:lnTo>
                  <a:lnTo>
                    <a:pt x="71" y="88"/>
                  </a:lnTo>
                  <a:lnTo>
                    <a:pt x="71" y="88"/>
                  </a:lnTo>
                  <a:lnTo>
                    <a:pt x="71" y="88"/>
                  </a:lnTo>
                  <a:lnTo>
                    <a:pt x="71" y="86"/>
                  </a:lnTo>
                  <a:lnTo>
                    <a:pt x="71" y="86"/>
                  </a:lnTo>
                  <a:lnTo>
                    <a:pt x="71" y="86"/>
                  </a:lnTo>
                  <a:lnTo>
                    <a:pt x="71" y="86"/>
                  </a:lnTo>
                  <a:lnTo>
                    <a:pt x="71" y="84"/>
                  </a:lnTo>
                  <a:lnTo>
                    <a:pt x="69" y="84"/>
                  </a:lnTo>
                  <a:lnTo>
                    <a:pt x="69" y="82"/>
                  </a:lnTo>
                  <a:lnTo>
                    <a:pt x="71" y="82"/>
                  </a:lnTo>
                  <a:lnTo>
                    <a:pt x="69" y="82"/>
                  </a:lnTo>
                  <a:lnTo>
                    <a:pt x="69" y="82"/>
                  </a:lnTo>
                  <a:lnTo>
                    <a:pt x="69" y="82"/>
                  </a:lnTo>
                  <a:lnTo>
                    <a:pt x="69" y="82"/>
                  </a:lnTo>
                  <a:lnTo>
                    <a:pt x="69" y="81"/>
                  </a:lnTo>
                  <a:lnTo>
                    <a:pt x="69" y="81"/>
                  </a:lnTo>
                  <a:lnTo>
                    <a:pt x="69" y="81"/>
                  </a:lnTo>
                  <a:lnTo>
                    <a:pt x="69" y="81"/>
                  </a:lnTo>
                  <a:lnTo>
                    <a:pt x="69" y="79"/>
                  </a:lnTo>
                  <a:lnTo>
                    <a:pt x="69" y="79"/>
                  </a:lnTo>
                  <a:lnTo>
                    <a:pt x="69" y="79"/>
                  </a:lnTo>
                  <a:lnTo>
                    <a:pt x="69" y="77"/>
                  </a:lnTo>
                  <a:lnTo>
                    <a:pt x="69" y="77"/>
                  </a:lnTo>
                  <a:lnTo>
                    <a:pt x="69" y="77"/>
                  </a:lnTo>
                  <a:lnTo>
                    <a:pt x="69" y="77"/>
                  </a:lnTo>
                  <a:lnTo>
                    <a:pt x="69" y="75"/>
                  </a:lnTo>
                  <a:lnTo>
                    <a:pt x="69" y="75"/>
                  </a:lnTo>
                  <a:lnTo>
                    <a:pt x="69" y="75"/>
                  </a:lnTo>
                  <a:lnTo>
                    <a:pt x="69" y="75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3" y="72"/>
                  </a:lnTo>
                  <a:lnTo>
                    <a:pt x="73" y="72"/>
                  </a:lnTo>
                  <a:lnTo>
                    <a:pt x="73" y="72"/>
                  </a:lnTo>
                  <a:lnTo>
                    <a:pt x="73" y="72"/>
                  </a:lnTo>
                  <a:lnTo>
                    <a:pt x="73" y="70"/>
                  </a:lnTo>
                  <a:lnTo>
                    <a:pt x="73" y="70"/>
                  </a:lnTo>
                  <a:lnTo>
                    <a:pt x="73" y="70"/>
                  </a:lnTo>
                  <a:lnTo>
                    <a:pt x="74" y="70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6" y="68"/>
                  </a:lnTo>
                  <a:lnTo>
                    <a:pt x="76" y="68"/>
                  </a:lnTo>
                  <a:lnTo>
                    <a:pt x="76" y="68"/>
                  </a:lnTo>
                  <a:lnTo>
                    <a:pt x="76" y="68"/>
                  </a:lnTo>
                  <a:lnTo>
                    <a:pt x="76" y="68"/>
                  </a:lnTo>
                  <a:lnTo>
                    <a:pt x="78" y="68"/>
                  </a:lnTo>
                  <a:lnTo>
                    <a:pt x="78" y="66"/>
                  </a:lnTo>
                  <a:lnTo>
                    <a:pt x="78" y="66"/>
                  </a:lnTo>
                  <a:lnTo>
                    <a:pt x="78" y="66"/>
                  </a:lnTo>
                  <a:lnTo>
                    <a:pt x="78" y="64"/>
                  </a:lnTo>
                  <a:lnTo>
                    <a:pt x="78" y="64"/>
                  </a:lnTo>
                  <a:lnTo>
                    <a:pt x="78" y="64"/>
                  </a:lnTo>
                  <a:lnTo>
                    <a:pt x="80" y="64"/>
                  </a:lnTo>
                  <a:lnTo>
                    <a:pt x="80" y="64"/>
                  </a:lnTo>
                  <a:lnTo>
                    <a:pt x="80" y="64"/>
                  </a:lnTo>
                  <a:lnTo>
                    <a:pt x="80" y="62"/>
                  </a:lnTo>
                  <a:lnTo>
                    <a:pt x="82" y="62"/>
                  </a:lnTo>
                  <a:lnTo>
                    <a:pt x="82" y="62"/>
                  </a:lnTo>
                  <a:lnTo>
                    <a:pt x="82" y="61"/>
                  </a:lnTo>
                  <a:lnTo>
                    <a:pt x="82" y="61"/>
                  </a:lnTo>
                  <a:lnTo>
                    <a:pt x="82" y="61"/>
                  </a:lnTo>
                  <a:lnTo>
                    <a:pt x="84" y="61"/>
                  </a:lnTo>
                  <a:lnTo>
                    <a:pt x="84" y="61"/>
                  </a:lnTo>
                  <a:lnTo>
                    <a:pt x="84" y="61"/>
                  </a:lnTo>
                  <a:lnTo>
                    <a:pt x="84" y="61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7" y="59"/>
                  </a:lnTo>
                  <a:lnTo>
                    <a:pt x="87" y="57"/>
                  </a:lnTo>
                  <a:lnTo>
                    <a:pt x="87" y="57"/>
                  </a:lnTo>
                  <a:lnTo>
                    <a:pt x="89" y="59"/>
                  </a:lnTo>
                  <a:lnTo>
                    <a:pt x="89" y="59"/>
                  </a:lnTo>
                  <a:lnTo>
                    <a:pt x="89" y="59"/>
                  </a:lnTo>
                  <a:lnTo>
                    <a:pt x="89" y="59"/>
                  </a:lnTo>
                  <a:lnTo>
                    <a:pt x="91" y="57"/>
                  </a:lnTo>
                  <a:lnTo>
                    <a:pt x="91" y="57"/>
                  </a:lnTo>
                  <a:lnTo>
                    <a:pt x="93" y="57"/>
                  </a:lnTo>
                  <a:lnTo>
                    <a:pt x="95" y="57"/>
                  </a:lnTo>
                  <a:lnTo>
                    <a:pt x="95" y="57"/>
                  </a:lnTo>
                  <a:lnTo>
                    <a:pt x="96" y="57"/>
                  </a:lnTo>
                  <a:lnTo>
                    <a:pt x="96" y="57"/>
                  </a:lnTo>
                  <a:lnTo>
                    <a:pt x="98" y="57"/>
                  </a:lnTo>
                  <a:lnTo>
                    <a:pt x="98" y="55"/>
                  </a:lnTo>
                  <a:lnTo>
                    <a:pt x="98" y="55"/>
                  </a:lnTo>
                  <a:lnTo>
                    <a:pt x="98" y="55"/>
                  </a:lnTo>
                  <a:lnTo>
                    <a:pt x="100" y="55"/>
                  </a:lnTo>
                  <a:lnTo>
                    <a:pt x="102" y="55"/>
                  </a:lnTo>
                  <a:lnTo>
                    <a:pt x="102" y="53"/>
                  </a:lnTo>
                  <a:lnTo>
                    <a:pt x="104" y="51"/>
                  </a:lnTo>
                  <a:lnTo>
                    <a:pt x="104" y="51"/>
                  </a:lnTo>
                  <a:lnTo>
                    <a:pt x="106" y="51"/>
                  </a:lnTo>
                  <a:lnTo>
                    <a:pt x="106" y="50"/>
                  </a:lnTo>
                  <a:lnTo>
                    <a:pt x="106" y="50"/>
                  </a:lnTo>
                  <a:lnTo>
                    <a:pt x="104" y="50"/>
                  </a:lnTo>
                  <a:lnTo>
                    <a:pt x="104" y="50"/>
                  </a:lnTo>
                  <a:lnTo>
                    <a:pt x="104" y="50"/>
                  </a:lnTo>
                  <a:lnTo>
                    <a:pt x="104" y="50"/>
                  </a:lnTo>
                  <a:lnTo>
                    <a:pt x="104" y="50"/>
                  </a:lnTo>
                  <a:lnTo>
                    <a:pt x="102" y="50"/>
                  </a:lnTo>
                  <a:lnTo>
                    <a:pt x="102" y="50"/>
                  </a:lnTo>
                  <a:lnTo>
                    <a:pt x="100" y="50"/>
                  </a:lnTo>
                  <a:lnTo>
                    <a:pt x="100" y="50"/>
                  </a:lnTo>
                  <a:lnTo>
                    <a:pt x="100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100" y="50"/>
                  </a:lnTo>
                  <a:lnTo>
                    <a:pt x="100" y="50"/>
                  </a:lnTo>
                  <a:lnTo>
                    <a:pt x="100" y="50"/>
                  </a:lnTo>
                  <a:lnTo>
                    <a:pt x="100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96" y="50"/>
                  </a:lnTo>
                  <a:lnTo>
                    <a:pt x="96" y="50"/>
                  </a:lnTo>
                  <a:lnTo>
                    <a:pt x="96" y="50"/>
                  </a:lnTo>
                  <a:lnTo>
                    <a:pt x="95" y="50"/>
                  </a:lnTo>
                  <a:lnTo>
                    <a:pt x="95" y="50"/>
                  </a:lnTo>
                  <a:lnTo>
                    <a:pt x="93" y="50"/>
                  </a:lnTo>
                  <a:lnTo>
                    <a:pt x="93" y="50"/>
                  </a:lnTo>
                  <a:lnTo>
                    <a:pt x="93" y="50"/>
                  </a:lnTo>
                  <a:lnTo>
                    <a:pt x="93" y="48"/>
                  </a:lnTo>
                  <a:lnTo>
                    <a:pt x="91" y="48"/>
                  </a:lnTo>
                  <a:lnTo>
                    <a:pt x="91" y="48"/>
                  </a:lnTo>
                  <a:lnTo>
                    <a:pt x="89" y="46"/>
                  </a:lnTo>
                  <a:lnTo>
                    <a:pt x="89" y="46"/>
                  </a:lnTo>
                  <a:lnTo>
                    <a:pt x="89" y="44"/>
                  </a:lnTo>
                  <a:lnTo>
                    <a:pt x="87" y="44"/>
                  </a:lnTo>
                  <a:lnTo>
                    <a:pt x="87" y="42"/>
                  </a:lnTo>
                  <a:lnTo>
                    <a:pt x="87" y="42"/>
                  </a:lnTo>
                  <a:lnTo>
                    <a:pt x="85" y="40"/>
                  </a:lnTo>
                  <a:lnTo>
                    <a:pt x="85" y="40"/>
                  </a:lnTo>
                  <a:lnTo>
                    <a:pt x="85" y="39"/>
                  </a:lnTo>
                  <a:lnTo>
                    <a:pt x="85" y="39"/>
                  </a:lnTo>
                  <a:lnTo>
                    <a:pt x="85" y="37"/>
                  </a:lnTo>
                  <a:lnTo>
                    <a:pt x="84" y="37"/>
                  </a:lnTo>
                  <a:lnTo>
                    <a:pt x="84" y="37"/>
                  </a:lnTo>
                  <a:lnTo>
                    <a:pt x="84" y="35"/>
                  </a:lnTo>
                  <a:lnTo>
                    <a:pt x="84" y="35"/>
                  </a:lnTo>
                  <a:lnTo>
                    <a:pt x="84" y="35"/>
                  </a:lnTo>
                  <a:lnTo>
                    <a:pt x="84" y="33"/>
                  </a:lnTo>
                  <a:lnTo>
                    <a:pt x="84" y="33"/>
                  </a:lnTo>
                  <a:lnTo>
                    <a:pt x="84" y="33"/>
                  </a:lnTo>
                  <a:lnTo>
                    <a:pt x="84" y="31"/>
                  </a:lnTo>
                  <a:lnTo>
                    <a:pt x="84" y="31"/>
                  </a:lnTo>
                  <a:lnTo>
                    <a:pt x="85" y="31"/>
                  </a:lnTo>
                  <a:lnTo>
                    <a:pt x="85" y="29"/>
                  </a:lnTo>
                  <a:lnTo>
                    <a:pt x="85" y="28"/>
                  </a:lnTo>
                  <a:lnTo>
                    <a:pt x="85" y="28"/>
                  </a:lnTo>
                  <a:lnTo>
                    <a:pt x="85" y="26"/>
                  </a:lnTo>
                  <a:lnTo>
                    <a:pt x="85" y="26"/>
                  </a:lnTo>
                  <a:lnTo>
                    <a:pt x="85" y="26"/>
                  </a:lnTo>
                  <a:lnTo>
                    <a:pt x="85" y="26"/>
                  </a:lnTo>
                  <a:lnTo>
                    <a:pt x="87" y="24"/>
                  </a:lnTo>
                  <a:lnTo>
                    <a:pt x="89" y="24"/>
                  </a:lnTo>
                  <a:lnTo>
                    <a:pt x="89" y="22"/>
                  </a:lnTo>
                  <a:lnTo>
                    <a:pt x="91" y="22"/>
                  </a:lnTo>
                  <a:lnTo>
                    <a:pt x="91" y="22"/>
                  </a:lnTo>
                  <a:lnTo>
                    <a:pt x="91" y="20"/>
                  </a:lnTo>
                  <a:lnTo>
                    <a:pt x="91" y="20"/>
                  </a:lnTo>
                  <a:lnTo>
                    <a:pt x="91" y="20"/>
                  </a:lnTo>
                  <a:lnTo>
                    <a:pt x="91" y="19"/>
                  </a:lnTo>
                  <a:lnTo>
                    <a:pt x="91" y="19"/>
                  </a:lnTo>
                  <a:lnTo>
                    <a:pt x="91" y="19"/>
                  </a:lnTo>
                  <a:lnTo>
                    <a:pt x="93" y="19"/>
                  </a:lnTo>
                  <a:lnTo>
                    <a:pt x="93" y="19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5" y="15"/>
                  </a:lnTo>
                  <a:lnTo>
                    <a:pt x="95" y="15"/>
                  </a:lnTo>
                  <a:lnTo>
                    <a:pt x="95" y="13"/>
                  </a:lnTo>
                  <a:lnTo>
                    <a:pt x="95" y="13"/>
                  </a:lnTo>
                  <a:lnTo>
                    <a:pt x="95" y="13"/>
                  </a:lnTo>
                  <a:lnTo>
                    <a:pt x="95" y="11"/>
                  </a:lnTo>
                  <a:lnTo>
                    <a:pt x="95" y="11"/>
                  </a:lnTo>
                  <a:lnTo>
                    <a:pt x="93" y="11"/>
                  </a:lnTo>
                  <a:lnTo>
                    <a:pt x="93" y="11"/>
                  </a:lnTo>
                  <a:lnTo>
                    <a:pt x="93" y="11"/>
                  </a:lnTo>
                  <a:lnTo>
                    <a:pt x="93" y="9"/>
                  </a:lnTo>
                  <a:lnTo>
                    <a:pt x="91" y="9"/>
                  </a:lnTo>
                  <a:lnTo>
                    <a:pt x="91" y="9"/>
                  </a:lnTo>
                  <a:lnTo>
                    <a:pt x="91" y="9"/>
                  </a:lnTo>
                  <a:lnTo>
                    <a:pt x="91" y="9"/>
                  </a:lnTo>
                  <a:lnTo>
                    <a:pt x="91" y="9"/>
                  </a:lnTo>
                  <a:lnTo>
                    <a:pt x="89" y="9"/>
                  </a:lnTo>
                  <a:lnTo>
                    <a:pt x="89" y="9"/>
                  </a:lnTo>
                  <a:lnTo>
                    <a:pt x="89" y="9"/>
                  </a:lnTo>
                  <a:lnTo>
                    <a:pt x="89" y="9"/>
                  </a:lnTo>
                  <a:lnTo>
                    <a:pt x="89" y="9"/>
                  </a:lnTo>
                  <a:lnTo>
                    <a:pt x="89" y="9"/>
                  </a:lnTo>
                  <a:lnTo>
                    <a:pt x="91" y="8"/>
                  </a:lnTo>
                  <a:lnTo>
                    <a:pt x="93" y="8"/>
                  </a:lnTo>
                  <a:lnTo>
                    <a:pt x="93" y="8"/>
                  </a:lnTo>
                  <a:lnTo>
                    <a:pt x="95" y="8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98" y="8"/>
                  </a:lnTo>
                  <a:lnTo>
                    <a:pt x="98" y="8"/>
                  </a:lnTo>
                  <a:lnTo>
                    <a:pt x="98" y="8"/>
                  </a:lnTo>
                  <a:lnTo>
                    <a:pt x="98" y="8"/>
                  </a:lnTo>
                  <a:lnTo>
                    <a:pt x="98" y="8"/>
                  </a:lnTo>
                  <a:lnTo>
                    <a:pt x="98" y="8"/>
                  </a:lnTo>
                  <a:lnTo>
                    <a:pt x="98" y="8"/>
                  </a:lnTo>
                  <a:lnTo>
                    <a:pt x="98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2" y="8"/>
                  </a:lnTo>
                  <a:lnTo>
                    <a:pt x="102" y="8"/>
                  </a:lnTo>
                  <a:lnTo>
                    <a:pt x="102" y="8"/>
                  </a:lnTo>
                  <a:lnTo>
                    <a:pt x="102" y="8"/>
                  </a:lnTo>
                  <a:lnTo>
                    <a:pt x="104" y="8"/>
                  </a:lnTo>
                  <a:lnTo>
                    <a:pt x="104" y="8"/>
                  </a:lnTo>
                  <a:lnTo>
                    <a:pt x="104" y="8"/>
                  </a:lnTo>
                  <a:lnTo>
                    <a:pt x="104" y="8"/>
                  </a:lnTo>
                  <a:lnTo>
                    <a:pt x="104" y="8"/>
                  </a:lnTo>
                  <a:lnTo>
                    <a:pt x="106" y="8"/>
                  </a:lnTo>
                  <a:lnTo>
                    <a:pt x="106" y="6"/>
                  </a:lnTo>
                  <a:lnTo>
                    <a:pt x="106" y="6"/>
                  </a:lnTo>
                  <a:lnTo>
                    <a:pt x="106" y="6"/>
                  </a:lnTo>
                  <a:lnTo>
                    <a:pt x="106" y="6"/>
                  </a:lnTo>
                  <a:lnTo>
                    <a:pt x="106" y="6"/>
                  </a:lnTo>
                  <a:lnTo>
                    <a:pt x="106" y="6"/>
                  </a:lnTo>
                  <a:lnTo>
                    <a:pt x="107" y="6"/>
                  </a:lnTo>
                  <a:lnTo>
                    <a:pt x="107" y="6"/>
                  </a:lnTo>
                  <a:lnTo>
                    <a:pt x="107" y="4"/>
                  </a:lnTo>
                  <a:lnTo>
                    <a:pt x="107" y="4"/>
                  </a:lnTo>
                  <a:lnTo>
                    <a:pt x="107" y="4"/>
                  </a:lnTo>
                  <a:lnTo>
                    <a:pt x="107" y="4"/>
                  </a:lnTo>
                  <a:lnTo>
                    <a:pt x="106" y="2"/>
                  </a:lnTo>
                  <a:lnTo>
                    <a:pt x="106" y="2"/>
                  </a:lnTo>
                  <a:lnTo>
                    <a:pt x="106" y="2"/>
                  </a:lnTo>
                  <a:lnTo>
                    <a:pt x="106" y="2"/>
                  </a:lnTo>
                  <a:lnTo>
                    <a:pt x="107" y="2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109" y="0"/>
                  </a:lnTo>
                  <a:lnTo>
                    <a:pt x="109" y="0"/>
                  </a:lnTo>
                  <a:lnTo>
                    <a:pt x="109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3" y="2"/>
                  </a:lnTo>
                  <a:lnTo>
                    <a:pt x="113" y="2"/>
                  </a:lnTo>
                  <a:lnTo>
                    <a:pt x="113" y="2"/>
                  </a:lnTo>
                  <a:lnTo>
                    <a:pt x="115" y="2"/>
                  </a:lnTo>
                  <a:lnTo>
                    <a:pt x="115" y="2"/>
                  </a:lnTo>
                  <a:lnTo>
                    <a:pt x="115" y="2"/>
                  </a:lnTo>
                  <a:lnTo>
                    <a:pt x="115" y="2"/>
                  </a:lnTo>
                  <a:lnTo>
                    <a:pt x="116" y="4"/>
                  </a:lnTo>
                  <a:lnTo>
                    <a:pt x="116" y="4"/>
                  </a:lnTo>
                  <a:lnTo>
                    <a:pt x="118" y="4"/>
                  </a:lnTo>
                  <a:lnTo>
                    <a:pt x="118" y="4"/>
                  </a:lnTo>
                  <a:lnTo>
                    <a:pt x="120" y="4"/>
                  </a:lnTo>
                  <a:lnTo>
                    <a:pt x="122" y="4"/>
                  </a:lnTo>
                  <a:lnTo>
                    <a:pt x="124" y="6"/>
                  </a:lnTo>
                  <a:lnTo>
                    <a:pt x="124" y="6"/>
                  </a:lnTo>
                  <a:lnTo>
                    <a:pt x="126" y="6"/>
                  </a:lnTo>
                  <a:lnTo>
                    <a:pt x="126" y="6"/>
                  </a:lnTo>
                  <a:lnTo>
                    <a:pt x="127" y="6"/>
                  </a:lnTo>
                  <a:lnTo>
                    <a:pt x="127" y="6"/>
                  </a:lnTo>
                  <a:lnTo>
                    <a:pt x="127" y="6"/>
                  </a:lnTo>
                  <a:lnTo>
                    <a:pt x="127" y="6"/>
                  </a:lnTo>
                  <a:lnTo>
                    <a:pt x="129" y="8"/>
                  </a:lnTo>
                  <a:lnTo>
                    <a:pt x="129" y="8"/>
                  </a:lnTo>
                  <a:lnTo>
                    <a:pt x="129" y="8"/>
                  </a:lnTo>
                  <a:lnTo>
                    <a:pt x="129" y="9"/>
                  </a:lnTo>
                  <a:lnTo>
                    <a:pt x="131" y="9"/>
                  </a:lnTo>
                  <a:lnTo>
                    <a:pt x="131" y="9"/>
                  </a:lnTo>
                  <a:lnTo>
                    <a:pt x="131" y="9"/>
                  </a:lnTo>
                  <a:lnTo>
                    <a:pt x="131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5" y="9"/>
                  </a:lnTo>
                  <a:lnTo>
                    <a:pt x="135" y="9"/>
                  </a:lnTo>
                  <a:lnTo>
                    <a:pt x="135" y="9"/>
                  </a:lnTo>
                  <a:lnTo>
                    <a:pt x="135" y="11"/>
                  </a:lnTo>
                  <a:lnTo>
                    <a:pt x="135" y="11"/>
                  </a:lnTo>
                  <a:lnTo>
                    <a:pt x="135" y="11"/>
                  </a:lnTo>
                  <a:lnTo>
                    <a:pt x="137" y="11"/>
                  </a:lnTo>
                  <a:lnTo>
                    <a:pt x="137" y="11"/>
                  </a:lnTo>
                  <a:lnTo>
                    <a:pt x="137" y="11"/>
                  </a:lnTo>
                  <a:lnTo>
                    <a:pt x="138" y="11"/>
                  </a:lnTo>
                  <a:lnTo>
                    <a:pt x="138" y="11"/>
                  </a:lnTo>
                  <a:lnTo>
                    <a:pt x="138" y="11"/>
                  </a:lnTo>
                  <a:lnTo>
                    <a:pt x="140" y="11"/>
                  </a:lnTo>
                  <a:lnTo>
                    <a:pt x="140" y="11"/>
                  </a:lnTo>
                  <a:lnTo>
                    <a:pt x="140" y="11"/>
                  </a:lnTo>
                  <a:lnTo>
                    <a:pt x="142" y="11"/>
                  </a:lnTo>
                  <a:lnTo>
                    <a:pt x="142" y="11"/>
                  </a:lnTo>
                  <a:lnTo>
                    <a:pt x="142" y="11"/>
                  </a:lnTo>
                  <a:lnTo>
                    <a:pt x="142" y="11"/>
                  </a:lnTo>
                  <a:lnTo>
                    <a:pt x="142" y="11"/>
                  </a:lnTo>
                  <a:lnTo>
                    <a:pt x="140" y="11"/>
                  </a:lnTo>
                  <a:lnTo>
                    <a:pt x="140" y="9"/>
                  </a:lnTo>
                  <a:lnTo>
                    <a:pt x="140" y="9"/>
                  </a:lnTo>
                  <a:lnTo>
                    <a:pt x="140" y="9"/>
                  </a:lnTo>
                  <a:lnTo>
                    <a:pt x="142" y="9"/>
                  </a:lnTo>
                  <a:lnTo>
                    <a:pt x="142" y="9"/>
                  </a:lnTo>
                  <a:lnTo>
                    <a:pt x="144" y="9"/>
                  </a:lnTo>
                  <a:lnTo>
                    <a:pt x="144" y="9"/>
                  </a:lnTo>
                  <a:lnTo>
                    <a:pt x="146" y="9"/>
                  </a:lnTo>
                  <a:lnTo>
                    <a:pt x="146" y="9"/>
                  </a:lnTo>
                  <a:lnTo>
                    <a:pt x="148" y="8"/>
                  </a:lnTo>
                  <a:lnTo>
                    <a:pt x="148" y="8"/>
                  </a:lnTo>
                  <a:lnTo>
                    <a:pt x="149" y="8"/>
                  </a:lnTo>
                  <a:lnTo>
                    <a:pt x="151" y="8"/>
                  </a:lnTo>
                  <a:lnTo>
                    <a:pt x="151" y="8"/>
                  </a:lnTo>
                  <a:lnTo>
                    <a:pt x="153" y="8"/>
                  </a:lnTo>
                  <a:lnTo>
                    <a:pt x="155" y="9"/>
                  </a:lnTo>
                  <a:lnTo>
                    <a:pt x="157" y="9"/>
                  </a:lnTo>
                  <a:lnTo>
                    <a:pt x="157" y="9"/>
                  </a:lnTo>
                  <a:lnTo>
                    <a:pt x="159" y="9"/>
                  </a:lnTo>
                  <a:lnTo>
                    <a:pt x="160" y="9"/>
                  </a:lnTo>
                  <a:lnTo>
                    <a:pt x="160" y="9"/>
                  </a:lnTo>
                  <a:lnTo>
                    <a:pt x="160" y="11"/>
                  </a:lnTo>
                  <a:lnTo>
                    <a:pt x="162" y="11"/>
                  </a:lnTo>
                  <a:lnTo>
                    <a:pt x="162" y="11"/>
                  </a:lnTo>
                  <a:lnTo>
                    <a:pt x="164" y="13"/>
                  </a:lnTo>
                  <a:lnTo>
                    <a:pt x="166" y="13"/>
                  </a:lnTo>
                  <a:lnTo>
                    <a:pt x="166" y="15"/>
                  </a:lnTo>
                  <a:lnTo>
                    <a:pt x="168" y="15"/>
                  </a:lnTo>
                  <a:lnTo>
                    <a:pt x="168" y="15"/>
                  </a:lnTo>
                  <a:lnTo>
                    <a:pt x="168" y="17"/>
                  </a:lnTo>
                  <a:lnTo>
                    <a:pt x="168" y="17"/>
                  </a:lnTo>
                  <a:lnTo>
                    <a:pt x="168" y="17"/>
                  </a:lnTo>
                  <a:lnTo>
                    <a:pt x="168" y="17"/>
                  </a:lnTo>
                  <a:lnTo>
                    <a:pt x="168" y="19"/>
                  </a:lnTo>
                  <a:lnTo>
                    <a:pt x="169" y="19"/>
                  </a:lnTo>
                  <a:lnTo>
                    <a:pt x="169" y="20"/>
                  </a:lnTo>
                  <a:lnTo>
                    <a:pt x="169" y="20"/>
                  </a:lnTo>
                  <a:lnTo>
                    <a:pt x="169" y="22"/>
                  </a:lnTo>
                  <a:lnTo>
                    <a:pt x="169" y="22"/>
                  </a:lnTo>
                  <a:lnTo>
                    <a:pt x="171" y="22"/>
                  </a:lnTo>
                  <a:lnTo>
                    <a:pt x="171" y="24"/>
                  </a:lnTo>
                  <a:lnTo>
                    <a:pt x="171" y="24"/>
                  </a:lnTo>
                  <a:lnTo>
                    <a:pt x="171" y="24"/>
                  </a:lnTo>
                  <a:lnTo>
                    <a:pt x="173" y="24"/>
                  </a:lnTo>
                  <a:lnTo>
                    <a:pt x="173" y="24"/>
                  </a:lnTo>
                  <a:lnTo>
                    <a:pt x="175" y="24"/>
                  </a:lnTo>
                  <a:lnTo>
                    <a:pt x="175" y="24"/>
                  </a:lnTo>
                  <a:lnTo>
                    <a:pt x="177" y="24"/>
                  </a:lnTo>
                  <a:lnTo>
                    <a:pt x="177" y="24"/>
                  </a:lnTo>
                  <a:lnTo>
                    <a:pt x="177" y="22"/>
                  </a:lnTo>
                  <a:lnTo>
                    <a:pt x="179" y="22"/>
                  </a:lnTo>
                  <a:lnTo>
                    <a:pt x="179" y="22"/>
                  </a:lnTo>
                  <a:lnTo>
                    <a:pt x="179" y="22"/>
                  </a:lnTo>
                  <a:lnTo>
                    <a:pt x="180" y="22"/>
                  </a:lnTo>
                  <a:lnTo>
                    <a:pt x="180" y="22"/>
                  </a:lnTo>
                  <a:lnTo>
                    <a:pt x="182" y="22"/>
                  </a:lnTo>
                  <a:lnTo>
                    <a:pt x="182" y="22"/>
                  </a:lnTo>
                  <a:lnTo>
                    <a:pt x="184" y="22"/>
                  </a:lnTo>
                  <a:lnTo>
                    <a:pt x="184" y="22"/>
                  </a:lnTo>
                  <a:lnTo>
                    <a:pt x="186" y="22"/>
                  </a:lnTo>
                  <a:lnTo>
                    <a:pt x="188" y="22"/>
                  </a:lnTo>
                  <a:lnTo>
                    <a:pt x="188" y="22"/>
                  </a:lnTo>
                  <a:lnTo>
                    <a:pt x="188" y="22"/>
                  </a:lnTo>
                  <a:lnTo>
                    <a:pt x="188" y="22"/>
                  </a:lnTo>
                  <a:lnTo>
                    <a:pt x="190" y="22"/>
                  </a:lnTo>
                  <a:lnTo>
                    <a:pt x="190" y="22"/>
                  </a:lnTo>
                  <a:lnTo>
                    <a:pt x="190" y="22"/>
                  </a:lnTo>
                  <a:lnTo>
                    <a:pt x="191" y="22"/>
                  </a:lnTo>
                  <a:lnTo>
                    <a:pt x="191" y="22"/>
                  </a:lnTo>
                  <a:lnTo>
                    <a:pt x="191" y="22"/>
                  </a:lnTo>
                  <a:lnTo>
                    <a:pt x="191" y="24"/>
                  </a:lnTo>
                  <a:lnTo>
                    <a:pt x="193" y="24"/>
                  </a:lnTo>
                  <a:lnTo>
                    <a:pt x="193" y="24"/>
                  </a:lnTo>
                  <a:lnTo>
                    <a:pt x="193" y="24"/>
                  </a:lnTo>
                  <a:lnTo>
                    <a:pt x="193" y="26"/>
                  </a:lnTo>
                  <a:lnTo>
                    <a:pt x="195" y="26"/>
                  </a:lnTo>
                  <a:lnTo>
                    <a:pt x="195" y="26"/>
                  </a:lnTo>
                  <a:lnTo>
                    <a:pt x="195" y="26"/>
                  </a:lnTo>
                  <a:lnTo>
                    <a:pt x="195" y="26"/>
                  </a:lnTo>
                  <a:lnTo>
                    <a:pt x="197" y="26"/>
                  </a:lnTo>
                  <a:lnTo>
                    <a:pt x="197" y="26"/>
                  </a:lnTo>
                  <a:lnTo>
                    <a:pt x="199" y="28"/>
                  </a:lnTo>
                  <a:lnTo>
                    <a:pt x="199" y="28"/>
                  </a:lnTo>
                  <a:lnTo>
                    <a:pt x="199" y="28"/>
                  </a:lnTo>
                  <a:lnTo>
                    <a:pt x="201" y="28"/>
                  </a:lnTo>
                  <a:lnTo>
                    <a:pt x="201" y="28"/>
                  </a:lnTo>
                  <a:lnTo>
                    <a:pt x="201" y="28"/>
                  </a:lnTo>
                  <a:lnTo>
                    <a:pt x="202" y="28"/>
                  </a:lnTo>
                  <a:lnTo>
                    <a:pt x="202" y="28"/>
                  </a:lnTo>
                  <a:lnTo>
                    <a:pt x="202" y="28"/>
                  </a:lnTo>
                  <a:lnTo>
                    <a:pt x="202" y="28"/>
                  </a:lnTo>
                  <a:lnTo>
                    <a:pt x="202" y="28"/>
                  </a:lnTo>
                  <a:lnTo>
                    <a:pt x="202" y="28"/>
                  </a:lnTo>
                  <a:lnTo>
                    <a:pt x="204" y="29"/>
                  </a:lnTo>
                  <a:lnTo>
                    <a:pt x="204" y="28"/>
                  </a:lnTo>
                  <a:lnTo>
                    <a:pt x="204" y="28"/>
                  </a:lnTo>
                  <a:lnTo>
                    <a:pt x="206" y="28"/>
                  </a:lnTo>
                  <a:lnTo>
                    <a:pt x="206" y="28"/>
                  </a:lnTo>
                  <a:lnTo>
                    <a:pt x="206" y="28"/>
                  </a:lnTo>
                  <a:lnTo>
                    <a:pt x="208" y="26"/>
                  </a:lnTo>
                  <a:lnTo>
                    <a:pt x="208" y="28"/>
                  </a:lnTo>
                  <a:lnTo>
                    <a:pt x="208" y="28"/>
                  </a:lnTo>
                  <a:lnTo>
                    <a:pt x="208" y="28"/>
                  </a:lnTo>
                  <a:lnTo>
                    <a:pt x="210" y="29"/>
                  </a:lnTo>
                  <a:lnTo>
                    <a:pt x="211" y="29"/>
                  </a:lnTo>
                  <a:lnTo>
                    <a:pt x="211" y="29"/>
                  </a:lnTo>
                  <a:lnTo>
                    <a:pt x="213" y="29"/>
                  </a:lnTo>
                  <a:lnTo>
                    <a:pt x="217" y="31"/>
                  </a:lnTo>
                  <a:lnTo>
                    <a:pt x="217" y="31"/>
                  </a:lnTo>
                  <a:lnTo>
                    <a:pt x="219" y="31"/>
                  </a:lnTo>
                  <a:lnTo>
                    <a:pt x="219" y="31"/>
                  </a:lnTo>
                  <a:lnTo>
                    <a:pt x="219" y="31"/>
                  </a:lnTo>
                  <a:lnTo>
                    <a:pt x="221" y="33"/>
                  </a:lnTo>
                  <a:lnTo>
                    <a:pt x="221" y="31"/>
                  </a:lnTo>
                  <a:lnTo>
                    <a:pt x="221" y="31"/>
                  </a:lnTo>
                  <a:lnTo>
                    <a:pt x="221" y="31"/>
                  </a:lnTo>
                  <a:lnTo>
                    <a:pt x="221" y="31"/>
                  </a:lnTo>
                  <a:lnTo>
                    <a:pt x="221" y="31"/>
                  </a:lnTo>
                  <a:lnTo>
                    <a:pt x="221" y="31"/>
                  </a:lnTo>
                  <a:lnTo>
                    <a:pt x="221" y="31"/>
                  </a:lnTo>
                  <a:lnTo>
                    <a:pt x="221" y="31"/>
                  </a:lnTo>
                  <a:lnTo>
                    <a:pt x="222" y="31"/>
                  </a:lnTo>
                  <a:lnTo>
                    <a:pt x="222" y="31"/>
                  </a:lnTo>
                  <a:lnTo>
                    <a:pt x="222" y="31"/>
                  </a:lnTo>
                  <a:lnTo>
                    <a:pt x="222" y="31"/>
                  </a:lnTo>
                  <a:lnTo>
                    <a:pt x="224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28" y="29"/>
                  </a:lnTo>
                  <a:lnTo>
                    <a:pt x="228" y="29"/>
                  </a:lnTo>
                  <a:lnTo>
                    <a:pt x="228" y="29"/>
                  </a:lnTo>
                  <a:lnTo>
                    <a:pt x="228" y="29"/>
                  </a:lnTo>
                  <a:lnTo>
                    <a:pt x="228" y="29"/>
                  </a:lnTo>
                  <a:lnTo>
                    <a:pt x="228" y="29"/>
                  </a:lnTo>
                  <a:lnTo>
                    <a:pt x="228" y="29"/>
                  </a:lnTo>
                  <a:lnTo>
                    <a:pt x="228" y="29"/>
                  </a:lnTo>
                  <a:lnTo>
                    <a:pt x="230" y="29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1"/>
                  </a:lnTo>
                  <a:lnTo>
                    <a:pt x="230" y="33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33" y="35"/>
                  </a:lnTo>
                  <a:lnTo>
                    <a:pt x="233" y="35"/>
                  </a:lnTo>
                  <a:lnTo>
                    <a:pt x="233" y="35"/>
                  </a:lnTo>
                  <a:lnTo>
                    <a:pt x="233" y="35"/>
                  </a:lnTo>
                  <a:lnTo>
                    <a:pt x="233" y="35"/>
                  </a:lnTo>
                  <a:lnTo>
                    <a:pt x="235" y="35"/>
                  </a:lnTo>
                  <a:lnTo>
                    <a:pt x="235" y="35"/>
                  </a:lnTo>
                  <a:lnTo>
                    <a:pt x="235" y="35"/>
                  </a:lnTo>
                  <a:lnTo>
                    <a:pt x="235" y="37"/>
                  </a:lnTo>
                  <a:lnTo>
                    <a:pt x="237" y="37"/>
                  </a:lnTo>
                  <a:lnTo>
                    <a:pt x="237" y="37"/>
                  </a:lnTo>
                  <a:lnTo>
                    <a:pt x="239" y="37"/>
                  </a:lnTo>
                  <a:lnTo>
                    <a:pt x="239" y="37"/>
                  </a:lnTo>
                  <a:lnTo>
                    <a:pt x="239" y="39"/>
                  </a:lnTo>
                  <a:lnTo>
                    <a:pt x="239" y="39"/>
                  </a:lnTo>
                  <a:lnTo>
                    <a:pt x="239" y="39"/>
                  </a:lnTo>
                  <a:lnTo>
                    <a:pt x="239" y="39"/>
                  </a:lnTo>
                  <a:lnTo>
                    <a:pt x="239" y="39"/>
                  </a:lnTo>
                  <a:lnTo>
                    <a:pt x="239" y="40"/>
                  </a:lnTo>
                  <a:lnTo>
                    <a:pt x="239" y="40"/>
                  </a:lnTo>
                  <a:lnTo>
                    <a:pt x="239" y="40"/>
                  </a:lnTo>
                  <a:lnTo>
                    <a:pt x="239" y="40"/>
                  </a:lnTo>
                  <a:lnTo>
                    <a:pt x="237" y="40"/>
                  </a:lnTo>
                  <a:lnTo>
                    <a:pt x="237" y="40"/>
                  </a:lnTo>
                  <a:lnTo>
                    <a:pt x="237" y="40"/>
                  </a:lnTo>
                  <a:lnTo>
                    <a:pt x="237" y="40"/>
                  </a:lnTo>
                  <a:lnTo>
                    <a:pt x="237" y="40"/>
                  </a:lnTo>
                  <a:lnTo>
                    <a:pt x="237" y="40"/>
                  </a:lnTo>
                  <a:lnTo>
                    <a:pt x="237" y="40"/>
                  </a:lnTo>
                  <a:lnTo>
                    <a:pt x="237" y="42"/>
                  </a:lnTo>
                  <a:lnTo>
                    <a:pt x="239" y="42"/>
                  </a:lnTo>
                  <a:lnTo>
                    <a:pt x="239" y="44"/>
                  </a:lnTo>
                  <a:lnTo>
                    <a:pt x="239" y="44"/>
                  </a:lnTo>
                  <a:lnTo>
                    <a:pt x="239" y="44"/>
                  </a:lnTo>
                  <a:lnTo>
                    <a:pt x="239" y="44"/>
                  </a:lnTo>
                  <a:lnTo>
                    <a:pt x="241" y="44"/>
                  </a:lnTo>
                  <a:lnTo>
                    <a:pt x="241" y="46"/>
                  </a:lnTo>
                  <a:lnTo>
                    <a:pt x="241" y="46"/>
                  </a:lnTo>
                  <a:lnTo>
                    <a:pt x="241" y="46"/>
                  </a:lnTo>
                  <a:lnTo>
                    <a:pt x="243" y="46"/>
                  </a:lnTo>
                  <a:lnTo>
                    <a:pt x="243" y="48"/>
                  </a:lnTo>
                  <a:lnTo>
                    <a:pt x="243" y="48"/>
                  </a:lnTo>
                  <a:lnTo>
                    <a:pt x="243" y="48"/>
                  </a:lnTo>
                  <a:lnTo>
                    <a:pt x="243" y="50"/>
                  </a:lnTo>
                  <a:lnTo>
                    <a:pt x="244" y="50"/>
                  </a:lnTo>
                  <a:lnTo>
                    <a:pt x="244" y="50"/>
                  </a:lnTo>
                  <a:lnTo>
                    <a:pt x="244" y="50"/>
                  </a:lnTo>
                  <a:lnTo>
                    <a:pt x="244" y="50"/>
                  </a:lnTo>
                  <a:lnTo>
                    <a:pt x="246" y="50"/>
                  </a:lnTo>
                  <a:lnTo>
                    <a:pt x="246" y="51"/>
                  </a:lnTo>
                  <a:lnTo>
                    <a:pt x="246" y="51"/>
                  </a:lnTo>
                  <a:lnTo>
                    <a:pt x="248" y="51"/>
                  </a:lnTo>
                  <a:lnTo>
                    <a:pt x="248" y="51"/>
                  </a:lnTo>
                  <a:lnTo>
                    <a:pt x="248" y="51"/>
                  </a:lnTo>
                  <a:lnTo>
                    <a:pt x="248" y="51"/>
                  </a:lnTo>
                  <a:lnTo>
                    <a:pt x="248" y="51"/>
                  </a:lnTo>
                  <a:lnTo>
                    <a:pt x="248" y="51"/>
                  </a:lnTo>
                  <a:lnTo>
                    <a:pt x="248" y="53"/>
                  </a:lnTo>
                  <a:lnTo>
                    <a:pt x="250" y="53"/>
                  </a:lnTo>
                  <a:lnTo>
                    <a:pt x="250" y="53"/>
                  </a:lnTo>
                  <a:lnTo>
                    <a:pt x="250" y="53"/>
                  </a:lnTo>
                  <a:lnTo>
                    <a:pt x="250" y="53"/>
                  </a:lnTo>
                  <a:lnTo>
                    <a:pt x="250" y="53"/>
                  </a:lnTo>
                  <a:lnTo>
                    <a:pt x="250" y="55"/>
                  </a:lnTo>
                  <a:lnTo>
                    <a:pt x="250" y="55"/>
                  </a:lnTo>
                  <a:lnTo>
                    <a:pt x="248" y="55"/>
                  </a:lnTo>
                  <a:lnTo>
                    <a:pt x="250" y="55"/>
                  </a:lnTo>
                  <a:lnTo>
                    <a:pt x="250" y="55"/>
                  </a:lnTo>
                  <a:lnTo>
                    <a:pt x="250" y="55"/>
                  </a:lnTo>
                  <a:lnTo>
                    <a:pt x="250" y="55"/>
                  </a:lnTo>
                  <a:lnTo>
                    <a:pt x="250" y="55"/>
                  </a:lnTo>
                  <a:lnTo>
                    <a:pt x="250" y="57"/>
                  </a:lnTo>
                  <a:lnTo>
                    <a:pt x="250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0" y="59"/>
                  </a:lnTo>
                  <a:lnTo>
                    <a:pt x="250" y="59"/>
                  </a:lnTo>
                  <a:lnTo>
                    <a:pt x="250" y="59"/>
                  </a:lnTo>
                  <a:lnTo>
                    <a:pt x="250" y="59"/>
                  </a:lnTo>
                  <a:lnTo>
                    <a:pt x="250" y="59"/>
                  </a:lnTo>
                  <a:lnTo>
                    <a:pt x="250" y="61"/>
                  </a:lnTo>
                  <a:lnTo>
                    <a:pt x="252" y="61"/>
                  </a:lnTo>
                  <a:lnTo>
                    <a:pt x="252" y="61"/>
                  </a:lnTo>
                  <a:lnTo>
                    <a:pt x="252" y="62"/>
                  </a:lnTo>
                  <a:lnTo>
                    <a:pt x="252" y="62"/>
                  </a:lnTo>
                  <a:lnTo>
                    <a:pt x="252" y="62"/>
                  </a:lnTo>
                  <a:lnTo>
                    <a:pt x="252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5" y="62"/>
                  </a:lnTo>
                  <a:lnTo>
                    <a:pt x="255" y="62"/>
                  </a:lnTo>
                  <a:lnTo>
                    <a:pt x="255" y="64"/>
                  </a:lnTo>
                  <a:lnTo>
                    <a:pt x="255" y="64"/>
                  </a:lnTo>
                  <a:lnTo>
                    <a:pt x="255" y="64"/>
                  </a:lnTo>
                  <a:lnTo>
                    <a:pt x="257" y="64"/>
                  </a:lnTo>
                  <a:lnTo>
                    <a:pt x="257" y="64"/>
                  </a:lnTo>
                  <a:lnTo>
                    <a:pt x="257" y="64"/>
                  </a:lnTo>
                  <a:lnTo>
                    <a:pt x="257" y="66"/>
                  </a:lnTo>
                  <a:lnTo>
                    <a:pt x="257" y="66"/>
                  </a:lnTo>
                  <a:lnTo>
                    <a:pt x="255" y="64"/>
                  </a:lnTo>
                  <a:lnTo>
                    <a:pt x="255" y="64"/>
                  </a:lnTo>
                  <a:lnTo>
                    <a:pt x="254" y="64"/>
                  </a:lnTo>
                  <a:lnTo>
                    <a:pt x="252" y="64"/>
                  </a:lnTo>
                  <a:lnTo>
                    <a:pt x="252" y="64"/>
                  </a:lnTo>
                  <a:lnTo>
                    <a:pt x="250" y="64"/>
                  </a:lnTo>
                  <a:lnTo>
                    <a:pt x="250" y="64"/>
                  </a:lnTo>
                  <a:lnTo>
                    <a:pt x="248" y="64"/>
                  </a:lnTo>
                  <a:lnTo>
                    <a:pt x="248" y="64"/>
                  </a:lnTo>
                  <a:lnTo>
                    <a:pt x="246" y="62"/>
                  </a:lnTo>
                  <a:lnTo>
                    <a:pt x="246" y="62"/>
                  </a:lnTo>
                  <a:lnTo>
                    <a:pt x="246" y="62"/>
                  </a:lnTo>
                  <a:lnTo>
                    <a:pt x="246" y="62"/>
                  </a:lnTo>
                  <a:lnTo>
                    <a:pt x="246" y="62"/>
                  </a:lnTo>
                  <a:lnTo>
                    <a:pt x="246" y="61"/>
                  </a:lnTo>
                  <a:lnTo>
                    <a:pt x="246" y="61"/>
                  </a:lnTo>
                  <a:lnTo>
                    <a:pt x="246" y="61"/>
                  </a:lnTo>
                  <a:lnTo>
                    <a:pt x="244" y="61"/>
                  </a:lnTo>
                  <a:lnTo>
                    <a:pt x="244" y="61"/>
                  </a:lnTo>
                  <a:lnTo>
                    <a:pt x="244" y="62"/>
                  </a:lnTo>
                  <a:lnTo>
                    <a:pt x="243" y="62"/>
                  </a:lnTo>
                  <a:lnTo>
                    <a:pt x="243" y="62"/>
                  </a:lnTo>
                  <a:lnTo>
                    <a:pt x="241" y="64"/>
                  </a:lnTo>
                  <a:lnTo>
                    <a:pt x="241" y="64"/>
                  </a:lnTo>
                  <a:lnTo>
                    <a:pt x="241" y="66"/>
                  </a:lnTo>
                  <a:lnTo>
                    <a:pt x="241" y="66"/>
                  </a:lnTo>
                  <a:lnTo>
                    <a:pt x="241" y="66"/>
                  </a:lnTo>
                  <a:lnTo>
                    <a:pt x="241" y="68"/>
                  </a:lnTo>
                  <a:lnTo>
                    <a:pt x="241" y="68"/>
                  </a:lnTo>
                  <a:lnTo>
                    <a:pt x="241" y="68"/>
                  </a:lnTo>
                  <a:lnTo>
                    <a:pt x="241" y="68"/>
                  </a:lnTo>
                  <a:lnTo>
                    <a:pt x="241" y="68"/>
                  </a:lnTo>
                  <a:lnTo>
                    <a:pt x="241" y="68"/>
                  </a:lnTo>
                  <a:lnTo>
                    <a:pt x="241" y="70"/>
                  </a:lnTo>
                  <a:lnTo>
                    <a:pt x="241" y="70"/>
                  </a:lnTo>
                  <a:lnTo>
                    <a:pt x="241" y="70"/>
                  </a:lnTo>
                  <a:lnTo>
                    <a:pt x="241" y="70"/>
                  </a:lnTo>
                  <a:lnTo>
                    <a:pt x="241" y="70"/>
                  </a:lnTo>
                  <a:lnTo>
                    <a:pt x="241" y="70"/>
                  </a:lnTo>
                  <a:lnTo>
                    <a:pt x="243" y="70"/>
                  </a:lnTo>
                  <a:lnTo>
                    <a:pt x="243" y="70"/>
                  </a:lnTo>
                  <a:lnTo>
                    <a:pt x="243" y="70"/>
                  </a:lnTo>
                  <a:lnTo>
                    <a:pt x="241" y="70"/>
                  </a:lnTo>
                  <a:lnTo>
                    <a:pt x="241" y="70"/>
                  </a:lnTo>
                  <a:lnTo>
                    <a:pt x="241" y="72"/>
                  </a:lnTo>
                  <a:lnTo>
                    <a:pt x="241" y="72"/>
                  </a:lnTo>
                  <a:lnTo>
                    <a:pt x="241" y="72"/>
                  </a:lnTo>
                  <a:lnTo>
                    <a:pt x="241" y="73"/>
                  </a:lnTo>
                  <a:lnTo>
                    <a:pt x="241" y="73"/>
                  </a:lnTo>
                  <a:lnTo>
                    <a:pt x="241" y="73"/>
                  </a:lnTo>
                  <a:lnTo>
                    <a:pt x="243" y="73"/>
                  </a:lnTo>
                  <a:lnTo>
                    <a:pt x="243" y="73"/>
                  </a:lnTo>
                  <a:lnTo>
                    <a:pt x="243" y="75"/>
                  </a:lnTo>
                  <a:lnTo>
                    <a:pt x="243" y="75"/>
                  </a:lnTo>
                  <a:lnTo>
                    <a:pt x="243" y="77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81"/>
                  </a:lnTo>
                  <a:lnTo>
                    <a:pt x="246" y="81"/>
                  </a:lnTo>
                  <a:lnTo>
                    <a:pt x="246" y="81"/>
                  </a:lnTo>
                  <a:lnTo>
                    <a:pt x="246" y="81"/>
                  </a:lnTo>
                  <a:lnTo>
                    <a:pt x="248" y="81"/>
                  </a:lnTo>
                  <a:lnTo>
                    <a:pt x="248" y="81"/>
                  </a:lnTo>
                  <a:lnTo>
                    <a:pt x="248" y="81"/>
                  </a:lnTo>
                  <a:lnTo>
                    <a:pt x="248" y="82"/>
                  </a:lnTo>
                  <a:lnTo>
                    <a:pt x="250" y="82"/>
                  </a:lnTo>
                  <a:lnTo>
                    <a:pt x="250" y="82"/>
                  </a:lnTo>
                  <a:lnTo>
                    <a:pt x="252" y="82"/>
                  </a:lnTo>
                  <a:lnTo>
                    <a:pt x="252" y="82"/>
                  </a:lnTo>
                  <a:lnTo>
                    <a:pt x="252" y="84"/>
                  </a:lnTo>
                  <a:lnTo>
                    <a:pt x="252" y="84"/>
                  </a:lnTo>
                  <a:lnTo>
                    <a:pt x="254" y="84"/>
                  </a:lnTo>
                  <a:lnTo>
                    <a:pt x="254" y="82"/>
                  </a:lnTo>
                  <a:lnTo>
                    <a:pt x="254" y="82"/>
                  </a:lnTo>
                  <a:lnTo>
                    <a:pt x="255" y="84"/>
                  </a:lnTo>
                  <a:lnTo>
                    <a:pt x="255" y="84"/>
                  </a:lnTo>
                  <a:lnTo>
                    <a:pt x="255" y="84"/>
                  </a:lnTo>
                  <a:lnTo>
                    <a:pt x="255" y="84"/>
                  </a:lnTo>
                  <a:lnTo>
                    <a:pt x="255" y="84"/>
                  </a:lnTo>
                  <a:lnTo>
                    <a:pt x="257" y="86"/>
                  </a:lnTo>
                  <a:lnTo>
                    <a:pt x="257" y="88"/>
                  </a:lnTo>
                  <a:lnTo>
                    <a:pt x="259" y="88"/>
                  </a:lnTo>
                  <a:lnTo>
                    <a:pt x="259" y="90"/>
                  </a:lnTo>
                  <a:lnTo>
                    <a:pt x="259" y="92"/>
                  </a:lnTo>
                  <a:lnTo>
                    <a:pt x="259" y="92"/>
                  </a:lnTo>
                  <a:lnTo>
                    <a:pt x="261" y="93"/>
                  </a:lnTo>
                  <a:lnTo>
                    <a:pt x="261" y="95"/>
                  </a:lnTo>
                  <a:lnTo>
                    <a:pt x="261" y="95"/>
                  </a:lnTo>
                  <a:lnTo>
                    <a:pt x="261" y="99"/>
                  </a:lnTo>
                  <a:lnTo>
                    <a:pt x="261" y="99"/>
                  </a:lnTo>
                  <a:lnTo>
                    <a:pt x="263" y="101"/>
                  </a:lnTo>
                  <a:lnTo>
                    <a:pt x="263" y="101"/>
                  </a:lnTo>
                  <a:lnTo>
                    <a:pt x="263" y="101"/>
                  </a:lnTo>
                  <a:lnTo>
                    <a:pt x="263" y="103"/>
                  </a:lnTo>
                  <a:lnTo>
                    <a:pt x="264" y="103"/>
                  </a:lnTo>
                  <a:lnTo>
                    <a:pt x="264" y="103"/>
                  </a:lnTo>
                  <a:lnTo>
                    <a:pt x="264" y="104"/>
                  </a:lnTo>
                  <a:lnTo>
                    <a:pt x="264" y="106"/>
                  </a:lnTo>
                  <a:lnTo>
                    <a:pt x="264" y="108"/>
                  </a:lnTo>
                  <a:lnTo>
                    <a:pt x="264" y="110"/>
                  </a:lnTo>
                  <a:lnTo>
                    <a:pt x="264" y="112"/>
                  </a:lnTo>
                  <a:lnTo>
                    <a:pt x="264" y="114"/>
                  </a:lnTo>
                  <a:lnTo>
                    <a:pt x="264" y="114"/>
                  </a:lnTo>
                  <a:lnTo>
                    <a:pt x="264" y="115"/>
                  </a:lnTo>
                  <a:lnTo>
                    <a:pt x="264" y="115"/>
                  </a:lnTo>
                  <a:lnTo>
                    <a:pt x="264" y="115"/>
                  </a:lnTo>
                  <a:lnTo>
                    <a:pt x="264" y="117"/>
                  </a:lnTo>
                  <a:lnTo>
                    <a:pt x="264" y="119"/>
                  </a:lnTo>
                  <a:lnTo>
                    <a:pt x="264" y="119"/>
                  </a:lnTo>
                  <a:lnTo>
                    <a:pt x="264" y="121"/>
                  </a:lnTo>
                  <a:lnTo>
                    <a:pt x="264" y="121"/>
                  </a:lnTo>
                  <a:lnTo>
                    <a:pt x="264" y="123"/>
                  </a:lnTo>
                  <a:lnTo>
                    <a:pt x="266" y="123"/>
                  </a:lnTo>
                  <a:lnTo>
                    <a:pt x="266" y="125"/>
                  </a:lnTo>
                  <a:lnTo>
                    <a:pt x="266" y="126"/>
                  </a:lnTo>
                  <a:lnTo>
                    <a:pt x="266" y="126"/>
                  </a:lnTo>
                  <a:lnTo>
                    <a:pt x="266" y="126"/>
                  </a:lnTo>
                  <a:lnTo>
                    <a:pt x="266" y="128"/>
                  </a:lnTo>
                  <a:lnTo>
                    <a:pt x="266" y="130"/>
                  </a:lnTo>
                  <a:lnTo>
                    <a:pt x="266" y="130"/>
                  </a:lnTo>
                  <a:lnTo>
                    <a:pt x="266" y="132"/>
                  </a:lnTo>
                  <a:lnTo>
                    <a:pt x="268" y="132"/>
                  </a:lnTo>
                  <a:lnTo>
                    <a:pt x="268" y="134"/>
                  </a:lnTo>
                  <a:lnTo>
                    <a:pt x="268" y="135"/>
                  </a:lnTo>
                  <a:lnTo>
                    <a:pt x="268" y="137"/>
                  </a:lnTo>
                  <a:lnTo>
                    <a:pt x="268" y="139"/>
                  </a:lnTo>
                  <a:lnTo>
                    <a:pt x="268" y="141"/>
                  </a:lnTo>
                  <a:lnTo>
                    <a:pt x="268" y="141"/>
                  </a:lnTo>
                  <a:lnTo>
                    <a:pt x="268" y="141"/>
                  </a:lnTo>
                  <a:lnTo>
                    <a:pt x="270" y="143"/>
                  </a:lnTo>
                  <a:lnTo>
                    <a:pt x="270" y="145"/>
                  </a:lnTo>
                  <a:lnTo>
                    <a:pt x="268" y="146"/>
                  </a:lnTo>
                  <a:lnTo>
                    <a:pt x="270" y="148"/>
                  </a:lnTo>
                  <a:lnTo>
                    <a:pt x="270" y="148"/>
                  </a:lnTo>
                  <a:lnTo>
                    <a:pt x="270" y="150"/>
                  </a:lnTo>
                  <a:lnTo>
                    <a:pt x="270" y="152"/>
                  </a:lnTo>
                  <a:lnTo>
                    <a:pt x="270" y="152"/>
                  </a:lnTo>
                  <a:lnTo>
                    <a:pt x="268" y="152"/>
                  </a:lnTo>
                  <a:lnTo>
                    <a:pt x="268" y="152"/>
                  </a:lnTo>
                  <a:lnTo>
                    <a:pt x="268" y="152"/>
                  </a:lnTo>
                  <a:lnTo>
                    <a:pt x="268" y="152"/>
                  </a:lnTo>
                  <a:lnTo>
                    <a:pt x="266" y="152"/>
                  </a:lnTo>
                  <a:lnTo>
                    <a:pt x="266" y="154"/>
                  </a:lnTo>
                  <a:lnTo>
                    <a:pt x="266" y="154"/>
                  </a:lnTo>
                  <a:lnTo>
                    <a:pt x="266" y="154"/>
                  </a:lnTo>
                  <a:lnTo>
                    <a:pt x="264" y="156"/>
                  </a:lnTo>
                  <a:lnTo>
                    <a:pt x="264" y="157"/>
                  </a:lnTo>
                  <a:lnTo>
                    <a:pt x="264" y="157"/>
                  </a:lnTo>
                  <a:lnTo>
                    <a:pt x="264" y="159"/>
                  </a:lnTo>
                  <a:lnTo>
                    <a:pt x="263" y="161"/>
                  </a:lnTo>
                  <a:lnTo>
                    <a:pt x="263" y="161"/>
                  </a:lnTo>
                  <a:lnTo>
                    <a:pt x="263" y="163"/>
                  </a:lnTo>
                  <a:lnTo>
                    <a:pt x="261" y="163"/>
                  </a:lnTo>
                  <a:lnTo>
                    <a:pt x="261" y="163"/>
                  </a:lnTo>
                  <a:lnTo>
                    <a:pt x="261" y="163"/>
                  </a:lnTo>
                  <a:lnTo>
                    <a:pt x="261" y="163"/>
                  </a:lnTo>
                  <a:lnTo>
                    <a:pt x="261" y="163"/>
                  </a:lnTo>
                  <a:lnTo>
                    <a:pt x="261" y="163"/>
                  </a:lnTo>
                  <a:lnTo>
                    <a:pt x="261" y="161"/>
                  </a:lnTo>
                  <a:lnTo>
                    <a:pt x="263" y="161"/>
                  </a:lnTo>
                  <a:lnTo>
                    <a:pt x="263" y="161"/>
                  </a:lnTo>
                  <a:lnTo>
                    <a:pt x="263" y="161"/>
                  </a:lnTo>
                  <a:lnTo>
                    <a:pt x="261" y="161"/>
                  </a:lnTo>
                  <a:lnTo>
                    <a:pt x="261" y="161"/>
                  </a:lnTo>
                  <a:lnTo>
                    <a:pt x="259" y="159"/>
                  </a:lnTo>
                  <a:lnTo>
                    <a:pt x="259" y="161"/>
                  </a:lnTo>
                  <a:lnTo>
                    <a:pt x="257" y="161"/>
                  </a:lnTo>
                  <a:lnTo>
                    <a:pt x="257" y="161"/>
                  </a:lnTo>
                  <a:lnTo>
                    <a:pt x="257" y="161"/>
                  </a:lnTo>
                  <a:lnTo>
                    <a:pt x="255" y="163"/>
                  </a:lnTo>
                  <a:lnTo>
                    <a:pt x="255" y="163"/>
                  </a:lnTo>
                  <a:lnTo>
                    <a:pt x="255" y="165"/>
                  </a:lnTo>
                  <a:lnTo>
                    <a:pt x="255" y="165"/>
                  </a:lnTo>
                  <a:lnTo>
                    <a:pt x="254" y="167"/>
                  </a:lnTo>
                  <a:lnTo>
                    <a:pt x="254" y="167"/>
                  </a:lnTo>
                  <a:lnTo>
                    <a:pt x="254" y="168"/>
                  </a:lnTo>
                  <a:lnTo>
                    <a:pt x="254" y="170"/>
                  </a:lnTo>
                  <a:lnTo>
                    <a:pt x="254" y="170"/>
                  </a:lnTo>
                  <a:lnTo>
                    <a:pt x="255" y="172"/>
                  </a:lnTo>
                  <a:lnTo>
                    <a:pt x="255" y="174"/>
                  </a:lnTo>
                  <a:lnTo>
                    <a:pt x="254" y="176"/>
                  </a:lnTo>
                  <a:lnTo>
                    <a:pt x="254" y="176"/>
                  </a:lnTo>
                  <a:lnTo>
                    <a:pt x="255" y="178"/>
                  </a:lnTo>
                  <a:lnTo>
                    <a:pt x="255" y="178"/>
                  </a:lnTo>
                  <a:lnTo>
                    <a:pt x="255" y="178"/>
                  </a:lnTo>
                  <a:lnTo>
                    <a:pt x="255" y="179"/>
                  </a:lnTo>
                  <a:lnTo>
                    <a:pt x="255" y="179"/>
                  </a:lnTo>
                  <a:lnTo>
                    <a:pt x="255" y="181"/>
                  </a:lnTo>
                  <a:lnTo>
                    <a:pt x="255" y="181"/>
                  </a:lnTo>
                  <a:lnTo>
                    <a:pt x="255" y="183"/>
                  </a:lnTo>
                  <a:lnTo>
                    <a:pt x="255" y="183"/>
                  </a:lnTo>
                  <a:lnTo>
                    <a:pt x="255" y="185"/>
                  </a:lnTo>
                  <a:lnTo>
                    <a:pt x="255" y="185"/>
                  </a:lnTo>
                  <a:lnTo>
                    <a:pt x="255" y="187"/>
                  </a:lnTo>
                  <a:lnTo>
                    <a:pt x="255" y="188"/>
                  </a:lnTo>
                  <a:lnTo>
                    <a:pt x="255" y="188"/>
                  </a:lnTo>
                  <a:lnTo>
                    <a:pt x="255" y="188"/>
                  </a:lnTo>
                  <a:lnTo>
                    <a:pt x="255" y="190"/>
                  </a:lnTo>
                  <a:lnTo>
                    <a:pt x="255" y="190"/>
                  </a:lnTo>
                  <a:lnTo>
                    <a:pt x="255" y="190"/>
                  </a:lnTo>
                  <a:lnTo>
                    <a:pt x="254" y="190"/>
                  </a:lnTo>
                  <a:lnTo>
                    <a:pt x="254" y="190"/>
                  </a:lnTo>
                  <a:lnTo>
                    <a:pt x="252" y="190"/>
                  </a:lnTo>
                  <a:lnTo>
                    <a:pt x="252" y="190"/>
                  </a:lnTo>
                  <a:lnTo>
                    <a:pt x="250" y="192"/>
                  </a:lnTo>
                  <a:lnTo>
                    <a:pt x="250" y="192"/>
                  </a:lnTo>
                  <a:lnTo>
                    <a:pt x="248" y="192"/>
                  </a:lnTo>
                  <a:lnTo>
                    <a:pt x="248" y="194"/>
                  </a:lnTo>
                  <a:lnTo>
                    <a:pt x="248" y="194"/>
                  </a:lnTo>
                  <a:lnTo>
                    <a:pt x="248" y="194"/>
                  </a:lnTo>
                  <a:lnTo>
                    <a:pt x="248" y="194"/>
                  </a:lnTo>
                  <a:lnTo>
                    <a:pt x="248" y="196"/>
                  </a:lnTo>
                  <a:lnTo>
                    <a:pt x="248" y="196"/>
                  </a:lnTo>
                  <a:lnTo>
                    <a:pt x="248" y="196"/>
                  </a:lnTo>
                  <a:lnTo>
                    <a:pt x="248" y="198"/>
                  </a:lnTo>
                  <a:lnTo>
                    <a:pt x="248" y="198"/>
                  </a:lnTo>
                  <a:lnTo>
                    <a:pt x="248" y="198"/>
                  </a:lnTo>
                  <a:lnTo>
                    <a:pt x="250" y="198"/>
                  </a:lnTo>
                  <a:lnTo>
                    <a:pt x="248" y="199"/>
                  </a:lnTo>
                  <a:lnTo>
                    <a:pt x="248" y="199"/>
                  </a:lnTo>
                  <a:lnTo>
                    <a:pt x="248" y="199"/>
                  </a:lnTo>
                  <a:lnTo>
                    <a:pt x="248" y="199"/>
                  </a:lnTo>
                  <a:lnTo>
                    <a:pt x="246" y="199"/>
                  </a:lnTo>
                  <a:lnTo>
                    <a:pt x="246" y="198"/>
                  </a:lnTo>
                  <a:lnTo>
                    <a:pt x="244" y="198"/>
                  </a:lnTo>
                  <a:lnTo>
                    <a:pt x="244" y="198"/>
                  </a:lnTo>
                  <a:lnTo>
                    <a:pt x="243" y="198"/>
                  </a:lnTo>
                  <a:lnTo>
                    <a:pt x="243" y="198"/>
                  </a:lnTo>
                  <a:lnTo>
                    <a:pt x="243" y="199"/>
                  </a:lnTo>
                  <a:lnTo>
                    <a:pt x="244" y="199"/>
                  </a:lnTo>
                  <a:lnTo>
                    <a:pt x="243" y="199"/>
                  </a:lnTo>
                  <a:lnTo>
                    <a:pt x="243" y="201"/>
                  </a:lnTo>
                  <a:lnTo>
                    <a:pt x="241" y="201"/>
                  </a:lnTo>
                  <a:lnTo>
                    <a:pt x="241" y="201"/>
                  </a:lnTo>
                  <a:lnTo>
                    <a:pt x="241" y="201"/>
                  </a:lnTo>
                  <a:lnTo>
                    <a:pt x="239" y="201"/>
                  </a:lnTo>
                  <a:lnTo>
                    <a:pt x="239" y="201"/>
                  </a:lnTo>
                  <a:lnTo>
                    <a:pt x="239" y="201"/>
                  </a:lnTo>
                  <a:lnTo>
                    <a:pt x="239" y="201"/>
                  </a:lnTo>
                  <a:lnTo>
                    <a:pt x="239" y="201"/>
                  </a:lnTo>
                  <a:lnTo>
                    <a:pt x="239" y="201"/>
                  </a:lnTo>
                  <a:lnTo>
                    <a:pt x="237" y="199"/>
                  </a:lnTo>
                  <a:lnTo>
                    <a:pt x="237" y="199"/>
                  </a:lnTo>
                  <a:lnTo>
                    <a:pt x="235" y="199"/>
                  </a:lnTo>
                  <a:lnTo>
                    <a:pt x="235" y="201"/>
                  </a:lnTo>
                  <a:lnTo>
                    <a:pt x="235" y="201"/>
                  </a:lnTo>
                  <a:lnTo>
                    <a:pt x="235" y="201"/>
                  </a:lnTo>
                  <a:lnTo>
                    <a:pt x="235" y="201"/>
                  </a:lnTo>
                  <a:lnTo>
                    <a:pt x="235" y="203"/>
                  </a:lnTo>
                  <a:lnTo>
                    <a:pt x="235" y="203"/>
                  </a:lnTo>
                  <a:lnTo>
                    <a:pt x="233" y="203"/>
                  </a:lnTo>
                  <a:lnTo>
                    <a:pt x="233" y="205"/>
                  </a:lnTo>
                  <a:lnTo>
                    <a:pt x="233" y="205"/>
                  </a:lnTo>
                  <a:lnTo>
                    <a:pt x="233" y="205"/>
                  </a:lnTo>
                  <a:lnTo>
                    <a:pt x="233" y="207"/>
                  </a:lnTo>
                  <a:lnTo>
                    <a:pt x="233" y="207"/>
                  </a:lnTo>
                  <a:lnTo>
                    <a:pt x="233" y="207"/>
                  </a:lnTo>
                  <a:lnTo>
                    <a:pt x="232" y="207"/>
                  </a:lnTo>
                  <a:lnTo>
                    <a:pt x="232" y="207"/>
                  </a:lnTo>
                  <a:lnTo>
                    <a:pt x="232" y="209"/>
                  </a:lnTo>
                  <a:lnTo>
                    <a:pt x="232" y="209"/>
                  </a:lnTo>
                  <a:lnTo>
                    <a:pt x="233" y="209"/>
                  </a:lnTo>
                  <a:lnTo>
                    <a:pt x="233" y="210"/>
                  </a:lnTo>
                  <a:lnTo>
                    <a:pt x="233" y="210"/>
                  </a:lnTo>
                  <a:lnTo>
                    <a:pt x="233" y="210"/>
                  </a:lnTo>
                  <a:lnTo>
                    <a:pt x="232" y="212"/>
                  </a:lnTo>
                  <a:lnTo>
                    <a:pt x="232" y="212"/>
                  </a:lnTo>
                  <a:lnTo>
                    <a:pt x="232" y="212"/>
                  </a:lnTo>
                  <a:lnTo>
                    <a:pt x="230" y="212"/>
                  </a:lnTo>
                  <a:lnTo>
                    <a:pt x="232" y="212"/>
                  </a:lnTo>
                  <a:lnTo>
                    <a:pt x="232" y="214"/>
                  </a:lnTo>
                  <a:lnTo>
                    <a:pt x="232" y="214"/>
                  </a:lnTo>
                  <a:lnTo>
                    <a:pt x="232" y="216"/>
                  </a:lnTo>
                  <a:lnTo>
                    <a:pt x="232" y="216"/>
                  </a:lnTo>
                  <a:lnTo>
                    <a:pt x="232" y="218"/>
                  </a:lnTo>
                  <a:lnTo>
                    <a:pt x="232" y="218"/>
                  </a:lnTo>
                  <a:lnTo>
                    <a:pt x="232" y="220"/>
                  </a:lnTo>
                  <a:lnTo>
                    <a:pt x="233" y="220"/>
                  </a:lnTo>
                  <a:lnTo>
                    <a:pt x="233" y="220"/>
                  </a:lnTo>
                  <a:lnTo>
                    <a:pt x="233" y="220"/>
                  </a:lnTo>
                  <a:lnTo>
                    <a:pt x="233" y="221"/>
                  </a:lnTo>
                  <a:lnTo>
                    <a:pt x="233" y="221"/>
                  </a:lnTo>
                  <a:lnTo>
                    <a:pt x="233" y="221"/>
                  </a:lnTo>
                  <a:lnTo>
                    <a:pt x="233" y="221"/>
                  </a:lnTo>
                  <a:lnTo>
                    <a:pt x="233" y="221"/>
                  </a:lnTo>
                  <a:lnTo>
                    <a:pt x="232" y="220"/>
                  </a:lnTo>
                  <a:lnTo>
                    <a:pt x="232" y="221"/>
                  </a:lnTo>
                  <a:lnTo>
                    <a:pt x="232" y="221"/>
                  </a:lnTo>
                  <a:lnTo>
                    <a:pt x="232" y="223"/>
                  </a:lnTo>
                  <a:lnTo>
                    <a:pt x="232" y="223"/>
                  </a:lnTo>
                  <a:lnTo>
                    <a:pt x="232" y="225"/>
                  </a:lnTo>
                  <a:lnTo>
                    <a:pt x="233" y="227"/>
                  </a:lnTo>
                  <a:lnTo>
                    <a:pt x="233" y="229"/>
                  </a:lnTo>
                  <a:lnTo>
                    <a:pt x="233" y="229"/>
                  </a:lnTo>
                  <a:lnTo>
                    <a:pt x="233" y="230"/>
                  </a:lnTo>
                  <a:lnTo>
                    <a:pt x="232" y="230"/>
                  </a:lnTo>
                  <a:lnTo>
                    <a:pt x="232" y="230"/>
                  </a:lnTo>
                  <a:lnTo>
                    <a:pt x="232" y="230"/>
                  </a:lnTo>
                  <a:lnTo>
                    <a:pt x="233" y="232"/>
                  </a:lnTo>
                  <a:lnTo>
                    <a:pt x="233" y="232"/>
                  </a:lnTo>
                  <a:lnTo>
                    <a:pt x="233" y="232"/>
                  </a:lnTo>
                  <a:lnTo>
                    <a:pt x="232" y="232"/>
                  </a:lnTo>
                  <a:lnTo>
                    <a:pt x="233" y="234"/>
                  </a:lnTo>
                  <a:lnTo>
                    <a:pt x="233" y="234"/>
                  </a:lnTo>
                  <a:lnTo>
                    <a:pt x="233" y="234"/>
                  </a:lnTo>
                  <a:lnTo>
                    <a:pt x="233" y="236"/>
                  </a:lnTo>
                  <a:lnTo>
                    <a:pt x="235" y="238"/>
                  </a:lnTo>
                  <a:lnTo>
                    <a:pt x="235" y="238"/>
                  </a:lnTo>
                  <a:lnTo>
                    <a:pt x="235" y="240"/>
                  </a:lnTo>
                  <a:lnTo>
                    <a:pt x="237" y="240"/>
                  </a:lnTo>
                  <a:lnTo>
                    <a:pt x="237" y="241"/>
                  </a:lnTo>
                  <a:lnTo>
                    <a:pt x="239" y="241"/>
                  </a:lnTo>
                  <a:lnTo>
                    <a:pt x="239" y="243"/>
                  </a:lnTo>
                  <a:lnTo>
                    <a:pt x="241" y="243"/>
                  </a:lnTo>
                  <a:lnTo>
                    <a:pt x="241" y="243"/>
                  </a:lnTo>
                  <a:lnTo>
                    <a:pt x="241" y="243"/>
                  </a:lnTo>
                  <a:lnTo>
                    <a:pt x="241" y="243"/>
                  </a:lnTo>
                  <a:lnTo>
                    <a:pt x="243" y="243"/>
                  </a:lnTo>
                  <a:lnTo>
                    <a:pt x="243" y="243"/>
                  </a:lnTo>
                  <a:lnTo>
                    <a:pt x="243" y="243"/>
                  </a:lnTo>
                  <a:lnTo>
                    <a:pt x="244" y="245"/>
                  </a:lnTo>
                  <a:lnTo>
                    <a:pt x="244" y="245"/>
                  </a:lnTo>
                  <a:lnTo>
                    <a:pt x="244" y="245"/>
                  </a:lnTo>
                  <a:lnTo>
                    <a:pt x="244" y="247"/>
                  </a:lnTo>
                  <a:lnTo>
                    <a:pt x="244" y="245"/>
                  </a:lnTo>
                  <a:lnTo>
                    <a:pt x="244" y="245"/>
                  </a:lnTo>
                  <a:lnTo>
                    <a:pt x="244" y="245"/>
                  </a:lnTo>
                  <a:lnTo>
                    <a:pt x="244" y="245"/>
                  </a:lnTo>
                  <a:lnTo>
                    <a:pt x="244" y="243"/>
                  </a:lnTo>
                  <a:lnTo>
                    <a:pt x="244" y="243"/>
                  </a:lnTo>
                  <a:lnTo>
                    <a:pt x="244" y="243"/>
                  </a:lnTo>
                  <a:lnTo>
                    <a:pt x="246" y="243"/>
                  </a:lnTo>
                  <a:lnTo>
                    <a:pt x="246" y="245"/>
                  </a:lnTo>
                  <a:lnTo>
                    <a:pt x="246" y="245"/>
                  </a:lnTo>
                  <a:lnTo>
                    <a:pt x="248" y="245"/>
                  </a:lnTo>
                  <a:lnTo>
                    <a:pt x="248" y="245"/>
                  </a:lnTo>
                  <a:lnTo>
                    <a:pt x="250" y="245"/>
                  </a:lnTo>
                  <a:lnTo>
                    <a:pt x="250" y="245"/>
                  </a:lnTo>
                  <a:lnTo>
                    <a:pt x="252" y="245"/>
                  </a:lnTo>
                  <a:lnTo>
                    <a:pt x="252" y="245"/>
                  </a:lnTo>
                  <a:lnTo>
                    <a:pt x="254" y="245"/>
                  </a:lnTo>
                  <a:lnTo>
                    <a:pt x="254" y="245"/>
                  </a:lnTo>
                  <a:lnTo>
                    <a:pt x="254" y="245"/>
                  </a:lnTo>
                  <a:lnTo>
                    <a:pt x="254" y="245"/>
                  </a:lnTo>
                  <a:lnTo>
                    <a:pt x="255" y="245"/>
                  </a:lnTo>
                  <a:lnTo>
                    <a:pt x="255" y="245"/>
                  </a:lnTo>
                  <a:lnTo>
                    <a:pt x="255" y="245"/>
                  </a:lnTo>
                  <a:lnTo>
                    <a:pt x="257" y="245"/>
                  </a:lnTo>
                  <a:lnTo>
                    <a:pt x="257" y="247"/>
                  </a:lnTo>
                  <a:lnTo>
                    <a:pt x="259" y="247"/>
                  </a:lnTo>
                  <a:lnTo>
                    <a:pt x="259" y="247"/>
                  </a:lnTo>
                  <a:lnTo>
                    <a:pt x="261" y="247"/>
                  </a:lnTo>
                  <a:lnTo>
                    <a:pt x="261" y="247"/>
                  </a:lnTo>
                  <a:lnTo>
                    <a:pt x="261" y="247"/>
                  </a:lnTo>
                  <a:lnTo>
                    <a:pt x="263" y="245"/>
                  </a:lnTo>
                  <a:lnTo>
                    <a:pt x="263" y="243"/>
                  </a:lnTo>
                  <a:lnTo>
                    <a:pt x="263" y="243"/>
                  </a:lnTo>
                  <a:lnTo>
                    <a:pt x="264" y="241"/>
                  </a:lnTo>
                  <a:lnTo>
                    <a:pt x="264" y="241"/>
                  </a:lnTo>
                  <a:lnTo>
                    <a:pt x="264" y="240"/>
                  </a:lnTo>
                  <a:lnTo>
                    <a:pt x="264" y="240"/>
                  </a:lnTo>
                  <a:lnTo>
                    <a:pt x="264" y="240"/>
                  </a:lnTo>
                  <a:lnTo>
                    <a:pt x="266" y="238"/>
                  </a:lnTo>
                  <a:lnTo>
                    <a:pt x="266" y="238"/>
                  </a:lnTo>
                  <a:lnTo>
                    <a:pt x="266" y="238"/>
                  </a:lnTo>
                  <a:lnTo>
                    <a:pt x="268" y="236"/>
                  </a:lnTo>
                  <a:lnTo>
                    <a:pt x="268" y="236"/>
                  </a:lnTo>
                  <a:lnTo>
                    <a:pt x="268" y="234"/>
                  </a:lnTo>
                  <a:lnTo>
                    <a:pt x="268" y="234"/>
                  </a:lnTo>
                  <a:lnTo>
                    <a:pt x="268" y="232"/>
                  </a:lnTo>
                  <a:lnTo>
                    <a:pt x="268" y="232"/>
                  </a:lnTo>
                  <a:lnTo>
                    <a:pt x="268" y="232"/>
                  </a:lnTo>
                  <a:lnTo>
                    <a:pt x="268" y="230"/>
                  </a:lnTo>
                  <a:lnTo>
                    <a:pt x="270" y="230"/>
                  </a:lnTo>
                  <a:lnTo>
                    <a:pt x="270" y="230"/>
                  </a:lnTo>
                  <a:lnTo>
                    <a:pt x="270" y="229"/>
                  </a:lnTo>
                  <a:lnTo>
                    <a:pt x="270" y="229"/>
                  </a:lnTo>
                  <a:lnTo>
                    <a:pt x="270" y="229"/>
                  </a:lnTo>
                  <a:lnTo>
                    <a:pt x="270" y="229"/>
                  </a:lnTo>
                  <a:lnTo>
                    <a:pt x="272" y="230"/>
                  </a:lnTo>
                  <a:lnTo>
                    <a:pt x="272" y="230"/>
                  </a:lnTo>
                  <a:lnTo>
                    <a:pt x="272" y="232"/>
                  </a:lnTo>
                  <a:lnTo>
                    <a:pt x="272" y="232"/>
                  </a:lnTo>
                  <a:lnTo>
                    <a:pt x="272" y="230"/>
                  </a:lnTo>
                  <a:lnTo>
                    <a:pt x="272" y="230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29"/>
                  </a:lnTo>
                  <a:lnTo>
                    <a:pt x="274" y="229"/>
                  </a:lnTo>
                  <a:lnTo>
                    <a:pt x="274" y="229"/>
                  </a:lnTo>
                  <a:lnTo>
                    <a:pt x="274" y="229"/>
                  </a:lnTo>
                  <a:lnTo>
                    <a:pt x="275" y="227"/>
                  </a:lnTo>
                  <a:lnTo>
                    <a:pt x="275" y="225"/>
                  </a:lnTo>
                  <a:lnTo>
                    <a:pt x="275" y="225"/>
                  </a:lnTo>
                  <a:lnTo>
                    <a:pt x="275" y="225"/>
                  </a:lnTo>
                  <a:lnTo>
                    <a:pt x="275" y="223"/>
                  </a:lnTo>
                  <a:lnTo>
                    <a:pt x="275" y="223"/>
                  </a:lnTo>
                  <a:lnTo>
                    <a:pt x="275" y="221"/>
                  </a:lnTo>
                  <a:lnTo>
                    <a:pt x="275" y="221"/>
                  </a:lnTo>
                  <a:lnTo>
                    <a:pt x="275" y="221"/>
                  </a:lnTo>
                  <a:lnTo>
                    <a:pt x="275" y="220"/>
                  </a:lnTo>
                  <a:lnTo>
                    <a:pt x="277" y="220"/>
                  </a:lnTo>
                  <a:lnTo>
                    <a:pt x="277" y="218"/>
                  </a:lnTo>
                  <a:lnTo>
                    <a:pt x="277" y="218"/>
                  </a:lnTo>
                  <a:lnTo>
                    <a:pt x="277" y="218"/>
                  </a:lnTo>
                  <a:lnTo>
                    <a:pt x="277" y="216"/>
                  </a:lnTo>
                  <a:lnTo>
                    <a:pt x="277" y="216"/>
                  </a:lnTo>
                  <a:lnTo>
                    <a:pt x="277" y="216"/>
                  </a:lnTo>
                  <a:lnTo>
                    <a:pt x="277" y="216"/>
                  </a:lnTo>
                  <a:lnTo>
                    <a:pt x="279" y="214"/>
                  </a:lnTo>
                  <a:lnTo>
                    <a:pt x="279" y="214"/>
                  </a:lnTo>
                  <a:lnTo>
                    <a:pt x="279" y="212"/>
                  </a:lnTo>
                  <a:lnTo>
                    <a:pt x="279" y="212"/>
                  </a:lnTo>
                  <a:lnTo>
                    <a:pt x="279" y="212"/>
                  </a:lnTo>
                  <a:lnTo>
                    <a:pt x="279" y="212"/>
                  </a:lnTo>
                  <a:lnTo>
                    <a:pt x="279" y="210"/>
                  </a:lnTo>
                  <a:lnTo>
                    <a:pt x="277" y="210"/>
                  </a:lnTo>
                  <a:lnTo>
                    <a:pt x="277" y="210"/>
                  </a:lnTo>
                  <a:lnTo>
                    <a:pt x="279" y="210"/>
                  </a:lnTo>
                  <a:lnTo>
                    <a:pt x="279" y="209"/>
                  </a:lnTo>
                  <a:lnTo>
                    <a:pt x="281" y="209"/>
                  </a:lnTo>
                  <a:lnTo>
                    <a:pt x="281" y="209"/>
                  </a:lnTo>
                  <a:lnTo>
                    <a:pt x="281" y="207"/>
                  </a:lnTo>
                  <a:lnTo>
                    <a:pt x="281" y="207"/>
                  </a:lnTo>
                  <a:lnTo>
                    <a:pt x="281" y="207"/>
                  </a:lnTo>
                  <a:lnTo>
                    <a:pt x="281" y="207"/>
                  </a:lnTo>
                  <a:lnTo>
                    <a:pt x="283" y="205"/>
                  </a:lnTo>
                  <a:lnTo>
                    <a:pt x="283" y="205"/>
                  </a:lnTo>
                  <a:lnTo>
                    <a:pt x="283" y="205"/>
                  </a:lnTo>
                  <a:lnTo>
                    <a:pt x="281" y="203"/>
                  </a:lnTo>
                  <a:lnTo>
                    <a:pt x="281" y="203"/>
                  </a:lnTo>
                  <a:lnTo>
                    <a:pt x="281" y="203"/>
                  </a:lnTo>
                  <a:lnTo>
                    <a:pt x="281" y="203"/>
                  </a:lnTo>
                  <a:lnTo>
                    <a:pt x="279" y="203"/>
                  </a:lnTo>
                  <a:lnTo>
                    <a:pt x="279" y="203"/>
                  </a:lnTo>
                  <a:lnTo>
                    <a:pt x="277" y="203"/>
                  </a:lnTo>
                  <a:lnTo>
                    <a:pt x="277" y="203"/>
                  </a:lnTo>
                  <a:lnTo>
                    <a:pt x="275" y="203"/>
                  </a:lnTo>
                  <a:lnTo>
                    <a:pt x="275" y="203"/>
                  </a:lnTo>
                  <a:lnTo>
                    <a:pt x="275" y="203"/>
                  </a:lnTo>
                  <a:lnTo>
                    <a:pt x="275" y="203"/>
                  </a:lnTo>
                  <a:lnTo>
                    <a:pt x="275" y="203"/>
                  </a:lnTo>
                  <a:lnTo>
                    <a:pt x="275" y="201"/>
                  </a:lnTo>
                  <a:lnTo>
                    <a:pt x="275" y="201"/>
                  </a:lnTo>
                  <a:lnTo>
                    <a:pt x="277" y="201"/>
                  </a:lnTo>
                  <a:lnTo>
                    <a:pt x="277" y="201"/>
                  </a:lnTo>
                  <a:lnTo>
                    <a:pt x="279" y="201"/>
                  </a:lnTo>
                  <a:lnTo>
                    <a:pt x="279" y="201"/>
                  </a:lnTo>
                  <a:lnTo>
                    <a:pt x="281" y="201"/>
                  </a:lnTo>
                  <a:lnTo>
                    <a:pt x="283" y="201"/>
                  </a:lnTo>
                  <a:lnTo>
                    <a:pt x="283" y="199"/>
                  </a:lnTo>
                  <a:lnTo>
                    <a:pt x="285" y="199"/>
                  </a:lnTo>
                  <a:lnTo>
                    <a:pt x="285" y="198"/>
                  </a:lnTo>
                  <a:lnTo>
                    <a:pt x="285" y="198"/>
                  </a:lnTo>
                  <a:lnTo>
                    <a:pt x="285" y="196"/>
                  </a:lnTo>
                  <a:lnTo>
                    <a:pt x="285" y="196"/>
                  </a:lnTo>
                  <a:lnTo>
                    <a:pt x="285" y="194"/>
                  </a:lnTo>
                  <a:lnTo>
                    <a:pt x="285" y="194"/>
                  </a:lnTo>
                  <a:lnTo>
                    <a:pt x="286" y="194"/>
                  </a:lnTo>
                  <a:lnTo>
                    <a:pt x="285" y="194"/>
                  </a:lnTo>
                  <a:lnTo>
                    <a:pt x="286" y="192"/>
                  </a:lnTo>
                  <a:lnTo>
                    <a:pt x="286" y="192"/>
                  </a:lnTo>
                  <a:lnTo>
                    <a:pt x="288" y="190"/>
                  </a:lnTo>
                  <a:lnTo>
                    <a:pt x="288" y="190"/>
                  </a:lnTo>
                  <a:lnTo>
                    <a:pt x="290" y="190"/>
                  </a:lnTo>
                  <a:lnTo>
                    <a:pt x="292" y="190"/>
                  </a:lnTo>
                  <a:lnTo>
                    <a:pt x="292" y="190"/>
                  </a:lnTo>
                  <a:lnTo>
                    <a:pt x="292" y="190"/>
                  </a:lnTo>
                  <a:lnTo>
                    <a:pt x="294" y="188"/>
                  </a:lnTo>
                  <a:lnTo>
                    <a:pt x="296" y="188"/>
                  </a:lnTo>
                  <a:lnTo>
                    <a:pt x="296" y="187"/>
                  </a:lnTo>
                  <a:lnTo>
                    <a:pt x="297" y="187"/>
                  </a:lnTo>
                  <a:lnTo>
                    <a:pt x="299" y="187"/>
                  </a:lnTo>
                  <a:lnTo>
                    <a:pt x="299" y="187"/>
                  </a:lnTo>
                  <a:lnTo>
                    <a:pt x="301" y="187"/>
                  </a:lnTo>
                  <a:lnTo>
                    <a:pt x="301" y="185"/>
                  </a:lnTo>
                  <a:lnTo>
                    <a:pt x="303" y="185"/>
                  </a:lnTo>
                  <a:lnTo>
                    <a:pt x="303" y="185"/>
                  </a:lnTo>
                  <a:lnTo>
                    <a:pt x="303" y="183"/>
                  </a:lnTo>
                  <a:lnTo>
                    <a:pt x="303" y="183"/>
                  </a:lnTo>
                  <a:lnTo>
                    <a:pt x="303" y="181"/>
                  </a:lnTo>
                  <a:lnTo>
                    <a:pt x="303" y="181"/>
                  </a:lnTo>
                  <a:lnTo>
                    <a:pt x="305" y="179"/>
                  </a:lnTo>
                  <a:lnTo>
                    <a:pt x="305" y="179"/>
                  </a:lnTo>
                  <a:lnTo>
                    <a:pt x="305" y="179"/>
                  </a:lnTo>
                  <a:lnTo>
                    <a:pt x="307" y="179"/>
                  </a:lnTo>
                  <a:lnTo>
                    <a:pt x="307" y="178"/>
                  </a:lnTo>
                  <a:lnTo>
                    <a:pt x="308" y="178"/>
                  </a:lnTo>
                  <a:lnTo>
                    <a:pt x="308" y="178"/>
                  </a:lnTo>
                  <a:lnTo>
                    <a:pt x="308" y="176"/>
                  </a:lnTo>
                  <a:lnTo>
                    <a:pt x="308" y="176"/>
                  </a:lnTo>
                  <a:lnTo>
                    <a:pt x="310" y="176"/>
                  </a:lnTo>
                  <a:lnTo>
                    <a:pt x="310" y="176"/>
                  </a:lnTo>
                  <a:lnTo>
                    <a:pt x="312" y="176"/>
                  </a:lnTo>
                  <a:lnTo>
                    <a:pt x="312" y="174"/>
                  </a:lnTo>
                  <a:lnTo>
                    <a:pt x="312" y="176"/>
                  </a:lnTo>
                  <a:lnTo>
                    <a:pt x="314" y="176"/>
                  </a:lnTo>
                  <a:lnTo>
                    <a:pt x="314" y="176"/>
                  </a:lnTo>
                  <a:lnTo>
                    <a:pt x="316" y="174"/>
                  </a:lnTo>
                  <a:lnTo>
                    <a:pt x="316" y="176"/>
                  </a:lnTo>
                  <a:lnTo>
                    <a:pt x="317" y="176"/>
                  </a:lnTo>
                  <a:lnTo>
                    <a:pt x="317" y="176"/>
                  </a:lnTo>
                  <a:lnTo>
                    <a:pt x="319" y="176"/>
                  </a:lnTo>
                  <a:lnTo>
                    <a:pt x="319" y="176"/>
                  </a:lnTo>
                  <a:lnTo>
                    <a:pt x="321" y="176"/>
                  </a:lnTo>
                  <a:lnTo>
                    <a:pt x="321" y="176"/>
                  </a:lnTo>
                  <a:lnTo>
                    <a:pt x="323" y="176"/>
                  </a:lnTo>
                  <a:lnTo>
                    <a:pt x="325" y="176"/>
                  </a:lnTo>
                  <a:lnTo>
                    <a:pt x="325" y="178"/>
                  </a:lnTo>
                  <a:lnTo>
                    <a:pt x="327" y="178"/>
                  </a:lnTo>
                  <a:lnTo>
                    <a:pt x="327" y="178"/>
                  </a:lnTo>
                  <a:lnTo>
                    <a:pt x="328" y="179"/>
                  </a:lnTo>
                  <a:lnTo>
                    <a:pt x="328" y="179"/>
                  </a:lnTo>
                  <a:lnTo>
                    <a:pt x="330" y="179"/>
                  </a:lnTo>
                  <a:lnTo>
                    <a:pt x="332" y="181"/>
                  </a:lnTo>
                  <a:lnTo>
                    <a:pt x="332" y="181"/>
                  </a:lnTo>
                  <a:lnTo>
                    <a:pt x="332" y="181"/>
                  </a:lnTo>
                  <a:lnTo>
                    <a:pt x="334" y="183"/>
                  </a:lnTo>
                  <a:lnTo>
                    <a:pt x="336" y="185"/>
                  </a:lnTo>
                  <a:lnTo>
                    <a:pt x="336" y="185"/>
                  </a:lnTo>
                  <a:lnTo>
                    <a:pt x="336" y="187"/>
                  </a:lnTo>
                  <a:lnTo>
                    <a:pt x="338" y="187"/>
                  </a:lnTo>
                  <a:lnTo>
                    <a:pt x="338" y="188"/>
                  </a:lnTo>
                  <a:lnTo>
                    <a:pt x="339" y="190"/>
                  </a:lnTo>
                  <a:lnTo>
                    <a:pt x="339" y="190"/>
                  </a:lnTo>
                  <a:lnTo>
                    <a:pt x="339" y="192"/>
                  </a:lnTo>
                  <a:lnTo>
                    <a:pt x="341" y="192"/>
                  </a:lnTo>
                  <a:lnTo>
                    <a:pt x="341" y="194"/>
                  </a:lnTo>
                  <a:lnTo>
                    <a:pt x="343" y="194"/>
                  </a:lnTo>
                  <a:lnTo>
                    <a:pt x="343" y="196"/>
                  </a:lnTo>
                  <a:lnTo>
                    <a:pt x="345" y="196"/>
                  </a:lnTo>
                  <a:lnTo>
                    <a:pt x="345" y="198"/>
                  </a:lnTo>
                  <a:lnTo>
                    <a:pt x="345" y="198"/>
                  </a:lnTo>
                  <a:lnTo>
                    <a:pt x="347" y="199"/>
                  </a:lnTo>
                  <a:lnTo>
                    <a:pt x="347" y="199"/>
                  </a:lnTo>
                  <a:lnTo>
                    <a:pt x="347" y="201"/>
                  </a:lnTo>
                  <a:lnTo>
                    <a:pt x="347" y="201"/>
                  </a:lnTo>
                  <a:lnTo>
                    <a:pt x="347" y="201"/>
                  </a:lnTo>
                  <a:lnTo>
                    <a:pt x="349" y="201"/>
                  </a:lnTo>
                  <a:lnTo>
                    <a:pt x="349" y="203"/>
                  </a:lnTo>
                  <a:lnTo>
                    <a:pt x="349" y="205"/>
                  </a:lnTo>
                  <a:lnTo>
                    <a:pt x="349" y="205"/>
                  </a:lnTo>
                  <a:lnTo>
                    <a:pt x="349" y="207"/>
                  </a:lnTo>
                  <a:lnTo>
                    <a:pt x="349" y="209"/>
                  </a:lnTo>
                  <a:lnTo>
                    <a:pt x="350" y="209"/>
                  </a:lnTo>
                  <a:lnTo>
                    <a:pt x="350" y="210"/>
                  </a:lnTo>
                  <a:lnTo>
                    <a:pt x="352" y="212"/>
                  </a:lnTo>
                  <a:lnTo>
                    <a:pt x="352" y="216"/>
                  </a:lnTo>
                  <a:lnTo>
                    <a:pt x="352" y="218"/>
                  </a:lnTo>
                  <a:lnTo>
                    <a:pt x="354" y="223"/>
                  </a:lnTo>
                  <a:lnTo>
                    <a:pt x="356" y="227"/>
                  </a:lnTo>
                  <a:lnTo>
                    <a:pt x="356" y="229"/>
                  </a:lnTo>
                  <a:lnTo>
                    <a:pt x="358" y="232"/>
                  </a:lnTo>
                  <a:lnTo>
                    <a:pt x="359" y="234"/>
                  </a:lnTo>
                  <a:lnTo>
                    <a:pt x="359" y="236"/>
                  </a:lnTo>
                  <a:lnTo>
                    <a:pt x="361" y="238"/>
                  </a:lnTo>
                  <a:lnTo>
                    <a:pt x="361" y="238"/>
                  </a:lnTo>
                  <a:lnTo>
                    <a:pt x="363" y="240"/>
                  </a:lnTo>
                  <a:lnTo>
                    <a:pt x="363" y="240"/>
                  </a:lnTo>
                  <a:lnTo>
                    <a:pt x="363" y="241"/>
                  </a:lnTo>
                  <a:lnTo>
                    <a:pt x="365" y="241"/>
                  </a:lnTo>
                  <a:lnTo>
                    <a:pt x="365" y="243"/>
                  </a:lnTo>
                  <a:lnTo>
                    <a:pt x="365" y="243"/>
                  </a:lnTo>
                  <a:lnTo>
                    <a:pt x="365" y="245"/>
                  </a:lnTo>
                  <a:lnTo>
                    <a:pt x="365" y="245"/>
                  </a:lnTo>
                  <a:lnTo>
                    <a:pt x="365" y="245"/>
                  </a:lnTo>
                  <a:lnTo>
                    <a:pt x="365" y="247"/>
                  </a:lnTo>
                  <a:lnTo>
                    <a:pt x="365" y="247"/>
                  </a:lnTo>
                  <a:lnTo>
                    <a:pt x="365" y="249"/>
                  </a:lnTo>
                  <a:lnTo>
                    <a:pt x="367" y="249"/>
                  </a:lnTo>
                  <a:lnTo>
                    <a:pt x="367" y="249"/>
                  </a:lnTo>
                  <a:lnTo>
                    <a:pt x="367" y="251"/>
                  </a:lnTo>
                  <a:lnTo>
                    <a:pt x="367" y="252"/>
                  </a:lnTo>
                  <a:lnTo>
                    <a:pt x="367" y="252"/>
                  </a:lnTo>
                  <a:lnTo>
                    <a:pt x="367" y="254"/>
                  </a:lnTo>
                  <a:lnTo>
                    <a:pt x="367" y="254"/>
                  </a:lnTo>
                  <a:lnTo>
                    <a:pt x="369" y="254"/>
                  </a:lnTo>
                  <a:lnTo>
                    <a:pt x="369" y="256"/>
                  </a:lnTo>
                  <a:lnTo>
                    <a:pt x="369" y="256"/>
                  </a:lnTo>
                  <a:lnTo>
                    <a:pt x="369" y="258"/>
                  </a:lnTo>
                  <a:lnTo>
                    <a:pt x="369" y="258"/>
                  </a:lnTo>
                  <a:lnTo>
                    <a:pt x="369" y="258"/>
                  </a:lnTo>
                  <a:lnTo>
                    <a:pt x="369" y="260"/>
                  </a:lnTo>
                  <a:lnTo>
                    <a:pt x="370" y="260"/>
                  </a:lnTo>
                  <a:lnTo>
                    <a:pt x="370" y="262"/>
                  </a:lnTo>
                  <a:lnTo>
                    <a:pt x="370" y="262"/>
                  </a:lnTo>
                  <a:lnTo>
                    <a:pt x="370" y="263"/>
                  </a:lnTo>
                  <a:lnTo>
                    <a:pt x="370" y="263"/>
                  </a:lnTo>
                  <a:lnTo>
                    <a:pt x="372" y="265"/>
                  </a:lnTo>
                  <a:lnTo>
                    <a:pt x="372" y="267"/>
                  </a:lnTo>
                  <a:lnTo>
                    <a:pt x="372" y="267"/>
                  </a:lnTo>
                  <a:lnTo>
                    <a:pt x="372" y="269"/>
                  </a:lnTo>
                  <a:lnTo>
                    <a:pt x="372" y="269"/>
                  </a:lnTo>
                  <a:lnTo>
                    <a:pt x="374" y="271"/>
                  </a:lnTo>
                  <a:lnTo>
                    <a:pt x="374" y="271"/>
                  </a:lnTo>
                  <a:lnTo>
                    <a:pt x="374" y="273"/>
                  </a:lnTo>
                  <a:lnTo>
                    <a:pt x="374" y="273"/>
                  </a:lnTo>
                  <a:lnTo>
                    <a:pt x="376" y="274"/>
                  </a:lnTo>
                  <a:lnTo>
                    <a:pt x="376" y="274"/>
                  </a:lnTo>
                  <a:lnTo>
                    <a:pt x="376" y="276"/>
                  </a:lnTo>
                  <a:lnTo>
                    <a:pt x="376" y="276"/>
                  </a:lnTo>
                  <a:lnTo>
                    <a:pt x="378" y="278"/>
                  </a:lnTo>
                  <a:lnTo>
                    <a:pt x="378" y="278"/>
                  </a:lnTo>
                  <a:lnTo>
                    <a:pt x="378" y="280"/>
                  </a:lnTo>
                  <a:lnTo>
                    <a:pt x="378" y="280"/>
                  </a:lnTo>
                  <a:lnTo>
                    <a:pt x="378" y="282"/>
                  </a:lnTo>
                  <a:lnTo>
                    <a:pt x="380" y="282"/>
                  </a:lnTo>
                  <a:lnTo>
                    <a:pt x="380" y="283"/>
                  </a:lnTo>
                  <a:lnTo>
                    <a:pt x="380" y="283"/>
                  </a:lnTo>
                  <a:lnTo>
                    <a:pt x="381" y="283"/>
                  </a:lnTo>
                  <a:lnTo>
                    <a:pt x="381" y="283"/>
                  </a:lnTo>
                  <a:lnTo>
                    <a:pt x="381" y="285"/>
                  </a:lnTo>
                  <a:lnTo>
                    <a:pt x="381" y="287"/>
                  </a:lnTo>
                  <a:lnTo>
                    <a:pt x="381" y="287"/>
                  </a:lnTo>
                  <a:lnTo>
                    <a:pt x="383" y="287"/>
                  </a:lnTo>
                  <a:lnTo>
                    <a:pt x="383" y="289"/>
                  </a:lnTo>
                  <a:lnTo>
                    <a:pt x="385" y="289"/>
                  </a:lnTo>
                  <a:lnTo>
                    <a:pt x="385" y="291"/>
                  </a:lnTo>
                  <a:lnTo>
                    <a:pt x="387" y="293"/>
                  </a:lnTo>
                  <a:lnTo>
                    <a:pt x="387" y="293"/>
                  </a:lnTo>
                  <a:lnTo>
                    <a:pt x="387" y="293"/>
                  </a:lnTo>
                  <a:lnTo>
                    <a:pt x="387" y="294"/>
                  </a:lnTo>
                  <a:lnTo>
                    <a:pt x="387" y="294"/>
                  </a:lnTo>
                  <a:lnTo>
                    <a:pt x="387" y="294"/>
                  </a:lnTo>
                  <a:lnTo>
                    <a:pt x="387" y="294"/>
                  </a:lnTo>
                  <a:lnTo>
                    <a:pt x="389" y="296"/>
                  </a:lnTo>
                  <a:lnTo>
                    <a:pt x="389" y="296"/>
                  </a:lnTo>
                  <a:lnTo>
                    <a:pt x="389" y="296"/>
                  </a:lnTo>
                  <a:lnTo>
                    <a:pt x="389" y="298"/>
                  </a:lnTo>
                  <a:lnTo>
                    <a:pt x="387" y="300"/>
                  </a:lnTo>
                  <a:lnTo>
                    <a:pt x="387" y="302"/>
                  </a:lnTo>
                  <a:lnTo>
                    <a:pt x="387" y="302"/>
                  </a:lnTo>
                  <a:lnTo>
                    <a:pt x="387" y="304"/>
                  </a:lnTo>
                  <a:lnTo>
                    <a:pt x="387" y="304"/>
                  </a:lnTo>
                  <a:lnTo>
                    <a:pt x="387" y="305"/>
                  </a:lnTo>
                  <a:lnTo>
                    <a:pt x="387" y="307"/>
                  </a:lnTo>
                  <a:lnTo>
                    <a:pt x="387" y="309"/>
                  </a:lnTo>
                  <a:lnTo>
                    <a:pt x="387" y="311"/>
                  </a:lnTo>
                  <a:lnTo>
                    <a:pt x="387" y="313"/>
                  </a:lnTo>
                  <a:lnTo>
                    <a:pt x="387" y="313"/>
                  </a:lnTo>
                  <a:lnTo>
                    <a:pt x="387" y="315"/>
                  </a:lnTo>
                  <a:lnTo>
                    <a:pt x="387" y="316"/>
                  </a:lnTo>
                  <a:lnTo>
                    <a:pt x="387" y="316"/>
                  </a:lnTo>
                  <a:lnTo>
                    <a:pt x="387" y="318"/>
                  </a:lnTo>
                  <a:lnTo>
                    <a:pt x="387" y="318"/>
                  </a:lnTo>
                  <a:lnTo>
                    <a:pt x="389" y="320"/>
                  </a:lnTo>
                  <a:lnTo>
                    <a:pt x="389" y="322"/>
                  </a:lnTo>
                  <a:lnTo>
                    <a:pt x="391" y="322"/>
                  </a:lnTo>
                  <a:lnTo>
                    <a:pt x="391" y="324"/>
                  </a:lnTo>
                  <a:lnTo>
                    <a:pt x="391" y="324"/>
                  </a:lnTo>
                  <a:lnTo>
                    <a:pt x="391" y="324"/>
                  </a:lnTo>
                  <a:lnTo>
                    <a:pt x="391" y="326"/>
                  </a:lnTo>
                  <a:lnTo>
                    <a:pt x="389" y="327"/>
                  </a:lnTo>
                  <a:lnTo>
                    <a:pt x="389" y="327"/>
                  </a:lnTo>
                  <a:lnTo>
                    <a:pt x="389" y="327"/>
                  </a:lnTo>
                  <a:lnTo>
                    <a:pt x="389" y="329"/>
                  </a:lnTo>
                  <a:lnTo>
                    <a:pt x="389" y="329"/>
                  </a:lnTo>
                  <a:lnTo>
                    <a:pt x="389" y="329"/>
                  </a:lnTo>
                  <a:lnTo>
                    <a:pt x="389" y="329"/>
                  </a:lnTo>
                  <a:lnTo>
                    <a:pt x="389" y="331"/>
                  </a:lnTo>
                  <a:lnTo>
                    <a:pt x="389" y="333"/>
                  </a:lnTo>
                  <a:lnTo>
                    <a:pt x="389" y="333"/>
                  </a:lnTo>
                  <a:lnTo>
                    <a:pt x="389" y="335"/>
                  </a:lnTo>
                  <a:lnTo>
                    <a:pt x="389" y="335"/>
                  </a:lnTo>
                  <a:lnTo>
                    <a:pt x="389" y="336"/>
                  </a:lnTo>
                  <a:lnTo>
                    <a:pt x="389" y="338"/>
                  </a:lnTo>
                  <a:lnTo>
                    <a:pt x="389" y="338"/>
                  </a:lnTo>
                  <a:lnTo>
                    <a:pt x="391" y="340"/>
                  </a:lnTo>
                  <a:lnTo>
                    <a:pt x="391" y="340"/>
                  </a:lnTo>
                  <a:lnTo>
                    <a:pt x="389" y="342"/>
                  </a:lnTo>
                  <a:lnTo>
                    <a:pt x="389" y="342"/>
                  </a:lnTo>
                  <a:lnTo>
                    <a:pt x="389" y="342"/>
                  </a:lnTo>
                  <a:lnTo>
                    <a:pt x="389" y="342"/>
                  </a:lnTo>
                  <a:lnTo>
                    <a:pt x="389" y="344"/>
                  </a:lnTo>
                  <a:lnTo>
                    <a:pt x="387" y="344"/>
                  </a:lnTo>
                  <a:lnTo>
                    <a:pt x="387" y="344"/>
                  </a:lnTo>
                  <a:lnTo>
                    <a:pt x="385" y="342"/>
                  </a:lnTo>
                  <a:lnTo>
                    <a:pt x="383" y="342"/>
                  </a:lnTo>
                  <a:lnTo>
                    <a:pt x="383" y="342"/>
                  </a:lnTo>
                  <a:lnTo>
                    <a:pt x="383" y="342"/>
                  </a:lnTo>
                  <a:lnTo>
                    <a:pt x="381" y="344"/>
                  </a:lnTo>
                  <a:lnTo>
                    <a:pt x="381" y="344"/>
                  </a:lnTo>
                  <a:lnTo>
                    <a:pt x="381" y="344"/>
                  </a:lnTo>
                  <a:lnTo>
                    <a:pt x="380" y="344"/>
                  </a:lnTo>
                  <a:lnTo>
                    <a:pt x="380" y="344"/>
                  </a:lnTo>
                  <a:lnTo>
                    <a:pt x="380" y="344"/>
                  </a:lnTo>
                  <a:lnTo>
                    <a:pt x="378" y="344"/>
                  </a:lnTo>
                  <a:lnTo>
                    <a:pt x="378" y="344"/>
                  </a:lnTo>
                  <a:lnTo>
                    <a:pt x="378" y="342"/>
                  </a:lnTo>
                  <a:lnTo>
                    <a:pt x="378" y="342"/>
                  </a:lnTo>
                  <a:lnTo>
                    <a:pt x="378" y="342"/>
                  </a:lnTo>
                  <a:lnTo>
                    <a:pt x="380" y="342"/>
                  </a:lnTo>
                  <a:lnTo>
                    <a:pt x="380" y="340"/>
                  </a:lnTo>
                  <a:lnTo>
                    <a:pt x="380" y="340"/>
                  </a:lnTo>
                  <a:lnTo>
                    <a:pt x="380" y="340"/>
                  </a:lnTo>
                  <a:lnTo>
                    <a:pt x="380" y="340"/>
                  </a:lnTo>
                  <a:lnTo>
                    <a:pt x="380" y="338"/>
                  </a:lnTo>
                  <a:lnTo>
                    <a:pt x="378" y="338"/>
                  </a:lnTo>
                  <a:lnTo>
                    <a:pt x="378" y="338"/>
                  </a:lnTo>
                  <a:lnTo>
                    <a:pt x="378" y="338"/>
                  </a:lnTo>
                  <a:lnTo>
                    <a:pt x="378" y="338"/>
                  </a:lnTo>
                  <a:lnTo>
                    <a:pt x="376" y="338"/>
                  </a:lnTo>
                  <a:lnTo>
                    <a:pt x="376" y="338"/>
                  </a:lnTo>
                  <a:lnTo>
                    <a:pt x="376" y="338"/>
                  </a:lnTo>
                  <a:lnTo>
                    <a:pt x="374" y="338"/>
                  </a:lnTo>
                  <a:lnTo>
                    <a:pt x="374" y="338"/>
                  </a:lnTo>
                  <a:lnTo>
                    <a:pt x="372" y="338"/>
                  </a:lnTo>
                  <a:lnTo>
                    <a:pt x="372" y="338"/>
                  </a:lnTo>
                  <a:lnTo>
                    <a:pt x="372" y="338"/>
                  </a:lnTo>
                  <a:lnTo>
                    <a:pt x="372" y="338"/>
                  </a:lnTo>
                  <a:lnTo>
                    <a:pt x="372" y="338"/>
                  </a:lnTo>
                  <a:lnTo>
                    <a:pt x="370" y="338"/>
                  </a:lnTo>
                  <a:lnTo>
                    <a:pt x="370" y="338"/>
                  </a:lnTo>
                  <a:lnTo>
                    <a:pt x="370" y="338"/>
                  </a:lnTo>
                  <a:lnTo>
                    <a:pt x="369" y="340"/>
                  </a:lnTo>
                  <a:lnTo>
                    <a:pt x="369" y="340"/>
                  </a:lnTo>
                  <a:lnTo>
                    <a:pt x="369" y="340"/>
                  </a:lnTo>
                  <a:lnTo>
                    <a:pt x="369" y="340"/>
                  </a:lnTo>
                  <a:lnTo>
                    <a:pt x="369" y="340"/>
                  </a:lnTo>
                  <a:lnTo>
                    <a:pt x="369" y="340"/>
                  </a:lnTo>
                  <a:lnTo>
                    <a:pt x="367" y="342"/>
                  </a:lnTo>
                  <a:lnTo>
                    <a:pt x="367" y="342"/>
                  </a:lnTo>
                  <a:lnTo>
                    <a:pt x="367" y="344"/>
                  </a:lnTo>
                  <a:lnTo>
                    <a:pt x="367" y="344"/>
                  </a:lnTo>
                  <a:lnTo>
                    <a:pt x="367" y="344"/>
                  </a:lnTo>
                  <a:lnTo>
                    <a:pt x="365" y="344"/>
                  </a:lnTo>
                  <a:lnTo>
                    <a:pt x="365" y="344"/>
                  </a:lnTo>
                  <a:lnTo>
                    <a:pt x="363" y="344"/>
                  </a:lnTo>
                  <a:lnTo>
                    <a:pt x="363" y="346"/>
                  </a:lnTo>
                  <a:lnTo>
                    <a:pt x="363" y="346"/>
                  </a:lnTo>
                  <a:lnTo>
                    <a:pt x="363" y="346"/>
                  </a:lnTo>
                  <a:lnTo>
                    <a:pt x="363" y="346"/>
                  </a:lnTo>
                  <a:lnTo>
                    <a:pt x="363" y="347"/>
                  </a:lnTo>
                  <a:lnTo>
                    <a:pt x="363" y="347"/>
                  </a:lnTo>
                  <a:lnTo>
                    <a:pt x="363" y="349"/>
                  </a:lnTo>
                  <a:lnTo>
                    <a:pt x="363" y="349"/>
                  </a:lnTo>
                  <a:lnTo>
                    <a:pt x="365" y="349"/>
                  </a:lnTo>
                  <a:lnTo>
                    <a:pt x="365" y="349"/>
                  </a:lnTo>
                  <a:lnTo>
                    <a:pt x="365" y="349"/>
                  </a:lnTo>
                  <a:lnTo>
                    <a:pt x="365" y="349"/>
                  </a:lnTo>
                  <a:lnTo>
                    <a:pt x="367" y="351"/>
                  </a:lnTo>
                  <a:lnTo>
                    <a:pt x="367" y="351"/>
                  </a:lnTo>
                  <a:lnTo>
                    <a:pt x="367" y="351"/>
                  </a:lnTo>
                  <a:lnTo>
                    <a:pt x="367" y="351"/>
                  </a:lnTo>
                  <a:lnTo>
                    <a:pt x="367" y="351"/>
                  </a:lnTo>
                  <a:lnTo>
                    <a:pt x="369" y="351"/>
                  </a:lnTo>
                  <a:lnTo>
                    <a:pt x="369" y="351"/>
                  </a:lnTo>
                  <a:lnTo>
                    <a:pt x="369" y="353"/>
                  </a:lnTo>
                  <a:lnTo>
                    <a:pt x="367" y="353"/>
                  </a:lnTo>
                  <a:lnTo>
                    <a:pt x="367" y="353"/>
                  </a:lnTo>
                  <a:lnTo>
                    <a:pt x="369" y="353"/>
                  </a:lnTo>
                  <a:lnTo>
                    <a:pt x="369" y="355"/>
                  </a:lnTo>
                  <a:lnTo>
                    <a:pt x="369" y="355"/>
                  </a:lnTo>
                  <a:lnTo>
                    <a:pt x="369" y="355"/>
                  </a:lnTo>
                  <a:lnTo>
                    <a:pt x="369" y="355"/>
                  </a:lnTo>
                  <a:lnTo>
                    <a:pt x="369" y="355"/>
                  </a:lnTo>
                  <a:lnTo>
                    <a:pt x="367" y="355"/>
                  </a:lnTo>
                  <a:lnTo>
                    <a:pt x="367" y="355"/>
                  </a:lnTo>
                  <a:lnTo>
                    <a:pt x="367" y="355"/>
                  </a:lnTo>
                  <a:lnTo>
                    <a:pt x="365" y="355"/>
                  </a:lnTo>
                  <a:lnTo>
                    <a:pt x="365" y="355"/>
                  </a:lnTo>
                  <a:lnTo>
                    <a:pt x="363" y="355"/>
                  </a:lnTo>
                  <a:lnTo>
                    <a:pt x="363" y="355"/>
                  </a:lnTo>
                  <a:lnTo>
                    <a:pt x="363" y="357"/>
                  </a:lnTo>
                  <a:lnTo>
                    <a:pt x="363" y="357"/>
                  </a:lnTo>
                  <a:lnTo>
                    <a:pt x="363" y="357"/>
                  </a:lnTo>
                  <a:lnTo>
                    <a:pt x="361" y="357"/>
                  </a:lnTo>
                  <a:lnTo>
                    <a:pt x="361" y="358"/>
                  </a:lnTo>
                  <a:lnTo>
                    <a:pt x="361" y="358"/>
                  </a:lnTo>
                  <a:lnTo>
                    <a:pt x="361" y="358"/>
                  </a:lnTo>
                  <a:lnTo>
                    <a:pt x="361" y="360"/>
                  </a:lnTo>
                  <a:lnTo>
                    <a:pt x="361" y="360"/>
                  </a:lnTo>
                  <a:lnTo>
                    <a:pt x="361" y="360"/>
                  </a:lnTo>
                  <a:lnTo>
                    <a:pt x="361" y="362"/>
                  </a:lnTo>
                  <a:lnTo>
                    <a:pt x="361" y="362"/>
                  </a:lnTo>
                  <a:lnTo>
                    <a:pt x="361" y="362"/>
                  </a:lnTo>
                  <a:lnTo>
                    <a:pt x="361" y="362"/>
                  </a:lnTo>
                  <a:lnTo>
                    <a:pt x="361" y="364"/>
                  </a:lnTo>
                  <a:lnTo>
                    <a:pt x="361" y="364"/>
                  </a:lnTo>
                  <a:lnTo>
                    <a:pt x="361" y="366"/>
                  </a:lnTo>
                  <a:lnTo>
                    <a:pt x="361" y="366"/>
                  </a:lnTo>
                  <a:lnTo>
                    <a:pt x="361" y="366"/>
                  </a:lnTo>
                  <a:lnTo>
                    <a:pt x="361" y="366"/>
                  </a:lnTo>
                  <a:lnTo>
                    <a:pt x="361" y="368"/>
                  </a:lnTo>
                  <a:lnTo>
                    <a:pt x="361" y="368"/>
                  </a:lnTo>
                  <a:lnTo>
                    <a:pt x="361" y="368"/>
                  </a:lnTo>
                  <a:lnTo>
                    <a:pt x="363" y="369"/>
                  </a:lnTo>
                  <a:lnTo>
                    <a:pt x="363" y="369"/>
                  </a:lnTo>
                  <a:lnTo>
                    <a:pt x="363" y="369"/>
                  </a:lnTo>
                  <a:lnTo>
                    <a:pt x="363" y="369"/>
                  </a:lnTo>
                  <a:lnTo>
                    <a:pt x="363" y="369"/>
                  </a:lnTo>
                  <a:lnTo>
                    <a:pt x="363" y="369"/>
                  </a:lnTo>
                  <a:lnTo>
                    <a:pt x="363" y="369"/>
                  </a:lnTo>
                  <a:lnTo>
                    <a:pt x="363" y="371"/>
                  </a:lnTo>
                  <a:lnTo>
                    <a:pt x="363" y="371"/>
                  </a:lnTo>
                  <a:lnTo>
                    <a:pt x="363" y="371"/>
                  </a:lnTo>
                  <a:lnTo>
                    <a:pt x="363" y="371"/>
                  </a:lnTo>
                  <a:lnTo>
                    <a:pt x="363" y="373"/>
                  </a:lnTo>
                  <a:lnTo>
                    <a:pt x="363" y="373"/>
                  </a:lnTo>
                  <a:lnTo>
                    <a:pt x="363" y="373"/>
                  </a:lnTo>
                  <a:lnTo>
                    <a:pt x="363" y="373"/>
                  </a:lnTo>
                  <a:lnTo>
                    <a:pt x="363" y="373"/>
                  </a:lnTo>
                  <a:lnTo>
                    <a:pt x="363" y="375"/>
                  </a:lnTo>
                  <a:lnTo>
                    <a:pt x="363" y="375"/>
                  </a:lnTo>
                  <a:lnTo>
                    <a:pt x="363" y="375"/>
                  </a:lnTo>
                  <a:lnTo>
                    <a:pt x="363" y="377"/>
                  </a:lnTo>
                  <a:lnTo>
                    <a:pt x="363" y="377"/>
                  </a:lnTo>
                  <a:lnTo>
                    <a:pt x="363" y="377"/>
                  </a:lnTo>
                  <a:lnTo>
                    <a:pt x="363" y="379"/>
                  </a:lnTo>
                  <a:lnTo>
                    <a:pt x="363" y="379"/>
                  </a:lnTo>
                  <a:lnTo>
                    <a:pt x="363" y="379"/>
                  </a:lnTo>
                  <a:lnTo>
                    <a:pt x="361" y="379"/>
                  </a:lnTo>
                  <a:lnTo>
                    <a:pt x="361" y="379"/>
                  </a:lnTo>
                  <a:lnTo>
                    <a:pt x="361" y="380"/>
                  </a:lnTo>
                  <a:lnTo>
                    <a:pt x="361" y="380"/>
                  </a:lnTo>
                  <a:lnTo>
                    <a:pt x="361" y="380"/>
                  </a:lnTo>
                  <a:lnTo>
                    <a:pt x="361" y="382"/>
                  </a:lnTo>
                  <a:lnTo>
                    <a:pt x="361" y="382"/>
                  </a:lnTo>
                  <a:lnTo>
                    <a:pt x="361" y="382"/>
                  </a:lnTo>
                  <a:lnTo>
                    <a:pt x="359" y="382"/>
                  </a:lnTo>
                  <a:lnTo>
                    <a:pt x="359" y="382"/>
                  </a:lnTo>
                  <a:lnTo>
                    <a:pt x="358" y="382"/>
                  </a:lnTo>
                  <a:lnTo>
                    <a:pt x="358" y="384"/>
                  </a:lnTo>
                  <a:lnTo>
                    <a:pt x="356" y="384"/>
                  </a:lnTo>
                  <a:lnTo>
                    <a:pt x="356" y="384"/>
                  </a:lnTo>
                  <a:lnTo>
                    <a:pt x="356" y="384"/>
                  </a:lnTo>
                  <a:lnTo>
                    <a:pt x="356" y="386"/>
                  </a:lnTo>
                  <a:lnTo>
                    <a:pt x="354" y="386"/>
                  </a:lnTo>
                  <a:lnTo>
                    <a:pt x="354" y="388"/>
                  </a:lnTo>
                  <a:lnTo>
                    <a:pt x="352" y="388"/>
                  </a:lnTo>
                  <a:lnTo>
                    <a:pt x="352" y="388"/>
                  </a:lnTo>
                  <a:lnTo>
                    <a:pt x="350" y="389"/>
                  </a:lnTo>
                  <a:lnTo>
                    <a:pt x="350" y="389"/>
                  </a:lnTo>
                  <a:lnTo>
                    <a:pt x="349" y="389"/>
                  </a:lnTo>
                  <a:lnTo>
                    <a:pt x="349" y="391"/>
                  </a:lnTo>
                  <a:lnTo>
                    <a:pt x="349" y="391"/>
                  </a:lnTo>
                  <a:lnTo>
                    <a:pt x="349" y="393"/>
                  </a:lnTo>
                  <a:lnTo>
                    <a:pt x="349" y="393"/>
                  </a:lnTo>
                  <a:lnTo>
                    <a:pt x="347" y="393"/>
                  </a:lnTo>
                  <a:lnTo>
                    <a:pt x="347" y="395"/>
                  </a:lnTo>
                  <a:lnTo>
                    <a:pt x="347" y="395"/>
                  </a:lnTo>
                  <a:lnTo>
                    <a:pt x="347" y="397"/>
                  </a:lnTo>
                  <a:lnTo>
                    <a:pt x="347" y="397"/>
                  </a:lnTo>
                  <a:lnTo>
                    <a:pt x="347" y="399"/>
                  </a:lnTo>
                  <a:lnTo>
                    <a:pt x="347" y="399"/>
                  </a:lnTo>
                  <a:lnTo>
                    <a:pt x="347" y="399"/>
                  </a:lnTo>
                  <a:lnTo>
                    <a:pt x="347" y="400"/>
                  </a:lnTo>
                  <a:lnTo>
                    <a:pt x="345" y="400"/>
                  </a:lnTo>
                  <a:lnTo>
                    <a:pt x="345" y="402"/>
                  </a:lnTo>
                  <a:lnTo>
                    <a:pt x="345" y="402"/>
                  </a:lnTo>
                  <a:lnTo>
                    <a:pt x="345" y="402"/>
                  </a:lnTo>
                  <a:lnTo>
                    <a:pt x="345" y="404"/>
                  </a:lnTo>
                  <a:lnTo>
                    <a:pt x="347" y="404"/>
                  </a:lnTo>
                  <a:lnTo>
                    <a:pt x="347" y="404"/>
                  </a:lnTo>
                  <a:lnTo>
                    <a:pt x="345" y="406"/>
                  </a:lnTo>
                  <a:lnTo>
                    <a:pt x="345" y="406"/>
                  </a:lnTo>
                  <a:lnTo>
                    <a:pt x="345" y="406"/>
                  </a:lnTo>
                  <a:lnTo>
                    <a:pt x="345" y="408"/>
                  </a:lnTo>
                  <a:lnTo>
                    <a:pt x="345" y="408"/>
                  </a:lnTo>
                  <a:lnTo>
                    <a:pt x="345" y="410"/>
                  </a:lnTo>
                  <a:lnTo>
                    <a:pt x="345" y="410"/>
                  </a:lnTo>
                  <a:lnTo>
                    <a:pt x="345" y="410"/>
                  </a:lnTo>
                  <a:lnTo>
                    <a:pt x="345" y="411"/>
                  </a:lnTo>
                  <a:lnTo>
                    <a:pt x="345" y="411"/>
                  </a:lnTo>
                  <a:lnTo>
                    <a:pt x="345" y="411"/>
                  </a:lnTo>
                  <a:lnTo>
                    <a:pt x="345" y="413"/>
                  </a:lnTo>
                  <a:lnTo>
                    <a:pt x="345" y="413"/>
                  </a:lnTo>
                  <a:lnTo>
                    <a:pt x="345" y="415"/>
                  </a:lnTo>
                  <a:lnTo>
                    <a:pt x="345" y="415"/>
                  </a:lnTo>
                  <a:lnTo>
                    <a:pt x="345" y="415"/>
                  </a:lnTo>
                  <a:lnTo>
                    <a:pt x="345" y="417"/>
                  </a:lnTo>
                  <a:lnTo>
                    <a:pt x="345" y="417"/>
                  </a:lnTo>
                  <a:lnTo>
                    <a:pt x="345" y="417"/>
                  </a:lnTo>
                  <a:lnTo>
                    <a:pt x="345" y="419"/>
                  </a:lnTo>
                  <a:lnTo>
                    <a:pt x="345" y="419"/>
                  </a:lnTo>
                  <a:lnTo>
                    <a:pt x="345" y="419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5" y="422"/>
                  </a:lnTo>
                  <a:lnTo>
                    <a:pt x="345" y="422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3" y="421"/>
                  </a:lnTo>
                  <a:lnTo>
                    <a:pt x="343" y="422"/>
                  </a:lnTo>
                  <a:lnTo>
                    <a:pt x="345" y="422"/>
                  </a:lnTo>
                  <a:lnTo>
                    <a:pt x="345" y="422"/>
                  </a:lnTo>
                  <a:lnTo>
                    <a:pt x="345" y="422"/>
                  </a:lnTo>
                  <a:lnTo>
                    <a:pt x="345" y="424"/>
                  </a:lnTo>
                  <a:lnTo>
                    <a:pt x="345" y="424"/>
                  </a:lnTo>
                  <a:lnTo>
                    <a:pt x="345" y="424"/>
                  </a:lnTo>
                  <a:lnTo>
                    <a:pt x="347" y="424"/>
                  </a:lnTo>
                  <a:lnTo>
                    <a:pt x="347" y="424"/>
                  </a:lnTo>
                  <a:lnTo>
                    <a:pt x="347" y="424"/>
                  </a:lnTo>
                  <a:lnTo>
                    <a:pt x="347" y="426"/>
                  </a:lnTo>
                  <a:lnTo>
                    <a:pt x="347" y="426"/>
                  </a:lnTo>
                  <a:lnTo>
                    <a:pt x="347" y="428"/>
                  </a:lnTo>
                  <a:lnTo>
                    <a:pt x="347" y="428"/>
                  </a:lnTo>
                  <a:lnTo>
                    <a:pt x="347" y="428"/>
                  </a:lnTo>
                  <a:lnTo>
                    <a:pt x="347" y="428"/>
                  </a:lnTo>
                  <a:lnTo>
                    <a:pt x="349" y="428"/>
                  </a:lnTo>
                  <a:lnTo>
                    <a:pt x="349" y="430"/>
                  </a:lnTo>
                  <a:lnTo>
                    <a:pt x="349" y="430"/>
                  </a:lnTo>
                  <a:lnTo>
                    <a:pt x="349" y="430"/>
                  </a:lnTo>
                  <a:lnTo>
                    <a:pt x="349" y="430"/>
                  </a:lnTo>
                  <a:lnTo>
                    <a:pt x="349" y="430"/>
                  </a:lnTo>
                  <a:lnTo>
                    <a:pt x="347" y="430"/>
                  </a:lnTo>
                  <a:lnTo>
                    <a:pt x="347" y="430"/>
                  </a:lnTo>
                  <a:lnTo>
                    <a:pt x="347" y="428"/>
                  </a:lnTo>
                  <a:lnTo>
                    <a:pt x="347" y="428"/>
                  </a:lnTo>
                  <a:lnTo>
                    <a:pt x="347" y="428"/>
                  </a:lnTo>
                  <a:lnTo>
                    <a:pt x="347" y="428"/>
                  </a:lnTo>
                  <a:lnTo>
                    <a:pt x="347" y="428"/>
                  </a:lnTo>
                  <a:lnTo>
                    <a:pt x="345" y="428"/>
                  </a:lnTo>
                  <a:lnTo>
                    <a:pt x="345" y="428"/>
                  </a:lnTo>
                  <a:lnTo>
                    <a:pt x="345" y="428"/>
                  </a:lnTo>
                  <a:lnTo>
                    <a:pt x="345" y="428"/>
                  </a:lnTo>
                  <a:lnTo>
                    <a:pt x="345" y="430"/>
                  </a:lnTo>
                  <a:lnTo>
                    <a:pt x="345" y="430"/>
                  </a:lnTo>
                  <a:lnTo>
                    <a:pt x="345" y="430"/>
                  </a:lnTo>
                  <a:lnTo>
                    <a:pt x="345" y="432"/>
                  </a:lnTo>
                  <a:lnTo>
                    <a:pt x="345" y="432"/>
                  </a:lnTo>
                  <a:lnTo>
                    <a:pt x="345" y="432"/>
                  </a:lnTo>
                  <a:lnTo>
                    <a:pt x="345" y="432"/>
                  </a:lnTo>
                  <a:lnTo>
                    <a:pt x="345" y="432"/>
                  </a:lnTo>
                  <a:lnTo>
                    <a:pt x="345" y="433"/>
                  </a:lnTo>
                  <a:lnTo>
                    <a:pt x="345" y="433"/>
                  </a:lnTo>
                  <a:lnTo>
                    <a:pt x="345" y="433"/>
                  </a:lnTo>
                  <a:lnTo>
                    <a:pt x="343" y="435"/>
                  </a:lnTo>
                  <a:lnTo>
                    <a:pt x="345" y="435"/>
                  </a:lnTo>
                  <a:lnTo>
                    <a:pt x="343" y="435"/>
                  </a:lnTo>
                  <a:lnTo>
                    <a:pt x="343" y="435"/>
                  </a:lnTo>
                  <a:lnTo>
                    <a:pt x="343" y="435"/>
                  </a:lnTo>
                  <a:lnTo>
                    <a:pt x="343" y="435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39" y="435"/>
                  </a:lnTo>
                  <a:lnTo>
                    <a:pt x="339" y="435"/>
                  </a:lnTo>
                  <a:lnTo>
                    <a:pt x="339" y="435"/>
                  </a:lnTo>
                  <a:lnTo>
                    <a:pt x="339" y="435"/>
                  </a:lnTo>
                  <a:lnTo>
                    <a:pt x="339" y="435"/>
                  </a:lnTo>
                  <a:lnTo>
                    <a:pt x="339" y="435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41" y="437"/>
                  </a:lnTo>
                  <a:lnTo>
                    <a:pt x="343" y="437"/>
                  </a:lnTo>
                  <a:lnTo>
                    <a:pt x="343" y="437"/>
                  </a:lnTo>
                  <a:lnTo>
                    <a:pt x="343" y="437"/>
                  </a:lnTo>
                  <a:lnTo>
                    <a:pt x="343" y="439"/>
                  </a:lnTo>
                  <a:lnTo>
                    <a:pt x="343" y="439"/>
                  </a:lnTo>
                  <a:lnTo>
                    <a:pt x="343" y="439"/>
                  </a:lnTo>
                  <a:lnTo>
                    <a:pt x="343" y="439"/>
                  </a:lnTo>
                  <a:lnTo>
                    <a:pt x="343" y="441"/>
                  </a:lnTo>
                  <a:lnTo>
                    <a:pt x="343" y="441"/>
                  </a:lnTo>
                  <a:lnTo>
                    <a:pt x="343" y="441"/>
                  </a:lnTo>
                  <a:lnTo>
                    <a:pt x="343" y="441"/>
                  </a:lnTo>
                  <a:lnTo>
                    <a:pt x="343" y="442"/>
                  </a:lnTo>
                  <a:lnTo>
                    <a:pt x="343" y="442"/>
                  </a:lnTo>
                  <a:lnTo>
                    <a:pt x="343" y="442"/>
                  </a:lnTo>
                  <a:lnTo>
                    <a:pt x="343" y="441"/>
                  </a:lnTo>
                  <a:lnTo>
                    <a:pt x="343" y="441"/>
                  </a:lnTo>
                  <a:lnTo>
                    <a:pt x="341" y="441"/>
                  </a:lnTo>
                  <a:lnTo>
                    <a:pt x="341" y="441"/>
                  </a:lnTo>
                  <a:lnTo>
                    <a:pt x="341" y="441"/>
                  </a:lnTo>
                  <a:lnTo>
                    <a:pt x="341" y="441"/>
                  </a:lnTo>
                  <a:lnTo>
                    <a:pt x="341" y="441"/>
                  </a:lnTo>
                  <a:lnTo>
                    <a:pt x="339" y="441"/>
                  </a:lnTo>
                  <a:lnTo>
                    <a:pt x="339" y="441"/>
                  </a:lnTo>
                  <a:lnTo>
                    <a:pt x="339" y="441"/>
                  </a:lnTo>
                  <a:lnTo>
                    <a:pt x="339" y="441"/>
                  </a:lnTo>
                  <a:lnTo>
                    <a:pt x="339" y="442"/>
                  </a:lnTo>
                  <a:lnTo>
                    <a:pt x="338" y="442"/>
                  </a:lnTo>
                  <a:lnTo>
                    <a:pt x="338" y="442"/>
                  </a:lnTo>
                  <a:lnTo>
                    <a:pt x="338" y="444"/>
                  </a:lnTo>
                  <a:lnTo>
                    <a:pt x="338" y="444"/>
                  </a:lnTo>
                  <a:lnTo>
                    <a:pt x="338" y="444"/>
                  </a:lnTo>
                  <a:lnTo>
                    <a:pt x="338" y="446"/>
                  </a:lnTo>
                  <a:lnTo>
                    <a:pt x="338" y="446"/>
                  </a:lnTo>
                  <a:lnTo>
                    <a:pt x="338" y="446"/>
                  </a:lnTo>
                  <a:lnTo>
                    <a:pt x="338" y="448"/>
                  </a:lnTo>
                  <a:lnTo>
                    <a:pt x="338" y="448"/>
                  </a:lnTo>
                  <a:lnTo>
                    <a:pt x="338" y="450"/>
                  </a:lnTo>
                  <a:lnTo>
                    <a:pt x="338" y="450"/>
                  </a:lnTo>
                  <a:lnTo>
                    <a:pt x="338" y="450"/>
                  </a:lnTo>
                  <a:lnTo>
                    <a:pt x="338" y="450"/>
                  </a:lnTo>
                  <a:lnTo>
                    <a:pt x="338" y="448"/>
                  </a:lnTo>
                  <a:lnTo>
                    <a:pt x="338" y="448"/>
                  </a:lnTo>
                  <a:lnTo>
                    <a:pt x="336" y="448"/>
                  </a:lnTo>
                  <a:lnTo>
                    <a:pt x="336" y="448"/>
                  </a:lnTo>
                  <a:lnTo>
                    <a:pt x="336" y="448"/>
                  </a:lnTo>
                  <a:lnTo>
                    <a:pt x="336" y="448"/>
                  </a:lnTo>
                  <a:lnTo>
                    <a:pt x="336" y="448"/>
                  </a:lnTo>
                  <a:lnTo>
                    <a:pt x="336" y="448"/>
                  </a:lnTo>
                  <a:lnTo>
                    <a:pt x="336" y="450"/>
                  </a:lnTo>
                  <a:lnTo>
                    <a:pt x="336" y="450"/>
                  </a:lnTo>
                  <a:lnTo>
                    <a:pt x="336" y="450"/>
                  </a:lnTo>
                  <a:lnTo>
                    <a:pt x="336" y="450"/>
                  </a:lnTo>
                  <a:lnTo>
                    <a:pt x="334" y="452"/>
                  </a:lnTo>
                  <a:lnTo>
                    <a:pt x="334" y="452"/>
                  </a:lnTo>
                  <a:lnTo>
                    <a:pt x="334" y="453"/>
                  </a:lnTo>
                  <a:lnTo>
                    <a:pt x="334" y="453"/>
                  </a:lnTo>
                  <a:lnTo>
                    <a:pt x="334" y="453"/>
                  </a:lnTo>
                  <a:lnTo>
                    <a:pt x="334" y="455"/>
                  </a:lnTo>
                  <a:lnTo>
                    <a:pt x="334" y="455"/>
                  </a:lnTo>
                  <a:lnTo>
                    <a:pt x="334" y="455"/>
                  </a:lnTo>
                  <a:lnTo>
                    <a:pt x="334" y="457"/>
                  </a:lnTo>
                  <a:lnTo>
                    <a:pt x="332" y="457"/>
                  </a:lnTo>
                  <a:lnTo>
                    <a:pt x="332" y="457"/>
                  </a:lnTo>
                  <a:lnTo>
                    <a:pt x="332" y="459"/>
                  </a:lnTo>
                  <a:lnTo>
                    <a:pt x="332" y="459"/>
                  </a:lnTo>
                  <a:lnTo>
                    <a:pt x="332" y="459"/>
                  </a:lnTo>
                  <a:lnTo>
                    <a:pt x="332" y="461"/>
                  </a:lnTo>
                  <a:lnTo>
                    <a:pt x="332" y="461"/>
                  </a:lnTo>
                  <a:lnTo>
                    <a:pt x="332" y="463"/>
                  </a:lnTo>
                  <a:lnTo>
                    <a:pt x="332" y="464"/>
                  </a:lnTo>
                  <a:lnTo>
                    <a:pt x="332" y="464"/>
                  </a:lnTo>
                  <a:lnTo>
                    <a:pt x="332" y="464"/>
                  </a:lnTo>
                  <a:lnTo>
                    <a:pt x="332" y="466"/>
                  </a:lnTo>
                  <a:lnTo>
                    <a:pt x="332" y="466"/>
                  </a:lnTo>
                  <a:lnTo>
                    <a:pt x="334" y="466"/>
                  </a:lnTo>
                  <a:lnTo>
                    <a:pt x="334" y="466"/>
                  </a:lnTo>
                  <a:lnTo>
                    <a:pt x="334" y="468"/>
                  </a:lnTo>
                  <a:lnTo>
                    <a:pt x="334" y="468"/>
                  </a:lnTo>
                  <a:lnTo>
                    <a:pt x="332" y="466"/>
                  </a:lnTo>
                  <a:lnTo>
                    <a:pt x="332" y="466"/>
                  </a:lnTo>
                  <a:lnTo>
                    <a:pt x="332" y="466"/>
                  </a:lnTo>
                  <a:lnTo>
                    <a:pt x="332" y="464"/>
                  </a:lnTo>
                  <a:lnTo>
                    <a:pt x="332" y="464"/>
                  </a:lnTo>
                  <a:lnTo>
                    <a:pt x="330" y="464"/>
                  </a:lnTo>
                  <a:lnTo>
                    <a:pt x="330" y="464"/>
                  </a:lnTo>
                  <a:lnTo>
                    <a:pt x="330" y="463"/>
                  </a:lnTo>
                  <a:lnTo>
                    <a:pt x="330" y="463"/>
                  </a:lnTo>
                  <a:lnTo>
                    <a:pt x="330" y="464"/>
                  </a:lnTo>
                  <a:lnTo>
                    <a:pt x="330" y="464"/>
                  </a:lnTo>
                  <a:lnTo>
                    <a:pt x="330" y="464"/>
                  </a:lnTo>
                  <a:lnTo>
                    <a:pt x="330" y="464"/>
                  </a:lnTo>
                  <a:lnTo>
                    <a:pt x="330" y="464"/>
                  </a:lnTo>
                  <a:lnTo>
                    <a:pt x="330" y="466"/>
                  </a:lnTo>
                  <a:lnTo>
                    <a:pt x="330" y="466"/>
                  </a:lnTo>
                  <a:lnTo>
                    <a:pt x="330" y="466"/>
                  </a:lnTo>
                  <a:lnTo>
                    <a:pt x="330" y="466"/>
                  </a:lnTo>
                  <a:lnTo>
                    <a:pt x="330" y="466"/>
                  </a:lnTo>
                  <a:lnTo>
                    <a:pt x="330" y="466"/>
                  </a:lnTo>
                  <a:lnTo>
                    <a:pt x="330" y="466"/>
                  </a:lnTo>
                  <a:lnTo>
                    <a:pt x="330" y="468"/>
                  </a:lnTo>
                  <a:lnTo>
                    <a:pt x="330" y="468"/>
                  </a:lnTo>
                  <a:lnTo>
                    <a:pt x="330" y="468"/>
                  </a:lnTo>
                  <a:lnTo>
                    <a:pt x="330" y="470"/>
                  </a:lnTo>
                  <a:lnTo>
                    <a:pt x="330" y="470"/>
                  </a:lnTo>
                  <a:lnTo>
                    <a:pt x="330" y="470"/>
                  </a:lnTo>
                  <a:lnTo>
                    <a:pt x="330" y="470"/>
                  </a:lnTo>
                  <a:lnTo>
                    <a:pt x="330" y="470"/>
                  </a:lnTo>
                  <a:lnTo>
                    <a:pt x="330" y="47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82"/>
            <p:cNvSpPr>
              <a:spLocks/>
            </p:cNvSpPr>
            <p:nvPr userDrawn="1"/>
          </p:nvSpPr>
          <p:spPr bwMode="auto">
            <a:xfrm>
              <a:off x="4994275" y="615950"/>
              <a:ext cx="900113" cy="392113"/>
            </a:xfrm>
            <a:custGeom>
              <a:avLst/>
              <a:gdLst/>
              <a:ahLst/>
              <a:cxnLst>
                <a:cxn ang="0">
                  <a:pos x="282" y="216"/>
                </a:cxn>
                <a:cxn ang="0">
                  <a:pos x="289" y="190"/>
                </a:cxn>
                <a:cxn ang="0">
                  <a:pos x="304" y="165"/>
                </a:cxn>
                <a:cxn ang="0">
                  <a:pos x="305" y="144"/>
                </a:cxn>
                <a:cxn ang="0">
                  <a:pos x="307" y="148"/>
                </a:cxn>
                <a:cxn ang="0">
                  <a:pos x="315" y="163"/>
                </a:cxn>
                <a:cxn ang="0">
                  <a:pos x="324" y="152"/>
                </a:cxn>
                <a:cxn ang="0">
                  <a:pos x="331" y="143"/>
                </a:cxn>
                <a:cxn ang="0">
                  <a:pos x="346" y="137"/>
                </a:cxn>
                <a:cxn ang="0">
                  <a:pos x="340" y="150"/>
                </a:cxn>
                <a:cxn ang="0">
                  <a:pos x="338" y="159"/>
                </a:cxn>
                <a:cxn ang="0">
                  <a:pos x="346" y="168"/>
                </a:cxn>
                <a:cxn ang="0">
                  <a:pos x="349" y="154"/>
                </a:cxn>
                <a:cxn ang="0">
                  <a:pos x="355" y="148"/>
                </a:cxn>
                <a:cxn ang="0">
                  <a:pos x="362" y="141"/>
                </a:cxn>
                <a:cxn ang="0">
                  <a:pos x="371" y="119"/>
                </a:cxn>
                <a:cxn ang="0">
                  <a:pos x="397" y="113"/>
                </a:cxn>
                <a:cxn ang="0">
                  <a:pos x="417" y="110"/>
                </a:cxn>
                <a:cxn ang="0">
                  <a:pos x="433" y="91"/>
                </a:cxn>
                <a:cxn ang="0">
                  <a:pos x="446" y="90"/>
                </a:cxn>
                <a:cxn ang="0">
                  <a:pos x="479" y="99"/>
                </a:cxn>
                <a:cxn ang="0">
                  <a:pos x="497" y="110"/>
                </a:cxn>
                <a:cxn ang="0">
                  <a:pos x="497" y="97"/>
                </a:cxn>
                <a:cxn ang="0">
                  <a:pos x="506" y="84"/>
                </a:cxn>
                <a:cxn ang="0">
                  <a:pos x="516" y="88"/>
                </a:cxn>
                <a:cxn ang="0">
                  <a:pos x="517" y="82"/>
                </a:cxn>
                <a:cxn ang="0">
                  <a:pos x="528" y="82"/>
                </a:cxn>
                <a:cxn ang="0">
                  <a:pos x="539" y="82"/>
                </a:cxn>
                <a:cxn ang="0">
                  <a:pos x="547" y="82"/>
                </a:cxn>
                <a:cxn ang="0">
                  <a:pos x="565" y="79"/>
                </a:cxn>
                <a:cxn ang="0">
                  <a:pos x="561" y="71"/>
                </a:cxn>
                <a:cxn ang="0">
                  <a:pos x="552" y="62"/>
                </a:cxn>
                <a:cxn ang="0">
                  <a:pos x="539" y="59"/>
                </a:cxn>
                <a:cxn ang="0">
                  <a:pos x="530" y="57"/>
                </a:cxn>
                <a:cxn ang="0">
                  <a:pos x="534" y="48"/>
                </a:cxn>
                <a:cxn ang="0">
                  <a:pos x="512" y="24"/>
                </a:cxn>
                <a:cxn ang="0">
                  <a:pos x="497" y="35"/>
                </a:cxn>
                <a:cxn ang="0">
                  <a:pos x="475" y="37"/>
                </a:cxn>
                <a:cxn ang="0">
                  <a:pos x="457" y="28"/>
                </a:cxn>
                <a:cxn ang="0">
                  <a:pos x="435" y="7"/>
                </a:cxn>
                <a:cxn ang="0">
                  <a:pos x="360" y="33"/>
                </a:cxn>
                <a:cxn ang="0">
                  <a:pos x="326" y="70"/>
                </a:cxn>
                <a:cxn ang="0">
                  <a:pos x="304" y="71"/>
                </a:cxn>
                <a:cxn ang="0">
                  <a:pos x="285" y="66"/>
                </a:cxn>
                <a:cxn ang="0">
                  <a:pos x="256" y="66"/>
                </a:cxn>
                <a:cxn ang="0">
                  <a:pos x="249" y="59"/>
                </a:cxn>
                <a:cxn ang="0">
                  <a:pos x="236" y="42"/>
                </a:cxn>
                <a:cxn ang="0">
                  <a:pos x="225" y="37"/>
                </a:cxn>
                <a:cxn ang="0">
                  <a:pos x="212" y="33"/>
                </a:cxn>
                <a:cxn ang="0">
                  <a:pos x="181" y="38"/>
                </a:cxn>
                <a:cxn ang="0">
                  <a:pos x="185" y="29"/>
                </a:cxn>
                <a:cxn ang="0">
                  <a:pos x="165" y="44"/>
                </a:cxn>
                <a:cxn ang="0">
                  <a:pos x="161" y="55"/>
                </a:cxn>
                <a:cxn ang="0">
                  <a:pos x="154" y="26"/>
                </a:cxn>
                <a:cxn ang="0">
                  <a:pos x="136" y="4"/>
                </a:cxn>
                <a:cxn ang="0">
                  <a:pos x="106" y="38"/>
                </a:cxn>
                <a:cxn ang="0">
                  <a:pos x="59" y="66"/>
                </a:cxn>
                <a:cxn ang="0">
                  <a:pos x="8" y="101"/>
                </a:cxn>
                <a:cxn ang="0">
                  <a:pos x="130" y="146"/>
                </a:cxn>
                <a:cxn ang="0">
                  <a:pos x="183" y="152"/>
                </a:cxn>
                <a:cxn ang="0">
                  <a:pos x="214" y="170"/>
                </a:cxn>
                <a:cxn ang="0">
                  <a:pos x="242" y="194"/>
                </a:cxn>
                <a:cxn ang="0">
                  <a:pos x="258" y="214"/>
                </a:cxn>
              </a:cxnLst>
              <a:rect l="0" t="0" r="r" b="b"/>
              <a:pathLst>
                <a:path w="567" h="247">
                  <a:moveTo>
                    <a:pt x="271" y="247"/>
                  </a:moveTo>
                  <a:lnTo>
                    <a:pt x="273" y="247"/>
                  </a:lnTo>
                  <a:lnTo>
                    <a:pt x="273" y="247"/>
                  </a:lnTo>
                  <a:lnTo>
                    <a:pt x="273" y="245"/>
                  </a:lnTo>
                  <a:lnTo>
                    <a:pt x="271" y="245"/>
                  </a:lnTo>
                  <a:lnTo>
                    <a:pt x="271" y="243"/>
                  </a:lnTo>
                  <a:lnTo>
                    <a:pt x="271" y="243"/>
                  </a:lnTo>
                  <a:lnTo>
                    <a:pt x="271" y="243"/>
                  </a:lnTo>
                  <a:lnTo>
                    <a:pt x="271" y="243"/>
                  </a:lnTo>
                  <a:lnTo>
                    <a:pt x="271" y="241"/>
                  </a:lnTo>
                  <a:lnTo>
                    <a:pt x="271" y="241"/>
                  </a:lnTo>
                  <a:lnTo>
                    <a:pt x="271" y="241"/>
                  </a:lnTo>
                  <a:lnTo>
                    <a:pt x="271" y="241"/>
                  </a:lnTo>
                  <a:lnTo>
                    <a:pt x="271" y="240"/>
                  </a:lnTo>
                  <a:lnTo>
                    <a:pt x="273" y="240"/>
                  </a:lnTo>
                  <a:lnTo>
                    <a:pt x="273" y="240"/>
                  </a:lnTo>
                  <a:lnTo>
                    <a:pt x="273" y="238"/>
                  </a:lnTo>
                  <a:lnTo>
                    <a:pt x="273" y="238"/>
                  </a:lnTo>
                  <a:lnTo>
                    <a:pt x="273" y="238"/>
                  </a:lnTo>
                  <a:lnTo>
                    <a:pt x="273" y="236"/>
                  </a:lnTo>
                  <a:lnTo>
                    <a:pt x="273" y="236"/>
                  </a:lnTo>
                  <a:lnTo>
                    <a:pt x="274" y="236"/>
                  </a:lnTo>
                  <a:lnTo>
                    <a:pt x="274" y="236"/>
                  </a:lnTo>
                  <a:lnTo>
                    <a:pt x="274" y="234"/>
                  </a:lnTo>
                  <a:lnTo>
                    <a:pt x="276" y="234"/>
                  </a:lnTo>
                  <a:lnTo>
                    <a:pt x="274" y="234"/>
                  </a:lnTo>
                  <a:lnTo>
                    <a:pt x="274" y="232"/>
                  </a:lnTo>
                  <a:lnTo>
                    <a:pt x="276" y="230"/>
                  </a:lnTo>
                  <a:lnTo>
                    <a:pt x="276" y="230"/>
                  </a:lnTo>
                  <a:lnTo>
                    <a:pt x="276" y="230"/>
                  </a:lnTo>
                  <a:lnTo>
                    <a:pt x="278" y="229"/>
                  </a:lnTo>
                  <a:lnTo>
                    <a:pt x="278" y="227"/>
                  </a:lnTo>
                  <a:lnTo>
                    <a:pt x="280" y="225"/>
                  </a:lnTo>
                  <a:lnTo>
                    <a:pt x="280" y="223"/>
                  </a:lnTo>
                  <a:lnTo>
                    <a:pt x="280" y="223"/>
                  </a:lnTo>
                  <a:lnTo>
                    <a:pt x="282" y="221"/>
                  </a:lnTo>
                  <a:lnTo>
                    <a:pt x="282" y="221"/>
                  </a:lnTo>
                  <a:lnTo>
                    <a:pt x="282" y="221"/>
                  </a:lnTo>
                  <a:lnTo>
                    <a:pt x="282" y="219"/>
                  </a:lnTo>
                  <a:lnTo>
                    <a:pt x="282" y="219"/>
                  </a:lnTo>
                  <a:lnTo>
                    <a:pt x="282" y="218"/>
                  </a:lnTo>
                  <a:lnTo>
                    <a:pt x="282" y="218"/>
                  </a:lnTo>
                  <a:lnTo>
                    <a:pt x="282" y="216"/>
                  </a:lnTo>
                  <a:lnTo>
                    <a:pt x="282" y="216"/>
                  </a:lnTo>
                  <a:lnTo>
                    <a:pt x="284" y="216"/>
                  </a:lnTo>
                  <a:lnTo>
                    <a:pt x="284" y="216"/>
                  </a:lnTo>
                  <a:lnTo>
                    <a:pt x="284" y="214"/>
                  </a:lnTo>
                  <a:lnTo>
                    <a:pt x="284" y="214"/>
                  </a:lnTo>
                  <a:lnTo>
                    <a:pt x="284" y="214"/>
                  </a:lnTo>
                  <a:lnTo>
                    <a:pt x="284" y="214"/>
                  </a:lnTo>
                  <a:lnTo>
                    <a:pt x="284" y="214"/>
                  </a:lnTo>
                  <a:lnTo>
                    <a:pt x="284" y="212"/>
                  </a:lnTo>
                  <a:lnTo>
                    <a:pt x="284" y="212"/>
                  </a:lnTo>
                  <a:lnTo>
                    <a:pt x="284" y="212"/>
                  </a:lnTo>
                  <a:lnTo>
                    <a:pt x="284" y="212"/>
                  </a:lnTo>
                  <a:lnTo>
                    <a:pt x="284" y="212"/>
                  </a:lnTo>
                  <a:lnTo>
                    <a:pt x="284" y="210"/>
                  </a:lnTo>
                  <a:lnTo>
                    <a:pt x="285" y="210"/>
                  </a:lnTo>
                  <a:lnTo>
                    <a:pt x="285" y="208"/>
                  </a:lnTo>
                  <a:lnTo>
                    <a:pt x="285" y="208"/>
                  </a:lnTo>
                  <a:lnTo>
                    <a:pt x="285" y="207"/>
                  </a:lnTo>
                  <a:lnTo>
                    <a:pt x="285" y="207"/>
                  </a:lnTo>
                  <a:lnTo>
                    <a:pt x="285" y="205"/>
                  </a:lnTo>
                  <a:lnTo>
                    <a:pt x="287" y="205"/>
                  </a:lnTo>
                  <a:lnTo>
                    <a:pt x="287" y="205"/>
                  </a:lnTo>
                  <a:lnTo>
                    <a:pt x="287" y="203"/>
                  </a:lnTo>
                  <a:lnTo>
                    <a:pt x="287" y="203"/>
                  </a:lnTo>
                  <a:lnTo>
                    <a:pt x="287" y="203"/>
                  </a:lnTo>
                  <a:lnTo>
                    <a:pt x="287" y="203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199"/>
                  </a:lnTo>
                  <a:lnTo>
                    <a:pt x="287" y="199"/>
                  </a:lnTo>
                  <a:lnTo>
                    <a:pt x="287" y="197"/>
                  </a:lnTo>
                  <a:lnTo>
                    <a:pt x="289" y="197"/>
                  </a:lnTo>
                  <a:lnTo>
                    <a:pt x="289" y="197"/>
                  </a:lnTo>
                  <a:lnTo>
                    <a:pt x="287" y="197"/>
                  </a:lnTo>
                  <a:lnTo>
                    <a:pt x="289" y="197"/>
                  </a:lnTo>
                  <a:lnTo>
                    <a:pt x="289" y="196"/>
                  </a:lnTo>
                  <a:lnTo>
                    <a:pt x="289" y="196"/>
                  </a:lnTo>
                  <a:lnTo>
                    <a:pt x="289" y="196"/>
                  </a:lnTo>
                  <a:lnTo>
                    <a:pt x="289" y="196"/>
                  </a:lnTo>
                  <a:lnTo>
                    <a:pt x="289" y="194"/>
                  </a:lnTo>
                  <a:lnTo>
                    <a:pt x="289" y="192"/>
                  </a:lnTo>
                  <a:lnTo>
                    <a:pt x="289" y="190"/>
                  </a:lnTo>
                  <a:lnTo>
                    <a:pt x="291" y="188"/>
                  </a:lnTo>
                  <a:lnTo>
                    <a:pt x="291" y="188"/>
                  </a:lnTo>
                  <a:lnTo>
                    <a:pt x="291" y="187"/>
                  </a:lnTo>
                  <a:lnTo>
                    <a:pt x="291" y="185"/>
                  </a:lnTo>
                  <a:lnTo>
                    <a:pt x="293" y="185"/>
                  </a:lnTo>
                  <a:lnTo>
                    <a:pt x="293" y="183"/>
                  </a:lnTo>
                  <a:lnTo>
                    <a:pt x="293" y="183"/>
                  </a:lnTo>
                  <a:lnTo>
                    <a:pt x="293" y="183"/>
                  </a:lnTo>
                  <a:lnTo>
                    <a:pt x="293" y="181"/>
                  </a:lnTo>
                  <a:lnTo>
                    <a:pt x="293" y="181"/>
                  </a:lnTo>
                  <a:lnTo>
                    <a:pt x="295" y="179"/>
                  </a:lnTo>
                  <a:lnTo>
                    <a:pt x="293" y="179"/>
                  </a:lnTo>
                  <a:lnTo>
                    <a:pt x="295" y="177"/>
                  </a:lnTo>
                  <a:lnTo>
                    <a:pt x="295" y="176"/>
                  </a:lnTo>
                  <a:lnTo>
                    <a:pt x="295" y="176"/>
                  </a:lnTo>
                  <a:lnTo>
                    <a:pt x="295" y="174"/>
                  </a:lnTo>
                  <a:lnTo>
                    <a:pt x="296" y="174"/>
                  </a:lnTo>
                  <a:lnTo>
                    <a:pt x="296" y="174"/>
                  </a:lnTo>
                  <a:lnTo>
                    <a:pt x="296" y="172"/>
                  </a:lnTo>
                  <a:lnTo>
                    <a:pt x="296" y="172"/>
                  </a:lnTo>
                  <a:lnTo>
                    <a:pt x="296" y="172"/>
                  </a:lnTo>
                  <a:lnTo>
                    <a:pt x="298" y="172"/>
                  </a:lnTo>
                  <a:lnTo>
                    <a:pt x="298" y="170"/>
                  </a:lnTo>
                  <a:lnTo>
                    <a:pt x="298" y="170"/>
                  </a:lnTo>
                  <a:lnTo>
                    <a:pt x="300" y="168"/>
                  </a:lnTo>
                  <a:lnTo>
                    <a:pt x="300" y="168"/>
                  </a:lnTo>
                  <a:lnTo>
                    <a:pt x="302" y="168"/>
                  </a:lnTo>
                  <a:lnTo>
                    <a:pt x="302" y="168"/>
                  </a:lnTo>
                  <a:lnTo>
                    <a:pt x="302" y="168"/>
                  </a:lnTo>
                  <a:lnTo>
                    <a:pt x="302" y="168"/>
                  </a:lnTo>
                  <a:lnTo>
                    <a:pt x="302" y="168"/>
                  </a:lnTo>
                  <a:lnTo>
                    <a:pt x="302" y="166"/>
                  </a:lnTo>
                  <a:lnTo>
                    <a:pt x="302" y="166"/>
                  </a:lnTo>
                  <a:lnTo>
                    <a:pt x="302" y="166"/>
                  </a:lnTo>
                  <a:lnTo>
                    <a:pt x="304" y="166"/>
                  </a:lnTo>
                  <a:lnTo>
                    <a:pt x="304" y="166"/>
                  </a:lnTo>
                  <a:lnTo>
                    <a:pt x="304" y="166"/>
                  </a:lnTo>
                  <a:lnTo>
                    <a:pt x="304" y="166"/>
                  </a:lnTo>
                  <a:lnTo>
                    <a:pt x="304" y="165"/>
                  </a:lnTo>
                  <a:lnTo>
                    <a:pt x="304" y="165"/>
                  </a:lnTo>
                  <a:lnTo>
                    <a:pt x="304" y="165"/>
                  </a:lnTo>
                  <a:lnTo>
                    <a:pt x="304" y="165"/>
                  </a:lnTo>
                  <a:lnTo>
                    <a:pt x="304" y="165"/>
                  </a:lnTo>
                  <a:lnTo>
                    <a:pt x="302" y="165"/>
                  </a:lnTo>
                  <a:lnTo>
                    <a:pt x="302" y="165"/>
                  </a:lnTo>
                  <a:lnTo>
                    <a:pt x="302" y="165"/>
                  </a:lnTo>
                  <a:lnTo>
                    <a:pt x="302" y="165"/>
                  </a:lnTo>
                  <a:lnTo>
                    <a:pt x="302" y="165"/>
                  </a:lnTo>
                  <a:lnTo>
                    <a:pt x="304" y="165"/>
                  </a:lnTo>
                  <a:lnTo>
                    <a:pt x="304" y="165"/>
                  </a:lnTo>
                  <a:lnTo>
                    <a:pt x="304" y="165"/>
                  </a:lnTo>
                  <a:lnTo>
                    <a:pt x="304" y="163"/>
                  </a:lnTo>
                  <a:lnTo>
                    <a:pt x="304" y="163"/>
                  </a:lnTo>
                  <a:lnTo>
                    <a:pt x="305" y="161"/>
                  </a:lnTo>
                  <a:lnTo>
                    <a:pt x="305" y="161"/>
                  </a:lnTo>
                  <a:lnTo>
                    <a:pt x="305" y="161"/>
                  </a:lnTo>
                  <a:lnTo>
                    <a:pt x="305" y="159"/>
                  </a:lnTo>
                  <a:lnTo>
                    <a:pt x="305" y="159"/>
                  </a:lnTo>
                  <a:lnTo>
                    <a:pt x="304" y="159"/>
                  </a:lnTo>
                  <a:lnTo>
                    <a:pt x="304" y="159"/>
                  </a:lnTo>
                  <a:lnTo>
                    <a:pt x="304" y="159"/>
                  </a:lnTo>
                  <a:lnTo>
                    <a:pt x="304" y="157"/>
                  </a:lnTo>
                  <a:lnTo>
                    <a:pt x="304" y="157"/>
                  </a:lnTo>
                  <a:lnTo>
                    <a:pt x="304" y="157"/>
                  </a:lnTo>
                  <a:lnTo>
                    <a:pt x="304" y="157"/>
                  </a:lnTo>
                  <a:lnTo>
                    <a:pt x="304" y="155"/>
                  </a:lnTo>
                  <a:lnTo>
                    <a:pt x="304" y="155"/>
                  </a:lnTo>
                  <a:lnTo>
                    <a:pt x="304" y="154"/>
                  </a:lnTo>
                  <a:lnTo>
                    <a:pt x="304" y="154"/>
                  </a:lnTo>
                  <a:lnTo>
                    <a:pt x="304" y="154"/>
                  </a:lnTo>
                  <a:lnTo>
                    <a:pt x="304" y="152"/>
                  </a:lnTo>
                  <a:lnTo>
                    <a:pt x="304" y="150"/>
                  </a:lnTo>
                  <a:lnTo>
                    <a:pt x="304" y="150"/>
                  </a:lnTo>
                  <a:lnTo>
                    <a:pt x="304" y="148"/>
                  </a:lnTo>
                  <a:lnTo>
                    <a:pt x="305" y="148"/>
                  </a:lnTo>
                  <a:lnTo>
                    <a:pt x="305" y="148"/>
                  </a:lnTo>
                  <a:lnTo>
                    <a:pt x="305" y="148"/>
                  </a:lnTo>
                  <a:lnTo>
                    <a:pt x="305" y="146"/>
                  </a:lnTo>
                  <a:lnTo>
                    <a:pt x="307" y="146"/>
                  </a:lnTo>
                  <a:lnTo>
                    <a:pt x="307" y="146"/>
                  </a:lnTo>
                  <a:lnTo>
                    <a:pt x="305" y="146"/>
                  </a:lnTo>
                  <a:lnTo>
                    <a:pt x="305" y="146"/>
                  </a:lnTo>
                  <a:lnTo>
                    <a:pt x="305" y="146"/>
                  </a:lnTo>
                  <a:lnTo>
                    <a:pt x="305" y="146"/>
                  </a:lnTo>
                  <a:lnTo>
                    <a:pt x="305" y="146"/>
                  </a:lnTo>
                  <a:lnTo>
                    <a:pt x="305" y="144"/>
                  </a:lnTo>
                  <a:lnTo>
                    <a:pt x="305" y="144"/>
                  </a:lnTo>
                  <a:lnTo>
                    <a:pt x="305" y="144"/>
                  </a:lnTo>
                  <a:lnTo>
                    <a:pt x="305" y="144"/>
                  </a:lnTo>
                  <a:lnTo>
                    <a:pt x="305" y="144"/>
                  </a:lnTo>
                  <a:lnTo>
                    <a:pt x="305" y="143"/>
                  </a:lnTo>
                  <a:lnTo>
                    <a:pt x="305" y="143"/>
                  </a:lnTo>
                  <a:lnTo>
                    <a:pt x="305" y="143"/>
                  </a:lnTo>
                  <a:lnTo>
                    <a:pt x="307" y="141"/>
                  </a:lnTo>
                  <a:lnTo>
                    <a:pt x="307" y="141"/>
                  </a:lnTo>
                  <a:lnTo>
                    <a:pt x="307" y="141"/>
                  </a:lnTo>
                  <a:lnTo>
                    <a:pt x="307" y="141"/>
                  </a:lnTo>
                  <a:lnTo>
                    <a:pt x="307" y="141"/>
                  </a:lnTo>
                  <a:lnTo>
                    <a:pt x="307" y="139"/>
                  </a:lnTo>
                  <a:lnTo>
                    <a:pt x="307" y="139"/>
                  </a:lnTo>
                  <a:lnTo>
                    <a:pt x="307" y="139"/>
                  </a:lnTo>
                  <a:lnTo>
                    <a:pt x="307" y="139"/>
                  </a:lnTo>
                  <a:lnTo>
                    <a:pt x="307" y="139"/>
                  </a:lnTo>
                  <a:lnTo>
                    <a:pt x="307" y="137"/>
                  </a:lnTo>
                  <a:lnTo>
                    <a:pt x="307" y="137"/>
                  </a:lnTo>
                  <a:lnTo>
                    <a:pt x="307" y="137"/>
                  </a:lnTo>
                  <a:lnTo>
                    <a:pt x="309" y="137"/>
                  </a:lnTo>
                  <a:lnTo>
                    <a:pt x="309" y="137"/>
                  </a:lnTo>
                  <a:lnTo>
                    <a:pt x="309" y="139"/>
                  </a:lnTo>
                  <a:lnTo>
                    <a:pt x="309" y="137"/>
                  </a:lnTo>
                  <a:lnTo>
                    <a:pt x="309" y="137"/>
                  </a:lnTo>
                  <a:lnTo>
                    <a:pt x="309" y="137"/>
                  </a:lnTo>
                  <a:lnTo>
                    <a:pt x="309" y="139"/>
                  </a:lnTo>
                  <a:lnTo>
                    <a:pt x="309" y="139"/>
                  </a:lnTo>
                  <a:lnTo>
                    <a:pt x="309" y="139"/>
                  </a:lnTo>
                  <a:lnTo>
                    <a:pt x="309" y="139"/>
                  </a:lnTo>
                  <a:lnTo>
                    <a:pt x="309" y="139"/>
                  </a:lnTo>
                  <a:lnTo>
                    <a:pt x="309" y="139"/>
                  </a:lnTo>
                  <a:lnTo>
                    <a:pt x="309" y="139"/>
                  </a:lnTo>
                  <a:lnTo>
                    <a:pt x="309" y="139"/>
                  </a:lnTo>
                  <a:lnTo>
                    <a:pt x="309" y="141"/>
                  </a:lnTo>
                  <a:lnTo>
                    <a:pt x="309" y="141"/>
                  </a:lnTo>
                  <a:lnTo>
                    <a:pt x="309" y="141"/>
                  </a:lnTo>
                  <a:lnTo>
                    <a:pt x="309" y="144"/>
                  </a:lnTo>
                  <a:lnTo>
                    <a:pt x="309" y="144"/>
                  </a:lnTo>
                  <a:lnTo>
                    <a:pt x="309" y="146"/>
                  </a:lnTo>
                  <a:lnTo>
                    <a:pt x="307" y="146"/>
                  </a:lnTo>
                  <a:lnTo>
                    <a:pt x="309" y="146"/>
                  </a:lnTo>
                  <a:lnTo>
                    <a:pt x="307" y="148"/>
                  </a:lnTo>
                  <a:lnTo>
                    <a:pt x="307" y="148"/>
                  </a:lnTo>
                  <a:lnTo>
                    <a:pt x="307" y="148"/>
                  </a:lnTo>
                  <a:lnTo>
                    <a:pt x="307" y="148"/>
                  </a:lnTo>
                  <a:lnTo>
                    <a:pt x="307" y="150"/>
                  </a:lnTo>
                  <a:lnTo>
                    <a:pt x="307" y="150"/>
                  </a:lnTo>
                  <a:lnTo>
                    <a:pt x="307" y="150"/>
                  </a:lnTo>
                  <a:lnTo>
                    <a:pt x="307" y="150"/>
                  </a:lnTo>
                  <a:lnTo>
                    <a:pt x="307" y="150"/>
                  </a:lnTo>
                  <a:lnTo>
                    <a:pt x="307" y="152"/>
                  </a:lnTo>
                  <a:lnTo>
                    <a:pt x="307" y="152"/>
                  </a:lnTo>
                  <a:lnTo>
                    <a:pt x="309" y="152"/>
                  </a:lnTo>
                  <a:lnTo>
                    <a:pt x="309" y="154"/>
                  </a:lnTo>
                  <a:lnTo>
                    <a:pt x="309" y="154"/>
                  </a:lnTo>
                  <a:lnTo>
                    <a:pt x="309" y="155"/>
                  </a:lnTo>
                  <a:lnTo>
                    <a:pt x="309" y="157"/>
                  </a:lnTo>
                  <a:lnTo>
                    <a:pt x="309" y="157"/>
                  </a:lnTo>
                  <a:lnTo>
                    <a:pt x="311" y="157"/>
                  </a:lnTo>
                  <a:lnTo>
                    <a:pt x="311" y="159"/>
                  </a:lnTo>
                  <a:lnTo>
                    <a:pt x="311" y="159"/>
                  </a:lnTo>
                  <a:lnTo>
                    <a:pt x="311" y="159"/>
                  </a:lnTo>
                  <a:lnTo>
                    <a:pt x="311" y="161"/>
                  </a:lnTo>
                  <a:lnTo>
                    <a:pt x="311" y="163"/>
                  </a:lnTo>
                  <a:lnTo>
                    <a:pt x="311" y="163"/>
                  </a:lnTo>
                  <a:lnTo>
                    <a:pt x="311" y="163"/>
                  </a:lnTo>
                  <a:lnTo>
                    <a:pt x="311" y="163"/>
                  </a:lnTo>
                  <a:lnTo>
                    <a:pt x="311" y="165"/>
                  </a:lnTo>
                  <a:lnTo>
                    <a:pt x="311" y="165"/>
                  </a:lnTo>
                  <a:lnTo>
                    <a:pt x="311" y="165"/>
                  </a:lnTo>
                  <a:lnTo>
                    <a:pt x="313" y="165"/>
                  </a:lnTo>
                  <a:lnTo>
                    <a:pt x="313" y="166"/>
                  </a:lnTo>
                  <a:lnTo>
                    <a:pt x="313" y="166"/>
                  </a:lnTo>
                  <a:lnTo>
                    <a:pt x="313" y="166"/>
                  </a:lnTo>
                  <a:lnTo>
                    <a:pt x="313" y="166"/>
                  </a:lnTo>
                  <a:lnTo>
                    <a:pt x="313" y="168"/>
                  </a:lnTo>
                  <a:lnTo>
                    <a:pt x="313" y="168"/>
                  </a:lnTo>
                  <a:lnTo>
                    <a:pt x="313" y="166"/>
                  </a:lnTo>
                  <a:lnTo>
                    <a:pt x="313" y="166"/>
                  </a:lnTo>
                  <a:lnTo>
                    <a:pt x="313" y="166"/>
                  </a:lnTo>
                  <a:lnTo>
                    <a:pt x="313" y="166"/>
                  </a:lnTo>
                  <a:lnTo>
                    <a:pt x="313" y="166"/>
                  </a:lnTo>
                  <a:lnTo>
                    <a:pt x="315" y="165"/>
                  </a:lnTo>
                  <a:lnTo>
                    <a:pt x="315" y="165"/>
                  </a:lnTo>
                  <a:lnTo>
                    <a:pt x="315" y="163"/>
                  </a:lnTo>
                  <a:lnTo>
                    <a:pt x="315" y="163"/>
                  </a:lnTo>
                  <a:lnTo>
                    <a:pt x="316" y="163"/>
                  </a:lnTo>
                  <a:lnTo>
                    <a:pt x="316" y="163"/>
                  </a:lnTo>
                  <a:lnTo>
                    <a:pt x="316" y="163"/>
                  </a:lnTo>
                  <a:lnTo>
                    <a:pt x="316" y="163"/>
                  </a:lnTo>
                  <a:lnTo>
                    <a:pt x="316" y="163"/>
                  </a:lnTo>
                  <a:lnTo>
                    <a:pt x="316" y="165"/>
                  </a:lnTo>
                  <a:lnTo>
                    <a:pt x="316" y="165"/>
                  </a:lnTo>
                  <a:lnTo>
                    <a:pt x="316" y="165"/>
                  </a:lnTo>
                  <a:lnTo>
                    <a:pt x="318" y="163"/>
                  </a:lnTo>
                  <a:lnTo>
                    <a:pt x="318" y="163"/>
                  </a:lnTo>
                  <a:lnTo>
                    <a:pt x="318" y="161"/>
                  </a:lnTo>
                  <a:lnTo>
                    <a:pt x="318" y="161"/>
                  </a:lnTo>
                  <a:lnTo>
                    <a:pt x="320" y="161"/>
                  </a:lnTo>
                  <a:lnTo>
                    <a:pt x="322" y="161"/>
                  </a:lnTo>
                  <a:lnTo>
                    <a:pt x="322" y="161"/>
                  </a:lnTo>
                  <a:lnTo>
                    <a:pt x="322" y="161"/>
                  </a:lnTo>
                  <a:lnTo>
                    <a:pt x="324" y="159"/>
                  </a:lnTo>
                  <a:lnTo>
                    <a:pt x="324" y="159"/>
                  </a:lnTo>
                  <a:lnTo>
                    <a:pt x="324" y="159"/>
                  </a:lnTo>
                  <a:lnTo>
                    <a:pt x="322" y="157"/>
                  </a:lnTo>
                  <a:lnTo>
                    <a:pt x="322" y="157"/>
                  </a:lnTo>
                  <a:lnTo>
                    <a:pt x="322" y="157"/>
                  </a:lnTo>
                  <a:lnTo>
                    <a:pt x="322" y="157"/>
                  </a:lnTo>
                  <a:lnTo>
                    <a:pt x="322" y="155"/>
                  </a:lnTo>
                  <a:lnTo>
                    <a:pt x="322" y="155"/>
                  </a:lnTo>
                  <a:lnTo>
                    <a:pt x="322" y="157"/>
                  </a:lnTo>
                  <a:lnTo>
                    <a:pt x="322" y="157"/>
                  </a:lnTo>
                  <a:lnTo>
                    <a:pt x="324" y="155"/>
                  </a:lnTo>
                  <a:lnTo>
                    <a:pt x="324" y="155"/>
                  </a:lnTo>
                  <a:lnTo>
                    <a:pt x="324" y="155"/>
                  </a:lnTo>
                  <a:lnTo>
                    <a:pt x="324" y="155"/>
                  </a:lnTo>
                  <a:lnTo>
                    <a:pt x="324" y="154"/>
                  </a:lnTo>
                  <a:lnTo>
                    <a:pt x="324" y="154"/>
                  </a:lnTo>
                  <a:lnTo>
                    <a:pt x="324" y="154"/>
                  </a:lnTo>
                  <a:lnTo>
                    <a:pt x="324" y="152"/>
                  </a:lnTo>
                  <a:lnTo>
                    <a:pt x="324" y="152"/>
                  </a:lnTo>
                  <a:lnTo>
                    <a:pt x="326" y="152"/>
                  </a:lnTo>
                  <a:lnTo>
                    <a:pt x="326" y="152"/>
                  </a:lnTo>
                  <a:lnTo>
                    <a:pt x="326" y="152"/>
                  </a:lnTo>
                  <a:lnTo>
                    <a:pt x="326" y="152"/>
                  </a:lnTo>
                  <a:lnTo>
                    <a:pt x="326" y="152"/>
                  </a:lnTo>
                  <a:lnTo>
                    <a:pt x="324" y="152"/>
                  </a:lnTo>
                  <a:lnTo>
                    <a:pt x="324" y="152"/>
                  </a:lnTo>
                  <a:lnTo>
                    <a:pt x="324" y="152"/>
                  </a:lnTo>
                  <a:lnTo>
                    <a:pt x="324" y="150"/>
                  </a:lnTo>
                  <a:lnTo>
                    <a:pt x="324" y="150"/>
                  </a:lnTo>
                  <a:lnTo>
                    <a:pt x="324" y="150"/>
                  </a:lnTo>
                  <a:lnTo>
                    <a:pt x="324" y="150"/>
                  </a:lnTo>
                  <a:lnTo>
                    <a:pt x="324" y="150"/>
                  </a:lnTo>
                  <a:lnTo>
                    <a:pt x="326" y="150"/>
                  </a:lnTo>
                  <a:lnTo>
                    <a:pt x="326" y="150"/>
                  </a:lnTo>
                  <a:lnTo>
                    <a:pt x="326" y="150"/>
                  </a:lnTo>
                  <a:lnTo>
                    <a:pt x="326" y="148"/>
                  </a:lnTo>
                  <a:lnTo>
                    <a:pt x="326" y="148"/>
                  </a:lnTo>
                  <a:lnTo>
                    <a:pt x="326" y="148"/>
                  </a:lnTo>
                  <a:lnTo>
                    <a:pt x="327" y="148"/>
                  </a:lnTo>
                  <a:lnTo>
                    <a:pt x="327" y="148"/>
                  </a:lnTo>
                  <a:lnTo>
                    <a:pt x="327" y="146"/>
                  </a:lnTo>
                  <a:lnTo>
                    <a:pt x="326" y="146"/>
                  </a:lnTo>
                  <a:lnTo>
                    <a:pt x="326" y="146"/>
                  </a:lnTo>
                  <a:lnTo>
                    <a:pt x="326" y="146"/>
                  </a:lnTo>
                  <a:lnTo>
                    <a:pt x="326" y="146"/>
                  </a:lnTo>
                  <a:lnTo>
                    <a:pt x="326" y="144"/>
                  </a:lnTo>
                  <a:lnTo>
                    <a:pt x="326" y="144"/>
                  </a:lnTo>
                  <a:lnTo>
                    <a:pt x="324" y="144"/>
                  </a:lnTo>
                  <a:lnTo>
                    <a:pt x="324" y="144"/>
                  </a:lnTo>
                  <a:lnTo>
                    <a:pt x="324" y="144"/>
                  </a:lnTo>
                  <a:lnTo>
                    <a:pt x="326" y="144"/>
                  </a:lnTo>
                  <a:lnTo>
                    <a:pt x="326" y="143"/>
                  </a:lnTo>
                  <a:lnTo>
                    <a:pt x="326" y="143"/>
                  </a:lnTo>
                  <a:lnTo>
                    <a:pt x="326" y="143"/>
                  </a:lnTo>
                  <a:lnTo>
                    <a:pt x="326" y="141"/>
                  </a:lnTo>
                  <a:lnTo>
                    <a:pt x="326" y="141"/>
                  </a:lnTo>
                  <a:lnTo>
                    <a:pt x="326" y="141"/>
                  </a:lnTo>
                  <a:lnTo>
                    <a:pt x="327" y="141"/>
                  </a:lnTo>
                  <a:lnTo>
                    <a:pt x="327" y="141"/>
                  </a:lnTo>
                  <a:lnTo>
                    <a:pt x="327" y="141"/>
                  </a:lnTo>
                  <a:lnTo>
                    <a:pt x="329" y="141"/>
                  </a:lnTo>
                  <a:lnTo>
                    <a:pt x="329" y="141"/>
                  </a:lnTo>
                  <a:lnTo>
                    <a:pt x="329" y="141"/>
                  </a:lnTo>
                  <a:lnTo>
                    <a:pt x="329" y="143"/>
                  </a:lnTo>
                  <a:lnTo>
                    <a:pt x="329" y="141"/>
                  </a:lnTo>
                  <a:lnTo>
                    <a:pt x="329" y="143"/>
                  </a:lnTo>
                  <a:lnTo>
                    <a:pt x="329" y="143"/>
                  </a:lnTo>
                  <a:lnTo>
                    <a:pt x="331" y="143"/>
                  </a:lnTo>
                  <a:lnTo>
                    <a:pt x="331" y="143"/>
                  </a:lnTo>
                  <a:lnTo>
                    <a:pt x="331" y="143"/>
                  </a:lnTo>
                  <a:lnTo>
                    <a:pt x="331" y="143"/>
                  </a:lnTo>
                  <a:lnTo>
                    <a:pt x="331" y="143"/>
                  </a:lnTo>
                  <a:lnTo>
                    <a:pt x="331" y="143"/>
                  </a:lnTo>
                  <a:lnTo>
                    <a:pt x="331" y="143"/>
                  </a:lnTo>
                  <a:lnTo>
                    <a:pt x="331" y="143"/>
                  </a:lnTo>
                  <a:lnTo>
                    <a:pt x="333" y="143"/>
                  </a:lnTo>
                  <a:lnTo>
                    <a:pt x="333" y="143"/>
                  </a:lnTo>
                  <a:lnTo>
                    <a:pt x="333" y="143"/>
                  </a:lnTo>
                  <a:lnTo>
                    <a:pt x="333" y="143"/>
                  </a:lnTo>
                  <a:lnTo>
                    <a:pt x="335" y="143"/>
                  </a:lnTo>
                  <a:lnTo>
                    <a:pt x="335" y="143"/>
                  </a:lnTo>
                  <a:lnTo>
                    <a:pt x="337" y="143"/>
                  </a:lnTo>
                  <a:lnTo>
                    <a:pt x="337" y="143"/>
                  </a:lnTo>
                  <a:lnTo>
                    <a:pt x="337" y="143"/>
                  </a:lnTo>
                  <a:lnTo>
                    <a:pt x="337" y="143"/>
                  </a:lnTo>
                  <a:lnTo>
                    <a:pt x="337" y="143"/>
                  </a:lnTo>
                  <a:lnTo>
                    <a:pt x="337" y="143"/>
                  </a:lnTo>
                  <a:lnTo>
                    <a:pt x="338" y="141"/>
                  </a:lnTo>
                  <a:lnTo>
                    <a:pt x="338" y="141"/>
                  </a:lnTo>
                  <a:lnTo>
                    <a:pt x="338" y="141"/>
                  </a:lnTo>
                  <a:lnTo>
                    <a:pt x="338" y="141"/>
                  </a:lnTo>
                  <a:lnTo>
                    <a:pt x="338" y="139"/>
                  </a:lnTo>
                  <a:lnTo>
                    <a:pt x="338" y="139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40" y="137"/>
                  </a:lnTo>
                  <a:lnTo>
                    <a:pt x="340" y="137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2" y="134"/>
                  </a:lnTo>
                  <a:lnTo>
                    <a:pt x="342" y="134"/>
                  </a:lnTo>
                  <a:lnTo>
                    <a:pt x="344" y="134"/>
                  </a:lnTo>
                  <a:lnTo>
                    <a:pt x="344" y="134"/>
                  </a:lnTo>
                  <a:lnTo>
                    <a:pt x="344" y="134"/>
                  </a:lnTo>
                  <a:lnTo>
                    <a:pt x="346" y="135"/>
                  </a:lnTo>
                  <a:lnTo>
                    <a:pt x="346" y="135"/>
                  </a:lnTo>
                  <a:lnTo>
                    <a:pt x="346" y="137"/>
                  </a:lnTo>
                  <a:lnTo>
                    <a:pt x="346" y="139"/>
                  </a:lnTo>
                  <a:lnTo>
                    <a:pt x="346" y="139"/>
                  </a:lnTo>
                  <a:lnTo>
                    <a:pt x="346" y="141"/>
                  </a:lnTo>
                  <a:lnTo>
                    <a:pt x="344" y="143"/>
                  </a:lnTo>
                  <a:lnTo>
                    <a:pt x="344" y="143"/>
                  </a:lnTo>
                  <a:lnTo>
                    <a:pt x="346" y="144"/>
                  </a:lnTo>
                  <a:lnTo>
                    <a:pt x="344" y="144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6" y="148"/>
                  </a:lnTo>
                  <a:lnTo>
                    <a:pt x="346" y="148"/>
                  </a:lnTo>
                  <a:lnTo>
                    <a:pt x="346" y="148"/>
                  </a:lnTo>
                  <a:lnTo>
                    <a:pt x="346" y="148"/>
                  </a:lnTo>
                  <a:lnTo>
                    <a:pt x="346" y="150"/>
                  </a:lnTo>
                  <a:lnTo>
                    <a:pt x="346" y="150"/>
                  </a:lnTo>
                  <a:lnTo>
                    <a:pt x="346" y="150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0" y="148"/>
                  </a:lnTo>
                  <a:lnTo>
                    <a:pt x="340" y="148"/>
                  </a:lnTo>
                  <a:lnTo>
                    <a:pt x="340" y="148"/>
                  </a:lnTo>
                  <a:lnTo>
                    <a:pt x="340" y="148"/>
                  </a:lnTo>
                  <a:lnTo>
                    <a:pt x="340" y="148"/>
                  </a:lnTo>
                  <a:lnTo>
                    <a:pt x="340" y="148"/>
                  </a:lnTo>
                  <a:lnTo>
                    <a:pt x="338" y="148"/>
                  </a:lnTo>
                  <a:lnTo>
                    <a:pt x="338" y="148"/>
                  </a:lnTo>
                  <a:lnTo>
                    <a:pt x="338" y="148"/>
                  </a:lnTo>
                  <a:lnTo>
                    <a:pt x="338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40" y="152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40" y="155"/>
                  </a:lnTo>
                  <a:lnTo>
                    <a:pt x="338" y="155"/>
                  </a:lnTo>
                  <a:lnTo>
                    <a:pt x="338" y="155"/>
                  </a:lnTo>
                  <a:lnTo>
                    <a:pt x="338" y="155"/>
                  </a:lnTo>
                  <a:lnTo>
                    <a:pt x="338" y="155"/>
                  </a:lnTo>
                  <a:lnTo>
                    <a:pt x="337" y="155"/>
                  </a:lnTo>
                  <a:lnTo>
                    <a:pt x="337" y="155"/>
                  </a:lnTo>
                  <a:lnTo>
                    <a:pt x="337" y="157"/>
                  </a:lnTo>
                  <a:lnTo>
                    <a:pt x="338" y="157"/>
                  </a:lnTo>
                  <a:lnTo>
                    <a:pt x="338" y="157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61"/>
                  </a:lnTo>
                  <a:lnTo>
                    <a:pt x="337" y="161"/>
                  </a:lnTo>
                  <a:lnTo>
                    <a:pt x="335" y="161"/>
                  </a:lnTo>
                  <a:lnTo>
                    <a:pt x="335" y="161"/>
                  </a:lnTo>
                  <a:lnTo>
                    <a:pt x="335" y="163"/>
                  </a:lnTo>
                  <a:lnTo>
                    <a:pt x="335" y="163"/>
                  </a:lnTo>
                  <a:lnTo>
                    <a:pt x="335" y="163"/>
                  </a:lnTo>
                  <a:lnTo>
                    <a:pt x="335" y="163"/>
                  </a:lnTo>
                  <a:lnTo>
                    <a:pt x="335" y="163"/>
                  </a:lnTo>
                  <a:lnTo>
                    <a:pt x="335" y="165"/>
                  </a:lnTo>
                  <a:lnTo>
                    <a:pt x="335" y="165"/>
                  </a:lnTo>
                  <a:lnTo>
                    <a:pt x="335" y="165"/>
                  </a:lnTo>
                  <a:lnTo>
                    <a:pt x="337" y="166"/>
                  </a:lnTo>
                  <a:lnTo>
                    <a:pt x="337" y="166"/>
                  </a:lnTo>
                  <a:lnTo>
                    <a:pt x="337" y="166"/>
                  </a:lnTo>
                  <a:lnTo>
                    <a:pt x="337" y="166"/>
                  </a:lnTo>
                  <a:lnTo>
                    <a:pt x="337" y="166"/>
                  </a:lnTo>
                  <a:lnTo>
                    <a:pt x="337" y="165"/>
                  </a:lnTo>
                  <a:lnTo>
                    <a:pt x="337" y="165"/>
                  </a:lnTo>
                  <a:lnTo>
                    <a:pt x="338" y="166"/>
                  </a:lnTo>
                  <a:lnTo>
                    <a:pt x="338" y="166"/>
                  </a:lnTo>
                  <a:lnTo>
                    <a:pt x="338" y="166"/>
                  </a:lnTo>
                  <a:lnTo>
                    <a:pt x="338" y="168"/>
                  </a:lnTo>
                  <a:lnTo>
                    <a:pt x="340" y="168"/>
                  </a:lnTo>
                  <a:lnTo>
                    <a:pt x="340" y="168"/>
                  </a:lnTo>
                  <a:lnTo>
                    <a:pt x="340" y="168"/>
                  </a:lnTo>
                  <a:lnTo>
                    <a:pt x="342" y="168"/>
                  </a:lnTo>
                  <a:lnTo>
                    <a:pt x="342" y="168"/>
                  </a:lnTo>
                  <a:lnTo>
                    <a:pt x="344" y="168"/>
                  </a:lnTo>
                  <a:lnTo>
                    <a:pt x="344" y="170"/>
                  </a:lnTo>
                  <a:lnTo>
                    <a:pt x="344" y="170"/>
                  </a:lnTo>
                  <a:lnTo>
                    <a:pt x="344" y="170"/>
                  </a:lnTo>
                  <a:lnTo>
                    <a:pt x="346" y="170"/>
                  </a:lnTo>
                  <a:lnTo>
                    <a:pt x="346" y="170"/>
                  </a:lnTo>
                  <a:lnTo>
                    <a:pt x="346" y="170"/>
                  </a:lnTo>
                  <a:lnTo>
                    <a:pt x="346" y="170"/>
                  </a:lnTo>
                  <a:lnTo>
                    <a:pt x="346" y="168"/>
                  </a:lnTo>
                  <a:lnTo>
                    <a:pt x="346" y="168"/>
                  </a:lnTo>
                  <a:lnTo>
                    <a:pt x="346" y="168"/>
                  </a:lnTo>
                  <a:lnTo>
                    <a:pt x="346" y="168"/>
                  </a:lnTo>
                  <a:lnTo>
                    <a:pt x="346" y="168"/>
                  </a:lnTo>
                  <a:lnTo>
                    <a:pt x="346" y="168"/>
                  </a:lnTo>
                  <a:lnTo>
                    <a:pt x="346" y="168"/>
                  </a:lnTo>
                  <a:lnTo>
                    <a:pt x="346" y="168"/>
                  </a:lnTo>
                  <a:lnTo>
                    <a:pt x="344" y="168"/>
                  </a:lnTo>
                  <a:lnTo>
                    <a:pt x="344" y="166"/>
                  </a:lnTo>
                  <a:lnTo>
                    <a:pt x="344" y="166"/>
                  </a:lnTo>
                  <a:lnTo>
                    <a:pt x="344" y="166"/>
                  </a:lnTo>
                  <a:lnTo>
                    <a:pt x="344" y="165"/>
                  </a:lnTo>
                  <a:lnTo>
                    <a:pt x="342" y="165"/>
                  </a:lnTo>
                  <a:lnTo>
                    <a:pt x="342" y="163"/>
                  </a:lnTo>
                  <a:lnTo>
                    <a:pt x="344" y="163"/>
                  </a:lnTo>
                  <a:lnTo>
                    <a:pt x="344" y="163"/>
                  </a:lnTo>
                  <a:lnTo>
                    <a:pt x="344" y="163"/>
                  </a:lnTo>
                  <a:lnTo>
                    <a:pt x="344" y="161"/>
                  </a:lnTo>
                  <a:lnTo>
                    <a:pt x="344" y="161"/>
                  </a:lnTo>
                  <a:lnTo>
                    <a:pt x="344" y="161"/>
                  </a:lnTo>
                  <a:lnTo>
                    <a:pt x="346" y="161"/>
                  </a:lnTo>
                  <a:lnTo>
                    <a:pt x="346" y="161"/>
                  </a:lnTo>
                  <a:lnTo>
                    <a:pt x="346" y="161"/>
                  </a:lnTo>
                  <a:lnTo>
                    <a:pt x="346" y="161"/>
                  </a:lnTo>
                  <a:lnTo>
                    <a:pt x="346" y="161"/>
                  </a:lnTo>
                  <a:lnTo>
                    <a:pt x="346" y="161"/>
                  </a:lnTo>
                  <a:lnTo>
                    <a:pt x="346" y="161"/>
                  </a:lnTo>
                  <a:lnTo>
                    <a:pt x="346" y="161"/>
                  </a:lnTo>
                  <a:lnTo>
                    <a:pt x="346" y="159"/>
                  </a:lnTo>
                  <a:lnTo>
                    <a:pt x="346" y="159"/>
                  </a:lnTo>
                  <a:lnTo>
                    <a:pt x="346" y="159"/>
                  </a:lnTo>
                  <a:lnTo>
                    <a:pt x="346" y="159"/>
                  </a:lnTo>
                  <a:lnTo>
                    <a:pt x="346" y="157"/>
                  </a:lnTo>
                  <a:lnTo>
                    <a:pt x="346" y="157"/>
                  </a:lnTo>
                  <a:lnTo>
                    <a:pt x="346" y="155"/>
                  </a:lnTo>
                  <a:lnTo>
                    <a:pt x="346" y="155"/>
                  </a:lnTo>
                  <a:lnTo>
                    <a:pt x="348" y="155"/>
                  </a:lnTo>
                  <a:lnTo>
                    <a:pt x="348" y="155"/>
                  </a:lnTo>
                  <a:lnTo>
                    <a:pt x="348" y="155"/>
                  </a:lnTo>
                  <a:lnTo>
                    <a:pt x="348" y="155"/>
                  </a:lnTo>
                  <a:lnTo>
                    <a:pt x="349" y="155"/>
                  </a:lnTo>
                  <a:lnTo>
                    <a:pt x="349" y="155"/>
                  </a:lnTo>
                  <a:lnTo>
                    <a:pt x="349" y="155"/>
                  </a:lnTo>
                  <a:lnTo>
                    <a:pt x="349" y="155"/>
                  </a:lnTo>
                  <a:lnTo>
                    <a:pt x="349" y="155"/>
                  </a:lnTo>
                  <a:lnTo>
                    <a:pt x="349" y="155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0"/>
                  </a:lnTo>
                  <a:lnTo>
                    <a:pt x="349" y="150"/>
                  </a:lnTo>
                  <a:lnTo>
                    <a:pt x="349" y="150"/>
                  </a:lnTo>
                  <a:lnTo>
                    <a:pt x="349" y="150"/>
                  </a:lnTo>
                  <a:lnTo>
                    <a:pt x="349" y="150"/>
                  </a:lnTo>
                  <a:lnTo>
                    <a:pt x="351" y="150"/>
                  </a:lnTo>
                  <a:lnTo>
                    <a:pt x="351" y="150"/>
                  </a:lnTo>
                  <a:lnTo>
                    <a:pt x="351" y="150"/>
                  </a:lnTo>
                  <a:lnTo>
                    <a:pt x="351" y="150"/>
                  </a:lnTo>
                  <a:lnTo>
                    <a:pt x="351" y="150"/>
                  </a:lnTo>
                  <a:lnTo>
                    <a:pt x="351" y="150"/>
                  </a:lnTo>
                  <a:lnTo>
                    <a:pt x="353" y="150"/>
                  </a:lnTo>
                  <a:lnTo>
                    <a:pt x="353" y="150"/>
                  </a:lnTo>
                  <a:lnTo>
                    <a:pt x="353" y="150"/>
                  </a:lnTo>
                  <a:lnTo>
                    <a:pt x="353" y="150"/>
                  </a:lnTo>
                  <a:lnTo>
                    <a:pt x="353" y="150"/>
                  </a:lnTo>
                  <a:lnTo>
                    <a:pt x="353" y="150"/>
                  </a:lnTo>
                  <a:lnTo>
                    <a:pt x="353" y="148"/>
                  </a:lnTo>
                  <a:lnTo>
                    <a:pt x="353" y="148"/>
                  </a:lnTo>
                  <a:lnTo>
                    <a:pt x="353" y="148"/>
                  </a:lnTo>
                  <a:lnTo>
                    <a:pt x="353" y="148"/>
                  </a:lnTo>
                  <a:lnTo>
                    <a:pt x="353" y="148"/>
                  </a:lnTo>
                  <a:lnTo>
                    <a:pt x="353" y="148"/>
                  </a:lnTo>
                  <a:lnTo>
                    <a:pt x="355" y="148"/>
                  </a:lnTo>
                  <a:lnTo>
                    <a:pt x="355" y="148"/>
                  </a:lnTo>
                  <a:lnTo>
                    <a:pt x="355" y="148"/>
                  </a:lnTo>
                  <a:lnTo>
                    <a:pt x="355" y="148"/>
                  </a:lnTo>
                  <a:lnTo>
                    <a:pt x="355" y="148"/>
                  </a:lnTo>
                  <a:lnTo>
                    <a:pt x="355" y="148"/>
                  </a:lnTo>
                  <a:lnTo>
                    <a:pt x="357" y="148"/>
                  </a:lnTo>
                  <a:lnTo>
                    <a:pt x="357" y="148"/>
                  </a:lnTo>
                  <a:lnTo>
                    <a:pt x="357" y="148"/>
                  </a:lnTo>
                  <a:lnTo>
                    <a:pt x="357" y="148"/>
                  </a:lnTo>
                  <a:lnTo>
                    <a:pt x="357" y="148"/>
                  </a:lnTo>
                  <a:lnTo>
                    <a:pt x="357" y="148"/>
                  </a:lnTo>
                  <a:lnTo>
                    <a:pt x="357" y="146"/>
                  </a:lnTo>
                  <a:lnTo>
                    <a:pt x="357" y="146"/>
                  </a:lnTo>
                  <a:lnTo>
                    <a:pt x="357" y="146"/>
                  </a:lnTo>
                  <a:lnTo>
                    <a:pt x="357" y="146"/>
                  </a:lnTo>
                  <a:lnTo>
                    <a:pt x="357" y="146"/>
                  </a:lnTo>
                  <a:lnTo>
                    <a:pt x="357" y="144"/>
                  </a:lnTo>
                  <a:lnTo>
                    <a:pt x="357" y="144"/>
                  </a:lnTo>
                  <a:lnTo>
                    <a:pt x="357" y="144"/>
                  </a:lnTo>
                  <a:lnTo>
                    <a:pt x="357" y="144"/>
                  </a:lnTo>
                  <a:lnTo>
                    <a:pt x="358" y="144"/>
                  </a:lnTo>
                  <a:lnTo>
                    <a:pt x="358" y="144"/>
                  </a:lnTo>
                  <a:lnTo>
                    <a:pt x="358" y="143"/>
                  </a:lnTo>
                  <a:lnTo>
                    <a:pt x="358" y="143"/>
                  </a:lnTo>
                  <a:lnTo>
                    <a:pt x="358" y="143"/>
                  </a:lnTo>
                  <a:lnTo>
                    <a:pt x="360" y="143"/>
                  </a:lnTo>
                  <a:lnTo>
                    <a:pt x="360" y="143"/>
                  </a:lnTo>
                  <a:lnTo>
                    <a:pt x="360" y="143"/>
                  </a:lnTo>
                  <a:lnTo>
                    <a:pt x="360" y="143"/>
                  </a:lnTo>
                  <a:lnTo>
                    <a:pt x="362" y="143"/>
                  </a:lnTo>
                  <a:lnTo>
                    <a:pt x="362" y="143"/>
                  </a:lnTo>
                  <a:lnTo>
                    <a:pt x="362" y="143"/>
                  </a:lnTo>
                  <a:lnTo>
                    <a:pt x="362" y="143"/>
                  </a:lnTo>
                  <a:lnTo>
                    <a:pt x="362" y="143"/>
                  </a:lnTo>
                  <a:lnTo>
                    <a:pt x="364" y="143"/>
                  </a:lnTo>
                  <a:lnTo>
                    <a:pt x="364" y="141"/>
                  </a:lnTo>
                  <a:lnTo>
                    <a:pt x="364" y="141"/>
                  </a:lnTo>
                  <a:lnTo>
                    <a:pt x="364" y="141"/>
                  </a:lnTo>
                  <a:lnTo>
                    <a:pt x="364" y="141"/>
                  </a:lnTo>
                  <a:lnTo>
                    <a:pt x="364" y="141"/>
                  </a:lnTo>
                  <a:lnTo>
                    <a:pt x="362" y="141"/>
                  </a:lnTo>
                  <a:lnTo>
                    <a:pt x="362" y="141"/>
                  </a:lnTo>
                  <a:lnTo>
                    <a:pt x="362" y="141"/>
                  </a:lnTo>
                  <a:lnTo>
                    <a:pt x="362" y="141"/>
                  </a:lnTo>
                  <a:lnTo>
                    <a:pt x="362" y="139"/>
                  </a:lnTo>
                  <a:lnTo>
                    <a:pt x="362" y="139"/>
                  </a:lnTo>
                  <a:lnTo>
                    <a:pt x="364" y="139"/>
                  </a:lnTo>
                  <a:lnTo>
                    <a:pt x="364" y="137"/>
                  </a:lnTo>
                  <a:lnTo>
                    <a:pt x="364" y="137"/>
                  </a:lnTo>
                  <a:lnTo>
                    <a:pt x="364" y="135"/>
                  </a:lnTo>
                  <a:lnTo>
                    <a:pt x="364" y="135"/>
                  </a:lnTo>
                  <a:lnTo>
                    <a:pt x="364" y="134"/>
                  </a:lnTo>
                  <a:lnTo>
                    <a:pt x="364" y="134"/>
                  </a:lnTo>
                  <a:lnTo>
                    <a:pt x="364" y="134"/>
                  </a:lnTo>
                  <a:lnTo>
                    <a:pt x="364" y="134"/>
                  </a:lnTo>
                  <a:lnTo>
                    <a:pt x="364" y="134"/>
                  </a:lnTo>
                  <a:lnTo>
                    <a:pt x="362" y="134"/>
                  </a:lnTo>
                  <a:lnTo>
                    <a:pt x="362" y="134"/>
                  </a:lnTo>
                  <a:lnTo>
                    <a:pt x="362" y="132"/>
                  </a:lnTo>
                  <a:lnTo>
                    <a:pt x="364" y="132"/>
                  </a:lnTo>
                  <a:lnTo>
                    <a:pt x="364" y="130"/>
                  </a:lnTo>
                  <a:lnTo>
                    <a:pt x="364" y="130"/>
                  </a:lnTo>
                  <a:lnTo>
                    <a:pt x="364" y="130"/>
                  </a:lnTo>
                  <a:lnTo>
                    <a:pt x="364" y="128"/>
                  </a:lnTo>
                  <a:lnTo>
                    <a:pt x="364" y="128"/>
                  </a:lnTo>
                  <a:lnTo>
                    <a:pt x="364" y="128"/>
                  </a:lnTo>
                  <a:lnTo>
                    <a:pt x="364" y="126"/>
                  </a:lnTo>
                  <a:lnTo>
                    <a:pt x="364" y="126"/>
                  </a:lnTo>
                  <a:lnTo>
                    <a:pt x="366" y="126"/>
                  </a:lnTo>
                  <a:lnTo>
                    <a:pt x="366" y="126"/>
                  </a:lnTo>
                  <a:lnTo>
                    <a:pt x="366" y="124"/>
                  </a:lnTo>
                  <a:lnTo>
                    <a:pt x="366" y="124"/>
                  </a:lnTo>
                  <a:lnTo>
                    <a:pt x="366" y="124"/>
                  </a:lnTo>
                  <a:lnTo>
                    <a:pt x="368" y="124"/>
                  </a:lnTo>
                  <a:lnTo>
                    <a:pt x="368" y="123"/>
                  </a:lnTo>
                  <a:lnTo>
                    <a:pt x="368" y="123"/>
                  </a:lnTo>
                  <a:lnTo>
                    <a:pt x="368" y="123"/>
                  </a:lnTo>
                  <a:lnTo>
                    <a:pt x="368" y="123"/>
                  </a:lnTo>
                  <a:lnTo>
                    <a:pt x="368" y="123"/>
                  </a:lnTo>
                  <a:lnTo>
                    <a:pt x="369" y="121"/>
                  </a:lnTo>
                  <a:lnTo>
                    <a:pt x="369" y="121"/>
                  </a:lnTo>
                  <a:lnTo>
                    <a:pt x="369" y="121"/>
                  </a:lnTo>
                  <a:lnTo>
                    <a:pt x="369" y="121"/>
                  </a:lnTo>
                  <a:lnTo>
                    <a:pt x="371" y="121"/>
                  </a:lnTo>
                  <a:lnTo>
                    <a:pt x="371" y="121"/>
                  </a:lnTo>
                  <a:lnTo>
                    <a:pt x="371" y="119"/>
                  </a:lnTo>
                  <a:lnTo>
                    <a:pt x="373" y="119"/>
                  </a:lnTo>
                  <a:lnTo>
                    <a:pt x="373" y="119"/>
                  </a:lnTo>
                  <a:lnTo>
                    <a:pt x="373" y="119"/>
                  </a:lnTo>
                  <a:lnTo>
                    <a:pt x="375" y="119"/>
                  </a:lnTo>
                  <a:lnTo>
                    <a:pt x="375" y="119"/>
                  </a:lnTo>
                  <a:lnTo>
                    <a:pt x="375" y="121"/>
                  </a:lnTo>
                  <a:lnTo>
                    <a:pt x="377" y="121"/>
                  </a:lnTo>
                  <a:lnTo>
                    <a:pt x="377" y="119"/>
                  </a:lnTo>
                  <a:lnTo>
                    <a:pt x="379" y="119"/>
                  </a:lnTo>
                  <a:lnTo>
                    <a:pt x="379" y="119"/>
                  </a:lnTo>
                  <a:lnTo>
                    <a:pt x="379" y="119"/>
                  </a:lnTo>
                  <a:lnTo>
                    <a:pt x="380" y="119"/>
                  </a:lnTo>
                  <a:lnTo>
                    <a:pt x="380" y="117"/>
                  </a:lnTo>
                  <a:lnTo>
                    <a:pt x="382" y="117"/>
                  </a:lnTo>
                  <a:lnTo>
                    <a:pt x="384" y="117"/>
                  </a:lnTo>
                  <a:lnTo>
                    <a:pt x="384" y="117"/>
                  </a:lnTo>
                  <a:lnTo>
                    <a:pt x="384" y="117"/>
                  </a:lnTo>
                  <a:lnTo>
                    <a:pt x="386" y="117"/>
                  </a:lnTo>
                  <a:lnTo>
                    <a:pt x="388" y="117"/>
                  </a:lnTo>
                  <a:lnTo>
                    <a:pt x="390" y="119"/>
                  </a:lnTo>
                  <a:lnTo>
                    <a:pt x="390" y="117"/>
                  </a:lnTo>
                  <a:lnTo>
                    <a:pt x="391" y="117"/>
                  </a:lnTo>
                  <a:lnTo>
                    <a:pt x="391" y="117"/>
                  </a:lnTo>
                  <a:lnTo>
                    <a:pt x="391" y="119"/>
                  </a:lnTo>
                  <a:lnTo>
                    <a:pt x="393" y="119"/>
                  </a:lnTo>
                  <a:lnTo>
                    <a:pt x="393" y="119"/>
                  </a:lnTo>
                  <a:lnTo>
                    <a:pt x="395" y="119"/>
                  </a:lnTo>
                  <a:lnTo>
                    <a:pt x="397" y="121"/>
                  </a:lnTo>
                  <a:lnTo>
                    <a:pt x="397" y="121"/>
                  </a:lnTo>
                  <a:lnTo>
                    <a:pt x="397" y="121"/>
                  </a:lnTo>
                  <a:lnTo>
                    <a:pt x="397" y="119"/>
                  </a:lnTo>
                  <a:lnTo>
                    <a:pt x="397" y="119"/>
                  </a:lnTo>
                  <a:lnTo>
                    <a:pt x="397" y="119"/>
                  </a:lnTo>
                  <a:lnTo>
                    <a:pt x="397" y="119"/>
                  </a:lnTo>
                  <a:lnTo>
                    <a:pt x="397" y="119"/>
                  </a:lnTo>
                  <a:lnTo>
                    <a:pt x="397" y="119"/>
                  </a:lnTo>
                  <a:lnTo>
                    <a:pt x="397" y="117"/>
                  </a:lnTo>
                  <a:lnTo>
                    <a:pt x="397" y="117"/>
                  </a:lnTo>
                  <a:lnTo>
                    <a:pt x="395" y="117"/>
                  </a:lnTo>
                  <a:lnTo>
                    <a:pt x="397" y="115"/>
                  </a:lnTo>
                  <a:lnTo>
                    <a:pt x="397" y="115"/>
                  </a:lnTo>
                  <a:lnTo>
                    <a:pt x="397" y="115"/>
                  </a:lnTo>
                  <a:lnTo>
                    <a:pt x="397" y="113"/>
                  </a:lnTo>
                  <a:lnTo>
                    <a:pt x="399" y="113"/>
                  </a:lnTo>
                  <a:lnTo>
                    <a:pt x="399" y="113"/>
                  </a:lnTo>
                  <a:lnTo>
                    <a:pt x="399" y="113"/>
                  </a:lnTo>
                  <a:lnTo>
                    <a:pt x="401" y="113"/>
                  </a:lnTo>
                  <a:lnTo>
                    <a:pt x="402" y="113"/>
                  </a:lnTo>
                  <a:lnTo>
                    <a:pt x="402" y="113"/>
                  </a:lnTo>
                  <a:lnTo>
                    <a:pt x="402" y="113"/>
                  </a:lnTo>
                  <a:lnTo>
                    <a:pt x="402" y="113"/>
                  </a:lnTo>
                  <a:lnTo>
                    <a:pt x="404" y="112"/>
                  </a:lnTo>
                  <a:lnTo>
                    <a:pt x="404" y="112"/>
                  </a:lnTo>
                  <a:lnTo>
                    <a:pt x="404" y="112"/>
                  </a:lnTo>
                  <a:lnTo>
                    <a:pt x="404" y="112"/>
                  </a:lnTo>
                  <a:lnTo>
                    <a:pt x="404" y="112"/>
                  </a:lnTo>
                  <a:lnTo>
                    <a:pt x="406" y="110"/>
                  </a:lnTo>
                  <a:lnTo>
                    <a:pt x="406" y="110"/>
                  </a:lnTo>
                  <a:lnTo>
                    <a:pt x="408" y="112"/>
                  </a:lnTo>
                  <a:lnTo>
                    <a:pt x="408" y="112"/>
                  </a:lnTo>
                  <a:lnTo>
                    <a:pt x="408" y="112"/>
                  </a:lnTo>
                  <a:lnTo>
                    <a:pt x="410" y="112"/>
                  </a:lnTo>
                  <a:lnTo>
                    <a:pt x="410" y="112"/>
                  </a:lnTo>
                  <a:lnTo>
                    <a:pt x="410" y="112"/>
                  </a:lnTo>
                  <a:lnTo>
                    <a:pt x="410" y="112"/>
                  </a:lnTo>
                  <a:lnTo>
                    <a:pt x="410" y="112"/>
                  </a:lnTo>
                  <a:lnTo>
                    <a:pt x="410" y="112"/>
                  </a:lnTo>
                  <a:lnTo>
                    <a:pt x="411" y="112"/>
                  </a:lnTo>
                  <a:lnTo>
                    <a:pt x="411" y="112"/>
                  </a:lnTo>
                  <a:lnTo>
                    <a:pt x="411" y="112"/>
                  </a:lnTo>
                  <a:lnTo>
                    <a:pt x="411" y="112"/>
                  </a:lnTo>
                  <a:lnTo>
                    <a:pt x="411" y="112"/>
                  </a:lnTo>
                  <a:lnTo>
                    <a:pt x="411" y="112"/>
                  </a:lnTo>
                  <a:lnTo>
                    <a:pt x="413" y="112"/>
                  </a:lnTo>
                  <a:lnTo>
                    <a:pt x="413" y="112"/>
                  </a:lnTo>
                  <a:lnTo>
                    <a:pt x="413" y="112"/>
                  </a:lnTo>
                  <a:lnTo>
                    <a:pt x="413" y="112"/>
                  </a:lnTo>
                  <a:lnTo>
                    <a:pt x="413" y="112"/>
                  </a:lnTo>
                  <a:lnTo>
                    <a:pt x="413" y="112"/>
                  </a:lnTo>
                  <a:lnTo>
                    <a:pt x="415" y="110"/>
                  </a:lnTo>
                  <a:lnTo>
                    <a:pt x="415" y="110"/>
                  </a:lnTo>
                  <a:lnTo>
                    <a:pt x="415" y="110"/>
                  </a:lnTo>
                  <a:lnTo>
                    <a:pt x="415" y="110"/>
                  </a:lnTo>
                  <a:lnTo>
                    <a:pt x="415" y="110"/>
                  </a:lnTo>
                  <a:lnTo>
                    <a:pt x="417" y="110"/>
                  </a:lnTo>
                  <a:lnTo>
                    <a:pt x="417" y="110"/>
                  </a:lnTo>
                  <a:lnTo>
                    <a:pt x="417" y="110"/>
                  </a:lnTo>
                  <a:lnTo>
                    <a:pt x="417" y="110"/>
                  </a:lnTo>
                  <a:lnTo>
                    <a:pt x="419" y="110"/>
                  </a:lnTo>
                  <a:lnTo>
                    <a:pt x="419" y="108"/>
                  </a:lnTo>
                  <a:lnTo>
                    <a:pt x="419" y="108"/>
                  </a:lnTo>
                  <a:lnTo>
                    <a:pt x="419" y="108"/>
                  </a:lnTo>
                  <a:lnTo>
                    <a:pt x="419" y="106"/>
                  </a:lnTo>
                  <a:lnTo>
                    <a:pt x="419" y="106"/>
                  </a:lnTo>
                  <a:lnTo>
                    <a:pt x="421" y="106"/>
                  </a:lnTo>
                  <a:lnTo>
                    <a:pt x="421" y="104"/>
                  </a:lnTo>
                  <a:lnTo>
                    <a:pt x="421" y="104"/>
                  </a:lnTo>
                  <a:lnTo>
                    <a:pt x="421" y="102"/>
                  </a:lnTo>
                  <a:lnTo>
                    <a:pt x="422" y="102"/>
                  </a:lnTo>
                  <a:lnTo>
                    <a:pt x="421" y="101"/>
                  </a:lnTo>
                  <a:lnTo>
                    <a:pt x="422" y="101"/>
                  </a:lnTo>
                  <a:lnTo>
                    <a:pt x="422" y="99"/>
                  </a:lnTo>
                  <a:lnTo>
                    <a:pt x="422" y="99"/>
                  </a:lnTo>
                  <a:lnTo>
                    <a:pt x="422" y="99"/>
                  </a:lnTo>
                  <a:lnTo>
                    <a:pt x="422" y="97"/>
                  </a:lnTo>
                  <a:lnTo>
                    <a:pt x="422" y="97"/>
                  </a:lnTo>
                  <a:lnTo>
                    <a:pt x="422" y="97"/>
                  </a:lnTo>
                  <a:lnTo>
                    <a:pt x="422" y="97"/>
                  </a:lnTo>
                  <a:lnTo>
                    <a:pt x="424" y="95"/>
                  </a:lnTo>
                  <a:lnTo>
                    <a:pt x="424" y="95"/>
                  </a:lnTo>
                  <a:lnTo>
                    <a:pt x="424" y="95"/>
                  </a:lnTo>
                  <a:lnTo>
                    <a:pt x="424" y="93"/>
                  </a:lnTo>
                  <a:lnTo>
                    <a:pt x="424" y="93"/>
                  </a:lnTo>
                  <a:lnTo>
                    <a:pt x="424" y="93"/>
                  </a:lnTo>
                  <a:lnTo>
                    <a:pt x="424" y="93"/>
                  </a:lnTo>
                  <a:lnTo>
                    <a:pt x="426" y="91"/>
                  </a:lnTo>
                  <a:lnTo>
                    <a:pt x="426" y="91"/>
                  </a:lnTo>
                  <a:lnTo>
                    <a:pt x="426" y="91"/>
                  </a:lnTo>
                  <a:lnTo>
                    <a:pt x="426" y="91"/>
                  </a:lnTo>
                  <a:lnTo>
                    <a:pt x="428" y="91"/>
                  </a:lnTo>
                  <a:lnTo>
                    <a:pt x="428" y="91"/>
                  </a:lnTo>
                  <a:lnTo>
                    <a:pt x="430" y="91"/>
                  </a:lnTo>
                  <a:lnTo>
                    <a:pt x="432" y="91"/>
                  </a:lnTo>
                  <a:lnTo>
                    <a:pt x="432" y="91"/>
                  </a:lnTo>
                  <a:lnTo>
                    <a:pt x="432" y="91"/>
                  </a:lnTo>
                  <a:lnTo>
                    <a:pt x="432" y="91"/>
                  </a:lnTo>
                  <a:lnTo>
                    <a:pt x="433" y="91"/>
                  </a:lnTo>
                  <a:lnTo>
                    <a:pt x="433" y="91"/>
                  </a:lnTo>
                  <a:lnTo>
                    <a:pt x="433" y="91"/>
                  </a:lnTo>
                  <a:lnTo>
                    <a:pt x="433" y="91"/>
                  </a:lnTo>
                  <a:lnTo>
                    <a:pt x="433" y="91"/>
                  </a:lnTo>
                  <a:lnTo>
                    <a:pt x="433" y="91"/>
                  </a:lnTo>
                  <a:lnTo>
                    <a:pt x="433" y="91"/>
                  </a:lnTo>
                  <a:lnTo>
                    <a:pt x="433" y="90"/>
                  </a:lnTo>
                  <a:lnTo>
                    <a:pt x="433" y="90"/>
                  </a:lnTo>
                  <a:lnTo>
                    <a:pt x="433" y="90"/>
                  </a:lnTo>
                  <a:lnTo>
                    <a:pt x="433" y="90"/>
                  </a:lnTo>
                  <a:lnTo>
                    <a:pt x="433" y="90"/>
                  </a:lnTo>
                  <a:lnTo>
                    <a:pt x="435" y="90"/>
                  </a:lnTo>
                  <a:lnTo>
                    <a:pt x="435" y="90"/>
                  </a:lnTo>
                  <a:lnTo>
                    <a:pt x="435" y="90"/>
                  </a:lnTo>
                  <a:lnTo>
                    <a:pt x="435" y="90"/>
                  </a:lnTo>
                  <a:lnTo>
                    <a:pt x="435" y="90"/>
                  </a:lnTo>
                  <a:lnTo>
                    <a:pt x="437" y="90"/>
                  </a:lnTo>
                  <a:lnTo>
                    <a:pt x="437" y="90"/>
                  </a:lnTo>
                  <a:lnTo>
                    <a:pt x="437" y="90"/>
                  </a:lnTo>
                  <a:lnTo>
                    <a:pt x="437" y="90"/>
                  </a:lnTo>
                  <a:lnTo>
                    <a:pt x="437" y="90"/>
                  </a:lnTo>
                  <a:lnTo>
                    <a:pt x="439" y="91"/>
                  </a:lnTo>
                  <a:lnTo>
                    <a:pt x="439" y="91"/>
                  </a:lnTo>
                  <a:lnTo>
                    <a:pt x="439" y="91"/>
                  </a:lnTo>
                  <a:lnTo>
                    <a:pt x="439" y="91"/>
                  </a:lnTo>
                  <a:lnTo>
                    <a:pt x="439" y="91"/>
                  </a:lnTo>
                  <a:lnTo>
                    <a:pt x="439" y="91"/>
                  </a:lnTo>
                  <a:lnTo>
                    <a:pt x="439" y="90"/>
                  </a:lnTo>
                  <a:lnTo>
                    <a:pt x="439" y="90"/>
                  </a:lnTo>
                  <a:lnTo>
                    <a:pt x="439" y="90"/>
                  </a:lnTo>
                  <a:lnTo>
                    <a:pt x="441" y="90"/>
                  </a:lnTo>
                  <a:lnTo>
                    <a:pt x="441" y="90"/>
                  </a:lnTo>
                  <a:lnTo>
                    <a:pt x="441" y="90"/>
                  </a:lnTo>
                  <a:lnTo>
                    <a:pt x="441" y="90"/>
                  </a:lnTo>
                  <a:lnTo>
                    <a:pt x="443" y="90"/>
                  </a:lnTo>
                  <a:lnTo>
                    <a:pt x="443" y="88"/>
                  </a:lnTo>
                  <a:lnTo>
                    <a:pt x="443" y="88"/>
                  </a:lnTo>
                  <a:lnTo>
                    <a:pt x="444" y="90"/>
                  </a:lnTo>
                  <a:lnTo>
                    <a:pt x="444" y="90"/>
                  </a:lnTo>
                  <a:lnTo>
                    <a:pt x="444" y="90"/>
                  </a:lnTo>
                  <a:lnTo>
                    <a:pt x="444" y="90"/>
                  </a:lnTo>
                  <a:lnTo>
                    <a:pt x="446" y="90"/>
                  </a:lnTo>
                  <a:lnTo>
                    <a:pt x="446" y="90"/>
                  </a:lnTo>
                  <a:lnTo>
                    <a:pt x="446" y="90"/>
                  </a:lnTo>
                  <a:lnTo>
                    <a:pt x="446" y="90"/>
                  </a:lnTo>
                  <a:lnTo>
                    <a:pt x="446" y="90"/>
                  </a:lnTo>
                  <a:lnTo>
                    <a:pt x="448" y="91"/>
                  </a:lnTo>
                  <a:lnTo>
                    <a:pt x="448" y="91"/>
                  </a:lnTo>
                  <a:lnTo>
                    <a:pt x="448" y="91"/>
                  </a:lnTo>
                  <a:lnTo>
                    <a:pt x="448" y="91"/>
                  </a:lnTo>
                  <a:lnTo>
                    <a:pt x="450" y="91"/>
                  </a:lnTo>
                  <a:lnTo>
                    <a:pt x="452" y="91"/>
                  </a:lnTo>
                  <a:lnTo>
                    <a:pt x="452" y="91"/>
                  </a:lnTo>
                  <a:lnTo>
                    <a:pt x="452" y="91"/>
                  </a:lnTo>
                  <a:lnTo>
                    <a:pt x="453" y="91"/>
                  </a:lnTo>
                  <a:lnTo>
                    <a:pt x="453" y="90"/>
                  </a:lnTo>
                  <a:lnTo>
                    <a:pt x="453" y="90"/>
                  </a:lnTo>
                  <a:lnTo>
                    <a:pt x="455" y="91"/>
                  </a:lnTo>
                  <a:lnTo>
                    <a:pt x="455" y="91"/>
                  </a:lnTo>
                  <a:lnTo>
                    <a:pt x="455" y="91"/>
                  </a:lnTo>
                  <a:lnTo>
                    <a:pt x="455" y="91"/>
                  </a:lnTo>
                  <a:lnTo>
                    <a:pt x="455" y="91"/>
                  </a:lnTo>
                  <a:lnTo>
                    <a:pt x="455" y="91"/>
                  </a:lnTo>
                  <a:lnTo>
                    <a:pt x="455" y="91"/>
                  </a:lnTo>
                  <a:lnTo>
                    <a:pt x="455" y="90"/>
                  </a:lnTo>
                  <a:lnTo>
                    <a:pt x="455" y="90"/>
                  </a:lnTo>
                  <a:lnTo>
                    <a:pt x="455" y="90"/>
                  </a:lnTo>
                  <a:lnTo>
                    <a:pt x="455" y="90"/>
                  </a:lnTo>
                  <a:lnTo>
                    <a:pt x="455" y="90"/>
                  </a:lnTo>
                  <a:lnTo>
                    <a:pt x="457" y="90"/>
                  </a:lnTo>
                  <a:lnTo>
                    <a:pt x="457" y="90"/>
                  </a:lnTo>
                  <a:lnTo>
                    <a:pt x="457" y="91"/>
                  </a:lnTo>
                  <a:lnTo>
                    <a:pt x="459" y="91"/>
                  </a:lnTo>
                  <a:lnTo>
                    <a:pt x="461" y="91"/>
                  </a:lnTo>
                  <a:lnTo>
                    <a:pt x="461" y="91"/>
                  </a:lnTo>
                  <a:lnTo>
                    <a:pt x="463" y="91"/>
                  </a:lnTo>
                  <a:lnTo>
                    <a:pt x="464" y="93"/>
                  </a:lnTo>
                  <a:lnTo>
                    <a:pt x="466" y="93"/>
                  </a:lnTo>
                  <a:lnTo>
                    <a:pt x="466" y="93"/>
                  </a:lnTo>
                  <a:lnTo>
                    <a:pt x="466" y="93"/>
                  </a:lnTo>
                  <a:lnTo>
                    <a:pt x="468" y="93"/>
                  </a:lnTo>
                  <a:lnTo>
                    <a:pt x="468" y="93"/>
                  </a:lnTo>
                  <a:lnTo>
                    <a:pt x="468" y="93"/>
                  </a:lnTo>
                  <a:lnTo>
                    <a:pt x="470" y="93"/>
                  </a:lnTo>
                  <a:lnTo>
                    <a:pt x="470" y="93"/>
                  </a:lnTo>
                  <a:lnTo>
                    <a:pt x="475" y="97"/>
                  </a:lnTo>
                  <a:lnTo>
                    <a:pt x="477" y="97"/>
                  </a:lnTo>
                  <a:lnTo>
                    <a:pt x="479" y="99"/>
                  </a:lnTo>
                  <a:lnTo>
                    <a:pt x="479" y="101"/>
                  </a:lnTo>
                  <a:lnTo>
                    <a:pt x="483" y="101"/>
                  </a:lnTo>
                  <a:lnTo>
                    <a:pt x="483" y="102"/>
                  </a:lnTo>
                  <a:lnTo>
                    <a:pt x="483" y="102"/>
                  </a:lnTo>
                  <a:lnTo>
                    <a:pt x="483" y="102"/>
                  </a:lnTo>
                  <a:lnTo>
                    <a:pt x="483" y="102"/>
                  </a:lnTo>
                  <a:lnTo>
                    <a:pt x="483" y="102"/>
                  </a:lnTo>
                  <a:lnTo>
                    <a:pt x="483" y="102"/>
                  </a:lnTo>
                  <a:lnTo>
                    <a:pt x="483" y="102"/>
                  </a:lnTo>
                  <a:lnTo>
                    <a:pt x="483" y="102"/>
                  </a:lnTo>
                  <a:lnTo>
                    <a:pt x="485" y="102"/>
                  </a:lnTo>
                  <a:lnTo>
                    <a:pt x="485" y="102"/>
                  </a:lnTo>
                  <a:lnTo>
                    <a:pt x="485" y="102"/>
                  </a:lnTo>
                  <a:lnTo>
                    <a:pt x="485" y="102"/>
                  </a:lnTo>
                  <a:lnTo>
                    <a:pt x="486" y="102"/>
                  </a:lnTo>
                  <a:lnTo>
                    <a:pt x="486" y="104"/>
                  </a:lnTo>
                  <a:lnTo>
                    <a:pt x="488" y="104"/>
                  </a:lnTo>
                  <a:lnTo>
                    <a:pt x="488" y="104"/>
                  </a:lnTo>
                  <a:lnTo>
                    <a:pt x="488" y="104"/>
                  </a:lnTo>
                  <a:lnTo>
                    <a:pt x="488" y="104"/>
                  </a:lnTo>
                  <a:lnTo>
                    <a:pt x="490" y="106"/>
                  </a:lnTo>
                  <a:lnTo>
                    <a:pt x="490" y="106"/>
                  </a:lnTo>
                  <a:lnTo>
                    <a:pt x="490" y="108"/>
                  </a:lnTo>
                  <a:lnTo>
                    <a:pt x="490" y="108"/>
                  </a:lnTo>
                  <a:lnTo>
                    <a:pt x="492" y="106"/>
                  </a:lnTo>
                  <a:lnTo>
                    <a:pt x="492" y="106"/>
                  </a:lnTo>
                  <a:lnTo>
                    <a:pt x="492" y="106"/>
                  </a:lnTo>
                  <a:lnTo>
                    <a:pt x="492" y="108"/>
                  </a:lnTo>
                  <a:lnTo>
                    <a:pt x="494" y="108"/>
                  </a:lnTo>
                  <a:lnTo>
                    <a:pt x="494" y="108"/>
                  </a:lnTo>
                  <a:lnTo>
                    <a:pt x="494" y="108"/>
                  </a:lnTo>
                  <a:lnTo>
                    <a:pt x="494" y="108"/>
                  </a:lnTo>
                  <a:lnTo>
                    <a:pt x="494" y="108"/>
                  </a:lnTo>
                  <a:lnTo>
                    <a:pt x="494" y="108"/>
                  </a:lnTo>
                  <a:lnTo>
                    <a:pt x="496" y="108"/>
                  </a:lnTo>
                  <a:lnTo>
                    <a:pt x="496" y="108"/>
                  </a:lnTo>
                  <a:lnTo>
                    <a:pt x="496" y="108"/>
                  </a:lnTo>
                  <a:lnTo>
                    <a:pt x="496" y="108"/>
                  </a:lnTo>
                  <a:lnTo>
                    <a:pt x="496" y="108"/>
                  </a:lnTo>
                  <a:lnTo>
                    <a:pt x="497" y="110"/>
                  </a:lnTo>
                  <a:lnTo>
                    <a:pt x="497" y="110"/>
                  </a:lnTo>
                  <a:lnTo>
                    <a:pt x="497" y="110"/>
                  </a:lnTo>
                  <a:lnTo>
                    <a:pt x="497" y="110"/>
                  </a:lnTo>
                  <a:lnTo>
                    <a:pt x="497" y="108"/>
                  </a:lnTo>
                  <a:lnTo>
                    <a:pt x="499" y="108"/>
                  </a:lnTo>
                  <a:lnTo>
                    <a:pt x="499" y="108"/>
                  </a:lnTo>
                  <a:lnTo>
                    <a:pt x="499" y="108"/>
                  </a:lnTo>
                  <a:lnTo>
                    <a:pt x="501" y="108"/>
                  </a:lnTo>
                  <a:lnTo>
                    <a:pt x="501" y="108"/>
                  </a:lnTo>
                  <a:lnTo>
                    <a:pt x="501" y="108"/>
                  </a:lnTo>
                  <a:lnTo>
                    <a:pt x="501" y="108"/>
                  </a:lnTo>
                  <a:lnTo>
                    <a:pt x="501" y="108"/>
                  </a:lnTo>
                  <a:lnTo>
                    <a:pt x="501" y="106"/>
                  </a:lnTo>
                  <a:lnTo>
                    <a:pt x="501" y="106"/>
                  </a:lnTo>
                  <a:lnTo>
                    <a:pt x="501" y="106"/>
                  </a:lnTo>
                  <a:lnTo>
                    <a:pt x="501" y="106"/>
                  </a:lnTo>
                  <a:lnTo>
                    <a:pt x="501" y="106"/>
                  </a:lnTo>
                  <a:lnTo>
                    <a:pt x="501" y="106"/>
                  </a:lnTo>
                  <a:lnTo>
                    <a:pt x="501" y="106"/>
                  </a:lnTo>
                  <a:lnTo>
                    <a:pt x="499" y="104"/>
                  </a:lnTo>
                  <a:lnTo>
                    <a:pt x="499" y="104"/>
                  </a:lnTo>
                  <a:lnTo>
                    <a:pt x="499" y="104"/>
                  </a:lnTo>
                  <a:lnTo>
                    <a:pt x="499" y="104"/>
                  </a:lnTo>
                  <a:lnTo>
                    <a:pt x="499" y="102"/>
                  </a:lnTo>
                  <a:lnTo>
                    <a:pt x="499" y="102"/>
                  </a:lnTo>
                  <a:lnTo>
                    <a:pt x="499" y="102"/>
                  </a:lnTo>
                  <a:lnTo>
                    <a:pt x="499" y="102"/>
                  </a:lnTo>
                  <a:lnTo>
                    <a:pt x="499" y="101"/>
                  </a:lnTo>
                  <a:lnTo>
                    <a:pt x="497" y="101"/>
                  </a:lnTo>
                  <a:lnTo>
                    <a:pt x="497" y="101"/>
                  </a:lnTo>
                  <a:lnTo>
                    <a:pt x="497" y="101"/>
                  </a:lnTo>
                  <a:lnTo>
                    <a:pt x="497" y="101"/>
                  </a:lnTo>
                  <a:lnTo>
                    <a:pt x="497" y="99"/>
                  </a:lnTo>
                  <a:lnTo>
                    <a:pt x="497" y="99"/>
                  </a:lnTo>
                  <a:lnTo>
                    <a:pt x="497" y="99"/>
                  </a:lnTo>
                  <a:lnTo>
                    <a:pt x="497" y="99"/>
                  </a:lnTo>
                  <a:lnTo>
                    <a:pt x="497" y="99"/>
                  </a:lnTo>
                  <a:lnTo>
                    <a:pt x="499" y="99"/>
                  </a:lnTo>
                  <a:lnTo>
                    <a:pt x="499" y="99"/>
                  </a:lnTo>
                  <a:lnTo>
                    <a:pt x="499" y="99"/>
                  </a:lnTo>
                  <a:lnTo>
                    <a:pt x="499" y="99"/>
                  </a:lnTo>
                  <a:lnTo>
                    <a:pt x="499" y="99"/>
                  </a:lnTo>
                  <a:lnTo>
                    <a:pt x="499" y="99"/>
                  </a:lnTo>
                  <a:lnTo>
                    <a:pt x="497" y="99"/>
                  </a:lnTo>
                  <a:lnTo>
                    <a:pt x="497" y="97"/>
                  </a:lnTo>
                  <a:lnTo>
                    <a:pt x="497" y="97"/>
                  </a:lnTo>
                  <a:lnTo>
                    <a:pt x="497" y="97"/>
                  </a:lnTo>
                  <a:lnTo>
                    <a:pt x="497" y="95"/>
                  </a:lnTo>
                  <a:lnTo>
                    <a:pt x="497" y="95"/>
                  </a:lnTo>
                  <a:lnTo>
                    <a:pt x="497" y="95"/>
                  </a:lnTo>
                  <a:lnTo>
                    <a:pt x="497" y="95"/>
                  </a:lnTo>
                  <a:lnTo>
                    <a:pt x="497" y="93"/>
                  </a:lnTo>
                  <a:lnTo>
                    <a:pt x="497" y="93"/>
                  </a:lnTo>
                  <a:lnTo>
                    <a:pt x="497" y="93"/>
                  </a:lnTo>
                  <a:lnTo>
                    <a:pt x="497" y="93"/>
                  </a:lnTo>
                  <a:lnTo>
                    <a:pt x="499" y="93"/>
                  </a:lnTo>
                  <a:lnTo>
                    <a:pt x="499" y="91"/>
                  </a:lnTo>
                  <a:lnTo>
                    <a:pt x="499" y="91"/>
                  </a:lnTo>
                  <a:lnTo>
                    <a:pt x="499" y="91"/>
                  </a:lnTo>
                  <a:lnTo>
                    <a:pt x="499" y="91"/>
                  </a:lnTo>
                  <a:lnTo>
                    <a:pt x="499" y="91"/>
                  </a:lnTo>
                  <a:lnTo>
                    <a:pt x="499" y="90"/>
                  </a:lnTo>
                  <a:lnTo>
                    <a:pt x="499" y="90"/>
                  </a:lnTo>
                  <a:lnTo>
                    <a:pt x="499" y="90"/>
                  </a:lnTo>
                  <a:lnTo>
                    <a:pt x="499" y="88"/>
                  </a:lnTo>
                  <a:lnTo>
                    <a:pt x="499" y="88"/>
                  </a:lnTo>
                  <a:lnTo>
                    <a:pt x="499" y="86"/>
                  </a:lnTo>
                  <a:lnTo>
                    <a:pt x="499" y="86"/>
                  </a:lnTo>
                  <a:lnTo>
                    <a:pt x="497" y="84"/>
                  </a:lnTo>
                  <a:lnTo>
                    <a:pt x="499" y="84"/>
                  </a:lnTo>
                  <a:lnTo>
                    <a:pt x="499" y="84"/>
                  </a:lnTo>
                  <a:lnTo>
                    <a:pt x="499" y="82"/>
                  </a:lnTo>
                  <a:lnTo>
                    <a:pt x="499" y="82"/>
                  </a:lnTo>
                  <a:lnTo>
                    <a:pt x="499" y="82"/>
                  </a:lnTo>
                  <a:lnTo>
                    <a:pt x="501" y="82"/>
                  </a:lnTo>
                  <a:lnTo>
                    <a:pt x="501" y="82"/>
                  </a:lnTo>
                  <a:lnTo>
                    <a:pt x="501" y="82"/>
                  </a:lnTo>
                  <a:lnTo>
                    <a:pt x="501" y="82"/>
                  </a:lnTo>
                  <a:lnTo>
                    <a:pt x="501" y="82"/>
                  </a:lnTo>
                  <a:lnTo>
                    <a:pt x="503" y="82"/>
                  </a:lnTo>
                  <a:lnTo>
                    <a:pt x="503" y="82"/>
                  </a:lnTo>
                  <a:lnTo>
                    <a:pt x="503" y="82"/>
                  </a:lnTo>
                  <a:lnTo>
                    <a:pt x="503" y="82"/>
                  </a:lnTo>
                  <a:lnTo>
                    <a:pt x="505" y="82"/>
                  </a:lnTo>
                  <a:lnTo>
                    <a:pt x="505" y="82"/>
                  </a:lnTo>
                  <a:lnTo>
                    <a:pt x="505" y="82"/>
                  </a:lnTo>
                  <a:lnTo>
                    <a:pt x="505" y="84"/>
                  </a:lnTo>
                  <a:lnTo>
                    <a:pt x="505" y="84"/>
                  </a:lnTo>
                  <a:lnTo>
                    <a:pt x="506" y="84"/>
                  </a:lnTo>
                  <a:lnTo>
                    <a:pt x="506" y="84"/>
                  </a:lnTo>
                  <a:lnTo>
                    <a:pt x="506" y="84"/>
                  </a:lnTo>
                  <a:lnTo>
                    <a:pt x="506" y="84"/>
                  </a:lnTo>
                  <a:lnTo>
                    <a:pt x="506" y="84"/>
                  </a:lnTo>
                  <a:lnTo>
                    <a:pt x="506" y="82"/>
                  </a:lnTo>
                  <a:lnTo>
                    <a:pt x="506" y="82"/>
                  </a:lnTo>
                  <a:lnTo>
                    <a:pt x="508" y="84"/>
                  </a:lnTo>
                  <a:lnTo>
                    <a:pt x="508" y="84"/>
                  </a:lnTo>
                  <a:lnTo>
                    <a:pt x="508" y="84"/>
                  </a:lnTo>
                  <a:lnTo>
                    <a:pt x="508" y="82"/>
                  </a:lnTo>
                  <a:lnTo>
                    <a:pt x="508" y="82"/>
                  </a:lnTo>
                  <a:lnTo>
                    <a:pt x="510" y="82"/>
                  </a:lnTo>
                  <a:lnTo>
                    <a:pt x="510" y="82"/>
                  </a:lnTo>
                  <a:lnTo>
                    <a:pt x="510" y="82"/>
                  </a:lnTo>
                  <a:lnTo>
                    <a:pt x="510" y="82"/>
                  </a:lnTo>
                  <a:lnTo>
                    <a:pt x="510" y="82"/>
                  </a:lnTo>
                  <a:lnTo>
                    <a:pt x="512" y="84"/>
                  </a:lnTo>
                  <a:lnTo>
                    <a:pt x="512" y="84"/>
                  </a:lnTo>
                  <a:lnTo>
                    <a:pt x="512" y="84"/>
                  </a:lnTo>
                  <a:lnTo>
                    <a:pt x="512" y="84"/>
                  </a:lnTo>
                  <a:lnTo>
                    <a:pt x="512" y="84"/>
                  </a:lnTo>
                  <a:lnTo>
                    <a:pt x="512" y="86"/>
                  </a:lnTo>
                  <a:lnTo>
                    <a:pt x="512" y="86"/>
                  </a:lnTo>
                  <a:lnTo>
                    <a:pt x="512" y="86"/>
                  </a:lnTo>
                  <a:lnTo>
                    <a:pt x="512" y="86"/>
                  </a:lnTo>
                  <a:lnTo>
                    <a:pt x="514" y="88"/>
                  </a:lnTo>
                  <a:lnTo>
                    <a:pt x="514" y="88"/>
                  </a:lnTo>
                  <a:lnTo>
                    <a:pt x="514" y="88"/>
                  </a:lnTo>
                  <a:lnTo>
                    <a:pt x="514" y="88"/>
                  </a:lnTo>
                  <a:lnTo>
                    <a:pt x="514" y="88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6" y="88"/>
                  </a:lnTo>
                  <a:lnTo>
                    <a:pt x="516" y="88"/>
                  </a:lnTo>
                  <a:lnTo>
                    <a:pt x="516" y="88"/>
                  </a:lnTo>
                  <a:lnTo>
                    <a:pt x="514" y="86"/>
                  </a:lnTo>
                  <a:lnTo>
                    <a:pt x="514" y="86"/>
                  </a:lnTo>
                  <a:lnTo>
                    <a:pt x="514" y="86"/>
                  </a:lnTo>
                  <a:lnTo>
                    <a:pt x="514" y="86"/>
                  </a:lnTo>
                  <a:lnTo>
                    <a:pt x="514" y="86"/>
                  </a:lnTo>
                  <a:lnTo>
                    <a:pt x="514" y="86"/>
                  </a:lnTo>
                  <a:lnTo>
                    <a:pt x="516" y="86"/>
                  </a:lnTo>
                  <a:lnTo>
                    <a:pt x="516" y="86"/>
                  </a:lnTo>
                  <a:lnTo>
                    <a:pt x="516" y="86"/>
                  </a:lnTo>
                  <a:lnTo>
                    <a:pt x="516" y="86"/>
                  </a:lnTo>
                  <a:lnTo>
                    <a:pt x="516" y="86"/>
                  </a:lnTo>
                  <a:lnTo>
                    <a:pt x="516" y="86"/>
                  </a:lnTo>
                  <a:lnTo>
                    <a:pt x="517" y="86"/>
                  </a:lnTo>
                  <a:lnTo>
                    <a:pt x="517" y="86"/>
                  </a:lnTo>
                  <a:lnTo>
                    <a:pt x="517" y="86"/>
                  </a:lnTo>
                  <a:lnTo>
                    <a:pt x="517" y="86"/>
                  </a:lnTo>
                  <a:lnTo>
                    <a:pt x="517" y="88"/>
                  </a:lnTo>
                  <a:lnTo>
                    <a:pt x="517" y="88"/>
                  </a:lnTo>
                  <a:lnTo>
                    <a:pt x="519" y="88"/>
                  </a:lnTo>
                  <a:lnTo>
                    <a:pt x="519" y="88"/>
                  </a:lnTo>
                  <a:lnTo>
                    <a:pt x="519" y="88"/>
                  </a:lnTo>
                  <a:lnTo>
                    <a:pt x="519" y="88"/>
                  </a:lnTo>
                  <a:lnTo>
                    <a:pt x="519" y="88"/>
                  </a:lnTo>
                  <a:lnTo>
                    <a:pt x="519" y="88"/>
                  </a:lnTo>
                  <a:lnTo>
                    <a:pt x="519" y="88"/>
                  </a:lnTo>
                  <a:lnTo>
                    <a:pt x="519" y="88"/>
                  </a:lnTo>
                  <a:lnTo>
                    <a:pt x="519" y="86"/>
                  </a:lnTo>
                  <a:lnTo>
                    <a:pt x="519" y="86"/>
                  </a:lnTo>
                  <a:lnTo>
                    <a:pt x="519" y="86"/>
                  </a:lnTo>
                  <a:lnTo>
                    <a:pt x="517" y="86"/>
                  </a:lnTo>
                  <a:lnTo>
                    <a:pt x="517" y="86"/>
                  </a:lnTo>
                  <a:lnTo>
                    <a:pt x="517" y="86"/>
                  </a:lnTo>
                  <a:lnTo>
                    <a:pt x="519" y="86"/>
                  </a:lnTo>
                  <a:lnTo>
                    <a:pt x="519" y="86"/>
                  </a:lnTo>
                  <a:lnTo>
                    <a:pt x="519" y="86"/>
                  </a:lnTo>
                  <a:lnTo>
                    <a:pt x="519" y="84"/>
                  </a:lnTo>
                  <a:lnTo>
                    <a:pt x="517" y="84"/>
                  </a:lnTo>
                  <a:lnTo>
                    <a:pt x="517" y="84"/>
                  </a:lnTo>
                  <a:lnTo>
                    <a:pt x="517" y="84"/>
                  </a:lnTo>
                  <a:lnTo>
                    <a:pt x="517" y="84"/>
                  </a:lnTo>
                  <a:lnTo>
                    <a:pt x="517" y="82"/>
                  </a:lnTo>
                  <a:lnTo>
                    <a:pt x="517" y="82"/>
                  </a:lnTo>
                  <a:lnTo>
                    <a:pt x="519" y="82"/>
                  </a:lnTo>
                  <a:lnTo>
                    <a:pt x="519" y="84"/>
                  </a:lnTo>
                  <a:lnTo>
                    <a:pt x="519" y="84"/>
                  </a:lnTo>
                  <a:lnTo>
                    <a:pt x="519" y="84"/>
                  </a:lnTo>
                  <a:lnTo>
                    <a:pt x="519" y="84"/>
                  </a:lnTo>
                  <a:lnTo>
                    <a:pt x="519" y="84"/>
                  </a:lnTo>
                  <a:lnTo>
                    <a:pt x="519" y="84"/>
                  </a:lnTo>
                  <a:lnTo>
                    <a:pt x="521" y="82"/>
                  </a:lnTo>
                  <a:lnTo>
                    <a:pt x="521" y="82"/>
                  </a:lnTo>
                  <a:lnTo>
                    <a:pt x="521" y="82"/>
                  </a:lnTo>
                  <a:lnTo>
                    <a:pt x="521" y="82"/>
                  </a:lnTo>
                  <a:lnTo>
                    <a:pt x="521" y="82"/>
                  </a:lnTo>
                  <a:lnTo>
                    <a:pt x="521" y="84"/>
                  </a:lnTo>
                  <a:lnTo>
                    <a:pt x="521" y="84"/>
                  </a:lnTo>
                  <a:lnTo>
                    <a:pt x="521" y="84"/>
                  </a:lnTo>
                  <a:lnTo>
                    <a:pt x="521" y="84"/>
                  </a:lnTo>
                  <a:lnTo>
                    <a:pt x="521" y="84"/>
                  </a:lnTo>
                  <a:lnTo>
                    <a:pt x="523" y="84"/>
                  </a:lnTo>
                  <a:lnTo>
                    <a:pt x="523" y="84"/>
                  </a:lnTo>
                  <a:lnTo>
                    <a:pt x="525" y="84"/>
                  </a:lnTo>
                  <a:lnTo>
                    <a:pt x="525" y="84"/>
                  </a:lnTo>
                  <a:lnTo>
                    <a:pt x="525" y="84"/>
                  </a:lnTo>
                  <a:lnTo>
                    <a:pt x="527" y="84"/>
                  </a:lnTo>
                  <a:lnTo>
                    <a:pt x="527" y="84"/>
                  </a:lnTo>
                  <a:lnTo>
                    <a:pt x="527" y="84"/>
                  </a:lnTo>
                  <a:lnTo>
                    <a:pt x="527" y="86"/>
                  </a:lnTo>
                  <a:lnTo>
                    <a:pt x="527" y="86"/>
                  </a:lnTo>
                  <a:lnTo>
                    <a:pt x="528" y="86"/>
                  </a:lnTo>
                  <a:lnTo>
                    <a:pt x="528" y="86"/>
                  </a:lnTo>
                  <a:lnTo>
                    <a:pt x="528" y="86"/>
                  </a:lnTo>
                  <a:lnTo>
                    <a:pt x="528" y="86"/>
                  </a:lnTo>
                  <a:lnTo>
                    <a:pt x="528" y="86"/>
                  </a:lnTo>
                  <a:lnTo>
                    <a:pt x="528" y="86"/>
                  </a:lnTo>
                  <a:lnTo>
                    <a:pt x="528" y="86"/>
                  </a:lnTo>
                  <a:lnTo>
                    <a:pt x="528" y="86"/>
                  </a:lnTo>
                  <a:lnTo>
                    <a:pt x="528" y="84"/>
                  </a:lnTo>
                  <a:lnTo>
                    <a:pt x="528" y="84"/>
                  </a:lnTo>
                  <a:lnTo>
                    <a:pt x="528" y="84"/>
                  </a:lnTo>
                  <a:lnTo>
                    <a:pt x="527" y="84"/>
                  </a:lnTo>
                  <a:lnTo>
                    <a:pt x="527" y="84"/>
                  </a:lnTo>
                  <a:lnTo>
                    <a:pt x="527" y="84"/>
                  </a:lnTo>
                  <a:lnTo>
                    <a:pt x="528" y="82"/>
                  </a:lnTo>
                  <a:lnTo>
                    <a:pt x="528" y="82"/>
                  </a:lnTo>
                  <a:lnTo>
                    <a:pt x="528" y="82"/>
                  </a:lnTo>
                  <a:lnTo>
                    <a:pt x="528" y="82"/>
                  </a:lnTo>
                  <a:lnTo>
                    <a:pt x="530" y="82"/>
                  </a:lnTo>
                  <a:lnTo>
                    <a:pt x="530" y="82"/>
                  </a:lnTo>
                  <a:lnTo>
                    <a:pt x="530" y="82"/>
                  </a:lnTo>
                  <a:lnTo>
                    <a:pt x="530" y="82"/>
                  </a:lnTo>
                  <a:lnTo>
                    <a:pt x="532" y="82"/>
                  </a:lnTo>
                  <a:lnTo>
                    <a:pt x="532" y="82"/>
                  </a:lnTo>
                  <a:lnTo>
                    <a:pt x="532" y="82"/>
                  </a:lnTo>
                  <a:lnTo>
                    <a:pt x="532" y="82"/>
                  </a:lnTo>
                  <a:lnTo>
                    <a:pt x="532" y="82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2"/>
                  </a:lnTo>
                  <a:lnTo>
                    <a:pt x="534" y="82"/>
                  </a:lnTo>
                  <a:lnTo>
                    <a:pt x="534" y="82"/>
                  </a:lnTo>
                  <a:lnTo>
                    <a:pt x="534" y="82"/>
                  </a:lnTo>
                  <a:lnTo>
                    <a:pt x="534" y="82"/>
                  </a:lnTo>
                  <a:lnTo>
                    <a:pt x="534" y="82"/>
                  </a:lnTo>
                  <a:lnTo>
                    <a:pt x="534" y="82"/>
                  </a:lnTo>
                  <a:lnTo>
                    <a:pt x="534" y="82"/>
                  </a:lnTo>
                  <a:lnTo>
                    <a:pt x="536" y="82"/>
                  </a:lnTo>
                  <a:lnTo>
                    <a:pt x="536" y="82"/>
                  </a:lnTo>
                  <a:lnTo>
                    <a:pt x="536" y="82"/>
                  </a:lnTo>
                  <a:lnTo>
                    <a:pt x="536" y="82"/>
                  </a:lnTo>
                  <a:lnTo>
                    <a:pt x="536" y="82"/>
                  </a:lnTo>
                  <a:lnTo>
                    <a:pt x="536" y="82"/>
                  </a:lnTo>
                  <a:lnTo>
                    <a:pt x="538" y="82"/>
                  </a:lnTo>
                  <a:lnTo>
                    <a:pt x="538" y="82"/>
                  </a:lnTo>
                  <a:lnTo>
                    <a:pt x="538" y="82"/>
                  </a:lnTo>
                  <a:lnTo>
                    <a:pt x="538" y="82"/>
                  </a:lnTo>
                  <a:lnTo>
                    <a:pt x="538" y="82"/>
                  </a:lnTo>
                  <a:lnTo>
                    <a:pt x="539" y="82"/>
                  </a:lnTo>
                  <a:lnTo>
                    <a:pt x="539" y="82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2"/>
                  </a:lnTo>
                  <a:lnTo>
                    <a:pt x="539" y="82"/>
                  </a:lnTo>
                  <a:lnTo>
                    <a:pt x="539" y="82"/>
                  </a:lnTo>
                  <a:lnTo>
                    <a:pt x="539" y="82"/>
                  </a:lnTo>
                  <a:lnTo>
                    <a:pt x="541" y="82"/>
                  </a:lnTo>
                  <a:lnTo>
                    <a:pt x="541" y="82"/>
                  </a:lnTo>
                  <a:lnTo>
                    <a:pt x="541" y="82"/>
                  </a:lnTo>
                  <a:lnTo>
                    <a:pt x="541" y="82"/>
                  </a:lnTo>
                  <a:lnTo>
                    <a:pt x="541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5" y="82"/>
                  </a:lnTo>
                  <a:lnTo>
                    <a:pt x="545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5" y="81"/>
                  </a:lnTo>
                  <a:lnTo>
                    <a:pt x="545" y="81"/>
                  </a:lnTo>
                  <a:lnTo>
                    <a:pt x="545" y="81"/>
                  </a:lnTo>
                  <a:lnTo>
                    <a:pt x="545" y="81"/>
                  </a:lnTo>
                  <a:lnTo>
                    <a:pt x="547" y="81"/>
                  </a:lnTo>
                  <a:lnTo>
                    <a:pt x="547" y="81"/>
                  </a:lnTo>
                  <a:lnTo>
                    <a:pt x="547" y="81"/>
                  </a:lnTo>
                  <a:lnTo>
                    <a:pt x="547" y="82"/>
                  </a:lnTo>
                  <a:lnTo>
                    <a:pt x="547" y="82"/>
                  </a:lnTo>
                  <a:lnTo>
                    <a:pt x="547" y="82"/>
                  </a:lnTo>
                  <a:lnTo>
                    <a:pt x="547" y="82"/>
                  </a:lnTo>
                  <a:lnTo>
                    <a:pt x="547" y="81"/>
                  </a:lnTo>
                  <a:lnTo>
                    <a:pt x="547" y="81"/>
                  </a:lnTo>
                  <a:lnTo>
                    <a:pt x="547" y="81"/>
                  </a:lnTo>
                  <a:lnTo>
                    <a:pt x="549" y="81"/>
                  </a:lnTo>
                  <a:lnTo>
                    <a:pt x="549" y="81"/>
                  </a:lnTo>
                  <a:lnTo>
                    <a:pt x="549" y="81"/>
                  </a:lnTo>
                  <a:lnTo>
                    <a:pt x="549" y="81"/>
                  </a:lnTo>
                  <a:lnTo>
                    <a:pt x="549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2" y="82"/>
                  </a:lnTo>
                  <a:lnTo>
                    <a:pt x="552" y="82"/>
                  </a:lnTo>
                  <a:lnTo>
                    <a:pt x="552" y="82"/>
                  </a:lnTo>
                  <a:lnTo>
                    <a:pt x="554" y="82"/>
                  </a:lnTo>
                  <a:lnTo>
                    <a:pt x="554" y="82"/>
                  </a:lnTo>
                  <a:lnTo>
                    <a:pt x="554" y="82"/>
                  </a:lnTo>
                  <a:lnTo>
                    <a:pt x="554" y="82"/>
                  </a:lnTo>
                  <a:lnTo>
                    <a:pt x="556" y="82"/>
                  </a:lnTo>
                  <a:lnTo>
                    <a:pt x="556" y="81"/>
                  </a:lnTo>
                  <a:lnTo>
                    <a:pt x="558" y="82"/>
                  </a:lnTo>
                  <a:lnTo>
                    <a:pt x="558" y="82"/>
                  </a:lnTo>
                  <a:lnTo>
                    <a:pt x="558" y="82"/>
                  </a:lnTo>
                  <a:lnTo>
                    <a:pt x="558" y="82"/>
                  </a:lnTo>
                  <a:lnTo>
                    <a:pt x="558" y="82"/>
                  </a:lnTo>
                  <a:lnTo>
                    <a:pt x="558" y="82"/>
                  </a:lnTo>
                  <a:lnTo>
                    <a:pt x="559" y="81"/>
                  </a:lnTo>
                  <a:lnTo>
                    <a:pt x="559" y="81"/>
                  </a:lnTo>
                  <a:lnTo>
                    <a:pt x="559" y="81"/>
                  </a:lnTo>
                  <a:lnTo>
                    <a:pt x="559" y="81"/>
                  </a:lnTo>
                  <a:lnTo>
                    <a:pt x="559" y="79"/>
                  </a:lnTo>
                  <a:lnTo>
                    <a:pt x="561" y="79"/>
                  </a:lnTo>
                  <a:lnTo>
                    <a:pt x="561" y="79"/>
                  </a:lnTo>
                  <a:lnTo>
                    <a:pt x="563" y="79"/>
                  </a:lnTo>
                  <a:lnTo>
                    <a:pt x="563" y="79"/>
                  </a:lnTo>
                  <a:lnTo>
                    <a:pt x="563" y="79"/>
                  </a:lnTo>
                  <a:lnTo>
                    <a:pt x="563" y="79"/>
                  </a:lnTo>
                  <a:lnTo>
                    <a:pt x="563" y="79"/>
                  </a:lnTo>
                  <a:lnTo>
                    <a:pt x="563" y="79"/>
                  </a:lnTo>
                  <a:lnTo>
                    <a:pt x="565" y="79"/>
                  </a:lnTo>
                  <a:lnTo>
                    <a:pt x="565" y="79"/>
                  </a:lnTo>
                  <a:lnTo>
                    <a:pt x="565" y="79"/>
                  </a:lnTo>
                  <a:lnTo>
                    <a:pt x="565" y="79"/>
                  </a:lnTo>
                  <a:lnTo>
                    <a:pt x="565" y="79"/>
                  </a:lnTo>
                  <a:lnTo>
                    <a:pt x="565" y="79"/>
                  </a:lnTo>
                  <a:lnTo>
                    <a:pt x="565" y="79"/>
                  </a:lnTo>
                  <a:lnTo>
                    <a:pt x="565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7"/>
                  </a:lnTo>
                  <a:lnTo>
                    <a:pt x="567" y="77"/>
                  </a:lnTo>
                  <a:lnTo>
                    <a:pt x="567" y="77"/>
                  </a:lnTo>
                  <a:lnTo>
                    <a:pt x="567" y="77"/>
                  </a:lnTo>
                  <a:lnTo>
                    <a:pt x="567" y="75"/>
                  </a:lnTo>
                  <a:lnTo>
                    <a:pt x="567" y="75"/>
                  </a:lnTo>
                  <a:lnTo>
                    <a:pt x="567" y="75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3" y="73"/>
                  </a:lnTo>
                  <a:lnTo>
                    <a:pt x="563" y="73"/>
                  </a:lnTo>
                  <a:lnTo>
                    <a:pt x="563" y="71"/>
                  </a:lnTo>
                  <a:lnTo>
                    <a:pt x="563" y="71"/>
                  </a:lnTo>
                  <a:lnTo>
                    <a:pt x="561" y="71"/>
                  </a:lnTo>
                  <a:lnTo>
                    <a:pt x="561" y="71"/>
                  </a:lnTo>
                  <a:lnTo>
                    <a:pt x="561" y="71"/>
                  </a:lnTo>
                  <a:lnTo>
                    <a:pt x="561" y="71"/>
                  </a:lnTo>
                  <a:lnTo>
                    <a:pt x="561" y="71"/>
                  </a:lnTo>
                  <a:lnTo>
                    <a:pt x="561" y="71"/>
                  </a:lnTo>
                  <a:lnTo>
                    <a:pt x="561" y="71"/>
                  </a:lnTo>
                  <a:lnTo>
                    <a:pt x="561" y="71"/>
                  </a:lnTo>
                  <a:lnTo>
                    <a:pt x="559" y="71"/>
                  </a:lnTo>
                  <a:lnTo>
                    <a:pt x="559" y="71"/>
                  </a:lnTo>
                  <a:lnTo>
                    <a:pt x="559" y="73"/>
                  </a:lnTo>
                  <a:lnTo>
                    <a:pt x="559" y="73"/>
                  </a:lnTo>
                  <a:lnTo>
                    <a:pt x="559" y="73"/>
                  </a:lnTo>
                  <a:lnTo>
                    <a:pt x="559" y="73"/>
                  </a:lnTo>
                  <a:lnTo>
                    <a:pt x="558" y="73"/>
                  </a:lnTo>
                  <a:lnTo>
                    <a:pt x="558" y="73"/>
                  </a:lnTo>
                  <a:lnTo>
                    <a:pt x="558" y="73"/>
                  </a:lnTo>
                  <a:lnTo>
                    <a:pt x="558" y="71"/>
                  </a:lnTo>
                  <a:lnTo>
                    <a:pt x="556" y="71"/>
                  </a:lnTo>
                  <a:lnTo>
                    <a:pt x="556" y="71"/>
                  </a:lnTo>
                  <a:lnTo>
                    <a:pt x="556" y="70"/>
                  </a:lnTo>
                  <a:lnTo>
                    <a:pt x="556" y="70"/>
                  </a:lnTo>
                  <a:lnTo>
                    <a:pt x="556" y="70"/>
                  </a:lnTo>
                  <a:lnTo>
                    <a:pt x="554" y="70"/>
                  </a:lnTo>
                  <a:lnTo>
                    <a:pt x="554" y="70"/>
                  </a:lnTo>
                  <a:lnTo>
                    <a:pt x="554" y="70"/>
                  </a:lnTo>
                  <a:lnTo>
                    <a:pt x="554" y="70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0" y="68"/>
                  </a:lnTo>
                  <a:lnTo>
                    <a:pt x="550" y="66"/>
                  </a:lnTo>
                  <a:lnTo>
                    <a:pt x="550" y="66"/>
                  </a:lnTo>
                  <a:lnTo>
                    <a:pt x="550" y="66"/>
                  </a:lnTo>
                  <a:lnTo>
                    <a:pt x="550" y="66"/>
                  </a:lnTo>
                  <a:lnTo>
                    <a:pt x="550" y="64"/>
                  </a:lnTo>
                  <a:lnTo>
                    <a:pt x="549" y="64"/>
                  </a:lnTo>
                  <a:lnTo>
                    <a:pt x="550" y="64"/>
                  </a:lnTo>
                  <a:lnTo>
                    <a:pt x="550" y="64"/>
                  </a:lnTo>
                  <a:lnTo>
                    <a:pt x="550" y="64"/>
                  </a:lnTo>
                  <a:lnTo>
                    <a:pt x="550" y="64"/>
                  </a:lnTo>
                  <a:lnTo>
                    <a:pt x="550" y="62"/>
                  </a:lnTo>
                  <a:lnTo>
                    <a:pt x="550" y="62"/>
                  </a:lnTo>
                  <a:lnTo>
                    <a:pt x="550" y="62"/>
                  </a:lnTo>
                  <a:lnTo>
                    <a:pt x="550" y="62"/>
                  </a:lnTo>
                  <a:lnTo>
                    <a:pt x="550" y="62"/>
                  </a:lnTo>
                  <a:lnTo>
                    <a:pt x="552" y="62"/>
                  </a:lnTo>
                  <a:lnTo>
                    <a:pt x="552" y="62"/>
                  </a:lnTo>
                  <a:lnTo>
                    <a:pt x="552" y="60"/>
                  </a:lnTo>
                  <a:lnTo>
                    <a:pt x="552" y="60"/>
                  </a:lnTo>
                  <a:lnTo>
                    <a:pt x="550" y="60"/>
                  </a:lnTo>
                  <a:lnTo>
                    <a:pt x="550" y="60"/>
                  </a:lnTo>
                  <a:lnTo>
                    <a:pt x="550" y="60"/>
                  </a:lnTo>
                  <a:lnTo>
                    <a:pt x="550" y="60"/>
                  </a:lnTo>
                  <a:lnTo>
                    <a:pt x="550" y="60"/>
                  </a:lnTo>
                  <a:lnTo>
                    <a:pt x="549" y="60"/>
                  </a:lnTo>
                  <a:lnTo>
                    <a:pt x="549" y="60"/>
                  </a:lnTo>
                  <a:lnTo>
                    <a:pt x="549" y="60"/>
                  </a:lnTo>
                  <a:lnTo>
                    <a:pt x="549" y="60"/>
                  </a:lnTo>
                  <a:lnTo>
                    <a:pt x="549" y="60"/>
                  </a:lnTo>
                  <a:lnTo>
                    <a:pt x="549" y="60"/>
                  </a:lnTo>
                  <a:lnTo>
                    <a:pt x="547" y="60"/>
                  </a:lnTo>
                  <a:lnTo>
                    <a:pt x="547" y="60"/>
                  </a:lnTo>
                  <a:lnTo>
                    <a:pt x="547" y="60"/>
                  </a:lnTo>
                  <a:lnTo>
                    <a:pt x="545" y="59"/>
                  </a:lnTo>
                  <a:lnTo>
                    <a:pt x="545" y="59"/>
                  </a:lnTo>
                  <a:lnTo>
                    <a:pt x="545" y="59"/>
                  </a:lnTo>
                  <a:lnTo>
                    <a:pt x="545" y="59"/>
                  </a:lnTo>
                  <a:lnTo>
                    <a:pt x="545" y="59"/>
                  </a:lnTo>
                  <a:lnTo>
                    <a:pt x="543" y="59"/>
                  </a:lnTo>
                  <a:lnTo>
                    <a:pt x="543" y="57"/>
                  </a:lnTo>
                  <a:lnTo>
                    <a:pt x="543" y="57"/>
                  </a:lnTo>
                  <a:lnTo>
                    <a:pt x="543" y="57"/>
                  </a:lnTo>
                  <a:lnTo>
                    <a:pt x="543" y="57"/>
                  </a:lnTo>
                  <a:lnTo>
                    <a:pt x="541" y="57"/>
                  </a:lnTo>
                  <a:lnTo>
                    <a:pt x="541" y="57"/>
                  </a:lnTo>
                  <a:lnTo>
                    <a:pt x="541" y="57"/>
                  </a:lnTo>
                  <a:lnTo>
                    <a:pt x="541" y="57"/>
                  </a:lnTo>
                  <a:lnTo>
                    <a:pt x="541" y="59"/>
                  </a:lnTo>
                  <a:lnTo>
                    <a:pt x="541" y="59"/>
                  </a:lnTo>
                  <a:lnTo>
                    <a:pt x="541" y="59"/>
                  </a:lnTo>
                  <a:lnTo>
                    <a:pt x="541" y="59"/>
                  </a:lnTo>
                  <a:lnTo>
                    <a:pt x="541" y="59"/>
                  </a:lnTo>
                  <a:lnTo>
                    <a:pt x="541" y="57"/>
                  </a:lnTo>
                  <a:lnTo>
                    <a:pt x="539" y="57"/>
                  </a:lnTo>
                  <a:lnTo>
                    <a:pt x="539" y="57"/>
                  </a:lnTo>
                  <a:lnTo>
                    <a:pt x="539" y="57"/>
                  </a:lnTo>
                  <a:lnTo>
                    <a:pt x="539" y="57"/>
                  </a:lnTo>
                  <a:lnTo>
                    <a:pt x="539" y="59"/>
                  </a:lnTo>
                  <a:lnTo>
                    <a:pt x="539" y="59"/>
                  </a:lnTo>
                  <a:lnTo>
                    <a:pt x="539" y="59"/>
                  </a:lnTo>
                  <a:lnTo>
                    <a:pt x="539" y="59"/>
                  </a:lnTo>
                  <a:lnTo>
                    <a:pt x="539" y="57"/>
                  </a:lnTo>
                  <a:lnTo>
                    <a:pt x="538" y="57"/>
                  </a:lnTo>
                  <a:lnTo>
                    <a:pt x="538" y="57"/>
                  </a:lnTo>
                  <a:lnTo>
                    <a:pt x="538" y="57"/>
                  </a:lnTo>
                  <a:lnTo>
                    <a:pt x="538" y="57"/>
                  </a:lnTo>
                  <a:lnTo>
                    <a:pt x="538" y="59"/>
                  </a:lnTo>
                  <a:lnTo>
                    <a:pt x="538" y="59"/>
                  </a:lnTo>
                  <a:lnTo>
                    <a:pt x="538" y="59"/>
                  </a:lnTo>
                  <a:lnTo>
                    <a:pt x="538" y="59"/>
                  </a:lnTo>
                  <a:lnTo>
                    <a:pt x="538" y="59"/>
                  </a:lnTo>
                  <a:lnTo>
                    <a:pt x="536" y="59"/>
                  </a:lnTo>
                  <a:lnTo>
                    <a:pt x="536" y="59"/>
                  </a:lnTo>
                  <a:lnTo>
                    <a:pt x="536" y="59"/>
                  </a:lnTo>
                  <a:lnTo>
                    <a:pt x="536" y="59"/>
                  </a:lnTo>
                  <a:lnTo>
                    <a:pt x="536" y="60"/>
                  </a:lnTo>
                  <a:lnTo>
                    <a:pt x="536" y="60"/>
                  </a:lnTo>
                  <a:lnTo>
                    <a:pt x="536" y="60"/>
                  </a:lnTo>
                  <a:lnTo>
                    <a:pt x="534" y="60"/>
                  </a:lnTo>
                  <a:lnTo>
                    <a:pt x="534" y="60"/>
                  </a:lnTo>
                  <a:lnTo>
                    <a:pt x="532" y="60"/>
                  </a:lnTo>
                  <a:lnTo>
                    <a:pt x="532" y="60"/>
                  </a:lnTo>
                  <a:lnTo>
                    <a:pt x="532" y="59"/>
                  </a:lnTo>
                  <a:lnTo>
                    <a:pt x="532" y="59"/>
                  </a:lnTo>
                  <a:lnTo>
                    <a:pt x="532" y="59"/>
                  </a:lnTo>
                  <a:lnTo>
                    <a:pt x="532" y="57"/>
                  </a:lnTo>
                  <a:lnTo>
                    <a:pt x="532" y="57"/>
                  </a:lnTo>
                  <a:lnTo>
                    <a:pt x="532" y="57"/>
                  </a:lnTo>
                  <a:lnTo>
                    <a:pt x="532" y="59"/>
                  </a:lnTo>
                  <a:lnTo>
                    <a:pt x="532" y="59"/>
                  </a:lnTo>
                  <a:lnTo>
                    <a:pt x="532" y="59"/>
                  </a:lnTo>
                  <a:lnTo>
                    <a:pt x="530" y="59"/>
                  </a:lnTo>
                  <a:lnTo>
                    <a:pt x="530" y="59"/>
                  </a:lnTo>
                  <a:lnTo>
                    <a:pt x="530" y="57"/>
                  </a:lnTo>
                  <a:lnTo>
                    <a:pt x="530" y="57"/>
                  </a:lnTo>
                  <a:lnTo>
                    <a:pt x="530" y="57"/>
                  </a:lnTo>
                  <a:lnTo>
                    <a:pt x="530" y="57"/>
                  </a:lnTo>
                  <a:lnTo>
                    <a:pt x="530" y="57"/>
                  </a:lnTo>
                  <a:lnTo>
                    <a:pt x="528" y="57"/>
                  </a:lnTo>
                  <a:lnTo>
                    <a:pt x="528" y="55"/>
                  </a:lnTo>
                  <a:lnTo>
                    <a:pt x="530" y="55"/>
                  </a:lnTo>
                  <a:lnTo>
                    <a:pt x="530" y="55"/>
                  </a:lnTo>
                  <a:lnTo>
                    <a:pt x="530" y="57"/>
                  </a:lnTo>
                  <a:lnTo>
                    <a:pt x="530" y="55"/>
                  </a:lnTo>
                  <a:lnTo>
                    <a:pt x="530" y="55"/>
                  </a:lnTo>
                  <a:lnTo>
                    <a:pt x="530" y="55"/>
                  </a:lnTo>
                  <a:lnTo>
                    <a:pt x="530" y="55"/>
                  </a:lnTo>
                  <a:lnTo>
                    <a:pt x="530" y="55"/>
                  </a:lnTo>
                  <a:lnTo>
                    <a:pt x="530" y="53"/>
                  </a:lnTo>
                  <a:lnTo>
                    <a:pt x="530" y="53"/>
                  </a:lnTo>
                  <a:lnTo>
                    <a:pt x="530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4" y="51"/>
                  </a:lnTo>
                  <a:lnTo>
                    <a:pt x="534" y="51"/>
                  </a:lnTo>
                  <a:lnTo>
                    <a:pt x="534" y="51"/>
                  </a:lnTo>
                  <a:lnTo>
                    <a:pt x="534" y="51"/>
                  </a:lnTo>
                  <a:lnTo>
                    <a:pt x="534" y="51"/>
                  </a:lnTo>
                  <a:lnTo>
                    <a:pt x="534" y="51"/>
                  </a:lnTo>
                  <a:lnTo>
                    <a:pt x="534" y="51"/>
                  </a:lnTo>
                  <a:lnTo>
                    <a:pt x="534" y="49"/>
                  </a:lnTo>
                  <a:lnTo>
                    <a:pt x="534" y="49"/>
                  </a:lnTo>
                  <a:lnTo>
                    <a:pt x="534" y="49"/>
                  </a:lnTo>
                  <a:lnTo>
                    <a:pt x="534" y="49"/>
                  </a:lnTo>
                  <a:lnTo>
                    <a:pt x="534" y="49"/>
                  </a:lnTo>
                  <a:lnTo>
                    <a:pt x="534" y="49"/>
                  </a:lnTo>
                  <a:lnTo>
                    <a:pt x="536" y="49"/>
                  </a:lnTo>
                  <a:lnTo>
                    <a:pt x="536" y="51"/>
                  </a:lnTo>
                  <a:lnTo>
                    <a:pt x="536" y="51"/>
                  </a:lnTo>
                  <a:lnTo>
                    <a:pt x="536" y="51"/>
                  </a:lnTo>
                  <a:lnTo>
                    <a:pt x="536" y="51"/>
                  </a:lnTo>
                  <a:lnTo>
                    <a:pt x="536" y="49"/>
                  </a:lnTo>
                  <a:lnTo>
                    <a:pt x="536" y="49"/>
                  </a:lnTo>
                  <a:lnTo>
                    <a:pt x="536" y="49"/>
                  </a:lnTo>
                  <a:lnTo>
                    <a:pt x="536" y="49"/>
                  </a:lnTo>
                  <a:lnTo>
                    <a:pt x="536" y="48"/>
                  </a:lnTo>
                  <a:lnTo>
                    <a:pt x="536" y="48"/>
                  </a:lnTo>
                  <a:lnTo>
                    <a:pt x="534" y="48"/>
                  </a:lnTo>
                  <a:lnTo>
                    <a:pt x="534" y="48"/>
                  </a:lnTo>
                  <a:lnTo>
                    <a:pt x="534" y="48"/>
                  </a:lnTo>
                  <a:lnTo>
                    <a:pt x="532" y="46"/>
                  </a:lnTo>
                  <a:lnTo>
                    <a:pt x="532" y="46"/>
                  </a:lnTo>
                  <a:lnTo>
                    <a:pt x="532" y="46"/>
                  </a:lnTo>
                  <a:lnTo>
                    <a:pt x="530" y="44"/>
                  </a:lnTo>
                  <a:lnTo>
                    <a:pt x="530" y="44"/>
                  </a:lnTo>
                  <a:lnTo>
                    <a:pt x="530" y="42"/>
                  </a:lnTo>
                  <a:lnTo>
                    <a:pt x="530" y="40"/>
                  </a:lnTo>
                  <a:lnTo>
                    <a:pt x="530" y="40"/>
                  </a:lnTo>
                  <a:lnTo>
                    <a:pt x="530" y="40"/>
                  </a:lnTo>
                  <a:lnTo>
                    <a:pt x="530" y="38"/>
                  </a:lnTo>
                  <a:lnTo>
                    <a:pt x="530" y="38"/>
                  </a:lnTo>
                  <a:lnTo>
                    <a:pt x="528" y="38"/>
                  </a:lnTo>
                  <a:lnTo>
                    <a:pt x="528" y="37"/>
                  </a:lnTo>
                  <a:lnTo>
                    <a:pt x="528" y="37"/>
                  </a:lnTo>
                  <a:lnTo>
                    <a:pt x="528" y="37"/>
                  </a:lnTo>
                  <a:lnTo>
                    <a:pt x="528" y="37"/>
                  </a:lnTo>
                  <a:lnTo>
                    <a:pt x="528" y="35"/>
                  </a:lnTo>
                  <a:lnTo>
                    <a:pt x="528" y="35"/>
                  </a:lnTo>
                  <a:lnTo>
                    <a:pt x="528" y="35"/>
                  </a:lnTo>
                  <a:lnTo>
                    <a:pt x="527" y="35"/>
                  </a:lnTo>
                  <a:lnTo>
                    <a:pt x="527" y="33"/>
                  </a:lnTo>
                  <a:lnTo>
                    <a:pt x="527" y="33"/>
                  </a:lnTo>
                  <a:lnTo>
                    <a:pt x="527" y="33"/>
                  </a:lnTo>
                  <a:lnTo>
                    <a:pt x="525" y="31"/>
                  </a:lnTo>
                  <a:lnTo>
                    <a:pt x="525" y="31"/>
                  </a:lnTo>
                  <a:lnTo>
                    <a:pt x="525" y="29"/>
                  </a:lnTo>
                  <a:lnTo>
                    <a:pt x="523" y="28"/>
                  </a:lnTo>
                  <a:lnTo>
                    <a:pt x="523" y="28"/>
                  </a:lnTo>
                  <a:lnTo>
                    <a:pt x="523" y="28"/>
                  </a:lnTo>
                  <a:lnTo>
                    <a:pt x="521" y="26"/>
                  </a:lnTo>
                  <a:lnTo>
                    <a:pt x="521" y="26"/>
                  </a:lnTo>
                  <a:lnTo>
                    <a:pt x="519" y="26"/>
                  </a:lnTo>
                  <a:lnTo>
                    <a:pt x="519" y="24"/>
                  </a:lnTo>
                  <a:lnTo>
                    <a:pt x="519" y="24"/>
                  </a:lnTo>
                  <a:lnTo>
                    <a:pt x="519" y="24"/>
                  </a:lnTo>
                  <a:lnTo>
                    <a:pt x="519" y="22"/>
                  </a:lnTo>
                  <a:lnTo>
                    <a:pt x="517" y="22"/>
                  </a:lnTo>
                  <a:lnTo>
                    <a:pt x="516" y="22"/>
                  </a:lnTo>
                  <a:lnTo>
                    <a:pt x="514" y="22"/>
                  </a:lnTo>
                  <a:lnTo>
                    <a:pt x="514" y="24"/>
                  </a:lnTo>
                  <a:lnTo>
                    <a:pt x="512" y="24"/>
                  </a:lnTo>
                  <a:lnTo>
                    <a:pt x="512" y="24"/>
                  </a:lnTo>
                  <a:lnTo>
                    <a:pt x="512" y="26"/>
                  </a:lnTo>
                  <a:lnTo>
                    <a:pt x="510" y="26"/>
                  </a:lnTo>
                  <a:lnTo>
                    <a:pt x="508" y="26"/>
                  </a:lnTo>
                  <a:lnTo>
                    <a:pt x="508" y="28"/>
                  </a:lnTo>
                  <a:lnTo>
                    <a:pt x="508" y="28"/>
                  </a:lnTo>
                  <a:lnTo>
                    <a:pt x="506" y="29"/>
                  </a:lnTo>
                  <a:lnTo>
                    <a:pt x="506" y="29"/>
                  </a:lnTo>
                  <a:lnTo>
                    <a:pt x="508" y="31"/>
                  </a:lnTo>
                  <a:lnTo>
                    <a:pt x="508" y="31"/>
                  </a:lnTo>
                  <a:lnTo>
                    <a:pt x="506" y="31"/>
                  </a:lnTo>
                  <a:lnTo>
                    <a:pt x="506" y="31"/>
                  </a:lnTo>
                  <a:lnTo>
                    <a:pt x="505" y="31"/>
                  </a:lnTo>
                  <a:lnTo>
                    <a:pt x="505" y="31"/>
                  </a:lnTo>
                  <a:lnTo>
                    <a:pt x="505" y="31"/>
                  </a:lnTo>
                  <a:lnTo>
                    <a:pt x="505" y="31"/>
                  </a:lnTo>
                  <a:lnTo>
                    <a:pt x="505" y="33"/>
                  </a:lnTo>
                  <a:lnTo>
                    <a:pt x="505" y="33"/>
                  </a:lnTo>
                  <a:lnTo>
                    <a:pt x="505" y="33"/>
                  </a:lnTo>
                  <a:lnTo>
                    <a:pt x="503" y="33"/>
                  </a:lnTo>
                  <a:lnTo>
                    <a:pt x="503" y="33"/>
                  </a:lnTo>
                  <a:lnTo>
                    <a:pt x="503" y="33"/>
                  </a:lnTo>
                  <a:lnTo>
                    <a:pt x="501" y="35"/>
                  </a:lnTo>
                  <a:lnTo>
                    <a:pt x="501" y="35"/>
                  </a:lnTo>
                  <a:lnTo>
                    <a:pt x="501" y="35"/>
                  </a:lnTo>
                  <a:lnTo>
                    <a:pt x="501" y="35"/>
                  </a:lnTo>
                  <a:lnTo>
                    <a:pt x="501" y="37"/>
                  </a:lnTo>
                  <a:lnTo>
                    <a:pt x="499" y="37"/>
                  </a:lnTo>
                  <a:lnTo>
                    <a:pt x="499" y="37"/>
                  </a:lnTo>
                  <a:lnTo>
                    <a:pt x="499" y="37"/>
                  </a:lnTo>
                  <a:lnTo>
                    <a:pt x="497" y="37"/>
                  </a:lnTo>
                  <a:lnTo>
                    <a:pt x="497" y="37"/>
                  </a:lnTo>
                  <a:lnTo>
                    <a:pt x="497" y="37"/>
                  </a:lnTo>
                  <a:lnTo>
                    <a:pt x="496" y="37"/>
                  </a:lnTo>
                  <a:lnTo>
                    <a:pt x="496" y="35"/>
                  </a:lnTo>
                  <a:lnTo>
                    <a:pt x="496" y="35"/>
                  </a:lnTo>
                  <a:lnTo>
                    <a:pt x="496" y="35"/>
                  </a:lnTo>
                  <a:lnTo>
                    <a:pt x="496" y="35"/>
                  </a:lnTo>
                  <a:lnTo>
                    <a:pt x="496" y="35"/>
                  </a:lnTo>
                  <a:lnTo>
                    <a:pt x="496" y="33"/>
                  </a:lnTo>
                  <a:lnTo>
                    <a:pt x="496" y="33"/>
                  </a:lnTo>
                  <a:lnTo>
                    <a:pt x="496" y="35"/>
                  </a:lnTo>
                  <a:lnTo>
                    <a:pt x="496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3"/>
                  </a:lnTo>
                  <a:lnTo>
                    <a:pt x="497" y="33"/>
                  </a:lnTo>
                  <a:lnTo>
                    <a:pt x="496" y="33"/>
                  </a:lnTo>
                  <a:lnTo>
                    <a:pt x="496" y="31"/>
                  </a:lnTo>
                  <a:lnTo>
                    <a:pt x="494" y="31"/>
                  </a:lnTo>
                  <a:lnTo>
                    <a:pt x="494" y="29"/>
                  </a:lnTo>
                  <a:lnTo>
                    <a:pt x="492" y="29"/>
                  </a:lnTo>
                  <a:lnTo>
                    <a:pt x="492" y="29"/>
                  </a:lnTo>
                  <a:lnTo>
                    <a:pt x="492" y="29"/>
                  </a:lnTo>
                  <a:lnTo>
                    <a:pt x="492" y="29"/>
                  </a:lnTo>
                  <a:lnTo>
                    <a:pt x="490" y="29"/>
                  </a:lnTo>
                  <a:lnTo>
                    <a:pt x="490" y="29"/>
                  </a:lnTo>
                  <a:lnTo>
                    <a:pt x="490" y="29"/>
                  </a:lnTo>
                  <a:lnTo>
                    <a:pt x="488" y="29"/>
                  </a:lnTo>
                  <a:lnTo>
                    <a:pt x="488" y="29"/>
                  </a:lnTo>
                  <a:lnTo>
                    <a:pt x="488" y="29"/>
                  </a:lnTo>
                  <a:lnTo>
                    <a:pt x="488" y="29"/>
                  </a:lnTo>
                  <a:lnTo>
                    <a:pt x="488" y="29"/>
                  </a:lnTo>
                  <a:lnTo>
                    <a:pt x="486" y="29"/>
                  </a:lnTo>
                  <a:lnTo>
                    <a:pt x="486" y="29"/>
                  </a:lnTo>
                  <a:lnTo>
                    <a:pt x="486" y="29"/>
                  </a:lnTo>
                  <a:lnTo>
                    <a:pt x="486" y="31"/>
                  </a:lnTo>
                  <a:lnTo>
                    <a:pt x="485" y="31"/>
                  </a:lnTo>
                  <a:lnTo>
                    <a:pt x="483" y="33"/>
                  </a:lnTo>
                  <a:lnTo>
                    <a:pt x="483" y="35"/>
                  </a:lnTo>
                  <a:lnTo>
                    <a:pt x="481" y="35"/>
                  </a:lnTo>
                  <a:lnTo>
                    <a:pt x="481" y="37"/>
                  </a:lnTo>
                  <a:lnTo>
                    <a:pt x="479" y="37"/>
                  </a:lnTo>
                  <a:lnTo>
                    <a:pt x="477" y="37"/>
                  </a:lnTo>
                  <a:lnTo>
                    <a:pt x="477" y="37"/>
                  </a:lnTo>
                  <a:lnTo>
                    <a:pt x="477" y="37"/>
                  </a:lnTo>
                  <a:lnTo>
                    <a:pt x="475" y="37"/>
                  </a:lnTo>
                  <a:lnTo>
                    <a:pt x="475" y="37"/>
                  </a:lnTo>
                  <a:lnTo>
                    <a:pt x="475" y="37"/>
                  </a:lnTo>
                  <a:lnTo>
                    <a:pt x="474" y="35"/>
                  </a:lnTo>
                  <a:lnTo>
                    <a:pt x="474" y="35"/>
                  </a:lnTo>
                  <a:lnTo>
                    <a:pt x="472" y="35"/>
                  </a:lnTo>
                  <a:lnTo>
                    <a:pt x="472" y="35"/>
                  </a:lnTo>
                  <a:lnTo>
                    <a:pt x="472" y="35"/>
                  </a:lnTo>
                  <a:lnTo>
                    <a:pt x="472" y="35"/>
                  </a:lnTo>
                  <a:lnTo>
                    <a:pt x="472" y="35"/>
                  </a:lnTo>
                  <a:lnTo>
                    <a:pt x="470" y="35"/>
                  </a:lnTo>
                  <a:lnTo>
                    <a:pt x="470" y="37"/>
                  </a:lnTo>
                  <a:lnTo>
                    <a:pt x="470" y="37"/>
                  </a:lnTo>
                  <a:lnTo>
                    <a:pt x="468" y="35"/>
                  </a:lnTo>
                  <a:lnTo>
                    <a:pt x="468" y="35"/>
                  </a:lnTo>
                  <a:lnTo>
                    <a:pt x="468" y="35"/>
                  </a:lnTo>
                  <a:lnTo>
                    <a:pt x="466" y="35"/>
                  </a:lnTo>
                  <a:lnTo>
                    <a:pt x="466" y="35"/>
                  </a:lnTo>
                  <a:lnTo>
                    <a:pt x="466" y="33"/>
                  </a:lnTo>
                  <a:lnTo>
                    <a:pt x="466" y="33"/>
                  </a:lnTo>
                  <a:lnTo>
                    <a:pt x="466" y="33"/>
                  </a:lnTo>
                  <a:lnTo>
                    <a:pt x="464" y="35"/>
                  </a:lnTo>
                  <a:lnTo>
                    <a:pt x="464" y="35"/>
                  </a:lnTo>
                  <a:lnTo>
                    <a:pt x="464" y="35"/>
                  </a:lnTo>
                  <a:lnTo>
                    <a:pt x="464" y="35"/>
                  </a:lnTo>
                  <a:lnTo>
                    <a:pt x="464" y="37"/>
                  </a:lnTo>
                  <a:lnTo>
                    <a:pt x="463" y="37"/>
                  </a:lnTo>
                  <a:lnTo>
                    <a:pt x="463" y="37"/>
                  </a:lnTo>
                  <a:lnTo>
                    <a:pt x="463" y="37"/>
                  </a:lnTo>
                  <a:lnTo>
                    <a:pt x="461" y="37"/>
                  </a:lnTo>
                  <a:lnTo>
                    <a:pt x="461" y="37"/>
                  </a:lnTo>
                  <a:lnTo>
                    <a:pt x="461" y="37"/>
                  </a:lnTo>
                  <a:lnTo>
                    <a:pt x="459" y="37"/>
                  </a:lnTo>
                  <a:lnTo>
                    <a:pt x="459" y="37"/>
                  </a:lnTo>
                  <a:lnTo>
                    <a:pt x="459" y="37"/>
                  </a:lnTo>
                  <a:lnTo>
                    <a:pt x="457" y="37"/>
                  </a:lnTo>
                  <a:lnTo>
                    <a:pt x="457" y="35"/>
                  </a:lnTo>
                  <a:lnTo>
                    <a:pt x="457" y="35"/>
                  </a:lnTo>
                  <a:lnTo>
                    <a:pt x="455" y="33"/>
                  </a:lnTo>
                  <a:lnTo>
                    <a:pt x="455" y="33"/>
                  </a:lnTo>
                  <a:lnTo>
                    <a:pt x="455" y="31"/>
                  </a:lnTo>
                  <a:lnTo>
                    <a:pt x="455" y="31"/>
                  </a:lnTo>
                  <a:lnTo>
                    <a:pt x="455" y="29"/>
                  </a:lnTo>
                  <a:lnTo>
                    <a:pt x="455" y="29"/>
                  </a:lnTo>
                  <a:lnTo>
                    <a:pt x="457" y="29"/>
                  </a:lnTo>
                  <a:lnTo>
                    <a:pt x="457" y="28"/>
                  </a:lnTo>
                  <a:lnTo>
                    <a:pt x="457" y="28"/>
                  </a:lnTo>
                  <a:lnTo>
                    <a:pt x="457" y="28"/>
                  </a:lnTo>
                  <a:lnTo>
                    <a:pt x="457" y="28"/>
                  </a:lnTo>
                  <a:lnTo>
                    <a:pt x="455" y="26"/>
                  </a:lnTo>
                  <a:lnTo>
                    <a:pt x="455" y="26"/>
                  </a:lnTo>
                  <a:lnTo>
                    <a:pt x="455" y="24"/>
                  </a:lnTo>
                  <a:lnTo>
                    <a:pt x="453" y="22"/>
                  </a:lnTo>
                  <a:lnTo>
                    <a:pt x="455" y="18"/>
                  </a:lnTo>
                  <a:lnTo>
                    <a:pt x="453" y="17"/>
                  </a:lnTo>
                  <a:lnTo>
                    <a:pt x="453" y="15"/>
                  </a:lnTo>
                  <a:lnTo>
                    <a:pt x="453" y="13"/>
                  </a:lnTo>
                  <a:lnTo>
                    <a:pt x="453" y="11"/>
                  </a:lnTo>
                  <a:lnTo>
                    <a:pt x="453" y="11"/>
                  </a:lnTo>
                  <a:lnTo>
                    <a:pt x="453" y="9"/>
                  </a:lnTo>
                  <a:lnTo>
                    <a:pt x="453" y="7"/>
                  </a:lnTo>
                  <a:lnTo>
                    <a:pt x="453" y="6"/>
                  </a:lnTo>
                  <a:lnTo>
                    <a:pt x="455" y="6"/>
                  </a:lnTo>
                  <a:lnTo>
                    <a:pt x="455" y="4"/>
                  </a:lnTo>
                  <a:lnTo>
                    <a:pt x="457" y="2"/>
                  </a:lnTo>
                  <a:lnTo>
                    <a:pt x="457" y="0"/>
                  </a:lnTo>
                  <a:lnTo>
                    <a:pt x="457" y="0"/>
                  </a:lnTo>
                  <a:lnTo>
                    <a:pt x="457" y="0"/>
                  </a:lnTo>
                  <a:lnTo>
                    <a:pt x="457" y="0"/>
                  </a:lnTo>
                  <a:lnTo>
                    <a:pt x="457" y="0"/>
                  </a:lnTo>
                  <a:lnTo>
                    <a:pt x="457" y="0"/>
                  </a:lnTo>
                  <a:lnTo>
                    <a:pt x="455" y="0"/>
                  </a:lnTo>
                  <a:lnTo>
                    <a:pt x="455" y="0"/>
                  </a:lnTo>
                  <a:lnTo>
                    <a:pt x="453" y="0"/>
                  </a:lnTo>
                  <a:lnTo>
                    <a:pt x="452" y="2"/>
                  </a:lnTo>
                  <a:lnTo>
                    <a:pt x="452" y="2"/>
                  </a:lnTo>
                  <a:lnTo>
                    <a:pt x="450" y="2"/>
                  </a:lnTo>
                  <a:lnTo>
                    <a:pt x="448" y="4"/>
                  </a:lnTo>
                  <a:lnTo>
                    <a:pt x="448" y="4"/>
                  </a:lnTo>
                  <a:lnTo>
                    <a:pt x="446" y="4"/>
                  </a:lnTo>
                  <a:lnTo>
                    <a:pt x="446" y="4"/>
                  </a:lnTo>
                  <a:lnTo>
                    <a:pt x="444" y="4"/>
                  </a:lnTo>
                  <a:lnTo>
                    <a:pt x="443" y="4"/>
                  </a:lnTo>
                  <a:lnTo>
                    <a:pt x="441" y="4"/>
                  </a:lnTo>
                  <a:lnTo>
                    <a:pt x="439" y="4"/>
                  </a:lnTo>
                  <a:lnTo>
                    <a:pt x="439" y="6"/>
                  </a:lnTo>
                  <a:lnTo>
                    <a:pt x="437" y="6"/>
                  </a:lnTo>
                  <a:lnTo>
                    <a:pt x="435" y="6"/>
                  </a:lnTo>
                  <a:lnTo>
                    <a:pt x="435" y="7"/>
                  </a:lnTo>
                  <a:lnTo>
                    <a:pt x="433" y="6"/>
                  </a:lnTo>
                  <a:lnTo>
                    <a:pt x="433" y="6"/>
                  </a:lnTo>
                  <a:lnTo>
                    <a:pt x="433" y="7"/>
                  </a:lnTo>
                  <a:lnTo>
                    <a:pt x="432" y="7"/>
                  </a:lnTo>
                  <a:lnTo>
                    <a:pt x="430" y="9"/>
                  </a:lnTo>
                  <a:lnTo>
                    <a:pt x="428" y="11"/>
                  </a:lnTo>
                  <a:lnTo>
                    <a:pt x="422" y="15"/>
                  </a:lnTo>
                  <a:lnTo>
                    <a:pt x="421" y="17"/>
                  </a:lnTo>
                  <a:lnTo>
                    <a:pt x="419" y="17"/>
                  </a:lnTo>
                  <a:lnTo>
                    <a:pt x="417" y="20"/>
                  </a:lnTo>
                  <a:lnTo>
                    <a:pt x="415" y="20"/>
                  </a:lnTo>
                  <a:lnTo>
                    <a:pt x="413" y="22"/>
                  </a:lnTo>
                  <a:lnTo>
                    <a:pt x="411" y="22"/>
                  </a:lnTo>
                  <a:lnTo>
                    <a:pt x="411" y="22"/>
                  </a:lnTo>
                  <a:lnTo>
                    <a:pt x="410" y="22"/>
                  </a:lnTo>
                  <a:lnTo>
                    <a:pt x="408" y="22"/>
                  </a:lnTo>
                  <a:lnTo>
                    <a:pt x="404" y="22"/>
                  </a:lnTo>
                  <a:lnTo>
                    <a:pt x="402" y="22"/>
                  </a:lnTo>
                  <a:lnTo>
                    <a:pt x="402" y="22"/>
                  </a:lnTo>
                  <a:lnTo>
                    <a:pt x="399" y="24"/>
                  </a:lnTo>
                  <a:lnTo>
                    <a:pt x="397" y="24"/>
                  </a:lnTo>
                  <a:lnTo>
                    <a:pt x="395" y="24"/>
                  </a:lnTo>
                  <a:lnTo>
                    <a:pt x="391" y="24"/>
                  </a:lnTo>
                  <a:lnTo>
                    <a:pt x="391" y="24"/>
                  </a:lnTo>
                  <a:lnTo>
                    <a:pt x="390" y="24"/>
                  </a:lnTo>
                  <a:lnTo>
                    <a:pt x="388" y="24"/>
                  </a:lnTo>
                  <a:lnTo>
                    <a:pt x="386" y="24"/>
                  </a:lnTo>
                  <a:lnTo>
                    <a:pt x="384" y="26"/>
                  </a:lnTo>
                  <a:lnTo>
                    <a:pt x="382" y="26"/>
                  </a:lnTo>
                  <a:lnTo>
                    <a:pt x="382" y="26"/>
                  </a:lnTo>
                  <a:lnTo>
                    <a:pt x="380" y="26"/>
                  </a:lnTo>
                  <a:lnTo>
                    <a:pt x="380" y="26"/>
                  </a:lnTo>
                  <a:lnTo>
                    <a:pt x="379" y="28"/>
                  </a:lnTo>
                  <a:lnTo>
                    <a:pt x="375" y="28"/>
                  </a:lnTo>
                  <a:lnTo>
                    <a:pt x="371" y="29"/>
                  </a:lnTo>
                  <a:lnTo>
                    <a:pt x="369" y="31"/>
                  </a:lnTo>
                  <a:lnTo>
                    <a:pt x="368" y="31"/>
                  </a:lnTo>
                  <a:lnTo>
                    <a:pt x="366" y="33"/>
                  </a:lnTo>
                  <a:lnTo>
                    <a:pt x="366" y="33"/>
                  </a:lnTo>
                  <a:lnTo>
                    <a:pt x="364" y="33"/>
                  </a:lnTo>
                  <a:lnTo>
                    <a:pt x="362" y="33"/>
                  </a:lnTo>
                  <a:lnTo>
                    <a:pt x="362" y="33"/>
                  </a:lnTo>
                  <a:lnTo>
                    <a:pt x="360" y="33"/>
                  </a:lnTo>
                  <a:lnTo>
                    <a:pt x="360" y="33"/>
                  </a:lnTo>
                  <a:lnTo>
                    <a:pt x="360" y="33"/>
                  </a:lnTo>
                  <a:lnTo>
                    <a:pt x="358" y="33"/>
                  </a:lnTo>
                  <a:lnTo>
                    <a:pt x="358" y="33"/>
                  </a:lnTo>
                  <a:lnTo>
                    <a:pt x="358" y="33"/>
                  </a:lnTo>
                  <a:lnTo>
                    <a:pt x="357" y="35"/>
                  </a:lnTo>
                  <a:lnTo>
                    <a:pt x="357" y="35"/>
                  </a:lnTo>
                  <a:lnTo>
                    <a:pt x="355" y="37"/>
                  </a:lnTo>
                  <a:lnTo>
                    <a:pt x="353" y="38"/>
                  </a:lnTo>
                  <a:lnTo>
                    <a:pt x="351" y="42"/>
                  </a:lnTo>
                  <a:lnTo>
                    <a:pt x="349" y="42"/>
                  </a:lnTo>
                  <a:lnTo>
                    <a:pt x="348" y="44"/>
                  </a:lnTo>
                  <a:lnTo>
                    <a:pt x="344" y="46"/>
                  </a:lnTo>
                  <a:lnTo>
                    <a:pt x="342" y="48"/>
                  </a:lnTo>
                  <a:lnTo>
                    <a:pt x="340" y="49"/>
                  </a:lnTo>
                  <a:lnTo>
                    <a:pt x="340" y="49"/>
                  </a:lnTo>
                  <a:lnTo>
                    <a:pt x="338" y="51"/>
                  </a:lnTo>
                  <a:lnTo>
                    <a:pt x="338" y="51"/>
                  </a:lnTo>
                  <a:lnTo>
                    <a:pt x="338" y="51"/>
                  </a:lnTo>
                  <a:lnTo>
                    <a:pt x="337" y="51"/>
                  </a:lnTo>
                  <a:lnTo>
                    <a:pt x="337" y="51"/>
                  </a:lnTo>
                  <a:lnTo>
                    <a:pt x="337" y="51"/>
                  </a:lnTo>
                  <a:lnTo>
                    <a:pt x="337" y="51"/>
                  </a:lnTo>
                  <a:lnTo>
                    <a:pt x="337" y="51"/>
                  </a:lnTo>
                  <a:lnTo>
                    <a:pt x="335" y="51"/>
                  </a:lnTo>
                  <a:lnTo>
                    <a:pt x="335" y="51"/>
                  </a:lnTo>
                  <a:lnTo>
                    <a:pt x="335" y="53"/>
                  </a:lnTo>
                  <a:lnTo>
                    <a:pt x="333" y="55"/>
                  </a:lnTo>
                  <a:lnTo>
                    <a:pt x="333" y="57"/>
                  </a:lnTo>
                  <a:lnTo>
                    <a:pt x="331" y="59"/>
                  </a:lnTo>
                  <a:lnTo>
                    <a:pt x="331" y="59"/>
                  </a:lnTo>
                  <a:lnTo>
                    <a:pt x="329" y="60"/>
                  </a:lnTo>
                  <a:lnTo>
                    <a:pt x="329" y="60"/>
                  </a:lnTo>
                  <a:lnTo>
                    <a:pt x="329" y="62"/>
                  </a:lnTo>
                  <a:lnTo>
                    <a:pt x="329" y="62"/>
                  </a:lnTo>
                  <a:lnTo>
                    <a:pt x="327" y="64"/>
                  </a:lnTo>
                  <a:lnTo>
                    <a:pt x="327" y="64"/>
                  </a:lnTo>
                  <a:lnTo>
                    <a:pt x="326" y="66"/>
                  </a:lnTo>
                  <a:lnTo>
                    <a:pt x="326" y="66"/>
                  </a:lnTo>
                  <a:lnTo>
                    <a:pt x="326" y="68"/>
                  </a:lnTo>
                  <a:lnTo>
                    <a:pt x="326" y="68"/>
                  </a:lnTo>
                  <a:lnTo>
                    <a:pt x="326" y="68"/>
                  </a:lnTo>
                  <a:lnTo>
                    <a:pt x="326" y="70"/>
                  </a:lnTo>
                  <a:lnTo>
                    <a:pt x="324" y="70"/>
                  </a:lnTo>
                  <a:lnTo>
                    <a:pt x="324" y="70"/>
                  </a:lnTo>
                  <a:lnTo>
                    <a:pt x="324" y="70"/>
                  </a:lnTo>
                  <a:lnTo>
                    <a:pt x="324" y="71"/>
                  </a:lnTo>
                  <a:lnTo>
                    <a:pt x="324" y="71"/>
                  </a:lnTo>
                  <a:lnTo>
                    <a:pt x="324" y="71"/>
                  </a:lnTo>
                  <a:lnTo>
                    <a:pt x="322" y="71"/>
                  </a:lnTo>
                  <a:lnTo>
                    <a:pt x="322" y="70"/>
                  </a:lnTo>
                  <a:lnTo>
                    <a:pt x="322" y="70"/>
                  </a:lnTo>
                  <a:lnTo>
                    <a:pt x="322" y="70"/>
                  </a:lnTo>
                  <a:lnTo>
                    <a:pt x="322" y="70"/>
                  </a:lnTo>
                  <a:lnTo>
                    <a:pt x="322" y="70"/>
                  </a:lnTo>
                  <a:lnTo>
                    <a:pt x="322" y="70"/>
                  </a:lnTo>
                  <a:lnTo>
                    <a:pt x="322" y="70"/>
                  </a:lnTo>
                  <a:lnTo>
                    <a:pt x="322" y="68"/>
                  </a:lnTo>
                  <a:lnTo>
                    <a:pt x="322" y="68"/>
                  </a:lnTo>
                  <a:lnTo>
                    <a:pt x="320" y="68"/>
                  </a:lnTo>
                  <a:lnTo>
                    <a:pt x="320" y="68"/>
                  </a:lnTo>
                  <a:lnTo>
                    <a:pt x="320" y="70"/>
                  </a:lnTo>
                  <a:lnTo>
                    <a:pt x="318" y="70"/>
                  </a:lnTo>
                  <a:lnTo>
                    <a:pt x="318" y="70"/>
                  </a:lnTo>
                  <a:lnTo>
                    <a:pt x="318" y="68"/>
                  </a:lnTo>
                  <a:lnTo>
                    <a:pt x="316" y="68"/>
                  </a:lnTo>
                  <a:lnTo>
                    <a:pt x="315" y="68"/>
                  </a:lnTo>
                  <a:lnTo>
                    <a:pt x="315" y="66"/>
                  </a:lnTo>
                  <a:lnTo>
                    <a:pt x="315" y="66"/>
                  </a:lnTo>
                  <a:lnTo>
                    <a:pt x="315" y="66"/>
                  </a:lnTo>
                  <a:lnTo>
                    <a:pt x="313" y="66"/>
                  </a:lnTo>
                  <a:lnTo>
                    <a:pt x="313" y="66"/>
                  </a:lnTo>
                  <a:lnTo>
                    <a:pt x="311" y="66"/>
                  </a:lnTo>
                  <a:lnTo>
                    <a:pt x="311" y="66"/>
                  </a:lnTo>
                  <a:lnTo>
                    <a:pt x="309" y="66"/>
                  </a:lnTo>
                  <a:lnTo>
                    <a:pt x="309" y="66"/>
                  </a:lnTo>
                  <a:lnTo>
                    <a:pt x="309" y="68"/>
                  </a:lnTo>
                  <a:lnTo>
                    <a:pt x="309" y="68"/>
                  </a:lnTo>
                  <a:lnTo>
                    <a:pt x="309" y="70"/>
                  </a:lnTo>
                  <a:lnTo>
                    <a:pt x="309" y="70"/>
                  </a:lnTo>
                  <a:lnTo>
                    <a:pt x="307" y="70"/>
                  </a:lnTo>
                  <a:lnTo>
                    <a:pt x="307" y="71"/>
                  </a:lnTo>
                  <a:lnTo>
                    <a:pt x="307" y="71"/>
                  </a:lnTo>
                  <a:lnTo>
                    <a:pt x="305" y="71"/>
                  </a:lnTo>
                  <a:lnTo>
                    <a:pt x="305" y="71"/>
                  </a:lnTo>
                  <a:lnTo>
                    <a:pt x="304" y="71"/>
                  </a:lnTo>
                  <a:lnTo>
                    <a:pt x="302" y="71"/>
                  </a:lnTo>
                  <a:lnTo>
                    <a:pt x="302" y="71"/>
                  </a:lnTo>
                  <a:lnTo>
                    <a:pt x="302" y="70"/>
                  </a:lnTo>
                  <a:lnTo>
                    <a:pt x="302" y="70"/>
                  </a:lnTo>
                  <a:lnTo>
                    <a:pt x="300" y="70"/>
                  </a:lnTo>
                  <a:lnTo>
                    <a:pt x="300" y="70"/>
                  </a:lnTo>
                  <a:lnTo>
                    <a:pt x="300" y="70"/>
                  </a:lnTo>
                  <a:lnTo>
                    <a:pt x="300" y="70"/>
                  </a:lnTo>
                  <a:lnTo>
                    <a:pt x="300" y="70"/>
                  </a:lnTo>
                  <a:lnTo>
                    <a:pt x="298" y="70"/>
                  </a:lnTo>
                  <a:lnTo>
                    <a:pt x="298" y="70"/>
                  </a:lnTo>
                  <a:lnTo>
                    <a:pt x="298" y="70"/>
                  </a:lnTo>
                  <a:lnTo>
                    <a:pt x="296" y="70"/>
                  </a:lnTo>
                  <a:lnTo>
                    <a:pt x="296" y="68"/>
                  </a:lnTo>
                  <a:lnTo>
                    <a:pt x="296" y="68"/>
                  </a:lnTo>
                  <a:lnTo>
                    <a:pt x="296" y="68"/>
                  </a:lnTo>
                  <a:lnTo>
                    <a:pt x="296" y="66"/>
                  </a:lnTo>
                  <a:lnTo>
                    <a:pt x="295" y="66"/>
                  </a:lnTo>
                  <a:lnTo>
                    <a:pt x="295" y="66"/>
                  </a:lnTo>
                  <a:lnTo>
                    <a:pt x="295" y="64"/>
                  </a:lnTo>
                  <a:lnTo>
                    <a:pt x="295" y="64"/>
                  </a:lnTo>
                  <a:lnTo>
                    <a:pt x="293" y="64"/>
                  </a:lnTo>
                  <a:lnTo>
                    <a:pt x="293" y="64"/>
                  </a:lnTo>
                  <a:lnTo>
                    <a:pt x="293" y="64"/>
                  </a:lnTo>
                  <a:lnTo>
                    <a:pt x="293" y="64"/>
                  </a:lnTo>
                  <a:lnTo>
                    <a:pt x="293" y="64"/>
                  </a:lnTo>
                  <a:lnTo>
                    <a:pt x="291" y="64"/>
                  </a:lnTo>
                  <a:lnTo>
                    <a:pt x="291" y="64"/>
                  </a:lnTo>
                  <a:lnTo>
                    <a:pt x="291" y="64"/>
                  </a:lnTo>
                  <a:lnTo>
                    <a:pt x="291" y="62"/>
                  </a:lnTo>
                  <a:lnTo>
                    <a:pt x="291" y="62"/>
                  </a:lnTo>
                  <a:lnTo>
                    <a:pt x="289" y="62"/>
                  </a:lnTo>
                  <a:lnTo>
                    <a:pt x="289" y="64"/>
                  </a:lnTo>
                  <a:lnTo>
                    <a:pt x="289" y="64"/>
                  </a:lnTo>
                  <a:lnTo>
                    <a:pt x="289" y="64"/>
                  </a:lnTo>
                  <a:lnTo>
                    <a:pt x="289" y="64"/>
                  </a:lnTo>
                  <a:lnTo>
                    <a:pt x="289" y="64"/>
                  </a:lnTo>
                  <a:lnTo>
                    <a:pt x="287" y="64"/>
                  </a:lnTo>
                  <a:lnTo>
                    <a:pt x="287" y="66"/>
                  </a:lnTo>
                  <a:lnTo>
                    <a:pt x="287" y="66"/>
                  </a:lnTo>
                  <a:lnTo>
                    <a:pt x="285" y="66"/>
                  </a:lnTo>
                  <a:lnTo>
                    <a:pt x="285" y="66"/>
                  </a:lnTo>
                  <a:lnTo>
                    <a:pt x="285" y="66"/>
                  </a:lnTo>
                  <a:lnTo>
                    <a:pt x="285" y="66"/>
                  </a:lnTo>
                  <a:lnTo>
                    <a:pt x="285" y="66"/>
                  </a:lnTo>
                  <a:lnTo>
                    <a:pt x="285" y="68"/>
                  </a:lnTo>
                  <a:lnTo>
                    <a:pt x="284" y="68"/>
                  </a:lnTo>
                  <a:lnTo>
                    <a:pt x="284" y="68"/>
                  </a:lnTo>
                  <a:lnTo>
                    <a:pt x="284" y="68"/>
                  </a:lnTo>
                  <a:lnTo>
                    <a:pt x="282" y="70"/>
                  </a:lnTo>
                  <a:lnTo>
                    <a:pt x="282" y="70"/>
                  </a:lnTo>
                  <a:lnTo>
                    <a:pt x="280" y="70"/>
                  </a:lnTo>
                  <a:lnTo>
                    <a:pt x="280" y="70"/>
                  </a:lnTo>
                  <a:lnTo>
                    <a:pt x="278" y="70"/>
                  </a:lnTo>
                  <a:lnTo>
                    <a:pt x="278" y="70"/>
                  </a:lnTo>
                  <a:lnTo>
                    <a:pt x="278" y="70"/>
                  </a:lnTo>
                  <a:lnTo>
                    <a:pt x="278" y="70"/>
                  </a:lnTo>
                  <a:lnTo>
                    <a:pt x="278" y="70"/>
                  </a:lnTo>
                  <a:lnTo>
                    <a:pt x="278" y="70"/>
                  </a:lnTo>
                  <a:lnTo>
                    <a:pt x="276" y="70"/>
                  </a:lnTo>
                  <a:lnTo>
                    <a:pt x="276" y="70"/>
                  </a:lnTo>
                  <a:lnTo>
                    <a:pt x="276" y="70"/>
                  </a:lnTo>
                  <a:lnTo>
                    <a:pt x="274" y="71"/>
                  </a:lnTo>
                  <a:lnTo>
                    <a:pt x="274" y="71"/>
                  </a:lnTo>
                  <a:lnTo>
                    <a:pt x="274" y="71"/>
                  </a:lnTo>
                  <a:lnTo>
                    <a:pt x="273" y="71"/>
                  </a:lnTo>
                  <a:lnTo>
                    <a:pt x="271" y="71"/>
                  </a:lnTo>
                  <a:lnTo>
                    <a:pt x="269" y="71"/>
                  </a:lnTo>
                  <a:lnTo>
                    <a:pt x="267" y="73"/>
                  </a:lnTo>
                  <a:lnTo>
                    <a:pt x="265" y="73"/>
                  </a:lnTo>
                  <a:lnTo>
                    <a:pt x="262" y="73"/>
                  </a:lnTo>
                  <a:lnTo>
                    <a:pt x="262" y="73"/>
                  </a:lnTo>
                  <a:lnTo>
                    <a:pt x="260" y="73"/>
                  </a:lnTo>
                  <a:lnTo>
                    <a:pt x="260" y="73"/>
                  </a:lnTo>
                  <a:lnTo>
                    <a:pt x="260" y="73"/>
                  </a:lnTo>
                  <a:lnTo>
                    <a:pt x="260" y="71"/>
                  </a:lnTo>
                  <a:lnTo>
                    <a:pt x="260" y="71"/>
                  </a:lnTo>
                  <a:lnTo>
                    <a:pt x="258" y="70"/>
                  </a:lnTo>
                  <a:lnTo>
                    <a:pt x="258" y="70"/>
                  </a:lnTo>
                  <a:lnTo>
                    <a:pt x="258" y="68"/>
                  </a:lnTo>
                  <a:lnTo>
                    <a:pt x="258" y="68"/>
                  </a:lnTo>
                  <a:lnTo>
                    <a:pt x="258" y="68"/>
                  </a:lnTo>
                  <a:lnTo>
                    <a:pt x="258" y="68"/>
                  </a:lnTo>
                  <a:lnTo>
                    <a:pt x="258" y="68"/>
                  </a:lnTo>
                  <a:lnTo>
                    <a:pt x="258" y="68"/>
                  </a:lnTo>
                  <a:lnTo>
                    <a:pt x="256" y="66"/>
                  </a:lnTo>
                  <a:lnTo>
                    <a:pt x="256" y="66"/>
                  </a:lnTo>
                  <a:lnTo>
                    <a:pt x="256" y="64"/>
                  </a:lnTo>
                  <a:lnTo>
                    <a:pt x="256" y="64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6" y="62"/>
                  </a:lnTo>
                  <a:lnTo>
                    <a:pt x="256" y="62"/>
                  </a:lnTo>
                  <a:lnTo>
                    <a:pt x="256" y="62"/>
                  </a:lnTo>
                  <a:lnTo>
                    <a:pt x="256" y="62"/>
                  </a:lnTo>
                  <a:lnTo>
                    <a:pt x="256" y="64"/>
                  </a:lnTo>
                  <a:lnTo>
                    <a:pt x="256" y="64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3" y="62"/>
                  </a:lnTo>
                  <a:lnTo>
                    <a:pt x="253" y="62"/>
                  </a:lnTo>
                  <a:lnTo>
                    <a:pt x="253" y="62"/>
                  </a:lnTo>
                  <a:lnTo>
                    <a:pt x="253" y="62"/>
                  </a:lnTo>
                  <a:lnTo>
                    <a:pt x="253" y="62"/>
                  </a:lnTo>
                  <a:lnTo>
                    <a:pt x="253" y="62"/>
                  </a:lnTo>
                  <a:lnTo>
                    <a:pt x="251" y="62"/>
                  </a:lnTo>
                  <a:lnTo>
                    <a:pt x="251" y="60"/>
                  </a:lnTo>
                  <a:lnTo>
                    <a:pt x="251" y="60"/>
                  </a:lnTo>
                  <a:lnTo>
                    <a:pt x="251" y="60"/>
                  </a:lnTo>
                  <a:lnTo>
                    <a:pt x="249" y="60"/>
                  </a:lnTo>
                  <a:lnTo>
                    <a:pt x="249" y="60"/>
                  </a:lnTo>
                  <a:lnTo>
                    <a:pt x="249" y="60"/>
                  </a:lnTo>
                  <a:lnTo>
                    <a:pt x="249" y="59"/>
                  </a:lnTo>
                  <a:lnTo>
                    <a:pt x="249" y="59"/>
                  </a:lnTo>
                  <a:lnTo>
                    <a:pt x="249" y="59"/>
                  </a:lnTo>
                  <a:lnTo>
                    <a:pt x="249" y="57"/>
                  </a:lnTo>
                  <a:lnTo>
                    <a:pt x="249" y="57"/>
                  </a:lnTo>
                  <a:lnTo>
                    <a:pt x="247" y="57"/>
                  </a:lnTo>
                  <a:lnTo>
                    <a:pt x="247" y="57"/>
                  </a:lnTo>
                  <a:lnTo>
                    <a:pt x="247" y="59"/>
                  </a:lnTo>
                  <a:lnTo>
                    <a:pt x="247" y="57"/>
                  </a:lnTo>
                  <a:lnTo>
                    <a:pt x="247" y="57"/>
                  </a:lnTo>
                  <a:lnTo>
                    <a:pt x="245" y="57"/>
                  </a:lnTo>
                  <a:lnTo>
                    <a:pt x="245" y="57"/>
                  </a:lnTo>
                  <a:lnTo>
                    <a:pt x="245" y="55"/>
                  </a:lnTo>
                  <a:lnTo>
                    <a:pt x="245" y="55"/>
                  </a:lnTo>
                  <a:lnTo>
                    <a:pt x="243" y="55"/>
                  </a:lnTo>
                  <a:lnTo>
                    <a:pt x="243" y="55"/>
                  </a:lnTo>
                  <a:lnTo>
                    <a:pt x="243" y="55"/>
                  </a:lnTo>
                  <a:lnTo>
                    <a:pt x="243" y="53"/>
                  </a:lnTo>
                  <a:lnTo>
                    <a:pt x="243" y="53"/>
                  </a:lnTo>
                  <a:lnTo>
                    <a:pt x="243" y="53"/>
                  </a:lnTo>
                  <a:lnTo>
                    <a:pt x="243" y="51"/>
                  </a:lnTo>
                  <a:lnTo>
                    <a:pt x="243" y="51"/>
                  </a:lnTo>
                  <a:lnTo>
                    <a:pt x="242" y="53"/>
                  </a:lnTo>
                  <a:lnTo>
                    <a:pt x="242" y="51"/>
                  </a:lnTo>
                  <a:lnTo>
                    <a:pt x="242" y="51"/>
                  </a:lnTo>
                  <a:lnTo>
                    <a:pt x="242" y="51"/>
                  </a:lnTo>
                  <a:lnTo>
                    <a:pt x="242" y="51"/>
                  </a:lnTo>
                  <a:lnTo>
                    <a:pt x="240" y="49"/>
                  </a:lnTo>
                  <a:lnTo>
                    <a:pt x="240" y="49"/>
                  </a:lnTo>
                  <a:lnTo>
                    <a:pt x="240" y="49"/>
                  </a:lnTo>
                  <a:lnTo>
                    <a:pt x="240" y="49"/>
                  </a:lnTo>
                  <a:lnTo>
                    <a:pt x="238" y="49"/>
                  </a:lnTo>
                  <a:lnTo>
                    <a:pt x="238" y="48"/>
                  </a:lnTo>
                  <a:lnTo>
                    <a:pt x="238" y="48"/>
                  </a:lnTo>
                  <a:lnTo>
                    <a:pt x="238" y="48"/>
                  </a:lnTo>
                  <a:lnTo>
                    <a:pt x="238" y="48"/>
                  </a:lnTo>
                  <a:lnTo>
                    <a:pt x="236" y="48"/>
                  </a:lnTo>
                  <a:lnTo>
                    <a:pt x="236" y="48"/>
                  </a:lnTo>
                  <a:lnTo>
                    <a:pt x="236" y="46"/>
                  </a:lnTo>
                  <a:lnTo>
                    <a:pt x="236" y="44"/>
                  </a:lnTo>
                  <a:lnTo>
                    <a:pt x="236" y="44"/>
                  </a:lnTo>
                  <a:lnTo>
                    <a:pt x="236" y="44"/>
                  </a:lnTo>
                  <a:lnTo>
                    <a:pt x="236" y="42"/>
                  </a:lnTo>
                  <a:lnTo>
                    <a:pt x="236" y="42"/>
                  </a:lnTo>
                  <a:lnTo>
                    <a:pt x="236" y="42"/>
                  </a:lnTo>
                  <a:lnTo>
                    <a:pt x="236" y="42"/>
                  </a:lnTo>
                  <a:lnTo>
                    <a:pt x="236" y="42"/>
                  </a:lnTo>
                  <a:lnTo>
                    <a:pt x="236" y="42"/>
                  </a:lnTo>
                  <a:lnTo>
                    <a:pt x="236" y="42"/>
                  </a:lnTo>
                  <a:lnTo>
                    <a:pt x="236" y="42"/>
                  </a:lnTo>
                  <a:lnTo>
                    <a:pt x="234" y="42"/>
                  </a:lnTo>
                  <a:lnTo>
                    <a:pt x="234" y="42"/>
                  </a:lnTo>
                  <a:lnTo>
                    <a:pt x="234" y="40"/>
                  </a:lnTo>
                  <a:lnTo>
                    <a:pt x="234" y="40"/>
                  </a:lnTo>
                  <a:lnTo>
                    <a:pt x="234" y="40"/>
                  </a:lnTo>
                  <a:lnTo>
                    <a:pt x="232" y="40"/>
                  </a:lnTo>
                  <a:lnTo>
                    <a:pt x="232" y="40"/>
                  </a:lnTo>
                  <a:lnTo>
                    <a:pt x="232" y="40"/>
                  </a:lnTo>
                  <a:lnTo>
                    <a:pt x="232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40"/>
                  </a:lnTo>
                  <a:lnTo>
                    <a:pt x="229" y="40"/>
                  </a:lnTo>
                  <a:lnTo>
                    <a:pt x="229" y="40"/>
                  </a:lnTo>
                  <a:lnTo>
                    <a:pt x="229" y="40"/>
                  </a:lnTo>
                  <a:lnTo>
                    <a:pt x="229" y="38"/>
                  </a:lnTo>
                  <a:lnTo>
                    <a:pt x="229" y="38"/>
                  </a:lnTo>
                  <a:lnTo>
                    <a:pt x="229" y="38"/>
                  </a:lnTo>
                  <a:lnTo>
                    <a:pt x="229" y="38"/>
                  </a:lnTo>
                  <a:lnTo>
                    <a:pt x="229" y="38"/>
                  </a:lnTo>
                  <a:lnTo>
                    <a:pt x="227" y="37"/>
                  </a:lnTo>
                  <a:lnTo>
                    <a:pt x="227" y="37"/>
                  </a:lnTo>
                  <a:lnTo>
                    <a:pt x="227" y="37"/>
                  </a:lnTo>
                  <a:lnTo>
                    <a:pt x="225" y="37"/>
                  </a:lnTo>
                  <a:lnTo>
                    <a:pt x="225" y="37"/>
                  </a:lnTo>
                  <a:lnTo>
                    <a:pt x="225" y="37"/>
                  </a:lnTo>
                  <a:lnTo>
                    <a:pt x="225" y="37"/>
                  </a:lnTo>
                  <a:lnTo>
                    <a:pt x="225" y="37"/>
                  </a:lnTo>
                  <a:lnTo>
                    <a:pt x="225" y="37"/>
                  </a:lnTo>
                  <a:lnTo>
                    <a:pt x="225" y="38"/>
                  </a:lnTo>
                  <a:lnTo>
                    <a:pt x="225" y="38"/>
                  </a:lnTo>
                  <a:lnTo>
                    <a:pt x="225" y="38"/>
                  </a:lnTo>
                  <a:lnTo>
                    <a:pt x="225" y="38"/>
                  </a:lnTo>
                  <a:lnTo>
                    <a:pt x="225" y="38"/>
                  </a:lnTo>
                  <a:lnTo>
                    <a:pt x="225" y="38"/>
                  </a:lnTo>
                  <a:lnTo>
                    <a:pt x="225" y="38"/>
                  </a:lnTo>
                  <a:lnTo>
                    <a:pt x="223" y="38"/>
                  </a:lnTo>
                  <a:lnTo>
                    <a:pt x="223" y="38"/>
                  </a:lnTo>
                  <a:lnTo>
                    <a:pt x="221" y="38"/>
                  </a:lnTo>
                  <a:lnTo>
                    <a:pt x="221" y="37"/>
                  </a:lnTo>
                  <a:lnTo>
                    <a:pt x="221" y="37"/>
                  </a:lnTo>
                  <a:lnTo>
                    <a:pt x="221" y="37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0" y="35"/>
                  </a:lnTo>
                  <a:lnTo>
                    <a:pt x="220" y="35"/>
                  </a:lnTo>
                  <a:lnTo>
                    <a:pt x="220" y="35"/>
                  </a:lnTo>
                  <a:lnTo>
                    <a:pt x="220" y="35"/>
                  </a:lnTo>
                  <a:lnTo>
                    <a:pt x="220" y="35"/>
                  </a:lnTo>
                  <a:lnTo>
                    <a:pt x="220" y="35"/>
                  </a:lnTo>
                  <a:lnTo>
                    <a:pt x="218" y="35"/>
                  </a:lnTo>
                  <a:lnTo>
                    <a:pt x="218" y="35"/>
                  </a:lnTo>
                  <a:lnTo>
                    <a:pt x="218" y="33"/>
                  </a:lnTo>
                  <a:lnTo>
                    <a:pt x="218" y="33"/>
                  </a:lnTo>
                  <a:lnTo>
                    <a:pt x="218" y="33"/>
                  </a:lnTo>
                  <a:lnTo>
                    <a:pt x="218" y="33"/>
                  </a:lnTo>
                  <a:lnTo>
                    <a:pt x="218" y="33"/>
                  </a:lnTo>
                  <a:lnTo>
                    <a:pt x="216" y="33"/>
                  </a:lnTo>
                  <a:lnTo>
                    <a:pt x="216" y="33"/>
                  </a:lnTo>
                  <a:lnTo>
                    <a:pt x="216" y="33"/>
                  </a:lnTo>
                  <a:lnTo>
                    <a:pt x="214" y="33"/>
                  </a:lnTo>
                  <a:lnTo>
                    <a:pt x="214" y="33"/>
                  </a:lnTo>
                  <a:lnTo>
                    <a:pt x="214" y="33"/>
                  </a:lnTo>
                  <a:lnTo>
                    <a:pt x="214" y="31"/>
                  </a:lnTo>
                  <a:lnTo>
                    <a:pt x="212" y="33"/>
                  </a:lnTo>
                  <a:lnTo>
                    <a:pt x="212" y="33"/>
                  </a:lnTo>
                  <a:lnTo>
                    <a:pt x="212" y="33"/>
                  </a:lnTo>
                  <a:lnTo>
                    <a:pt x="210" y="33"/>
                  </a:lnTo>
                  <a:lnTo>
                    <a:pt x="210" y="33"/>
                  </a:lnTo>
                  <a:lnTo>
                    <a:pt x="210" y="33"/>
                  </a:lnTo>
                  <a:lnTo>
                    <a:pt x="210" y="33"/>
                  </a:lnTo>
                  <a:lnTo>
                    <a:pt x="209" y="31"/>
                  </a:lnTo>
                  <a:lnTo>
                    <a:pt x="209" y="33"/>
                  </a:lnTo>
                  <a:lnTo>
                    <a:pt x="207" y="31"/>
                  </a:lnTo>
                  <a:lnTo>
                    <a:pt x="207" y="31"/>
                  </a:lnTo>
                  <a:lnTo>
                    <a:pt x="207" y="31"/>
                  </a:lnTo>
                  <a:lnTo>
                    <a:pt x="205" y="31"/>
                  </a:lnTo>
                  <a:lnTo>
                    <a:pt x="203" y="31"/>
                  </a:lnTo>
                  <a:lnTo>
                    <a:pt x="201" y="31"/>
                  </a:lnTo>
                  <a:lnTo>
                    <a:pt x="201" y="33"/>
                  </a:lnTo>
                  <a:lnTo>
                    <a:pt x="200" y="33"/>
                  </a:lnTo>
                  <a:lnTo>
                    <a:pt x="200" y="33"/>
                  </a:lnTo>
                  <a:lnTo>
                    <a:pt x="200" y="33"/>
                  </a:lnTo>
                  <a:lnTo>
                    <a:pt x="200" y="33"/>
                  </a:lnTo>
                  <a:lnTo>
                    <a:pt x="198" y="33"/>
                  </a:lnTo>
                  <a:lnTo>
                    <a:pt x="198" y="33"/>
                  </a:lnTo>
                  <a:lnTo>
                    <a:pt x="196" y="33"/>
                  </a:lnTo>
                  <a:lnTo>
                    <a:pt x="194" y="33"/>
                  </a:lnTo>
                  <a:lnTo>
                    <a:pt x="194" y="33"/>
                  </a:lnTo>
                  <a:lnTo>
                    <a:pt x="192" y="33"/>
                  </a:lnTo>
                  <a:lnTo>
                    <a:pt x="192" y="33"/>
                  </a:lnTo>
                  <a:lnTo>
                    <a:pt x="192" y="33"/>
                  </a:lnTo>
                  <a:lnTo>
                    <a:pt x="192" y="33"/>
                  </a:lnTo>
                  <a:lnTo>
                    <a:pt x="190" y="33"/>
                  </a:lnTo>
                  <a:lnTo>
                    <a:pt x="190" y="33"/>
                  </a:lnTo>
                  <a:lnTo>
                    <a:pt x="190" y="33"/>
                  </a:lnTo>
                  <a:lnTo>
                    <a:pt x="189" y="35"/>
                  </a:lnTo>
                  <a:lnTo>
                    <a:pt x="187" y="35"/>
                  </a:lnTo>
                  <a:lnTo>
                    <a:pt x="185" y="35"/>
                  </a:lnTo>
                  <a:lnTo>
                    <a:pt x="183" y="35"/>
                  </a:lnTo>
                  <a:lnTo>
                    <a:pt x="183" y="37"/>
                  </a:lnTo>
                  <a:lnTo>
                    <a:pt x="183" y="37"/>
                  </a:lnTo>
                  <a:lnTo>
                    <a:pt x="183" y="37"/>
                  </a:lnTo>
                  <a:lnTo>
                    <a:pt x="183" y="37"/>
                  </a:lnTo>
                  <a:lnTo>
                    <a:pt x="181" y="37"/>
                  </a:lnTo>
                  <a:lnTo>
                    <a:pt x="181" y="37"/>
                  </a:lnTo>
                  <a:lnTo>
                    <a:pt x="181" y="38"/>
                  </a:lnTo>
                  <a:lnTo>
                    <a:pt x="181" y="38"/>
                  </a:lnTo>
                  <a:lnTo>
                    <a:pt x="181" y="40"/>
                  </a:lnTo>
                  <a:lnTo>
                    <a:pt x="181" y="40"/>
                  </a:lnTo>
                  <a:lnTo>
                    <a:pt x="179" y="40"/>
                  </a:lnTo>
                  <a:lnTo>
                    <a:pt x="179" y="42"/>
                  </a:lnTo>
                  <a:lnTo>
                    <a:pt x="179" y="42"/>
                  </a:lnTo>
                  <a:lnTo>
                    <a:pt x="179" y="44"/>
                  </a:lnTo>
                  <a:lnTo>
                    <a:pt x="179" y="44"/>
                  </a:lnTo>
                  <a:lnTo>
                    <a:pt x="178" y="44"/>
                  </a:lnTo>
                  <a:lnTo>
                    <a:pt x="178" y="46"/>
                  </a:lnTo>
                  <a:lnTo>
                    <a:pt x="178" y="46"/>
                  </a:lnTo>
                  <a:lnTo>
                    <a:pt x="178" y="48"/>
                  </a:lnTo>
                  <a:lnTo>
                    <a:pt x="176" y="48"/>
                  </a:lnTo>
                  <a:lnTo>
                    <a:pt x="176" y="48"/>
                  </a:lnTo>
                  <a:lnTo>
                    <a:pt x="176" y="48"/>
                  </a:lnTo>
                  <a:lnTo>
                    <a:pt x="174" y="48"/>
                  </a:lnTo>
                  <a:lnTo>
                    <a:pt x="174" y="48"/>
                  </a:lnTo>
                  <a:lnTo>
                    <a:pt x="174" y="48"/>
                  </a:lnTo>
                  <a:lnTo>
                    <a:pt x="176" y="48"/>
                  </a:lnTo>
                  <a:lnTo>
                    <a:pt x="176" y="46"/>
                  </a:lnTo>
                  <a:lnTo>
                    <a:pt x="176" y="46"/>
                  </a:lnTo>
                  <a:lnTo>
                    <a:pt x="176" y="46"/>
                  </a:lnTo>
                  <a:lnTo>
                    <a:pt x="176" y="46"/>
                  </a:lnTo>
                  <a:lnTo>
                    <a:pt x="178" y="44"/>
                  </a:lnTo>
                  <a:lnTo>
                    <a:pt x="178" y="44"/>
                  </a:lnTo>
                  <a:lnTo>
                    <a:pt x="178" y="44"/>
                  </a:lnTo>
                  <a:lnTo>
                    <a:pt x="178" y="42"/>
                  </a:lnTo>
                  <a:lnTo>
                    <a:pt x="178" y="42"/>
                  </a:lnTo>
                  <a:lnTo>
                    <a:pt x="178" y="42"/>
                  </a:lnTo>
                  <a:lnTo>
                    <a:pt x="178" y="42"/>
                  </a:lnTo>
                  <a:lnTo>
                    <a:pt x="178" y="42"/>
                  </a:lnTo>
                  <a:lnTo>
                    <a:pt x="178" y="40"/>
                  </a:lnTo>
                  <a:lnTo>
                    <a:pt x="178" y="40"/>
                  </a:lnTo>
                  <a:lnTo>
                    <a:pt x="178" y="38"/>
                  </a:lnTo>
                  <a:lnTo>
                    <a:pt x="178" y="38"/>
                  </a:lnTo>
                  <a:lnTo>
                    <a:pt x="179" y="37"/>
                  </a:lnTo>
                  <a:lnTo>
                    <a:pt x="181" y="35"/>
                  </a:lnTo>
                  <a:lnTo>
                    <a:pt x="181" y="35"/>
                  </a:lnTo>
                  <a:lnTo>
                    <a:pt x="183" y="35"/>
                  </a:lnTo>
                  <a:lnTo>
                    <a:pt x="183" y="33"/>
                  </a:lnTo>
                  <a:lnTo>
                    <a:pt x="185" y="31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28"/>
                  </a:lnTo>
                  <a:lnTo>
                    <a:pt x="185" y="28"/>
                  </a:lnTo>
                  <a:lnTo>
                    <a:pt x="185" y="28"/>
                  </a:lnTo>
                  <a:lnTo>
                    <a:pt x="185" y="28"/>
                  </a:lnTo>
                  <a:lnTo>
                    <a:pt x="185" y="28"/>
                  </a:lnTo>
                  <a:lnTo>
                    <a:pt x="183" y="29"/>
                  </a:lnTo>
                  <a:lnTo>
                    <a:pt x="183" y="29"/>
                  </a:lnTo>
                  <a:lnTo>
                    <a:pt x="183" y="29"/>
                  </a:lnTo>
                  <a:lnTo>
                    <a:pt x="183" y="29"/>
                  </a:lnTo>
                  <a:lnTo>
                    <a:pt x="181" y="29"/>
                  </a:lnTo>
                  <a:lnTo>
                    <a:pt x="181" y="29"/>
                  </a:lnTo>
                  <a:lnTo>
                    <a:pt x="181" y="29"/>
                  </a:lnTo>
                  <a:lnTo>
                    <a:pt x="181" y="29"/>
                  </a:lnTo>
                  <a:lnTo>
                    <a:pt x="181" y="31"/>
                  </a:lnTo>
                  <a:lnTo>
                    <a:pt x="181" y="31"/>
                  </a:lnTo>
                  <a:lnTo>
                    <a:pt x="181" y="31"/>
                  </a:lnTo>
                  <a:lnTo>
                    <a:pt x="179" y="33"/>
                  </a:lnTo>
                  <a:lnTo>
                    <a:pt x="179" y="33"/>
                  </a:lnTo>
                  <a:lnTo>
                    <a:pt x="178" y="33"/>
                  </a:lnTo>
                  <a:lnTo>
                    <a:pt x="178" y="35"/>
                  </a:lnTo>
                  <a:lnTo>
                    <a:pt x="178" y="35"/>
                  </a:lnTo>
                  <a:lnTo>
                    <a:pt x="176" y="35"/>
                  </a:lnTo>
                  <a:lnTo>
                    <a:pt x="176" y="35"/>
                  </a:lnTo>
                  <a:lnTo>
                    <a:pt x="176" y="37"/>
                  </a:lnTo>
                  <a:lnTo>
                    <a:pt x="174" y="38"/>
                  </a:lnTo>
                  <a:lnTo>
                    <a:pt x="172" y="40"/>
                  </a:lnTo>
                  <a:lnTo>
                    <a:pt x="170" y="42"/>
                  </a:lnTo>
                  <a:lnTo>
                    <a:pt x="170" y="42"/>
                  </a:lnTo>
                  <a:lnTo>
                    <a:pt x="168" y="44"/>
                  </a:lnTo>
                  <a:lnTo>
                    <a:pt x="168" y="44"/>
                  </a:lnTo>
                  <a:lnTo>
                    <a:pt x="168" y="44"/>
                  </a:lnTo>
                  <a:lnTo>
                    <a:pt x="168" y="44"/>
                  </a:lnTo>
                  <a:lnTo>
                    <a:pt x="168" y="44"/>
                  </a:lnTo>
                  <a:lnTo>
                    <a:pt x="168" y="42"/>
                  </a:lnTo>
                  <a:lnTo>
                    <a:pt x="168" y="42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5" y="44"/>
                  </a:lnTo>
                  <a:lnTo>
                    <a:pt x="165" y="46"/>
                  </a:lnTo>
                  <a:lnTo>
                    <a:pt x="165" y="46"/>
                  </a:lnTo>
                  <a:lnTo>
                    <a:pt x="165" y="46"/>
                  </a:lnTo>
                  <a:lnTo>
                    <a:pt x="165" y="46"/>
                  </a:lnTo>
                  <a:lnTo>
                    <a:pt x="167" y="46"/>
                  </a:lnTo>
                  <a:lnTo>
                    <a:pt x="167" y="46"/>
                  </a:lnTo>
                  <a:lnTo>
                    <a:pt x="167" y="46"/>
                  </a:lnTo>
                  <a:lnTo>
                    <a:pt x="167" y="46"/>
                  </a:lnTo>
                  <a:lnTo>
                    <a:pt x="167" y="46"/>
                  </a:lnTo>
                  <a:lnTo>
                    <a:pt x="167" y="46"/>
                  </a:lnTo>
                  <a:lnTo>
                    <a:pt x="167" y="48"/>
                  </a:lnTo>
                  <a:lnTo>
                    <a:pt x="167" y="48"/>
                  </a:lnTo>
                  <a:lnTo>
                    <a:pt x="167" y="48"/>
                  </a:lnTo>
                  <a:lnTo>
                    <a:pt x="165" y="49"/>
                  </a:lnTo>
                  <a:lnTo>
                    <a:pt x="165" y="51"/>
                  </a:lnTo>
                  <a:lnTo>
                    <a:pt x="165" y="51"/>
                  </a:lnTo>
                  <a:lnTo>
                    <a:pt x="165" y="53"/>
                  </a:lnTo>
                  <a:lnTo>
                    <a:pt x="163" y="57"/>
                  </a:lnTo>
                  <a:lnTo>
                    <a:pt x="163" y="57"/>
                  </a:lnTo>
                  <a:lnTo>
                    <a:pt x="163" y="57"/>
                  </a:lnTo>
                  <a:lnTo>
                    <a:pt x="163" y="57"/>
                  </a:lnTo>
                  <a:lnTo>
                    <a:pt x="161" y="59"/>
                  </a:lnTo>
                  <a:lnTo>
                    <a:pt x="161" y="59"/>
                  </a:lnTo>
                  <a:lnTo>
                    <a:pt x="161" y="59"/>
                  </a:lnTo>
                  <a:lnTo>
                    <a:pt x="161" y="59"/>
                  </a:lnTo>
                  <a:lnTo>
                    <a:pt x="161" y="59"/>
                  </a:lnTo>
                  <a:lnTo>
                    <a:pt x="159" y="57"/>
                  </a:lnTo>
                  <a:lnTo>
                    <a:pt x="159" y="57"/>
                  </a:lnTo>
                  <a:lnTo>
                    <a:pt x="159" y="57"/>
                  </a:lnTo>
                  <a:lnTo>
                    <a:pt x="159" y="57"/>
                  </a:lnTo>
                  <a:lnTo>
                    <a:pt x="159" y="57"/>
                  </a:lnTo>
                  <a:lnTo>
                    <a:pt x="159" y="57"/>
                  </a:lnTo>
                  <a:lnTo>
                    <a:pt x="161" y="57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3"/>
                  </a:lnTo>
                  <a:lnTo>
                    <a:pt x="161" y="51"/>
                  </a:lnTo>
                  <a:lnTo>
                    <a:pt x="161" y="51"/>
                  </a:lnTo>
                  <a:lnTo>
                    <a:pt x="161" y="51"/>
                  </a:lnTo>
                  <a:lnTo>
                    <a:pt x="159" y="49"/>
                  </a:lnTo>
                  <a:lnTo>
                    <a:pt x="159" y="48"/>
                  </a:lnTo>
                  <a:lnTo>
                    <a:pt x="159" y="48"/>
                  </a:lnTo>
                  <a:lnTo>
                    <a:pt x="159" y="48"/>
                  </a:lnTo>
                  <a:lnTo>
                    <a:pt x="159" y="46"/>
                  </a:lnTo>
                  <a:lnTo>
                    <a:pt x="159" y="46"/>
                  </a:lnTo>
                  <a:lnTo>
                    <a:pt x="159" y="46"/>
                  </a:lnTo>
                  <a:lnTo>
                    <a:pt x="159" y="46"/>
                  </a:lnTo>
                  <a:lnTo>
                    <a:pt x="159" y="44"/>
                  </a:lnTo>
                  <a:lnTo>
                    <a:pt x="159" y="44"/>
                  </a:lnTo>
                  <a:lnTo>
                    <a:pt x="159" y="44"/>
                  </a:lnTo>
                  <a:lnTo>
                    <a:pt x="159" y="44"/>
                  </a:lnTo>
                  <a:lnTo>
                    <a:pt x="159" y="42"/>
                  </a:lnTo>
                  <a:lnTo>
                    <a:pt x="159" y="42"/>
                  </a:lnTo>
                  <a:lnTo>
                    <a:pt x="159" y="42"/>
                  </a:lnTo>
                  <a:lnTo>
                    <a:pt x="159" y="42"/>
                  </a:lnTo>
                  <a:lnTo>
                    <a:pt x="159" y="42"/>
                  </a:lnTo>
                  <a:lnTo>
                    <a:pt x="159" y="42"/>
                  </a:lnTo>
                  <a:lnTo>
                    <a:pt x="159" y="40"/>
                  </a:lnTo>
                  <a:lnTo>
                    <a:pt x="159" y="40"/>
                  </a:lnTo>
                  <a:lnTo>
                    <a:pt x="159" y="40"/>
                  </a:lnTo>
                  <a:lnTo>
                    <a:pt x="159" y="38"/>
                  </a:lnTo>
                  <a:lnTo>
                    <a:pt x="159" y="37"/>
                  </a:lnTo>
                  <a:lnTo>
                    <a:pt x="159" y="35"/>
                  </a:lnTo>
                  <a:lnTo>
                    <a:pt x="159" y="35"/>
                  </a:lnTo>
                  <a:lnTo>
                    <a:pt x="159" y="33"/>
                  </a:lnTo>
                  <a:lnTo>
                    <a:pt x="159" y="31"/>
                  </a:lnTo>
                  <a:lnTo>
                    <a:pt x="159" y="31"/>
                  </a:lnTo>
                  <a:lnTo>
                    <a:pt x="159" y="29"/>
                  </a:lnTo>
                  <a:lnTo>
                    <a:pt x="157" y="28"/>
                  </a:lnTo>
                  <a:lnTo>
                    <a:pt x="157" y="28"/>
                  </a:lnTo>
                  <a:lnTo>
                    <a:pt x="156" y="28"/>
                  </a:lnTo>
                  <a:lnTo>
                    <a:pt x="156" y="28"/>
                  </a:lnTo>
                  <a:lnTo>
                    <a:pt x="156" y="26"/>
                  </a:lnTo>
                  <a:lnTo>
                    <a:pt x="154" y="26"/>
                  </a:lnTo>
                  <a:lnTo>
                    <a:pt x="154" y="26"/>
                  </a:lnTo>
                  <a:lnTo>
                    <a:pt x="154" y="26"/>
                  </a:lnTo>
                  <a:lnTo>
                    <a:pt x="154" y="26"/>
                  </a:lnTo>
                  <a:lnTo>
                    <a:pt x="154" y="26"/>
                  </a:lnTo>
                  <a:lnTo>
                    <a:pt x="152" y="26"/>
                  </a:lnTo>
                  <a:lnTo>
                    <a:pt x="152" y="26"/>
                  </a:lnTo>
                  <a:lnTo>
                    <a:pt x="152" y="26"/>
                  </a:lnTo>
                  <a:lnTo>
                    <a:pt x="152" y="26"/>
                  </a:lnTo>
                  <a:lnTo>
                    <a:pt x="152" y="26"/>
                  </a:lnTo>
                  <a:lnTo>
                    <a:pt x="152" y="24"/>
                  </a:lnTo>
                  <a:lnTo>
                    <a:pt x="152" y="22"/>
                  </a:lnTo>
                  <a:lnTo>
                    <a:pt x="152" y="22"/>
                  </a:lnTo>
                  <a:lnTo>
                    <a:pt x="152" y="20"/>
                  </a:lnTo>
                  <a:lnTo>
                    <a:pt x="152" y="20"/>
                  </a:lnTo>
                  <a:lnTo>
                    <a:pt x="152" y="20"/>
                  </a:lnTo>
                  <a:lnTo>
                    <a:pt x="152" y="18"/>
                  </a:lnTo>
                  <a:lnTo>
                    <a:pt x="152" y="18"/>
                  </a:lnTo>
                  <a:lnTo>
                    <a:pt x="150" y="17"/>
                  </a:lnTo>
                  <a:lnTo>
                    <a:pt x="150" y="17"/>
                  </a:lnTo>
                  <a:lnTo>
                    <a:pt x="150" y="17"/>
                  </a:lnTo>
                  <a:lnTo>
                    <a:pt x="150" y="17"/>
                  </a:lnTo>
                  <a:lnTo>
                    <a:pt x="147" y="15"/>
                  </a:lnTo>
                  <a:lnTo>
                    <a:pt x="145" y="15"/>
                  </a:lnTo>
                  <a:lnTo>
                    <a:pt x="143" y="17"/>
                  </a:lnTo>
                  <a:lnTo>
                    <a:pt x="141" y="15"/>
                  </a:lnTo>
                  <a:lnTo>
                    <a:pt x="139" y="13"/>
                  </a:lnTo>
                  <a:lnTo>
                    <a:pt x="139" y="13"/>
                  </a:lnTo>
                  <a:lnTo>
                    <a:pt x="139" y="13"/>
                  </a:lnTo>
                  <a:lnTo>
                    <a:pt x="139" y="11"/>
                  </a:lnTo>
                  <a:lnTo>
                    <a:pt x="139" y="11"/>
                  </a:lnTo>
                  <a:lnTo>
                    <a:pt x="139" y="11"/>
                  </a:lnTo>
                  <a:lnTo>
                    <a:pt x="139" y="11"/>
                  </a:lnTo>
                  <a:lnTo>
                    <a:pt x="139" y="11"/>
                  </a:lnTo>
                  <a:lnTo>
                    <a:pt x="139" y="9"/>
                  </a:lnTo>
                  <a:lnTo>
                    <a:pt x="139" y="9"/>
                  </a:lnTo>
                  <a:lnTo>
                    <a:pt x="139" y="9"/>
                  </a:lnTo>
                  <a:lnTo>
                    <a:pt x="139" y="7"/>
                  </a:lnTo>
                  <a:lnTo>
                    <a:pt x="139" y="6"/>
                  </a:lnTo>
                  <a:lnTo>
                    <a:pt x="139" y="6"/>
                  </a:lnTo>
                  <a:lnTo>
                    <a:pt x="139" y="6"/>
                  </a:lnTo>
                  <a:lnTo>
                    <a:pt x="139" y="6"/>
                  </a:lnTo>
                  <a:lnTo>
                    <a:pt x="139" y="4"/>
                  </a:lnTo>
                  <a:lnTo>
                    <a:pt x="139" y="4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36" y="4"/>
                  </a:lnTo>
                  <a:lnTo>
                    <a:pt x="136" y="4"/>
                  </a:lnTo>
                  <a:lnTo>
                    <a:pt x="134" y="6"/>
                  </a:lnTo>
                  <a:lnTo>
                    <a:pt x="134" y="6"/>
                  </a:lnTo>
                  <a:lnTo>
                    <a:pt x="132" y="7"/>
                  </a:lnTo>
                  <a:lnTo>
                    <a:pt x="132" y="9"/>
                  </a:lnTo>
                  <a:lnTo>
                    <a:pt x="130" y="11"/>
                  </a:lnTo>
                  <a:lnTo>
                    <a:pt x="128" y="13"/>
                  </a:lnTo>
                  <a:lnTo>
                    <a:pt x="128" y="13"/>
                  </a:lnTo>
                  <a:lnTo>
                    <a:pt x="128" y="15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5" y="15"/>
                  </a:lnTo>
                  <a:lnTo>
                    <a:pt x="125" y="17"/>
                  </a:lnTo>
                  <a:lnTo>
                    <a:pt x="125" y="17"/>
                  </a:lnTo>
                  <a:lnTo>
                    <a:pt x="125" y="18"/>
                  </a:lnTo>
                  <a:lnTo>
                    <a:pt x="123" y="18"/>
                  </a:lnTo>
                  <a:lnTo>
                    <a:pt x="123" y="18"/>
                  </a:lnTo>
                  <a:lnTo>
                    <a:pt x="121" y="20"/>
                  </a:lnTo>
                  <a:lnTo>
                    <a:pt x="119" y="22"/>
                  </a:lnTo>
                  <a:lnTo>
                    <a:pt x="119" y="22"/>
                  </a:lnTo>
                  <a:lnTo>
                    <a:pt x="119" y="24"/>
                  </a:lnTo>
                  <a:lnTo>
                    <a:pt x="119" y="24"/>
                  </a:lnTo>
                  <a:lnTo>
                    <a:pt x="119" y="26"/>
                  </a:lnTo>
                  <a:lnTo>
                    <a:pt x="117" y="28"/>
                  </a:lnTo>
                  <a:lnTo>
                    <a:pt x="117" y="29"/>
                  </a:lnTo>
                  <a:lnTo>
                    <a:pt x="117" y="29"/>
                  </a:lnTo>
                  <a:lnTo>
                    <a:pt x="117" y="31"/>
                  </a:lnTo>
                  <a:lnTo>
                    <a:pt x="117" y="33"/>
                  </a:lnTo>
                  <a:lnTo>
                    <a:pt x="115" y="33"/>
                  </a:lnTo>
                  <a:lnTo>
                    <a:pt x="115" y="33"/>
                  </a:lnTo>
                  <a:lnTo>
                    <a:pt x="115" y="35"/>
                  </a:lnTo>
                  <a:lnTo>
                    <a:pt x="114" y="35"/>
                  </a:lnTo>
                  <a:lnTo>
                    <a:pt x="114" y="37"/>
                  </a:lnTo>
                  <a:lnTo>
                    <a:pt x="112" y="37"/>
                  </a:lnTo>
                  <a:lnTo>
                    <a:pt x="110" y="37"/>
                  </a:lnTo>
                  <a:lnTo>
                    <a:pt x="110" y="37"/>
                  </a:lnTo>
                  <a:lnTo>
                    <a:pt x="110" y="37"/>
                  </a:lnTo>
                  <a:lnTo>
                    <a:pt x="110" y="35"/>
                  </a:lnTo>
                  <a:lnTo>
                    <a:pt x="110" y="35"/>
                  </a:lnTo>
                  <a:lnTo>
                    <a:pt x="110" y="37"/>
                  </a:lnTo>
                  <a:lnTo>
                    <a:pt x="108" y="37"/>
                  </a:lnTo>
                  <a:lnTo>
                    <a:pt x="108" y="37"/>
                  </a:lnTo>
                  <a:lnTo>
                    <a:pt x="106" y="38"/>
                  </a:lnTo>
                  <a:lnTo>
                    <a:pt x="106" y="38"/>
                  </a:lnTo>
                  <a:lnTo>
                    <a:pt x="105" y="40"/>
                  </a:lnTo>
                  <a:lnTo>
                    <a:pt x="105" y="38"/>
                  </a:lnTo>
                  <a:lnTo>
                    <a:pt x="103" y="38"/>
                  </a:lnTo>
                  <a:lnTo>
                    <a:pt x="103" y="38"/>
                  </a:lnTo>
                  <a:lnTo>
                    <a:pt x="103" y="38"/>
                  </a:lnTo>
                  <a:lnTo>
                    <a:pt x="101" y="38"/>
                  </a:lnTo>
                  <a:lnTo>
                    <a:pt x="101" y="38"/>
                  </a:lnTo>
                  <a:lnTo>
                    <a:pt x="101" y="38"/>
                  </a:lnTo>
                  <a:lnTo>
                    <a:pt x="101" y="38"/>
                  </a:lnTo>
                  <a:lnTo>
                    <a:pt x="99" y="40"/>
                  </a:lnTo>
                  <a:lnTo>
                    <a:pt x="99" y="42"/>
                  </a:lnTo>
                  <a:lnTo>
                    <a:pt x="99" y="42"/>
                  </a:lnTo>
                  <a:lnTo>
                    <a:pt x="97" y="46"/>
                  </a:lnTo>
                  <a:lnTo>
                    <a:pt x="95" y="48"/>
                  </a:lnTo>
                  <a:lnTo>
                    <a:pt x="95" y="49"/>
                  </a:lnTo>
                  <a:lnTo>
                    <a:pt x="94" y="49"/>
                  </a:lnTo>
                  <a:lnTo>
                    <a:pt x="92" y="53"/>
                  </a:lnTo>
                  <a:lnTo>
                    <a:pt x="88" y="55"/>
                  </a:lnTo>
                  <a:lnTo>
                    <a:pt x="86" y="57"/>
                  </a:lnTo>
                  <a:lnTo>
                    <a:pt x="86" y="57"/>
                  </a:lnTo>
                  <a:lnTo>
                    <a:pt x="84" y="59"/>
                  </a:lnTo>
                  <a:lnTo>
                    <a:pt x="84" y="59"/>
                  </a:lnTo>
                  <a:lnTo>
                    <a:pt x="83" y="60"/>
                  </a:lnTo>
                  <a:lnTo>
                    <a:pt x="81" y="60"/>
                  </a:lnTo>
                  <a:lnTo>
                    <a:pt x="79" y="62"/>
                  </a:lnTo>
                  <a:lnTo>
                    <a:pt x="77" y="62"/>
                  </a:lnTo>
                  <a:lnTo>
                    <a:pt x="77" y="62"/>
                  </a:lnTo>
                  <a:lnTo>
                    <a:pt x="75" y="62"/>
                  </a:lnTo>
                  <a:lnTo>
                    <a:pt x="73" y="62"/>
                  </a:lnTo>
                  <a:lnTo>
                    <a:pt x="73" y="62"/>
                  </a:lnTo>
                  <a:lnTo>
                    <a:pt x="72" y="62"/>
                  </a:lnTo>
                  <a:lnTo>
                    <a:pt x="72" y="62"/>
                  </a:lnTo>
                  <a:lnTo>
                    <a:pt x="70" y="62"/>
                  </a:lnTo>
                  <a:lnTo>
                    <a:pt x="68" y="64"/>
                  </a:lnTo>
                  <a:lnTo>
                    <a:pt x="66" y="66"/>
                  </a:lnTo>
                  <a:lnTo>
                    <a:pt x="64" y="66"/>
                  </a:lnTo>
                  <a:lnTo>
                    <a:pt x="64" y="66"/>
                  </a:lnTo>
                  <a:lnTo>
                    <a:pt x="62" y="66"/>
                  </a:lnTo>
                  <a:lnTo>
                    <a:pt x="62" y="66"/>
                  </a:lnTo>
                  <a:lnTo>
                    <a:pt x="61" y="66"/>
                  </a:lnTo>
                  <a:lnTo>
                    <a:pt x="61" y="66"/>
                  </a:lnTo>
                  <a:lnTo>
                    <a:pt x="59" y="66"/>
                  </a:lnTo>
                  <a:lnTo>
                    <a:pt x="57" y="66"/>
                  </a:lnTo>
                  <a:lnTo>
                    <a:pt x="55" y="66"/>
                  </a:lnTo>
                  <a:lnTo>
                    <a:pt x="52" y="68"/>
                  </a:lnTo>
                  <a:lnTo>
                    <a:pt x="50" y="68"/>
                  </a:lnTo>
                  <a:lnTo>
                    <a:pt x="50" y="68"/>
                  </a:lnTo>
                  <a:lnTo>
                    <a:pt x="50" y="68"/>
                  </a:lnTo>
                  <a:lnTo>
                    <a:pt x="48" y="70"/>
                  </a:lnTo>
                  <a:lnTo>
                    <a:pt x="48" y="70"/>
                  </a:lnTo>
                  <a:lnTo>
                    <a:pt x="48" y="70"/>
                  </a:lnTo>
                  <a:lnTo>
                    <a:pt x="46" y="70"/>
                  </a:lnTo>
                  <a:lnTo>
                    <a:pt x="46" y="71"/>
                  </a:lnTo>
                  <a:lnTo>
                    <a:pt x="44" y="71"/>
                  </a:lnTo>
                  <a:lnTo>
                    <a:pt x="44" y="73"/>
                  </a:lnTo>
                  <a:lnTo>
                    <a:pt x="42" y="75"/>
                  </a:lnTo>
                  <a:lnTo>
                    <a:pt x="41" y="79"/>
                  </a:lnTo>
                  <a:lnTo>
                    <a:pt x="39" y="81"/>
                  </a:lnTo>
                  <a:lnTo>
                    <a:pt x="39" y="82"/>
                  </a:lnTo>
                  <a:lnTo>
                    <a:pt x="35" y="84"/>
                  </a:lnTo>
                  <a:lnTo>
                    <a:pt x="35" y="86"/>
                  </a:lnTo>
                  <a:lnTo>
                    <a:pt x="33" y="86"/>
                  </a:lnTo>
                  <a:lnTo>
                    <a:pt x="33" y="88"/>
                  </a:lnTo>
                  <a:lnTo>
                    <a:pt x="31" y="90"/>
                  </a:lnTo>
                  <a:lnTo>
                    <a:pt x="30" y="91"/>
                  </a:lnTo>
                  <a:lnTo>
                    <a:pt x="30" y="91"/>
                  </a:lnTo>
                  <a:lnTo>
                    <a:pt x="28" y="91"/>
                  </a:lnTo>
                  <a:lnTo>
                    <a:pt x="28" y="93"/>
                  </a:lnTo>
                  <a:lnTo>
                    <a:pt x="24" y="93"/>
                  </a:lnTo>
                  <a:lnTo>
                    <a:pt x="24" y="95"/>
                  </a:lnTo>
                  <a:lnTo>
                    <a:pt x="22" y="95"/>
                  </a:lnTo>
                  <a:lnTo>
                    <a:pt x="20" y="95"/>
                  </a:lnTo>
                  <a:lnTo>
                    <a:pt x="17" y="97"/>
                  </a:lnTo>
                  <a:lnTo>
                    <a:pt x="15" y="99"/>
                  </a:lnTo>
                  <a:lnTo>
                    <a:pt x="13" y="99"/>
                  </a:lnTo>
                  <a:lnTo>
                    <a:pt x="13" y="101"/>
                  </a:lnTo>
                  <a:lnTo>
                    <a:pt x="11" y="101"/>
                  </a:lnTo>
                  <a:lnTo>
                    <a:pt x="11" y="101"/>
                  </a:lnTo>
                  <a:lnTo>
                    <a:pt x="11" y="101"/>
                  </a:lnTo>
                  <a:lnTo>
                    <a:pt x="11" y="101"/>
                  </a:lnTo>
                  <a:lnTo>
                    <a:pt x="9" y="102"/>
                  </a:lnTo>
                  <a:lnTo>
                    <a:pt x="9" y="101"/>
                  </a:lnTo>
                  <a:lnTo>
                    <a:pt x="8" y="101"/>
                  </a:lnTo>
                  <a:lnTo>
                    <a:pt x="8" y="101"/>
                  </a:lnTo>
                  <a:lnTo>
                    <a:pt x="8" y="101"/>
                  </a:lnTo>
                  <a:lnTo>
                    <a:pt x="8" y="101"/>
                  </a:lnTo>
                  <a:lnTo>
                    <a:pt x="8" y="102"/>
                  </a:lnTo>
                  <a:lnTo>
                    <a:pt x="8" y="102"/>
                  </a:lnTo>
                  <a:lnTo>
                    <a:pt x="6" y="102"/>
                  </a:lnTo>
                  <a:lnTo>
                    <a:pt x="4" y="104"/>
                  </a:lnTo>
                  <a:lnTo>
                    <a:pt x="4" y="106"/>
                  </a:lnTo>
                  <a:lnTo>
                    <a:pt x="2" y="108"/>
                  </a:lnTo>
                  <a:lnTo>
                    <a:pt x="0" y="108"/>
                  </a:lnTo>
                  <a:lnTo>
                    <a:pt x="0" y="108"/>
                  </a:lnTo>
                  <a:lnTo>
                    <a:pt x="4" y="112"/>
                  </a:lnTo>
                  <a:lnTo>
                    <a:pt x="4" y="112"/>
                  </a:lnTo>
                  <a:lnTo>
                    <a:pt x="6" y="110"/>
                  </a:lnTo>
                  <a:lnTo>
                    <a:pt x="8" y="110"/>
                  </a:lnTo>
                  <a:lnTo>
                    <a:pt x="8" y="110"/>
                  </a:lnTo>
                  <a:lnTo>
                    <a:pt x="8" y="108"/>
                  </a:lnTo>
                  <a:lnTo>
                    <a:pt x="9" y="110"/>
                  </a:lnTo>
                  <a:lnTo>
                    <a:pt x="11" y="110"/>
                  </a:lnTo>
                  <a:lnTo>
                    <a:pt x="11" y="110"/>
                  </a:lnTo>
                  <a:lnTo>
                    <a:pt x="11" y="112"/>
                  </a:lnTo>
                  <a:lnTo>
                    <a:pt x="11" y="112"/>
                  </a:lnTo>
                  <a:lnTo>
                    <a:pt x="11" y="112"/>
                  </a:lnTo>
                  <a:lnTo>
                    <a:pt x="13" y="112"/>
                  </a:lnTo>
                  <a:lnTo>
                    <a:pt x="13" y="112"/>
                  </a:lnTo>
                  <a:lnTo>
                    <a:pt x="13" y="112"/>
                  </a:lnTo>
                  <a:lnTo>
                    <a:pt x="15" y="113"/>
                  </a:lnTo>
                  <a:lnTo>
                    <a:pt x="15" y="113"/>
                  </a:lnTo>
                  <a:lnTo>
                    <a:pt x="17" y="113"/>
                  </a:lnTo>
                  <a:lnTo>
                    <a:pt x="19" y="113"/>
                  </a:lnTo>
                  <a:lnTo>
                    <a:pt x="19" y="113"/>
                  </a:lnTo>
                  <a:lnTo>
                    <a:pt x="20" y="115"/>
                  </a:lnTo>
                  <a:lnTo>
                    <a:pt x="22" y="117"/>
                  </a:lnTo>
                  <a:lnTo>
                    <a:pt x="24" y="119"/>
                  </a:lnTo>
                  <a:lnTo>
                    <a:pt x="24" y="121"/>
                  </a:lnTo>
                  <a:lnTo>
                    <a:pt x="26" y="124"/>
                  </a:lnTo>
                  <a:lnTo>
                    <a:pt x="28" y="126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32"/>
                  </a:lnTo>
                  <a:lnTo>
                    <a:pt x="31" y="132"/>
                  </a:lnTo>
                  <a:lnTo>
                    <a:pt x="48" y="134"/>
                  </a:lnTo>
                  <a:lnTo>
                    <a:pt x="83" y="139"/>
                  </a:lnTo>
                  <a:lnTo>
                    <a:pt x="121" y="143"/>
                  </a:lnTo>
                  <a:lnTo>
                    <a:pt x="130" y="146"/>
                  </a:lnTo>
                  <a:lnTo>
                    <a:pt x="132" y="146"/>
                  </a:lnTo>
                  <a:lnTo>
                    <a:pt x="137" y="148"/>
                  </a:lnTo>
                  <a:lnTo>
                    <a:pt x="145" y="152"/>
                  </a:lnTo>
                  <a:lnTo>
                    <a:pt x="147" y="152"/>
                  </a:lnTo>
                  <a:lnTo>
                    <a:pt x="148" y="152"/>
                  </a:lnTo>
                  <a:lnTo>
                    <a:pt x="148" y="152"/>
                  </a:lnTo>
                  <a:lnTo>
                    <a:pt x="148" y="152"/>
                  </a:lnTo>
                  <a:lnTo>
                    <a:pt x="150" y="152"/>
                  </a:lnTo>
                  <a:lnTo>
                    <a:pt x="150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4" y="152"/>
                  </a:lnTo>
                  <a:lnTo>
                    <a:pt x="154" y="152"/>
                  </a:lnTo>
                  <a:lnTo>
                    <a:pt x="156" y="152"/>
                  </a:lnTo>
                  <a:lnTo>
                    <a:pt x="156" y="152"/>
                  </a:lnTo>
                  <a:lnTo>
                    <a:pt x="157" y="152"/>
                  </a:lnTo>
                  <a:lnTo>
                    <a:pt x="157" y="152"/>
                  </a:lnTo>
                  <a:lnTo>
                    <a:pt x="159" y="152"/>
                  </a:lnTo>
                  <a:lnTo>
                    <a:pt x="159" y="152"/>
                  </a:lnTo>
                  <a:lnTo>
                    <a:pt x="161" y="152"/>
                  </a:lnTo>
                  <a:lnTo>
                    <a:pt x="161" y="154"/>
                  </a:lnTo>
                  <a:lnTo>
                    <a:pt x="163" y="154"/>
                  </a:lnTo>
                  <a:lnTo>
                    <a:pt x="163" y="154"/>
                  </a:lnTo>
                  <a:lnTo>
                    <a:pt x="165" y="154"/>
                  </a:lnTo>
                  <a:lnTo>
                    <a:pt x="165" y="154"/>
                  </a:lnTo>
                  <a:lnTo>
                    <a:pt x="167" y="152"/>
                  </a:lnTo>
                  <a:lnTo>
                    <a:pt x="167" y="150"/>
                  </a:lnTo>
                  <a:lnTo>
                    <a:pt x="167" y="150"/>
                  </a:lnTo>
                  <a:lnTo>
                    <a:pt x="167" y="152"/>
                  </a:lnTo>
                  <a:lnTo>
                    <a:pt x="168" y="152"/>
                  </a:lnTo>
                  <a:lnTo>
                    <a:pt x="168" y="152"/>
                  </a:lnTo>
                  <a:lnTo>
                    <a:pt x="170" y="150"/>
                  </a:lnTo>
                  <a:lnTo>
                    <a:pt x="172" y="150"/>
                  </a:lnTo>
                  <a:lnTo>
                    <a:pt x="172" y="150"/>
                  </a:lnTo>
                  <a:lnTo>
                    <a:pt x="174" y="150"/>
                  </a:lnTo>
                  <a:lnTo>
                    <a:pt x="176" y="150"/>
                  </a:lnTo>
                  <a:lnTo>
                    <a:pt x="176" y="150"/>
                  </a:lnTo>
                  <a:lnTo>
                    <a:pt x="176" y="152"/>
                  </a:lnTo>
                  <a:lnTo>
                    <a:pt x="178" y="152"/>
                  </a:lnTo>
                  <a:lnTo>
                    <a:pt x="179" y="150"/>
                  </a:lnTo>
                  <a:lnTo>
                    <a:pt x="179" y="150"/>
                  </a:lnTo>
                  <a:lnTo>
                    <a:pt x="183" y="152"/>
                  </a:lnTo>
                  <a:lnTo>
                    <a:pt x="183" y="152"/>
                  </a:lnTo>
                  <a:lnTo>
                    <a:pt x="185" y="152"/>
                  </a:lnTo>
                  <a:lnTo>
                    <a:pt x="185" y="150"/>
                  </a:lnTo>
                  <a:lnTo>
                    <a:pt x="187" y="150"/>
                  </a:lnTo>
                  <a:lnTo>
                    <a:pt x="187" y="150"/>
                  </a:lnTo>
                  <a:lnTo>
                    <a:pt x="189" y="152"/>
                  </a:lnTo>
                  <a:lnTo>
                    <a:pt x="190" y="154"/>
                  </a:lnTo>
                  <a:lnTo>
                    <a:pt x="192" y="154"/>
                  </a:lnTo>
                  <a:lnTo>
                    <a:pt x="194" y="154"/>
                  </a:lnTo>
                  <a:lnTo>
                    <a:pt x="196" y="152"/>
                  </a:lnTo>
                  <a:lnTo>
                    <a:pt x="198" y="154"/>
                  </a:lnTo>
                  <a:lnTo>
                    <a:pt x="200" y="154"/>
                  </a:lnTo>
                  <a:lnTo>
                    <a:pt x="201" y="154"/>
                  </a:lnTo>
                  <a:lnTo>
                    <a:pt x="201" y="154"/>
                  </a:lnTo>
                  <a:lnTo>
                    <a:pt x="203" y="152"/>
                  </a:lnTo>
                  <a:lnTo>
                    <a:pt x="203" y="152"/>
                  </a:lnTo>
                  <a:lnTo>
                    <a:pt x="205" y="154"/>
                  </a:lnTo>
                  <a:lnTo>
                    <a:pt x="205" y="154"/>
                  </a:lnTo>
                  <a:lnTo>
                    <a:pt x="207" y="154"/>
                  </a:lnTo>
                  <a:lnTo>
                    <a:pt x="207" y="154"/>
                  </a:lnTo>
                  <a:lnTo>
                    <a:pt x="209" y="154"/>
                  </a:lnTo>
                  <a:lnTo>
                    <a:pt x="209" y="154"/>
                  </a:lnTo>
                  <a:lnTo>
                    <a:pt x="210" y="154"/>
                  </a:lnTo>
                  <a:lnTo>
                    <a:pt x="210" y="155"/>
                  </a:lnTo>
                  <a:lnTo>
                    <a:pt x="210" y="157"/>
                  </a:lnTo>
                  <a:lnTo>
                    <a:pt x="210" y="157"/>
                  </a:lnTo>
                  <a:lnTo>
                    <a:pt x="212" y="159"/>
                  </a:lnTo>
                  <a:lnTo>
                    <a:pt x="212" y="159"/>
                  </a:lnTo>
                  <a:lnTo>
                    <a:pt x="212" y="159"/>
                  </a:lnTo>
                  <a:lnTo>
                    <a:pt x="214" y="159"/>
                  </a:lnTo>
                  <a:lnTo>
                    <a:pt x="214" y="159"/>
                  </a:lnTo>
                  <a:lnTo>
                    <a:pt x="214" y="161"/>
                  </a:lnTo>
                  <a:lnTo>
                    <a:pt x="214" y="161"/>
                  </a:lnTo>
                  <a:lnTo>
                    <a:pt x="212" y="163"/>
                  </a:lnTo>
                  <a:lnTo>
                    <a:pt x="212" y="163"/>
                  </a:lnTo>
                  <a:lnTo>
                    <a:pt x="212" y="165"/>
                  </a:lnTo>
                  <a:lnTo>
                    <a:pt x="210" y="166"/>
                  </a:lnTo>
                  <a:lnTo>
                    <a:pt x="210" y="166"/>
                  </a:lnTo>
                  <a:lnTo>
                    <a:pt x="210" y="168"/>
                  </a:lnTo>
                  <a:lnTo>
                    <a:pt x="210" y="168"/>
                  </a:lnTo>
                  <a:lnTo>
                    <a:pt x="212" y="170"/>
                  </a:lnTo>
                  <a:lnTo>
                    <a:pt x="212" y="170"/>
                  </a:lnTo>
                  <a:lnTo>
                    <a:pt x="214" y="170"/>
                  </a:lnTo>
                  <a:lnTo>
                    <a:pt x="214" y="170"/>
                  </a:lnTo>
                  <a:lnTo>
                    <a:pt x="216" y="170"/>
                  </a:lnTo>
                  <a:lnTo>
                    <a:pt x="218" y="170"/>
                  </a:lnTo>
                  <a:lnTo>
                    <a:pt x="220" y="170"/>
                  </a:lnTo>
                  <a:lnTo>
                    <a:pt x="221" y="170"/>
                  </a:lnTo>
                  <a:lnTo>
                    <a:pt x="223" y="168"/>
                  </a:lnTo>
                  <a:lnTo>
                    <a:pt x="223" y="170"/>
                  </a:lnTo>
                  <a:lnTo>
                    <a:pt x="223" y="170"/>
                  </a:lnTo>
                  <a:lnTo>
                    <a:pt x="223" y="170"/>
                  </a:lnTo>
                  <a:lnTo>
                    <a:pt x="225" y="172"/>
                  </a:lnTo>
                  <a:lnTo>
                    <a:pt x="225" y="172"/>
                  </a:lnTo>
                  <a:lnTo>
                    <a:pt x="229" y="172"/>
                  </a:lnTo>
                  <a:lnTo>
                    <a:pt x="229" y="172"/>
                  </a:lnTo>
                  <a:lnTo>
                    <a:pt x="231" y="172"/>
                  </a:lnTo>
                  <a:lnTo>
                    <a:pt x="234" y="172"/>
                  </a:lnTo>
                  <a:lnTo>
                    <a:pt x="234" y="172"/>
                  </a:lnTo>
                  <a:lnTo>
                    <a:pt x="234" y="172"/>
                  </a:lnTo>
                  <a:lnTo>
                    <a:pt x="236" y="174"/>
                  </a:lnTo>
                  <a:lnTo>
                    <a:pt x="238" y="176"/>
                  </a:lnTo>
                  <a:lnTo>
                    <a:pt x="238" y="176"/>
                  </a:lnTo>
                  <a:lnTo>
                    <a:pt x="238" y="176"/>
                  </a:lnTo>
                  <a:lnTo>
                    <a:pt x="240" y="176"/>
                  </a:lnTo>
                  <a:lnTo>
                    <a:pt x="240" y="176"/>
                  </a:lnTo>
                  <a:lnTo>
                    <a:pt x="242" y="176"/>
                  </a:lnTo>
                  <a:lnTo>
                    <a:pt x="242" y="177"/>
                  </a:lnTo>
                  <a:lnTo>
                    <a:pt x="242" y="177"/>
                  </a:lnTo>
                  <a:lnTo>
                    <a:pt x="243" y="179"/>
                  </a:lnTo>
                  <a:lnTo>
                    <a:pt x="243" y="179"/>
                  </a:lnTo>
                  <a:lnTo>
                    <a:pt x="243" y="179"/>
                  </a:lnTo>
                  <a:lnTo>
                    <a:pt x="242" y="181"/>
                  </a:lnTo>
                  <a:lnTo>
                    <a:pt x="242" y="181"/>
                  </a:lnTo>
                  <a:lnTo>
                    <a:pt x="240" y="183"/>
                  </a:lnTo>
                  <a:lnTo>
                    <a:pt x="242" y="185"/>
                  </a:lnTo>
                  <a:lnTo>
                    <a:pt x="243" y="185"/>
                  </a:lnTo>
                  <a:lnTo>
                    <a:pt x="243" y="187"/>
                  </a:lnTo>
                  <a:lnTo>
                    <a:pt x="245" y="188"/>
                  </a:lnTo>
                  <a:lnTo>
                    <a:pt x="245" y="188"/>
                  </a:lnTo>
                  <a:lnTo>
                    <a:pt x="245" y="192"/>
                  </a:lnTo>
                  <a:lnTo>
                    <a:pt x="245" y="194"/>
                  </a:lnTo>
                  <a:lnTo>
                    <a:pt x="245" y="194"/>
                  </a:lnTo>
                  <a:lnTo>
                    <a:pt x="243" y="194"/>
                  </a:lnTo>
                  <a:lnTo>
                    <a:pt x="242" y="194"/>
                  </a:lnTo>
                  <a:lnTo>
                    <a:pt x="242" y="194"/>
                  </a:lnTo>
                  <a:lnTo>
                    <a:pt x="242" y="194"/>
                  </a:lnTo>
                  <a:lnTo>
                    <a:pt x="242" y="194"/>
                  </a:lnTo>
                  <a:lnTo>
                    <a:pt x="243" y="196"/>
                  </a:lnTo>
                  <a:lnTo>
                    <a:pt x="245" y="197"/>
                  </a:lnTo>
                  <a:lnTo>
                    <a:pt x="245" y="199"/>
                  </a:lnTo>
                  <a:lnTo>
                    <a:pt x="247" y="201"/>
                  </a:lnTo>
                  <a:lnTo>
                    <a:pt x="247" y="201"/>
                  </a:lnTo>
                  <a:lnTo>
                    <a:pt x="247" y="203"/>
                  </a:lnTo>
                  <a:lnTo>
                    <a:pt x="245" y="205"/>
                  </a:lnTo>
                  <a:lnTo>
                    <a:pt x="245" y="205"/>
                  </a:lnTo>
                  <a:lnTo>
                    <a:pt x="245" y="205"/>
                  </a:lnTo>
                  <a:lnTo>
                    <a:pt x="245" y="207"/>
                  </a:lnTo>
                  <a:lnTo>
                    <a:pt x="243" y="207"/>
                  </a:lnTo>
                  <a:lnTo>
                    <a:pt x="243" y="208"/>
                  </a:lnTo>
                  <a:lnTo>
                    <a:pt x="242" y="208"/>
                  </a:lnTo>
                  <a:lnTo>
                    <a:pt x="242" y="210"/>
                  </a:lnTo>
                  <a:lnTo>
                    <a:pt x="242" y="210"/>
                  </a:lnTo>
                  <a:lnTo>
                    <a:pt x="243" y="212"/>
                  </a:lnTo>
                  <a:lnTo>
                    <a:pt x="243" y="212"/>
                  </a:lnTo>
                  <a:lnTo>
                    <a:pt x="243" y="214"/>
                  </a:lnTo>
                  <a:lnTo>
                    <a:pt x="243" y="214"/>
                  </a:lnTo>
                  <a:lnTo>
                    <a:pt x="243" y="216"/>
                  </a:lnTo>
                  <a:lnTo>
                    <a:pt x="242" y="218"/>
                  </a:lnTo>
                  <a:lnTo>
                    <a:pt x="242" y="218"/>
                  </a:lnTo>
                  <a:lnTo>
                    <a:pt x="242" y="219"/>
                  </a:lnTo>
                  <a:lnTo>
                    <a:pt x="242" y="219"/>
                  </a:lnTo>
                  <a:lnTo>
                    <a:pt x="242" y="219"/>
                  </a:lnTo>
                  <a:lnTo>
                    <a:pt x="242" y="219"/>
                  </a:lnTo>
                  <a:lnTo>
                    <a:pt x="243" y="219"/>
                  </a:lnTo>
                  <a:lnTo>
                    <a:pt x="242" y="218"/>
                  </a:lnTo>
                  <a:lnTo>
                    <a:pt x="243" y="219"/>
                  </a:lnTo>
                  <a:lnTo>
                    <a:pt x="243" y="219"/>
                  </a:lnTo>
                  <a:lnTo>
                    <a:pt x="245" y="221"/>
                  </a:lnTo>
                  <a:lnTo>
                    <a:pt x="245" y="221"/>
                  </a:lnTo>
                  <a:lnTo>
                    <a:pt x="245" y="221"/>
                  </a:lnTo>
                  <a:lnTo>
                    <a:pt x="245" y="219"/>
                  </a:lnTo>
                  <a:lnTo>
                    <a:pt x="247" y="219"/>
                  </a:lnTo>
                  <a:lnTo>
                    <a:pt x="249" y="219"/>
                  </a:lnTo>
                  <a:lnTo>
                    <a:pt x="251" y="219"/>
                  </a:lnTo>
                  <a:lnTo>
                    <a:pt x="253" y="219"/>
                  </a:lnTo>
                  <a:lnTo>
                    <a:pt x="253" y="218"/>
                  </a:lnTo>
                  <a:lnTo>
                    <a:pt x="256" y="214"/>
                  </a:lnTo>
                  <a:lnTo>
                    <a:pt x="258" y="214"/>
                  </a:lnTo>
                  <a:lnTo>
                    <a:pt x="258" y="214"/>
                  </a:lnTo>
                  <a:lnTo>
                    <a:pt x="260" y="214"/>
                  </a:lnTo>
                  <a:lnTo>
                    <a:pt x="260" y="216"/>
                  </a:lnTo>
                  <a:lnTo>
                    <a:pt x="262" y="216"/>
                  </a:lnTo>
                  <a:lnTo>
                    <a:pt x="262" y="216"/>
                  </a:lnTo>
                  <a:lnTo>
                    <a:pt x="262" y="218"/>
                  </a:lnTo>
                  <a:lnTo>
                    <a:pt x="262" y="219"/>
                  </a:lnTo>
                  <a:lnTo>
                    <a:pt x="260" y="223"/>
                  </a:lnTo>
                  <a:lnTo>
                    <a:pt x="260" y="225"/>
                  </a:lnTo>
                  <a:lnTo>
                    <a:pt x="258" y="229"/>
                  </a:lnTo>
                  <a:lnTo>
                    <a:pt x="258" y="230"/>
                  </a:lnTo>
                  <a:lnTo>
                    <a:pt x="260" y="230"/>
                  </a:lnTo>
                  <a:lnTo>
                    <a:pt x="258" y="232"/>
                  </a:lnTo>
                  <a:lnTo>
                    <a:pt x="258" y="232"/>
                  </a:lnTo>
                  <a:lnTo>
                    <a:pt x="258" y="234"/>
                  </a:lnTo>
                  <a:lnTo>
                    <a:pt x="258" y="236"/>
                  </a:lnTo>
                  <a:lnTo>
                    <a:pt x="258" y="236"/>
                  </a:lnTo>
                  <a:lnTo>
                    <a:pt x="258" y="238"/>
                  </a:lnTo>
                  <a:lnTo>
                    <a:pt x="258" y="240"/>
                  </a:lnTo>
                  <a:lnTo>
                    <a:pt x="258" y="240"/>
                  </a:lnTo>
                  <a:lnTo>
                    <a:pt x="260" y="241"/>
                  </a:lnTo>
                  <a:lnTo>
                    <a:pt x="262" y="241"/>
                  </a:lnTo>
                  <a:lnTo>
                    <a:pt x="263" y="243"/>
                  </a:lnTo>
                  <a:lnTo>
                    <a:pt x="265" y="243"/>
                  </a:lnTo>
                  <a:lnTo>
                    <a:pt x="265" y="245"/>
                  </a:lnTo>
                  <a:lnTo>
                    <a:pt x="267" y="247"/>
                  </a:lnTo>
                  <a:lnTo>
                    <a:pt x="269" y="247"/>
                  </a:lnTo>
                  <a:lnTo>
                    <a:pt x="271" y="24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83"/>
            <p:cNvSpPr>
              <a:spLocks/>
            </p:cNvSpPr>
            <p:nvPr userDrawn="1"/>
          </p:nvSpPr>
          <p:spPr bwMode="auto">
            <a:xfrm>
              <a:off x="5021263" y="1520825"/>
              <a:ext cx="642938" cy="1117600"/>
            </a:xfrm>
            <a:custGeom>
              <a:avLst/>
              <a:gdLst/>
              <a:ahLst/>
              <a:cxnLst>
                <a:cxn ang="0">
                  <a:pos x="332" y="84"/>
                </a:cxn>
                <a:cxn ang="0">
                  <a:pos x="327" y="73"/>
                </a:cxn>
                <a:cxn ang="0">
                  <a:pos x="323" y="66"/>
                </a:cxn>
                <a:cxn ang="0">
                  <a:pos x="320" y="59"/>
                </a:cxn>
                <a:cxn ang="0">
                  <a:pos x="314" y="50"/>
                </a:cxn>
                <a:cxn ang="0">
                  <a:pos x="303" y="37"/>
                </a:cxn>
                <a:cxn ang="0">
                  <a:pos x="298" y="26"/>
                </a:cxn>
                <a:cxn ang="0">
                  <a:pos x="298" y="17"/>
                </a:cxn>
                <a:cxn ang="0">
                  <a:pos x="296" y="4"/>
                </a:cxn>
                <a:cxn ang="0">
                  <a:pos x="38" y="40"/>
                </a:cxn>
                <a:cxn ang="0">
                  <a:pos x="56" y="55"/>
                </a:cxn>
                <a:cxn ang="0">
                  <a:pos x="77" y="77"/>
                </a:cxn>
                <a:cxn ang="0">
                  <a:pos x="93" y="95"/>
                </a:cxn>
                <a:cxn ang="0">
                  <a:pos x="88" y="126"/>
                </a:cxn>
                <a:cxn ang="0">
                  <a:pos x="77" y="154"/>
                </a:cxn>
                <a:cxn ang="0">
                  <a:pos x="47" y="174"/>
                </a:cxn>
                <a:cxn ang="0">
                  <a:pos x="22" y="192"/>
                </a:cxn>
                <a:cxn ang="0">
                  <a:pos x="35" y="220"/>
                </a:cxn>
                <a:cxn ang="0">
                  <a:pos x="33" y="245"/>
                </a:cxn>
                <a:cxn ang="0">
                  <a:pos x="16" y="282"/>
                </a:cxn>
                <a:cxn ang="0">
                  <a:pos x="7" y="305"/>
                </a:cxn>
                <a:cxn ang="0">
                  <a:pos x="2" y="333"/>
                </a:cxn>
                <a:cxn ang="0">
                  <a:pos x="11" y="377"/>
                </a:cxn>
                <a:cxn ang="0">
                  <a:pos x="27" y="400"/>
                </a:cxn>
                <a:cxn ang="0">
                  <a:pos x="53" y="417"/>
                </a:cxn>
                <a:cxn ang="0">
                  <a:pos x="88" y="444"/>
                </a:cxn>
                <a:cxn ang="0">
                  <a:pos x="97" y="472"/>
                </a:cxn>
                <a:cxn ang="0">
                  <a:pos x="117" y="485"/>
                </a:cxn>
                <a:cxn ang="0">
                  <a:pos x="144" y="483"/>
                </a:cxn>
                <a:cxn ang="0">
                  <a:pos x="151" y="503"/>
                </a:cxn>
                <a:cxn ang="0">
                  <a:pos x="148" y="534"/>
                </a:cxn>
                <a:cxn ang="0">
                  <a:pos x="151" y="574"/>
                </a:cxn>
                <a:cxn ang="0">
                  <a:pos x="183" y="594"/>
                </a:cxn>
                <a:cxn ang="0">
                  <a:pos x="210" y="603"/>
                </a:cxn>
                <a:cxn ang="0">
                  <a:pos x="236" y="622"/>
                </a:cxn>
                <a:cxn ang="0">
                  <a:pos x="250" y="653"/>
                </a:cxn>
                <a:cxn ang="0">
                  <a:pos x="246" y="675"/>
                </a:cxn>
                <a:cxn ang="0">
                  <a:pos x="256" y="686"/>
                </a:cxn>
                <a:cxn ang="0">
                  <a:pos x="270" y="702"/>
                </a:cxn>
                <a:cxn ang="0">
                  <a:pos x="270" y="691"/>
                </a:cxn>
                <a:cxn ang="0">
                  <a:pos x="288" y="702"/>
                </a:cxn>
                <a:cxn ang="0">
                  <a:pos x="296" y="673"/>
                </a:cxn>
                <a:cxn ang="0">
                  <a:pos x="343" y="682"/>
                </a:cxn>
                <a:cxn ang="0">
                  <a:pos x="343" y="658"/>
                </a:cxn>
                <a:cxn ang="0">
                  <a:pos x="354" y="636"/>
                </a:cxn>
                <a:cxn ang="0">
                  <a:pos x="373" y="612"/>
                </a:cxn>
                <a:cxn ang="0">
                  <a:pos x="376" y="587"/>
                </a:cxn>
                <a:cxn ang="0">
                  <a:pos x="376" y="580"/>
                </a:cxn>
                <a:cxn ang="0">
                  <a:pos x="376" y="570"/>
                </a:cxn>
                <a:cxn ang="0">
                  <a:pos x="374" y="561"/>
                </a:cxn>
                <a:cxn ang="0">
                  <a:pos x="376" y="545"/>
                </a:cxn>
                <a:cxn ang="0">
                  <a:pos x="374" y="534"/>
                </a:cxn>
                <a:cxn ang="0">
                  <a:pos x="378" y="519"/>
                </a:cxn>
                <a:cxn ang="0">
                  <a:pos x="384" y="514"/>
                </a:cxn>
                <a:cxn ang="0">
                  <a:pos x="398" y="492"/>
                </a:cxn>
                <a:cxn ang="0">
                  <a:pos x="398" y="477"/>
                </a:cxn>
                <a:cxn ang="0">
                  <a:pos x="405" y="455"/>
                </a:cxn>
                <a:cxn ang="0">
                  <a:pos x="400" y="439"/>
                </a:cxn>
                <a:cxn ang="0">
                  <a:pos x="393" y="424"/>
                </a:cxn>
                <a:cxn ang="0">
                  <a:pos x="384" y="413"/>
                </a:cxn>
                <a:cxn ang="0">
                  <a:pos x="387" y="397"/>
                </a:cxn>
                <a:cxn ang="0">
                  <a:pos x="384" y="390"/>
                </a:cxn>
                <a:cxn ang="0">
                  <a:pos x="352" y="179"/>
                </a:cxn>
              </a:cxnLst>
              <a:rect l="0" t="0" r="r" b="b"/>
              <a:pathLst>
                <a:path w="405" h="704">
                  <a:moveTo>
                    <a:pt x="338" y="92"/>
                  </a:moveTo>
                  <a:lnTo>
                    <a:pt x="338" y="90"/>
                  </a:lnTo>
                  <a:lnTo>
                    <a:pt x="336" y="90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4" y="88"/>
                  </a:lnTo>
                  <a:lnTo>
                    <a:pt x="334" y="86"/>
                  </a:lnTo>
                  <a:lnTo>
                    <a:pt x="334" y="86"/>
                  </a:lnTo>
                  <a:lnTo>
                    <a:pt x="334" y="86"/>
                  </a:lnTo>
                  <a:lnTo>
                    <a:pt x="334" y="86"/>
                  </a:lnTo>
                  <a:lnTo>
                    <a:pt x="332" y="86"/>
                  </a:lnTo>
                  <a:lnTo>
                    <a:pt x="332" y="84"/>
                  </a:lnTo>
                  <a:lnTo>
                    <a:pt x="332" y="84"/>
                  </a:lnTo>
                  <a:lnTo>
                    <a:pt x="331" y="84"/>
                  </a:lnTo>
                  <a:lnTo>
                    <a:pt x="331" y="83"/>
                  </a:lnTo>
                  <a:lnTo>
                    <a:pt x="331" y="83"/>
                  </a:lnTo>
                  <a:lnTo>
                    <a:pt x="331" y="81"/>
                  </a:lnTo>
                  <a:lnTo>
                    <a:pt x="329" y="81"/>
                  </a:lnTo>
                  <a:lnTo>
                    <a:pt x="329" y="79"/>
                  </a:lnTo>
                  <a:lnTo>
                    <a:pt x="329" y="79"/>
                  </a:lnTo>
                  <a:lnTo>
                    <a:pt x="327" y="77"/>
                  </a:lnTo>
                  <a:lnTo>
                    <a:pt x="327" y="77"/>
                  </a:lnTo>
                  <a:lnTo>
                    <a:pt x="327" y="77"/>
                  </a:lnTo>
                  <a:lnTo>
                    <a:pt x="327" y="75"/>
                  </a:lnTo>
                  <a:lnTo>
                    <a:pt x="327" y="75"/>
                  </a:lnTo>
                  <a:lnTo>
                    <a:pt x="327" y="73"/>
                  </a:lnTo>
                  <a:lnTo>
                    <a:pt x="327" y="73"/>
                  </a:lnTo>
                  <a:lnTo>
                    <a:pt x="325" y="73"/>
                  </a:lnTo>
                  <a:lnTo>
                    <a:pt x="325" y="73"/>
                  </a:lnTo>
                  <a:lnTo>
                    <a:pt x="327" y="72"/>
                  </a:lnTo>
                  <a:lnTo>
                    <a:pt x="325" y="72"/>
                  </a:lnTo>
                  <a:lnTo>
                    <a:pt x="325" y="72"/>
                  </a:lnTo>
                  <a:lnTo>
                    <a:pt x="325" y="72"/>
                  </a:lnTo>
                  <a:lnTo>
                    <a:pt x="325" y="70"/>
                  </a:lnTo>
                  <a:lnTo>
                    <a:pt x="325" y="70"/>
                  </a:lnTo>
                  <a:lnTo>
                    <a:pt x="323" y="70"/>
                  </a:lnTo>
                  <a:lnTo>
                    <a:pt x="323" y="70"/>
                  </a:lnTo>
                  <a:lnTo>
                    <a:pt x="323" y="68"/>
                  </a:lnTo>
                  <a:lnTo>
                    <a:pt x="323" y="68"/>
                  </a:lnTo>
                  <a:lnTo>
                    <a:pt x="323" y="68"/>
                  </a:lnTo>
                  <a:lnTo>
                    <a:pt x="323" y="66"/>
                  </a:lnTo>
                  <a:lnTo>
                    <a:pt x="323" y="66"/>
                  </a:lnTo>
                  <a:lnTo>
                    <a:pt x="323" y="66"/>
                  </a:lnTo>
                  <a:lnTo>
                    <a:pt x="321" y="66"/>
                  </a:lnTo>
                  <a:lnTo>
                    <a:pt x="321" y="64"/>
                  </a:lnTo>
                  <a:lnTo>
                    <a:pt x="321" y="64"/>
                  </a:lnTo>
                  <a:lnTo>
                    <a:pt x="321" y="64"/>
                  </a:lnTo>
                  <a:lnTo>
                    <a:pt x="321" y="62"/>
                  </a:lnTo>
                  <a:lnTo>
                    <a:pt x="321" y="62"/>
                  </a:lnTo>
                  <a:lnTo>
                    <a:pt x="321" y="62"/>
                  </a:lnTo>
                  <a:lnTo>
                    <a:pt x="321" y="62"/>
                  </a:lnTo>
                  <a:lnTo>
                    <a:pt x="320" y="62"/>
                  </a:lnTo>
                  <a:lnTo>
                    <a:pt x="320" y="62"/>
                  </a:lnTo>
                  <a:lnTo>
                    <a:pt x="320" y="61"/>
                  </a:lnTo>
                  <a:lnTo>
                    <a:pt x="320" y="61"/>
                  </a:lnTo>
                  <a:lnTo>
                    <a:pt x="320" y="59"/>
                  </a:lnTo>
                  <a:lnTo>
                    <a:pt x="320" y="59"/>
                  </a:lnTo>
                  <a:lnTo>
                    <a:pt x="320" y="59"/>
                  </a:lnTo>
                  <a:lnTo>
                    <a:pt x="318" y="57"/>
                  </a:lnTo>
                  <a:lnTo>
                    <a:pt x="318" y="57"/>
                  </a:lnTo>
                  <a:lnTo>
                    <a:pt x="318" y="55"/>
                  </a:lnTo>
                  <a:lnTo>
                    <a:pt x="318" y="55"/>
                  </a:lnTo>
                  <a:lnTo>
                    <a:pt x="318" y="53"/>
                  </a:lnTo>
                  <a:lnTo>
                    <a:pt x="318" y="51"/>
                  </a:lnTo>
                  <a:lnTo>
                    <a:pt x="316" y="51"/>
                  </a:lnTo>
                  <a:lnTo>
                    <a:pt x="316" y="51"/>
                  </a:lnTo>
                  <a:lnTo>
                    <a:pt x="316" y="51"/>
                  </a:lnTo>
                  <a:lnTo>
                    <a:pt x="316" y="50"/>
                  </a:lnTo>
                  <a:lnTo>
                    <a:pt x="316" y="50"/>
                  </a:lnTo>
                  <a:lnTo>
                    <a:pt x="314" y="50"/>
                  </a:lnTo>
                  <a:lnTo>
                    <a:pt x="314" y="50"/>
                  </a:lnTo>
                  <a:lnTo>
                    <a:pt x="314" y="50"/>
                  </a:lnTo>
                  <a:lnTo>
                    <a:pt x="312" y="50"/>
                  </a:lnTo>
                  <a:lnTo>
                    <a:pt x="312" y="48"/>
                  </a:lnTo>
                  <a:lnTo>
                    <a:pt x="310" y="48"/>
                  </a:lnTo>
                  <a:lnTo>
                    <a:pt x="310" y="46"/>
                  </a:lnTo>
                  <a:lnTo>
                    <a:pt x="310" y="46"/>
                  </a:lnTo>
                  <a:lnTo>
                    <a:pt x="309" y="44"/>
                  </a:lnTo>
                  <a:lnTo>
                    <a:pt x="309" y="44"/>
                  </a:lnTo>
                  <a:lnTo>
                    <a:pt x="307" y="42"/>
                  </a:lnTo>
                  <a:lnTo>
                    <a:pt x="307" y="42"/>
                  </a:lnTo>
                  <a:lnTo>
                    <a:pt x="307" y="40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3" y="39"/>
                  </a:lnTo>
                  <a:lnTo>
                    <a:pt x="303" y="37"/>
                  </a:lnTo>
                  <a:lnTo>
                    <a:pt x="303" y="37"/>
                  </a:lnTo>
                  <a:lnTo>
                    <a:pt x="301" y="37"/>
                  </a:lnTo>
                  <a:lnTo>
                    <a:pt x="301" y="35"/>
                  </a:lnTo>
                  <a:lnTo>
                    <a:pt x="301" y="35"/>
                  </a:lnTo>
                  <a:lnTo>
                    <a:pt x="301" y="33"/>
                  </a:lnTo>
                  <a:lnTo>
                    <a:pt x="299" y="33"/>
                  </a:lnTo>
                  <a:lnTo>
                    <a:pt x="299" y="33"/>
                  </a:lnTo>
                  <a:lnTo>
                    <a:pt x="299" y="31"/>
                  </a:lnTo>
                  <a:lnTo>
                    <a:pt x="299" y="31"/>
                  </a:lnTo>
                  <a:lnTo>
                    <a:pt x="299" y="30"/>
                  </a:lnTo>
                  <a:lnTo>
                    <a:pt x="299" y="30"/>
                  </a:lnTo>
                  <a:lnTo>
                    <a:pt x="298" y="30"/>
                  </a:lnTo>
                  <a:lnTo>
                    <a:pt x="298" y="28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8" y="24"/>
                  </a:lnTo>
                  <a:lnTo>
                    <a:pt x="296" y="24"/>
                  </a:lnTo>
                  <a:lnTo>
                    <a:pt x="296" y="24"/>
                  </a:lnTo>
                  <a:lnTo>
                    <a:pt x="296" y="22"/>
                  </a:lnTo>
                  <a:lnTo>
                    <a:pt x="296" y="22"/>
                  </a:lnTo>
                  <a:lnTo>
                    <a:pt x="296" y="22"/>
                  </a:lnTo>
                  <a:lnTo>
                    <a:pt x="296" y="20"/>
                  </a:lnTo>
                  <a:lnTo>
                    <a:pt x="296" y="20"/>
                  </a:lnTo>
                  <a:lnTo>
                    <a:pt x="296" y="20"/>
                  </a:lnTo>
                  <a:lnTo>
                    <a:pt x="296" y="19"/>
                  </a:lnTo>
                  <a:lnTo>
                    <a:pt x="296" y="19"/>
                  </a:lnTo>
                  <a:lnTo>
                    <a:pt x="298" y="17"/>
                  </a:lnTo>
                  <a:lnTo>
                    <a:pt x="298" y="17"/>
                  </a:lnTo>
                  <a:lnTo>
                    <a:pt x="298" y="17"/>
                  </a:lnTo>
                  <a:lnTo>
                    <a:pt x="298" y="15"/>
                  </a:lnTo>
                  <a:lnTo>
                    <a:pt x="298" y="15"/>
                  </a:lnTo>
                  <a:lnTo>
                    <a:pt x="298" y="13"/>
                  </a:lnTo>
                  <a:lnTo>
                    <a:pt x="298" y="13"/>
                  </a:lnTo>
                  <a:lnTo>
                    <a:pt x="298" y="11"/>
                  </a:lnTo>
                  <a:lnTo>
                    <a:pt x="298" y="11"/>
                  </a:lnTo>
                  <a:lnTo>
                    <a:pt x="296" y="11"/>
                  </a:lnTo>
                  <a:lnTo>
                    <a:pt x="296" y="9"/>
                  </a:lnTo>
                  <a:lnTo>
                    <a:pt x="298" y="9"/>
                  </a:lnTo>
                  <a:lnTo>
                    <a:pt x="298" y="9"/>
                  </a:lnTo>
                  <a:lnTo>
                    <a:pt x="298" y="8"/>
                  </a:lnTo>
                  <a:lnTo>
                    <a:pt x="296" y="8"/>
                  </a:lnTo>
                  <a:lnTo>
                    <a:pt x="296" y="6"/>
                  </a:lnTo>
                  <a:lnTo>
                    <a:pt x="296" y="6"/>
                  </a:lnTo>
                  <a:lnTo>
                    <a:pt x="296" y="4"/>
                  </a:lnTo>
                  <a:lnTo>
                    <a:pt x="296" y="2"/>
                  </a:lnTo>
                  <a:lnTo>
                    <a:pt x="296" y="2"/>
                  </a:lnTo>
                  <a:lnTo>
                    <a:pt x="296" y="0"/>
                  </a:lnTo>
                  <a:lnTo>
                    <a:pt x="296" y="0"/>
                  </a:lnTo>
                  <a:lnTo>
                    <a:pt x="259" y="8"/>
                  </a:lnTo>
                  <a:lnTo>
                    <a:pt x="250" y="9"/>
                  </a:lnTo>
                  <a:lnTo>
                    <a:pt x="214" y="15"/>
                  </a:lnTo>
                  <a:lnTo>
                    <a:pt x="208" y="17"/>
                  </a:lnTo>
                  <a:lnTo>
                    <a:pt x="193" y="19"/>
                  </a:lnTo>
                  <a:lnTo>
                    <a:pt x="155" y="24"/>
                  </a:lnTo>
                  <a:lnTo>
                    <a:pt x="151" y="26"/>
                  </a:lnTo>
                  <a:lnTo>
                    <a:pt x="111" y="30"/>
                  </a:lnTo>
                  <a:lnTo>
                    <a:pt x="104" y="31"/>
                  </a:lnTo>
                  <a:lnTo>
                    <a:pt x="58" y="39"/>
                  </a:lnTo>
                  <a:lnTo>
                    <a:pt x="38" y="40"/>
                  </a:lnTo>
                  <a:lnTo>
                    <a:pt x="38" y="42"/>
                  </a:lnTo>
                  <a:lnTo>
                    <a:pt x="38" y="44"/>
                  </a:lnTo>
                  <a:lnTo>
                    <a:pt x="38" y="44"/>
                  </a:lnTo>
                  <a:lnTo>
                    <a:pt x="38" y="46"/>
                  </a:lnTo>
                  <a:lnTo>
                    <a:pt x="40" y="46"/>
                  </a:lnTo>
                  <a:lnTo>
                    <a:pt x="40" y="46"/>
                  </a:lnTo>
                  <a:lnTo>
                    <a:pt x="44" y="48"/>
                  </a:lnTo>
                  <a:lnTo>
                    <a:pt x="45" y="48"/>
                  </a:lnTo>
                  <a:lnTo>
                    <a:pt x="45" y="50"/>
                  </a:lnTo>
                  <a:lnTo>
                    <a:pt x="47" y="50"/>
                  </a:lnTo>
                  <a:lnTo>
                    <a:pt x="49" y="51"/>
                  </a:lnTo>
                  <a:lnTo>
                    <a:pt x="53" y="51"/>
                  </a:lnTo>
                  <a:lnTo>
                    <a:pt x="55" y="53"/>
                  </a:lnTo>
                  <a:lnTo>
                    <a:pt x="55" y="53"/>
                  </a:lnTo>
                  <a:lnTo>
                    <a:pt x="56" y="55"/>
                  </a:lnTo>
                  <a:lnTo>
                    <a:pt x="58" y="55"/>
                  </a:lnTo>
                  <a:lnTo>
                    <a:pt x="58" y="57"/>
                  </a:lnTo>
                  <a:lnTo>
                    <a:pt x="60" y="57"/>
                  </a:lnTo>
                  <a:lnTo>
                    <a:pt x="62" y="59"/>
                  </a:lnTo>
                  <a:lnTo>
                    <a:pt x="64" y="64"/>
                  </a:lnTo>
                  <a:lnTo>
                    <a:pt x="64" y="70"/>
                  </a:lnTo>
                  <a:lnTo>
                    <a:pt x="64" y="70"/>
                  </a:lnTo>
                  <a:lnTo>
                    <a:pt x="66" y="72"/>
                  </a:lnTo>
                  <a:lnTo>
                    <a:pt x="67" y="72"/>
                  </a:lnTo>
                  <a:lnTo>
                    <a:pt x="67" y="73"/>
                  </a:lnTo>
                  <a:lnTo>
                    <a:pt x="69" y="75"/>
                  </a:lnTo>
                  <a:lnTo>
                    <a:pt x="71" y="75"/>
                  </a:lnTo>
                  <a:lnTo>
                    <a:pt x="73" y="75"/>
                  </a:lnTo>
                  <a:lnTo>
                    <a:pt x="73" y="75"/>
                  </a:lnTo>
                  <a:lnTo>
                    <a:pt x="77" y="77"/>
                  </a:lnTo>
                  <a:lnTo>
                    <a:pt x="78" y="77"/>
                  </a:lnTo>
                  <a:lnTo>
                    <a:pt x="80" y="77"/>
                  </a:lnTo>
                  <a:lnTo>
                    <a:pt x="82" y="77"/>
                  </a:lnTo>
                  <a:lnTo>
                    <a:pt x="84" y="79"/>
                  </a:lnTo>
                  <a:lnTo>
                    <a:pt x="84" y="79"/>
                  </a:lnTo>
                  <a:lnTo>
                    <a:pt x="86" y="83"/>
                  </a:lnTo>
                  <a:lnTo>
                    <a:pt x="88" y="83"/>
                  </a:lnTo>
                  <a:lnTo>
                    <a:pt x="89" y="83"/>
                  </a:lnTo>
                  <a:lnTo>
                    <a:pt x="89" y="83"/>
                  </a:lnTo>
                  <a:lnTo>
                    <a:pt x="89" y="84"/>
                  </a:lnTo>
                  <a:lnTo>
                    <a:pt x="91" y="88"/>
                  </a:lnTo>
                  <a:lnTo>
                    <a:pt x="91" y="90"/>
                  </a:lnTo>
                  <a:lnTo>
                    <a:pt x="91" y="92"/>
                  </a:lnTo>
                  <a:lnTo>
                    <a:pt x="93" y="93"/>
                  </a:lnTo>
                  <a:lnTo>
                    <a:pt x="93" y="95"/>
                  </a:lnTo>
                  <a:lnTo>
                    <a:pt x="93" y="99"/>
                  </a:lnTo>
                  <a:lnTo>
                    <a:pt x="95" y="101"/>
                  </a:lnTo>
                  <a:lnTo>
                    <a:pt x="95" y="103"/>
                  </a:lnTo>
                  <a:lnTo>
                    <a:pt x="95" y="106"/>
                  </a:lnTo>
                  <a:lnTo>
                    <a:pt x="95" y="106"/>
                  </a:lnTo>
                  <a:lnTo>
                    <a:pt x="93" y="108"/>
                  </a:lnTo>
                  <a:lnTo>
                    <a:pt x="93" y="110"/>
                  </a:lnTo>
                  <a:lnTo>
                    <a:pt x="93" y="114"/>
                  </a:lnTo>
                  <a:lnTo>
                    <a:pt x="93" y="115"/>
                  </a:lnTo>
                  <a:lnTo>
                    <a:pt x="93" y="117"/>
                  </a:lnTo>
                  <a:lnTo>
                    <a:pt x="93" y="121"/>
                  </a:lnTo>
                  <a:lnTo>
                    <a:pt x="93" y="121"/>
                  </a:lnTo>
                  <a:lnTo>
                    <a:pt x="89" y="125"/>
                  </a:lnTo>
                  <a:lnTo>
                    <a:pt x="88" y="125"/>
                  </a:lnTo>
                  <a:lnTo>
                    <a:pt x="88" y="126"/>
                  </a:lnTo>
                  <a:lnTo>
                    <a:pt x="84" y="128"/>
                  </a:lnTo>
                  <a:lnTo>
                    <a:pt x="84" y="130"/>
                  </a:lnTo>
                  <a:lnTo>
                    <a:pt x="84" y="130"/>
                  </a:lnTo>
                  <a:lnTo>
                    <a:pt x="82" y="132"/>
                  </a:lnTo>
                  <a:lnTo>
                    <a:pt x="82" y="134"/>
                  </a:lnTo>
                  <a:lnTo>
                    <a:pt x="82" y="137"/>
                  </a:lnTo>
                  <a:lnTo>
                    <a:pt x="82" y="139"/>
                  </a:lnTo>
                  <a:lnTo>
                    <a:pt x="82" y="139"/>
                  </a:lnTo>
                  <a:lnTo>
                    <a:pt x="84" y="148"/>
                  </a:lnTo>
                  <a:lnTo>
                    <a:pt x="82" y="150"/>
                  </a:lnTo>
                  <a:lnTo>
                    <a:pt x="82" y="152"/>
                  </a:lnTo>
                  <a:lnTo>
                    <a:pt x="82" y="152"/>
                  </a:lnTo>
                  <a:lnTo>
                    <a:pt x="78" y="152"/>
                  </a:lnTo>
                  <a:lnTo>
                    <a:pt x="78" y="152"/>
                  </a:lnTo>
                  <a:lnTo>
                    <a:pt x="77" y="154"/>
                  </a:lnTo>
                  <a:lnTo>
                    <a:pt x="77" y="156"/>
                  </a:lnTo>
                  <a:lnTo>
                    <a:pt x="75" y="157"/>
                  </a:lnTo>
                  <a:lnTo>
                    <a:pt x="75" y="159"/>
                  </a:lnTo>
                  <a:lnTo>
                    <a:pt x="73" y="159"/>
                  </a:lnTo>
                  <a:lnTo>
                    <a:pt x="71" y="161"/>
                  </a:lnTo>
                  <a:lnTo>
                    <a:pt x="67" y="161"/>
                  </a:lnTo>
                  <a:lnTo>
                    <a:pt x="66" y="161"/>
                  </a:lnTo>
                  <a:lnTo>
                    <a:pt x="62" y="163"/>
                  </a:lnTo>
                  <a:lnTo>
                    <a:pt x="60" y="167"/>
                  </a:lnTo>
                  <a:lnTo>
                    <a:pt x="58" y="168"/>
                  </a:lnTo>
                  <a:lnTo>
                    <a:pt x="56" y="170"/>
                  </a:lnTo>
                  <a:lnTo>
                    <a:pt x="55" y="172"/>
                  </a:lnTo>
                  <a:lnTo>
                    <a:pt x="51" y="174"/>
                  </a:lnTo>
                  <a:lnTo>
                    <a:pt x="49" y="174"/>
                  </a:lnTo>
                  <a:lnTo>
                    <a:pt x="47" y="174"/>
                  </a:lnTo>
                  <a:lnTo>
                    <a:pt x="45" y="174"/>
                  </a:lnTo>
                  <a:lnTo>
                    <a:pt x="44" y="174"/>
                  </a:lnTo>
                  <a:lnTo>
                    <a:pt x="42" y="176"/>
                  </a:lnTo>
                  <a:lnTo>
                    <a:pt x="35" y="178"/>
                  </a:lnTo>
                  <a:lnTo>
                    <a:pt x="33" y="179"/>
                  </a:lnTo>
                  <a:lnTo>
                    <a:pt x="31" y="179"/>
                  </a:lnTo>
                  <a:lnTo>
                    <a:pt x="27" y="179"/>
                  </a:lnTo>
                  <a:lnTo>
                    <a:pt x="25" y="179"/>
                  </a:lnTo>
                  <a:lnTo>
                    <a:pt x="24" y="179"/>
                  </a:lnTo>
                  <a:lnTo>
                    <a:pt x="22" y="181"/>
                  </a:lnTo>
                  <a:lnTo>
                    <a:pt x="22" y="183"/>
                  </a:lnTo>
                  <a:lnTo>
                    <a:pt x="22" y="187"/>
                  </a:lnTo>
                  <a:lnTo>
                    <a:pt x="22" y="188"/>
                  </a:lnTo>
                  <a:lnTo>
                    <a:pt x="22" y="188"/>
                  </a:lnTo>
                  <a:lnTo>
                    <a:pt x="22" y="192"/>
                  </a:lnTo>
                  <a:lnTo>
                    <a:pt x="22" y="194"/>
                  </a:lnTo>
                  <a:lnTo>
                    <a:pt x="20" y="201"/>
                  </a:lnTo>
                  <a:lnTo>
                    <a:pt x="20" y="201"/>
                  </a:lnTo>
                  <a:lnTo>
                    <a:pt x="20" y="205"/>
                  </a:lnTo>
                  <a:lnTo>
                    <a:pt x="20" y="207"/>
                  </a:lnTo>
                  <a:lnTo>
                    <a:pt x="22" y="207"/>
                  </a:lnTo>
                  <a:lnTo>
                    <a:pt x="24" y="209"/>
                  </a:lnTo>
                  <a:lnTo>
                    <a:pt x="24" y="210"/>
                  </a:lnTo>
                  <a:lnTo>
                    <a:pt x="25" y="212"/>
                  </a:lnTo>
                  <a:lnTo>
                    <a:pt x="25" y="212"/>
                  </a:lnTo>
                  <a:lnTo>
                    <a:pt x="27" y="212"/>
                  </a:lnTo>
                  <a:lnTo>
                    <a:pt x="29" y="212"/>
                  </a:lnTo>
                  <a:lnTo>
                    <a:pt x="33" y="214"/>
                  </a:lnTo>
                  <a:lnTo>
                    <a:pt x="33" y="218"/>
                  </a:lnTo>
                  <a:lnTo>
                    <a:pt x="35" y="220"/>
                  </a:lnTo>
                  <a:lnTo>
                    <a:pt x="36" y="223"/>
                  </a:lnTo>
                  <a:lnTo>
                    <a:pt x="36" y="225"/>
                  </a:lnTo>
                  <a:lnTo>
                    <a:pt x="36" y="227"/>
                  </a:lnTo>
                  <a:lnTo>
                    <a:pt x="38" y="229"/>
                  </a:lnTo>
                  <a:lnTo>
                    <a:pt x="36" y="232"/>
                  </a:lnTo>
                  <a:lnTo>
                    <a:pt x="36" y="232"/>
                  </a:lnTo>
                  <a:lnTo>
                    <a:pt x="38" y="236"/>
                  </a:lnTo>
                  <a:lnTo>
                    <a:pt x="38" y="236"/>
                  </a:lnTo>
                  <a:lnTo>
                    <a:pt x="38" y="238"/>
                  </a:lnTo>
                  <a:lnTo>
                    <a:pt x="38" y="240"/>
                  </a:lnTo>
                  <a:lnTo>
                    <a:pt x="38" y="240"/>
                  </a:lnTo>
                  <a:lnTo>
                    <a:pt x="36" y="240"/>
                  </a:lnTo>
                  <a:lnTo>
                    <a:pt x="36" y="241"/>
                  </a:lnTo>
                  <a:lnTo>
                    <a:pt x="35" y="243"/>
                  </a:lnTo>
                  <a:lnTo>
                    <a:pt x="33" y="245"/>
                  </a:lnTo>
                  <a:lnTo>
                    <a:pt x="33" y="247"/>
                  </a:lnTo>
                  <a:lnTo>
                    <a:pt x="31" y="251"/>
                  </a:lnTo>
                  <a:lnTo>
                    <a:pt x="29" y="252"/>
                  </a:lnTo>
                  <a:lnTo>
                    <a:pt x="29" y="254"/>
                  </a:lnTo>
                  <a:lnTo>
                    <a:pt x="27" y="254"/>
                  </a:lnTo>
                  <a:lnTo>
                    <a:pt x="29" y="258"/>
                  </a:lnTo>
                  <a:lnTo>
                    <a:pt x="29" y="263"/>
                  </a:lnTo>
                  <a:lnTo>
                    <a:pt x="29" y="265"/>
                  </a:lnTo>
                  <a:lnTo>
                    <a:pt x="27" y="271"/>
                  </a:lnTo>
                  <a:lnTo>
                    <a:pt x="27" y="274"/>
                  </a:lnTo>
                  <a:lnTo>
                    <a:pt x="24" y="278"/>
                  </a:lnTo>
                  <a:lnTo>
                    <a:pt x="20" y="280"/>
                  </a:lnTo>
                  <a:lnTo>
                    <a:pt x="20" y="280"/>
                  </a:lnTo>
                  <a:lnTo>
                    <a:pt x="18" y="280"/>
                  </a:lnTo>
                  <a:lnTo>
                    <a:pt x="16" y="282"/>
                  </a:lnTo>
                  <a:lnTo>
                    <a:pt x="14" y="282"/>
                  </a:lnTo>
                  <a:lnTo>
                    <a:pt x="13" y="282"/>
                  </a:lnTo>
                  <a:lnTo>
                    <a:pt x="9" y="285"/>
                  </a:lnTo>
                  <a:lnTo>
                    <a:pt x="5" y="289"/>
                  </a:lnTo>
                  <a:lnTo>
                    <a:pt x="3" y="291"/>
                  </a:lnTo>
                  <a:lnTo>
                    <a:pt x="3" y="293"/>
                  </a:lnTo>
                  <a:lnTo>
                    <a:pt x="3" y="294"/>
                  </a:lnTo>
                  <a:lnTo>
                    <a:pt x="3" y="294"/>
                  </a:lnTo>
                  <a:lnTo>
                    <a:pt x="5" y="296"/>
                  </a:lnTo>
                  <a:lnTo>
                    <a:pt x="5" y="296"/>
                  </a:lnTo>
                  <a:lnTo>
                    <a:pt x="5" y="296"/>
                  </a:lnTo>
                  <a:lnTo>
                    <a:pt x="7" y="296"/>
                  </a:lnTo>
                  <a:lnTo>
                    <a:pt x="7" y="300"/>
                  </a:lnTo>
                  <a:lnTo>
                    <a:pt x="9" y="302"/>
                  </a:lnTo>
                  <a:lnTo>
                    <a:pt x="7" y="305"/>
                  </a:lnTo>
                  <a:lnTo>
                    <a:pt x="9" y="307"/>
                  </a:lnTo>
                  <a:lnTo>
                    <a:pt x="9" y="309"/>
                  </a:lnTo>
                  <a:lnTo>
                    <a:pt x="11" y="311"/>
                  </a:lnTo>
                  <a:lnTo>
                    <a:pt x="11" y="313"/>
                  </a:lnTo>
                  <a:lnTo>
                    <a:pt x="9" y="313"/>
                  </a:lnTo>
                  <a:lnTo>
                    <a:pt x="7" y="313"/>
                  </a:lnTo>
                  <a:lnTo>
                    <a:pt x="5" y="315"/>
                  </a:lnTo>
                  <a:lnTo>
                    <a:pt x="3" y="316"/>
                  </a:lnTo>
                  <a:lnTo>
                    <a:pt x="3" y="316"/>
                  </a:lnTo>
                  <a:lnTo>
                    <a:pt x="2" y="320"/>
                  </a:lnTo>
                  <a:lnTo>
                    <a:pt x="2" y="326"/>
                  </a:lnTo>
                  <a:lnTo>
                    <a:pt x="0" y="327"/>
                  </a:lnTo>
                  <a:lnTo>
                    <a:pt x="0" y="329"/>
                  </a:lnTo>
                  <a:lnTo>
                    <a:pt x="2" y="331"/>
                  </a:lnTo>
                  <a:lnTo>
                    <a:pt x="2" y="333"/>
                  </a:lnTo>
                  <a:lnTo>
                    <a:pt x="0" y="335"/>
                  </a:lnTo>
                  <a:lnTo>
                    <a:pt x="2" y="338"/>
                  </a:lnTo>
                  <a:lnTo>
                    <a:pt x="0" y="344"/>
                  </a:lnTo>
                  <a:lnTo>
                    <a:pt x="2" y="346"/>
                  </a:lnTo>
                  <a:lnTo>
                    <a:pt x="3" y="355"/>
                  </a:lnTo>
                  <a:lnTo>
                    <a:pt x="5" y="360"/>
                  </a:lnTo>
                  <a:lnTo>
                    <a:pt x="7" y="364"/>
                  </a:lnTo>
                  <a:lnTo>
                    <a:pt x="9" y="364"/>
                  </a:lnTo>
                  <a:lnTo>
                    <a:pt x="9" y="366"/>
                  </a:lnTo>
                  <a:lnTo>
                    <a:pt x="11" y="369"/>
                  </a:lnTo>
                  <a:lnTo>
                    <a:pt x="13" y="369"/>
                  </a:lnTo>
                  <a:lnTo>
                    <a:pt x="13" y="369"/>
                  </a:lnTo>
                  <a:lnTo>
                    <a:pt x="13" y="371"/>
                  </a:lnTo>
                  <a:lnTo>
                    <a:pt x="13" y="375"/>
                  </a:lnTo>
                  <a:lnTo>
                    <a:pt x="11" y="377"/>
                  </a:lnTo>
                  <a:lnTo>
                    <a:pt x="11" y="379"/>
                  </a:lnTo>
                  <a:lnTo>
                    <a:pt x="13" y="380"/>
                  </a:lnTo>
                  <a:lnTo>
                    <a:pt x="13" y="382"/>
                  </a:lnTo>
                  <a:lnTo>
                    <a:pt x="14" y="382"/>
                  </a:lnTo>
                  <a:lnTo>
                    <a:pt x="14" y="382"/>
                  </a:lnTo>
                  <a:lnTo>
                    <a:pt x="16" y="384"/>
                  </a:lnTo>
                  <a:lnTo>
                    <a:pt x="18" y="386"/>
                  </a:lnTo>
                  <a:lnTo>
                    <a:pt x="20" y="386"/>
                  </a:lnTo>
                  <a:lnTo>
                    <a:pt x="20" y="388"/>
                  </a:lnTo>
                  <a:lnTo>
                    <a:pt x="22" y="391"/>
                  </a:lnTo>
                  <a:lnTo>
                    <a:pt x="22" y="395"/>
                  </a:lnTo>
                  <a:lnTo>
                    <a:pt x="22" y="397"/>
                  </a:lnTo>
                  <a:lnTo>
                    <a:pt x="24" y="397"/>
                  </a:lnTo>
                  <a:lnTo>
                    <a:pt x="25" y="397"/>
                  </a:lnTo>
                  <a:lnTo>
                    <a:pt x="27" y="400"/>
                  </a:lnTo>
                  <a:lnTo>
                    <a:pt x="31" y="402"/>
                  </a:lnTo>
                  <a:lnTo>
                    <a:pt x="33" y="404"/>
                  </a:lnTo>
                  <a:lnTo>
                    <a:pt x="35" y="406"/>
                  </a:lnTo>
                  <a:lnTo>
                    <a:pt x="36" y="406"/>
                  </a:lnTo>
                  <a:lnTo>
                    <a:pt x="38" y="408"/>
                  </a:lnTo>
                  <a:lnTo>
                    <a:pt x="40" y="410"/>
                  </a:lnTo>
                  <a:lnTo>
                    <a:pt x="42" y="410"/>
                  </a:lnTo>
                  <a:lnTo>
                    <a:pt x="44" y="411"/>
                  </a:lnTo>
                  <a:lnTo>
                    <a:pt x="45" y="413"/>
                  </a:lnTo>
                  <a:lnTo>
                    <a:pt x="45" y="415"/>
                  </a:lnTo>
                  <a:lnTo>
                    <a:pt x="47" y="415"/>
                  </a:lnTo>
                  <a:lnTo>
                    <a:pt x="49" y="415"/>
                  </a:lnTo>
                  <a:lnTo>
                    <a:pt x="51" y="417"/>
                  </a:lnTo>
                  <a:lnTo>
                    <a:pt x="53" y="417"/>
                  </a:lnTo>
                  <a:lnTo>
                    <a:pt x="53" y="417"/>
                  </a:lnTo>
                  <a:lnTo>
                    <a:pt x="55" y="421"/>
                  </a:lnTo>
                  <a:lnTo>
                    <a:pt x="55" y="422"/>
                  </a:lnTo>
                  <a:lnTo>
                    <a:pt x="56" y="424"/>
                  </a:lnTo>
                  <a:lnTo>
                    <a:pt x="56" y="424"/>
                  </a:lnTo>
                  <a:lnTo>
                    <a:pt x="60" y="426"/>
                  </a:lnTo>
                  <a:lnTo>
                    <a:pt x="64" y="428"/>
                  </a:lnTo>
                  <a:lnTo>
                    <a:pt x="67" y="430"/>
                  </a:lnTo>
                  <a:lnTo>
                    <a:pt x="69" y="432"/>
                  </a:lnTo>
                  <a:lnTo>
                    <a:pt x="73" y="432"/>
                  </a:lnTo>
                  <a:lnTo>
                    <a:pt x="75" y="433"/>
                  </a:lnTo>
                  <a:lnTo>
                    <a:pt x="77" y="435"/>
                  </a:lnTo>
                  <a:lnTo>
                    <a:pt x="82" y="437"/>
                  </a:lnTo>
                  <a:lnTo>
                    <a:pt x="84" y="441"/>
                  </a:lnTo>
                  <a:lnTo>
                    <a:pt x="88" y="443"/>
                  </a:lnTo>
                  <a:lnTo>
                    <a:pt x="88" y="444"/>
                  </a:lnTo>
                  <a:lnTo>
                    <a:pt x="88" y="444"/>
                  </a:lnTo>
                  <a:lnTo>
                    <a:pt x="89" y="446"/>
                  </a:lnTo>
                  <a:lnTo>
                    <a:pt x="91" y="448"/>
                  </a:lnTo>
                  <a:lnTo>
                    <a:pt x="91" y="448"/>
                  </a:lnTo>
                  <a:lnTo>
                    <a:pt x="93" y="452"/>
                  </a:lnTo>
                  <a:lnTo>
                    <a:pt x="93" y="453"/>
                  </a:lnTo>
                  <a:lnTo>
                    <a:pt x="93" y="455"/>
                  </a:lnTo>
                  <a:lnTo>
                    <a:pt x="95" y="461"/>
                  </a:lnTo>
                  <a:lnTo>
                    <a:pt x="95" y="461"/>
                  </a:lnTo>
                  <a:lnTo>
                    <a:pt x="97" y="463"/>
                  </a:lnTo>
                  <a:lnTo>
                    <a:pt x="97" y="463"/>
                  </a:lnTo>
                  <a:lnTo>
                    <a:pt x="97" y="464"/>
                  </a:lnTo>
                  <a:lnTo>
                    <a:pt x="97" y="468"/>
                  </a:lnTo>
                  <a:lnTo>
                    <a:pt x="97" y="470"/>
                  </a:lnTo>
                  <a:lnTo>
                    <a:pt x="97" y="472"/>
                  </a:lnTo>
                  <a:lnTo>
                    <a:pt x="98" y="474"/>
                  </a:lnTo>
                  <a:lnTo>
                    <a:pt x="98" y="477"/>
                  </a:lnTo>
                  <a:lnTo>
                    <a:pt x="100" y="479"/>
                  </a:lnTo>
                  <a:lnTo>
                    <a:pt x="100" y="481"/>
                  </a:lnTo>
                  <a:lnTo>
                    <a:pt x="102" y="483"/>
                  </a:lnTo>
                  <a:lnTo>
                    <a:pt x="102" y="483"/>
                  </a:lnTo>
                  <a:lnTo>
                    <a:pt x="104" y="485"/>
                  </a:lnTo>
                  <a:lnTo>
                    <a:pt x="104" y="486"/>
                  </a:lnTo>
                  <a:lnTo>
                    <a:pt x="108" y="490"/>
                  </a:lnTo>
                  <a:lnTo>
                    <a:pt x="109" y="490"/>
                  </a:lnTo>
                  <a:lnTo>
                    <a:pt x="111" y="490"/>
                  </a:lnTo>
                  <a:lnTo>
                    <a:pt x="113" y="490"/>
                  </a:lnTo>
                  <a:lnTo>
                    <a:pt x="113" y="490"/>
                  </a:lnTo>
                  <a:lnTo>
                    <a:pt x="115" y="488"/>
                  </a:lnTo>
                  <a:lnTo>
                    <a:pt x="117" y="485"/>
                  </a:lnTo>
                  <a:lnTo>
                    <a:pt x="119" y="483"/>
                  </a:lnTo>
                  <a:lnTo>
                    <a:pt x="120" y="479"/>
                  </a:lnTo>
                  <a:lnTo>
                    <a:pt x="120" y="479"/>
                  </a:lnTo>
                  <a:lnTo>
                    <a:pt x="120" y="479"/>
                  </a:lnTo>
                  <a:lnTo>
                    <a:pt x="124" y="477"/>
                  </a:lnTo>
                  <a:lnTo>
                    <a:pt x="126" y="477"/>
                  </a:lnTo>
                  <a:lnTo>
                    <a:pt x="128" y="477"/>
                  </a:lnTo>
                  <a:lnTo>
                    <a:pt x="131" y="479"/>
                  </a:lnTo>
                  <a:lnTo>
                    <a:pt x="133" y="479"/>
                  </a:lnTo>
                  <a:lnTo>
                    <a:pt x="135" y="479"/>
                  </a:lnTo>
                  <a:lnTo>
                    <a:pt x="139" y="479"/>
                  </a:lnTo>
                  <a:lnTo>
                    <a:pt x="140" y="479"/>
                  </a:lnTo>
                  <a:lnTo>
                    <a:pt x="140" y="479"/>
                  </a:lnTo>
                  <a:lnTo>
                    <a:pt x="142" y="481"/>
                  </a:lnTo>
                  <a:lnTo>
                    <a:pt x="144" y="483"/>
                  </a:lnTo>
                  <a:lnTo>
                    <a:pt x="148" y="483"/>
                  </a:lnTo>
                  <a:lnTo>
                    <a:pt x="148" y="485"/>
                  </a:lnTo>
                  <a:lnTo>
                    <a:pt x="151" y="485"/>
                  </a:lnTo>
                  <a:lnTo>
                    <a:pt x="155" y="486"/>
                  </a:lnTo>
                  <a:lnTo>
                    <a:pt x="155" y="486"/>
                  </a:lnTo>
                  <a:lnTo>
                    <a:pt x="157" y="488"/>
                  </a:lnTo>
                  <a:lnTo>
                    <a:pt x="157" y="490"/>
                  </a:lnTo>
                  <a:lnTo>
                    <a:pt x="157" y="492"/>
                  </a:lnTo>
                  <a:lnTo>
                    <a:pt x="157" y="494"/>
                  </a:lnTo>
                  <a:lnTo>
                    <a:pt x="157" y="495"/>
                  </a:lnTo>
                  <a:lnTo>
                    <a:pt x="155" y="495"/>
                  </a:lnTo>
                  <a:lnTo>
                    <a:pt x="153" y="499"/>
                  </a:lnTo>
                  <a:lnTo>
                    <a:pt x="153" y="501"/>
                  </a:lnTo>
                  <a:lnTo>
                    <a:pt x="151" y="503"/>
                  </a:lnTo>
                  <a:lnTo>
                    <a:pt x="151" y="503"/>
                  </a:lnTo>
                  <a:lnTo>
                    <a:pt x="151" y="505"/>
                  </a:lnTo>
                  <a:lnTo>
                    <a:pt x="151" y="506"/>
                  </a:lnTo>
                  <a:lnTo>
                    <a:pt x="151" y="508"/>
                  </a:lnTo>
                  <a:lnTo>
                    <a:pt x="153" y="510"/>
                  </a:lnTo>
                  <a:lnTo>
                    <a:pt x="155" y="512"/>
                  </a:lnTo>
                  <a:lnTo>
                    <a:pt x="155" y="516"/>
                  </a:lnTo>
                  <a:lnTo>
                    <a:pt x="155" y="517"/>
                  </a:lnTo>
                  <a:lnTo>
                    <a:pt x="155" y="519"/>
                  </a:lnTo>
                  <a:lnTo>
                    <a:pt x="153" y="519"/>
                  </a:lnTo>
                  <a:lnTo>
                    <a:pt x="151" y="523"/>
                  </a:lnTo>
                  <a:lnTo>
                    <a:pt x="150" y="525"/>
                  </a:lnTo>
                  <a:lnTo>
                    <a:pt x="150" y="525"/>
                  </a:lnTo>
                  <a:lnTo>
                    <a:pt x="150" y="528"/>
                  </a:lnTo>
                  <a:lnTo>
                    <a:pt x="148" y="530"/>
                  </a:lnTo>
                  <a:lnTo>
                    <a:pt x="148" y="534"/>
                  </a:lnTo>
                  <a:lnTo>
                    <a:pt x="148" y="539"/>
                  </a:lnTo>
                  <a:lnTo>
                    <a:pt x="148" y="541"/>
                  </a:lnTo>
                  <a:lnTo>
                    <a:pt x="146" y="543"/>
                  </a:lnTo>
                  <a:lnTo>
                    <a:pt x="146" y="545"/>
                  </a:lnTo>
                  <a:lnTo>
                    <a:pt x="144" y="547"/>
                  </a:lnTo>
                  <a:lnTo>
                    <a:pt x="142" y="548"/>
                  </a:lnTo>
                  <a:lnTo>
                    <a:pt x="142" y="550"/>
                  </a:lnTo>
                  <a:lnTo>
                    <a:pt x="142" y="556"/>
                  </a:lnTo>
                  <a:lnTo>
                    <a:pt x="142" y="561"/>
                  </a:lnTo>
                  <a:lnTo>
                    <a:pt x="144" y="565"/>
                  </a:lnTo>
                  <a:lnTo>
                    <a:pt x="144" y="567"/>
                  </a:lnTo>
                  <a:lnTo>
                    <a:pt x="148" y="570"/>
                  </a:lnTo>
                  <a:lnTo>
                    <a:pt x="148" y="572"/>
                  </a:lnTo>
                  <a:lnTo>
                    <a:pt x="150" y="572"/>
                  </a:lnTo>
                  <a:lnTo>
                    <a:pt x="151" y="574"/>
                  </a:lnTo>
                  <a:lnTo>
                    <a:pt x="153" y="574"/>
                  </a:lnTo>
                  <a:lnTo>
                    <a:pt x="155" y="576"/>
                  </a:lnTo>
                  <a:lnTo>
                    <a:pt x="157" y="578"/>
                  </a:lnTo>
                  <a:lnTo>
                    <a:pt x="161" y="581"/>
                  </a:lnTo>
                  <a:lnTo>
                    <a:pt x="162" y="581"/>
                  </a:lnTo>
                  <a:lnTo>
                    <a:pt x="162" y="583"/>
                  </a:lnTo>
                  <a:lnTo>
                    <a:pt x="164" y="583"/>
                  </a:lnTo>
                  <a:lnTo>
                    <a:pt x="168" y="583"/>
                  </a:lnTo>
                  <a:lnTo>
                    <a:pt x="170" y="585"/>
                  </a:lnTo>
                  <a:lnTo>
                    <a:pt x="172" y="587"/>
                  </a:lnTo>
                  <a:lnTo>
                    <a:pt x="173" y="589"/>
                  </a:lnTo>
                  <a:lnTo>
                    <a:pt x="175" y="589"/>
                  </a:lnTo>
                  <a:lnTo>
                    <a:pt x="181" y="592"/>
                  </a:lnTo>
                  <a:lnTo>
                    <a:pt x="181" y="592"/>
                  </a:lnTo>
                  <a:lnTo>
                    <a:pt x="183" y="594"/>
                  </a:lnTo>
                  <a:lnTo>
                    <a:pt x="184" y="594"/>
                  </a:lnTo>
                  <a:lnTo>
                    <a:pt x="186" y="594"/>
                  </a:lnTo>
                  <a:lnTo>
                    <a:pt x="188" y="594"/>
                  </a:lnTo>
                  <a:lnTo>
                    <a:pt x="190" y="594"/>
                  </a:lnTo>
                  <a:lnTo>
                    <a:pt x="192" y="594"/>
                  </a:lnTo>
                  <a:lnTo>
                    <a:pt x="192" y="594"/>
                  </a:lnTo>
                  <a:lnTo>
                    <a:pt x="195" y="598"/>
                  </a:lnTo>
                  <a:lnTo>
                    <a:pt x="195" y="598"/>
                  </a:lnTo>
                  <a:lnTo>
                    <a:pt x="197" y="598"/>
                  </a:lnTo>
                  <a:lnTo>
                    <a:pt x="199" y="600"/>
                  </a:lnTo>
                  <a:lnTo>
                    <a:pt x="203" y="601"/>
                  </a:lnTo>
                  <a:lnTo>
                    <a:pt x="204" y="601"/>
                  </a:lnTo>
                  <a:lnTo>
                    <a:pt x="206" y="603"/>
                  </a:lnTo>
                  <a:lnTo>
                    <a:pt x="208" y="603"/>
                  </a:lnTo>
                  <a:lnTo>
                    <a:pt x="210" y="603"/>
                  </a:lnTo>
                  <a:lnTo>
                    <a:pt x="212" y="605"/>
                  </a:lnTo>
                  <a:lnTo>
                    <a:pt x="214" y="607"/>
                  </a:lnTo>
                  <a:lnTo>
                    <a:pt x="215" y="609"/>
                  </a:lnTo>
                  <a:lnTo>
                    <a:pt x="217" y="609"/>
                  </a:lnTo>
                  <a:lnTo>
                    <a:pt x="217" y="611"/>
                  </a:lnTo>
                  <a:lnTo>
                    <a:pt x="219" y="611"/>
                  </a:lnTo>
                  <a:lnTo>
                    <a:pt x="219" y="611"/>
                  </a:lnTo>
                  <a:lnTo>
                    <a:pt x="219" y="612"/>
                  </a:lnTo>
                  <a:lnTo>
                    <a:pt x="221" y="616"/>
                  </a:lnTo>
                  <a:lnTo>
                    <a:pt x="221" y="616"/>
                  </a:lnTo>
                  <a:lnTo>
                    <a:pt x="223" y="616"/>
                  </a:lnTo>
                  <a:lnTo>
                    <a:pt x="226" y="620"/>
                  </a:lnTo>
                  <a:lnTo>
                    <a:pt x="230" y="620"/>
                  </a:lnTo>
                  <a:lnTo>
                    <a:pt x="236" y="620"/>
                  </a:lnTo>
                  <a:lnTo>
                    <a:pt x="236" y="622"/>
                  </a:lnTo>
                  <a:lnTo>
                    <a:pt x="237" y="622"/>
                  </a:lnTo>
                  <a:lnTo>
                    <a:pt x="237" y="627"/>
                  </a:lnTo>
                  <a:lnTo>
                    <a:pt x="237" y="627"/>
                  </a:lnTo>
                  <a:lnTo>
                    <a:pt x="239" y="629"/>
                  </a:lnTo>
                  <a:lnTo>
                    <a:pt x="237" y="631"/>
                  </a:lnTo>
                  <a:lnTo>
                    <a:pt x="237" y="631"/>
                  </a:lnTo>
                  <a:lnTo>
                    <a:pt x="237" y="634"/>
                  </a:lnTo>
                  <a:lnTo>
                    <a:pt x="237" y="634"/>
                  </a:lnTo>
                  <a:lnTo>
                    <a:pt x="237" y="636"/>
                  </a:lnTo>
                  <a:lnTo>
                    <a:pt x="239" y="638"/>
                  </a:lnTo>
                  <a:lnTo>
                    <a:pt x="239" y="640"/>
                  </a:lnTo>
                  <a:lnTo>
                    <a:pt x="243" y="645"/>
                  </a:lnTo>
                  <a:lnTo>
                    <a:pt x="245" y="649"/>
                  </a:lnTo>
                  <a:lnTo>
                    <a:pt x="246" y="651"/>
                  </a:lnTo>
                  <a:lnTo>
                    <a:pt x="250" y="653"/>
                  </a:lnTo>
                  <a:lnTo>
                    <a:pt x="250" y="654"/>
                  </a:lnTo>
                  <a:lnTo>
                    <a:pt x="250" y="658"/>
                  </a:lnTo>
                  <a:lnTo>
                    <a:pt x="250" y="658"/>
                  </a:lnTo>
                  <a:lnTo>
                    <a:pt x="250" y="658"/>
                  </a:lnTo>
                  <a:lnTo>
                    <a:pt x="250" y="662"/>
                  </a:lnTo>
                  <a:lnTo>
                    <a:pt x="250" y="662"/>
                  </a:lnTo>
                  <a:lnTo>
                    <a:pt x="250" y="664"/>
                  </a:lnTo>
                  <a:lnTo>
                    <a:pt x="248" y="664"/>
                  </a:lnTo>
                  <a:lnTo>
                    <a:pt x="245" y="665"/>
                  </a:lnTo>
                  <a:lnTo>
                    <a:pt x="245" y="665"/>
                  </a:lnTo>
                  <a:lnTo>
                    <a:pt x="245" y="667"/>
                  </a:lnTo>
                  <a:lnTo>
                    <a:pt x="245" y="669"/>
                  </a:lnTo>
                  <a:lnTo>
                    <a:pt x="245" y="673"/>
                  </a:lnTo>
                  <a:lnTo>
                    <a:pt x="246" y="673"/>
                  </a:lnTo>
                  <a:lnTo>
                    <a:pt x="246" y="675"/>
                  </a:lnTo>
                  <a:lnTo>
                    <a:pt x="246" y="675"/>
                  </a:lnTo>
                  <a:lnTo>
                    <a:pt x="248" y="675"/>
                  </a:lnTo>
                  <a:lnTo>
                    <a:pt x="248" y="675"/>
                  </a:lnTo>
                  <a:lnTo>
                    <a:pt x="248" y="675"/>
                  </a:lnTo>
                  <a:lnTo>
                    <a:pt x="250" y="675"/>
                  </a:lnTo>
                  <a:lnTo>
                    <a:pt x="250" y="675"/>
                  </a:lnTo>
                  <a:lnTo>
                    <a:pt x="250" y="675"/>
                  </a:lnTo>
                  <a:lnTo>
                    <a:pt x="250" y="676"/>
                  </a:lnTo>
                  <a:lnTo>
                    <a:pt x="250" y="678"/>
                  </a:lnTo>
                  <a:lnTo>
                    <a:pt x="252" y="682"/>
                  </a:lnTo>
                  <a:lnTo>
                    <a:pt x="252" y="682"/>
                  </a:lnTo>
                  <a:lnTo>
                    <a:pt x="254" y="684"/>
                  </a:lnTo>
                  <a:lnTo>
                    <a:pt x="254" y="684"/>
                  </a:lnTo>
                  <a:lnTo>
                    <a:pt x="254" y="684"/>
                  </a:lnTo>
                  <a:lnTo>
                    <a:pt x="256" y="686"/>
                  </a:lnTo>
                  <a:lnTo>
                    <a:pt x="256" y="687"/>
                  </a:lnTo>
                  <a:lnTo>
                    <a:pt x="257" y="689"/>
                  </a:lnTo>
                  <a:lnTo>
                    <a:pt x="259" y="689"/>
                  </a:lnTo>
                  <a:lnTo>
                    <a:pt x="261" y="691"/>
                  </a:lnTo>
                  <a:lnTo>
                    <a:pt x="261" y="693"/>
                  </a:lnTo>
                  <a:lnTo>
                    <a:pt x="261" y="695"/>
                  </a:lnTo>
                  <a:lnTo>
                    <a:pt x="263" y="695"/>
                  </a:lnTo>
                  <a:lnTo>
                    <a:pt x="261" y="697"/>
                  </a:lnTo>
                  <a:lnTo>
                    <a:pt x="261" y="697"/>
                  </a:lnTo>
                  <a:lnTo>
                    <a:pt x="261" y="698"/>
                  </a:lnTo>
                  <a:lnTo>
                    <a:pt x="263" y="698"/>
                  </a:lnTo>
                  <a:lnTo>
                    <a:pt x="265" y="700"/>
                  </a:lnTo>
                  <a:lnTo>
                    <a:pt x="267" y="700"/>
                  </a:lnTo>
                  <a:lnTo>
                    <a:pt x="268" y="702"/>
                  </a:lnTo>
                  <a:lnTo>
                    <a:pt x="270" y="702"/>
                  </a:lnTo>
                  <a:lnTo>
                    <a:pt x="272" y="702"/>
                  </a:lnTo>
                  <a:lnTo>
                    <a:pt x="272" y="704"/>
                  </a:lnTo>
                  <a:lnTo>
                    <a:pt x="272" y="702"/>
                  </a:lnTo>
                  <a:lnTo>
                    <a:pt x="274" y="702"/>
                  </a:lnTo>
                  <a:lnTo>
                    <a:pt x="274" y="702"/>
                  </a:lnTo>
                  <a:lnTo>
                    <a:pt x="274" y="700"/>
                  </a:lnTo>
                  <a:lnTo>
                    <a:pt x="274" y="698"/>
                  </a:lnTo>
                  <a:lnTo>
                    <a:pt x="272" y="698"/>
                  </a:lnTo>
                  <a:lnTo>
                    <a:pt x="270" y="697"/>
                  </a:lnTo>
                  <a:lnTo>
                    <a:pt x="268" y="697"/>
                  </a:lnTo>
                  <a:lnTo>
                    <a:pt x="268" y="695"/>
                  </a:lnTo>
                  <a:lnTo>
                    <a:pt x="268" y="693"/>
                  </a:lnTo>
                  <a:lnTo>
                    <a:pt x="268" y="693"/>
                  </a:lnTo>
                  <a:lnTo>
                    <a:pt x="270" y="693"/>
                  </a:lnTo>
                  <a:lnTo>
                    <a:pt x="270" y="691"/>
                  </a:lnTo>
                  <a:lnTo>
                    <a:pt x="272" y="691"/>
                  </a:lnTo>
                  <a:lnTo>
                    <a:pt x="274" y="693"/>
                  </a:lnTo>
                  <a:lnTo>
                    <a:pt x="276" y="697"/>
                  </a:lnTo>
                  <a:lnTo>
                    <a:pt x="276" y="697"/>
                  </a:lnTo>
                  <a:lnTo>
                    <a:pt x="278" y="698"/>
                  </a:lnTo>
                  <a:lnTo>
                    <a:pt x="279" y="698"/>
                  </a:lnTo>
                  <a:lnTo>
                    <a:pt x="281" y="700"/>
                  </a:lnTo>
                  <a:lnTo>
                    <a:pt x="281" y="702"/>
                  </a:lnTo>
                  <a:lnTo>
                    <a:pt x="281" y="702"/>
                  </a:lnTo>
                  <a:lnTo>
                    <a:pt x="281" y="702"/>
                  </a:lnTo>
                  <a:lnTo>
                    <a:pt x="281" y="704"/>
                  </a:lnTo>
                  <a:lnTo>
                    <a:pt x="281" y="704"/>
                  </a:lnTo>
                  <a:lnTo>
                    <a:pt x="283" y="704"/>
                  </a:lnTo>
                  <a:lnTo>
                    <a:pt x="285" y="704"/>
                  </a:lnTo>
                  <a:lnTo>
                    <a:pt x="288" y="702"/>
                  </a:lnTo>
                  <a:lnTo>
                    <a:pt x="287" y="700"/>
                  </a:lnTo>
                  <a:lnTo>
                    <a:pt x="283" y="698"/>
                  </a:lnTo>
                  <a:lnTo>
                    <a:pt x="283" y="698"/>
                  </a:lnTo>
                  <a:lnTo>
                    <a:pt x="283" y="695"/>
                  </a:lnTo>
                  <a:lnTo>
                    <a:pt x="283" y="695"/>
                  </a:lnTo>
                  <a:lnTo>
                    <a:pt x="283" y="693"/>
                  </a:lnTo>
                  <a:lnTo>
                    <a:pt x="283" y="691"/>
                  </a:lnTo>
                  <a:lnTo>
                    <a:pt x="285" y="691"/>
                  </a:lnTo>
                  <a:lnTo>
                    <a:pt x="287" y="686"/>
                  </a:lnTo>
                  <a:lnTo>
                    <a:pt x="287" y="686"/>
                  </a:lnTo>
                  <a:lnTo>
                    <a:pt x="288" y="680"/>
                  </a:lnTo>
                  <a:lnTo>
                    <a:pt x="290" y="678"/>
                  </a:lnTo>
                  <a:lnTo>
                    <a:pt x="292" y="675"/>
                  </a:lnTo>
                  <a:lnTo>
                    <a:pt x="294" y="673"/>
                  </a:lnTo>
                  <a:lnTo>
                    <a:pt x="296" y="673"/>
                  </a:lnTo>
                  <a:lnTo>
                    <a:pt x="296" y="671"/>
                  </a:lnTo>
                  <a:lnTo>
                    <a:pt x="298" y="671"/>
                  </a:lnTo>
                  <a:lnTo>
                    <a:pt x="299" y="671"/>
                  </a:lnTo>
                  <a:lnTo>
                    <a:pt x="303" y="671"/>
                  </a:lnTo>
                  <a:lnTo>
                    <a:pt x="309" y="671"/>
                  </a:lnTo>
                  <a:lnTo>
                    <a:pt x="316" y="675"/>
                  </a:lnTo>
                  <a:lnTo>
                    <a:pt x="320" y="675"/>
                  </a:lnTo>
                  <a:lnTo>
                    <a:pt x="323" y="676"/>
                  </a:lnTo>
                  <a:lnTo>
                    <a:pt x="329" y="676"/>
                  </a:lnTo>
                  <a:lnTo>
                    <a:pt x="332" y="678"/>
                  </a:lnTo>
                  <a:lnTo>
                    <a:pt x="334" y="678"/>
                  </a:lnTo>
                  <a:lnTo>
                    <a:pt x="336" y="678"/>
                  </a:lnTo>
                  <a:lnTo>
                    <a:pt x="340" y="682"/>
                  </a:lnTo>
                  <a:lnTo>
                    <a:pt x="341" y="682"/>
                  </a:lnTo>
                  <a:lnTo>
                    <a:pt x="343" y="682"/>
                  </a:lnTo>
                  <a:lnTo>
                    <a:pt x="345" y="682"/>
                  </a:lnTo>
                  <a:lnTo>
                    <a:pt x="347" y="682"/>
                  </a:lnTo>
                  <a:lnTo>
                    <a:pt x="349" y="682"/>
                  </a:lnTo>
                  <a:lnTo>
                    <a:pt x="349" y="682"/>
                  </a:lnTo>
                  <a:lnTo>
                    <a:pt x="351" y="680"/>
                  </a:lnTo>
                  <a:lnTo>
                    <a:pt x="351" y="678"/>
                  </a:lnTo>
                  <a:lnTo>
                    <a:pt x="352" y="673"/>
                  </a:lnTo>
                  <a:lnTo>
                    <a:pt x="352" y="671"/>
                  </a:lnTo>
                  <a:lnTo>
                    <a:pt x="352" y="671"/>
                  </a:lnTo>
                  <a:lnTo>
                    <a:pt x="352" y="669"/>
                  </a:lnTo>
                  <a:lnTo>
                    <a:pt x="351" y="665"/>
                  </a:lnTo>
                  <a:lnTo>
                    <a:pt x="349" y="664"/>
                  </a:lnTo>
                  <a:lnTo>
                    <a:pt x="347" y="662"/>
                  </a:lnTo>
                  <a:lnTo>
                    <a:pt x="345" y="660"/>
                  </a:lnTo>
                  <a:lnTo>
                    <a:pt x="343" y="658"/>
                  </a:lnTo>
                  <a:lnTo>
                    <a:pt x="343" y="658"/>
                  </a:lnTo>
                  <a:lnTo>
                    <a:pt x="343" y="656"/>
                  </a:lnTo>
                  <a:lnTo>
                    <a:pt x="341" y="654"/>
                  </a:lnTo>
                  <a:lnTo>
                    <a:pt x="341" y="653"/>
                  </a:lnTo>
                  <a:lnTo>
                    <a:pt x="341" y="651"/>
                  </a:lnTo>
                  <a:lnTo>
                    <a:pt x="343" y="644"/>
                  </a:lnTo>
                  <a:lnTo>
                    <a:pt x="343" y="644"/>
                  </a:lnTo>
                  <a:lnTo>
                    <a:pt x="343" y="642"/>
                  </a:lnTo>
                  <a:lnTo>
                    <a:pt x="345" y="640"/>
                  </a:lnTo>
                  <a:lnTo>
                    <a:pt x="347" y="638"/>
                  </a:lnTo>
                  <a:lnTo>
                    <a:pt x="347" y="638"/>
                  </a:lnTo>
                  <a:lnTo>
                    <a:pt x="347" y="636"/>
                  </a:lnTo>
                  <a:lnTo>
                    <a:pt x="352" y="638"/>
                  </a:lnTo>
                  <a:lnTo>
                    <a:pt x="352" y="638"/>
                  </a:lnTo>
                  <a:lnTo>
                    <a:pt x="354" y="636"/>
                  </a:lnTo>
                  <a:lnTo>
                    <a:pt x="354" y="636"/>
                  </a:lnTo>
                  <a:lnTo>
                    <a:pt x="356" y="634"/>
                  </a:lnTo>
                  <a:lnTo>
                    <a:pt x="356" y="633"/>
                  </a:lnTo>
                  <a:lnTo>
                    <a:pt x="362" y="631"/>
                  </a:lnTo>
                  <a:lnTo>
                    <a:pt x="363" y="629"/>
                  </a:lnTo>
                  <a:lnTo>
                    <a:pt x="367" y="629"/>
                  </a:lnTo>
                  <a:lnTo>
                    <a:pt x="376" y="625"/>
                  </a:lnTo>
                  <a:lnTo>
                    <a:pt x="378" y="625"/>
                  </a:lnTo>
                  <a:lnTo>
                    <a:pt x="378" y="623"/>
                  </a:lnTo>
                  <a:lnTo>
                    <a:pt x="380" y="622"/>
                  </a:lnTo>
                  <a:lnTo>
                    <a:pt x="380" y="622"/>
                  </a:lnTo>
                  <a:lnTo>
                    <a:pt x="380" y="620"/>
                  </a:lnTo>
                  <a:lnTo>
                    <a:pt x="378" y="616"/>
                  </a:lnTo>
                  <a:lnTo>
                    <a:pt x="374" y="614"/>
                  </a:lnTo>
                  <a:lnTo>
                    <a:pt x="373" y="612"/>
                  </a:lnTo>
                  <a:lnTo>
                    <a:pt x="373" y="612"/>
                  </a:lnTo>
                  <a:lnTo>
                    <a:pt x="371" y="611"/>
                  </a:lnTo>
                  <a:lnTo>
                    <a:pt x="369" y="609"/>
                  </a:lnTo>
                  <a:lnTo>
                    <a:pt x="369" y="605"/>
                  </a:lnTo>
                  <a:lnTo>
                    <a:pt x="369" y="605"/>
                  </a:lnTo>
                  <a:lnTo>
                    <a:pt x="369" y="601"/>
                  </a:lnTo>
                  <a:lnTo>
                    <a:pt x="369" y="598"/>
                  </a:lnTo>
                  <a:lnTo>
                    <a:pt x="369" y="598"/>
                  </a:lnTo>
                  <a:lnTo>
                    <a:pt x="371" y="596"/>
                  </a:lnTo>
                  <a:lnTo>
                    <a:pt x="374" y="594"/>
                  </a:lnTo>
                  <a:lnTo>
                    <a:pt x="374" y="592"/>
                  </a:lnTo>
                  <a:lnTo>
                    <a:pt x="374" y="592"/>
                  </a:lnTo>
                  <a:lnTo>
                    <a:pt x="374" y="592"/>
                  </a:lnTo>
                  <a:lnTo>
                    <a:pt x="376" y="587"/>
                  </a:lnTo>
                  <a:lnTo>
                    <a:pt x="376" y="587"/>
                  </a:lnTo>
                  <a:lnTo>
                    <a:pt x="376" y="585"/>
                  </a:lnTo>
                  <a:lnTo>
                    <a:pt x="376" y="583"/>
                  </a:lnTo>
                  <a:lnTo>
                    <a:pt x="376" y="583"/>
                  </a:lnTo>
                  <a:lnTo>
                    <a:pt x="376" y="583"/>
                  </a:lnTo>
                  <a:lnTo>
                    <a:pt x="373" y="583"/>
                  </a:lnTo>
                  <a:lnTo>
                    <a:pt x="373" y="583"/>
                  </a:lnTo>
                  <a:lnTo>
                    <a:pt x="371" y="583"/>
                  </a:lnTo>
                  <a:lnTo>
                    <a:pt x="371" y="581"/>
                  </a:lnTo>
                  <a:lnTo>
                    <a:pt x="371" y="581"/>
                  </a:lnTo>
                  <a:lnTo>
                    <a:pt x="371" y="580"/>
                  </a:lnTo>
                  <a:lnTo>
                    <a:pt x="373" y="581"/>
                  </a:lnTo>
                  <a:lnTo>
                    <a:pt x="374" y="580"/>
                  </a:lnTo>
                  <a:lnTo>
                    <a:pt x="376" y="580"/>
                  </a:lnTo>
                  <a:lnTo>
                    <a:pt x="376" y="580"/>
                  </a:lnTo>
                  <a:lnTo>
                    <a:pt x="376" y="580"/>
                  </a:lnTo>
                  <a:lnTo>
                    <a:pt x="376" y="578"/>
                  </a:lnTo>
                  <a:lnTo>
                    <a:pt x="376" y="578"/>
                  </a:lnTo>
                  <a:lnTo>
                    <a:pt x="373" y="578"/>
                  </a:lnTo>
                  <a:lnTo>
                    <a:pt x="371" y="576"/>
                  </a:lnTo>
                  <a:lnTo>
                    <a:pt x="371" y="574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71" y="572"/>
                  </a:lnTo>
                  <a:lnTo>
                    <a:pt x="374" y="572"/>
                  </a:lnTo>
                  <a:lnTo>
                    <a:pt x="374" y="572"/>
                  </a:lnTo>
                  <a:lnTo>
                    <a:pt x="376" y="570"/>
                  </a:lnTo>
                  <a:lnTo>
                    <a:pt x="376" y="570"/>
                  </a:lnTo>
                  <a:lnTo>
                    <a:pt x="376" y="569"/>
                  </a:lnTo>
                  <a:lnTo>
                    <a:pt x="374" y="569"/>
                  </a:lnTo>
                  <a:lnTo>
                    <a:pt x="374" y="569"/>
                  </a:lnTo>
                  <a:lnTo>
                    <a:pt x="371" y="569"/>
                  </a:lnTo>
                  <a:lnTo>
                    <a:pt x="369" y="569"/>
                  </a:lnTo>
                  <a:lnTo>
                    <a:pt x="369" y="567"/>
                  </a:lnTo>
                  <a:lnTo>
                    <a:pt x="369" y="567"/>
                  </a:lnTo>
                  <a:lnTo>
                    <a:pt x="371" y="569"/>
                  </a:lnTo>
                  <a:lnTo>
                    <a:pt x="373" y="567"/>
                  </a:lnTo>
                  <a:lnTo>
                    <a:pt x="374" y="567"/>
                  </a:lnTo>
                  <a:lnTo>
                    <a:pt x="373" y="565"/>
                  </a:lnTo>
                  <a:lnTo>
                    <a:pt x="373" y="563"/>
                  </a:lnTo>
                  <a:lnTo>
                    <a:pt x="374" y="563"/>
                  </a:lnTo>
                  <a:lnTo>
                    <a:pt x="374" y="563"/>
                  </a:lnTo>
                  <a:lnTo>
                    <a:pt x="374" y="561"/>
                  </a:lnTo>
                  <a:lnTo>
                    <a:pt x="373" y="559"/>
                  </a:lnTo>
                  <a:lnTo>
                    <a:pt x="373" y="558"/>
                  </a:lnTo>
                  <a:lnTo>
                    <a:pt x="373" y="556"/>
                  </a:lnTo>
                  <a:lnTo>
                    <a:pt x="373" y="554"/>
                  </a:lnTo>
                  <a:lnTo>
                    <a:pt x="371" y="554"/>
                  </a:lnTo>
                  <a:lnTo>
                    <a:pt x="371" y="554"/>
                  </a:lnTo>
                  <a:lnTo>
                    <a:pt x="371" y="554"/>
                  </a:lnTo>
                  <a:lnTo>
                    <a:pt x="371" y="552"/>
                  </a:lnTo>
                  <a:lnTo>
                    <a:pt x="374" y="550"/>
                  </a:lnTo>
                  <a:lnTo>
                    <a:pt x="376" y="548"/>
                  </a:lnTo>
                  <a:lnTo>
                    <a:pt x="376" y="548"/>
                  </a:lnTo>
                  <a:lnTo>
                    <a:pt x="378" y="547"/>
                  </a:lnTo>
                  <a:lnTo>
                    <a:pt x="376" y="547"/>
                  </a:lnTo>
                  <a:lnTo>
                    <a:pt x="376" y="545"/>
                  </a:lnTo>
                  <a:lnTo>
                    <a:pt x="376" y="545"/>
                  </a:lnTo>
                  <a:lnTo>
                    <a:pt x="374" y="547"/>
                  </a:lnTo>
                  <a:lnTo>
                    <a:pt x="374" y="547"/>
                  </a:lnTo>
                  <a:lnTo>
                    <a:pt x="373" y="547"/>
                  </a:lnTo>
                  <a:lnTo>
                    <a:pt x="373" y="547"/>
                  </a:lnTo>
                  <a:lnTo>
                    <a:pt x="373" y="547"/>
                  </a:lnTo>
                  <a:lnTo>
                    <a:pt x="371" y="547"/>
                  </a:lnTo>
                  <a:lnTo>
                    <a:pt x="373" y="545"/>
                  </a:lnTo>
                  <a:lnTo>
                    <a:pt x="374" y="543"/>
                  </a:lnTo>
                  <a:lnTo>
                    <a:pt x="374" y="543"/>
                  </a:lnTo>
                  <a:lnTo>
                    <a:pt x="376" y="541"/>
                  </a:lnTo>
                  <a:lnTo>
                    <a:pt x="378" y="541"/>
                  </a:lnTo>
                  <a:lnTo>
                    <a:pt x="378" y="538"/>
                  </a:lnTo>
                  <a:lnTo>
                    <a:pt x="378" y="538"/>
                  </a:lnTo>
                  <a:lnTo>
                    <a:pt x="378" y="536"/>
                  </a:lnTo>
                  <a:lnTo>
                    <a:pt x="374" y="534"/>
                  </a:lnTo>
                  <a:lnTo>
                    <a:pt x="374" y="534"/>
                  </a:lnTo>
                  <a:lnTo>
                    <a:pt x="373" y="534"/>
                  </a:lnTo>
                  <a:lnTo>
                    <a:pt x="373" y="530"/>
                  </a:lnTo>
                  <a:lnTo>
                    <a:pt x="373" y="530"/>
                  </a:lnTo>
                  <a:lnTo>
                    <a:pt x="373" y="528"/>
                  </a:lnTo>
                  <a:lnTo>
                    <a:pt x="373" y="528"/>
                  </a:lnTo>
                  <a:lnTo>
                    <a:pt x="373" y="528"/>
                  </a:lnTo>
                  <a:lnTo>
                    <a:pt x="374" y="527"/>
                  </a:lnTo>
                  <a:lnTo>
                    <a:pt x="374" y="527"/>
                  </a:lnTo>
                  <a:lnTo>
                    <a:pt x="374" y="523"/>
                  </a:lnTo>
                  <a:lnTo>
                    <a:pt x="374" y="521"/>
                  </a:lnTo>
                  <a:lnTo>
                    <a:pt x="376" y="519"/>
                  </a:lnTo>
                  <a:lnTo>
                    <a:pt x="376" y="519"/>
                  </a:lnTo>
                  <a:lnTo>
                    <a:pt x="378" y="519"/>
                  </a:lnTo>
                  <a:lnTo>
                    <a:pt x="378" y="519"/>
                  </a:lnTo>
                  <a:lnTo>
                    <a:pt x="378" y="523"/>
                  </a:lnTo>
                  <a:lnTo>
                    <a:pt x="378" y="523"/>
                  </a:lnTo>
                  <a:lnTo>
                    <a:pt x="378" y="521"/>
                  </a:lnTo>
                  <a:lnTo>
                    <a:pt x="380" y="521"/>
                  </a:lnTo>
                  <a:lnTo>
                    <a:pt x="380" y="519"/>
                  </a:lnTo>
                  <a:lnTo>
                    <a:pt x="380" y="517"/>
                  </a:lnTo>
                  <a:lnTo>
                    <a:pt x="382" y="517"/>
                  </a:lnTo>
                  <a:lnTo>
                    <a:pt x="382" y="517"/>
                  </a:lnTo>
                  <a:lnTo>
                    <a:pt x="382" y="517"/>
                  </a:lnTo>
                  <a:lnTo>
                    <a:pt x="382" y="521"/>
                  </a:lnTo>
                  <a:lnTo>
                    <a:pt x="384" y="521"/>
                  </a:lnTo>
                  <a:lnTo>
                    <a:pt x="384" y="521"/>
                  </a:lnTo>
                  <a:lnTo>
                    <a:pt x="384" y="519"/>
                  </a:lnTo>
                  <a:lnTo>
                    <a:pt x="384" y="517"/>
                  </a:lnTo>
                  <a:lnTo>
                    <a:pt x="384" y="514"/>
                  </a:lnTo>
                  <a:lnTo>
                    <a:pt x="385" y="512"/>
                  </a:lnTo>
                  <a:lnTo>
                    <a:pt x="385" y="510"/>
                  </a:lnTo>
                  <a:lnTo>
                    <a:pt x="387" y="508"/>
                  </a:lnTo>
                  <a:lnTo>
                    <a:pt x="389" y="506"/>
                  </a:lnTo>
                  <a:lnTo>
                    <a:pt x="391" y="503"/>
                  </a:lnTo>
                  <a:lnTo>
                    <a:pt x="391" y="499"/>
                  </a:lnTo>
                  <a:lnTo>
                    <a:pt x="391" y="497"/>
                  </a:lnTo>
                  <a:lnTo>
                    <a:pt x="389" y="497"/>
                  </a:lnTo>
                  <a:lnTo>
                    <a:pt x="389" y="497"/>
                  </a:lnTo>
                  <a:lnTo>
                    <a:pt x="389" y="495"/>
                  </a:lnTo>
                  <a:lnTo>
                    <a:pt x="394" y="494"/>
                  </a:lnTo>
                  <a:lnTo>
                    <a:pt x="394" y="494"/>
                  </a:lnTo>
                  <a:lnTo>
                    <a:pt x="394" y="490"/>
                  </a:lnTo>
                  <a:lnTo>
                    <a:pt x="396" y="490"/>
                  </a:lnTo>
                  <a:lnTo>
                    <a:pt x="398" y="492"/>
                  </a:lnTo>
                  <a:lnTo>
                    <a:pt x="398" y="490"/>
                  </a:lnTo>
                  <a:lnTo>
                    <a:pt x="398" y="490"/>
                  </a:lnTo>
                  <a:lnTo>
                    <a:pt x="398" y="488"/>
                  </a:lnTo>
                  <a:lnTo>
                    <a:pt x="396" y="486"/>
                  </a:lnTo>
                  <a:lnTo>
                    <a:pt x="394" y="486"/>
                  </a:lnTo>
                  <a:lnTo>
                    <a:pt x="394" y="485"/>
                  </a:lnTo>
                  <a:lnTo>
                    <a:pt x="396" y="483"/>
                  </a:lnTo>
                  <a:lnTo>
                    <a:pt x="396" y="481"/>
                  </a:lnTo>
                  <a:lnTo>
                    <a:pt x="396" y="481"/>
                  </a:lnTo>
                  <a:lnTo>
                    <a:pt x="396" y="481"/>
                  </a:lnTo>
                  <a:lnTo>
                    <a:pt x="396" y="479"/>
                  </a:lnTo>
                  <a:lnTo>
                    <a:pt x="396" y="479"/>
                  </a:lnTo>
                  <a:lnTo>
                    <a:pt x="398" y="477"/>
                  </a:lnTo>
                  <a:lnTo>
                    <a:pt x="398" y="477"/>
                  </a:lnTo>
                  <a:lnTo>
                    <a:pt x="398" y="477"/>
                  </a:lnTo>
                  <a:lnTo>
                    <a:pt x="398" y="475"/>
                  </a:lnTo>
                  <a:lnTo>
                    <a:pt x="398" y="474"/>
                  </a:lnTo>
                  <a:lnTo>
                    <a:pt x="398" y="472"/>
                  </a:lnTo>
                  <a:lnTo>
                    <a:pt x="398" y="472"/>
                  </a:lnTo>
                  <a:lnTo>
                    <a:pt x="398" y="472"/>
                  </a:lnTo>
                  <a:lnTo>
                    <a:pt x="398" y="470"/>
                  </a:lnTo>
                  <a:lnTo>
                    <a:pt x="402" y="468"/>
                  </a:lnTo>
                  <a:lnTo>
                    <a:pt x="404" y="466"/>
                  </a:lnTo>
                  <a:lnTo>
                    <a:pt x="405" y="464"/>
                  </a:lnTo>
                  <a:lnTo>
                    <a:pt x="405" y="464"/>
                  </a:lnTo>
                  <a:lnTo>
                    <a:pt x="405" y="459"/>
                  </a:lnTo>
                  <a:lnTo>
                    <a:pt x="405" y="459"/>
                  </a:lnTo>
                  <a:lnTo>
                    <a:pt x="405" y="457"/>
                  </a:lnTo>
                  <a:lnTo>
                    <a:pt x="405" y="457"/>
                  </a:lnTo>
                  <a:lnTo>
                    <a:pt x="405" y="455"/>
                  </a:lnTo>
                  <a:lnTo>
                    <a:pt x="405" y="455"/>
                  </a:lnTo>
                  <a:lnTo>
                    <a:pt x="404" y="453"/>
                  </a:lnTo>
                  <a:lnTo>
                    <a:pt x="404" y="453"/>
                  </a:lnTo>
                  <a:lnTo>
                    <a:pt x="405" y="453"/>
                  </a:lnTo>
                  <a:lnTo>
                    <a:pt x="405" y="452"/>
                  </a:lnTo>
                  <a:lnTo>
                    <a:pt x="402" y="450"/>
                  </a:lnTo>
                  <a:lnTo>
                    <a:pt x="402" y="448"/>
                  </a:lnTo>
                  <a:lnTo>
                    <a:pt x="402" y="446"/>
                  </a:lnTo>
                  <a:lnTo>
                    <a:pt x="400" y="444"/>
                  </a:lnTo>
                  <a:lnTo>
                    <a:pt x="398" y="444"/>
                  </a:lnTo>
                  <a:lnTo>
                    <a:pt x="398" y="444"/>
                  </a:lnTo>
                  <a:lnTo>
                    <a:pt x="398" y="443"/>
                  </a:lnTo>
                  <a:lnTo>
                    <a:pt x="400" y="441"/>
                  </a:lnTo>
                  <a:lnTo>
                    <a:pt x="400" y="439"/>
                  </a:lnTo>
                  <a:lnTo>
                    <a:pt x="400" y="439"/>
                  </a:lnTo>
                  <a:lnTo>
                    <a:pt x="400" y="439"/>
                  </a:lnTo>
                  <a:lnTo>
                    <a:pt x="400" y="437"/>
                  </a:lnTo>
                  <a:lnTo>
                    <a:pt x="400" y="437"/>
                  </a:lnTo>
                  <a:lnTo>
                    <a:pt x="400" y="435"/>
                  </a:lnTo>
                  <a:lnTo>
                    <a:pt x="400" y="433"/>
                  </a:lnTo>
                  <a:lnTo>
                    <a:pt x="400" y="432"/>
                  </a:lnTo>
                  <a:lnTo>
                    <a:pt x="400" y="432"/>
                  </a:lnTo>
                  <a:lnTo>
                    <a:pt x="398" y="432"/>
                  </a:lnTo>
                  <a:lnTo>
                    <a:pt x="396" y="430"/>
                  </a:lnTo>
                  <a:lnTo>
                    <a:pt x="393" y="430"/>
                  </a:lnTo>
                  <a:lnTo>
                    <a:pt x="393" y="430"/>
                  </a:lnTo>
                  <a:lnTo>
                    <a:pt x="393" y="428"/>
                  </a:lnTo>
                  <a:lnTo>
                    <a:pt x="394" y="428"/>
                  </a:lnTo>
                  <a:lnTo>
                    <a:pt x="393" y="428"/>
                  </a:lnTo>
                  <a:lnTo>
                    <a:pt x="393" y="424"/>
                  </a:lnTo>
                  <a:lnTo>
                    <a:pt x="393" y="422"/>
                  </a:lnTo>
                  <a:lnTo>
                    <a:pt x="393" y="421"/>
                  </a:lnTo>
                  <a:lnTo>
                    <a:pt x="391" y="421"/>
                  </a:lnTo>
                  <a:lnTo>
                    <a:pt x="391" y="419"/>
                  </a:lnTo>
                  <a:lnTo>
                    <a:pt x="389" y="419"/>
                  </a:lnTo>
                  <a:lnTo>
                    <a:pt x="389" y="419"/>
                  </a:lnTo>
                  <a:lnTo>
                    <a:pt x="387" y="419"/>
                  </a:lnTo>
                  <a:lnTo>
                    <a:pt x="387" y="417"/>
                  </a:lnTo>
                  <a:lnTo>
                    <a:pt x="387" y="417"/>
                  </a:lnTo>
                  <a:lnTo>
                    <a:pt x="387" y="417"/>
                  </a:lnTo>
                  <a:lnTo>
                    <a:pt x="385" y="415"/>
                  </a:lnTo>
                  <a:lnTo>
                    <a:pt x="384" y="415"/>
                  </a:lnTo>
                  <a:lnTo>
                    <a:pt x="384" y="415"/>
                  </a:lnTo>
                  <a:lnTo>
                    <a:pt x="384" y="415"/>
                  </a:lnTo>
                  <a:lnTo>
                    <a:pt x="384" y="413"/>
                  </a:lnTo>
                  <a:lnTo>
                    <a:pt x="384" y="413"/>
                  </a:lnTo>
                  <a:lnTo>
                    <a:pt x="384" y="413"/>
                  </a:lnTo>
                  <a:lnTo>
                    <a:pt x="382" y="411"/>
                  </a:lnTo>
                  <a:lnTo>
                    <a:pt x="384" y="411"/>
                  </a:lnTo>
                  <a:lnTo>
                    <a:pt x="384" y="408"/>
                  </a:lnTo>
                  <a:lnTo>
                    <a:pt x="385" y="408"/>
                  </a:lnTo>
                  <a:lnTo>
                    <a:pt x="385" y="406"/>
                  </a:lnTo>
                  <a:lnTo>
                    <a:pt x="385" y="406"/>
                  </a:lnTo>
                  <a:lnTo>
                    <a:pt x="385" y="406"/>
                  </a:lnTo>
                  <a:lnTo>
                    <a:pt x="387" y="404"/>
                  </a:lnTo>
                  <a:lnTo>
                    <a:pt x="387" y="404"/>
                  </a:lnTo>
                  <a:lnTo>
                    <a:pt x="387" y="400"/>
                  </a:lnTo>
                  <a:lnTo>
                    <a:pt x="387" y="400"/>
                  </a:lnTo>
                  <a:lnTo>
                    <a:pt x="387" y="399"/>
                  </a:lnTo>
                  <a:lnTo>
                    <a:pt x="387" y="397"/>
                  </a:lnTo>
                  <a:lnTo>
                    <a:pt x="387" y="397"/>
                  </a:lnTo>
                  <a:lnTo>
                    <a:pt x="387" y="397"/>
                  </a:lnTo>
                  <a:lnTo>
                    <a:pt x="385" y="397"/>
                  </a:lnTo>
                  <a:lnTo>
                    <a:pt x="385" y="397"/>
                  </a:lnTo>
                  <a:lnTo>
                    <a:pt x="385" y="397"/>
                  </a:lnTo>
                  <a:lnTo>
                    <a:pt x="385" y="397"/>
                  </a:lnTo>
                  <a:lnTo>
                    <a:pt x="384" y="393"/>
                  </a:lnTo>
                  <a:lnTo>
                    <a:pt x="384" y="393"/>
                  </a:lnTo>
                  <a:lnTo>
                    <a:pt x="384" y="391"/>
                  </a:lnTo>
                  <a:lnTo>
                    <a:pt x="384" y="391"/>
                  </a:lnTo>
                  <a:lnTo>
                    <a:pt x="382" y="391"/>
                  </a:lnTo>
                  <a:lnTo>
                    <a:pt x="382" y="391"/>
                  </a:lnTo>
                  <a:lnTo>
                    <a:pt x="384" y="390"/>
                  </a:lnTo>
                  <a:lnTo>
                    <a:pt x="384" y="390"/>
                  </a:lnTo>
                  <a:lnTo>
                    <a:pt x="384" y="390"/>
                  </a:lnTo>
                  <a:lnTo>
                    <a:pt x="384" y="386"/>
                  </a:lnTo>
                  <a:lnTo>
                    <a:pt x="385" y="386"/>
                  </a:lnTo>
                  <a:lnTo>
                    <a:pt x="385" y="386"/>
                  </a:lnTo>
                  <a:lnTo>
                    <a:pt x="387" y="386"/>
                  </a:lnTo>
                  <a:lnTo>
                    <a:pt x="387" y="386"/>
                  </a:lnTo>
                  <a:lnTo>
                    <a:pt x="387" y="384"/>
                  </a:lnTo>
                  <a:lnTo>
                    <a:pt x="389" y="384"/>
                  </a:lnTo>
                  <a:lnTo>
                    <a:pt x="387" y="368"/>
                  </a:lnTo>
                  <a:lnTo>
                    <a:pt x="384" y="351"/>
                  </a:lnTo>
                  <a:lnTo>
                    <a:pt x="378" y="318"/>
                  </a:lnTo>
                  <a:lnTo>
                    <a:pt x="371" y="284"/>
                  </a:lnTo>
                  <a:lnTo>
                    <a:pt x="365" y="243"/>
                  </a:lnTo>
                  <a:lnTo>
                    <a:pt x="363" y="241"/>
                  </a:lnTo>
                  <a:lnTo>
                    <a:pt x="358" y="212"/>
                  </a:lnTo>
                  <a:lnTo>
                    <a:pt x="352" y="179"/>
                  </a:lnTo>
                  <a:lnTo>
                    <a:pt x="349" y="159"/>
                  </a:lnTo>
                  <a:lnTo>
                    <a:pt x="347" y="143"/>
                  </a:lnTo>
                  <a:lnTo>
                    <a:pt x="341" y="123"/>
                  </a:lnTo>
                  <a:lnTo>
                    <a:pt x="338" y="99"/>
                  </a:lnTo>
                  <a:lnTo>
                    <a:pt x="338" y="92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84"/>
            <p:cNvSpPr>
              <a:spLocks/>
            </p:cNvSpPr>
            <p:nvPr userDrawn="1"/>
          </p:nvSpPr>
          <p:spPr bwMode="auto">
            <a:xfrm>
              <a:off x="5021263" y="1520825"/>
              <a:ext cx="642938" cy="1117600"/>
            </a:xfrm>
            <a:custGeom>
              <a:avLst/>
              <a:gdLst/>
              <a:ahLst/>
              <a:cxnLst>
                <a:cxn ang="0">
                  <a:pos x="332" y="84"/>
                </a:cxn>
                <a:cxn ang="0">
                  <a:pos x="327" y="73"/>
                </a:cxn>
                <a:cxn ang="0">
                  <a:pos x="323" y="66"/>
                </a:cxn>
                <a:cxn ang="0">
                  <a:pos x="320" y="59"/>
                </a:cxn>
                <a:cxn ang="0">
                  <a:pos x="314" y="50"/>
                </a:cxn>
                <a:cxn ang="0">
                  <a:pos x="303" y="37"/>
                </a:cxn>
                <a:cxn ang="0">
                  <a:pos x="298" y="26"/>
                </a:cxn>
                <a:cxn ang="0">
                  <a:pos x="298" y="17"/>
                </a:cxn>
                <a:cxn ang="0">
                  <a:pos x="296" y="4"/>
                </a:cxn>
                <a:cxn ang="0">
                  <a:pos x="38" y="40"/>
                </a:cxn>
                <a:cxn ang="0">
                  <a:pos x="56" y="55"/>
                </a:cxn>
                <a:cxn ang="0">
                  <a:pos x="77" y="77"/>
                </a:cxn>
                <a:cxn ang="0">
                  <a:pos x="93" y="95"/>
                </a:cxn>
                <a:cxn ang="0">
                  <a:pos x="88" y="126"/>
                </a:cxn>
                <a:cxn ang="0">
                  <a:pos x="77" y="154"/>
                </a:cxn>
                <a:cxn ang="0">
                  <a:pos x="47" y="174"/>
                </a:cxn>
                <a:cxn ang="0">
                  <a:pos x="22" y="192"/>
                </a:cxn>
                <a:cxn ang="0">
                  <a:pos x="35" y="220"/>
                </a:cxn>
                <a:cxn ang="0">
                  <a:pos x="33" y="245"/>
                </a:cxn>
                <a:cxn ang="0">
                  <a:pos x="16" y="282"/>
                </a:cxn>
                <a:cxn ang="0">
                  <a:pos x="7" y="305"/>
                </a:cxn>
                <a:cxn ang="0">
                  <a:pos x="2" y="333"/>
                </a:cxn>
                <a:cxn ang="0">
                  <a:pos x="11" y="377"/>
                </a:cxn>
                <a:cxn ang="0">
                  <a:pos x="27" y="400"/>
                </a:cxn>
                <a:cxn ang="0">
                  <a:pos x="53" y="417"/>
                </a:cxn>
                <a:cxn ang="0">
                  <a:pos x="88" y="444"/>
                </a:cxn>
                <a:cxn ang="0">
                  <a:pos x="97" y="472"/>
                </a:cxn>
                <a:cxn ang="0">
                  <a:pos x="117" y="485"/>
                </a:cxn>
                <a:cxn ang="0">
                  <a:pos x="144" y="483"/>
                </a:cxn>
                <a:cxn ang="0">
                  <a:pos x="151" y="503"/>
                </a:cxn>
                <a:cxn ang="0">
                  <a:pos x="148" y="534"/>
                </a:cxn>
                <a:cxn ang="0">
                  <a:pos x="151" y="574"/>
                </a:cxn>
                <a:cxn ang="0">
                  <a:pos x="183" y="594"/>
                </a:cxn>
                <a:cxn ang="0">
                  <a:pos x="210" y="603"/>
                </a:cxn>
                <a:cxn ang="0">
                  <a:pos x="236" y="622"/>
                </a:cxn>
                <a:cxn ang="0">
                  <a:pos x="250" y="653"/>
                </a:cxn>
                <a:cxn ang="0">
                  <a:pos x="246" y="675"/>
                </a:cxn>
                <a:cxn ang="0">
                  <a:pos x="256" y="686"/>
                </a:cxn>
                <a:cxn ang="0">
                  <a:pos x="270" y="702"/>
                </a:cxn>
                <a:cxn ang="0">
                  <a:pos x="270" y="691"/>
                </a:cxn>
                <a:cxn ang="0">
                  <a:pos x="288" y="702"/>
                </a:cxn>
                <a:cxn ang="0">
                  <a:pos x="296" y="673"/>
                </a:cxn>
                <a:cxn ang="0">
                  <a:pos x="343" y="682"/>
                </a:cxn>
                <a:cxn ang="0">
                  <a:pos x="343" y="658"/>
                </a:cxn>
                <a:cxn ang="0">
                  <a:pos x="354" y="636"/>
                </a:cxn>
                <a:cxn ang="0">
                  <a:pos x="373" y="612"/>
                </a:cxn>
                <a:cxn ang="0">
                  <a:pos x="376" y="587"/>
                </a:cxn>
                <a:cxn ang="0">
                  <a:pos x="376" y="580"/>
                </a:cxn>
                <a:cxn ang="0">
                  <a:pos x="376" y="570"/>
                </a:cxn>
                <a:cxn ang="0">
                  <a:pos x="374" y="561"/>
                </a:cxn>
                <a:cxn ang="0">
                  <a:pos x="376" y="545"/>
                </a:cxn>
                <a:cxn ang="0">
                  <a:pos x="374" y="534"/>
                </a:cxn>
                <a:cxn ang="0">
                  <a:pos x="378" y="519"/>
                </a:cxn>
                <a:cxn ang="0">
                  <a:pos x="384" y="514"/>
                </a:cxn>
                <a:cxn ang="0">
                  <a:pos x="398" y="492"/>
                </a:cxn>
                <a:cxn ang="0">
                  <a:pos x="398" y="477"/>
                </a:cxn>
                <a:cxn ang="0">
                  <a:pos x="405" y="455"/>
                </a:cxn>
                <a:cxn ang="0">
                  <a:pos x="400" y="439"/>
                </a:cxn>
                <a:cxn ang="0">
                  <a:pos x="393" y="424"/>
                </a:cxn>
                <a:cxn ang="0">
                  <a:pos x="384" y="413"/>
                </a:cxn>
                <a:cxn ang="0">
                  <a:pos x="387" y="397"/>
                </a:cxn>
                <a:cxn ang="0">
                  <a:pos x="384" y="390"/>
                </a:cxn>
                <a:cxn ang="0">
                  <a:pos x="352" y="179"/>
                </a:cxn>
              </a:cxnLst>
              <a:rect l="0" t="0" r="r" b="b"/>
              <a:pathLst>
                <a:path w="405" h="704">
                  <a:moveTo>
                    <a:pt x="338" y="92"/>
                  </a:moveTo>
                  <a:lnTo>
                    <a:pt x="338" y="90"/>
                  </a:lnTo>
                  <a:lnTo>
                    <a:pt x="336" y="90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4" y="88"/>
                  </a:lnTo>
                  <a:lnTo>
                    <a:pt x="334" y="86"/>
                  </a:lnTo>
                  <a:lnTo>
                    <a:pt x="334" y="86"/>
                  </a:lnTo>
                  <a:lnTo>
                    <a:pt x="334" y="86"/>
                  </a:lnTo>
                  <a:lnTo>
                    <a:pt x="334" y="86"/>
                  </a:lnTo>
                  <a:lnTo>
                    <a:pt x="332" y="86"/>
                  </a:lnTo>
                  <a:lnTo>
                    <a:pt x="332" y="84"/>
                  </a:lnTo>
                  <a:lnTo>
                    <a:pt x="332" y="84"/>
                  </a:lnTo>
                  <a:lnTo>
                    <a:pt x="331" y="84"/>
                  </a:lnTo>
                  <a:lnTo>
                    <a:pt x="331" y="83"/>
                  </a:lnTo>
                  <a:lnTo>
                    <a:pt x="331" y="83"/>
                  </a:lnTo>
                  <a:lnTo>
                    <a:pt x="331" y="81"/>
                  </a:lnTo>
                  <a:lnTo>
                    <a:pt x="329" y="81"/>
                  </a:lnTo>
                  <a:lnTo>
                    <a:pt x="329" y="79"/>
                  </a:lnTo>
                  <a:lnTo>
                    <a:pt x="329" y="79"/>
                  </a:lnTo>
                  <a:lnTo>
                    <a:pt x="327" y="77"/>
                  </a:lnTo>
                  <a:lnTo>
                    <a:pt x="327" y="77"/>
                  </a:lnTo>
                  <a:lnTo>
                    <a:pt x="327" y="77"/>
                  </a:lnTo>
                  <a:lnTo>
                    <a:pt x="327" y="75"/>
                  </a:lnTo>
                  <a:lnTo>
                    <a:pt x="327" y="75"/>
                  </a:lnTo>
                  <a:lnTo>
                    <a:pt x="327" y="73"/>
                  </a:lnTo>
                  <a:lnTo>
                    <a:pt x="327" y="73"/>
                  </a:lnTo>
                  <a:lnTo>
                    <a:pt x="325" y="73"/>
                  </a:lnTo>
                  <a:lnTo>
                    <a:pt x="325" y="73"/>
                  </a:lnTo>
                  <a:lnTo>
                    <a:pt x="327" y="72"/>
                  </a:lnTo>
                  <a:lnTo>
                    <a:pt x="325" y="72"/>
                  </a:lnTo>
                  <a:lnTo>
                    <a:pt x="325" y="72"/>
                  </a:lnTo>
                  <a:lnTo>
                    <a:pt x="325" y="72"/>
                  </a:lnTo>
                  <a:lnTo>
                    <a:pt x="325" y="70"/>
                  </a:lnTo>
                  <a:lnTo>
                    <a:pt x="325" y="70"/>
                  </a:lnTo>
                  <a:lnTo>
                    <a:pt x="323" y="70"/>
                  </a:lnTo>
                  <a:lnTo>
                    <a:pt x="323" y="70"/>
                  </a:lnTo>
                  <a:lnTo>
                    <a:pt x="323" y="68"/>
                  </a:lnTo>
                  <a:lnTo>
                    <a:pt x="323" y="68"/>
                  </a:lnTo>
                  <a:lnTo>
                    <a:pt x="323" y="68"/>
                  </a:lnTo>
                  <a:lnTo>
                    <a:pt x="323" y="66"/>
                  </a:lnTo>
                  <a:lnTo>
                    <a:pt x="323" y="66"/>
                  </a:lnTo>
                  <a:lnTo>
                    <a:pt x="323" y="66"/>
                  </a:lnTo>
                  <a:lnTo>
                    <a:pt x="321" y="66"/>
                  </a:lnTo>
                  <a:lnTo>
                    <a:pt x="321" y="64"/>
                  </a:lnTo>
                  <a:lnTo>
                    <a:pt x="321" y="64"/>
                  </a:lnTo>
                  <a:lnTo>
                    <a:pt x="321" y="64"/>
                  </a:lnTo>
                  <a:lnTo>
                    <a:pt x="321" y="62"/>
                  </a:lnTo>
                  <a:lnTo>
                    <a:pt x="321" y="62"/>
                  </a:lnTo>
                  <a:lnTo>
                    <a:pt x="321" y="62"/>
                  </a:lnTo>
                  <a:lnTo>
                    <a:pt x="321" y="62"/>
                  </a:lnTo>
                  <a:lnTo>
                    <a:pt x="320" y="62"/>
                  </a:lnTo>
                  <a:lnTo>
                    <a:pt x="320" y="62"/>
                  </a:lnTo>
                  <a:lnTo>
                    <a:pt x="320" y="61"/>
                  </a:lnTo>
                  <a:lnTo>
                    <a:pt x="320" y="61"/>
                  </a:lnTo>
                  <a:lnTo>
                    <a:pt x="320" y="59"/>
                  </a:lnTo>
                  <a:lnTo>
                    <a:pt x="320" y="59"/>
                  </a:lnTo>
                  <a:lnTo>
                    <a:pt x="320" y="59"/>
                  </a:lnTo>
                  <a:lnTo>
                    <a:pt x="318" y="57"/>
                  </a:lnTo>
                  <a:lnTo>
                    <a:pt x="318" y="57"/>
                  </a:lnTo>
                  <a:lnTo>
                    <a:pt x="318" y="55"/>
                  </a:lnTo>
                  <a:lnTo>
                    <a:pt x="318" y="55"/>
                  </a:lnTo>
                  <a:lnTo>
                    <a:pt x="318" y="53"/>
                  </a:lnTo>
                  <a:lnTo>
                    <a:pt x="318" y="51"/>
                  </a:lnTo>
                  <a:lnTo>
                    <a:pt x="316" y="51"/>
                  </a:lnTo>
                  <a:lnTo>
                    <a:pt x="316" y="51"/>
                  </a:lnTo>
                  <a:lnTo>
                    <a:pt x="316" y="51"/>
                  </a:lnTo>
                  <a:lnTo>
                    <a:pt x="316" y="50"/>
                  </a:lnTo>
                  <a:lnTo>
                    <a:pt x="316" y="50"/>
                  </a:lnTo>
                  <a:lnTo>
                    <a:pt x="314" y="50"/>
                  </a:lnTo>
                  <a:lnTo>
                    <a:pt x="314" y="50"/>
                  </a:lnTo>
                  <a:lnTo>
                    <a:pt x="314" y="50"/>
                  </a:lnTo>
                  <a:lnTo>
                    <a:pt x="312" y="50"/>
                  </a:lnTo>
                  <a:lnTo>
                    <a:pt x="312" y="48"/>
                  </a:lnTo>
                  <a:lnTo>
                    <a:pt x="310" y="48"/>
                  </a:lnTo>
                  <a:lnTo>
                    <a:pt x="310" y="46"/>
                  </a:lnTo>
                  <a:lnTo>
                    <a:pt x="310" y="46"/>
                  </a:lnTo>
                  <a:lnTo>
                    <a:pt x="309" y="44"/>
                  </a:lnTo>
                  <a:lnTo>
                    <a:pt x="309" y="44"/>
                  </a:lnTo>
                  <a:lnTo>
                    <a:pt x="307" y="42"/>
                  </a:lnTo>
                  <a:lnTo>
                    <a:pt x="307" y="42"/>
                  </a:lnTo>
                  <a:lnTo>
                    <a:pt x="307" y="40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3" y="39"/>
                  </a:lnTo>
                  <a:lnTo>
                    <a:pt x="303" y="37"/>
                  </a:lnTo>
                  <a:lnTo>
                    <a:pt x="303" y="37"/>
                  </a:lnTo>
                  <a:lnTo>
                    <a:pt x="301" y="37"/>
                  </a:lnTo>
                  <a:lnTo>
                    <a:pt x="301" y="35"/>
                  </a:lnTo>
                  <a:lnTo>
                    <a:pt x="301" y="35"/>
                  </a:lnTo>
                  <a:lnTo>
                    <a:pt x="301" y="33"/>
                  </a:lnTo>
                  <a:lnTo>
                    <a:pt x="299" y="33"/>
                  </a:lnTo>
                  <a:lnTo>
                    <a:pt x="299" y="33"/>
                  </a:lnTo>
                  <a:lnTo>
                    <a:pt x="299" y="31"/>
                  </a:lnTo>
                  <a:lnTo>
                    <a:pt x="299" y="31"/>
                  </a:lnTo>
                  <a:lnTo>
                    <a:pt x="299" y="30"/>
                  </a:lnTo>
                  <a:lnTo>
                    <a:pt x="299" y="30"/>
                  </a:lnTo>
                  <a:lnTo>
                    <a:pt x="298" y="30"/>
                  </a:lnTo>
                  <a:lnTo>
                    <a:pt x="298" y="28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8" y="24"/>
                  </a:lnTo>
                  <a:lnTo>
                    <a:pt x="296" y="24"/>
                  </a:lnTo>
                  <a:lnTo>
                    <a:pt x="296" y="24"/>
                  </a:lnTo>
                  <a:lnTo>
                    <a:pt x="296" y="22"/>
                  </a:lnTo>
                  <a:lnTo>
                    <a:pt x="296" y="22"/>
                  </a:lnTo>
                  <a:lnTo>
                    <a:pt x="296" y="22"/>
                  </a:lnTo>
                  <a:lnTo>
                    <a:pt x="296" y="20"/>
                  </a:lnTo>
                  <a:lnTo>
                    <a:pt x="296" y="20"/>
                  </a:lnTo>
                  <a:lnTo>
                    <a:pt x="296" y="20"/>
                  </a:lnTo>
                  <a:lnTo>
                    <a:pt x="296" y="19"/>
                  </a:lnTo>
                  <a:lnTo>
                    <a:pt x="296" y="19"/>
                  </a:lnTo>
                  <a:lnTo>
                    <a:pt x="298" y="17"/>
                  </a:lnTo>
                  <a:lnTo>
                    <a:pt x="298" y="17"/>
                  </a:lnTo>
                  <a:lnTo>
                    <a:pt x="298" y="17"/>
                  </a:lnTo>
                  <a:lnTo>
                    <a:pt x="298" y="15"/>
                  </a:lnTo>
                  <a:lnTo>
                    <a:pt x="298" y="15"/>
                  </a:lnTo>
                  <a:lnTo>
                    <a:pt x="298" y="13"/>
                  </a:lnTo>
                  <a:lnTo>
                    <a:pt x="298" y="13"/>
                  </a:lnTo>
                  <a:lnTo>
                    <a:pt x="298" y="11"/>
                  </a:lnTo>
                  <a:lnTo>
                    <a:pt x="298" y="11"/>
                  </a:lnTo>
                  <a:lnTo>
                    <a:pt x="296" y="11"/>
                  </a:lnTo>
                  <a:lnTo>
                    <a:pt x="296" y="9"/>
                  </a:lnTo>
                  <a:lnTo>
                    <a:pt x="298" y="9"/>
                  </a:lnTo>
                  <a:lnTo>
                    <a:pt x="298" y="9"/>
                  </a:lnTo>
                  <a:lnTo>
                    <a:pt x="298" y="8"/>
                  </a:lnTo>
                  <a:lnTo>
                    <a:pt x="296" y="8"/>
                  </a:lnTo>
                  <a:lnTo>
                    <a:pt x="296" y="6"/>
                  </a:lnTo>
                  <a:lnTo>
                    <a:pt x="296" y="6"/>
                  </a:lnTo>
                  <a:lnTo>
                    <a:pt x="296" y="4"/>
                  </a:lnTo>
                  <a:lnTo>
                    <a:pt x="296" y="2"/>
                  </a:lnTo>
                  <a:lnTo>
                    <a:pt x="296" y="2"/>
                  </a:lnTo>
                  <a:lnTo>
                    <a:pt x="296" y="0"/>
                  </a:lnTo>
                  <a:lnTo>
                    <a:pt x="296" y="0"/>
                  </a:lnTo>
                  <a:lnTo>
                    <a:pt x="259" y="8"/>
                  </a:lnTo>
                  <a:lnTo>
                    <a:pt x="250" y="9"/>
                  </a:lnTo>
                  <a:lnTo>
                    <a:pt x="214" y="15"/>
                  </a:lnTo>
                  <a:lnTo>
                    <a:pt x="208" y="17"/>
                  </a:lnTo>
                  <a:lnTo>
                    <a:pt x="193" y="19"/>
                  </a:lnTo>
                  <a:lnTo>
                    <a:pt x="155" y="24"/>
                  </a:lnTo>
                  <a:lnTo>
                    <a:pt x="151" y="26"/>
                  </a:lnTo>
                  <a:lnTo>
                    <a:pt x="111" y="30"/>
                  </a:lnTo>
                  <a:lnTo>
                    <a:pt x="104" y="31"/>
                  </a:lnTo>
                  <a:lnTo>
                    <a:pt x="58" y="39"/>
                  </a:lnTo>
                  <a:lnTo>
                    <a:pt x="38" y="40"/>
                  </a:lnTo>
                  <a:lnTo>
                    <a:pt x="38" y="42"/>
                  </a:lnTo>
                  <a:lnTo>
                    <a:pt x="38" y="44"/>
                  </a:lnTo>
                  <a:lnTo>
                    <a:pt x="38" y="44"/>
                  </a:lnTo>
                  <a:lnTo>
                    <a:pt x="38" y="46"/>
                  </a:lnTo>
                  <a:lnTo>
                    <a:pt x="40" y="46"/>
                  </a:lnTo>
                  <a:lnTo>
                    <a:pt x="40" y="46"/>
                  </a:lnTo>
                  <a:lnTo>
                    <a:pt x="44" y="48"/>
                  </a:lnTo>
                  <a:lnTo>
                    <a:pt x="45" y="48"/>
                  </a:lnTo>
                  <a:lnTo>
                    <a:pt x="45" y="50"/>
                  </a:lnTo>
                  <a:lnTo>
                    <a:pt x="47" y="50"/>
                  </a:lnTo>
                  <a:lnTo>
                    <a:pt x="49" y="51"/>
                  </a:lnTo>
                  <a:lnTo>
                    <a:pt x="53" y="51"/>
                  </a:lnTo>
                  <a:lnTo>
                    <a:pt x="55" y="53"/>
                  </a:lnTo>
                  <a:lnTo>
                    <a:pt x="55" y="53"/>
                  </a:lnTo>
                  <a:lnTo>
                    <a:pt x="56" y="55"/>
                  </a:lnTo>
                  <a:lnTo>
                    <a:pt x="58" y="55"/>
                  </a:lnTo>
                  <a:lnTo>
                    <a:pt x="58" y="57"/>
                  </a:lnTo>
                  <a:lnTo>
                    <a:pt x="60" y="57"/>
                  </a:lnTo>
                  <a:lnTo>
                    <a:pt x="62" y="59"/>
                  </a:lnTo>
                  <a:lnTo>
                    <a:pt x="64" y="64"/>
                  </a:lnTo>
                  <a:lnTo>
                    <a:pt x="64" y="70"/>
                  </a:lnTo>
                  <a:lnTo>
                    <a:pt x="64" y="70"/>
                  </a:lnTo>
                  <a:lnTo>
                    <a:pt x="66" y="72"/>
                  </a:lnTo>
                  <a:lnTo>
                    <a:pt x="67" y="72"/>
                  </a:lnTo>
                  <a:lnTo>
                    <a:pt x="67" y="73"/>
                  </a:lnTo>
                  <a:lnTo>
                    <a:pt x="69" y="75"/>
                  </a:lnTo>
                  <a:lnTo>
                    <a:pt x="71" y="75"/>
                  </a:lnTo>
                  <a:lnTo>
                    <a:pt x="73" y="75"/>
                  </a:lnTo>
                  <a:lnTo>
                    <a:pt x="73" y="75"/>
                  </a:lnTo>
                  <a:lnTo>
                    <a:pt x="77" y="77"/>
                  </a:lnTo>
                  <a:lnTo>
                    <a:pt x="78" y="77"/>
                  </a:lnTo>
                  <a:lnTo>
                    <a:pt x="80" y="77"/>
                  </a:lnTo>
                  <a:lnTo>
                    <a:pt x="82" y="77"/>
                  </a:lnTo>
                  <a:lnTo>
                    <a:pt x="84" y="79"/>
                  </a:lnTo>
                  <a:lnTo>
                    <a:pt x="84" y="79"/>
                  </a:lnTo>
                  <a:lnTo>
                    <a:pt x="86" y="83"/>
                  </a:lnTo>
                  <a:lnTo>
                    <a:pt x="88" y="83"/>
                  </a:lnTo>
                  <a:lnTo>
                    <a:pt x="89" y="83"/>
                  </a:lnTo>
                  <a:lnTo>
                    <a:pt x="89" y="83"/>
                  </a:lnTo>
                  <a:lnTo>
                    <a:pt x="89" y="84"/>
                  </a:lnTo>
                  <a:lnTo>
                    <a:pt x="91" y="88"/>
                  </a:lnTo>
                  <a:lnTo>
                    <a:pt x="91" y="90"/>
                  </a:lnTo>
                  <a:lnTo>
                    <a:pt x="91" y="92"/>
                  </a:lnTo>
                  <a:lnTo>
                    <a:pt x="93" y="93"/>
                  </a:lnTo>
                  <a:lnTo>
                    <a:pt x="93" y="95"/>
                  </a:lnTo>
                  <a:lnTo>
                    <a:pt x="93" y="99"/>
                  </a:lnTo>
                  <a:lnTo>
                    <a:pt x="95" y="101"/>
                  </a:lnTo>
                  <a:lnTo>
                    <a:pt x="95" y="103"/>
                  </a:lnTo>
                  <a:lnTo>
                    <a:pt x="95" y="106"/>
                  </a:lnTo>
                  <a:lnTo>
                    <a:pt x="95" y="106"/>
                  </a:lnTo>
                  <a:lnTo>
                    <a:pt x="93" y="108"/>
                  </a:lnTo>
                  <a:lnTo>
                    <a:pt x="93" y="110"/>
                  </a:lnTo>
                  <a:lnTo>
                    <a:pt x="93" y="114"/>
                  </a:lnTo>
                  <a:lnTo>
                    <a:pt x="93" y="115"/>
                  </a:lnTo>
                  <a:lnTo>
                    <a:pt x="93" y="117"/>
                  </a:lnTo>
                  <a:lnTo>
                    <a:pt x="93" y="121"/>
                  </a:lnTo>
                  <a:lnTo>
                    <a:pt x="93" y="121"/>
                  </a:lnTo>
                  <a:lnTo>
                    <a:pt x="89" y="125"/>
                  </a:lnTo>
                  <a:lnTo>
                    <a:pt x="88" y="125"/>
                  </a:lnTo>
                  <a:lnTo>
                    <a:pt x="88" y="126"/>
                  </a:lnTo>
                  <a:lnTo>
                    <a:pt x="84" y="128"/>
                  </a:lnTo>
                  <a:lnTo>
                    <a:pt x="84" y="130"/>
                  </a:lnTo>
                  <a:lnTo>
                    <a:pt x="84" y="130"/>
                  </a:lnTo>
                  <a:lnTo>
                    <a:pt x="82" y="132"/>
                  </a:lnTo>
                  <a:lnTo>
                    <a:pt x="82" y="134"/>
                  </a:lnTo>
                  <a:lnTo>
                    <a:pt x="82" y="137"/>
                  </a:lnTo>
                  <a:lnTo>
                    <a:pt x="82" y="139"/>
                  </a:lnTo>
                  <a:lnTo>
                    <a:pt x="82" y="139"/>
                  </a:lnTo>
                  <a:lnTo>
                    <a:pt x="84" y="148"/>
                  </a:lnTo>
                  <a:lnTo>
                    <a:pt x="82" y="150"/>
                  </a:lnTo>
                  <a:lnTo>
                    <a:pt x="82" y="152"/>
                  </a:lnTo>
                  <a:lnTo>
                    <a:pt x="82" y="152"/>
                  </a:lnTo>
                  <a:lnTo>
                    <a:pt x="78" y="152"/>
                  </a:lnTo>
                  <a:lnTo>
                    <a:pt x="78" y="152"/>
                  </a:lnTo>
                  <a:lnTo>
                    <a:pt x="77" y="154"/>
                  </a:lnTo>
                  <a:lnTo>
                    <a:pt x="77" y="156"/>
                  </a:lnTo>
                  <a:lnTo>
                    <a:pt x="75" y="157"/>
                  </a:lnTo>
                  <a:lnTo>
                    <a:pt x="75" y="159"/>
                  </a:lnTo>
                  <a:lnTo>
                    <a:pt x="73" y="159"/>
                  </a:lnTo>
                  <a:lnTo>
                    <a:pt x="71" y="161"/>
                  </a:lnTo>
                  <a:lnTo>
                    <a:pt x="67" y="161"/>
                  </a:lnTo>
                  <a:lnTo>
                    <a:pt x="66" y="161"/>
                  </a:lnTo>
                  <a:lnTo>
                    <a:pt x="62" y="163"/>
                  </a:lnTo>
                  <a:lnTo>
                    <a:pt x="60" y="167"/>
                  </a:lnTo>
                  <a:lnTo>
                    <a:pt x="58" y="168"/>
                  </a:lnTo>
                  <a:lnTo>
                    <a:pt x="56" y="170"/>
                  </a:lnTo>
                  <a:lnTo>
                    <a:pt x="55" y="172"/>
                  </a:lnTo>
                  <a:lnTo>
                    <a:pt x="51" y="174"/>
                  </a:lnTo>
                  <a:lnTo>
                    <a:pt x="49" y="174"/>
                  </a:lnTo>
                  <a:lnTo>
                    <a:pt x="47" y="174"/>
                  </a:lnTo>
                  <a:lnTo>
                    <a:pt x="45" y="174"/>
                  </a:lnTo>
                  <a:lnTo>
                    <a:pt x="44" y="174"/>
                  </a:lnTo>
                  <a:lnTo>
                    <a:pt x="42" y="176"/>
                  </a:lnTo>
                  <a:lnTo>
                    <a:pt x="35" y="178"/>
                  </a:lnTo>
                  <a:lnTo>
                    <a:pt x="33" y="179"/>
                  </a:lnTo>
                  <a:lnTo>
                    <a:pt x="31" y="179"/>
                  </a:lnTo>
                  <a:lnTo>
                    <a:pt x="27" y="179"/>
                  </a:lnTo>
                  <a:lnTo>
                    <a:pt x="25" y="179"/>
                  </a:lnTo>
                  <a:lnTo>
                    <a:pt x="24" y="179"/>
                  </a:lnTo>
                  <a:lnTo>
                    <a:pt x="22" y="181"/>
                  </a:lnTo>
                  <a:lnTo>
                    <a:pt x="22" y="183"/>
                  </a:lnTo>
                  <a:lnTo>
                    <a:pt x="22" y="187"/>
                  </a:lnTo>
                  <a:lnTo>
                    <a:pt x="22" y="188"/>
                  </a:lnTo>
                  <a:lnTo>
                    <a:pt x="22" y="188"/>
                  </a:lnTo>
                  <a:lnTo>
                    <a:pt x="22" y="192"/>
                  </a:lnTo>
                  <a:lnTo>
                    <a:pt x="22" y="194"/>
                  </a:lnTo>
                  <a:lnTo>
                    <a:pt x="20" y="201"/>
                  </a:lnTo>
                  <a:lnTo>
                    <a:pt x="20" y="201"/>
                  </a:lnTo>
                  <a:lnTo>
                    <a:pt x="20" y="205"/>
                  </a:lnTo>
                  <a:lnTo>
                    <a:pt x="20" y="207"/>
                  </a:lnTo>
                  <a:lnTo>
                    <a:pt x="22" y="207"/>
                  </a:lnTo>
                  <a:lnTo>
                    <a:pt x="24" y="209"/>
                  </a:lnTo>
                  <a:lnTo>
                    <a:pt x="24" y="210"/>
                  </a:lnTo>
                  <a:lnTo>
                    <a:pt x="25" y="212"/>
                  </a:lnTo>
                  <a:lnTo>
                    <a:pt x="25" y="212"/>
                  </a:lnTo>
                  <a:lnTo>
                    <a:pt x="27" y="212"/>
                  </a:lnTo>
                  <a:lnTo>
                    <a:pt x="29" y="212"/>
                  </a:lnTo>
                  <a:lnTo>
                    <a:pt x="33" y="214"/>
                  </a:lnTo>
                  <a:lnTo>
                    <a:pt x="33" y="218"/>
                  </a:lnTo>
                  <a:lnTo>
                    <a:pt x="35" y="220"/>
                  </a:lnTo>
                  <a:lnTo>
                    <a:pt x="36" y="223"/>
                  </a:lnTo>
                  <a:lnTo>
                    <a:pt x="36" y="225"/>
                  </a:lnTo>
                  <a:lnTo>
                    <a:pt x="36" y="227"/>
                  </a:lnTo>
                  <a:lnTo>
                    <a:pt x="38" y="229"/>
                  </a:lnTo>
                  <a:lnTo>
                    <a:pt x="36" y="232"/>
                  </a:lnTo>
                  <a:lnTo>
                    <a:pt x="36" y="232"/>
                  </a:lnTo>
                  <a:lnTo>
                    <a:pt x="38" y="236"/>
                  </a:lnTo>
                  <a:lnTo>
                    <a:pt x="38" y="236"/>
                  </a:lnTo>
                  <a:lnTo>
                    <a:pt x="38" y="238"/>
                  </a:lnTo>
                  <a:lnTo>
                    <a:pt x="38" y="240"/>
                  </a:lnTo>
                  <a:lnTo>
                    <a:pt x="38" y="240"/>
                  </a:lnTo>
                  <a:lnTo>
                    <a:pt x="36" y="240"/>
                  </a:lnTo>
                  <a:lnTo>
                    <a:pt x="36" y="241"/>
                  </a:lnTo>
                  <a:lnTo>
                    <a:pt x="35" y="243"/>
                  </a:lnTo>
                  <a:lnTo>
                    <a:pt x="33" y="245"/>
                  </a:lnTo>
                  <a:lnTo>
                    <a:pt x="33" y="247"/>
                  </a:lnTo>
                  <a:lnTo>
                    <a:pt x="31" y="251"/>
                  </a:lnTo>
                  <a:lnTo>
                    <a:pt x="29" y="252"/>
                  </a:lnTo>
                  <a:lnTo>
                    <a:pt x="29" y="254"/>
                  </a:lnTo>
                  <a:lnTo>
                    <a:pt x="27" y="254"/>
                  </a:lnTo>
                  <a:lnTo>
                    <a:pt x="29" y="258"/>
                  </a:lnTo>
                  <a:lnTo>
                    <a:pt x="29" y="263"/>
                  </a:lnTo>
                  <a:lnTo>
                    <a:pt x="29" y="265"/>
                  </a:lnTo>
                  <a:lnTo>
                    <a:pt x="27" y="271"/>
                  </a:lnTo>
                  <a:lnTo>
                    <a:pt x="27" y="274"/>
                  </a:lnTo>
                  <a:lnTo>
                    <a:pt x="24" y="278"/>
                  </a:lnTo>
                  <a:lnTo>
                    <a:pt x="20" y="280"/>
                  </a:lnTo>
                  <a:lnTo>
                    <a:pt x="20" y="280"/>
                  </a:lnTo>
                  <a:lnTo>
                    <a:pt x="18" y="280"/>
                  </a:lnTo>
                  <a:lnTo>
                    <a:pt x="16" y="282"/>
                  </a:lnTo>
                  <a:lnTo>
                    <a:pt x="14" y="282"/>
                  </a:lnTo>
                  <a:lnTo>
                    <a:pt x="13" y="282"/>
                  </a:lnTo>
                  <a:lnTo>
                    <a:pt x="9" y="285"/>
                  </a:lnTo>
                  <a:lnTo>
                    <a:pt x="5" y="289"/>
                  </a:lnTo>
                  <a:lnTo>
                    <a:pt x="3" y="291"/>
                  </a:lnTo>
                  <a:lnTo>
                    <a:pt x="3" y="293"/>
                  </a:lnTo>
                  <a:lnTo>
                    <a:pt x="3" y="294"/>
                  </a:lnTo>
                  <a:lnTo>
                    <a:pt x="3" y="294"/>
                  </a:lnTo>
                  <a:lnTo>
                    <a:pt x="5" y="296"/>
                  </a:lnTo>
                  <a:lnTo>
                    <a:pt x="5" y="296"/>
                  </a:lnTo>
                  <a:lnTo>
                    <a:pt x="5" y="296"/>
                  </a:lnTo>
                  <a:lnTo>
                    <a:pt x="7" y="296"/>
                  </a:lnTo>
                  <a:lnTo>
                    <a:pt x="7" y="300"/>
                  </a:lnTo>
                  <a:lnTo>
                    <a:pt x="9" y="302"/>
                  </a:lnTo>
                  <a:lnTo>
                    <a:pt x="7" y="305"/>
                  </a:lnTo>
                  <a:lnTo>
                    <a:pt x="9" y="307"/>
                  </a:lnTo>
                  <a:lnTo>
                    <a:pt x="9" y="309"/>
                  </a:lnTo>
                  <a:lnTo>
                    <a:pt x="11" y="311"/>
                  </a:lnTo>
                  <a:lnTo>
                    <a:pt x="11" y="313"/>
                  </a:lnTo>
                  <a:lnTo>
                    <a:pt x="9" y="313"/>
                  </a:lnTo>
                  <a:lnTo>
                    <a:pt x="7" y="313"/>
                  </a:lnTo>
                  <a:lnTo>
                    <a:pt x="5" y="315"/>
                  </a:lnTo>
                  <a:lnTo>
                    <a:pt x="3" y="316"/>
                  </a:lnTo>
                  <a:lnTo>
                    <a:pt x="3" y="316"/>
                  </a:lnTo>
                  <a:lnTo>
                    <a:pt x="2" y="320"/>
                  </a:lnTo>
                  <a:lnTo>
                    <a:pt x="2" y="326"/>
                  </a:lnTo>
                  <a:lnTo>
                    <a:pt x="0" y="327"/>
                  </a:lnTo>
                  <a:lnTo>
                    <a:pt x="0" y="329"/>
                  </a:lnTo>
                  <a:lnTo>
                    <a:pt x="2" y="331"/>
                  </a:lnTo>
                  <a:lnTo>
                    <a:pt x="2" y="333"/>
                  </a:lnTo>
                  <a:lnTo>
                    <a:pt x="0" y="335"/>
                  </a:lnTo>
                  <a:lnTo>
                    <a:pt x="2" y="338"/>
                  </a:lnTo>
                  <a:lnTo>
                    <a:pt x="0" y="344"/>
                  </a:lnTo>
                  <a:lnTo>
                    <a:pt x="2" y="346"/>
                  </a:lnTo>
                  <a:lnTo>
                    <a:pt x="3" y="355"/>
                  </a:lnTo>
                  <a:lnTo>
                    <a:pt x="5" y="360"/>
                  </a:lnTo>
                  <a:lnTo>
                    <a:pt x="7" y="364"/>
                  </a:lnTo>
                  <a:lnTo>
                    <a:pt x="9" y="364"/>
                  </a:lnTo>
                  <a:lnTo>
                    <a:pt x="9" y="366"/>
                  </a:lnTo>
                  <a:lnTo>
                    <a:pt x="11" y="369"/>
                  </a:lnTo>
                  <a:lnTo>
                    <a:pt x="13" y="369"/>
                  </a:lnTo>
                  <a:lnTo>
                    <a:pt x="13" y="369"/>
                  </a:lnTo>
                  <a:lnTo>
                    <a:pt x="13" y="371"/>
                  </a:lnTo>
                  <a:lnTo>
                    <a:pt x="13" y="375"/>
                  </a:lnTo>
                  <a:lnTo>
                    <a:pt x="11" y="377"/>
                  </a:lnTo>
                  <a:lnTo>
                    <a:pt x="11" y="379"/>
                  </a:lnTo>
                  <a:lnTo>
                    <a:pt x="13" y="380"/>
                  </a:lnTo>
                  <a:lnTo>
                    <a:pt x="13" y="382"/>
                  </a:lnTo>
                  <a:lnTo>
                    <a:pt x="14" y="382"/>
                  </a:lnTo>
                  <a:lnTo>
                    <a:pt x="14" y="382"/>
                  </a:lnTo>
                  <a:lnTo>
                    <a:pt x="16" y="384"/>
                  </a:lnTo>
                  <a:lnTo>
                    <a:pt x="18" y="386"/>
                  </a:lnTo>
                  <a:lnTo>
                    <a:pt x="20" y="386"/>
                  </a:lnTo>
                  <a:lnTo>
                    <a:pt x="20" y="388"/>
                  </a:lnTo>
                  <a:lnTo>
                    <a:pt x="22" y="391"/>
                  </a:lnTo>
                  <a:lnTo>
                    <a:pt x="22" y="395"/>
                  </a:lnTo>
                  <a:lnTo>
                    <a:pt x="22" y="397"/>
                  </a:lnTo>
                  <a:lnTo>
                    <a:pt x="24" y="397"/>
                  </a:lnTo>
                  <a:lnTo>
                    <a:pt x="25" y="397"/>
                  </a:lnTo>
                  <a:lnTo>
                    <a:pt x="27" y="400"/>
                  </a:lnTo>
                  <a:lnTo>
                    <a:pt x="31" y="402"/>
                  </a:lnTo>
                  <a:lnTo>
                    <a:pt x="33" y="404"/>
                  </a:lnTo>
                  <a:lnTo>
                    <a:pt x="35" y="406"/>
                  </a:lnTo>
                  <a:lnTo>
                    <a:pt x="36" y="406"/>
                  </a:lnTo>
                  <a:lnTo>
                    <a:pt x="38" y="408"/>
                  </a:lnTo>
                  <a:lnTo>
                    <a:pt x="40" y="410"/>
                  </a:lnTo>
                  <a:lnTo>
                    <a:pt x="42" y="410"/>
                  </a:lnTo>
                  <a:lnTo>
                    <a:pt x="44" y="411"/>
                  </a:lnTo>
                  <a:lnTo>
                    <a:pt x="45" y="413"/>
                  </a:lnTo>
                  <a:lnTo>
                    <a:pt x="45" y="415"/>
                  </a:lnTo>
                  <a:lnTo>
                    <a:pt x="47" y="415"/>
                  </a:lnTo>
                  <a:lnTo>
                    <a:pt x="49" y="415"/>
                  </a:lnTo>
                  <a:lnTo>
                    <a:pt x="51" y="417"/>
                  </a:lnTo>
                  <a:lnTo>
                    <a:pt x="53" y="417"/>
                  </a:lnTo>
                  <a:lnTo>
                    <a:pt x="53" y="417"/>
                  </a:lnTo>
                  <a:lnTo>
                    <a:pt x="55" y="421"/>
                  </a:lnTo>
                  <a:lnTo>
                    <a:pt x="55" y="422"/>
                  </a:lnTo>
                  <a:lnTo>
                    <a:pt x="56" y="424"/>
                  </a:lnTo>
                  <a:lnTo>
                    <a:pt x="56" y="424"/>
                  </a:lnTo>
                  <a:lnTo>
                    <a:pt x="60" y="426"/>
                  </a:lnTo>
                  <a:lnTo>
                    <a:pt x="64" y="428"/>
                  </a:lnTo>
                  <a:lnTo>
                    <a:pt x="67" y="430"/>
                  </a:lnTo>
                  <a:lnTo>
                    <a:pt x="69" y="432"/>
                  </a:lnTo>
                  <a:lnTo>
                    <a:pt x="73" y="432"/>
                  </a:lnTo>
                  <a:lnTo>
                    <a:pt x="75" y="433"/>
                  </a:lnTo>
                  <a:lnTo>
                    <a:pt x="77" y="435"/>
                  </a:lnTo>
                  <a:lnTo>
                    <a:pt x="82" y="437"/>
                  </a:lnTo>
                  <a:lnTo>
                    <a:pt x="84" y="441"/>
                  </a:lnTo>
                  <a:lnTo>
                    <a:pt x="88" y="443"/>
                  </a:lnTo>
                  <a:lnTo>
                    <a:pt x="88" y="444"/>
                  </a:lnTo>
                  <a:lnTo>
                    <a:pt x="88" y="444"/>
                  </a:lnTo>
                  <a:lnTo>
                    <a:pt x="89" y="446"/>
                  </a:lnTo>
                  <a:lnTo>
                    <a:pt x="91" y="448"/>
                  </a:lnTo>
                  <a:lnTo>
                    <a:pt x="91" y="448"/>
                  </a:lnTo>
                  <a:lnTo>
                    <a:pt x="93" y="452"/>
                  </a:lnTo>
                  <a:lnTo>
                    <a:pt x="93" y="453"/>
                  </a:lnTo>
                  <a:lnTo>
                    <a:pt x="93" y="455"/>
                  </a:lnTo>
                  <a:lnTo>
                    <a:pt x="95" y="461"/>
                  </a:lnTo>
                  <a:lnTo>
                    <a:pt x="95" y="461"/>
                  </a:lnTo>
                  <a:lnTo>
                    <a:pt x="97" y="463"/>
                  </a:lnTo>
                  <a:lnTo>
                    <a:pt x="97" y="463"/>
                  </a:lnTo>
                  <a:lnTo>
                    <a:pt x="97" y="464"/>
                  </a:lnTo>
                  <a:lnTo>
                    <a:pt x="97" y="468"/>
                  </a:lnTo>
                  <a:lnTo>
                    <a:pt x="97" y="470"/>
                  </a:lnTo>
                  <a:lnTo>
                    <a:pt x="97" y="472"/>
                  </a:lnTo>
                  <a:lnTo>
                    <a:pt x="98" y="474"/>
                  </a:lnTo>
                  <a:lnTo>
                    <a:pt x="98" y="477"/>
                  </a:lnTo>
                  <a:lnTo>
                    <a:pt x="100" y="479"/>
                  </a:lnTo>
                  <a:lnTo>
                    <a:pt x="100" y="481"/>
                  </a:lnTo>
                  <a:lnTo>
                    <a:pt x="102" y="483"/>
                  </a:lnTo>
                  <a:lnTo>
                    <a:pt x="102" y="483"/>
                  </a:lnTo>
                  <a:lnTo>
                    <a:pt x="104" y="485"/>
                  </a:lnTo>
                  <a:lnTo>
                    <a:pt x="104" y="486"/>
                  </a:lnTo>
                  <a:lnTo>
                    <a:pt x="108" y="490"/>
                  </a:lnTo>
                  <a:lnTo>
                    <a:pt x="109" y="490"/>
                  </a:lnTo>
                  <a:lnTo>
                    <a:pt x="111" y="490"/>
                  </a:lnTo>
                  <a:lnTo>
                    <a:pt x="113" y="490"/>
                  </a:lnTo>
                  <a:lnTo>
                    <a:pt x="113" y="490"/>
                  </a:lnTo>
                  <a:lnTo>
                    <a:pt x="115" y="488"/>
                  </a:lnTo>
                  <a:lnTo>
                    <a:pt x="117" y="485"/>
                  </a:lnTo>
                  <a:lnTo>
                    <a:pt x="119" y="483"/>
                  </a:lnTo>
                  <a:lnTo>
                    <a:pt x="120" y="479"/>
                  </a:lnTo>
                  <a:lnTo>
                    <a:pt x="120" y="479"/>
                  </a:lnTo>
                  <a:lnTo>
                    <a:pt x="120" y="479"/>
                  </a:lnTo>
                  <a:lnTo>
                    <a:pt x="124" y="477"/>
                  </a:lnTo>
                  <a:lnTo>
                    <a:pt x="126" y="477"/>
                  </a:lnTo>
                  <a:lnTo>
                    <a:pt x="128" y="477"/>
                  </a:lnTo>
                  <a:lnTo>
                    <a:pt x="131" y="479"/>
                  </a:lnTo>
                  <a:lnTo>
                    <a:pt x="133" y="479"/>
                  </a:lnTo>
                  <a:lnTo>
                    <a:pt x="135" y="479"/>
                  </a:lnTo>
                  <a:lnTo>
                    <a:pt x="139" y="479"/>
                  </a:lnTo>
                  <a:lnTo>
                    <a:pt x="140" y="479"/>
                  </a:lnTo>
                  <a:lnTo>
                    <a:pt x="140" y="479"/>
                  </a:lnTo>
                  <a:lnTo>
                    <a:pt x="142" y="481"/>
                  </a:lnTo>
                  <a:lnTo>
                    <a:pt x="144" y="483"/>
                  </a:lnTo>
                  <a:lnTo>
                    <a:pt x="148" y="483"/>
                  </a:lnTo>
                  <a:lnTo>
                    <a:pt x="148" y="485"/>
                  </a:lnTo>
                  <a:lnTo>
                    <a:pt x="151" y="485"/>
                  </a:lnTo>
                  <a:lnTo>
                    <a:pt x="155" y="486"/>
                  </a:lnTo>
                  <a:lnTo>
                    <a:pt x="155" y="486"/>
                  </a:lnTo>
                  <a:lnTo>
                    <a:pt x="157" y="488"/>
                  </a:lnTo>
                  <a:lnTo>
                    <a:pt x="157" y="490"/>
                  </a:lnTo>
                  <a:lnTo>
                    <a:pt x="157" y="492"/>
                  </a:lnTo>
                  <a:lnTo>
                    <a:pt x="157" y="494"/>
                  </a:lnTo>
                  <a:lnTo>
                    <a:pt x="157" y="495"/>
                  </a:lnTo>
                  <a:lnTo>
                    <a:pt x="155" y="495"/>
                  </a:lnTo>
                  <a:lnTo>
                    <a:pt x="153" y="499"/>
                  </a:lnTo>
                  <a:lnTo>
                    <a:pt x="153" y="501"/>
                  </a:lnTo>
                  <a:lnTo>
                    <a:pt x="151" y="503"/>
                  </a:lnTo>
                  <a:lnTo>
                    <a:pt x="151" y="503"/>
                  </a:lnTo>
                  <a:lnTo>
                    <a:pt x="151" y="505"/>
                  </a:lnTo>
                  <a:lnTo>
                    <a:pt x="151" y="506"/>
                  </a:lnTo>
                  <a:lnTo>
                    <a:pt x="151" y="508"/>
                  </a:lnTo>
                  <a:lnTo>
                    <a:pt x="153" y="510"/>
                  </a:lnTo>
                  <a:lnTo>
                    <a:pt x="155" y="512"/>
                  </a:lnTo>
                  <a:lnTo>
                    <a:pt x="155" y="516"/>
                  </a:lnTo>
                  <a:lnTo>
                    <a:pt x="155" y="517"/>
                  </a:lnTo>
                  <a:lnTo>
                    <a:pt x="155" y="519"/>
                  </a:lnTo>
                  <a:lnTo>
                    <a:pt x="153" y="519"/>
                  </a:lnTo>
                  <a:lnTo>
                    <a:pt x="151" y="523"/>
                  </a:lnTo>
                  <a:lnTo>
                    <a:pt x="150" y="525"/>
                  </a:lnTo>
                  <a:lnTo>
                    <a:pt x="150" y="525"/>
                  </a:lnTo>
                  <a:lnTo>
                    <a:pt x="150" y="528"/>
                  </a:lnTo>
                  <a:lnTo>
                    <a:pt x="148" y="530"/>
                  </a:lnTo>
                  <a:lnTo>
                    <a:pt x="148" y="534"/>
                  </a:lnTo>
                  <a:lnTo>
                    <a:pt x="148" y="539"/>
                  </a:lnTo>
                  <a:lnTo>
                    <a:pt x="148" y="541"/>
                  </a:lnTo>
                  <a:lnTo>
                    <a:pt x="146" y="543"/>
                  </a:lnTo>
                  <a:lnTo>
                    <a:pt x="146" y="545"/>
                  </a:lnTo>
                  <a:lnTo>
                    <a:pt x="144" y="547"/>
                  </a:lnTo>
                  <a:lnTo>
                    <a:pt x="142" y="548"/>
                  </a:lnTo>
                  <a:lnTo>
                    <a:pt x="142" y="550"/>
                  </a:lnTo>
                  <a:lnTo>
                    <a:pt x="142" y="556"/>
                  </a:lnTo>
                  <a:lnTo>
                    <a:pt x="142" y="561"/>
                  </a:lnTo>
                  <a:lnTo>
                    <a:pt x="144" y="565"/>
                  </a:lnTo>
                  <a:lnTo>
                    <a:pt x="144" y="567"/>
                  </a:lnTo>
                  <a:lnTo>
                    <a:pt x="148" y="570"/>
                  </a:lnTo>
                  <a:lnTo>
                    <a:pt x="148" y="572"/>
                  </a:lnTo>
                  <a:lnTo>
                    <a:pt x="150" y="572"/>
                  </a:lnTo>
                  <a:lnTo>
                    <a:pt x="151" y="574"/>
                  </a:lnTo>
                  <a:lnTo>
                    <a:pt x="153" y="574"/>
                  </a:lnTo>
                  <a:lnTo>
                    <a:pt x="155" y="576"/>
                  </a:lnTo>
                  <a:lnTo>
                    <a:pt x="157" y="578"/>
                  </a:lnTo>
                  <a:lnTo>
                    <a:pt x="161" y="581"/>
                  </a:lnTo>
                  <a:lnTo>
                    <a:pt x="162" y="581"/>
                  </a:lnTo>
                  <a:lnTo>
                    <a:pt x="162" y="583"/>
                  </a:lnTo>
                  <a:lnTo>
                    <a:pt x="164" y="583"/>
                  </a:lnTo>
                  <a:lnTo>
                    <a:pt x="168" y="583"/>
                  </a:lnTo>
                  <a:lnTo>
                    <a:pt x="170" y="585"/>
                  </a:lnTo>
                  <a:lnTo>
                    <a:pt x="172" y="587"/>
                  </a:lnTo>
                  <a:lnTo>
                    <a:pt x="173" y="589"/>
                  </a:lnTo>
                  <a:lnTo>
                    <a:pt x="175" y="589"/>
                  </a:lnTo>
                  <a:lnTo>
                    <a:pt x="181" y="592"/>
                  </a:lnTo>
                  <a:lnTo>
                    <a:pt x="181" y="592"/>
                  </a:lnTo>
                  <a:lnTo>
                    <a:pt x="183" y="594"/>
                  </a:lnTo>
                  <a:lnTo>
                    <a:pt x="184" y="594"/>
                  </a:lnTo>
                  <a:lnTo>
                    <a:pt x="186" y="594"/>
                  </a:lnTo>
                  <a:lnTo>
                    <a:pt x="188" y="594"/>
                  </a:lnTo>
                  <a:lnTo>
                    <a:pt x="190" y="594"/>
                  </a:lnTo>
                  <a:lnTo>
                    <a:pt x="192" y="594"/>
                  </a:lnTo>
                  <a:lnTo>
                    <a:pt x="192" y="594"/>
                  </a:lnTo>
                  <a:lnTo>
                    <a:pt x="195" y="598"/>
                  </a:lnTo>
                  <a:lnTo>
                    <a:pt x="195" y="598"/>
                  </a:lnTo>
                  <a:lnTo>
                    <a:pt x="197" y="598"/>
                  </a:lnTo>
                  <a:lnTo>
                    <a:pt x="199" y="600"/>
                  </a:lnTo>
                  <a:lnTo>
                    <a:pt x="203" y="601"/>
                  </a:lnTo>
                  <a:lnTo>
                    <a:pt x="204" y="601"/>
                  </a:lnTo>
                  <a:lnTo>
                    <a:pt x="206" y="603"/>
                  </a:lnTo>
                  <a:lnTo>
                    <a:pt x="208" y="603"/>
                  </a:lnTo>
                  <a:lnTo>
                    <a:pt x="210" y="603"/>
                  </a:lnTo>
                  <a:lnTo>
                    <a:pt x="212" y="605"/>
                  </a:lnTo>
                  <a:lnTo>
                    <a:pt x="214" y="607"/>
                  </a:lnTo>
                  <a:lnTo>
                    <a:pt x="215" y="609"/>
                  </a:lnTo>
                  <a:lnTo>
                    <a:pt x="217" y="609"/>
                  </a:lnTo>
                  <a:lnTo>
                    <a:pt x="217" y="611"/>
                  </a:lnTo>
                  <a:lnTo>
                    <a:pt x="219" y="611"/>
                  </a:lnTo>
                  <a:lnTo>
                    <a:pt x="219" y="611"/>
                  </a:lnTo>
                  <a:lnTo>
                    <a:pt x="219" y="612"/>
                  </a:lnTo>
                  <a:lnTo>
                    <a:pt x="221" y="616"/>
                  </a:lnTo>
                  <a:lnTo>
                    <a:pt x="221" y="616"/>
                  </a:lnTo>
                  <a:lnTo>
                    <a:pt x="223" y="616"/>
                  </a:lnTo>
                  <a:lnTo>
                    <a:pt x="226" y="620"/>
                  </a:lnTo>
                  <a:lnTo>
                    <a:pt x="230" y="620"/>
                  </a:lnTo>
                  <a:lnTo>
                    <a:pt x="236" y="620"/>
                  </a:lnTo>
                  <a:lnTo>
                    <a:pt x="236" y="622"/>
                  </a:lnTo>
                  <a:lnTo>
                    <a:pt x="237" y="622"/>
                  </a:lnTo>
                  <a:lnTo>
                    <a:pt x="237" y="627"/>
                  </a:lnTo>
                  <a:lnTo>
                    <a:pt x="237" y="627"/>
                  </a:lnTo>
                  <a:lnTo>
                    <a:pt x="239" y="629"/>
                  </a:lnTo>
                  <a:lnTo>
                    <a:pt x="237" y="631"/>
                  </a:lnTo>
                  <a:lnTo>
                    <a:pt x="237" y="631"/>
                  </a:lnTo>
                  <a:lnTo>
                    <a:pt x="237" y="634"/>
                  </a:lnTo>
                  <a:lnTo>
                    <a:pt x="237" y="634"/>
                  </a:lnTo>
                  <a:lnTo>
                    <a:pt x="237" y="636"/>
                  </a:lnTo>
                  <a:lnTo>
                    <a:pt x="239" y="638"/>
                  </a:lnTo>
                  <a:lnTo>
                    <a:pt x="239" y="640"/>
                  </a:lnTo>
                  <a:lnTo>
                    <a:pt x="243" y="645"/>
                  </a:lnTo>
                  <a:lnTo>
                    <a:pt x="245" y="649"/>
                  </a:lnTo>
                  <a:lnTo>
                    <a:pt x="246" y="651"/>
                  </a:lnTo>
                  <a:lnTo>
                    <a:pt x="250" y="653"/>
                  </a:lnTo>
                  <a:lnTo>
                    <a:pt x="250" y="654"/>
                  </a:lnTo>
                  <a:lnTo>
                    <a:pt x="250" y="658"/>
                  </a:lnTo>
                  <a:lnTo>
                    <a:pt x="250" y="658"/>
                  </a:lnTo>
                  <a:lnTo>
                    <a:pt x="250" y="658"/>
                  </a:lnTo>
                  <a:lnTo>
                    <a:pt x="250" y="662"/>
                  </a:lnTo>
                  <a:lnTo>
                    <a:pt x="250" y="662"/>
                  </a:lnTo>
                  <a:lnTo>
                    <a:pt x="250" y="664"/>
                  </a:lnTo>
                  <a:lnTo>
                    <a:pt x="248" y="664"/>
                  </a:lnTo>
                  <a:lnTo>
                    <a:pt x="245" y="665"/>
                  </a:lnTo>
                  <a:lnTo>
                    <a:pt x="245" y="665"/>
                  </a:lnTo>
                  <a:lnTo>
                    <a:pt x="245" y="667"/>
                  </a:lnTo>
                  <a:lnTo>
                    <a:pt x="245" y="669"/>
                  </a:lnTo>
                  <a:lnTo>
                    <a:pt x="245" y="673"/>
                  </a:lnTo>
                  <a:lnTo>
                    <a:pt x="246" y="673"/>
                  </a:lnTo>
                  <a:lnTo>
                    <a:pt x="246" y="675"/>
                  </a:lnTo>
                  <a:lnTo>
                    <a:pt x="246" y="675"/>
                  </a:lnTo>
                  <a:lnTo>
                    <a:pt x="248" y="675"/>
                  </a:lnTo>
                  <a:lnTo>
                    <a:pt x="248" y="675"/>
                  </a:lnTo>
                  <a:lnTo>
                    <a:pt x="248" y="675"/>
                  </a:lnTo>
                  <a:lnTo>
                    <a:pt x="250" y="675"/>
                  </a:lnTo>
                  <a:lnTo>
                    <a:pt x="250" y="675"/>
                  </a:lnTo>
                  <a:lnTo>
                    <a:pt x="250" y="675"/>
                  </a:lnTo>
                  <a:lnTo>
                    <a:pt x="250" y="676"/>
                  </a:lnTo>
                  <a:lnTo>
                    <a:pt x="250" y="678"/>
                  </a:lnTo>
                  <a:lnTo>
                    <a:pt x="252" y="682"/>
                  </a:lnTo>
                  <a:lnTo>
                    <a:pt x="252" y="682"/>
                  </a:lnTo>
                  <a:lnTo>
                    <a:pt x="254" y="684"/>
                  </a:lnTo>
                  <a:lnTo>
                    <a:pt x="254" y="684"/>
                  </a:lnTo>
                  <a:lnTo>
                    <a:pt x="254" y="684"/>
                  </a:lnTo>
                  <a:lnTo>
                    <a:pt x="256" y="686"/>
                  </a:lnTo>
                  <a:lnTo>
                    <a:pt x="256" y="687"/>
                  </a:lnTo>
                  <a:lnTo>
                    <a:pt x="257" y="689"/>
                  </a:lnTo>
                  <a:lnTo>
                    <a:pt x="259" y="689"/>
                  </a:lnTo>
                  <a:lnTo>
                    <a:pt x="261" y="691"/>
                  </a:lnTo>
                  <a:lnTo>
                    <a:pt x="261" y="693"/>
                  </a:lnTo>
                  <a:lnTo>
                    <a:pt x="261" y="695"/>
                  </a:lnTo>
                  <a:lnTo>
                    <a:pt x="263" y="695"/>
                  </a:lnTo>
                  <a:lnTo>
                    <a:pt x="261" y="697"/>
                  </a:lnTo>
                  <a:lnTo>
                    <a:pt x="261" y="697"/>
                  </a:lnTo>
                  <a:lnTo>
                    <a:pt x="261" y="698"/>
                  </a:lnTo>
                  <a:lnTo>
                    <a:pt x="263" y="698"/>
                  </a:lnTo>
                  <a:lnTo>
                    <a:pt x="265" y="700"/>
                  </a:lnTo>
                  <a:lnTo>
                    <a:pt x="267" y="700"/>
                  </a:lnTo>
                  <a:lnTo>
                    <a:pt x="268" y="702"/>
                  </a:lnTo>
                  <a:lnTo>
                    <a:pt x="270" y="702"/>
                  </a:lnTo>
                  <a:lnTo>
                    <a:pt x="272" y="702"/>
                  </a:lnTo>
                  <a:lnTo>
                    <a:pt x="272" y="704"/>
                  </a:lnTo>
                  <a:lnTo>
                    <a:pt x="272" y="702"/>
                  </a:lnTo>
                  <a:lnTo>
                    <a:pt x="274" y="702"/>
                  </a:lnTo>
                  <a:lnTo>
                    <a:pt x="274" y="702"/>
                  </a:lnTo>
                  <a:lnTo>
                    <a:pt x="274" y="700"/>
                  </a:lnTo>
                  <a:lnTo>
                    <a:pt x="274" y="698"/>
                  </a:lnTo>
                  <a:lnTo>
                    <a:pt x="272" y="698"/>
                  </a:lnTo>
                  <a:lnTo>
                    <a:pt x="270" y="697"/>
                  </a:lnTo>
                  <a:lnTo>
                    <a:pt x="268" y="697"/>
                  </a:lnTo>
                  <a:lnTo>
                    <a:pt x="268" y="695"/>
                  </a:lnTo>
                  <a:lnTo>
                    <a:pt x="268" y="693"/>
                  </a:lnTo>
                  <a:lnTo>
                    <a:pt x="268" y="693"/>
                  </a:lnTo>
                  <a:lnTo>
                    <a:pt x="270" y="693"/>
                  </a:lnTo>
                  <a:lnTo>
                    <a:pt x="270" y="691"/>
                  </a:lnTo>
                  <a:lnTo>
                    <a:pt x="272" y="691"/>
                  </a:lnTo>
                  <a:lnTo>
                    <a:pt x="274" y="693"/>
                  </a:lnTo>
                  <a:lnTo>
                    <a:pt x="276" y="697"/>
                  </a:lnTo>
                  <a:lnTo>
                    <a:pt x="276" y="697"/>
                  </a:lnTo>
                  <a:lnTo>
                    <a:pt x="278" y="698"/>
                  </a:lnTo>
                  <a:lnTo>
                    <a:pt x="279" y="698"/>
                  </a:lnTo>
                  <a:lnTo>
                    <a:pt x="281" y="700"/>
                  </a:lnTo>
                  <a:lnTo>
                    <a:pt x="281" y="702"/>
                  </a:lnTo>
                  <a:lnTo>
                    <a:pt x="281" y="702"/>
                  </a:lnTo>
                  <a:lnTo>
                    <a:pt x="281" y="702"/>
                  </a:lnTo>
                  <a:lnTo>
                    <a:pt x="281" y="704"/>
                  </a:lnTo>
                  <a:lnTo>
                    <a:pt x="281" y="704"/>
                  </a:lnTo>
                  <a:lnTo>
                    <a:pt x="283" y="704"/>
                  </a:lnTo>
                  <a:lnTo>
                    <a:pt x="285" y="704"/>
                  </a:lnTo>
                  <a:lnTo>
                    <a:pt x="288" y="702"/>
                  </a:lnTo>
                  <a:lnTo>
                    <a:pt x="287" y="700"/>
                  </a:lnTo>
                  <a:lnTo>
                    <a:pt x="283" y="698"/>
                  </a:lnTo>
                  <a:lnTo>
                    <a:pt x="283" y="698"/>
                  </a:lnTo>
                  <a:lnTo>
                    <a:pt x="283" y="695"/>
                  </a:lnTo>
                  <a:lnTo>
                    <a:pt x="283" y="695"/>
                  </a:lnTo>
                  <a:lnTo>
                    <a:pt x="283" y="693"/>
                  </a:lnTo>
                  <a:lnTo>
                    <a:pt x="283" y="691"/>
                  </a:lnTo>
                  <a:lnTo>
                    <a:pt x="285" y="691"/>
                  </a:lnTo>
                  <a:lnTo>
                    <a:pt x="287" y="686"/>
                  </a:lnTo>
                  <a:lnTo>
                    <a:pt x="287" y="686"/>
                  </a:lnTo>
                  <a:lnTo>
                    <a:pt x="288" y="680"/>
                  </a:lnTo>
                  <a:lnTo>
                    <a:pt x="290" y="678"/>
                  </a:lnTo>
                  <a:lnTo>
                    <a:pt x="292" y="675"/>
                  </a:lnTo>
                  <a:lnTo>
                    <a:pt x="294" y="673"/>
                  </a:lnTo>
                  <a:lnTo>
                    <a:pt x="296" y="673"/>
                  </a:lnTo>
                  <a:lnTo>
                    <a:pt x="296" y="671"/>
                  </a:lnTo>
                  <a:lnTo>
                    <a:pt x="298" y="671"/>
                  </a:lnTo>
                  <a:lnTo>
                    <a:pt x="299" y="671"/>
                  </a:lnTo>
                  <a:lnTo>
                    <a:pt x="303" y="671"/>
                  </a:lnTo>
                  <a:lnTo>
                    <a:pt x="309" y="671"/>
                  </a:lnTo>
                  <a:lnTo>
                    <a:pt x="316" y="675"/>
                  </a:lnTo>
                  <a:lnTo>
                    <a:pt x="320" y="675"/>
                  </a:lnTo>
                  <a:lnTo>
                    <a:pt x="323" y="676"/>
                  </a:lnTo>
                  <a:lnTo>
                    <a:pt x="329" y="676"/>
                  </a:lnTo>
                  <a:lnTo>
                    <a:pt x="332" y="678"/>
                  </a:lnTo>
                  <a:lnTo>
                    <a:pt x="334" y="678"/>
                  </a:lnTo>
                  <a:lnTo>
                    <a:pt x="336" y="678"/>
                  </a:lnTo>
                  <a:lnTo>
                    <a:pt x="340" y="682"/>
                  </a:lnTo>
                  <a:lnTo>
                    <a:pt x="341" y="682"/>
                  </a:lnTo>
                  <a:lnTo>
                    <a:pt x="343" y="682"/>
                  </a:lnTo>
                  <a:lnTo>
                    <a:pt x="345" y="682"/>
                  </a:lnTo>
                  <a:lnTo>
                    <a:pt x="347" y="682"/>
                  </a:lnTo>
                  <a:lnTo>
                    <a:pt x="349" y="682"/>
                  </a:lnTo>
                  <a:lnTo>
                    <a:pt x="349" y="682"/>
                  </a:lnTo>
                  <a:lnTo>
                    <a:pt x="351" y="680"/>
                  </a:lnTo>
                  <a:lnTo>
                    <a:pt x="351" y="678"/>
                  </a:lnTo>
                  <a:lnTo>
                    <a:pt x="352" y="673"/>
                  </a:lnTo>
                  <a:lnTo>
                    <a:pt x="352" y="671"/>
                  </a:lnTo>
                  <a:lnTo>
                    <a:pt x="352" y="671"/>
                  </a:lnTo>
                  <a:lnTo>
                    <a:pt x="352" y="669"/>
                  </a:lnTo>
                  <a:lnTo>
                    <a:pt x="351" y="665"/>
                  </a:lnTo>
                  <a:lnTo>
                    <a:pt x="349" y="664"/>
                  </a:lnTo>
                  <a:lnTo>
                    <a:pt x="347" y="662"/>
                  </a:lnTo>
                  <a:lnTo>
                    <a:pt x="345" y="660"/>
                  </a:lnTo>
                  <a:lnTo>
                    <a:pt x="343" y="658"/>
                  </a:lnTo>
                  <a:lnTo>
                    <a:pt x="343" y="658"/>
                  </a:lnTo>
                  <a:lnTo>
                    <a:pt x="343" y="656"/>
                  </a:lnTo>
                  <a:lnTo>
                    <a:pt x="341" y="654"/>
                  </a:lnTo>
                  <a:lnTo>
                    <a:pt x="341" y="653"/>
                  </a:lnTo>
                  <a:lnTo>
                    <a:pt x="341" y="651"/>
                  </a:lnTo>
                  <a:lnTo>
                    <a:pt x="343" y="644"/>
                  </a:lnTo>
                  <a:lnTo>
                    <a:pt x="343" y="644"/>
                  </a:lnTo>
                  <a:lnTo>
                    <a:pt x="343" y="642"/>
                  </a:lnTo>
                  <a:lnTo>
                    <a:pt x="345" y="640"/>
                  </a:lnTo>
                  <a:lnTo>
                    <a:pt x="347" y="638"/>
                  </a:lnTo>
                  <a:lnTo>
                    <a:pt x="347" y="638"/>
                  </a:lnTo>
                  <a:lnTo>
                    <a:pt x="347" y="636"/>
                  </a:lnTo>
                  <a:lnTo>
                    <a:pt x="352" y="638"/>
                  </a:lnTo>
                  <a:lnTo>
                    <a:pt x="352" y="638"/>
                  </a:lnTo>
                  <a:lnTo>
                    <a:pt x="354" y="636"/>
                  </a:lnTo>
                  <a:lnTo>
                    <a:pt x="354" y="636"/>
                  </a:lnTo>
                  <a:lnTo>
                    <a:pt x="356" y="634"/>
                  </a:lnTo>
                  <a:lnTo>
                    <a:pt x="356" y="633"/>
                  </a:lnTo>
                  <a:lnTo>
                    <a:pt x="362" y="631"/>
                  </a:lnTo>
                  <a:lnTo>
                    <a:pt x="363" y="629"/>
                  </a:lnTo>
                  <a:lnTo>
                    <a:pt x="367" y="629"/>
                  </a:lnTo>
                  <a:lnTo>
                    <a:pt x="376" y="625"/>
                  </a:lnTo>
                  <a:lnTo>
                    <a:pt x="378" y="625"/>
                  </a:lnTo>
                  <a:lnTo>
                    <a:pt x="378" y="623"/>
                  </a:lnTo>
                  <a:lnTo>
                    <a:pt x="380" y="622"/>
                  </a:lnTo>
                  <a:lnTo>
                    <a:pt x="380" y="622"/>
                  </a:lnTo>
                  <a:lnTo>
                    <a:pt x="380" y="620"/>
                  </a:lnTo>
                  <a:lnTo>
                    <a:pt x="378" y="616"/>
                  </a:lnTo>
                  <a:lnTo>
                    <a:pt x="374" y="614"/>
                  </a:lnTo>
                  <a:lnTo>
                    <a:pt x="373" y="612"/>
                  </a:lnTo>
                  <a:lnTo>
                    <a:pt x="373" y="612"/>
                  </a:lnTo>
                  <a:lnTo>
                    <a:pt x="371" y="611"/>
                  </a:lnTo>
                  <a:lnTo>
                    <a:pt x="369" y="609"/>
                  </a:lnTo>
                  <a:lnTo>
                    <a:pt x="369" y="605"/>
                  </a:lnTo>
                  <a:lnTo>
                    <a:pt x="369" y="605"/>
                  </a:lnTo>
                  <a:lnTo>
                    <a:pt x="369" y="601"/>
                  </a:lnTo>
                  <a:lnTo>
                    <a:pt x="369" y="598"/>
                  </a:lnTo>
                  <a:lnTo>
                    <a:pt x="369" y="598"/>
                  </a:lnTo>
                  <a:lnTo>
                    <a:pt x="371" y="596"/>
                  </a:lnTo>
                  <a:lnTo>
                    <a:pt x="374" y="594"/>
                  </a:lnTo>
                  <a:lnTo>
                    <a:pt x="374" y="592"/>
                  </a:lnTo>
                  <a:lnTo>
                    <a:pt x="374" y="592"/>
                  </a:lnTo>
                  <a:lnTo>
                    <a:pt x="374" y="592"/>
                  </a:lnTo>
                  <a:lnTo>
                    <a:pt x="376" y="587"/>
                  </a:lnTo>
                  <a:lnTo>
                    <a:pt x="376" y="587"/>
                  </a:lnTo>
                  <a:lnTo>
                    <a:pt x="376" y="585"/>
                  </a:lnTo>
                  <a:lnTo>
                    <a:pt x="376" y="583"/>
                  </a:lnTo>
                  <a:lnTo>
                    <a:pt x="376" y="583"/>
                  </a:lnTo>
                  <a:lnTo>
                    <a:pt x="376" y="583"/>
                  </a:lnTo>
                  <a:lnTo>
                    <a:pt x="373" y="583"/>
                  </a:lnTo>
                  <a:lnTo>
                    <a:pt x="373" y="583"/>
                  </a:lnTo>
                  <a:lnTo>
                    <a:pt x="371" y="583"/>
                  </a:lnTo>
                  <a:lnTo>
                    <a:pt x="371" y="581"/>
                  </a:lnTo>
                  <a:lnTo>
                    <a:pt x="371" y="581"/>
                  </a:lnTo>
                  <a:lnTo>
                    <a:pt x="371" y="580"/>
                  </a:lnTo>
                  <a:lnTo>
                    <a:pt x="373" y="581"/>
                  </a:lnTo>
                  <a:lnTo>
                    <a:pt x="374" y="580"/>
                  </a:lnTo>
                  <a:lnTo>
                    <a:pt x="376" y="580"/>
                  </a:lnTo>
                  <a:lnTo>
                    <a:pt x="376" y="580"/>
                  </a:lnTo>
                  <a:lnTo>
                    <a:pt x="376" y="580"/>
                  </a:lnTo>
                  <a:lnTo>
                    <a:pt x="376" y="578"/>
                  </a:lnTo>
                  <a:lnTo>
                    <a:pt x="376" y="578"/>
                  </a:lnTo>
                  <a:lnTo>
                    <a:pt x="373" y="578"/>
                  </a:lnTo>
                  <a:lnTo>
                    <a:pt x="371" y="576"/>
                  </a:lnTo>
                  <a:lnTo>
                    <a:pt x="371" y="574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71" y="572"/>
                  </a:lnTo>
                  <a:lnTo>
                    <a:pt x="374" y="572"/>
                  </a:lnTo>
                  <a:lnTo>
                    <a:pt x="374" y="572"/>
                  </a:lnTo>
                  <a:lnTo>
                    <a:pt x="376" y="570"/>
                  </a:lnTo>
                  <a:lnTo>
                    <a:pt x="376" y="570"/>
                  </a:lnTo>
                  <a:lnTo>
                    <a:pt x="376" y="569"/>
                  </a:lnTo>
                  <a:lnTo>
                    <a:pt x="374" y="569"/>
                  </a:lnTo>
                  <a:lnTo>
                    <a:pt x="374" y="569"/>
                  </a:lnTo>
                  <a:lnTo>
                    <a:pt x="371" y="569"/>
                  </a:lnTo>
                  <a:lnTo>
                    <a:pt x="369" y="569"/>
                  </a:lnTo>
                  <a:lnTo>
                    <a:pt x="369" y="567"/>
                  </a:lnTo>
                  <a:lnTo>
                    <a:pt x="369" y="567"/>
                  </a:lnTo>
                  <a:lnTo>
                    <a:pt x="371" y="569"/>
                  </a:lnTo>
                  <a:lnTo>
                    <a:pt x="373" y="567"/>
                  </a:lnTo>
                  <a:lnTo>
                    <a:pt x="374" y="567"/>
                  </a:lnTo>
                  <a:lnTo>
                    <a:pt x="373" y="565"/>
                  </a:lnTo>
                  <a:lnTo>
                    <a:pt x="373" y="563"/>
                  </a:lnTo>
                  <a:lnTo>
                    <a:pt x="374" y="563"/>
                  </a:lnTo>
                  <a:lnTo>
                    <a:pt x="374" y="563"/>
                  </a:lnTo>
                  <a:lnTo>
                    <a:pt x="374" y="561"/>
                  </a:lnTo>
                  <a:lnTo>
                    <a:pt x="373" y="559"/>
                  </a:lnTo>
                  <a:lnTo>
                    <a:pt x="373" y="558"/>
                  </a:lnTo>
                  <a:lnTo>
                    <a:pt x="373" y="556"/>
                  </a:lnTo>
                  <a:lnTo>
                    <a:pt x="373" y="554"/>
                  </a:lnTo>
                  <a:lnTo>
                    <a:pt x="371" y="554"/>
                  </a:lnTo>
                  <a:lnTo>
                    <a:pt x="371" y="554"/>
                  </a:lnTo>
                  <a:lnTo>
                    <a:pt x="371" y="554"/>
                  </a:lnTo>
                  <a:lnTo>
                    <a:pt x="371" y="552"/>
                  </a:lnTo>
                  <a:lnTo>
                    <a:pt x="374" y="550"/>
                  </a:lnTo>
                  <a:lnTo>
                    <a:pt x="376" y="548"/>
                  </a:lnTo>
                  <a:lnTo>
                    <a:pt x="376" y="548"/>
                  </a:lnTo>
                  <a:lnTo>
                    <a:pt x="378" y="547"/>
                  </a:lnTo>
                  <a:lnTo>
                    <a:pt x="376" y="547"/>
                  </a:lnTo>
                  <a:lnTo>
                    <a:pt x="376" y="545"/>
                  </a:lnTo>
                  <a:lnTo>
                    <a:pt x="376" y="545"/>
                  </a:lnTo>
                  <a:lnTo>
                    <a:pt x="374" y="547"/>
                  </a:lnTo>
                  <a:lnTo>
                    <a:pt x="374" y="547"/>
                  </a:lnTo>
                  <a:lnTo>
                    <a:pt x="373" y="547"/>
                  </a:lnTo>
                  <a:lnTo>
                    <a:pt x="373" y="547"/>
                  </a:lnTo>
                  <a:lnTo>
                    <a:pt x="373" y="547"/>
                  </a:lnTo>
                  <a:lnTo>
                    <a:pt x="371" y="547"/>
                  </a:lnTo>
                  <a:lnTo>
                    <a:pt x="373" y="545"/>
                  </a:lnTo>
                  <a:lnTo>
                    <a:pt x="374" y="543"/>
                  </a:lnTo>
                  <a:lnTo>
                    <a:pt x="374" y="543"/>
                  </a:lnTo>
                  <a:lnTo>
                    <a:pt x="376" y="541"/>
                  </a:lnTo>
                  <a:lnTo>
                    <a:pt x="378" y="541"/>
                  </a:lnTo>
                  <a:lnTo>
                    <a:pt x="378" y="538"/>
                  </a:lnTo>
                  <a:lnTo>
                    <a:pt x="378" y="538"/>
                  </a:lnTo>
                  <a:lnTo>
                    <a:pt x="378" y="536"/>
                  </a:lnTo>
                  <a:lnTo>
                    <a:pt x="374" y="534"/>
                  </a:lnTo>
                  <a:lnTo>
                    <a:pt x="374" y="534"/>
                  </a:lnTo>
                  <a:lnTo>
                    <a:pt x="373" y="534"/>
                  </a:lnTo>
                  <a:lnTo>
                    <a:pt x="373" y="530"/>
                  </a:lnTo>
                  <a:lnTo>
                    <a:pt x="373" y="530"/>
                  </a:lnTo>
                  <a:lnTo>
                    <a:pt x="373" y="528"/>
                  </a:lnTo>
                  <a:lnTo>
                    <a:pt x="373" y="528"/>
                  </a:lnTo>
                  <a:lnTo>
                    <a:pt x="373" y="528"/>
                  </a:lnTo>
                  <a:lnTo>
                    <a:pt x="374" y="527"/>
                  </a:lnTo>
                  <a:lnTo>
                    <a:pt x="374" y="527"/>
                  </a:lnTo>
                  <a:lnTo>
                    <a:pt x="374" y="523"/>
                  </a:lnTo>
                  <a:lnTo>
                    <a:pt x="374" y="521"/>
                  </a:lnTo>
                  <a:lnTo>
                    <a:pt x="376" y="519"/>
                  </a:lnTo>
                  <a:lnTo>
                    <a:pt x="376" y="519"/>
                  </a:lnTo>
                  <a:lnTo>
                    <a:pt x="378" y="519"/>
                  </a:lnTo>
                  <a:lnTo>
                    <a:pt x="378" y="519"/>
                  </a:lnTo>
                  <a:lnTo>
                    <a:pt x="378" y="523"/>
                  </a:lnTo>
                  <a:lnTo>
                    <a:pt x="378" y="523"/>
                  </a:lnTo>
                  <a:lnTo>
                    <a:pt x="378" y="521"/>
                  </a:lnTo>
                  <a:lnTo>
                    <a:pt x="380" y="521"/>
                  </a:lnTo>
                  <a:lnTo>
                    <a:pt x="380" y="519"/>
                  </a:lnTo>
                  <a:lnTo>
                    <a:pt x="380" y="517"/>
                  </a:lnTo>
                  <a:lnTo>
                    <a:pt x="382" y="517"/>
                  </a:lnTo>
                  <a:lnTo>
                    <a:pt x="382" y="517"/>
                  </a:lnTo>
                  <a:lnTo>
                    <a:pt x="382" y="517"/>
                  </a:lnTo>
                  <a:lnTo>
                    <a:pt x="382" y="521"/>
                  </a:lnTo>
                  <a:lnTo>
                    <a:pt x="384" y="521"/>
                  </a:lnTo>
                  <a:lnTo>
                    <a:pt x="384" y="521"/>
                  </a:lnTo>
                  <a:lnTo>
                    <a:pt x="384" y="519"/>
                  </a:lnTo>
                  <a:lnTo>
                    <a:pt x="384" y="517"/>
                  </a:lnTo>
                  <a:lnTo>
                    <a:pt x="384" y="514"/>
                  </a:lnTo>
                  <a:lnTo>
                    <a:pt x="385" y="512"/>
                  </a:lnTo>
                  <a:lnTo>
                    <a:pt x="385" y="510"/>
                  </a:lnTo>
                  <a:lnTo>
                    <a:pt x="387" y="508"/>
                  </a:lnTo>
                  <a:lnTo>
                    <a:pt x="389" y="506"/>
                  </a:lnTo>
                  <a:lnTo>
                    <a:pt x="391" y="503"/>
                  </a:lnTo>
                  <a:lnTo>
                    <a:pt x="391" y="499"/>
                  </a:lnTo>
                  <a:lnTo>
                    <a:pt x="391" y="497"/>
                  </a:lnTo>
                  <a:lnTo>
                    <a:pt x="389" y="497"/>
                  </a:lnTo>
                  <a:lnTo>
                    <a:pt x="389" y="497"/>
                  </a:lnTo>
                  <a:lnTo>
                    <a:pt x="389" y="495"/>
                  </a:lnTo>
                  <a:lnTo>
                    <a:pt x="394" y="494"/>
                  </a:lnTo>
                  <a:lnTo>
                    <a:pt x="394" y="494"/>
                  </a:lnTo>
                  <a:lnTo>
                    <a:pt x="394" y="490"/>
                  </a:lnTo>
                  <a:lnTo>
                    <a:pt x="396" y="490"/>
                  </a:lnTo>
                  <a:lnTo>
                    <a:pt x="398" y="492"/>
                  </a:lnTo>
                  <a:lnTo>
                    <a:pt x="398" y="490"/>
                  </a:lnTo>
                  <a:lnTo>
                    <a:pt x="398" y="490"/>
                  </a:lnTo>
                  <a:lnTo>
                    <a:pt x="398" y="488"/>
                  </a:lnTo>
                  <a:lnTo>
                    <a:pt x="396" y="486"/>
                  </a:lnTo>
                  <a:lnTo>
                    <a:pt x="394" y="486"/>
                  </a:lnTo>
                  <a:lnTo>
                    <a:pt x="394" y="485"/>
                  </a:lnTo>
                  <a:lnTo>
                    <a:pt x="396" y="483"/>
                  </a:lnTo>
                  <a:lnTo>
                    <a:pt x="396" y="481"/>
                  </a:lnTo>
                  <a:lnTo>
                    <a:pt x="396" y="481"/>
                  </a:lnTo>
                  <a:lnTo>
                    <a:pt x="396" y="481"/>
                  </a:lnTo>
                  <a:lnTo>
                    <a:pt x="396" y="479"/>
                  </a:lnTo>
                  <a:lnTo>
                    <a:pt x="396" y="479"/>
                  </a:lnTo>
                  <a:lnTo>
                    <a:pt x="398" y="477"/>
                  </a:lnTo>
                  <a:lnTo>
                    <a:pt x="398" y="477"/>
                  </a:lnTo>
                  <a:lnTo>
                    <a:pt x="398" y="477"/>
                  </a:lnTo>
                  <a:lnTo>
                    <a:pt x="398" y="475"/>
                  </a:lnTo>
                  <a:lnTo>
                    <a:pt x="398" y="474"/>
                  </a:lnTo>
                  <a:lnTo>
                    <a:pt x="398" y="472"/>
                  </a:lnTo>
                  <a:lnTo>
                    <a:pt x="398" y="472"/>
                  </a:lnTo>
                  <a:lnTo>
                    <a:pt x="398" y="472"/>
                  </a:lnTo>
                  <a:lnTo>
                    <a:pt x="398" y="470"/>
                  </a:lnTo>
                  <a:lnTo>
                    <a:pt x="402" y="468"/>
                  </a:lnTo>
                  <a:lnTo>
                    <a:pt x="404" y="466"/>
                  </a:lnTo>
                  <a:lnTo>
                    <a:pt x="405" y="464"/>
                  </a:lnTo>
                  <a:lnTo>
                    <a:pt x="405" y="464"/>
                  </a:lnTo>
                  <a:lnTo>
                    <a:pt x="405" y="459"/>
                  </a:lnTo>
                  <a:lnTo>
                    <a:pt x="405" y="459"/>
                  </a:lnTo>
                  <a:lnTo>
                    <a:pt x="405" y="457"/>
                  </a:lnTo>
                  <a:lnTo>
                    <a:pt x="405" y="457"/>
                  </a:lnTo>
                  <a:lnTo>
                    <a:pt x="405" y="455"/>
                  </a:lnTo>
                  <a:lnTo>
                    <a:pt x="405" y="455"/>
                  </a:lnTo>
                  <a:lnTo>
                    <a:pt x="404" y="453"/>
                  </a:lnTo>
                  <a:lnTo>
                    <a:pt x="404" y="453"/>
                  </a:lnTo>
                  <a:lnTo>
                    <a:pt x="405" y="453"/>
                  </a:lnTo>
                  <a:lnTo>
                    <a:pt x="405" y="452"/>
                  </a:lnTo>
                  <a:lnTo>
                    <a:pt x="402" y="450"/>
                  </a:lnTo>
                  <a:lnTo>
                    <a:pt x="402" y="448"/>
                  </a:lnTo>
                  <a:lnTo>
                    <a:pt x="402" y="446"/>
                  </a:lnTo>
                  <a:lnTo>
                    <a:pt x="400" y="444"/>
                  </a:lnTo>
                  <a:lnTo>
                    <a:pt x="398" y="444"/>
                  </a:lnTo>
                  <a:lnTo>
                    <a:pt x="398" y="444"/>
                  </a:lnTo>
                  <a:lnTo>
                    <a:pt x="398" y="443"/>
                  </a:lnTo>
                  <a:lnTo>
                    <a:pt x="400" y="441"/>
                  </a:lnTo>
                  <a:lnTo>
                    <a:pt x="400" y="439"/>
                  </a:lnTo>
                  <a:lnTo>
                    <a:pt x="400" y="439"/>
                  </a:lnTo>
                  <a:lnTo>
                    <a:pt x="400" y="439"/>
                  </a:lnTo>
                  <a:lnTo>
                    <a:pt x="400" y="437"/>
                  </a:lnTo>
                  <a:lnTo>
                    <a:pt x="400" y="437"/>
                  </a:lnTo>
                  <a:lnTo>
                    <a:pt x="400" y="435"/>
                  </a:lnTo>
                  <a:lnTo>
                    <a:pt x="400" y="433"/>
                  </a:lnTo>
                  <a:lnTo>
                    <a:pt x="400" y="432"/>
                  </a:lnTo>
                  <a:lnTo>
                    <a:pt x="400" y="432"/>
                  </a:lnTo>
                  <a:lnTo>
                    <a:pt x="398" y="432"/>
                  </a:lnTo>
                  <a:lnTo>
                    <a:pt x="396" y="430"/>
                  </a:lnTo>
                  <a:lnTo>
                    <a:pt x="393" y="430"/>
                  </a:lnTo>
                  <a:lnTo>
                    <a:pt x="393" y="430"/>
                  </a:lnTo>
                  <a:lnTo>
                    <a:pt x="393" y="428"/>
                  </a:lnTo>
                  <a:lnTo>
                    <a:pt x="394" y="428"/>
                  </a:lnTo>
                  <a:lnTo>
                    <a:pt x="393" y="428"/>
                  </a:lnTo>
                  <a:lnTo>
                    <a:pt x="393" y="424"/>
                  </a:lnTo>
                  <a:lnTo>
                    <a:pt x="393" y="422"/>
                  </a:lnTo>
                  <a:lnTo>
                    <a:pt x="393" y="421"/>
                  </a:lnTo>
                  <a:lnTo>
                    <a:pt x="391" y="421"/>
                  </a:lnTo>
                  <a:lnTo>
                    <a:pt x="391" y="419"/>
                  </a:lnTo>
                  <a:lnTo>
                    <a:pt x="389" y="419"/>
                  </a:lnTo>
                  <a:lnTo>
                    <a:pt x="389" y="419"/>
                  </a:lnTo>
                  <a:lnTo>
                    <a:pt x="387" y="419"/>
                  </a:lnTo>
                  <a:lnTo>
                    <a:pt x="387" y="417"/>
                  </a:lnTo>
                  <a:lnTo>
                    <a:pt x="387" y="417"/>
                  </a:lnTo>
                  <a:lnTo>
                    <a:pt x="387" y="417"/>
                  </a:lnTo>
                  <a:lnTo>
                    <a:pt x="385" y="415"/>
                  </a:lnTo>
                  <a:lnTo>
                    <a:pt x="384" y="415"/>
                  </a:lnTo>
                  <a:lnTo>
                    <a:pt x="384" y="415"/>
                  </a:lnTo>
                  <a:lnTo>
                    <a:pt x="384" y="415"/>
                  </a:lnTo>
                  <a:lnTo>
                    <a:pt x="384" y="413"/>
                  </a:lnTo>
                  <a:lnTo>
                    <a:pt x="384" y="413"/>
                  </a:lnTo>
                  <a:lnTo>
                    <a:pt x="384" y="413"/>
                  </a:lnTo>
                  <a:lnTo>
                    <a:pt x="382" y="411"/>
                  </a:lnTo>
                  <a:lnTo>
                    <a:pt x="384" y="411"/>
                  </a:lnTo>
                  <a:lnTo>
                    <a:pt x="384" y="408"/>
                  </a:lnTo>
                  <a:lnTo>
                    <a:pt x="385" y="408"/>
                  </a:lnTo>
                  <a:lnTo>
                    <a:pt x="385" y="406"/>
                  </a:lnTo>
                  <a:lnTo>
                    <a:pt x="385" y="406"/>
                  </a:lnTo>
                  <a:lnTo>
                    <a:pt x="385" y="406"/>
                  </a:lnTo>
                  <a:lnTo>
                    <a:pt x="387" y="404"/>
                  </a:lnTo>
                  <a:lnTo>
                    <a:pt x="387" y="404"/>
                  </a:lnTo>
                  <a:lnTo>
                    <a:pt x="387" y="400"/>
                  </a:lnTo>
                  <a:lnTo>
                    <a:pt x="387" y="400"/>
                  </a:lnTo>
                  <a:lnTo>
                    <a:pt x="387" y="399"/>
                  </a:lnTo>
                  <a:lnTo>
                    <a:pt x="387" y="397"/>
                  </a:lnTo>
                  <a:lnTo>
                    <a:pt x="387" y="397"/>
                  </a:lnTo>
                  <a:lnTo>
                    <a:pt x="387" y="397"/>
                  </a:lnTo>
                  <a:lnTo>
                    <a:pt x="385" y="397"/>
                  </a:lnTo>
                  <a:lnTo>
                    <a:pt x="385" y="397"/>
                  </a:lnTo>
                  <a:lnTo>
                    <a:pt x="385" y="397"/>
                  </a:lnTo>
                  <a:lnTo>
                    <a:pt x="385" y="397"/>
                  </a:lnTo>
                  <a:lnTo>
                    <a:pt x="384" y="393"/>
                  </a:lnTo>
                  <a:lnTo>
                    <a:pt x="384" y="393"/>
                  </a:lnTo>
                  <a:lnTo>
                    <a:pt x="384" y="391"/>
                  </a:lnTo>
                  <a:lnTo>
                    <a:pt x="384" y="391"/>
                  </a:lnTo>
                  <a:lnTo>
                    <a:pt x="382" y="391"/>
                  </a:lnTo>
                  <a:lnTo>
                    <a:pt x="382" y="391"/>
                  </a:lnTo>
                  <a:lnTo>
                    <a:pt x="384" y="390"/>
                  </a:lnTo>
                  <a:lnTo>
                    <a:pt x="384" y="390"/>
                  </a:lnTo>
                  <a:lnTo>
                    <a:pt x="384" y="390"/>
                  </a:lnTo>
                  <a:lnTo>
                    <a:pt x="384" y="386"/>
                  </a:lnTo>
                  <a:lnTo>
                    <a:pt x="385" y="386"/>
                  </a:lnTo>
                  <a:lnTo>
                    <a:pt x="385" y="386"/>
                  </a:lnTo>
                  <a:lnTo>
                    <a:pt x="387" y="386"/>
                  </a:lnTo>
                  <a:lnTo>
                    <a:pt x="387" y="386"/>
                  </a:lnTo>
                  <a:lnTo>
                    <a:pt x="387" y="384"/>
                  </a:lnTo>
                  <a:lnTo>
                    <a:pt x="389" y="384"/>
                  </a:lnTo>
                  <a:lnTo>
                    <a:pt x="387" y="368"/>
                  </a:lnTo>
                  <a:lnTo>
                    <a:pt x="384" y="351"/>
                  </a:lnTo>
                  <a:lnTo>
                    <a:pt x="378" y="318"/>
                  </a:lnTo>
                  <a:lnTo>
                    <a:pt x="371" y="284"/>
                  </a:lnTo>
                  <a:lnTo>
                    <a:pt x="365" y="243"/>
                  </a:lnTo>
                  <a:lnTo>
                    <a:pt x="363" y="241"/>
                  </a:lnTo>
                  <a:lnTo>
                    <a:pt x="358" y="212"/>
                  </a:lnTo>
                  <a:lnTo>
                    <a:pt x="352" y="179"/>
                  </a:lnTo>
                  <a:lnTo>
                    <a:pt x="349" y="159"/>
                  </a:lnTo>
                  <a:lnTo>
                    <a:pt x="347" y="143"/>
                  </a:lnTo>
                  <a:lnTo>
                    <a:pt x="341" y="123"/>
                  </a:lnTo>
                  <a:lnTo>
                    <a:pt x="338" y="99"/>
                  </a:lnTo>
                  <a:lnTo>
                    <a:pt x="338" y="92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85"/>
            <p:cNvSpPr>
              <a:spLocks/>
            </p:cNvSpPr>
            <p:nvPr userDrawn="1"/>
          </p:nvSpPr>
          <p:spPr bwMode="auto">
            <a:xfrm>
              <a:off x="4684713" y="720725"/>
              <a:ext cx="806450" cy="890588"/>
            </a:xfrm>
            <a:custGeom>
              <a:avLst/>
              <a:gdLst/>
              <a:ahLst/>
              <a:cxnLst>
                <a:cxn ang="0">
                  <a:pos x="38" y="133"/>
                </a:cxn>
                <a:cxn ang="0">
                  <a:pos x="9" y="159"/>
                </a:cxn>
                <a:cxn ang="0">
                  <a:pos x="14" y="195"/>
                </a:cxn>
                <a:cxn ang="0">
                  <a:pos x="20" y="243"/>
                </a:cxn>
                <a:cxn ang="0">
                  <a:pos x="20" y="292"/>
                </a:cxn>
                <a:cxn ang="0">
                  <a:pos x="69" y="320"/>
                </a:cxn>
                <a:cxn ang="0">
                  <a:pos x="117" y="356"/>
                </a:cxn>
                <a:cxn ang="0">
                  <a:pos x="173" y="404"/>
                </a:cxn>
                <a:cxn ang="0">
                  <a:pos x="195" y="451"/>
                </a:cxn>
                <a:cxn ang="0">
                  <a:pos x="204" y="513"/>
                </a:cxn>
                <a:cxn ang="0">
                  <a:pos x="250" y="548"/>
                </a:cxn>
                <a:cxn ang="0">
                  <a:pos x="256" y="552"/>
                </a:cxn>
                <a:cxn ang="0">
                  <a:pos x="506" y="499"/>
                </a:cxn>
                <a:cxn ang="0">
                  <a:pos x="504" y="475"/>
                </a:cxn>
                <a:cxn ang="0">
                  <a:pos x="495" y="455"/>
                </a:cxn>
                <a:cxn ang="0">
                  <a:pos x="488" y="442"/>
                </a:cxn>
                <a:cxn ang="0">
                  <a:pos x="484" y="426"/>
                </a:cxn>
                <a:cxn ang="0">
                  <a:pos x="480" y="409"/>
                </a:cxn>
                <a:cxn ang="0">
                  <a:pos x="484" y="371"/>
                </a:cxn>
                <a:cxn ang="0">
                  <a:pos x="484" y="340"/>
                </a:cxn>
                <a:cxn ang="0">
                  <a:pos x="486" y="309"/>
                </a:cxn>
                <a:cxn ang="0">
                  <a:pos x="493" y="287"/>
                </a:cxn>
                <a:cxn ang="0">
                  <a:pos x="490" y="259"/>
                </a:cxn>
                <a:cxn ang="0">
                  <a:pos x="497" y="227"/>
                </a:cxn>
                <a:cxn ang="0">
                  <a:pos x="491" y="212"/>
                </a:cxn>
                <a:cxn ang="0">
                  <a:pos x="484" y="208"/>
                </a:cxn>
                <a:cxn ang="0">
                  <a:pos x="479" y="212"/>
                </a:cxn>
                <a:cxn ang="0">
                  <a:pos x="471" y="214"/>
                </a:cxn>
                <a:cxn ang="0">
                  <a:pos x="464" y="239"/>
                </a:cxn>
                <a:cxn ang="0">
                  <a:pos x="451" y="250"/>
                </a:cxn>
                <a:cxn ang="0">
                  <a:pos x="442" y="254"/>
                </a:cxn>
                <a:cxn ang="0">
                  <a:pos x="444" y="248"/>
                </a:cxn>
                <a:cxn ang="0">
                  <a:pos x="444" y="241"/>
                </a:cxn>
                <a:cxn ang="0">
                  <a:pos x="444" y="230"/>
                </a:cxn>
                <a:cxn ang="0">
                  <a:pos x="451" y="214"/>
                </a:cxn>
                <a:cxn ang="0">
                  <a:pos x="457" y="201"/>
                </a:cxn>
                <a:cxn ang="0">
                  <a:pos x="468" y="195"/>
                </a:cxn>
                <a:cxn ang="0">
                  <a:pos x="464" y="181"/>
                </a:cxn>
                <a:cxn ang="0">
                  <a:pos x="453" y="148"/>
                </a:cxn>
                <a:cxn ang="0">
                  <a:pos x="438" y="146"/>
                </a:cxn>
                <a:cxn ang="0">
                  <a:pos x="438" y="119"/>
                </a:cxn>
                <a:cxn ang="0">
                  <a:pos x="418" y="104"/>
                </a:cxn>
                <a:cxn ang="0">
                  <a:pos x="405" y="91"/>
                </a:cxn>
                <a:cxn ang="0">
                  <a:pos x="374" y="84"/>
                </a:cxn>
                <a:cxn ang="0">
                  <a:pos x="351" y="86"/>
                </a:cxn>
                <a:cxn ang="0">
                  <a:pos x="219" y="53"/>
                </a:cxn>
                <a:cxn ang="0">
                  <a:pos x="195" y="44"/>
                </a:cxn>
                <a:cxn ang="0">
                  <a:pos x="175" y="36"/>
                </a:cxn>
                <a:cxn ang="0">
                  <a:pos x="168" y="35"/>
                </a:cxn>
                <a:cxn ang="0">
                  <a:pos x="168" y="36"/>
                </a:cxn>
                <a:cxn ang="0">
                  <a:pos x="153" y="47"/>
                </a:cxn>
                <a:cxn ang="0">
                  <a:pos x="157" y="31"/>
                </a:cxn>
                <a:cxn ang="0">
                  <a:pos x="157" y="20"/>
                </a:cxn>
                <a:cxn ang="0">
                  <a:pos x="161" y="7"/>
                </a:cxn>
                <a:cxn ang="0">
                  <a:pos x="153" y="0"/>
                </a:cxn>
                <a:cxn ang="0">
                  <a:pos x="142" y="5"/>
                </a:cxn>
                <a:cxn ang="0">
                  <a:pos x="133" y="15"/>
                </a:cxn>
                <a:cxn ang="0">
                  <a:pos x="124" y="16"/>
                </a:cxn>
                <a:cxn ang="0">
                  <a:pos x="115" y="22"/>
                </a:cxn>
                <a:cxn ang="0">
                  <a:pos x="102" y="31"/>
                </a:cxn>
                <a:cxn ang="0">
                  <a:pos x="73" y="44"/>
                </a:cxn>
                <a:cxn ang="0">
                  <a:pos x="60" y="47"/>
                </a:cxn>
              </a:cxnLst>
              <a:rect l="0" t="0" r="r" b="b"/>
              <a:pathLst>
                <a:path w="508" h="561">
                  <a:moveTo>
                    <a:pt x="47" y="40"/>
                  </a:moveTo>
                  <a:lnTo>
                    <a:pt x="46" y="44"/>
                  </a:lnTo>
                  <a:lnTo>
                    <a:pt x="46" y="44"/>
                  </a:lnTo>
                  <a:lnTo>
                    <a:pt x="46" y="46"/>
                  </a:lnTo>
                  <a:lnTo>
                    <a:pt x="44" y="46"/>
                  </a:lnTo>
                  <a:lnTo>
                    <a:pt x="44" y="46"/>
                  </a:lnTo>
                  <a:lnTo>
                    <a:pt x="42" y="47"/>
                  </a:lnTo>
                  <a:lnTo>
                    <a:pt x="42" y="49"/>
                  </a:lnTo>
                  <a:lnTo>
                    <a:pt x="42" y="51"/>
                  </a:lnTo>
                  <a:lnTo>
                    <a:pt x="42" y="53"/>
                  </a:lnTo>
                  <a:lnTo>
                    <a:pt x="40" y="53"/>
                  </a:lnTo>
                  <a:lnTo>
                    <a:pt x="38" y="55"/>
                  </a:lnTo>
                  <a:lnTo>
                    <a:pt x="36" y="55"/>
                  </a:lnTo>
                  <a:lnTo>
                    <a:pt x="35" y="53"/>
                  </a:lnTo>
                  <a:lnTo>
                    <a:pt x="35" y="53"/>
                  </a:lnTo>
                  <a:lnTo>
                    <a:pt x="38" y="84"/>
                  </a:lnTo>
                  <a:lnTo>
                    <a:pt x="42" y="115"/>
                  </a:lnTo>
                  <a:lnTo>
                    <a:pt x="44" y="126"/>
                  </a:lnTo>
                  <a:lnTo>
                    <a:pt x="44" y="126"/>
                  </a:lnTo>
                  <a:lnTo>
                    <a:pt x="42" y="126"/>
                  </a:lnTo>
                  <a:lnTo>
                    <a:pt x="42" y="128"/>
                  </a:lnTo>
                  <a:lnTo>
                    <a:pt x="40" y="128"/>
                  </a:lnTo>
                  <a:lnTo>
                    <a:pt x="40" y="130"/>
                  </a:lnTo>
                  <a:lnTo>
                    <a:pt x="40" y="133"/>
                  </a:lnTo>
                  <a:lnTo>
                    <a:pt x="40" y="133"/>
                  </a:lnTo>
                  <a:lnTo>
                    <a:pt x="38" y="133"/>
                  </a:lnTo>
                  <a:lnTo>
                    <a:pt x="35" y="133"/>
                  </a:lnTo>
                  <a:lnTo>
                    <a:pt x="33" y="133"/>
                  </a:lnTo>
                  <a:lnTo>
                    <a:pt x="33" y="133"/>
                  </a:lnTo>
                  <a:lnTo>
                    <a:pt x="33" y="135"/>
                  </a:lnTo>
                  <a:lnTo>
                    <a:pt x="33" y="135"/>
                  </a:lnTo>
                  <a:lnTo>
                    <a:pt x="31" y="137"/>
                  </a:lnTo>
                  <a:lnTo>
                    <a:pt x="31" y="139"/>
                  </a:lnTo>
                  <a:lnTo>
                    <a:pt x="31" y="139"/>
                  </a:lnTo>
                  <a:lnTo>
                    <a:pt x="31" y="139"/>
                  </a:lnTo>
                  <a:lnTo>
                    <a:pt x="29" y="139"/>
                  </a:lnTo>
                  <a:lnTo>
                    <a:pt x="29" y="139"/>
                  </a:lnTo>
                  <a:lnTo>
                    <a:pt x="27" y="139"/>
                  </a:lnTo>
                  <a:lnTo>
                    <a:pt x="25" y="139"/>
                  </a:lnTo>
                  <a:lnTo>
                    <a:pt x="24" y="141"/>
                  </a:lnTo>
                  <a:lnTo>
                    <a:pt x="24" y="142"/>
                  </a:lnTo>
                  <a:lnTo>
                    <a:pt x="24" y="142"/>
                  </a:lnTo>
                  <a:lnTo>
                    <a:pt x="24" y="144"/>
                  </a:lnTo>
                  <a:lnTo>
                    <a:pt x="22" y="144"/>
                  </a:lnTo>
                  <a:lnTo>
                    <a:pt x="18" y="146"/>
                  </a:lnTo>
                  <a:lnTo>
                    <a:pt x="14" y="148"/>
                  </a:lnTo>
                  <a:lnTo>
                    <a:pt x="14" y="148"/>
                  </a:lnTo>
                  <a:lnTo>
                    <a:pt x="14" y="150"/>
                  </a:lnTo>
                  <a:lnTo>
                    <a:pt x="13" y="152"/>
                  </a:lnTo>
                  <a:lnTo>
                    <a:pt x="11" y="152"/>
                  </a:lnTo>
                  <a:lnTo>
                    <a:pt x="9" y="155"/>
                  </a:lnTo>
                  <a:lnTo>
                    <a:pt x="9" y="159"/>
                  </a:lnTo>
                  <a:lnTo>
                    <a:pt x="7" y="161"/>
                  </a:lnTo>
                  <a:lnTo>
                    <a:pt x="7" y="161"/>
                  </a:lnTo>
                  <a:lnTo>
                    <a:pt x="7" y="164"/>
                  </a:lnTo>
                  <a:lnTo>
                    <a:pt x="7" y="164"/>
                  </a:lnTo>
                  <a:lnTo>
                    <a:pt x="7" y="170"/>
                  </a:lnTo>
                  <a:lnTo>
                    <a:pt x="5" y="172"/>
                  </a:lnTo>
                  <a:lnTo>
                    <a:pt x="2" y="174"/>
                  </a:lnTo>
                  <a:lnTo>
                    <a:pt x="2" y="175"/>
                  </a:lnTo>
                  <a:lnTo>
                    <a:pt x="0" y="177"/>
                  </a:lnTo>
                  <a:lnTo>
                    <a:pt x="0" y="179"/>
                  </a:lnTo>
                  <a:lnTo>
                    <a:pt x="0" y="181"/>
                  </a:lnTo>
                  <a:lnTo>
                    <a:pt x="0" y="184"/>
                  </a:lnTo>
                  <a:lnTo>
                    <a:pt x="0" y="184"/>
                  </a:lnTo>
                  <a:lnTo>
                    <a:pt x="0" y="186"/>
                  </a:lnTo>
                  <a:lnTo>
                    <a:pt x="0" y="188"/>
                  </a:lnTo>
                  <a:lnTo>
                    <a:pt x="2" y="194"/>
                  </a:lnTo>
                  <a:lnTo>
                    <a:pt x="4" y="194"/>
                  </a:lnTo>
                  <a:lnTo>
                    <a:pt x="4" y="194"/>
                  </a:lnTo>
                  <a:lnTo>
                    <a:pt x="5" y="194"/>
                  </a:lnTo>
                  <a:lnTo>
                    <a:pt x="7" y="194"/>
                  </a:lnTo>
                  <a:lnTo>
                    <a:pt x="9" y="194"/>
                  </a:lnTo>
                  <a:lnTo>
                    <a:pt x="11" y="194"/>
                  </a:lnTo>
                  <a:lnTo>
                    <a:pt x="11" y="194"/>
                  </a:lnTo>
                  <a:lnTo>
                    <a:pt x="13" y="194"/>
                  </a:lnTo>
                  <a:lnTo>
                    <a:pt x="14" y="195"/>
                  </a:lnTo>
                  <a:lnTo>
                    <a:pt x="14" y="195"/>
                  </a:lnTo>
                  <a:lnTo>
                    <a:pt x="14" y="197"/>
                  </a:lnTo>
                  <a:lnTo>
                    <a:pt x="16" y="199"/>
                  </a:lnTo>
                  <a:lnTo>
                    <a:pt x="16" y="201"/>
                  </a:lnTo>
                  <a:lnTo>
                    <a:pt x="18" y="201"/>
                  </a:lnTo>
                  <a:lnTo>
                    <a:pt x="20" y="205"/>
                  </a:lnTo>
                  <a:lnTo>
                    <a:pt x="22" y="206"/>
                  </a:lnTo>
                  <a:lnTo>
                    <a:pt x="24" y="208"/>
                  </a:lnTo>
                  <a:lnTo>
                    <a:pt x="24" y="210"/>
                  </a:lnTo>
                  <a:lnTo>
                    <a:pt x="24" y="212"/>
                  </a:lnTo>
                  <a:lnTo>
                    <a:pt x="24" y="214"/>
                  </a:lnTo>
                  <a:lnTo>
                    <a:pt x="24" y="214"/>
                  </a:lnTo>
                  <a:lnTo>
                    <a:pt x="22" y="217"/>
                  </a:lnTo>
                  <a:lnTo>
                    <a:pt x="20" y="223"/>
                  </a:lnTo>
                  <a:lnTo>
                    <a:pt x="20" y="223"/>
                  </a:lnTo>
                  <a:lnTo>
                    <a:pt x="18" y="225"/>
                  </a:lnTo>
                  <a:lnTo>
                    <a:pt x="16" y="227"/>
                  </a:lnTo>
                  <a:lnTo>
                    <a:pt x="16" y="227"/>
                  </a:lnTo>
                  <a:lnTo>
                    <a:pt x="16" y="230"/>
                  </a:lnTo>
                  <a:lnTo>
                    <a:pt x="16" y="232"/>
                  </a:lnTo>
                  <a:lnTo>
                    <a:pt x="16" y="234"/>
                  </a:lnTo>
                  <a:lnTo>
                    <a:pt x="18" y="236"/>
                  </a:lnTo>
                  <a:lnTo>
                    <a:pt x="18" y="237"/>
                  </a:lnTo>
                  <a:lnTo>
                    <a:pt x="16" y="237"/>
                  </a:lnTo>
                  <a:lnTo>
                    <a:pt x="16" y="239"/>
                  </a:lnTo>
                  <a:lnTo>
                    <a:pt x="16" y="239"/>
                  </a:lnTo>
                  <a:lnTo>
                    <a:pt x="20" y="243"/>
                  </a:lnTo>
                  <a:lnTo>
                    <a:pt x="20" y="245"/>
                  </a:lnTo>
                  <a:lnTo>
                    <a:pt x="20" y="248"/>
                  </a:lnTo>
                  <a:lnTo>
                    <a:pt x="18" y="250"/>
                  </a:lnTo>
                  <a:lnTo>
                    <a:pt x="16" y="254"/>
                  </a:lnTo>
                  <a:lnTo>
                    <a:pt x="16" y="254"/>
                  </a:lnTo>
                  <a:lnTo>
                    <a:pt x="16" y="256"/>
                  </a:lnTo>
                  <a:lnTo>
                    <a:pt x="16" y="256"/>
                  </a:lnTo>
                  <a:lnTo>
                    <a:pt x="16" y="258"/>
                  </a:lnTo>
                  <a:lnTo>
                    <a:pt x="18" y="258"/>
                  </a:lnTo>
                  <a:lnTo>
                    <a:pt x="20" y="261"/>
                  </a:lnTo>
                  <a:lnTo>
                    <a:pt x="20" y="263"/>
                  </a:lnTo>
                  <a:lnTo>
                    <a:pt x="22" y="269"/>
                  </a:lnTo>
                  <a:lnTo>
                    <a:pt x="22" y="270"/>
                  </a:lnTo>
                  <a:lnTo>
                    <a:pt x="22" y="272"/>
                  </a:lnTo>
                  <a:lnTo>
                    <a:pt x="22" y="274"/>
                  </a:lnTo>
                  <a:lnTo>
                    <a:pt x="22" y="274"/>
                  </a:lnTo>
                  <a:lnTo>
                    <a:pt x="20" y="276"/>
                  </a:lnTo>
                  <a:lnTo>
                    <a:pt x="20" y="276"/>
                  </a:lnTo>
                  <a:lnTo>
                    <a:pt x="22" y="278"/>
                  </a:lnTo>
                  <a:lnTo>
                    <a:pt x="22" y="279"/>
                  </a:lnTo>
                  <a:lnTo>
                    <a:pt x="22" y="279"/>
                  </a:lnTo>
                  <a:lnTo>
                    <a:pt x="24" y="283"/>
                  </a:lnTo>
                  <a:lnTo>
                    <a:pt x="22" y="289"/>
                  </a:lnTo>
                  <a:lnTo>
                    <a:pt x="22" y="289"/>
                  </a:lnTo>
                  <a:lnTo>
                    <a:pt x="20" y="290"/>
                  </a:lnTo>
                  <a:lnTo>
                    <a:pt x="20" y="292"/>
                  </a:lnTo>
                  <a:lnTo>
                    <a:pt x="20" y="294"/>
                  </a:lnTo>
                  <a:lnTo>
                    <a:pt x="20" y="296"/>
                  </a:lnTo>
                  <a:lnTo>
                    <a:pt x="24" y="298"/>
                  </a:lnTo>
                  <a:lnTo>
                    <a:pt x="25" y="298"/>
                  </a:lnTo>
                  <a:lnTo>
                    <a:pt x="27" y="298"/>
                  </a:lnTo>
                  <a:lnTo>
                    <a:pt x="29" y="300"/>
                  </a:lnTo>
                  <a:lnTo>
                    <a:pt x="35" y="303"/>
                  </a:lnTo>
                  <a:lnTo>
                    <a:pt x="36" y="305"/>
                  </a:lnTo>
                  <a:lnTo>
                    <a:pt x="38" y="307"/>
                  </a:lnTo>
                  <a:lnTo>
                    <a:pt x="38" y="307"/>
                  </a:lnTo>
                  <a:lnTo>
                    <a:pt x="38" y="307"/>
                  </a:lnTo>
                  <a:lnTo>
                    <a:pt x="38" y="309"/>
                  </a:lnTo>
                  <a:lnTo>
                    <a:pt x="40" y="309"/>
                  </a:lnTo>
                  <a:lnTo>
                    <a:pt x="44" y="311"/>
                  </a:lnTo>
                  <a:lnTo>
                    <a:pt x="46" y="311"/>
                  </a:lnTo>
                  <a:lnTo>
                    <a:pt x="47" y="312"/>
                  </a:lnTo>
                  <a:lnTo>
                    <a:pt x="49" y="312"/>
                  </a:lnTo>
                  <a:lnTo>
                    <a:pt x="51" y="312"/>
                  </a:lnTo>
                  <a:lnTo>
                    <a:pt x="55" y="312"/>
                  </a:lnTo>
                  <a:lnTo>
                    <a:pt x="56" y="312"/>
                  </a:lnTo>
                  <a:lnTo>
                    <a:pt x="64" y="314"/>
                  </a:lnTo>
                  <a:lnTo>
                    <a:pt x="66" y="314"/>
                  </a:lnTo>
                  <a:lnTo>
                    <a:pt x="66" y="314"/>
                  </a:lnTo>
                  <a:lnTo>
                    <a:pt x="67" y="316"/>
                  </a:lnTo>
                  <a:lnTo>
                    <a:pt x="67" y="320"/>
                  </a:lnTo>
                  <a:lnTo>
                    <a:pt x="69" y="320"/>
                  </a:lnTo>
                  <a:lnTo>
                    <a:pt x="69" y="322"/>
                  </a:lnTo>
                  <a:lnTo>
                    <a:pt x="73" y="325"/>
                  </a:lnTo>
                  <a:lnTo>
                    <a:pt x="75" y="325"/>
                  </a:lnTo>
                  <a:lnTo>
                    <a:pt x="77" y="325"/>
                  </a:lnTo>
                  <a:lnTo>
                    <a:pt x="78" y="325"/>
                  </a:lnTo>
                  <a:lnTo>
                    <a:pt x="80" y="327"/>
                  </a:lnTo>
                  <a:lnTo>
                    <a:pt x="82" y="327"/>
                  </a:lnTo>
                  <a:lnTo>
                    <a:pt x="84" y="327"/>
                  </a:lnTo>
                  <a:lnTo>
                    <a:pt x="88" y="327"/>
                  </a:lnTo>
                  <a:lnTo>
                    <a:pt x="91" y="329"/>
                  </a:lnTo>
                  <a:lnTo>
                    <a:pt x="93" y="331"/>
                  </a:lnTo>
                  <a:lnTo>
                    <a:pt x="100" y="332"/>
                  </a:lnTo>
                  <a:lnTo>
                    <a:pt x="100" y="334"/>
                  </a:lnTo>
                  <a:lnTo>
                    <a:pt x="102" y="334"/>
                  </a:lnTo>
                  <a:lnTo>
                    <a:pt x="102" y="334"/>
                  </a:lnTo>
                  <a:lnTo>
                    <a:pt x="104" y="336"/>
                  </a:lnTo>
                  <a:lnTo>
                    <a:pt x="104" y="338"/>
                  </a:lnTo>
                  <a:lnTo>
                    <a:pt x="104" y="338"/>
                  </a:lnTo>
                  <a:lnTo>
                    <a:pt x="104" y="340"/>
                  </a:lnTo>
                  <a:lnTo>
                    <a:pt x="104" y="342"/>
                  </a:lnTo>
                  <a:lnTo>
                    <a:pt x="108" y="343"/>
                  </a:lnTo>
                  <a:lnTo>
                    <a:pt x="109" y="345"/>
                  </a:lnTo>
                  <a:lnTo>
                    <a:pt x="109" y="347"/>
                  </a:lnTo>
                  <a:lnTo>
                    <a:pt x="111" y="351"/>
                  </a:lnTo>
                  <a:lnTo>
                    <a:pt x="113" y="353"/>
                  </a:lnTo>
                  <a:lnTo>
                    <a:pt x="117" y="356"/>
                  </a:lnTo>
                  <a:lnTo>
                    <a:pt x="122" y="356"/>
                  </a:lnTo>
                  <a:lnTo>
                    <a:pt x="122" y="358"/>
                  </a:lnTo>
                  <a:lnTo>
                    <a:pt x="128" y="362"/>
                  </a:lnTo>
                  <a:lnTo>
                    <a:pt x="133" y="365"/>
                  </a:lnTo>
                  <a:lnTo>
                    <a:pt x="135" y="367"/>
                  </a:lnTo>
                  <a:lnTo>
                    <a:pt x="137" y="367"/>
                  </a:lnTo>
                  <a:lnTo>
                    <a:pt x="139" y="369"/>
                  </a:lnTo>
                  <a:lnTo>
                    <a:pt x="141" y="369"/>
                  </a:lnTo>
                  <a:lnTo>
                    <a:pt x="142" y="367"/>
                  </a:lnTo>
                  <a:lnTo>
                    <a:pt x="144" y="367"/>
                  </a:lnTo>
                  <a:lnTo>
                    <a:pt x="148" y="369"/>
                  </a:lnTo>
                  <a:lnTo>
                    <a:pt x="152" y="371"/>
                  </a:lnTo>
                  <a:lnTo>
                    <a:pt x="153" y="373"/>
                  </a:lnTo>
                  <a:lnTo>
                    <a:pt x="153" y="373"/>
                  </a:lnTo>
                  <a:lnTo>
                    <a:pt x="155" y="375"/>
                  </a:lnTo>
                  <a:lnTo>
                    <a:pt x="159" y="376"/>
                  </a:lnTo>
                  <a:lnTo>
                    <a:pt x="159" y="376"/>
                  </a:lnTo>
                  <a:lnTo>
                    <a:pt x="164" y="384"/>
                  </a:lnTo>
                  <a:lnTo>
                    <a:pt x="166" y="385"/>
                  </a:lnTo>
                  <a:lnTo>
                    <a:pt x="168" y="389"/>
                  </a:lnTo>
                  <a:lnTo>
                    <a:pt x="170" y="389"/>
                  </a:lnTo>
                  <a:lnTo>
                    <a:pt x="172" y="391"/>
                  </a:lnTo>
                  <a:lnTo>
                    <a:pt x="173" y="393"/>
                  </a:lnTo>
                  <a:lnTo>
                    <a:pt x="173" y="395"/>
                  </a:lnTo>
                  <a:lnTo>
                    <a:pt x="173" y="398"/>
                  </a:lnTo>
                  <a:lnTo>
                    <a:pt x="173" y="404"/>
                  </a:lnTo>
                  <a:lnTo>
                    <a:pt x="173" y="404"/>
                  </a:lnTo>
                  <a:lnTo>
                    <a:pt x="175" y="409"/>
                  </a:lnTo>
                  <a:lnTo>
                    <a:pt x="175" y="413"/>
                  </a:lnTo>
                  <a:lnTo>
                    <a:pt x="179" y="418"/>
                  </a:lnTo>
                  <a:lnTo>
                    <a:pt x="179" y="420"/>
                  </a:lnTo>
                  <a:lnTo>
                    <a:pt x="179" y="424"/>
                  </a:lnTo>
                  <a:lnTo>
                    <a:pt x="179" y="426"/>
                  </a:lnTo>
                  <a:lnTo>
                    <a:pt x="181" y="428"/>
                  </a:lnTo>
                  <a:lnTo>
                    <a:pt x="181" y="428"/>
                  </a:lnTo>
                  <a:lnTo>
                    <a:pt x="181" y="429"/>
                  </a:lnTo>
                  <a:lnTo>
                    <a:pt x="181" y="429"/>
                  </a:lnTo>
                  <a:lnTo>
                    <a:pt x="181" y="429"/>
                  </a:lnTo>
                  <a:lnTo>
                    <a:pt x="181" y="435"/>
                  </a:lnTo>
                  <a:lnTo>
                    <a:pt x="181" y="437"/>
                  </a:lnTo>
                  <a:lnTo>
                    <a:pt x="183" y="438"/>
                  </a:lnTo>
                  <a:lnTo>
                    <a:pt x="184" y="440"/>
                  </a:lnTo>
                  <a:lnTo>
                    <a:pt x="184" y="442"/>
                  </a:lnTo>
                  <a:lnTo>
                    <a:pt x="184" y="446"/>
                  </a:lnTo>
                  <a:lnTo>
                    <a:pt x="184" y="446"/>
                  </a:lnTo>
                  <a:lnTo>
                    <a:pt x="184" y="446"/>
                  </a:lnTo>
                  <a:lnTo>
                    <a:pt x="186" y="448"/>
                  </a:lnTo>
                  <a:lnTo>
                    <a:pt x="188" y="448"/>
                  </a:lnTo>
                  <a:lnTo>
                    <a:pt x="190" y="449"/>
                  </a:lnTo>
                  <a:lnTo>
                    <a:pt x="192" y="449"/>
                  </a:lnTo>
                  <a:lnTo>
                    <a:pt x="194" y="449"/>
                  </a:lnTo>
                  <a:lnTo>
                    <a:pt x="195" y="451"/>
                  </a:lnTo>
                  <a:lnTo>
                    <a:pt x="197" y="451"/>
                  </a:lnTo>
                  <a:lnTo>
                    <a:pt x="199" y="455"/>
                  </a:lnTo>
                  <a:lnTo>
                    <a:pt x="199" y="457"/>
                  </a:lnTo>
                  <a:lnTo>
                    <a:pt x="197" y="460"/>
                  </a:lnTo>
                  <a:lnTo>
                    <a:pt x="197" y="460"/>
                  </a:lnTo>
                  <a:lnTo>
                    <a:pt x="197" y="462"/>
                  </a:lnTo>
                  <a:lnTo>
                    <a:pt x="195" y="464"/>
                  </a:lnTo>
                  <a:lnTo>
                    <a:pt x="194" y="466"/>
                  </a:lnTo>
                  <a:lnTo>
                    <a:pt x="192" y="470"/>
                  </a:lnTo>
                  <a:lnTo>
                    <a:pt x="190" y="473"/>
                  </a:lnTo>
                  <a:lnTo>
                    <a:pt x="192" y="477"/>
                  </a:lnTo>
                  <a:lnTo>
                    <a:pt x="192" y="477"/>
                  </a:lnTo>
                  <a:lnTo>
                    <a:pt x="192" y="481"/>
                  </a:lnTo>
                  <a:lnTo>
                    <a:pt x="194" y="484"/>
                  </a:lnTo>
                  <a:lnTo>
                    <a:pt x="195" y="491"/>
                  </a:lnTo>
                  <a:lnTo>
                    <a:pt x="195" y="495"/>
                  </a:lnTo>
                  <a:lnTo>
                    <a:pt x="195" y="497"/>
                  </a:lnTo>
                  <a:lnTo>
                    <a:pt x="197" y="499"/>
                  </a:lnTo>
                  <a:lnTo>
                    <a:pt x="197" y="499"/>
                  </a:lnTo>
                  <a:lnTo>
                    <a:pt x="197" y="501"/>
                  </a:lnTo>
                  <a:lnTo>
                    <a:pt x="199" y="502"/>
                  </a:lnTo>
                  <a:lnTo>
                    <a:pt x="201" y="504"/>
                  </a:lnTo>
                  <a:lnTo>
                    <a:pt x="203" y="504"/>
                  </a:lnTo>
                  <a:lnTo>
                    <a:pt x="203" y="506"/>
                  </a:lnTo>
                  <a:lnTo>
                    <a:pt x="204" y="508"/>
                  </a:lnTo>
                  <a:lnTo>
                    <a:pt x="204" y="513"/>
                  </a:lnTo>
                  <a:lnTo>
                    <a:pt x="204" y="517"/>
                  </a:lnTo>
                  <a:lnTo>
                    <a:pt x="206" y="519"/>
                  </a:lnTo>
                  <a:lnTo>
                    <a:pt x="208" y="521"/>
                  </a:lnTo>
                  <a:lnTo>
                    <a:pt x="210" y="523"/>
                  </a:lnTo>
                  <a:lnTo>
                    <a:pt x="212" y="524"/>
                  </a:lnTo>
                  <a:lnTo>
                    <a:pt x="214" y="524"/>
                  </a:lnTo>
                  <a:lnTo>
                    <a:pt x="215" y="524"/>
                  </a:lnTo>
                  <a:lnTo>
                    <a:pt x="217" y="526"/>
                  </a:lnTo>
                  <a:lnTo>
                    <a:pt x="219" y="526"/>
                  </a:lnTo>
                  <a:lnTo>
                    <a:pt x="223" y="528"/>
                  </a:lnTo>
                  <a:lnTo>
                    <a:pt x="225" y="526"/>
                  </a:lnTo>
                  <a:lnTo>
                    <a:pt x="234" y="528"/>
                  </a:lnTo>
                  <a:lnTo>
                    <a:pt x="239" y="528"/>
                  </a:lnTo>
                  <a:lnTo>
                    <a:pt x="241" y="530"/>
                  </a:lnTo>
                  <a:lnTo>
                    <a:pt x="241" y="530"/>
                  </a:lnTo>
                  <a:lnTo>
                    <a:pt x="243" y="530"/>
                  </a:lnTo>
                  <a:lnTo>
                    <a:pt x="245" y="532"/>
                  </a:lnTo>
                  <a:lnTo>
                    <a:pt x="245" y="534"/>
                  </a:lnTo>
                  <a:lnTo>
                    <a:pt x="245" y="535"/>
                  </a:lnTo>
                  <a:lnTo>
                    <a:pt x="247" y="537"/>
                  </a:lnTo>
                  <a:lnTo>
                    <a:pt x="247" y="539"/>
                  </a:lnTo>
                  <a:lnTo>
                    <a:pt x="250" y="541"/>
                  </a:lnTo>
                  <a:lnTo>
                    <a:pt x="252" y="543"/>
                  </a:lnTo>
                  <a:lnTo>
                    <a:pt x="250" y="544"/>
                  </a:lnTo>
                  <a:lnTo>
                    <a:pt x="250" y="546"/>
                  </a:lnTo>
                  <a:lnTo>
                    <a:pt x="250" y="548"/>
                  </a:lnTo>
                  <a:lnTo>
                    <a:pt x="250" y="548"/>
                  </a:lnTo>
                  <a:lnTo>
                    <a:pt x="250" y="550"/>
                  </a:lnTo>
                  <a:lnTo>
                    <a:pt x="252" y="550"/>
                  </a:lnTo>
                  <a:lnTo>
                    <a:pt x="252" y="550"/>
                  </a:lnTo>
                  <a:lnTo>
                    <a:pt x="256" y="552"/>
                  </a:lnTo>
                  <a:lnTo>
                    <a:pt x="257" y="552"/>
                  </a:lnTo>
                  <a:lnTo>
                    <a:pt x="257" y="554"/>
                  </a:lnTo>
                  <a:lnTo>
                    <a:pt x="259" y="554"/>
                  </a:lnTo>
                  <a:lnTo>
                    <a:pt x="259" y="555"/>
                  </a:lnTo>
                  <a:lnTo>
                    <a:pt x="263" y="555"/>
                  </a:lnTo>
                  <a:lnTo>
                    <a:pt x="265" y="557"/>
                  </a:lnTo>
                  <a:lnTo>
                    <a:pt x="267" y="557"/>
                  </a:lnTo>
                  <a:lnTo>
                    <a:pt x="268" y="559"/>
                  </a:lnTo>
                  <a:lnTo>
                    <a:pt x="268" y="559"/>
                  </a:lnTo>
                  <a:lnTo>
                    <a:pt x="270" y="561"/>
                  </a:lnTo>
                  <a:lnTo>
                    <a:pt x="270" y="561"/>
                  </a:lnTo>
                  <a:lnTo>
                    <a:pt x="270" y="559"/>
                  </a:lnTo>
                  <a:lnTo>
                    <a:pt x="268" y="559"/>
                  </a:lnTo>
                  <a:lnTo>
                    <a:pt x="267" y="557"/>
                  </a:lnTo>
                  <a:lnTo>
                    <a:pt x="267" y="557"/>
                  </a:lnTo>
                  <a:lnTo>
                    <a:pt x="265" y="555"/>
                  </a:lnTo>
                  <a:lnTo>
                    <a:pt x="261" y="555"/>
                  </a:lnTo>
                  <a:lnTo>
                    <a:pt x="259" y="554"/>
                  </a:lnTo>
                  <a:lnTo>
                    <a:pt x="257" y="554"/>
                  </a:lnTo>
                  <a:lnTo>
                    <a:pt x="257" y="552"/>
                  </a:lnTo>
                  <a:lnTo>
                    <a:pt x="256" y="552"/>
                  </a:lnTo>
                  <a:lnTo>
                    <a:pt x="252" y="550"/>
                  </a:lnTo>
                  <a:lnTo>
                    <a:pt x="252" y="550"/>
                  </a:lnTo>
                  <a:lnTo>
                    <a:pt x="250" y="550"/>
                  </a:lnTo>
                  <a:lnTo>
                    <a:pt x="250" y="548"/>
                  </a:lnTo>
                  <a:lnTo>
                    <a:pt x="250" y="548"/>
                  </a:lnTo>
                  <a:lnTo>
                    <a:pt x="250" y="546"/>
                  </a:lnTo>
                  <a:lnTo>
                    <a:pt x="250" y="544"/>
                  </a:lnTo>
                  <a:lnTo>
                    <a:pt x="270" y="543"/>
                  </a:lnTo>
                  <a:lnTo>
                    <a:pt x="316" y="535"/>
                  </a:lnTo>
                  <a:lnTo>
                    <a:pt x="323" y="534"/>
                  </a:lnTo>
                  <a:lnTo>
                    <a:pt x="363" y="530"/>
                  </a:lnTo>
                  <a:lnTo>
                    <a:pt x="367" y="528"/>
                  </a:lnTo>
                  <a:lnTo>
                    <a:pt x="405" y="523"/>
                  </a:lnTo>
                  <a:lnTo>
                    <a:pt x="420" y="521"/>
                  </a:lnTo>
                  <a:lnTo>
                    <a:pt x="426" y="519"/>
                  </a:lnTo>
                  <a:lnTo>
                    <a:pt x="462" y="513"/>
                  </a:lnTo>
                  <a:lnTo>
                    <a:pt x="471" y="512"/>
                  </a:lnTo>
                  <a:lnTo>
                    <a:pt x="508" y="506"/>
                  </a:lnTo>
                  <a:lnTo>
                    <a:pt x="508" y="504"/>
                  </a:lnTo>
                  <a:lnTo>
                    <a:pt x="508" y="504"/>
                  </a:lnTo>
                  <a:lnTo>
                    <a:pt x="508" y="504"/>
                  </a:lnTo>
                  <a:lnTo>
                    <a:pt x="506" y="502"/>
                  </a:lnTo>
                  <a:lnTo>
                    <a:pt x="506" y="501"/>
                  </a:lnTo>
                  <a:lnTo>
                    <a:pt x="506" y="501"/>
                  </a:lnTo>
                  <a:lnTo>
                    <a:pt x="506" y="499"/>
                  </a:lnTo>
                  <a:lnTo>
                    <a:pt x="506" y="499"/>
                  </a:lnTo>
                  <a:lnTo>
                    <a:pt x="506" y="497"/>
                  </a:lnTo>
                  <a:lnTo>
                    <a:pt x="506" y="495"/>
                  </a:lnTo>
                  <a:lnTo>
                    <a:pt x="506" y="495"/>
                  </a:lnTo>
                  <a:lnTo>
                    <a:pt x="504" y="493"/>
                  </a:lnTo>
                  <a:lnTo>
                    <a:pt x="504" y="493"/>
                  </a:lnTo>
                  <a:lnTo>
                    <a:pt x="504" y="493"/>
                  </a:lnTo>
                  <a:lnTo>
                    <a:pt x="504" y="493"/>
                  </a:lnTo>
                  <a:lnTo>
                    <a:pt x="504" y="491"/>
                  </a:lnTo>
                  <a:lnTo>
                    <a:pt x="504" y="491"/>
                  </a:lnTo>
                  <a:lnTo>
                    <a:pt x="504" y="490"/>
                  </a:lnTo>
                  <a:lnTo>
                    <a:pt x="504" y="490"/>
                  </a:lnTo>
                  <a:lnTo>
                    <a:pt x="504" y="490"/>
                  </a:lnTo>
                  <a:lnTo>
                    <a:pt x="504" y="488"/>
                  </a:lnTo>
                  <a:lnTo>
                    <a:pt x="504" y="486"/>
                  </a:lnTo>
                  <a:lnTo>
                    <a:pt x="504" y="486"/>
                  </a:lnTo>
                  <a:lnTo>
                    <a:pt x="504" y="484"/>
                  </a:lnTo>
                  <a:lnTo>
                    <a:pt x="504" y="482"/>
                  </a:lnTo>
                  <a:lnTo>
                    <a:pt x="504" y="482"/>
                  </a:lnTo>
                  <a:lnTo>
                    <a:pt x="504" y="481"/>
                  </a:lnTo>
                  <a:lnTo>
                    <a:pt x="504" y="481"/>
                  </a:lnTo>
                  <a:lnTo>
                    <a:pt x="504" y="479"/>
                  </a:lnTo>
                  <a:lnTo>
                    <a:pt x="504" y="479"/>
                  </a:lnTo>
                  <a:lnTo>
                    <a:pt x="504" y="479"/>
                  </a:lnTo>
                  <a:lnTo>
                    <a:pt x="504" y="477"/>
                  </a:lnTo>
                  <a:lnTo>
                    <a:pt x="504" y="475"/>
                  </a:lnTo>
                  <a:lnTo>
                    <a:pt x="504" y="475"/>
                  </a:lnTo>
                  <a:lnTo>
                    <a:pt x="504" y="475"/>
                  </a:lnTo>
                  <a:lnTo>
                    <a:pt x="504" y="473"/>
                  </a:lnTo>
                  <a:lnTo>
                    <a:pt x="504" y="473"/>
                  </a:lnTo>
                  <a:lnTo>
                    <a:pt x="504" y="471"/>
                  </a:lnTo>
                  <a:lnTo>
                    <a:pt x="504" y="471"/>
                  </a:lnTo>
                  <a:lnTo>
                    <a:pt x="504" y="470"/>
                  </a:lnTo>
                  <a:lnTo>
                    <a:pt x="504" y="470"/>
                  </a:lnTo>
                  <a:lnTo>
                    <a:pt x="504" y="470"/>
                  </a:lnTo>
                  <a:lnTo>
                    <a:pt x="504" y="468"/>
                  </a:lnTo>
                  <a:lnTo>
                    <a:pt x="504" y="468"/>
                  </a:lnTo>
                  <a:lnTo>
                    <a:pt x="502" y="468"/>
                  </a:lnTo>
                  <a:lnTo>
                    <a:pt x="500" y="468"/>
                  </a:lnTo>
                  <a:lnTo>
                    <a:pt x="500" y="466"/>
                  </a:lnTo>
                  <a:lnTo>
                    <a:pt x="500" y="466"/>
                  </a:lnTo>
                  <a:lnTo>
                    <a:pt x="499" y="464"/>
                  </a:lnTo>
                  <a:lnTo>
                    <a:pt x="499" y="464"/>
                  </a:lnTo>
                  <a:lnTo>
                    <a:pt x="497" y="462"/>
                  </a:lnTo>
                  <a:lnTo>
                    <a:pt x="497" y="462"/>
                  </a:lnTo>
                  <a:lnTo>
                    <a:pt x="497" y="460"/>
                  </a:lnTo>
                  <a:lnTo>
                    <a:pt x="497" y="460"/>
                  </a:lnTo>
                  <a:lnTo>
                    <a:pt x="497" y="460"/>
                  </a:lnTo>
                  <a:lnTo>
                    <a:pt x="495" y="459"/>
                  </a:lnTo>
                  <a:lnTo>
                    <a:pt x="495" y="459"/>
                  </a:lnTo>
                  <a:lnTo>
                    <a:pt x="495" y="459"/>
                  </a:lnTo>
                  <a:lnTo>
                    <a:pt x="495" y="455"/>
                  </a:lnTo>
                  <a:lnTo>
                    <a:pt x="495" y="455"/>
                  </a:lnTo>
                  <a:lnTo>
                    <a:pt x="495" y="455"/>
                  </a:lnTo>
                  <a:lnTo>
                    <a:pt x="495" y="455"/>
                  </a:lnTo>
                  <a:lnTo>
                    <a:pt x="495" y="453"/>
                  </a:lnTo>
                  <a:lnTo>
                    <a:pt x="495" y="453"/>
                  </a:lnTo>
                  <a:lnTo>
                    <a:pt x="493" y="453"/>
                  </a:lnTo>
                  <a:lnTo>
                    <a:pt x="493" y="451"/>
                  </a:lnTo>
                  <a:lnTo>
                    <a:pt x="493" y="451"/>
                  </a:lnTo>
                  <a:lnTo>
                    <a:pt x="493" y="449"/>
                  </a:lnTo>
                  <a:lnTo>
                    <a:pt x="493" y="449"/>
                  </a:lnTo>
                  <a:lnTo>
                    <a:pt x="493" y="449"/>
                  </a:lnTo>
                  <a:lnTo>
                    <a:pt x="493" y="448"/>
                  </a:lnTo>
                  <a:lnTo>
                    <a:pt x="493" y="448"/>
                  </a:lnTo>
                  <a:lnTo>
                    <a:pt x="493" y="448"/>
                  </a:lnTo>
                  <a:lnTo>
                    <a:pt x="493" y="446"/>
                  </a:lnTo>
                  <a:lnTo>
                    <a:pt x="491" y="446"/>
                  </a:lnTo>
                  <a:lnTo>
                    <a:pt x="491" y="446"/>
                  </a:lnTo>
                  <a:lnTo>
                    <a:pt x="491" y="446"/>
                  </a:lnTo>
                  <a:lnTo>
                    <a:pt x="490" y="444"/>
                  </a:lnTo>
                  <a:lnTo>
                    <a:pt x="490" y="444"/>
                  </a:lnTo>
                  <a:lnTo>
                    <a:pt x="490" y="444"/>
                  </a:lnTo>
                  <a:lnTo>
                    <a:pt x="490" y="444"/>
                  </a:lnTo>
                  <a:lnTo>
                    <a:pt x="488" y="444"/>
                  </a:lnTo>
                  <a:lnTo>
                    <a:pt x="488" y="442"/>
                  </a:lnTo>
                  <a:lnTo>
                    <a:pt x="488" y="442"/>
                  </a:lnTo>
                  <a:lnTo>
                    <a:pt x="488" y="442"/>
                  </a:lnTo>
                  <a:lnTo>
                    <a:pt x="488" y="442"/>
                  </a:lnTo>
                  <a:lnTo>
                    <a:pt x="488" y="440"/>
                  </a:lnTo>
                  <a:lnTo>
                    <a:pt x="488" y="440"/>
                  </a:lnTo>
                  <a:lnTo>
                    <a:pt x="488" y="440"/>
                  </a:lnTo>
                  <a:lnTo>
                    <a:pt x="488" y="438"/>
                  </a:lnTo>
                  <a:lnTo>
                    <a:pt x="488" y="437"/>
                  </a:lnTo>
                  <a:lnTo>
                    <a:pt x="488" y="437"/>
                  </a:lnTo>
                  <a:lnTo>
                    <a:pt x="490" y="435"/>
                  </a:lnTo>
                  <a:lnTo>
                    <a:pt x="490" y="435"/>
                  </a:lnTo>
                  <a:lnTo>
                    <a:pt x="488" y="435"/>
                  </a:lnTo>
                  <a:lnTo>
                    <a:pt x="488" y="433"/>
                  </a:lnTo>
                  <a:lnTo>
                    <a:pt x="488" y="433"/>
                  </a:lnTo>
                  <a:lnTo>
                    <a:pt x="488" y="433"/>
                  </a:lnTo>
                  <a:lnTo>
                    <a:pt x="488" y="433"/>
                  </a:lnTo>
                  <a:lnTo>
                    <a:pt x="488" y="431"/>
                  </a:lnTo>
                  <a:lnTo>
                    <a:pt x="488" y="431"/>
                  </a:lnTo>
                  <a:lnTo>
                    <a:pt x="486" y="431"/>
                  </a:lnTo>
                  <a:lnTo>
                    <a:pt x="486" y="431"/>
                  </a:lnTo>
                  <a:lnTo>
                    <a:pt x="486" y="429"/>
                  </a:lnTo>
                  <a:lnTo>
                    <a:pt x="486" y="429"/>
                  </a:lnTo>
                  <a:lnTo>
                    <a:pt x="486" y="429"/>
                  </a:lnTo>
                  <a:lnTo>
                    <a:pt x="486" y="429"/>
                  </a:lnTo>
                  <a:lnTo>
                    <a:pt x="484" y="428"/>
                  </a:lnTo>
                  <a:lnTo>
                    <a:pt x="484" y="428"/>
                  </a:lnTo>
                  <a:lnTo>
                    <a:pt x="484" y="428"/>
                  </a:lnTo>
                  <a:lnTo>
                    <a:pt x="484" y="428"/>
                  </a:lnTo>
                  <a:lnTo>
                    <a:pt x="484" y="426"/>
                  </a:lnTo>
                  <a:lnTo>
                    <a:pt x="486" y="426"/>
                  </a:lnTo>
                  <a:lnTo>
                    <a:pt x="486" y="424"/>
                  </a:lnTo>
                  <a:lnTo>
                    <a:pt x="486" y="424"/>
                  </a:lnTo>
                  <a:lnTo>
                    <a:pt x="486" y="424"/>
                  </a:lnTo>
                  <a:lnTo>
                    <a:pt x="486" y="422"/>
                  </a:lnTo>
                  <a:lnTo>
                    <a:pt x="484" y="422"/>
                  </a:lnTo>
                  <a:lnTo>
                    <a:pt x="484" y="422"/>
                  </a:lnTo>
                  <a:lnTo>
                    <a:pt x="484" y="420"/>
                  </a:lnTo>
                  <a:lnTo>
                    <a:pt x="484" y="420"/>
                  </a:lnTo>
                  <a:lnTo>
                    <a:pt x="484" y="420"/>
                  </a:lnTo>
                  <a:lnTo>
                    <a:pt x="484" y="420"/>
                  </a:lnTo>
                  <a:lnTo>
                    <a:pt x="484" y="418"/>
                  </a:lnTo>
                  <a:lnTo>
                    <a:pt x="484" y="418"/>
                  </a:lnTo>
                  <a:lnTo>
                    <a:pt x="484" y="418"/>
                  </a:lnTo>
                  <a:lnTo>
                    <a:pt x="482" y="418"/>
                  </a:lnTo>
                  <a:lnTo>
                    <a:pt x="482" y="418"/>
                  </a:lnTo>
                  <a:lnTo>
                    <a:pt x="482" y="417"/>
                  </a:lnTo>
                  <a:lnTo>
                    <a:pt x="482" y="417"/>
                  </a:lnTo>
                  <a:lnTo>
                    <a:pt x="482" y="417"/>
                  </a:lnTo>
                  <a:lnTo>
                    <a:pt x="482" y="415"/>
                  </a:lnTo>
                  <a:lnTo>
                    <a:pt x="482" y="415"/>
                  </a:lnTo>
                  <a:lnTo>
                    <a:pt x="480" y="415"/>
                  </a:lnTo>
                  <a:lnTo>
                    <a:pt x="480" y="413"/>
                  </a:lnTo>
                  <a:lnTo>
                    <a:pt x="480" y="413"/>
                  </a:lnTo>
                  <a:lnTo>
                    <a:pt x="480" y="411"/>
                  </a:lnTo>
                  <a:lnTo>
                    <a:pt x="480" y="409"/>
                  </a:lnTo>
                  <a:lnTo>
                    <a:pt x="480" y="409"/>
                  </a:lnTo>
                  <a:lnTo>
                    <a:pt x="480" y="409"/>
                  </a:lnTo>
                  <a:lnTo>
                    <a:pt x="480" y="407"/>
                  </a:lnTo>
                  <a:lnTo>
                    <a:pt x="482" y="407"/>
                  </a:lnTo>
                  <a:lnTo>
                    <a:pt x="482" y="406"/>
                  </a:lnTo>
                  <a:lnTo>
                    <a:pt x="480" y="406"/>
                  </a:lnTo>
                  <a:lnTo>
                    <a:pt x="480" y="404"/>
                  </a:lnTo>
                  <a:lnTo>
                    <a:pt x="482" y="402"/>
                  </a:lnTo>
                  <a:lnTo>
                    <a:pt x="482" y="402"/>
                  </a:lnTo>
                  <a:lnTo>
                    <a:pt x="480" y="400"/>
                  </a:lnTo>
                  <a:lnTo>
                    <a:pt x="480" y="398"/>
                  </a:lnTo>
                  <a:lnTo>
                    <a:pt x="482" y="396"/>
                  </a:lnTo>
                  <a:lnTo>
                    <a:pt x="482" y="396"/>
                  </a:lnTo>
                  <a:lnTo>
                    <a:pt x="482" y="395"/>
                  </a:lnTo>
                  <a:lnTo>
                    <a:pt x="482" y="393"/>
                  </a:lnTo>
                  <a:lnTo>
                    <a:pt x="482" y="393"/>
                  </a:lnTo>
                  <a:lnTo>
                    <a:pt x="484" y="391"/>
                  </a:lnTo>
                  <a:lnTo>
                    <a:pt x="486" y="385"/>
                  </a:lnTo>
                  <a:lnTo>
                    <a:pt x="486" y="384"/>
                  </a:lnTo>
                  <a:lnTo>
                    <a:pt x="486" y="382"/>
                  </a:lnTo>
                  <a:lnTo>
                    <a:pt x="486" y="380"/>
                  </a:lnTo>
                  <a:lnTo>
                    <a:pt x="486" y="378"/>
                  </a:lnTo>
                  <a:lnTo>
                    <a:pt x="484" y="376"/>
                  </a:lnTo>
                  <a:lnTo>
                    <a:pt x="484" y="375"/>
                  </a:lnTo>
                  <a:lnTo>
                    <a:pt x="484" y="373"/>
                  </a:lnTo>
                  <a:lnTo>
                    <a:pt x="484" y="371"/>
                  </a:lnTo>
                  <a:lnTo>
                    <a:pt x="484" y="371"/>
                  </a:lnTo>
                  <a:lnTo>
                    <a:pt x="486" y="369"/>
                  </a:lnTo>
                  <a:lnTo>
                    <a:pt x="486" y="369"/>
                  </a:lnTo>
                  <a:lnTo>
                    <a:pt x="486" y="367"/>
                  </a:lnTo>
                  <a:lnTo>
                    <a:pt x="488" y="365"/>
                  </a:lnTo>
                  <a:lnTo>
                    <a:pt x="488" y="364"/>
                  </a:lnTo>
                  <a:lnTo>
                    <a:pt x="490" y="362"/>
                  </a:lnTo>
                  <a:lnTo>
                    <a:pt x="490" y="360"/>
                  </a:lnTo>
                  <a:lnTo>
                    <a:pt x="490" y="360"/>
                  </a:lnTo>
                  <a:lnTo>
                    <a:pt x="490" y="358"/>
                  </a:lnTo>
                  <a:lnTo>
                    <a:pt x="490" y="358"/>
                  </a:lnTo>
                  <a:lnTo>
                    <a:pt x="490" y="356"/>
                  </a:lnTo>
                  <a:lnTo>
                    <a:pt x="490" y="353"/>
                  </a:lnTo>
                  <a:lnTo>
                    <a:pt x="490" y="353"/>
                  </a:lnTo>
                  <a:lnTo>
                    <a:pt x="488" y="351"/>
                  </a:lnTo>
                  <a:lnTo>
                    <a:pt x="488" y="349"/>
                  </a:lnTo>
                  <a:lnTo>
                    <a:pt x="488" y="349"/>
                  </a:lnTo>
                  <a:lnTo>
                    <a:pt x="488" y="347"/>
                  </a:lnTo>
                  <a:lnTo>
                    <a:pt x="488" y="347"/>
                  </a:lnTo>
                  <a:lnTo>
                    <a:pt x="488" y="345"/>
                  </a:lnTo>
                  <a:lnTo>
                    <a:pt x="488" y="345"/>
                  </a:lnTo>
                  <a:lnTo>
                    <a:pt x="488" y="345"/>
                  </a:lnTo>
                  <a:lnTo>
                    <a:pt x="486" y="343"/>
                  </a:lnTo>
                  <a:lnTo>
                    <a:pt x="486" y="343"/>
                  </a:lnTo>
                  <a:lnTo>
                    <a:pt x="484" y="342"/>
                  </a:lnTo>
                  <a:lnTo>
                    <a:pt x="484" y="340"/>
                  </a:lnTo>
                  <a:lnTo>
                    <a:pt x="484" y="338"/>
                  </a:lnTo>
                  <a:lnTo>
                    <a:pt x="484" y="336"/>
                  </a:lnTo>
                  <a:lnTo>
                    <a:pt x="484" y="334"/>
                  </a:lnTo>
                  <a:lnTo>
                    <a:pt x="484" y="334"/>
                  </a:lnTo>
                  <a:lnTo>
                    <a:pt x="482" y="334"/>
                  </a:lnTo>
                  <a:lnTo>
                    <a:pt x="482" y="332"/>
                  </a:lnTo>
                  <a:lnTo>
                    <a:pt x="482" y="332"/>
                  </a:lnTo>
                  <a:lnTo>
                    <a:pt x="482" y="331"/>
                  </a:lnTo>
                  <a:lnTo>
                    <a:pt x="482" y="331"/>
                  </a:lnTo>
                  <a:lnTo>
                    <a:pt x="482" y="329"/>
                  </a:lnTo>
                  <a:lnTo>
                    <a:pt x="482" y="327"/>
                  </a:lnTo>
                  <a:lnTo>
                    <a:pt x="482" y="325"/>
                  </a:lnTo>
                  <a:lnTo>
                    <a:pt x="482" y="325"/>
                  </a:lnTo>
                  <a:lnTo>
                    <a:pt x="484" y="323"/>
                  </a:lnTo>
                  <a:lnTo>
                    <a:pt x="484" y="322"/>
                  </a:lnTo>
                  <a:lnTo>
                    <a:pt x="484" y="320"/>
                  </a:lnTo>
                  <a:lnTo>
                    <a:pt x="484" y="320"/>
                  </a:lnTo>
                  <a:lnTo>
                    <a:pt x="484" y="318"/>
                  </a:lnTo>
                  <a:lnTo>
                    <a:pt x="484" y="316"/>
                  </a:lnTo>
                  <a:lnTo>
                    <a:pt x="484" y="314"/>
                  </a:lnTo>
                  <a:lnTo>
                    <a:pt x="484" y="312"/>
                  </a:lnTo>
                  <a:lnTo>
                    <a:pt x="484" y="312"/>
                  </a:lnTo>
                  <a:lnTo>
                    <a:pt x="484" y="311"/>
                  </a:lnTo>
                  <a:lnTo>
                    <a:pt x="486" y="311"/>
                  </a:lnTo>
                  <a:lnTo>
                    <a:pt x="486" y="311"/>
                  </a:lnTo>
                  <a:lnTo>
                    <a:pt x="486" y="309"/>
                  </a:lnTo>
                  <a:lnTo>
                    <a:pt x="486" y="309"/>
                  </a:lnTo>
                  <a:lnTo>
                    <a:pt x="484" y="307"/>
                  </a:lnTo>
                  <a:lnTo>
                    <a:pt x="484" y="307"/>
                  </a:lnTo>
                  <a:lnTo>
                    <a:pt x="486" y="305"/>
                  </a:lnTo>
                  <a:lnTo>
                    <a:pt x="486" y="305"/>
                  </a:lnTo>
                  <a:lnTo>
                    <a:pt x="486" y="305"/>
                  </a:lnTo>
                  <a:lnTo>
                    <a:pt x="486" y="303"/>
                  </a:lnTo>
                  <a:lnTo>
                    <a:pt x="488" y="303"/>
                  </a:lnTo>
                  <a:lnTo>
                    <a:pt x="488" y="303"/>
                  </a:lnTo>
                  <a:lnTo>
                    <a:pt x="488" y="301"/>
                  </a:lnTo>
                  <a:lnTo>
                    <a:pt x="490" y="301"/>
                  </a:lnTo>
                  <a:lnTo>
                    <a:pt x="490" y="300"/>
                  </a:lnTo>
                  <a:lnTo>
                    <a:pt x="491" y="300"/>
                  </a:lnTo>
                  <a:lnTo>
                    <a:pt x="491" y="300"/>
                  </a:lnTo>
                  <a:lnTo>
                    <a:pt x="493" y="298"/>
                  </a:lnTo>
                  <a:lnTo>
                    <a:pt x="493" y="298"/>
                  </a:lnTo>
                  <a:lnTo>
                    <a:pt x="493" y="296"/>
                  </a:lnTo>
                  <a:lnTo>
                    <a:pt x="493" y="296"/>
                  </a:lnTo>
                  <a:lnTo>
                    <a:pt x="495" y="294"/>
                  </a:lnTo>
                  <a:lnTo>
                    <a:pt x="495" y="294"/>
                  </a:lnTo>
                  <a:lnTo>
                    <a:pt x="495" y="292"/>
                  </a:lnTo>
                  <a:lnTo>
                    <a:pt x="495" y="290"/>
                  </a:lnTo>
                  <a:lnTo>
                    <a:pt x="495" y="290"/>
                  </a:lnTo>
                  <a:lnTo>
                    <a:pt x="495" y="289"/>
                  </a:lnTo>
                  <a:lnTo>
                    <a:pt x="495" y="289"/>
                  </a:lnTo>
                  <a:lnTo>
                    <a:pt x="493" y="287"/>
                  </a:lnTo>
                  <a:lnTo>
                    <a:pt x="493" y="285"/>
                  </a:lnTo>
                  <a:lnTo>
                    <a:pt x="493" y="285"/>
                  </a:lnTo>
                  <a:lnTo>
                    <a:pt x="493" y="283"/>
                  </a:lnTo>
                  <a:lnTo>
                    <a:pt x="491" y="283"/>
                  </a:lnTo>
                  <a:lnTo>
                    <a:pt x="491" y="281"/>
                  </a:lnTo>
                  <a:lnTo>
                    <a:pt x="491" y="281"/>
                  </a:lnTo>
                  <a:lnTo>
                    <a:pt x="490" y="279"/>
                  </a:lnTo>
                  <a:lnTo>
                    <a:pt x="490" y="278"/>
                  </a:lnTo>
                  <a:lnTo>
                    <a:pt x="490" y="278"/>
                  </a:lnTo>
                  <a:lnTo>
                    <a:pt x="490" y="278"/>
                  </a:lnTo>
                  <a:lnTo>
                    <a:pt x="490" y="276"/>
                  </a:lnTo>
                  <a:lnTo>
                    <a:pt x="490" y="274"/>
                  </a:lnTo>
                  <a:lnTo>
                    <a:pt x="490" y="274"/>
                  </a:lnTo>
                  <a:lnTo>
                    <a:pt x="490" y="272"/>
                  </a:lnTo>
                  <a:lnTo>
                    <a:pt x="490" y="272"/>
                  </a:lnTo>
                  <a:lnTo>
                    <a:pt x="490" y="270"/>
                  </a:lnTo>
                  <a:lnTo>
                    <a:pt x="490" y="270"/>
                  </a:lnTo>
                  <a:lnTo>
                    <a:pt x="490" y="269"/>
                  </a:lnTo>
                  <a:lnTo>
                    <a:pt x="490" y="267"/>
                  </a:lnTo>
                  <a:lnTo>
                    <a:pt x="490" y="267"/>
                  </a:lnTo>
                  <a:lnTo>
                    <a:pt x="490" y="265"/>
                  </a:lnTo>
                  <a:lnTo>
                    <a:pt x="490" y="263"/>
                  </a:lnTo>
                  <a:lnTo>
                    <a:pt x="490" y="263"/>
                  </a:lnTo>
                  <a:lnTo>
                    <a:pt x="490" y="261"/>
                  </a:lnTo>
                  <a:lnTo>
                    <a:pt x="490" y="261"/>
                  </a:lnTo>
                  <a:lnTo>
                    <a:pt x="490" y="259"/>
                  </a:lnTo>
                  <a:lnTo>
                    <a:pt x="490" y="259"/>
                  </a:lnTo>
                  <a:lnTo>
                    <a:pt x="490" y="256"/>
                  </a:lnTo>
                  <a:lnTo>
                    <a:pt x="491" y="254"/>
                  </a:lnTo>
                  <a:lnTo>
                    <a:pt x="490" y="252"/>
                  </a:lnTo>
                  <a:lnTo>
                    <a:pt x="490" y="250"/>
                  </a:lnTo>
                  <a:lnTo>
                    <a:pt x="491" y="248"/>
                  </a:lnTo>
                  <a:lnTo>
                    <a:pt x="490" y="248"/>
                  </a:lnTo>
                  <a:lnTo>
                    <a:pt x="491" y="247"/>
                  </a:lnTo>
                  <a:lnTo>
                    <a:pt x="491" y="247"/>
                  </a:lnTo>
                  <a:lnTo>
                    <a:pt x="491" y="245"/>
                  </a:lnTo>
                  <a:lnTo>
                    <a:pt x="491" y="243"/>
                  </a:lnTo>
                  <a:lnTo>
                    <a:pt x="491" y="241"/>
                  </a:lnTo>
                  <a:lnTo>
                    <a:pt x="491" y="241"/>
                  </a:lnTo>
                  <a:lnTo>
                    <a:pt x="491" y="239"/>
                  </a:lnTo>
                  <a:lnTo>
                    <a:pt x="491" y="239"/>
                  </a:lnTo>
                  <a:lnTo>
                    <a:pt x="493" y="239"/>
                  </a:lnTo>
                  <a:lnTo>
                    <a:pt x="493" y="239"/>
                  </a:lnTo>
                  <a:lnTo>
                    <a:pt x="493" y="237"/>
                  </a:lnTo>
                  <a:lnTo>
                    <a:pt x="493" y="237"/>
                  </a:lnTo>
                  <a:lnTo>
                    <a:pt x="493" y="236"/>
                  </a:lnTo>
                  <a:lnTo>
                    <a:pt x="495" y="236"/>
                  </a:lnTo>
                  <a:lnTo>
                    <a:pt x="495" y="234"/>
                  </a:lnTo>
                  <a:lnTo>
                    <a:pt x="495" y="232"/>
                  </a:lnTo>
                  <a:lnTo>
                    <a:pt x="497" y="230"/>
                  </a:lnTo>
                  <a:lnTo>
                    <a:pt x="497" y="228"/>
                  </a:lnTo>
                  <a:lnTo>
                    <a:pt x="497" y="227"/>
                  </a:lnTo>
                  <a:lnTo>
                    <a:pt x="497" y="227"/>
                  </a:lnTo>
                  <a:lnTo>
                    <a:pt x="497" y="225"/>
                  </a:lnTo>
                  <a:lnTo>
                    <a:pt x="497" y="225"/>
                  </a:lnTo>
                  <a:lnTo>
                    <a:pt x="497" y="223"/>
                  </a:lnTo>
                  <a:lnTo>
                    <a:pt x="497" y="223"/>
                  </a:lnTo>
                  <a:lnTo>
                    <a:pt x="497" y="221"/>
                  </a:lnTo>
                  <a:lnTo>
                    <a:pt x="497" y="221"/>
                  </a:lnTo>
                  <a:lnTo>
                    <a:pt x="497" y="221"/>
                  </a:lnTo>
                  <a:lnTo>
                    <a:pt x="499" y="219"/>
                  </a:lnTo>
                  <a:lnTo>
                    <a:pt x="499" y="219"/>
                  </a:lnTo>
                  <a:lnTo>
                    <a:pt x="499" y="219"/>
                  </a:lnTo>
                  <a:lnTo>
                    <a:pt x="499" y="217"/>
                  </a:lnTo>
                  <a:lnTo>
                    <a:pt x="499" y="217"/>
                  </a:lnTo>
                  <a:lnTo>
                    <a:pt x="499" y="217"/>
                  </a:lnTo>
                  <a:lnTo>
                    <a:pt x="499" y="216"/>
                  </a:lnTo>
                  <a:lnTo>
                    <a:pt x="499" y="216"/>
                  </a:lnTo>
                  <a:lnTo>
                    <a:pt x="499" y="216"/>
                  </a:lnTo>
                  <a:lnTo>
                    <a:pt x="499" y="214"/>
                  </a:lnTo>
                  <a:lnTo>
                    <a:pt x="499" y="214"/>
                  </a:lnTo>
                  <a:lnTo>
                    <a:pt x="499" y="214"/>
                  </a:lnTo>
                  <a:lnTo>
                    <a:pt x="497" y="214"/>
                  </a:lnTo>
                  <a:lnTo>
                    <a:pt x="497" y="214"/>
                  </a:lnTo>
                  <a:lnTo>
                    <a:pt x="495" y="214"/>
                  </a:lnTo>
                  <a:lnTo>
                    <a:pt x="495" y="214"/>
                  </a:lnTo>
                  <a:lnTo>
                    <a:pt x="493" y="212"/>
                  </a:lnTo>
                  <a:lnTo>
                    <a:pt x="491" y="212"/>
                  </a:lnTo>
                  <a:lnTo>
                    <a:pt x="491" y="212"/>
                  </a:lnTo>
                  <a:lnTo>
                    <a:pt x="491" y="210"/>
                  </a:lnTo>
                  <a:lnTo>
                    <a:pt x="490" y="210"/>
                  </a:lnTo>
                  <a:lnTo>
                    <a:pt x="490" y="210"/>
                  </a:lnTo>
                  <a:lnTo>
                    <a:pt x="490" y="210"/>
                  </a:lnTo>
                  <a:lnTo>
                    <a:pt x="488" y="208"/>
                  </a:lnTo>
                  <a:lnTo>
                    <a:pt x="488" y="208"/>
                  </a:lnTo>
                  <a:lnTo>
                    <a:pt x="488" y="206"/>
                  </a:lnTo>
                  <a:lnTo>
                    <a:pt x="488" y="206"/>
                  </a:lnTo>
                  <a:lnTo>
                    <a:pt x="486" y="206"/>
                  </a:lnTo>
                  <a:lnTo>
                    <a:pt x="486" y="206"/>
                  </a:lnTo>
                  <a:lnTo>
                    <a:pt x="486" y="206"/>
                  </a:lnTo>
                  <a:lnTo>
                    <a:pt x="486" y="206"/>
                  </a:lnTo>
                  <a:lnTo>
                    <a:pt x="486" y="206"/>
                  </a:lnTo>
                  <a:lnTo>
                    <a:pt x="486" y="205"/>
                  </a:lnTo>
                  <a:lnTo>
                    <a:pt x="486" y="205"/>
                  </a:lnTo>
                  <a:lnTo>
                    <a:pt x="488" y="205"/>
                  </a:lnTo>
                  <a:lnTo>
                    <a:pt x="488" y="205"/>
                  </a:lnTo>
                  <a:lnTo>
                    <a:pt x="488" y="205"/>
                  </a:lnTo>
                  <a:lnTo>
                    <a:pt x="486" y="205"/>
                  </a:lnTo>
                  <a:lnTo>
                    <a:pt x="486" y="205"/>
                  </a:lnTo>
                  <a:lnTo>
                    <a:pt x="486" y="205"/>
                  </a:lnTo>
                  <a:lnTo>
                    <a:pt x="486" y="205"/>
                  </a:lnTo>
                  <a:lnTo>
                    <a:pt x="484" y="205"/>
                  </a:lnTo>
                  <a:lnTo>
                    <a:pt x="484" y="206"/>
                  </a:lnTo>
                  <a:lnTo>
                    <a:pt x="484" y="208"/>
                  </a:lnTo>
                  <a:lnTo>
                    <a:pt x="482" y="208"/>
                  </a:lnTo>
                  <a:lnTo>
                    <a:pt x="482" y="208"/>
                  </a:lnTo>
                  <a:lnTo>
                    <a:pt x="482" y="208"/>
                  </a:lnTo>
                  <a:lnTo>
                    <a:pt x="482" y="210"/>
                  </a:lnTo>
                  <a:lnTo>
                    <a:pt x="482" y="210"/>
                  </a:lnTo>
                  <a:lnTo>
                    <a:pt x="482" y="210"/>
                  </a:lnTo>
                  <a:lnTo>
                    <a:pt x="482" y="210"/>
                  </a:lnTo>
                  <a:lnTo>
                    <a:pt x="482" y="210"/>
                  </a:lnTo>
                  <a:lnTo>
                    <a:pt x="482" y="210"/>
                  </a:lnTo>
                  <a:lnTo>
                    <a:pt x="480" y="210"/>
                  </a:lnTo>
                  <a:lnTo>
                    <a:pt x="480" y="210"/>
                  </a:lnTo>
                  <a:lnTo>
                    <a:pt x="480" y="210"/>
                  </a:lnTo>
                  <a:lnTo>
                    <a:pt x="480" y="210"/>
                  </a:lnTo>
                  <a:lnTo>
                    <a:pt x="480" y="208"/>
                  </a:lnTo>
                  <a:lnTo>
                    <a:pt x="480" y="210"/>
                  </a:lnTo>
                  <a:lnTo>
                    <a:pt x="479" y="210"/>
                  </a:lnTo>
                  <a:lnTo>
                    <a:pt x="479" y="210"/>
                  </a:lnTo>
                  <a:lnTo>
                    <a:pt x="479" y="210"/>
                  </a:lnTo>
                  <a:lnTo>
                    <a:pt x="480" y="210"/>
                  </a:lnTo>
                  <a:lnTo>
                    <a:pt x="479" y="212"/>
                  </a:lnTo>
                  <a:lnTo>
                    <a:pt x="479" y="212"/>
                  </a:lnTo>
                  <a:lnTo>
                    <a:pt x="479" y="212"/>
                  </a:lnTo>
                  <a:lnTo>
                    <a:pt x="479" y="210"/>
                  </a:lnTo>
                  <a:lnTo>
                    <a:pt x="479" y="212"/>
                  </a:lnTo>
                  <a:lnTo>
                    <a:pt x="479" y="212"/>
                  </a:lnTo>
                  <a:lnTo>
                    <a:pt x="479" y="212"/>
                  </a:lnTo>
                  <a:lnTo>
                    <a:pt x="479" y="214"/>
                  </a:lnTo>
                  <a:lnTo>
                    <a:pt x="477" y="214"/>
                  </a:lnTo>
                  <a:lnTo>
                    <a:pt x="479" y="214"/>
                  </a:lnTo>
                  <a:lnTo>
                    <a:pt x="477" y="216"/>
                  </a:lnTo>
                  <a:lnTo>
                    <a:pt x="477" y="216"/>
                  </a:lnTo>
                  <a:lnTo>
                    <a:pt x="477" y="214"/>
                  </a:lnTo>
                  <a:lnTo>
                    <a:pt x="477" y="214"/>
                  </a:lnTo>
                  <a:lnTo>
                    <a:pt x="477" y="214"/>
                  </a:lnTo>
                  <a:lnTo>
                    <a:pt x="477" y="214"/>
                  </a:lnTo>
                  <a:lnTo>
                    <a:pt x="477" y="214"/>
                  </a:lnTo>
                  <a:lnTo>
                    <a:pt x="475" y="214"/>
                  </a:lnTo>
                  <a:lnTo>
                    <a:pt x="475" y="214"/>
                  </a:lnTo>
                  <a:lnTo>
                    <a:pt x="475" y="214"/>
                  </a:lnTo>
                  <a:lnTo>
                    <a:pt x="477" y="214"/>
                  </a:lnTo>
                  <a:lnTo>
                    <a:pt x="477" y="212"/>
                  </a:lnTo>
                  <a:lnTo>
                    <a:pt x="477" y="212"/>
                  </a:lnTo>
                  <a:lnTo>
                    <a:pt x="477" y="212"/>
                  </a:lnTo>
                  <a:lnTo>
                    <a:pt x="477" y="212"/>
                  </a:lnTo>
                  <a:lnTo>
                    <a:pt x="477" y="212"/>
                  </a:lnTo>
                  <a:lnTo>
                    <a:pt x="475" y="212"/>
                  </a:lnTo>
                  <a:lnTo>
                    <a:pt x="475" y="212"/>
                  </a:lnTo>
                  <a:lnTo>
                    <a:pt x="475" y="212"/>
                  </a:lnTo>
                  <a:lnTo>
                    <a:pt x="473" y="212"/>
                  </a:lnTo>
                  <a:lnTo>
                    <a:pt x="473" y="214"/>
                  </a:lnTo>
                  <a:lnTo>
                    <a:pt x="473" y="214"/>
                  </a:lnTo>
                  <a:lnTo>
                    <a:pt x="471" y="214"/>
                  </a:lnTo>
                  <a:lnTo>
                    <a:pt x="471" y="216"/>
                  </a:lnTo>
                  <a:lnTo>
                    <a:pt x="471" y="216"/>
                  </a:lnTo>
                  <a:lnTo>
                    <a:pt x="469" y="217"/>
                  </a:lnTo>
                  <a:lnTo>
                    <a:pt x="469" y="217"/>
                  </a:lnTo>
                  <a:lnTo>
                    <a:pt x="469" y="219"/>
                  </a:lnTo>
                  <a:lnTo>
                    <a:pt x="469" y="221"/>
                  </a:lnTo>
                  <a:lnTo>
                    <a:pt x="468" y="221"/>
                  </a:lnTo>
                  <a:lnTo>
                    <a:pt x="468" y="223"/>
                  </a:lnTo>
                  <a:lnTo>
                    <a:pt x="468" y="225"/>
                  </a:lnTo>
                  <a:lnTo>
                    <a:pt x="468" y="225"/>
                  </a:lnTo>
                  <a:lnTo>
                    <a:pt x="466" y="227"/>
                  </a:lnTo>
                  <a:lnTo>
                    <a:pt x="466" y="228"/>
                  </a:lnTo>
                  <a:lnTo>
                    <a:pt x="466" y="228"/>
                  </a:lnTo>
                  <a:lnTo>
                    <a:pt x="464" y="230"/>
                  </a:lnTo>
                  <a:lnTo>
                    <a:pt x="464" y="230"/>
                  </a:lnTo>
                  <a:lnTo>
                    <a:pt x="466" y="230"/>
                  </a:lnTo>
                  <a:lnTo>
                    <a:pt x="466" y="230"/>
                  </a:lnTo>
                  <a:lnTo>
                    <a:pt x="466" y="232"/>
                  </a:lnTo>
                  <a:lnTo>
                    <a:pt x="466" y="232"/>
                  </a:lnTo>
                  <a:lnTo>
                    <a:pt x="466" y="234"/>
                  </a:lnTo>
                  <a:lnTo>
                    <a:pt x="464" y="236"/>
                  </a:lnTo>
                  <a:lnTo>
                    <a:pt x="464" y="236"/>
                  </a:lnTo>
                  <a:lnTo>
                    <a:pt x="464" y="236"/>
                  </a:lnTo>
                  <a:lnTo>
                    <a:pt x="464" y="237"/>
                  </a:lnTo>
                  <a:lnTo>
                    <a:pt x="464" y="237"/>
                  </a:lnTo>
                  <a:lnTo>
                    <a:pt x="464" y="239"/>
                  </a:lnTo>
                  <a:lnTo>
                    <a:pt x="462" y="239"/>
                  </a:lnTo>
                  <a:lnTo>
                    <a:pt x="462" y="241"/>
                  </a:lnTo>
                  <a:lnTo>
                    <a:pt x="460" y="241"/>
                  </a:lnTo>
                  <a:lnTo>
                    <a:pt x="460" y="241"/>
                  </a:lnTo>
                  <a:lnTo>
                    <a:pt x="460" y="241"/>
                  </a:lnTo>
                  <a:lnTo>
                    <a:pt x="460" y="241"/>
                  </a:lnTo>
                  <a:lnTo>
                    <a:pt x="458" y="241"/>
                  </a:lnTo>
                  <a:lnTo>
                    <a:pt x="458" y="241"/>
                  </a:lnTo>
                  <a:lnTo>
                    <a:pt x="458" y="241"/>
                  </a:lnTo>
                  <a:lnTo>
                    <a:pt x="458" y="243"/>
                  </a:lnTo>
                  <a:lnTo>
                    <a:pt x="457" y="243"/>
                  </a:lnTo>
                  <a:lnTo>
                    <a:pt x="457" y="243"/>
                  </a:lnTo>
                  <a:lnTo>
                    <a:pt x="457" y="243"/>
                  </a:lnTo>
                  <a:lnTo>
                    <a:pt x="457" y="245"/>
                  </a:lnTo>
                  <a:lnTo>
                    <a:pt x="455" y="245"/>
                  </a:lnTo>
                  <a:lnTo>
                    <a:pt x="455" y="245"/>
                  </a:lnTo>
                  <a:lnTo>
                    <a:pt x="455" y="245"/>
                  </a:lnTo>
                  <a:lnTo>
                    <a:pt x="453" y="247"/>
                  </a:lnTo>
                  <a:lnTo>
                    <a:pt x="453" y="247"/>
                  </a:lnTo>
                  <a:lnTo>
                    <a:pt x="453" y="248"/>
                  </a:lnTo>
                  <a:lnTo>
                    <a:pt x="453" y="248"/>
                  </a:lnTo>
                  <a:lnTo>
                    <a:pt x="453" y="250"/>
                  </a:lnTo>
                  <a:lnTo>
                    <a:pt x="451" y="250"/>
                  </a:lnTo>
                  <a:lnTo>
                    <a:pt x="451" y="250"/>
                  </a:lnTo>
                  <a:lnTo>
                    <a:pt x="451" y="250"/>
                  </a:lnTo>
                  <a:lnTo>
                    <a:pt x="451" y="250"/>
                  </a:lnTo>
                  <a:lnTo>
                    <a:pt x="451" y="250"/>
                  </a:lnTo>
                  <a:lnTo>
                    <a:pt x="451" y="252"/>
                  </a:lnTo>
                  <a:lnTo>
                    <a:pt x="451" y="252"/>
                  </a:lnTo>
                  <a:lnTo>
                    <a:pt x="451" y="252"/>
                  </a:lnTo>
                  <a:lnTo>
                    <a:pt x="451" y="252"/>
                  </a:lnTo>
                  <a:lnTo>
                    <a:pt x="451" y="252"/>
                  </a:lnTo>
                  <a:lnTo>
                    <a:pt x="451" y="252"/>
                  </a:lnTo>
                  <a:lnTo>
                    <a:pt x="451" y="254"/>
                  </a:lnTo>
                  <a:lnTo>
                    <a:pt x="451" y="256"/>
                  </a:lnTo>
                  <a:lnTo>
                    <a:pt x="451" y="256"/>
                  </a:lnTo>
                  <a:lnTo>
                    <a:pt x="451" y="256"/>
                  </a:lnTo>
                  <a:lnTo>
                    <a:pt x="449" y="256"/>
                  </a:lnTo>
                  <a:lnTo>
                    <a:pt x="449" y="256"/>
                  </a:lnTo>
                  <a:lnTo>
                    <a:pt x="449" y="256"/>
                  </a:lnTo>
                  <a:lnTo>
                    <a:pt x="448" y="258"/>
                  </a:lnTo>
                  <a:lnTo>
                    <a:pt x="446" y="256"/>
                  </a:lnTo>
                  <a:lnTo>
                    <a:pt x="446" y="256"/>
                  </a:lnTo>
                  <a:lnTo>
                    <a:pt x="444" y="256"/>
                  </a:lnTo>
                  <a:lnTo>
                    <a:pt x="444" y="256"/>
                  </a:lnTo>
                  <a:lnTo>
                    <a:pt x="444" y="256"/>
                  </a:lnTo>
                  <a:lnTo>
                    <a:pt x="442" y="256"/>
                  </a:lnTo>
                  <a:lnTo>
                    <a:pt x="442" y="256"/>
                  </a:lnTo>
                  <a:lnTo>
                    <a:pt x="442" y="256"/>
                  </a:lnTo>
                  <a:lnTo>
                    <a:pt x="442" y="256"/>
                  </a:lnTo>
                  <a:lnTo>
                    <a:pt x="442" y="254"/>
                  </a:lnTo>
                  <a:lnTo>
                    <a:pt x="442" y="254"/>
                  </a:lnTo>
                  <a:lnTo>
                    <a:pt x="442" y="254"/>
                  </a:lnTo>
                  <a:lnTo>
                    <a:pt x="442" y="254"/>
                  </a:lnTo>
                  <a:lnTo>
                    <a:pt x="442" y="254"/>
                  </a:lnTo>
                  <a:lnTo>
                    <a:pt x="442" y="254"/>
                  </a:lnTo>
                  <a:lnTo>
                    <a:pt x="442" y="254"/>
                  </a:lnTo>
                  <a:lnTo>
                    <a:pt x="440" y="254"/>
                  </a:lnTo>
                  <a:lnTo>
                    <a:pt x="440" y="254"/>
                  </a:lnTo>
                  <a:lnTo>
                    <a:pt x="440" y="254"/>
                  </a:lnTo>
                  <a:lnTo>
                    <a:pt x="440" y="254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2" y="252"/>
                  </a:lnTo>
                  <a:lnTo>
                    <a:pt x="442" y="252"/>
                  </a:lnTo>
                  <a:lnTo>
                    <a:pt x="442" y="252"/>
                  </a:lnTo>
                  <a:lnTo>
                    <a:pt x="442" y="250"/>
                  </a:lnTo>
                  <a:lnTo>
                    <a:pt x="442" y="250"/>
                  </a:lnTo>
                  <a:lnTo>
                    <a:pt x="442" y="248"/>
                  </a:lnTo>
                  <a:lnTo>
                    <a:pt x="442" y="248"/>
                  </a:lnTo>
                  <a:lnTo>
                    <a:pt x="442" y="247"/>
                  </a:lnTo>
                  <a:lnTo>
                    <a:pt x="442" y="247"/>
                  </a:lnTo>
                  <a:lnTo>
                    <a:pt x="442" y="247"/>
                  </a:lnTo>
                  <a:lnTo>
                    <a:pt x="442" y="248"/>
                  </a:lnTo>
                  <a:lnTo>
                    <a:pt x="442" y="248"/>
                  </a:lnTo>
                  <a:lnTo>
                    <a:pt x="444" y="248"/>
                  </a:lnTo>
                  <a:lnTo>
                    <a:pt x="444" y="248"/>
                  </a:lnTo>
                  <a:lnTo>
                    <a:pt x="444" y="248"/>
                  </a:lnTo>
                  <a:lnTo>
                    <a:pt x="444" y="250"/>
                  </a:lnTo>
                  <a:lnTo>
                    <a:pt x="444" y="250"/>
                  </a:lnTo>
                  <a:lnTo>
                    <a:pt x="446" y="250"/>
                  </a:lnTo>
                  <a:lnTo>
                    <a:pt x="446" y="250"/>
                  </a:lnTo>
                  <a:lnTo>
                    <a:pt x="446" y="248"/>
                  </a:lnTo>
                  <a:lnTo>
                    <a:pt x="446" y="248"/>
                  </a:lnTo>
                  <a:lnTo>
                    <a:pt x="444" y="248"/>
                  </a:lnTo>
                  <a:lnTo>
                    <a:pt x="444" y="248"/>
                  </a:lnTo>
                  <a:lnTo>
                    <a:pt x="442" y="247"/>
                  </a:lnTo>
                  <a:lnTo>
                    <a:pt x="442" y="247"/>
                  </a:lnTo>
                  <a:lnTo>
                    <a:pt x="442" y="247"/>
                  </a:lnTo>
                  <a:lnTo>
                    <a:pt x="442" y="245"/>
                  </a:lnTo>
                  <a:lnTo>
                    <a:pt x="442" y="245"/>
                  </a:lnTo>
                  <a:lnTo>
                    <a:pt x="442" y="245"/>
                  </a:lnTo>
                  <a:lnTo>
                    <a:pt x="442" y="243"/>
                  </a:lnTo>
                  <a:lnTo>
                    <a:pt x="440" y="243"/>
                  </a:lnTo>
                  <a:lnTo>
                    <a:pt x="440" y="243"/>
                  </a:lnTo>
                  <a:lnTo>
                    <a:pt x="442" y="241"/>
                  </a:lnTo>
                  <a:lnTo>
                    <a:pt x="442" y="241"/>
                  </a:lnTo>
                  <a:lnTo>
                    <a:pt x="442" y="241"/>
                  </a:lnTo>
                  <a:lnTo>
                    <a:pt x="442" y="241"/>
                  </a:lnTo>
                  <a:lnTo>
                    <a:pt x="442" y="241"/>
                  </a:lnTo>
                  <a:lnTo>
                    <a:pt x="442" y="241"/>
                  </a:lnTo>
                  <a:lnTo>
                    <a:pt x="442" y="241"/>
                  </a:lnTo>
                  <a:lnTo>
                    <a:pt x="444" y="241"/>
                  </a:lnTo>
                  <a:lnTo>
                    <a:pt x="444" y="241"/>
                  </a:lnTo>
                  <a:lnTo>
                    <a:pt x="444" y="241"/>
                  </a:lnTo>
                  <a:lnTo>
                    <a:pt x="444" y="241"/>
                  </a:lnTo>
                  <a:lnTo>
                    <a:pt x="444" y="241"/>
                  </a:lnTo>
                  <a:lnTo>
                    <a:pt x="444" y="241"/>
                  </a:lnTo>
                  <a:lnTo>
                    <a:pt x="444" y="239"/>
                  </a:lnTo>
                  <a:lnTo>
                    <a:pt x="442" y="239"/>
                  </a:lnTo>
                  <a:lnTo>
                    <a:pt x="442" y="239"/>
                  </a:lnTo>
                  <a:lnTo>
                    <a:pt x="442" y="237"/>
                  </a:lnTo>
                  <a:lnTo>
                    <a:pt x="442" y="237"/>
                  </a:lnTo>
                  <a:lnTo>
                    <a:pt x="442" y="237"/>
                  </a:lnTo>
                  <a:lnTo>
                    <a:pt x="442" y="236"/>
                  </a:lnTo>
                  <a:lnTo>
                    <a:pt x="442" y="236"/>
                  </a:lnTo>
                  <a:lnTo>
                    <a:pt x="442" y="236"/>
                  </a:lnTo>
                  <a:lnTo>
                    <a:pt x="442" y="236"/>
                  </a:lnTo>
                  <a:lnTo>
                    <a:pt x="442" y="236"/>
                  </a:lnTo>
                  <a:lnTo>
                    <a:pt x="442" y="236"/>
                  </a:lnTo>
                  <a:lnTo>
                    <a:pt x="442" y="234"/>
                  </a:lnTo>
                  <a:lnTo>
                    <a:pt x="442" y="234"/>
                  </a:lnTo>
                  <a:lnTo>
                    <a:pt x="442" y="234"/>
                  </a:lnTo>
                  <a:lnTo>
                    <a:pt x="442" y="234"/>
                  </a:lnTo>
                  <a:lnTo>
                    <a:pt x="442" y="234"/>
                  </a:lnTo>
                  <a:lnTo>
                    <a:pt x="442" y="232"/>
                  </a:lnTo>
                  <a:lnTo>
                    <a:pt x="444" y="232"/>
                  </a:lnTo>
                  <a:lnTo>
                    <a:pt x="444" y="232"/>
                  </a:lnTo>
                  <a:lnTo>
                    <a:pt x="444" y="230"/>
                  </a:lnTo>
                  <a:lnTo>
                    <a:pt x="444" y="230"/>
                  </a:lnTo>
                  <a:lnTo>
                    <a:pt x="444" y="230"/>
                  </a:lnTo>
                  <a:lnTo>
                    <a:pt x="444" y="230"/>
                  </a:lnTo>
                  <a:lnTo>
                    <a:pt x="446" y="230"/>
                  </a:lnTo>
                  <a:lnTo>
                    <a:pt x="446" y="228"/>
                  </a:lnTo>
                  <a:lnTo>
                    <a:pt x="446" y="228"/>
                  </a:lnTo>
                  <a:lnTo>
                    <a:pt x="444" y="228"/>
                  </a:lnTo>
                  <a:lnTo>
                    <a:pt x="444" y="228"/>
                  </a:lnTo>
                  <a:lnTo>
                    <a:pt x="446" y="228"/>
                  </a:lnTo>
                  <a:lnTo>
                    <a:pt x="446" y="227"/>
                  </a:lnTo>
                  <a:lnTo>
                    <a:pt x="446" y="225"/>
                  </a:lnTo>
                  <a:lnTo>
                    <a:pt x="446" y="225"/>
                  </a:lnTo>
                  <a:lnTo>
                    <a:pt x="446" y="223"/>
                  </a:lnTo>
                  <a:lnTo>
                    <a:pt x="448" y="221"/>
                  </a:lnTo>
                  <a:lnTo>
                    <a:pt x="448" y="221"/>
                  </a:lnTo>
                  <a:lnTo>
                    <a:pt x="448" y="219"/>
                  </a:lnTo>
                  <a:lnTo>
                    <a:pt x="449" y="219"/>
                  </a:lnTo>
                  <a:lnTo>
                    <a:pt x="449" y="217"/>
                  </a:lnTo>
                  <a:lnTo>
                    <a:pt x="449" y="217"/>
                  </a:lnTo>
                  <a:lnTo>
                    <a:pt x="449" y="217"/>
                  </a:lnTo>
                  <a:lnTo>
                    <a:pt x="449" y="217"/>
                  </a:lnTo>
                  <a:lnTo>
                    <a:pt x="449" y="216"/>
                  </a:lnTo>
                  <a:lnTo>
                    <a:pt x="449" y="216"/>
                  </a:lnTo>
                  <a:lnTo>
                    <a:pt x="449" y="216"/>
                  </a:lnTo>
                  <a:lnTo>
                    <a:pt x="451" y="214"/>
                  </a:lnTo>
                  <a:lnTo>
                    <a:pt x="451" y="214"/>
                  </a:lnTo>
                  <a:lnTo>
                    <a:pt x="451" y="214"/>
                  </a:lnTo>
                  <a:lnTo>
                    <a:pt x="451" y="214"/>
                  </a:lnTo>
                  <a:lnTo>
                    <a:pt x="451" y="214"/>
                  </a:lnTo>
                  <a:lnTo>
                    <a:pt x="451" y="212"/>
                  </a:lnTo>
                  <a:lnTo>
                    <a:pt x="451" y="212"/>
                  </a:lnTo>
                  <a:lnTo>
                    <a:pt x="453" y="212"/>
                  </a:lnTo>
                  <a:lnTo>
                    <a:pt x="451" y="212"/>
                  </a:lnTo>
                  <a:lnTo>
                    <a:pt x="451" y="210"/>
                  </a:lnTo>
                  <a:lnTo>
                    <a:pt x="451" y="210"/>
                  </a:lnTo>
                  <a:lnTo>
                    <a:pt x="451" y="208"/>
                  </a:lnTo>
                  <a:lnTo>
                    <a:pt x="449" y="208"/>
                  </a:lnTo>
                  <a:lnTo>
                    <a:pt x="449" y="208"/>
                  </a:lnTo>
                  <a:lnTo>
                    <a:pt x="449" y="206"/>
                  </a:lnTo>
                  <a:lnTo>
                    <a:pt x="449" y="206"/>
                  </a:lnTo>
                  <a:lnTo>
                    <a:pt x="449" y="206"/>
                  </a:lnTo>
                  <a:lnTo>
                    <a:pt x="451" y="206"/>
                  </a:lnTo>
                  <a:lnTo>
                    <a:pt x="451" y="205"/>
                  </a:lnTo>
                  <a:lnTo>
                    <a:pt x="451" y="205"/>
                  </a:lnTo>
                  <a:lnTo>
                    <a:pt x="451" y="205"/>
                  </a:lnTo>
                  <a:lnTo>
                    <a:pt x="451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5" y="203"/>
                  </a:lnTo>
                  <a:lnTo>
                    <a:pt x="457" y="201"/>
                  </a:lnTo>
                  <a:lnTo>
                    <a:pt x="457" y="201"/>
                  </a:lnTo>
                  <a:lnTo>
                    <a:pt x="458" y="201"/>
                  </a:lnTo>
                  <a:lnTo>
                    <a:pt x="460" y="199"/>
                  </a:lnTo>
                  <a:lnTo>
                    <a:pt x="462" y="199"/>
                  </a:lnTo>
                  <a:lnTo>
                    <a:pt x="462" y="199"/>
                  </a:lnTo>
                  <a:lnTo>
                    <a:pt x="464" y="199"/>
                  </a:lnTo>
                  <a:lnTo>
                    <a:pt x="464" y="199"/>
                  </a:lnTo>
                  <a:lnTo>
                    <a:pt x="464" y="199"/>
                  </a:lnTo>
                  <a:lnTo>
                    <a:pt x="464" y="197"/>
                  </a:lnTo>
                  <a:lnTo>
                    <a:pt x="464" y="197"/>
                  </a:lnTo>
                  <a:lnTo>
                    <a:pt x="464" y="197"/>
                  </a:lnTo>
                  <a:lnTo>
                    <a:pt x="464" y="197"/>
                  </a:lnTo>
                  <a:lnTo>
                    <a:pt x="464" y="197"/>
                  </a:lnTo>
                  <a:lnTo>
                    <a:pt x="462" y="197"/>
                  </a:lnTo>
                  <a:lnTo>
                    <a:pt x="464" y="197"/>
                  </a:lnTo>
                  <a:lnTo>
                    <a:pt x="464" y="197"/>
                  </a:lnTo>
                  <a:lnTo>
                    <a:pt x="464" y="197"/>
                  </a:lnTo>
                  <a:lnTo>
                    <a:pt x="464" y="197"/>
                  </a:lnTo>
                  <a:lnTo>
                    <a:pt x="466" y="197"/>
                  </a:lnTo>
                  <a:lnTo>
                    <a:pt x="466" y="197"/>
                  </a:lnTo>
                  <a:lnTo>
                    <a:pt x="466" y="197"/>
                  </a:lnTo>
                  <a:lnTo>
                    <a:pt x="466" y="197"/>
                  </a:lnTo>
                  <a:lnTo>
                    <a:pt x="468" y="195"/>
                  </a:lnTo>
                  <a:lnTo>
                    <a:pt x="468" y="195"/>
                  </a:lnTo>
                  <a:lnTo>
                    <a:pt x="468" y="195"/>
                  </a:lnTo>
                  <a:lnTo>
                    <a:pt x="468" y="195"/>
                  </a:lnTo>
                  <a:lnTo>
                    <a:pt x="468" y="195"/>
                  </a:lnTo>
                  <a:lnTo>
                    <a:pt x="468" y="194"/>
                  </a:lnTo>
                  <a:lnTo>
                    <a:pt x="468" y="194"/>
                  </a:lnTo>
                  <a:lnTo>
                    <a:pt x="468" y="194"/>
                  </a:lnTo>
                  <a:lnTo>
                    <a:pt x="468" y="194"/>
                  </a:lnTo>
                  <a:lnTo>
                    <a:pt x="468" y="194"/>
                  </a:lnTo>
                  <a:lnTo>
                    <a:pt x="468" y="192"/>
                  </a:lnTo>
                  <a:lnTo>
                    <a:pt x="466" y="190"/>
                  </a:lnTo>
                  <a:lnTo>
                    <a:pt x="466" y="190"/>
                  </a:lnTo>
                  <a:lnTo>
                    <a:pt x="466" y="190"/>
                  </a:lnTo>
                  <a:lnTo>
                    <a:pt x="466" y="188"/>
                  </a:lnTo>
                  <a:lnTo>
                    <a:pt x="466" y="188"/>
                  </a:lnTo>
                  <a:lnTo>
                    <a:pt x="466" y="186"/>
                  </a:lnTo>
                  <a:lnTo>
                    <a:pt x="466" y="186"/>
                  </a:lnTo>
                  <a:lnTo>
                    <a:pt x="466" y="184"/>
                  </a:lnTo>
                  <a:lnTo>
                    <a:pt x="466" y="184"/>
                  </a:lnTo>
                  <a:lnTo>
                    <a:pt x="468" y="183"/>
                  </a:lnTo>
                  <a:lnTo>
                    <a:pt x="468" y="183"/>
                  </a:lnTo>
                  <a:lnTo>
                    <a:pt x="468" y="183"/>
                  </a:lnTo>
                  <a:lnTo>
                    <a:pt x="468" y="183"/>
                  </a:lnTo>
                  <a:lnTo>
                    <a:pt x="469" y="181"/>
                  </a:lnTo>
                  <a:lnTo>
                    <a:pt x="469" y="181"/>
                  </a:lnTo>
                  <a:lnTo>
                    <a:pt x="468" y="181"/>
                  </a:lnTo>
                  <a:lnTo>
                    <a:pt x="464" y="181"/>
                  </a:lnTo>
                  <a:lnTo>
                    <a:pt x="466" y="181"/>
                  </a:lnTo>
                  <a:lnTo>
                    <a:pt x="464" y="181"/>
                  </a:lnTo>
                  <a:lnTo>
                    <a:pt x="462" y="181"/>
                  </a:lnTo>
                  <a:lnTo>
                    <a:pt x="460" y="179"/>
                  </a:lnTo>
                  <a:lnTo>
                    <a:pt x="460" y="177"/>
                  </a:lnTo>
                  <a:lnTo>
                    <a:pt x="458" y="177"/>
                  </a:lnTo>
                  <a:lnTo>
                    <a:pt x="457" y="175"/>
                  </a:lnTo>
                  <a:lnTo>
                    <a:pt x="455" y="175"/>
                  </a:lnTo>
                  <a:lnTo>
                    <a:pt x="453" y="174"/>
                  </a:lnTo>
                  <a:lnTo>
                    <a:pt x="453" y="174"/>
                  </a:lnTo>
                  <a:lnTo>
                    <a:pt x="453" y="172"/>
                  </a:lnTo>
                  <a:lnTo>
                    <a:pt x="453" y="170"/>
                  </a:lnTo>
                  <a:lnTo>
                    <a:pt x="453" y="170"/>
                  </a:lnTo>
                  <a:lnTo>
                    <a:pt x="453" y="168"/>
                  </a:lnTo>
                  <a:lnTo>
                    <a:pt x="453" y="166"/>
                  </a:lnTo>
                  <a:lnTo>
                    <a:pt x="453" y="166"/>
                  </a:lnTo>
                  <a:lnTo>
                    <a:pt x="455" y="164"/>
                  </a:lnTo>
                  <a:lnTo>
                    <a:pt x="453" y="164"/>
                  </a:lnTo>
                  <a:lnTo>
                    <a:pt x="453" y="163"/>
                  </a:lnTo>
                  <a:lnTo>
                    <a:pt x="455" y="159"/>
                  </a:lnTo>
                  <a:lnTo>
                    <a:pt x="455" y="157"/>
                  </a:lnTo>
                  <a:lnTo>
                    <a:pt x="457" y="153"/>
                  </a:lnTo>
                  <a:lnTo>
                    <a:pt x="457" y="152"/>
                  </a:lnTo>
                  <a:lnTo>
                    <a:pt x="457" y="150"/>
                  </a:lnTo>
                  <a:lnTo>
                    <a:pt x="457" y="150"/>
                  </a:lnTo>
                  <a:lnTo>
                    <a:pt x="455" y="150"/>
                  </a:lnTo>
                  <a:lnTo>
                    <a:pt x="455" y="148"/>
                  </a:lnTo>
                  <a:lnTo>
                    <a:pt x="453" y="148"/>
                  </a:lnTo>
                  <a:lnTo>
                    <a:pt x="453" y="148"/>
                  </a:lnTo>
                  <a:lnTo>
                    <a:pt x="451" y="148"/>
                  </a:lnTo>
                  <a:lnTo>
                    <a:pt x="448" y="152"/>
                  </a:lnTo>
                  <a:lnTo>
                    <a:pt x="448" y="153"/>
                  </a:lnTo>
                  <a:lnTo>
                    <a:pt x="446" y="153"/>
                  </a:lnTo>
                  <a:lnTo>
                    <a:pt x="444" y="153"/>
                  </a:lnTo>
                  <a:lnTo>
                    <a:pt x="442" y="153"/>
                  </a:lnTo>
                  <a:lnTo>
                    <a:pt x="440" y="153"/>
                  </a:lnTo>
                  <a:lnTo>
                    <a:pt x="440" y="155"/>
                  </a:lnTo>
                  <a:lnTo>
                    <a:pt x="440" y="155"/>
                  </a:lnTo>
                  <a:lnTo>
                    <a:pt x="440" y="155"/>
                  </a:lnTo>
                  <a:lnTo>
                    <a:pt x="438" y="153"/>
                  </a:lnTo>
                  <a:lnTo>
                    <a:pt x="438" y="153"/>
                  </a:lnTo>
                  <a:lnTo>
                    <a:pt x="437" y="152"/>
                  </a:lnTo>
                  <a:lnTo>
                    <a:pt x="438" y="153"/>
                  </a:lnTo>
                  <a:lnTo>
                    <a:pt x="437" y="153"/>
                  </a:lnTo>
                  <a:lnTo>
                    <a:pt x="437" y="153"/>
                  </a:lnTo>
                  <a:lnTo>
                    <a:pt x="437" y="153"/>
                  </a:lnTo>
                  <a:lnTo>
                    <a:pt x="437" y="153"/>
                  </a:lnTo>
                  <a:lnTo>
                    <a:pt x="437" y="152"/>
                  </a:lnTo>
                  <a:lnTo>
                    <a:pt x="437" y="152"/>
                  </a:lnTo>
                  <a:lnTo>
                    <a:pt x="438" y="150"/>
                  </a:lnTo>
                  <a:lnTo>
                    <a:pt x="438" y="148"/>
                  </a:lnTo>
                  <a:lnTo>
                    <a:pt x="438" y="148"/>
                  </a:lnTo>
                  <a:lnTo>
                    <a:pt x="438" y="146"/>
                  </a:lnTo>
                  <a:lnTo>
                    <a:pt x="438" y="146"/>
                  </a:lnTo>
                  <a:lnTo>
                    <a:pt x="437" y="144"/>
                  </a:lnTo>
                  <a:lnTo>
                    <a:pt x="437" y="144"/>
                  </a:lnTo>
                  <a:lnTo>
                    <a:pt x="437" y="142"/>
                  </a:lnTo>
                  <a:lnTo>
                    <a:pt x="438" y="142"/>
                  </a:lnTo>
                  <a:lnTo>
                    <a:pt x="438" y="141"/>
                  </a:lnTo>
                  <a:lnTo>
                    <a:pt x="440" y="141"/>
                  </a:lnTo>
                  <a:lnTo>
                    <a:pt x="440" y="139"/>
                  </a:lnTo>
                  <a:lnTo>
                    <a:pt x="440" y="139"/>
                  </a:lnTo>
                  <a:lnTo>
                    <a:pt x="442" y="137"/>
                  </a:lnTo>
                  <a:lnTo>
                    <a:pt x="442" y="135"/>
                  </a:lnTo>
                  <a:lnTo>
                    <a:pt x="442" y="135"/>
                  </a:lnTo>
                  <a:lnTo>
                    <a:pt x="440" y="133"/>
                  </a:lnTo>
                  <a:lnTo>
                    <a:pt x="440" y="131"/>
                  </a:lnTo>
                  <a:lnTo>
                    <a:pt x="438" y="130"/>
                  </a:lnTo>
                  <a:lnTo>
                    <a:pt x="437" y="128"/>
                  </a:lnTo>
                  <a:lnTo>
                    <a:pt x="437" y="128"/>
                  </a:lnTo>
                  <a:lnTo>
                    <a:pt x="437" y="128"/>
                  </a:lnTo>
                  <a:lnTo>
                    <a:pt x="437" y="128"/>
                  </a:lnTo>
                  <a:lnTo>
                    <a:pt x="438" y="128"/>
                  </a:lnTo>
                  <a:lnTo>
                    <a:pt x="440" y="128"/>
                  </a:lnTo>
                  <a:lnTo>
                    <a:pt x="440" y="128"/>
                  </a:lnTo>
                  <a:lnTo>
                    <a:pt x="440" y="126"/>
                  </a:lnTo>
                  <a:lnTo>
                    <a:pt x="440" y="122"/>
                  </a:lnTo>
                  <a:lnTo>
                    <a:pt x="440" y="122"/>
                  </a:lnTo>
                  <a:lnTo>
                    <a:pt x="438" y="121"/>
                  </a:lnTo>
                  <a:lnTo>
                    <a:pt x="438" y="119"/>
                  </a:lnTo>
                  <a:lnTo>
                    <a:pt x="437" y="119"/>
                  </a:lnTo>
                  <a:lnTo>
                    <a:pt x="435" y="117"/>
                  </a:lnTo>
                  <a:lnTo>
                    <a:pt x="437" y="115"/>
                  </a:lnTo>
                  <a:lnTo>
                    <a:pt x="437" y="115"/>
                  </a:lnTo>
                  <a:lnTo>
                    <a:pt x="438" y="113"/>
                  </a:lnTo>
                  <a:lnTo>
                    <a:pt x="438" y="113"/>
                  </a:lnTo>
                  <a:lnTo>
                    <a:pt x="438" y="113"/>
                  </a:lnTo>
                  <a:lnTo>
                    <a:pt x="437" y="111"/>
                  </a:lnTo>
                  <a:lnTo>
                    <a:pt x="437" y="111"/>
                  </a:lnTo>
                  <a:lnTo>
                    <a:pt x="437" y="110"/>
                  </a:lnTo>
                  <a:lnTo>
                    <a:pt x="435" y="110"/>
                  </a:lnTo>
                  <a:lnTo>
                    <a:pt x="435" y="110"/>
                  </a:lnTo>
                  <a:lnTo>
                    <a:pt x="433" y="110"/>
                  </a:lnTo>
                  <a:lnTo>
                    <a:pt x="433" y="110"/>
                  </a:lnTo>
                  <a:lnTo>
                    <a:pt x="433" y="110"/>
                  </a:lnTo>
                  <a:lnTo>
                    <a:pt x="431" y="108"/>
                  </a:lnTo>
                  <a:lnTo>
                    <a:pt x="429" y="106"/>
                  </a:lnTo>
                  <a:lnTo>
                    <a:pt x="429" y="106"/>
                  </a:lnTo>
                  <a:lnTo>
                    <a:pt x="429" y="106"/>
                  </a:lnTo>
                  <a:lnTo>
                    <a:pt x="426" y="106"/>
                  </a:lnTo>
                  <a:lnTo>
                    <a:pt x="424" y="106"/>
                  </a:lnTo>
                  <a:lnTo>
                    <a:pt x="424" y="106"/>
                  </a:lnTo>
                  <a:lnTo>
                    <a:pt x="420" y="106"/>
                  </a:lnTo>
                  <a:lnTo>
                    <a:pt x="420" y="106"/>
                  </a:lnTo>
                  <a:lnTo>
                    <a:pt x="418" y="104"/>
                  </a:lnTo>
                  <a:lnTo>
                    <a:pt x="418" y="104"/>
                  </a:lnTo>
                  <a:lnTo>
                    <a:pt x="418" y="104"/>
                  </a:lnTo>
                  <a:lnTo>
                    <a:pt x="418" y="102"/>
                  </a:lnTo>
                  <a:lnTo>
                    <a:pt x="416" y="104"/>
                  </a:lnTo>
                  <a:lnTo>
                    <a:pt x="415" y="104"/>
                  </a:lnTo>
                  <a:lnTo>
                    <a:pt x="413" y="104"/>
                  </a:lnTo>
                  <a:lnTo>
                    <a:pt x="411" y="104"/>
                  </a:lnTo>
                  <a:lnTo>
                    <a:pt x="409" y="104"/>
                  </a:lnTo>
                  <a:lnTo>
                    <a:pt x="409" y="104"/>
                  </a:lnTo>
                  <a:lnTo>
                    <a:pt x="407" y="104"/>
                  </a:lnTo>
                  <a:lnTo>
                    <a:pt x="407" y="104"/>
                  </a:lnTo>
                  <a:lnTo>
                    <a:pt x="405" y="102"/>
                  </a:lnTo>
                  <a:lnTo>
                    <a:pt x="405" y="102"/>
                  </a:lnTo>
                  <a:lnTo>
                    <a:pt x="405" y="100"/>
                  </a:lnTo>
                  <a:lnTo>
                    <a:pt x="405" y="100"/>
                  </a:lnTo>
                  <a:lnTo>
                    <a:pt x="407" y="99"/>
                  </a:lnTo>
                  <a:lnTo>
                    <a:pt x="407" y="97"/>
                  </a:lnTo>
                  <a:lnTo>
                    <a:pt x="407" y="97"/>
                  </a:lnTo>
                  <a:lnTo>
                    <a:pt x="409" y="95"/>
                  </a:lnTo>
                  <a:lnTo>
                    <a:pt x="409" y="95"/>
                  </a:lnTo>
                  <a:lnTo>
                    <a:pt x="409" y="93"/>
                  </a:lnTo>
                  <a:lnTo>
                    <a:pt x="409" y="93"/>
                  </a:lnTo>
                  <a:lnTo>
                    <a:pt x="407" y="93"/>
                  </a:lnTo>
                  <a:lnTo>
                    <a:pt x="407" y="93"/>
                  </a:lnTo>
                  <a:lnTo>
                    <a:pt x="407" y="93"/>
                  </a:lnTo>
                  <a:lnTo>
                    <a:pt x="405" y="91"/>
                  </a:lnTo>
                  <a:lnTo>
                    <a:pt x="405" y="91"/>
                  </a:lnTo>
                  <a:lnTo>
                    <a:pt x="405" y="89"/>
                  </a:lnTo>
                  <a:lnTo>
                    <a:pt x="405" y="88"/>
                  </a:lnTo>
                  <a:lnTo>
                    <a:pt x="404" y="88"/>
                  </a:lnTo>
                  <a:lnTo>
                    <a:pt x="404" y="88"/>
                  </a:lnTo>
                  <a:lnTo>
                    <a:pt x="402" y="88"/>
                  </a:lnTo>
                  <a:lnTo>
                    <a:pt x="402" y="88"/>
                  </a:lnTo>
                  <a:lnTo>
                    <a:pt x="400" y="88"/>
                  </a:lnTo>
                  <a:lnTo>
                    <a:pt x="400" y="88"/>
                  </a:lnTo>
                  <a:lnTo>
                    <a:pt x="398" y="86"/>
                  </a:lnTo>
                  <a:lnTo>
                    <a:pt x="398" y="86"/>
                  </a:lnTo>
                  <a:lnTo>
                    <a:pt x="396" y="88"/>
                  </a:lnTo>
                  <a:lnTo>
                    <a:pt x="396" y="88"/>
                  </a:lnTo>
                  <a:lnTo>
                    <a:pt x="395" y="88"/>
                  </a:lnTo>
                  <a:lnTo>
                    <a:pt x="393" y="88"/>
                  </a:lnTo>
                  <a:lnTo>
                    <a:pt x="391" y="86"/>
                  </a:lnTo>
                  <a:lnTo>
                    <a:pt x="389" y="88"/>
                  </a:lnTo>
                  <a:lnTo>
                    <a:pt x="387" y="88"/>
                  </a:lnTo>
                  <a:lnTo>
                    <a:pt x="385" y="88"/>
                  </a:lnTo>
                  <a:lnTo>
                    <a:pt x="384" y="86"/>
                  </a:lnTo>
                  <a:lnTo>
                    <a:pt x="382" y="84"/>
                  </a:lnTo>
                  <a:lnTo>
                    <a:pt x="382" y="84"/>
                  </a:lnTo>
                  <a:lnTo>
                    <a:pt x="380" y="84"/>
                  </a:lnTo>
                  <a:lnTo>
                    <a:pt x="380" y="86"/>
                  </a:lnTo>
                  <a:lnTo>
                    <a:pt x="378" y="86"/>
                  </a:lnTo>
                  <a:lnTo>
                    <a:pt x="378" y="86"/>
                  </a:lnTo>
                  <a:lnTo>
                    <a:pt x="374" y="84"/>
                  </a:lnTo>
                  <a:lnTo>
                    <a:pt x="374" y="84"/>
                  </a:lnTo>
                  <a:lnTo>
                    <a:pt x="373" y="86"/>
                  </a:lnTo>
                  <a:lnTo>
                    <a:pt x="371" y="86"/>
                  </a:lnTo>
                  <a:lnTo>
                    <a:pt x="371" y="84"/>
                  </a:lnTo>
                  <a:lnTo>
                    <a:pt x="371" y="84"/>
                  </a:lnTo>
                  <a:lnTo>
                    <a:pt x="369" y="84"/>
                  </a:lnTo>
                  <a:lnTo>
                    <a:pt x="367" y="84"/>
                  </a:lnTo>
                  <a:lnTo>
                    <a:pt x="367" y="84"/>
                  </a:lnTo>
                  <a:lnTo>
                    <a:pt x="365" y="84"/>
                  </a:lnTo>
                  <a:lnTo>
                    <a:pt x="363" y="86"/>
                  </a:lnTo>
                  <a:lnTo>
                    <a:pt x="363" y="86"/>
                  </a:lnTo>
                  <a:lnTo>
                    <a:pt x="362" y="86"/>
                  </a:lnTo>
                  <a:lnTo>
                    <a:pt x="362" y="84"/>
                  </a:lnTo>
                  <a:lnTo>
                    <a:pt x="362" y="84"/>
                  </a:lnTo>
                  <a:lnTo>
                    <a:pt x="362" y="86"/>
                  </a:lnTo>
                  <a:lnTo>
                    <a:pt x="360" y="88"/>
                  </a:lnTo>
                  <a:lnTo>
                    <a:pt x="360" y="88"/>
                  </a:lnTo>
                  <a:lnTo>
                    <a:pt x="358" y="88"/>
                  </a:lnTo>
                  <a:lnTo>
                    <a:pt x="358" y="88"/>
                  </a:lnTo>
                  <a:lnTo>
                    <a:pt x="356" y="88"/>
                  </a:lnTo>
                  <a:lnTo>
                    <a:pt x="356" y="86"/>
                  </a:lnTo>
                  <a:lnTo>
                    <a:pt x="354" y="86"/>
                  </a:lnTo>
                  <a:lnTo>
                    <a:pt x="354" y="86"/>
                  </a:lnTo>
                  <a:lnTo>
                    <a:pt x="352" y="86"/>
                  </a:lnTo>
                  <a:lnTo>
                    <a:pt x="352" y="86"/>
                  </a:lnTo>
                  <a:lnTo>
                    <a:pt x="351" y="86"/>
                  </a:lnTo>
                  <a:lnTo>
                    <a:pt x="351" y="86"/>
                  </a:lnTo>
                  <a:lnTo>
                    <a:pt x="349" y="86"/>
                  </a:lnTo>
                  <a:lnTo>
                    <a:pt x="349" y="86"/>
                  </a:lnTo>
                  <a:lnTo>
                    <a:pt x="347" y="86"/>
                  </a:lnTo>
                  <a:lnTo>
                    <a:pt x="347" y="86"/>
                  </a:lnTo>
                  <a:lnTo>
                    <a:pt x="345" y="86"/>
                  </a:lnTo>
                  <a:lnTo>
                    <a:pt x="345" y="86"/>
                  </a:lnTo>
                  <a:lnTo>
                    <a:pt x="343" y="86"/>
                  </a:lnTo>
                  <a:lnTo>
                    <a:pt x="343" y="86"/>
                  </a:lnTo>
                  <a:lnTo>
                    <a:pt x="343" y="86"/>
                  </a:lnTo>
                  <a:lnTo>
                    <a:pt x="342" y="86"/>
                  </a:lnTo>
                  <a:lnTo>
                    <a:pt x="340" y="86"/>
                  </a:lnTo>
                  <a:lnTo>
                    <a:pt x="332" y="82"/>
                  </a:lnTo>
                  <a:lnTo>
                    <a:pt x="327" y="80"/>
                  </a:lnTo>
                  <a:lnTo>
                    <a:pt x="325" y="80"/>
                  </a:lnTo>
                  <a:lnTo>
                    <a:pt x="316" y="77"/>
                  </a:lnTo>
                  <a:lnTo>
                    <a:pt x="278" y="73"/>
                  </a:lnTo>
                  <a:lnTo>
                    <a:pt x="243" y="68"/>
                  </a:lnTo>
                  <a:lnTo>
                    <a:pt x="226" y="66"/>
                  </a:lnTo>
                  <a:lnTo>
                    <a:pt x="225" y="66"/>
                  </a:lnTo>
                  <a:lnTo>
                    <a:pt x="225" y="64"/>
                  </a:lnTo>
                  <a:lnTo>
                    <a:pt x="225" y="64"/>
                  </a:lnTo>
                  <a:lnTo>
                    <a:pt x="223" y="60"/>
                  </a:lnTo>
                  <a:lnTo>
                    <a:pt x="221" y="58"/>
                  </a:lnTo>
                  <a:lnTo>
                    <a:pt x="219" y="55"/>
                  </a:lnTo>
                  <a:lnTo>
                    <a:pt x="219" y="53"/>
                  </a:lnTo>
                  <a:lnTo>
                    <a:pt x="217" y="51"/>
                  </a:lnTo>
                  <a:lnTo>
                    <a:pt x="215" y="49"/>
                  </a:lnTo>
                  <a:lnTo>
                    <a:pt x="214" y="47"/>
                  </a:lnTo>
                  <a:lnTo>
                    <a:pt x="214" y="47"/>
                  </a:lnTo>
                  <a:lnTo>
                    <a:pt x="212" y="47"/>
                  </a:lnTo>
                  <a:lnTo>
                    <a:pt x="210" y="47"/>
                  </a:lnTo>
                  <a:lnTo>
                    <a:pt x="210" y="47"/>
                  </a:lnTo>
                  <a:lnTo>
                    <a:pt x="208" y="46"/>
                  </a:lnTo>
                  <a:lnTo>
                    <a:pt x="208" y="46"/>
                  </a:lnTo>
                  <a:lnTo>
                    <a:pt x="208" y="46"/>
                  </a:lnTo>
                  <a:lnTo>
                    <a:pt x="206" y="46"/>
                  </a:lnTo>
                  <a:lnTo>
                    <a:pt x="206" y="46"/>
                  </a:lnTo>
                  <a:lnTo>
                    <a:pt x="206" y="46"/>
                  </a:lnTo>
                  <a:lnTo>
                    <a:pt x="206" y="44"/>
                  </a:lnTo>
                  <a:lnTo>
                    <a:pt x="206" y="44"/>
                  </a:lnTo>
                  <a:lnTo>
                    <a:pt x="204" y="44"/>
                  </a:lnTo>
                  <a:lnTo>
                    <a:pt x="203" y="42"/>
                  </a:lnTo>
                  <a:lnTo>
                    <a:pt x="203" y="44"/>
                  </a:lnTo>
                  <a:lnTo>
                    <a:pt x="203" y="44"/>
                  </a:lnTo>
                  <a:lnTo>
                    <a:pt x="201" y="44"/>
                  </a:lnTo>
                  <a:lnTo>
                    <a:pt x="199" y="46"/>
                  </a:lnTo>
                  <a:lnTo>
                    <a:pt x="199" y="46"/>
                  </a:lnTo>
                  <a:lnTo>
                    <a:pt x="195" y="42"/>
                  </a:lnTo>
                  <a:lnTo>
                    <a:pt x="195" y="42"/>
                  </a:lnTo>
                  <a:lnTo>
                    <a:pt x="195" y="44"/>
                  </a:lnTo>
                  <a:lnTo>
                    <a:pt x="195" y="44"/>
                  </a:lnTo>
                  <a:lnTo>
                    <a:pt x="194" y="44"/>
                  </a:lnTo>
                  <a:lnTo>
                    <a:pt x="194" y="44"/>
                  </a:lnTo>
                  <a:lnTo>
                    <a:pt x="194" y="44"/>
                  </a:lnTo>
                  <a:lnTo>
                    <a:pt x="194" y="44"/>
                  </a:lnTo>
                  <a:lnTo>
                    <a:pt x="192" y="44"/>
                  </a:lnTo>
                  <a:lnTo>
                    <a:pt x="192" y="42"/>
                  </a:lnTo>
                  <a:lnTo>
                    <a:pt x="190" y="42"/>
                  </a:lnTo>
                  <a:lnTo>
                    <a:pt x="190" y="42"/>
                  </a:lnTo>
                  <a:lnTo>
                    <a:pt x="190" y="42"/>
                  </a:lnTo>
                  <a:lnTo>
                    <a:pt x="190" y="42"/>
                  </a:lnTo>
                  <a:lnTo>
                    <a:pt x="188" y="40"/>
                  </a:lnTo>
                  <a:lnTo>
                    <a:pt x="188" y="40"/>
                  </a:lnTo>
                  <a:lnTo>
                    <a:pt x="188" y="40"/>
                  </a:lnTo>
                  <a:lnTo>
                    <a:pt x="188" y="40"/>
                  </a:lnTo>
                  <a:lnTo>
                    <a:pt x="186" y="40"/>
                  </a:lnTo>
                  <a:lnTo>
                    <a:pt x="186" y="42"/>
                  </a:lnTo>
                  <a:lnTo>
                    <a:pt x="186" y="42"/>
                  </a:lnTo>
                  <a:lnTo>
                    <a:pt x="186" y="42"/>
                  </a:lnTo>
                  <a:lnTo>
                    <a:pt x="184" y="42"/>
                  </a:lnTo>
                  <a:lnTo>
                    <a:pt x="183" y="42"/>
                  </a:lnTo>
                  <a:lnTo>
                    <a:pt x="183" y="40"/>
                  </a:lnTo>
                  <a:lnTo>
                    <a:pt x="181" y="40"/>
                  </a:lnTo>
                  <a:lnTo>
                    <a:pt x="179" y="38"/>
                  </a:lnTo>
                  <a:lnTo>
                    <a:pt x="177" y="38"/>
                  </a:lnTo>
                  <a:lnTo>
                    <a:pt x="175" y="36"/>
                  </a:lnTo>
                  <a:lnTo>
                    <a:pt x="175" y="36"/>
                  </a:lnTo>
                  <a:lnTo>
                    <a:pt x="175" y="36"/>
                  </a:lnTo>
                  <a:lnTo>
                    <a:pt x="175" y="36"/>
                  </a:lnTo>
                  <a:lnTo>
                    <a:pt x="175" y="38"/>
                  </a:lnTo>
                  <a:lnTo>
                    <a:pt x="173" y="38"/>
                  </a:lnTo>
                  <a:lnTo>
                    <a:pt x="173" y="38"/>
                  </a:lnTo>
                  <a:lnTo>
                    <a:pt x="173" y="36"/>
                  </a:lnTo>
                  <a:lnTo>
                    <a:pt x="173" y="36"/>
                  </a:lnTo>
                  <a:lnTo>
                    <a:pt x="173" y="36"/>
                  </a:lnTo>
                  <a:lnTo>
                    <a:pt x="173" y="36"/>
                  </a:lnTo>
                  <a:lnTo>
                    <a:pt x="173" y="35"/>
                  </a:lnTo>
                  <a:lnTo>
                    <a:pt x="172" y="35"/>
                  </a:lnTo>
                  <a:lnTo>
                    <a:pt x="172" y="35"/>
                  </a:lnTo>
                  <a:lnTo>
                    <a:pt x="170" y="33"/>
                  </a:lnTo>
                  <a:lnTo>
                    <a:pt x="170" y="33"/>
                  </a:lnTo>
                  <a:lnTo>
                    <a:pt x="166" y="31"/>
                  </a:lnTo>
                  <a:lnTo>
                    <a:pt x="166" y="31"/>
                  </a:lnTo>
                  <a:lnTo>
                    <a:pt x="166" y="31"/>
                  </a:lnTo>
                  <a:lnTo>
                    <a:pt x="166" y="31"/>
                  </a:lnTo>
                  <a:lnTo>
                    <a:pt x="166" y="31"/>
                  </a:lnTo>
                  <a:lnTo>
                    <a:pt x="168" y="33"/>
                  </a:lnTo>
                  <a:lnTo>
                    <a:pt x="168" y="33"/>
                  </a:lnTo>
                  <a:lnTo>
                    <a:pt x="170" y="33"/>
                  </a:lnTo>
                  <a:lnTo>
                    <a:pt x="170" y="33"/>
                  </a:lnTo>
                  <a:lnTo>
                    <a:pt x="170" y="35"/>
                  </a:lnTo>
                  <a:lnTo>
                    <a:pt x="170" y="35"/>
                  </a:lnTo>
                  <a:lnTo>
                    <a:pt x="168" y="35"/>
                  </a:lnTo>
                  <a:lnTo>
                    <a:pt x="168" y="35"/>
                  </a:lnTo>
                  <a:lnTo>
                    <a:pt x="168" y="35"/>
                  </a:lnTo>
                  <a:lnTo>
                    <a:pt x="168" y="35"/>
                  </a:lnTo>
                  <a:lnTo>
                    <a:pt x="166" y="35"/>
                  </a:lnTo>
                  <a:lnTo>
                    <a:pt x="166" y="35"/>
                  </a:lnTo>
                  <a:lnTo>
                    <a:pt x="166" y="35"/>
                  </a:lnTo>
                  <a:lnTo>
                    <a:pt x="164" y="35"/>
                  </a:lnTo>
                  <a:lnTo>
                    <a:pt x="164" y="35"/>
                  </a:lnTo>
                  <a:lnTo>
                    <a:pt x="164" y="35"/>
                  </a:lnTo>
                  <a:lnTo>
                    <a:pt x="164" y="35"/>
                  </a:lnTo>
                  <a:lnTo>
                    <a:pt x="164" y="35"/>
                  </a:lnTo>
                  <a:lnTo>
                    <a:pt x="166" y="35"/>
                  </a:lnTo>
                  <a:lnTo>
                    <a:pt x="166" y="35"/>
                  </a:lnTo>
                  <a:lnTo>
                    <a:pt x="166" y="35"/>
                  </a:lnTo>
                  <a:lnTo>
                    <a:pt x="168" y="35"/>
                  </a:lnTo>
                  <a:lnTo>
                    <a:pt x="168" y="35"/>
                  </a:lnTo>
                  <a:lnTo>
                    <a:pt x="170" y="35"/>
                  </a:lnTo>
                  <a:lnTo>
                    <a:pt x="170" y="35"/>
                  </a:lnTo>
                  <a:lnTo>
                    <a:pt x="170" y="35"/>
                  </a:lnTo>
                  <a:lnTo>
                    <a:pt x="170" y="36"/>
                  </a:lnTo>
                  <a:lnTo>
                    <a:pt x="170" y="36"/>
                  </a:lnTo>
                  <a:lnTo>
                    <a:pt x="170" y="36"/>
                  </a:lnTo>
                  <a:lnTo>
                    <a:pt x="170" y="36"/>
                  </a:lnTo>
                  <a:lnTo>
                    <a:pt x="170" y="36"/>
                  </a:lnTo>
                  <a:lnTo>
                    <a:pt x="168" y="36"/>
                  </a:lnTo>
                  <a:lnTo>
                    <a:pt x="168" y="36"/>
                  </a:lnTo>
                  <a:lnTo>
                    <a:pt x="168" y="36"/>
                  </a:lnTo>
                  <a:lnTo>
                    <a:pt x="166" y="36"/>
                  </a:lnTo>
                  <a:lnTo>
                    <a:pt x="166" y="36"/>
                  </a:lnTo>
                  <a:lnTo>
                    <a:pt x="166" y="36"/>
                  </a:lnTo>
                  <a:lnTo>
                    <a:pt x="166" y="36"/>
                  </a:lnTo>
                  <a:lnTo>
                    <a:pt x="164" y="36"/>
                  </a:lnTo>
                  <a:lnTo>
                    <a:pt x="164" y="38"/>
                  </a:lnTo>
                  <a:lnTo>
                    <a:pt x="164" y="38"/>
                  </a:lnTo>
                  <a:lnTo>
                    <a:pt x="164" y="38"/>
                  </a:lnTo>
                  <a:lnTo>
                    <a:pt x="164" y="38"/>
                  </a:lnTo>
                  <a:lnTo>
                    <a:pt x="164" y="40"/>
                  </a:lnTo>
                  <a:lnTo>
                    <a:pt x="164" y="40"/>
                  </a:lnTo>
                  <a:lnTo>
                    <a:pt x="162" y="40"/>
                  </a:lnTo>
                  <a:lnTo>
                    <a:pt x="162" y="40"/>
                  </a:lnTo>
                  <a:lnTo>
                    <a:pt x="162" y="40"/>
                  </a:lnTo>
                  <a:lnTo>
                    <a:pt x="161" y="42"/>
                  </a:lnTo>
                  <a:lnTo>
                    <a:pt x="161" y="42"/>
                  </a:lnTo>
                  <a:lnTo>
                    <a:pt x="159" y="42"/>
                  </a:lnTo>
                  <a:lnTo>
                    <a:pt x="157" y="44"/>
                  </a:lnTo>
                  <a:lnTo>
                    <a:pt x="155" y="44"/>
                  </a:lnTo>
                  <a:lnTo>
                    <a:pt x="155" y="44"/>
                  </a:lnTo>
                  <a:lnTo>
                    <a:pt x="155" y="46"/>
                  </a:lnTo>
                  <a:lnTo>
                    <a:pt x="153" y="46"/>
                  </a:lnTo>
                  <a:lnTo>
                    <a:pt x="153" y="46"/>
                  </a:lnTo>
                  <a:lnTo>
                    <a:pt x="153" y="47"/>
                  </a:lnTo>
                  <a:lnTo>
                    <a:pt x="153" y="47"/>
                  </a:lnTo>
                  <a:lnTo>
                    <a:pt x="152" y="47"/>
                  </a:lnTo>
                  <a:lnTo>
                    <a:pt x="152" y="47"/>
                  </a:lnTo>
                  <a:lnTo>
                    <a:pt x="152" y="46"/>
                  </a:lnTo>
                  <a:lnTo>
                    <a:pt x="152" y="46"/>
                  </a:lnTo>
                  <a:lnTo>
                    <a:pt x="152" y="46"/>
                  </a:lnTo>
                  <a:lnTo>
                    <a:pt x="152" y="46"/>
                  </a:lnTo>
                  <a:lnTo>
                    <a:pt x="152" y="44"/>
                  </a:lnTo>
                  <a:lnTo>
                    <a:pt x="152" y="44"/>
                  </a:lnTo>
                  <a:lnTo>
                    <a:pt x="152" y="42"/>
                  </a:lnTo>
                  <a:lnTo>
                    <a:pt x="152" y="42"/>
                  </a:lnTo>
                  <a:lnTo>
                    <a:pt x="152" y="40"/>
                  </a:lnTo>
                  <a:lnTo>
                    <a:pt x="152" y="40"/>
                  </a:lnTo>
                  <a:lnTo>
                    <a:pt x="152" y="38"/>
                  </a:lnTo>
                  <a:lnTo>
                    <a:pt x="153" y="38"/>
                  </a:lnTo>
                  <a:lnTo>
                    <a:pt x="153" y="38"/>
                  </a:lnTo>
                  <a:lnTo>
                    <a:pt x="153" y="38"/>
                  </a:lnTo>
                  <a:lnTo>
                    <a:pt x="153" y="36"/>
                  </a:lnTo>
                  <a:lnTo>
                    <a:pt x="153" y="36"/>
                  </a:lnTo>
                  <a:lnTo>
                    <a:pt x="155" y="36"/>
                  </a:lnTo>
                  <a:lnTo>
                    <a:pt x="155" y="35"/>
                  </a:lnTo>
                  <a:lnTo>
                    <a:pt x="155" y="35"/>
                  </a:lnTo>
                  <a:lnTo>
                    <a:pt x="155" y="33"/>
                  </a:lnTo>
                  <a:lnTo>
                    <a:pt x="157" y="33"/>
                  </a:lnTo>
                  <a:lnTo>
                    <a:pt x="157" y="33"/>
                  </a:lnTo>
                  <a:lnTo>
                    <a:pt x="157" y="31"/>
                  </a:lnTo>
                  <a:lnTo>
                    <a:pt x="157" y="31"/>
                  </a:lnTo>
                  <a:lnTo>
                    <a:pt x="155" y="29"/>
                  </a:lnTo>
                  <a:lnTo>
                    <a:pt x="155" y="29"/>
                  </a:lnTo>
                  <a:lnTo>
                    <a:pt x="155" y="29"/>
                  </a:lnTo>
                  <a:lnTo>
                    <a:pt x="153" y="29"/>
                  </a:lnTo>
                  <a:lnTo>
                    <a:pt x="153" y="27"/>
                  </a:lnTo>
                  <a:lnTo>
                    <a:pt x="153" y="27"/>
                  </a:lnTo>
                  <a:lnTo>
                    <a:pt x="153" y="27"/>
                  </a:lnTo>
                  <a:lnTo>
                    <a:pt x="153" y="25"/>
                  </a:lnTo>
                  <a:lnTo>
                    <a:pt x="153" y="25"/>
                  </a:lnTo>
                  <a:lnTo>
                    <a:pt x="153" y="25"/>
                  </a:lnTo>
                  <a:lnTo>
                    <a:pt x="153" y="25"/>
                  </a:lnTo>
                  <a:lnTo>
                    <a:pt x="155" y="24"/>
                  </a:lnTo>
                  <a:lnTo>
                    <a:pt x="155" y="24"/>
                  </a:lnTo>
                  <a:lnTo>
                    <a:pt x="155" y="24"/>
                  </a:lnTo>
                  <a:lnTo>
                    <a:pt x="155" y="24"/>
                  </a:lnTo>
                  <a:lnTo>
                    <a:pt x="155" y="24"/>
                  </a:lnTo>
                  <a:lnTo>
                    <a:pt x="155" y="24"/>
                  </a:lnTo>
                  <a:lnTo>
                    <a:pt x="155" y="22"/>
                  </a:lnTo>
                  <a:lnTo>
                    <a:pt x="155" y="22"/>
                  </a:lnTo>
                  <a:lnTo>
                    <a:pt x="155" y="22"/>
                  </a:lnTo>
                  <a:lnTo>
                    <a:pt x="155" y="22"/>
                  </a:lnTo>
                  <a:lnTo>
                    <a:pt x="155" y="22"/>
                  </a:lnTo>
                  <a:lnTo>
                    <a:pt x="155" y="22"/>
                  </a:lnTo>
                  <a:lnTo>
                    <a:pt x="155" y="22"/>
                  </a:lnTo>
                  <a:lnTo>
                    <a:pt x="157" y="20"/>
                  </a:lnTo>
                  <a:lnTo>
                    <a:pt x="157" y="20"/>
                  </a:lnTo>
                  <a:lnTo>
                    <a:pt x="157" y="20"/>
                  </a:lnTo>
                  <a:lnTo>
                    <a:pt x="157" y="20"/>
                  </a:lnTo>
                  <a:lnTo>
                    <a:pt x="157" y="18"/>
                  </a:lnTo>
                  <a:lnTo>
                    <a:pt x="157" y="18"/>
                  </a:lnTo>
                  <a:lnTo>
                    <a:pt x="157" y="18"/>
                  </a:lnTo>
                  <a:lnTo>
                    <a:pt x="159" y="16"/>
                  </a:lnTo>
                  <a:lnTo>
                    <a:pt x="159" y="16"/>
                  </a:lnTo>
                  <a:lnTo>
                    <a:pt x="159" y="16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9" y="13"/>
                  </a:lnTo>
                  <a:lnTo>
                    <a:pt x="159" y="13"/>
                  </a:lnTo>
                  <a:lnTo>
                    <a:pt x="159" y="13"/>
                  </a:lnTo>
                  <a:lnTo>
                    <a:pt x="159" y="13"/>
                  </a:lnTo>
                  <a:lnTo>
                    <a:pt x="159" y="11"/>
                  </a:lnTo>
                  <a:lnTo>
                    <a:pt x="161" y="11"/>
                  </a:lnTo>
                  <a:lnTo>
                    <a:pt x="161" y="11"/>
                  </a:lnTo>
                  <a:lnTo>
                    <a:pt x="159" y="11"/>
                  </a:lnTo>
                  <a:lnTo>
                    <a:pt x="159" y="9"/>
                  </a:lnTo>
                  <a:lnTo>
                    <a:pt x="159" y="9"/>
                  </a:lnTo>
                  <a:lnTo>
                    <a:pt x="159" y="9"/>
                  </a:lnTo>
                  <a:lnTo>
                    <a:pt x="159" y="9"/>
                  </a:lnTo>
                  <a:lnTo>
                    <a:pt x="159" y="9"/>
                  </a:lnTo>
                  <a:lnTo>
                    <a:pt x="159" y="7"/>
                  </a:lnTo>
                  <a:lnTo>
                    <a:pt x="161" y="7"/>
                  </a:lnTo>
                  <a:lnTo>
                    <a:pt x="161" y="9"/>
                  </a:lnTo>
                  <a:lnTo>
                    <a:pt x="161" y="7"/>
                  </a:lnTo>
                  <a:lnTo>
                    <a:pt x="161" y="7"/>
                  </a:lnTo>
                  <a:lnTo>
                    <a:pt x="161" y="7"/>
                  </a:lnTo>
                  <a:lnTo>
                    <a:pt x="161" y="7"/>
                  </a:lnTo>
                  <a:lnTo>
                    <a:pt x="161" y="7"/>
                  </a:lnTo>
                  <a:lnTo>
                    <a:pt x="161" y="5"/>
                  </a:lnTo>
                  <a:lnTo>
                    <a:pt x="159" y="5"/>
                  </a:lnTo>
                  <a:lnTo>
                    <a:pt x="159" y="5"/>
                  </a:lnTo>
                  <a:lnTo>
                    <a:pt x="159" y="5"/>
                  </a:lnTo>
                  <a:lnTo>
                    <a:pt x="159" y="5"/>
                  </a:lnTo>
                  <a:lnTo>
                    <a:pt x="157" y="4"/>
                  </a:lnTo>
                  <a:lnTo>
                    <a:pt x="157" y="4"/>
                  </a:lnTo>
                  <a:lnTo>
                    <a:pt x="157" y="4"/>
                  </a:lnTo>
                  <a:lnTo>
                    <a:pt x="157" y="2"/>
                  </a:lnTo>
                  <a:lnTo>
                    <a:pt x="155" y="2"/>
                  </a:lnTo>
                  <a:lnTo>
                    <a:pt x="155" y="2"/>
                  </a:lnTo>
                  <a:lnTo>
                    <a:pt x="155" y="2"/>
                  </a:lnTo>
                  <a:lnTo>
                    <a:pt x="155" y="4"/>
                  </a:lnTo>
                  <a:lnTo>
                    <a:pt x="153" y="4"/>
                  </a:lnTo>
                  <a:lnTo>
                    <a:pt x="153" y="2"/>
                  </a:lnTo>
                  <a:lnTo>
                    <a:pt x="153" y="2"/>
                  </a:lnTo>
                  <a:lnTo>
                    <a:pt x="153" y="2"/>
                  </a:lnTo>
                  <a:lnTo>
                    <a:pt x="153" y="2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2" y="0"/>
                  </a:lnTo>
                  <a:lnTo>
                    <a:pt x="152" y="0"/>
                  </a:lnTo>
                  <a:lnTo>
                    <a:pt x="150" y="0"/>
                  </a:lnTo>
                  <a:lnTo>
                    <a:pt x="150" y="0"/>
                  </a:lnTo>
                  <a:lnTo>
                    <a:pt x="150" y="0"/>
                  </a:lnTo>
                  <a:lnTo>
                    <a:pt x="150" y="2"/>
                  </a:lnTo>
                  <a:lnTo>
                    <a:pt x="150" y="2"/>
                  </a:lnTo>
                  <a:lnTo>
                    <a:pt x="150" y="2"/>
                  </a:lnTo>
                  <a:lnTo>
                    <a:pt x="150" y="2"/>
                  </a:lnTo>
                  <a:lnTo>
                    <a:pt x="148" y="2"/>
                  </a:lnTo>
                  <a:lnTo>
                    <a:pt x="148" y="2"/>
                  </a:lnTo>
                  <a:lnTo>
                    <a:pt x="148" y="4"/>
                  </a:lnTo>
                  <a:lnTo>
                    <a:pt x="146" y="4"/>
                  </a:lnTo>
                  <a:lnTo>
                    <a:pt x="146" y="4"/>
                  </a:lnTo>
                  <a:lnTo>
                    <a:pt x="146" y="4"/>
                  </a:lnTo>
                  <a:lnTo>
                    <a:pt x="146" y="4"/>
                  </a:lnTo>
                  <a:lnTo>
                    <a:pt x="144" y="4"/>
                  </a:lnTo>
                  <a:lnTo>
                    <a:pt x="144" y="4"/>
                  </a:lnTo>
                  <a:lnTo>
                    <a:pt x="144" y="4"/>
                  </a:lnTo>
                  <a:lnTo>
                    <a:pt x="142" y="4"/>
                  </a:lnTo>
                  <a:lnTo>
                    <a:pt x="142" y="4"/>
                  </a:lnTo>
                  <a:lnTo>
                    <a:pt x="142" y="4"/>
                  </a:lnTo>
                  <a:lnTo>
                    <a:pt x="142" y="4"/>
                  </a:lnTo>
                  <a:lnTo>
                    <a:pt x="142" y="4"/>
                  </a:lnTo>
                  <a:lnTo>
                    <a:pt x="142" y="5"/>
                  </a:lnTo>
                  <a:lnTo>
                    <a:pt x="142" y="5"/>
                  </a:lnTo>
                  <a:lnTo>
                    <a:pt x="141" y="5"/>
                  </a:lnTo>
                  <a:lnTo>
                    <a:pt x="141" y="5"/>
                  </a:lnTo>
                  <a:lnTo>
                    <a:pt x="141" y="7"/>
                  </a:lnTo>
                  <a:lnTo>
                    <a:pt x="141" y="7"/>
                  </a:lnTo>
                  <a:lnTo>
                    <a:pt x="139" y="7"/>
                  </a:lnTo>
                  <a:lnTo>
                    <a:pt x="139" y="7"/>
                  </a:lnTo>
                  <a:lnTo>
                    <a:pt x="139" y="7"/>
                  </a:lnTo>
                  <a:lnTo>
                    <a:pt x="139" y="7"/>
                  </a:lnTo>
                  <a:lnTo>
                    <a:pt x="137" y="9"/>
                  </a:lnTo>
                  <a:lnTo>
                    <a:pt x="137" y="9"/>
                  </a:lnTo>
                  <a:lnTo>
                    <a:pt x="137" y="9"/>
                  </a:lnTo>
                  <a:lnTo>
                    <a:pt x="137" y="9"/>
                  </a:lnTo>
                  <a:lnTo>
                    <a:pt x="137" y="9"/>
                  </a:lnTo>
                  <a:lnTo>
                    <a:pt x="137" y="11"/>
                  </a:lnTo>
                  <a:lnTo>
                    <a:pt x="137" y="11"/>
                  </a:lnTo>
                  <a:lnTo>
                    <a:pt x="137" y="11"/>
                  </a:lnTo>
                  <a:lnTo>
                    <a:pt x="137" y="13"/>
                  </a:lnTo>
                  <a:lnTo>
                    <a:pt x="135" y="13"/>
                  </a:lnTo>
                  <a:lnTo>
                    <a:pt x="135" y="13"/>
                  </a:lnTo>
                  <a:lnTo>
                    <a:pt x="135" y="13"/>
                  </a:lnTo>
                  <a:lnTo>
                    <a:pt x="135" y="13"/>
                  </a:lnTo>
                  <a:lnTo>
                    <a:pt x="133" y="13"/>
                  </a:lnTo>
                  <a:lnTo>
                    <a:pt x="133" y="13"/>
                  </a:lnTo>
                  <a:lnTo>
                    <a:pt x="133" y="13"/>
                  </a:lnTo>
                  <a:lnTo>
                    <a:pt x="133" y="13"/>
                  </a:lnTo>
                  <a:lnTo>
                    <a:pt x="133" y="15"/>
                  </a:lnTo>
                  <a:lnTo>
                    <a:pt x="131" y="15"/>
                  </a:lnTo>
                  <a:lnTo>
                    <a:pt x="133" y="15"/>
                  </a:lnTo>
                  <a:lnTo>
                    <a:pt x="131" y="16"/>
                  </a:lnTo>
                  <a:lnTo>
                    <a:pt x="131" y="16"/>
                  </a:lnTo>
                  <a:lnTo>
                    <a:pt x="131" y="16"/>
                  </a:lnTo>
                  <a:lnTo>
                    <a:pt x="130" y="16"/>
                  </a:lnTo>
                  <a:lnTo>
                    <a:pt x="130" y="16"/>
                  </a:lnTo>
                  <a:lnTo>
                    <a:pt x="130" y="16"/>
                  </a:lnTo>
                  <a:lnTo>
                    <a:pt x="130" y="15"/>
                  </a:lnTo>
                  <a:lnTo>
                    <a:pt x="130" y="15"/>
                  </a:lnTo>
                  <a:lnTo>
                    <a:pt x="130" y="15"/>
                  </a:lnTo>
                  <a:lnTo>
                    <a:pt x="130" y="15"/>
                  </a:lnTo>
                  <a:lnTo>
                    <a:pt x="128" y="15"/>
                  </a:lnTo>
                  <a:lnTo>
                    <a:pt x="128" y="15"/>
                  </a:lnTo>
                  <a:lnTo>
                    <a:pt x="128" y="15"/>
                  </a:lnTo>
                  <a:lnTo>
                    <a:pt x="128" y="16"/>
                  </a:lnTo>
                  <a:lnTo>
                    <a:pt x="128" y="16"/>
                  </a:lnTo>
                  <a:lnTo>
                    <a:pt x="128" y="16"/>
                  </a:lnTo>
                  <a:lnTo>
                    <a:pt x="128" y="16"/>
                  </a:lnTo>
                  <a:lnTo>
                    <a:pt x="128" y="16"/>
                  </a:lnTo>
                  <a:lnTo>
                    <a:pt x="128" y="16"/>
                  </a:lnTo>
                  <a:lnTo>
                    <a:pt x="126" y="18"/>
                  </a:lnTo>
                  <a:lnTo>
                    <a:pt x="126" y="18"/>
                  </a:lnTo>
                  <a:lnTo>
                    <a:pt x="124" y="18"/>
                  </a:lnTo>
                  <a:lnTo>
                    <a:pt x="124" y="16"/>
                  </a:lnTo>
                  <a:lnTo>
                    <a:pt x="124" y="16"/>
                  </a:lnTo>
                  <a:lnTo>
                    <a:pt x="124" y="16"/>
                  </a:lnTo>
                  <a:lnTo>
                    <a:pt x="124" y="16"/>
                  </a:lnTo>
                  <a:lnTo>
                    <a:pt x="124" y="15"/>
                  </a:lnTo>
                  <a:lnTo>
                    <a:pt x="124" y="15"/>
                  </a:lnTo>
                  <a:lnTo>
                    <a:pt x="126" y="15"/>
                  </a:lnTo>
                  <a:lnTo>
                    <a:pt x="124" y="13"/>
                  </a:lnTo>
                  <a:lnTo>
                    <a:pt x="124" y="13"/>
                  </a:lnTo>
                  <a:lnTo>
                    <a:pt x="124" y="13"/>
                  </a:lnTo>
                  <a:lnTo>
                    <a:pt x="124" y="15"/>
                  </a:lnTo>
                  <a:lnTo>
                    <a:pt x="122" y="15"/>
                  </a:lnTo>
                  <a:lnTo>
                    <a:pt x="122" y="15"/>
                  </a:lnTo>
                  <a:lnTo>
                    <a:pt x="122" y="16"/>
                  </a:lnTo>
                  <a:lnTo>
                    <a:pt x="122" y="16"/>
                  </a:lnTo>
                  <a:lnTo>
                    <a:pt x="122" y="16"/>
                  </a:lnTo>
                  <a:lnTo>
                    <a:pt x="120" y="16"/>
                  </a:lnTo>
                  <a:lnTo>
                    <a:pt x="120" y="16"/>
                  </a:lnTo>
                  <a:lnTo>
                    <a:pt x="120" y="18"/>
                  </a:lnTo>
                  <a:lnTo>
                    <a:pt x="120" y="18"/>
                  </a:lnTo>
                  <a:lnTo>
                    <a:pt x="119" y="20"/>
                  </a:lnTo>
                  <a:lnTo>
                    <a:pt x="119" y="20"/>
                  </a:lnTo>
                  <a:lnTo>
                    <a:pt x="119" y="20"/>
                  </a:lnTo>
                  <a:lnTo>
                    <a:pt x="119" y="20"/>
                  </a:lnTo>
                  <a:lnTo>
                    <a:pt x="117" y="20"/>
                  </a:lnTo>
                  <a:lnTo>
                    <a:pt x="117" y="20"/>
                  </a:lnTo>
                  <a:lnTo>
                    <a:pt x="115" y="22"/>
                  </a:lnTo>
                  <a:lnTo>
                    <a:pt x="115" y="22"/>
                  </a:lnTo>
                  <a:lnTo>
                    <a:pt x="113" y="22"/>
                  </a:lnTo>
                  <a:lnTo>
                    <a:pt x="113" y="24"/>
                  </a:lnTo>
                  <a:lnTo>
                    <a:pt x="111" y="25"/>
                  </a:lnTo>
                  <a:lnTo>
                    <a:pt x="111" y="25"/>
                  </a:lnTo>
                  <a:lnTo>
                    <a:pt x="111" y="25"/>
                  </a:lnTo>
                  <a:lnTo>
                    <a:pt x="111" y="25"/>
                  </a:lnTo>
                  <a:lnTo>
                    <a:pt x="109" y="27"/>
                  </a:lnTo>
                  <a:lnTo>
                    <a:pt x="109" y="27"/>
                  </a:lnTo>
                  <a:lnTo>
                    <a:pt x="109" y="27"/>
                  </a:lnTo>
                  <a:lnTo>
                    <a:pt x="109" y="27"/>
                  </a:lnTo>
                  <a:lnTo>
                    <a:pt x="109" y="27"/>
                  </a:lnTo>
                  <a:lnTo>
                    <a:pt x="109" y="27"/>
                  </a:lnTo>
                  <a:lnTo>
                    <a:pt x="109" y="29"/>
                  </a:lnTo>
                  <a:lnTo>
                    <a:pt x="109" y="29"/>
                  </a:lnTo>
                  <a:lnTo>
                    <a:pt x="108" y="29"/>
                  </a:lnTo>
                  <a:lnTo>
                    <a:pt x="109" y="29"/>
                  </a:lnTo>
                  <a:lnTo>
                    <a:pt x="109" y="27"/>
                  </a:lnTo>
                  <a:lnTo>
                    <a:pt x="108" y="27"/>
                  </a:lnTo>
                  <a:lnTo>
                    <a:pt x="108" y="27"/>
                  </a:lnTo>
                  <a:lnTo>
                    <a:pt x="108" y="27"/>
                  </a:lnTo>
                  <a:lnTo>
                    <a:pt x="108" y="27"/>
                  </a:lnTo>
                  <a:lnTo>
                    <a:pt x="108" y="27"/>
                  </a:lnTo>
                  <a:lnTo>
                    <a:pt x="106" y="29"/>
                  </a:lnTo>
                  <a:lnTo>
                    <a:pt x="106" y="29"/>
                  </a:lnTo>
                  <a:lnTo>
                    <a:pt x="104" y="31"/>
                  </a:lnTo>
                  <a:lnTo>
                    <a:pt x="102" y="31"/>
                  </a:lnTo>
                  <a:lnTo>
                    <a:pt x="100" y="33"/>
                  </a:lnTo>
                  <a:lnTo>
                    <a:pt x="99" y="33"/>
                  </a:lnTo>
                  <a:lnTo>
                    <a:pt x="97" y="33"/>
                  </a:lnTo>
                  <a:lnTo>
                    <a:pt x="97" y="33"/>
                  </a:lnTo>
                  <a:lnTo>
                    <a:pt x="95" y="33"/>
                  </a:lnTo>
                  <a:lnTo>
                    <a:pt x="95" y="33"/>
                  </a:lnTo>
                  <a:lnTo>
                    <a:pt x="93" y="33"/>
                  </a:lnTo>
                  <a:lnTo>
                    <a:pt x="95" y="35"/>
                  </a:lnTo>
                  <a:lnTo>
                    <a:pt x="93" y="35"/>
                  </a:lnTo>
                  <a:lnTo>
                    <a:pt x="93" y="35"/>
                  </a:lnTo>
                  <a:lnTo>
                    <a:pt x="91" y="35"/>
                  </a:lnTo>
                  <a:lnTo>
                    <a:pt x="91" y="35"/>
                  </a:lnTo>
                  <a:lnTo>
                    <a:pt x="89" y="36"/>
                  </a:lnTo>
                  <a:lnTo>
                    <a:pt x="88" y="38"/>
                  </a:lnTo>
                  <a:lnTo>
                    <a:pt x="86" y="38"/>
                  </a:lnTo>
                  <a:lnTo>
                    <a:pt x="84" y="38"/>
                  </a:lnTo>
                  <a:lnTo>
                    <a:pt x="84" y="40"/>
                  </a:lnTo>
                  <a:lnTo>
                    <a:pt x="82" y="40"/>
                  </a:lnTo>
                  <a:lnTo>
                    <a:pt x="82" y="40"/>
                  </a:lnTo>
                  <a:lnTo>
                    <a:pt x="80" y="40"/>
                  </a:lnTo>
                  <a:lnTo>
                    <a:pt x="80" y="42"/>
                  </a:lnTo>
                  <a:lnTo>
                    <a:pt x="78" y="42"/>
                  </a:lnTo>
                  <a:lnTo>
                    <a:pt x="78" y="44"/>
                  </a:lnTo>
                  <a:lnTo>
                    <a:pt x="77" y="44"/>
                  </a:lnTo>
                  <a:lnTo>
                    <a:pt x="75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1" y="46"/>
                  </a:lnTo>
                  <a:lnTo>
                    <a:pt x="71" y="46"/>
                  </a:lnTo>
                  <a:lnTo>
                    <a:pt x="71" y="46"/>
                  </a:lnTo>
                  <a:lnTo>
                    <a:pt x="71" y="46"/>
                  </a:lnTo>
                  <a:lnTo>
                    <a:pt x="69" y="46"/>
                  </a:lnTo>
                  <a:lnTo>
                    <a:pt x="69" y="46"/>
                  </a:lnTo>
                  <a:lnTo>
                    <a:pt x="69" y="46"/>
                  </a:lnTo>
                  <a:lnTo>
                    <a:pt x="69" y="46"/>
                  </a:lnTo>
                  <a:lnTo>
                    <a:pt x="69" y="46"/>
                  </a:lnTo>
                  <a:lnTo>
                    <a:pt x="67" y="46"/>
                  </a:lnTo>
                  <a:lnTo>
                    <a:pt x="66" y="46"/>
                  </a:lnTo>
                  <a:lnTo>
                    <a:pt x="64" y="47"/>
                  </a:lnTo>
                  <a:lnTo>
                    <a:pt x="64" y="47"/>
                  </a:lnTo>
                  <a:lnTo>
                    <a:pt x="62" y="47"/>
                  </a:lnTo>
                  <a:lnTo>
                    <a:pt x="62" y="47"/>
                  </a:lnTo>
                  <a:lnTo>
                    <a:pt x="60" y="46"/>
                  </a:lnTo>
                  <a:lnTo>
                    <a:pt x="60" y="46"/>
                  </a:lnTo>
                  <a:lnTo>
                    <a:pt x="58" y="46"/>
                  </a:lnTo>
                  <a:lnTo>
                    <a:pt x="58" y="46"/>
                  </a:lnTo>
                  <a:lnTo>
                    <a:pt x="58" y="46"/>
                  </a:lnTo>
                  <a:lnTo>
                    <a:pt x="58" y="46"/>
                  </a:lnTo>
                  <a:lnTo>
                    <a:pt x="58" y="46"/>
                  </a:lnTo>
                  <a:lnTo>
                    <a:pt x="58" y="46"/>
                  </a:lnTo>
                  <a:lnTo>
                    <a:pt x="60" y="46"/>
                  </a:lnTo>
                  <a:lnTo>
                    <a:pt x="60" y="47"/>
                  </a:lnTo>
                  <a:lnTo>
                    <a:pt x="60" y="47"/>
                  </a:lnTo>
                  <a:lnTo>
                    <a:pt x="60" y="47"/>
                  </a:lnTo>
                  <a:lnTo>
                    <a:pt x="60" y="47"/>
                  </a:lnTo>
                  <a:lnTo>
                    <a:pt x="58" y="47"/>
                  </a:lnTo>
                  <a:lnTo>
                    <a:pt x="58" y="47"/>
                  </a:lnTo>
                  <a:lnTo>
                    <a:pt x="58" y="47"/>
                  </a:lnTo>
                  <a:lnTo>
                    <a:pt x="58" y="47"/>
                  </a:lnTo>
                  <a:lnTo>
                    <a:pt x="58" y="46"/>
                  </a:lnTo>
                  <a:lnTo>
                    <a:pt x="58" y="46"/>
                  </a:lnTo>
                  <a:lnTo>
                    <a:pt x="56" y="46"/>
                  </a:lnTo>
                  <a:lnTo>
                    <a:pt x="56" y="46"/>
                  </a:lnTo>
                  <a:lnTo>
                    <a:pt x="56" y="46"/>
                  </a:lnTo>
                  <a:lnTo>
                    <a:pt x="56" y="46"/>
                  </a:lnTo>
                  <a:lnTo>
                    <a:pt x="55" y="44"/>
                  </a:lnTo>
                  <a:lnTo>
                    <a:pt x="53" y="44"/>
                  </a:lnTo>
                  <a:lnTo>
                    <a:pt x="51" y="42"/>
                  </a:lnTo>
                  <a:lnTo>
                    <a:pt x="51" y="40"/>
                  </a:lnTo>
                  <a:lnTo>
                    <a:pt x="49" y="38"/>
                  </a:lnTo>
                  <a:lnTo>
                    <a:pt x="49" y="40"/>
                  </a:lnTo>
                  <a:lnTo>
                    <a:pt x="49" y="38"/>
                  </a:lnTo>
                  <a:lnTo>
                    <a:pt x="49" y="40"/>
                  </a:lnTo>
                  <a:lnTo>
                    <a:pt x="47" y="4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86"/>
            <p:cNvSpPr>
              <a:spLocks/>
            </p:cNvSpPr>
            <p:nvPr userDrawn="1"/>
          </p:nvSpPr>
          <p:spPr bwMode="auto">
            <a:xfrm>
              <a:off x="7521575" y="1866900"/>
              <a:ext cx="17463" cy="98425"/>
            </a:xfrm>
            <a:custGeom>
              <a:avLst/>
              <a:gdLst/>
              <a:ahLst/>
              <a:cxnLst>
                <a:cxn ang="0">
                  <a:pos x="9" y="3"/>
                </a:cxn>
                <a:cxn ang="0">
                  <a:pos x="9" y="7"/>
                </a:cxn>
                <a:cxn ang="0">
                  <a:pos x="9" y="14"/>
                </a:cxn>
                <a:cxn ang="0">
                  <a:pos x="9" y="18"/>
                </a:cxn>
                <a:cxn ang="0">
                  <a:pos x="9" y="23"/>
                </a:cxn>
                <a:cxn ang="0">
                  <a:pos x="9" y="31"/>
                </a:cxn>
                <a:cxn ang="0">
                  <a:pos x="9" y="36"/>
                </a:cxn>
                <a:cxn ang="0">
                  <a:pos x="7" y="42"/>
                </a:cxn>
                <a:cxn ang="0">
                  <a:pos x="5" y="45"/>
                </a:cxn>
                <a:cxn ang="0">
                  <a:pos x="5" y="51"/>
                </a:cxn>
                <a:cxn ang="0">
                  <a:pos x="3" y="56"/>
                </a:cxn>
                <a:cxn ang="0">
                  <a:pos x="3" y="60"/>
                </a:cxn>
                <a:cxn ang="0">
                  <a:pos x="2" y="62"/>
                </a:cxn>
                <a:cxn ang="0">
                  <a:pos x="0" y="62"/>
                </a:cxn>
                <a:cxn ang="0">
                  <a:pos x="0" y="62"/>
                </a:cxn>
                <a:cxn ang="0">
                  <a:pos x="2" y="60"/>
                </a:cxn>
                <a:cxn ang="0">
                  <a:pos x="3" y="58"/>
                </a:cxn>
                <a:cxn ang="0">
                  <a:pos x="0" y="58"/>
                </a:cxn>
                <a:cxn ang="0">
                  <a:pos x="0" y="60"/>
                </a:cxn>
                <a:cxn ang="0">
                  <a:pos x="0" y="58"/>
                </a:cxn>
                <a:cxn ang="0">
                  <a:pos x="0" y="56"/>
                </a:cxn>
                <a:cxn ang="0">
                  <a:pos x="2" y="55"/>
                </a:cxn>
                <a:cxn ang="0">
                  <a:pos x="3" y="53"/>
                </a:cxn>
                <a:cxn ang="0">
                  <a:pos x="3" y="51"/>
                </a:cxn>
                <a:cxn ang="0">
                  <a:pos x="3" y="47"/>
                </a:cxn>
                <a:cxn ang="0">
                  <a:pos x="3" y="47"/>
                </a:cxn>
                <a:cxn ang="0">
                  <a:pos x="2" y="45"/>
                </a:cxn>
                <a:cxn ang="0">
                  <a:pos x="3" y="45"/>
                </a:cxn>
                <a:cxn ang="0">
                  <a:pos x="3" y="44"/>
                </a:cxn>
                <a:cxn ang="0">
                  <a:pos x="3" y="44"/>
                </a:cxn>
                <a:cxn ang="0">
                  <a:pos x="5" y="42"/>
                </a:cxn>
                <a:cxn ang="0">
                  <a:pos x="5" y="40"/>
                </a:cxn>
                <a:cxn ang="0">
                  <a:pos x="7" y="36"/>
                </a:cxn>
                <a:cxn ang="0">
                  <a:pos x="7" y="36"/>
                </a:cxn>
                <a:cxn ang="0">
                  <a:pos x="7" y="34"/>
                </a:cxn>
                <a:cxn ang="0">
                  <a:pos x="7" y="34"/>
                </a:cxn>
                <a:cxn ang="0">
                  <a:pos x="7" y="33"/>
                </a:cxn>
                <a:cxn ang="0">
                  <a:pos x="5" y="33"/>
                </a:cxn>
                <a:cxn ang="0">
                  <a:pos x="7" y="31"/>
                </a:cxn>
                <a:cxn ang="0">
                  <a:pos x="7" y="29"/>
                </a:cxn>
                <a:cxn ang="0">
                  <a:pos x="7" y="23"/>
                </a:cxn>
                <a:cxn ang="0">
                  <a:pos x="7" y="22"/>
                </a:cxn>
                <a:cxn ang="0">
                  <a:pos x="7" y="20"/>
                </a:cxn>
                <a:cxn ang="0">
                  <a:pos x="7" y="18"/>
                </a:cxn>
                <a:cxn ang="0">
                  <a:pos x="7" y="16"/>
                </a:cxn>
                <a:cxn ang="0">
                  <a:pos x="9" y="14"/>
                </a:cxn>
                <a:cxn ang="0">
                  <a:pos x="9" y="13"/>
                </a:cxn>
                <a:cxn ang="0">
                  <a:pos x="9" y="9"/>
                </a:cxn>
                <a:cxn ang="0">
                  <a:pos x="9" y="7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9" y="2"/>
                </a:cxn>
              </a:cxnLst>
              <a:rect l="0" t="0" r="r" b="b"/>
              <a:pathLst>
                <a:path w="11" h="62">
                  <a:moveTo>
                    <a:pt x="9" y="0"/>
                  </a:moveTo>
                  <a:lnTo>
                    <a:pt x="9" y="0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9" y="3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1" y="5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11" y="9"/>
                  </a:lnTo>
                  <a:lnTo>
                    <a:pt x="9" y="11"/>
                  </a:lnTo>
                  <a:lnTo>
                    <a:pt x="9" y="13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8"/>
                  </a:lnTo>
                  <a:lnTo>
                    <a:pt x="9" y="18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9" y="23"/>
                  </a:lnTo>
                  <a:lnTo>
                    <a:pt x="9" y="25"/>
                  </a:lnTo>
                  <a:lnTo>
                    <a:pt x="11" y="27"/>
                  </a:lnTo>
                  <a:lnTo>
                    <a:pt x="9" y="27"/>
                  </a:lnTo>
                  <a:lnTo>
                    <a:pt x="9" y="29"/>
                  </a:lnTo>
                  <a:lnTo>
                    <a:pt x="9" y="31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4"/>
                  </a:lnTo>
                  <a:lnTo>
                    <a:pt x="9" y="34"/>
                  </a:lnTo>
                  <a:lnTo>
                    <a:pt x="9" y="36"/>
                  </a:lnTo>
                  <a:lnTo>
                    <a:pt x="7" y="36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7" y="40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7" y="44"/>
                  </a:lnTo>
                  <a:lnTo>
                    <a:pt x="5" y="44"/>
                  </a:lnTo>
                  <a:lnTo>
                    <a:pt x="5" y="45"/>
                  </a:lnTo>
                  <a:lnTo>
                    <a:pt x="5" y="45"/>
                  </a:lnTo>
                  <a:lnTo>
                    <a:pt x="5" y="47"/>
                  </a:lnTo>
                  <a:lnTo>
                    <a:pt x="5" y="49"/>
                  </a:lnTo>
                  <a:lnTo>
                    <a:pt x="5" y="49"/>
                  </a:lnTo>
                  <a:lnTo>
                    <a:pt x="5" y="51"/>
                  </a:lnTo>
                  <a:lnTo>
                    <a:pt x="5" y="51"/>
                  </a:lnTo>
                  <a:lnTo>
                    <a:pt x="3" y="53"/>
                  </a:lnTo>
                  <a:lnTo>
                    <a:pt x="3" y="53"/>
                  </a:lnTo>
                  <a:lnTo>
                    <a:pt x="5" y="55"/>
                  </a:lnTo>
                  <a:lnTo>
                    <a:pt x="3" y="55"/>
                  </a:lnTo>
                  <a:lnTo>
                    <a:pt x="3" y="56"/>
                  </a:lnTo>
                  <a:lnTo>
                    <a:pt x="3" y="56"/>
                  </a:lnTo>
                  <a:lnTo>
                    <a:pt x="3" y="58"/>
                  </a:lnTo>
                  <a:lnTo>
                    <a:pt x="3" y="58"/>
                  </a:lnTo>
                  <a:lnTo>
                    <a:pt x="3" y="58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3" y="62"/>
                  </a:lnTo>
                  <a:lnTo>
                    <a:pt x="3" y="62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2" y="60"/>
                  </a:lnTo>
                  <a:lnTo>
                    <a:pt x="2" y="60"/>
                  </a:lnTo>
                  <a:lnTo>
                    <a:pt x="3" y="60"/>
                  </a:lnTo>
                  <a:lnTo>
                    <a:pt x="2" y="58"/>
                  </a:lnTo>
                  <a:lnTo>
                    <a:pt x="3" y="58"/>
                  </a:lnTo>
                  <a:lnTo>
                    <a:pt x="3" y="58"/>
                  </a:lnTo>
                  <a:lnTo>
                    <a:pt x="2" y="58"/>
                  </a:lnTo>
                  <a:lnTo>
                    <a:pt x="2" y="58"/>
                  </a:lnTo>
                  <a:lnTo>
                    <a:pt x="2" y="58"/>
                  </a:lnTo>
                  <a:lnTo>
                    <a:pt x="2" y="60"/>
                  </a:lnTo>
                  <a:lnTo>
                    <a:pt x="0" y="58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2" y="56"/>
                  </a:lnTo>
                  <a:lnTo>
                    <a:pt x="2" y="56"/>
                  </a:lnTo>
                  <a:lnTo>
                    <a:pt x="2" y="56"/>
                  </a:lnTo>
                  <a:lnTo>
                    <a:pt x="2" y="55"/>
                  </a:lnTo>
                  <a:lnTo>
                    <a:pt x="2" y="55"/>
                  </a:lnTo>
                  <a:lnTo>
                    <a:pt x="2" y="55"/>
                  </a:lnTo>
                  <a:lnTo>
                    <a:pt x="2" y="55"/>
                  </a:lnTo>
                  <a:lnTo>
                    <a:pt x="3" y="53"/>
                  </a:lnTo>
                  <a:lnTo>
                    <a:pt x="3" y="53"/>
                  </a:lnTo>
                  <a:lnTo>
                    <a:pt x="3" y="53"/>
                  </a:lnTo>
                  <a:lnTo>
                    <a:pt x="3" y="51"/>
                  </a:lnTo>
                  <a:lnTo>
                    <a:pt x="3" y="51"/>
                  </a:lnTo>
                  <a:lnTo>
                    <a:pt x="3" y="51"/>
                  </a:lnTo>
                  <a:lnTo>
                    <a:pt x="3" y="51"/>
                  </a:lnTo>
                  <a:lnTo>
                    <a:pt x="3" y="51"/>
                  </a:lnTo>
                  <a:lnTo>
                    <a:pt x="3" y="51"/>
                  </a:lnTo>
                  <a:lnTo>
                    <a:pt x="3" y="51"/>
                  </a:lnTo>
                  <a:lnTo>
                    <a:pt x="3" y="49"/>
                  </a:lnTo>
                  <a:lnTo>
                    <a:pt x="3" y="49"/>
                  </a:lnTo>
                  <a:lnTo>
                    <a:pt x="3" y="47"/>
                  </a:lnTo>
                  <a:lnTo>
                    <a:pt x="3" y="47"/>
                  </a:lnTo>
                  <a:lnTo>
                    <a:pt x="3" y="47"/>
                  </a:lnTo>
                  <a:lnTo>
                    <a:pt x="3" y="47"/>
                  </a:lnTo>
                  <a:lnTo>
                    <a:pt x="3" y="47"/>
                  </a:lnTo>
                  <a:lnTo>
                    <a:pt x="3" y="47"/>
                  </a:lnTo>
                  <a:lnTo>
                    <a:pt x="3" y="45"/>
                  </a:lnTo>
                  <a:lnTo>
                    <a:pt x="3" y="45"/>
                  </a:lnTo>
                  <a:lnTo>
                    <a:pt x="3" y="45"/>
                  </a:lnTo>
                  <a:lnTo>
                    <a:pt x="3" y="45"/>
                  </a:lnTo>
                  <a:lnTo>
                    <a:pt x="2" y="45"/>
                  </a:lnTo>
                  <a:lnTo>
                    <a:pt x="2" y="45"/>
                  </a:lnTo>
                  <a:lnTo>
                    <a:pt x="3" y="45"/>
                  </a:lnTo>
                  <a:lnTo>
                    <a:pt x="3" y="45"/>
                  </a:lnTo>
                  <a:lnTo>
                    <a:pt x="3" y="45"/>
                  </a:lnTo>
                  <a:lnTo>
                    <a:pt x="3" y="45"/>
                  </a:lnTo>
                  <a:lnTo>
                    <a:pt x="3" y="45"/>
                  </a:lnTo>
                  <a:lnTo>
                    <a:pt x="3" y="44"/>
                  </a:lnTo>
                  <a:lnTo>
                    <a:pt x="5" y="44"/>
                  </a:lnTo>
                  <a:lnTo>
                    <a:pt x="5" y="44"/>
                  </a:lnTo>
                  <a:lnTo>
                    <a:pt x="3" y="44"/>
                  </a:lnTo>
                  <a:lnTo>
                    <a:pt x="3" y="44"/>
                  </a:lnTo>
                  <a:lnTo>
                    <a:pt x="3" y="44"/>
                  </a:lnTo>
                  <a:lnTo>
                    <a:pt x="3" y="44"/>
                  </a:lnTo>
                  <a:lnTo>
                    <a:pt x="3" y="44"/>
                  </a:lnTo>
                  <a:lnTo>
                    <a:pt x="3" y="44"/>
                  </a:lnTo>
                  <a:lnTo>
                    <a:pt x="5" y="44"/>
                  </a:lnTo>
                  <a:lnTo>
                    <a:pt x="5" y="42"/>
                  </a:lnTo>
                  <a:lnTo>
                    <a:pt x="5" y="42"/>
                  </a:lnTo>
                  <a:lnTo>
                    <a:pt x="5" y="42"/>
                  </a:lnTo>
                  <a:lnTo>
                    <a:pt x="5" y="42"/>
                  </a:lnTo>
                  <a:lnTo>
                    <a:pt x="5" y="42"/>
                  </a:lnTo>
                  <a:lnTo>
                    <a:pt x="5" y="42"/>
                  </a:lnTo>
                  <a:lnTo>
                    <a:pt x="5" y="40"/>
                  </a:lnTo>
                  <a:lnTo>
                    <a:pt x="5" y="40"/>
                  </a:lnTo>
                  <a:lnTo>
                    <a:pt x="5" y="40"/>
                  </a:lnTo>
                  <a:lnTo>
                    <a:pt x="5" y="40"/>
                  </a:lnTo>
                  <a:lnTo>
                    <a:pt x="5" y="40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7" y="36"/>
                  </a:lnTo>
                  <a:lnTo>
                    <a:pt x="5" y="36"/>
                  </a:lnTo>
                  <a:lnTo>
                    <a:pt x="5" y="36"/>
                  </a:lnTo>
                  <a:lnTo>
                    <a:pt x="7" y="36"/>
                  </a:lnTo>
                  <a:lnTo>
                    <a:pt x="7" y="36"/>
                  </a:lnTo>
                  <a:lnTo>
                    <a:pt x="7" y="36"/>
                  </a:lnTo>
                  <a:lnTo>
                    <a:pt x="7" y="34"/>
                  </a:lnTo>
                  <a:lnTo>
                    <a:pt x="5" y="34"/>
                  </a:lnTo>
                  <a:lnTo>
                    <a:pt x="5" y="34"/>
                  </a:lnTo>
                  <a:lnTo>
                    <a:pt x="5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5" y="33"/>
                  </a:lnTo>
                  <a:lnTo>
                    <a:pt x="5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27"/>
                  </a:lnTo>
                  <a:lnTo>
                    <a:pt x="7" y="25"/>
                  </a:lnTo>
                  <a:lnTo>
                    <a:pt x="7" y="25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87"/>
            <p:cNvSpPr>
              <a:spLocks/>
            </p:cNvSpPr>
            <p:nvPr userDrawn="1"/>
          </p:nvSpPr>
          <p:spPr bwMode="auto">
            <a:xfrm>
              <a:off x="133350" y="1547813"/>
              <a:ext cx="1395413" cy="2047875"/>
            </a:xfrm>
            <a:custGeom>
              <a:avLst/>
              <a:gdLst/>
              <a:ahLst/>
              <a:cxnLst>
                <a:cxn ang="0">
                  <a:pos x="808" y="1231"/>
                </a:cxn>
                <a:cxn ang="0">
                  <a:pos x="833" y="1160"/>
                </a:cxn>
                <a:cxn ang="0">
                  <a:pos x="872" y="1091"/>
                </a:cxn>
                <a:cxn ang="0">
                  <a:pos x="747" y="897"/>
                </a:cxn>
                <a:cxn ang="0">
                  <a:pos x="59" y="9"/>
                </a:cxn>
                <a:cxn ang="0">
                  <a:pos x="59" y="51"/>
                </a:cxn>
                <a:cxn ang="0">
                  <a:pos x="49" y="95"/>
                </a:cxn>
                <a:cxn ang="0">
                  <a:pos x="33" y="140"/>
                </a:cxn>
                <a:cxn ang="0">
                  <a:pos x="38" y="146"/>
                </a:cxn>
                <a:cxn ang="0">
                  <a:pos x="24" y="153"/>
                </a:cxn>
                <a:cxn ang="0">
                  <a:pos x="2" y="188"/>
                </a:cxn>
                <a:cxn ang="0">
                  <a:pos x="13" y="226"/>
                </a:cxn>
                <a:cxn ang="0">
                  <a:pos x="35" y="270"/>
                </a:cxn>
                <a:cxn ang="0">
                  <a:pos x="33" y="318"/>
                </a:cxn>
                <a:cxn ang="0">
                  <a:pos x="31" y="360"/>
                </a:cxn>
                <a:cxn ang="0">
                  <a:pos x="35" y="404"/>
                </a:cxn>
                <a:cxn ang="0">
                  <a:pos x="60" y="446"/>
                </a:cxn>
                <a:cxn ang="0">
                  <a:pos x="75" y="475"/>
                </a:cxn>
                <a:cxn ang="0">
                  <a:pos x="91" y="508"/>
                </a:cxn>
                <a:cxn ang="0">
                  <a:pos x="73" y="515"/>
                </a:cxn>
                <a:cxn ang="0">
                  <a:pos x="84" y="513"/>
                </a:cxn>
                <a:cxn ang="0">
                  <a:pos x="102" y="531"/>
                </a:cxn>
                <a:cxn ang="0">
                  <a:pos x="121" y="541"/>
                </a:cxn>
                <a:cxn ang="0">
                  <a:pos x="122" y="511"/>
                </a:cxn>
                <a:cxn ang="0">
                  <a:pos x="144" y="519"/>
                </a:cxn>
                <a:cxn ang="0">
                  <a:pos x="146" y="510"/>
                </a:cxn>
                <a:cxn ang="0">
                  <a:pos x="166" y="513"/>
                </a:cxn>
                <a:cxn ang="0">
                  <a:pos x="183" y="524"/>
                </a:cxn>
                <a:cxn ang="0">
                  <a:pos x="188" y="528"/>
                </a:cxn>
                <a:cxn ang="0">
                  <a:pos x="210" y="524"/>
                </a:cxn>
                <a:cxn ang="0">
                  <a:pos x="219" y="541"/>
                </a:cxn>
                <a:cxn ang="0">
                  <a:pos x="196" y="533"/>
                </a:cxn>
                <a:cxn ang="0">
                  <a:pos x="152" y="524"/>
                </a:cxn>
                <a:cxn ang="0">
                  <a:pos x="132" y="537"/>
                </a:cxn>
                <a:cxn ang="0">
                  <a:pos x="143" y="559"/>
                </a:cxn>
                <a:cxn ang="0">
                  <a:pos x="146" y="588"/>
                </a:cxn>
                <a:cxn ang="0">
                  <a:pos x="141" y="592"/>
                </a:cxn>
                <a:cxn ang="0">
                  <a:pos x="126" y="575"/>
                </a:cxn>
                <a:cxn ang="0">
                  <a:pos x="121" y="548"/>
                </a:cxn>
                <a:cxn ang="0">
                  <a:pos x="113" y="594"/>
                </a:cxn>
                <a:cxn ang="0">
                  <a:pos x="121" y="637"/>
                </a:cxn>
                <a:cxn ang="0">
                  <a:pos x="154" y="659"/>
                </a:cxn>
                <a:cxn ang="0">
                  <a:pos x="161" y="685"/>
                </a:cxn>
                <a:cxn ang="0">
                  <a:pos x="148" y="703"/>
                </a:cxn>
                <a:cxn ang="0">
                  <a:pos x="141" y="729"/>
                </a:cxn>
                <a:cxn ang="0">
                  <a:pos x="163" y="773"/>
                </a:cxn>
                <a:cxn ang="0">
                  <a:pos x="185" y="820"/>
                </a:cxn>
                <a:cxn ang="0">
                  <a:pos x="205" y="857"/>
                </a:cxn>
                <a:cxn ang="0">
                  <a:pos x="221" y="881"/>
                </a:cxn>
                <a:cxn ang="0">
                  <a:pos x="236" y="906"/>
                </a:cxn>
                <a:cxn ang="0">
                  <a:pos x="232" y="963"/>
                </a:cxn>
                <a:cxn ang="0">
                  <a:pos x="252" y="997"/>
                </a:cxn>
                <a:cxn ang="0">
                  <a:pos x="298" y="1010"/>
                </a:cxn>
                <a:cxn ang="0">
                  <a:pos x="344" y="1027"/>
                </a:cxn>
                <a:cxn ang="0">
                  <a:pos x="362" y="1054"/>
                </a:cxn>
                <a:cxn ang="0">
                  <a:pos x="389" y="1072"/>
                </a:cxn>
                <a:cxn ang="0">
                  <a:pos x="439" y="1107"/>
                </a:cxn>
                <a:cxn ang="0">
                  <a:pos x="448" y="1120"/>
                </a:cxn>
                <a:cxn ang="0">
                  <a:pos x="464" y="1118"/>
                </a:cxn>
                <a:cxn ang="0">
                  <a:pos x="486" y="1140"/>
                </a:cxn>
                <a:cxn ang="0">
                  <a:pos x="526" y="1191"/>
                </a:cxn>
                <a:cxn ang="0">
                  <a:pos x="537" y="1250"/>
                </a:cxn>
                <a:cxn ang="0">
                  <a:pos x="548" y="1273"/>
                </a:cxn>
              </a:cxnLst>
              <a:rect l="0" t="0" r="r" b="b"/>
              <a:pathLst>
                <a:path w="879" h="1290">
                  <a:moveTo>
                    <a:pt x="797" y="1288"/>
                  </a:moveTo>
                  <a:lnTo>
                    <a:pt x="797" y="1288"/>
                  </a:lnTo>
                  <a:lnTo>
                    <a:pt x="799" y="1288"/>
                  </a:lnTo>
                  <a:lnTo>
                    <a:pt x="800" y="1288"/>
                  </a:lnTo>
                  <a:lnTo>
                    <a:pt x="800" y="1288"/>
                  </a:lnTo>
                  <a:lnTo>
                    <a:pt x="802" y="1288"/>
                  </a:lnTo>
                  <a:lnTo>
                    <a:pt x="804" y="1288"/>
                  </a:lnTo>
                  <a:lnTo>
                    <a:pt x="806" y="1288"/>
                  </a:lnTo>
                  <a:lnTo>
                    <a:pt x="808" y="1290"/>
                  </a:lnTo>
                  <a:lnTo>
                    <a:pt x="809" y="1290"/>
                  </a:lnTo>
                  <a:lnTo>
                    <a:pt x="809" y="1288"/>
                  </a:lnTo>
                  <a:lnTo>
                    <a:pt x="811" y="1290"/>
                  </a:lnTo>
                  <a:lnTo>
                    <a:pt x="811" y="1288"/>
                  </a:lnTo>
                  <a:lnTo>
                    <a:pt x="813" y="1288"/>
                  </a:lnTo>
                  <a:lnTo>
                    <a:pt x="813" y="1286"/>
                  </a:lnTo>
                  <a:lnTo>
                    <a:pt x="815" y="1286"/>
                  </a:lnTo>
                  <a:lnTo>
                    <a:pt x="815" y="1284"/>
                  </a:lnTo>
                  <a:lnTo>
                    <a:pt x="817" y="1284"/>
                  </a:lnTo>
                  <a:lnTo>
                    <a:pt x="817" y="1284"/>
                  </a:lnTo>
                  <a:lnTo>
                    <a:pt x="817" y="1283"/>
                  </a:lnTo>
                  <a:lnTo>
                    <a:pt x="817" y="1281"/>
                  </a:lnTo>
                  <a:lnTo>
                    <a:pt x="819" y="1279"/>
                  </a:lnTo>
                  <a:lnTo>
                    <a:pt x="820" y="1277"/>
                  </a:lnTo>
                  <a:lnTo>
                    <a:pt x="822" y="1277"/>
                  </a:lnTo>
                  <a:lnTo>
                    <a:pt x="824" y="1275"/>
                  </a:lnTo>
                  <a:lnTo>
                    <a:pt x="826" y="1270"/>
                  </a:lnTo>
                  <a:lnTo>
                    <a:pt x="824" y="1266"/>
                  </a:lnTo>
                  <a:lnTo>
                    <a:pt x="824" y="1264"/>
                  </a:lnTo>
                  <a:lnTo>
                    <a:pt x="826" y="1262"/>
                  </a:lnTo>
                  <a:lnTo>
                    <a:pt x="826" y="1261"/>
                  </a:lnTo>
                  <a:lnTo>
                    <a:pt x="826" y="1261"/>
                  </a:lnTo>
                  <a:lnTo>
                    <a:pt x="824" y="1259"/>
                  </a:lnTo>
                  <a:lnTo>
                    <a:pt x="822" y="1257"/>
                  </a:lnTo>
                  <a:lnTo>
                    <a:pt x="822" y="1253"/>
                  </a:lnTo>
                  <a:lnTo>
                    <a:pt x="822" y="1253"/>
                  </a:lnTo>
                  <a:lnTo>
                    <a:pt x="820" y="1253"/>
                  </a:lnTo>
                  <a:lnTo>
                    <a:pt x="819" y="1251"/>
                  </a:lnTo>
                  <a:lnTo>
                    <a:pt x="815" y="1251"/>
                  </a:lnTo>
                  <a:lnTo>
                    <a:pt x="813" y="1253"/>
                  </a:lnTo>
                  <a:lnTo>
                    <a:pt x="813" y="1253"/>
                  </a:lnTo>
                  <a:lnTo>
                    <a:pt x="811" y="1251"/>
                  </a:lnTo>
                  <a:lnTo>
                    <a:pt x="809" y="1251"/>
                  </a:lnTo>
                  <a:lnTo>
                    <a:pt x="809" y="1250"/>
                  </a:lnTo>
                  <a:lnTo>
                    <a:pt x="808" y="1251"/>
                  </a:lnTo>
                  <a:lnTo>
                    <a:pt x="808" y="1250"/>
                  </a:lnTo>
                  <a:lnTo>
                    <a:pt x="806" y="1250"/>
                  </a:lnTo>
                  <a:lnTo>
                    <a:pt x="806" y="1250"/>
                  </a:lnTo>
                  <a:lnTo>
                    <a:pt x="806" y="1246"/>
                  </a:lnTo>
                  <a:lnTo>
                    <a:pt x="804" y="1244"/>
                  </a:lnTo>
                  <a:lnTo>
                    <a:pt x="804" y="1244"/>
                  </a:lnTo>
                  <a:lnTo>
                    <a:pt x="804" y="1242"/>
                  </a:lnTo>
                  <a:lnTo>
                    <a:pt x="804" y="1241"/>
                  </a:lnTo>
                  <a:lnTo>
                    <a:pt x="806" y="1237"/>
                  </a:lnTo>
                  <a:lnTo>
                    <a:pt x="806" y="1237"/>
                  </a:lnTo>
                  <a:lnTo>
                    <a:pt x="808" y="1235"/>
                  </a:lnTo>
                  <a:lnTo>
                    <a:pt x="808" y="1233"/>
                  </a:lnTo>
                  <a:lnTo>
                    <a:pt x="808" y="1231"/>
                  </a:lnTo>
                  <a:lnTo>
                    <a:pt x="808" y="1230"/>
                  </a:lnTo>
                  <a:lnTo>
                    <a:pt x="808" y="1228"/>
                  </a:lnTo>
                  <a:lnTo>
                    <a:pt x="808" y="1228"/>
                  </a:lnTo>
                  <a:lnTo>
                    <a:pt x="808" y="1226"/>
                  </a:lnTo>
                  <a:lnTo>
                    <a:pt x="808" y="1224"/>
                  </a:lnTo>
                  <a:lnTo>
                    <a:pt x="808" y="1222"/>
                  </a:lnTo>
                  <a:lnTo>
                    <a:pt x="808" y="1222"/>
                  </a:lnTo>
                  <a:lnTo>
                    <a:pt x="808" y="1222"/>
                  </a:lnTo>
                  <a:lnTo>
                    <a:pt x="808" y="1220"/>
                  </a:lnTo>
                  <a:lnTo>
                    <a:pt x="804" y="1219"/>
                  </a:lnTo>
                  <a:lnTo>
                    <a:pt x="804" y="1219"/>
                  </a:lnTo>
                  <a:lnTo>
                    <a:pt x="804" y="1217"/>
                  </a:lnTo>
                  <a:lnTo>
                    <a:pt x="804" y="1217"/>
                  </a:lnTo>
                  <a:lnTo>
                    <a:pt x="804" y="1215"/>
                  </a:lnTo>
                  <a:lnTo>
                    <a:pt x="804" y="1213"/>
                  </a:lnTo>
                  <a:lnTo>
                    <a:pt x="806" y="1213"/>
                  </a:lnTo>
                  <a:lnTo>
                    <a:pt x="806" y="1211"/>
                  </a:lnTo>
                  <a:lnTo>
                    <a:pt x="806" y="1209"/>
                  </a:lnTo>
                  <a:lnTo>
                    <a:pt x="806" y="1208"/>
                  </a:lnTo>
                  <a:lnTo>
                    <a:pt x="806" y="1204"/>
                  </a:lnTo>
                  <a:lnTo>
                    <a:pt x="806" y="1204"/>
                  </a:lnTo>
                  <a:lnTo>
                    <a:pt x="808" y="1204"/>
                  </a:lnTo>
                  <a:lnTo>
                    <a:pt x="809" y="1202"/>
                  </a:lnTo>
                  <a:lnTo>
                    <a:pt x="813" y="1204"/>
                  </a:lnTo>
                  <a:lnTo>
                    <a:pt x="813" y="1204"/>
                  </a:lnTo>
                  <a:lnTo>
                    <a:pt x="815" y="1202"/>
                  </a:lnTo>
                  <a:lnTo>
                    <a:pt x="815" y="1202"/>
                  </a:lnTo>
                  <a:lnTo>
                    <a:pt x="817" y="1200"/>
                  </a:lnTo>
                  <a:lnTo>
                    <a:pt x="817" y="1199"/>
                  </a:lnTo>
                  <a:lnTo>
                    <a:pt x="819" y="1197"/>
                  </a:lnTo>
                  <a:lnTo>
                    <a:pt x="819" y="1195"/>
                  </a:lnTo>
                  <a:lnTo>
                    <a:pt x="820" y="1193"/>
                  </a:lnTo>
                  <a:lnTo>
                    <a:pt x="820" y="1193"/>
                  </a:lnTo>
                  <a:lnTo>
                    <a:pt x="822" y="1191"/>
                  </a:lnTo>
                  <a:lnTo>
                    <a:pt x="824" y="1189"/>
                  </a:lnTo>
                  <a:lnTo>
                    <a:pt x="826" y="1188"/>
                  </a:lnTo>
                  <a:lnTo>
                    <a:pt x="826" y="1188"/>
                  </a:lnTo>
                  <a:lnTo>
                    <a:pt x="828" y="1186"/>
                  </a:lnTo>
                  <a:lnTo>
                    <a:pt x="826" y="1184"/>
                  </a:lnTo>
                  <a:lnTo>
                    <a:pt x="828" y="1184"/>
                  </a:lnTo>
                  <a:lnTo>
                    <a:pt x="828" y="1182"/>
                  </a:lnTo>
                  <a:lnTo>
                    <a:pt x="828" y="1180"/>
                  </a:lnTo>
                  <a:lnTo>
                    <a:pt x="828" y="1180"/>
                  </a:lnTo>
                  <a:lnTo>
                    <a:pt x="828" y="1177"/>
                  </a:lnTo>
                  <a:lnTo>
                    <a:pt x="830" y="1175"/>
                  </a:lnTo>
                  <a:lnTo>
                    <a:pt x="828" y="1173"/>
                  </a:lnTo>
                  <a:lnTo>
                    <a:pt x="830" y="1171"/>
                  </a:lnTo>
                  <a:lnTo>
                    <a:pt x="830" y="1171"/>
                  </a:lnTo>
                  <a:lnTo>
                    <a:pt x="830" y="1169"/>
                  </a:lnTo>
                  <a:lnTo>
                    <a:pt x="831" y="1171"/>
                  </a:lnTo>
                  <a:lnTo>
                    <a:pt x="831" y="1169"/>
                  </a:lnTo>
                  <a:lnTo>
                    <a:pt x="833" y="1169"/>
                  </a:lnTo>
                  <a:lnTo>
                    <a:pt x="833" y="1167"/>
                  </a:lnTo>
                  <a:lnTo>
                    <a:pt x="831" y="1166"/>
                  </a:lnTo>
                  <a:lnTo>
                    <a:pt x="831" y="1166"/>
                  </a:lnTo>
                  <a:lnTo>
                    <a:pt x="831" y="1162"/>
                  </a:lnTo>
                  <a:lnTo>
                    <a:pt x="833" y="1160"/>
                  </a:lnTo>
                  <a:lnTo>
                    <a:pt x="833" y="1160"/>
                  </a:lnTo>
                  <a:lnTo>
                    <a:pt x="833" y="1156"/>
                  </a:lnTo>
                  <a:lnTo>
                    <a:pt x="831" y="1155"/>
                  </a:lnTo>
                  <a:lnTo>
                    <a:pt x="833" y="1153"/>
                  </a:lnTo>
                  <a:lnTo>
                    <a:pt x="831" y="1149"/>
                  </a:lnTo>
                  <a:lnTo>
                    <a:pt x="833" y="1147"/>
                  </a:lnTo>
                  <a:lnTo>
                    <a:pt x="835" y="1147"/>
                  </a:lnTo>
                  <a:lnTo>
                    <a:pt x="835" y="1147"/>
                  </a:lnTo>
                  <a:lnTo>
                    <a:pt x="835" y="1146"/>
                  </a:lnTo>
                  <a:lnTo>
                    <a:pt x="833" y="1146"/>
                  </a:lnTo>
                  <a:lnTo>
                    <a:pt x="833" y="1144"/>
                  </a:lnTo>
                  <a:lnTo>
                    <a:pt x="833" y="1144"/>
                  </a:lnTo>
                  <a:lnTo>
                    <a:pt x="833" y="1144"/>
                  </a:lnTo>
                  <a:lnTo>
                    <a:pt x="835" y="1144"/>
                  </a:lnTo>
                  <a:lnTo>
                    <a:pt x="835" y="1144"/>
                  </a:lnTo>
                  <a:lnTo>
                    <a:pt x="835" y="1142"/>
                  </a:lnTo>
                  <a:lnTo>
                    <a:pt x="835" y="1140"/>
                  </a:lnTo>
                  <a:lnTo>
                    <a:pt x="833" y="1140"/>
                  </a:lnTo>
                  <a:lnTo>
                    <a:pt x="833" y="1138"/>
                  </a:lnTo>
                  <a:lnTo>
                    <a:pt x="839" y="1133"/>
                  </a:lnTo>
                  <a:lnTo>
                    <a:pt x="842" y="1131"/>
                  </a:lnTo>
                  <a:lnTo>
                    <a:pt x="842" y="1131"/>
                  </a:lnTo>
                  <a:lnTo>
                    <a:pt x="844" y="1131"/>
                  </a:lnTo>
                  <a:lnTo>
                    <a:pt x="844" y="1127"/>
                  </a:lnTo>
                  <a:lnTo>
                    <a:pt x="846" y="1124"/>
                  </a:lnTo>
                  <a:lnTo>
                    <a:pt x="846" y="1122"/>
                  </a:lnTo>
                  <a:lnTo>
                    <a:pt x="846" y="1122"/>
                  </a:lnTo>
                  <a:lnTo>
                    <a:pt x="850" y="1120"/>
                  </a:lnTo>
                  <a:lnTo>
                    <a:pt x="851" y="1118"/>
                  </a:lnTo>
                  <a:lnTo>
                    <a:pt x="853" y="1118"/>
                  </a:lnTo>
                  <a:lnTo>
                    <a:pt x="857" y="1116"/>
                  </a:lnTo>
                  <a:lnTo>
                    <a:pt x="859" y="1114"/>
                  </a:lnTo>
                  <a:lnTo>
                    <a:pt x="861" y="1113"/>
                  </a:lnTo>
                  <a:lnTo>
                    <a:pt x="862" y="1113"/>
                  </a:lnTo>
                  <a:lnTo>
                    <a:pt x="864" y="1113"/>
                  </a:lnTo>
                  <a:lnTo>
                    <a:pt x="866" y="1111"/>
                  </a:lnTo>
                  <a:lnTo>
                    <a:pt x="866" y="1111"/>
                  </a:lnTo>
                  <a:lnTo>
                    <a:pt x="868" y="1111"/>
                  </a:lnTo>
                  <a:lnTo>
                    <a:pt x="868" y="1109"/>
                  </a:lnTo>
                  <a:lnTo>
                    <a:pt x="870" y="1109"/>
                  </a:lnTo>
                  <a:lnTo>
                    <a:pt x="870" y="1107"/>
                  </a:lnTo>
                  <a:lnTo>
                    <a:pt x="873" y="1105"/>
                  </a:lnTo>
                  <a:lnTo>
                    <a:pt x="873" y="1103"/>
                  </a:lnTo>
                  <a:lnTo>
                    <a:pt x="873" y="1103"/>
                  </a:lnTo>
                  <a:lnTo>
                    <a:pt x="875" y="1103"/>
                  </a:lnTo>
                  <a:lnTo>
                    <a:pt x="879" y="1102"/>
                  </a:lnTo>
                  <a:lnTo>
                    <a:pt x="877" y="1100"/>
                  </a:lnTo>
                  <a:lnTo>
                    <a:pt x="877" y="1098"/>
                  </a:lnTo>
                  <a:lnTo>
                    <a:pt x="877" y="1096"/>
                  </a:lnTo>
                  <a:lnTo>
                    <a:pt x="875" y="1096"/>
                  </a:lnTo>
                  <a:lnTo>
                    <a:pt x="875" y="1094"/>
                  </a:lnTo>
                  <a:lnTo>
                    <a:pt x="875" y="1094"/>
                  </a:lnTo>
                  <a:lnTo>
                    <a:pt x="875" y="1093"/>
                  </a:lnTo>
                  <a:lnTo>
                    <a:pt x="873" y="1093"/>
                  </a:lnTo>
                  <a:lnTo>
                    <a:pt x="873" y="1093"/>
                  </a:lnTo>
                  <a:lnTo>
                    <a:pt x="873" y="1091"/>
                  </a:lnTo>
                  <a:lnTo>
                    <a:pt x="872" y="1091"/>
                  </a:lnTo>
                  <a:lnTo>
                    <a:pt x="870" y="1089"/>
                  </a:lnTo>
                  <a:lnTo>
                    <a:pt x="868" y="1087"/>
                  </a:lnTo>
                  <a:lnTo>
                    <a:pt x="868" y="1087"/>
                  </a:lnTo>
                  <a:lnTo>
                    <a:pt x="868" y="1085"/>
                  </a:lnTo>
                  <a:lnTo>
                    <a:pt x="866" y="1083"/>
                  </a:lnTo>
                  <a:lnTo>
                    <a:pt x="862" y="1083"/>
                  </a:lnTo>
                  <a:lnTo>
                    <a:pt x="862" y="1080"/>
                  </a:lnTo>
                  <a:lnTo>
                    <a:pt x="861" y="1080"/>
                  </a:lnTo>
                  <a:lnTo>
                    <a:pt x="859" y="1078"/>
                  </a:lnTo>
                  <a:lnTo>
                    <a:pt x="859" y="1078"/>
                  </a:lnTo>
                  <a:lnTo>
                    <a:pt x="855" y="1076"/>
                  </a:lnTo>
                  <a:lnTo>
                    <a:pt x="855" y="1076"/>
                  </a:lnTo>
                  <a:lnTo>
                    <a:pt x="855" y="1074"/>
                  </a:lnTo>
                  <a:lnTo>
                    <a:pt x="855" y="1069"/>
                  </a:lnTo>
                  <a:lnTo>
                    <a:pt x="855" y="1067"/>
                  </a:lnTo>
                  <a:lnTo>
                    <a:pt x="855" y="1065"/>
                  </a:lnTo>
                  <a:lnTo>
                    <a:pt x="853" y="1063"/>
                  </a:lnTo>
                  <a:lnTo>
                    <a:pt x="851" y="1060"/>
                  </a:lnTo>
                  <a:lnTo>
                    <a:pt x="851" y="1060"/>
                  </a:lnTo>
                  <a:lnTo>
                    <a:pt x="851" y="1058"/>
                  </a:lnTo>
                  <a:lnTo>
                    <a:pt x="851" y="1056"/>
                  </a:lnTo>
                  <a:lnTo>
                    <a:pt x="851" y="1056"/>
                  </a:lnTo>
                  <a:lnTo>
                    <a:pt x="851" y="1054"/>
                  </a:lnTo>
                  <a:lnTo>
                    <a:pt x="851" y="1054"/>
                  </a:lnTo>
                  <a:lnTo>
                    <a:pt x="851" y="1052"/>
                  </a:lnTo>
                  <a:lnTo>
                    <a:pt x="850" y="1050"/>
                  </a:lnTo>
                  <a:lnTo>
                    <a:pt x="850" y="1047"/>
                  </a:lnTo>
                  <a:lnTo>
                    <a:pt x="848" y="1045"/>
                  </a:lnTo>
                  <a:lnTo>
                    <a:pt x="848" y="1043"/>
                  </a:lnTo>
                  <a:lnTo>
                    <a:pt x="848" y="1041"/>
                  </a:lnTo>
                  <a:lnTo>
                    <a:pt x="846" y="1040"/>
                  </a:lnTo>
                  <a:lnTo>
                    <a:pt x="844" y="1040"/>
                  </a:lnTo>
                  <a:lnTo>
                    <a:pt x="842" y="1038"/>
                  </a:lnTo>
                  <a:lnTo>
                    <a:pt x="841" y="1036"/>
                  </a:lnTo>
                  <a:lnTo>
                    <a:pt x="841" y="1036"/>
                  </a:lnTo>
                  <a:lnTo>
                    <a:pt x="839" y="1032"/>
                  </a:lnTo>
                  <a:lnTo>
                    <a:pt x="841" y="1030"/>
                  </a:lnTo>
                  <a:lnTo>
                    <a:pt x="839" y="1029"/>
                  </a:lnTo>
                  <a:lnTo>
                    <a:pt x="839" y="1027"/>
                  </a:lnTo>
                  <a:lnTo>
                    <a:pt x="837" y="1025"/>
                  </a:lnTo>
                  <a:lnTo>
                    <a:pt x="837" y="1023"/>
                  </a:lnTo>
                  <a:lnTo>
                    <a:pt x="835" y="1021"/>
                  </a:lnTo>
                  <a:lnTo>
                    <a:pt x="835" y="1018"/>
                  </a:lnTo>
                  <a:lnTo>
                    <a:pt x="835" y="1018"/>
                  </a:lnTo>
                  <a:lnTo>
                    <a:pt x="837" y="1014"/>
                  </a:lnTo>
                  <a:lnTo>
                    <a:pt x="837" y="1012"/>
                  </a:lnTo>
                  <a:lnTo>
                    <a:pt x="835" y="1012"/>
                  </a:lnTo>
                  <a:lnTo>
                    <a:pt x="837" y="1008"/>
                  </a:lnTo>
                  <a:lnTo>
                    <a:pt x="837" y="1008"/>
                  </a:lnTo>
                  <a:lnTo>
                    <a:pt x="837" y="1007"/>
                  </a:lnTo>
                  <a:lnTo>
                    <a:pt x="837" y="1007"/>
                  </a:lnTo>
                  <a:lnTo>
                    <a:pt x="819" y="983"/>
                  </a:lnTo>
                  <a:lnTo>
                    <a:pt x="808" y="970"/>
                  </a:lnTo>
                  <a:lnTo>
                    <a:pt x="788" y="946"/>
                  </a:lnTo>
                  <a:lnTo>
                    <a:pt x="775" y="930"/>
                  </a:lnTo>
                  <a:lnTo>
                    <a:pt x="764" y="917"/>
                  </a:lnTo>
                  <a:lnTo>
                    <a:pt x="747" y="897"/>
                  </a:lnTo>
                  <a:lnTo>
                    <a:pt x="736" y="882"/>
                  </a:lnTo>
                  <a:lnTo>
                    <a:pt x="727" y="871"/>
                  </a:lnTo>
                  <a:lnTo>
                    <a:pt x="724" y="868"/>
                  </a:lnTo>
                  <a:lnTo>
                    <a:pt x="694" y="831"/>
                  </a:lnTo>
                  <a:lnTo>
                    <a:pt x="634" y="760"/>
                  </a:lnTo>
                  <a:lnTo>
                    <a:pt x="614" y="733"/>
                  </a:lnTo>
                  <a:lnTo>
                    <a:pt x="592" y="707"/>
                  </a:lnTo>
                  <a:lnTo>
                    <a:pt x="587" y="700"/>
                  </a:lnTo>
                  <a:lnTo>
                    <a:pt x="557" y="663"/>
                  </a:lnTo>
                  <a:lnTo>
                    <a:pt x="555" y="663"/>
                  </a:lnTo>
                  <a:lnTo>
                    <a:pt x="552" y="656"/>
                  </a:lnTo>
                  <a:lnTo>
                    <a:pt x="508" y="601"/>
                  </a:lnTo>
                  <a:lnTo>
                    <a:pt x="493" y="583"/>
                  </a:lnTo>
                  <a:lnTo>
                    <a:pt x="488" y="575"/>
                  </a:lnTo>
                  <a:lnTo>
                    <a:pt x="468" y="552"/>
                  </a:lnTo>
                  <a:lnTo>
                    <a:pt x="457" y="537"/>
                  </a:lnTo>
                  <a:lnTo>
                    <a:pt x="448" y="526"/>
                  </a:lnTo>
                  <a:lnTo>
                    <a:pt x="433" y="510"/>
                  </a:lnTo>
                  <a:lnTo>
                    <a:pt x="420" y="493"/>
                  </a:lnTo>
                  <a:lnTo>
                    <a:pt x="413" y="484"/>
                  </a:lnTo>
                  <a:lnTo>
                    <a:pt x="387" y="451"/>
                  </a:lnTo>
                  <a:lnTo>
                    <a:pt x="378" y="440"/>
                  </a:lnTo>
                  <a:lnTo>
                    <a:pt x="380" y="433"/>
                  </a:lnTo>
                  <a:lnTo>
                    <a:pt x="380" y="427"/>
                  </a:lnTo>
                  <a:lnTo>
                    <a:pt x="382" y="420"/>
                  </a:lnTo>
                  <a:lnTo>
                    <a:pt x="382" y="418"/>
                  </a:lnTo>
                  <a:lnTo>
                    <a:pt x="384" y="402"/>
                  </a:lnTo>
                  <a:lnTo>
                    <a:pt x="387" y="385"/>
                  </a:lnTo>
                  <a:lnTo>
                    <a:pt x="391" y="363"/>
                  </a:lnTo>
                  <a:lnTo>
                    <a:pt x="393" y="351"/>
                  </a:lnTo>
                  <a:lnTo>
                    <a:pt x="406" y="270"/>
                  </a:lnTo>
                  <a:lnTo>
                    <a:pt x="422" y="171"/>
                  </a:lnTo>
                  <a:lnTo>
                    <a:pt x="429" y="120"/>
                  </a:lnTo>
                  <a:lnTo>
                    <a:pt x="433" y="102"/>
                  </a:lnTo>
                  <a:lnTo>
                    <a:pt x="439" y="71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2"/>
                  </a:lnTo>
                  <a:lnTo>
                    <a:pt x="59" y="2"/>
                  </a:lnTo>
                  <a:lnTo>
                    <a:pt x="59" y="2"/>
                  </a:lnTo>
                  <a:lnTo>
                    <a:pt x="59" y="2"/>
                  </a:lnTo>
                  <a:lnTo>
                    <a:pt x="59" y="3"/>
                  </a:lnTo>
                  <a:lnTo>
                    <a:pt x="59" y="3"/>
                  </a:lnTo>
                  <a:lnTo>
                    <a:pt x="59" y="3"/>
                  </a:lnTo>
                  <a:lnTo>
                    <a:pt x="59" y="5"/>
                  </a:lnTo>
                  <a:lnTo>
                    <a:pt x="59" y="5"/>
                  </a:lnTo>
                  <a:lnTo>
                    <a:pt x="59" y="7"/>
                  </a:lnTo>
                  <a:lnTo>
                    <a:pt x="59" y="7"/>
                  </a:lnTo>
                  <a:lnTo>
                    <a:pt x="59" y="7"/>
                  </a:lnTo>
                  <a:lnTo>
                    <a:pt x="59" y="7"/>
                  </a:lnTo>
                  <a:lnTo>
                    <a:pt x="59" y="7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7" y="9"/>
                  </a:lnTo>
                  <a:lnTo>
                    <a:pt x="57" y="9"/>
                  </a:lnTo>
                  <a:lnTo>
                    <a:pt x="57" y="11"/>
                  </a:lnTo>
                  <a:lnTo>
                    <a:pt x="57" y="11"/>
                  </a:lnTo>
                  <a:lnTo>
                    <a:pt x="57" y="11"/>
                  </a:lnTo>
                  <a:lnTo>
                    <a:pt x="57" y="13"/>
                  </a:lnTo>
                  <a:lnTo>
                    <a:pt x="57" y="14"/>
                  </a:lnTo>
                  <a:lnTo>
                    <a:pt x="57" y="14"/>
                  </a:lnTo>
                  <a:lnTo>
                    <a:pt x="55" y="16"/>
                  </a:lnTo>
                  <a:lnTo>
                    <a:pt x="55" y="18"/>
                  </a:lnTo>
                  <a:lnTo>
                    <a:pt x="55" y="18"/>
                  </a:lnTo>
                  <a:lnTo>
                    <a:pt x="53" y="20"/>
                  </a:lnTo>
                  <a:lnTo>
                    <a:pt x="53" y="20"/>
                  </a:lnTo>
                  <a:lnTo>
                    <a:pt x="53" y="22"/>
                  </a:lnTo>
                  <a:lnTo>
                    <a:pt x="53" y="22"/>
                  </a:lnTo>
                  <a:lnTo>
                    <a:pt x="51" y="23"/>
                  </a:lnTo>
                  <a:lnTo>
                    <a:pt x="51" y="23"/>
                  </a:lnTo>
                  <a:lnTo>
                    <a:pt x="51" y="25"/>
                  </a:lnTo>
                  <a:lnTo>
                    <a:pt x="51" y="25"/>
                  </a:lnTo>
                  <a:lnTo>
                    <a:pt x="49" y="25"/>
                  </a:lnTo>
                  <a:lnTo>
                    <a:pt x="49" y="25"/>
                  </a:lnTo>
                  <a:lnTo>
                    <a:pt x="49" y="27"/>
                  </a:lnTo>
                  <a:lnTo>
                    <a:pt x="49" y="27"/>
                  </a:lnTo>
                  <a:lnTo>
                    <a:pt x="49" y="27"/>
                  </a:lnTo>
                  <a:lnTo>
                    <a:pt x="49" y="29"/>
                  </a:lnTo>
                  <a:lnTo>
                    <a:pt x="51" y="29"/>
                  </a:lnTo>
                  <a:lnTo>
                    <a:pt x="51" y="29"/>
                  </a:lnTo>
                  <a:lnTo>
                    <a:pt x="51" y="29"/>
                  </a:lnTo>
                  <a:lnTo>
                    <a:pt x="51" y="31"/>
                  </a:lnTo>
                  <a:lnTo>
                    <a:pt x="53" y="31"/>
                  </a:lnTo>
                  <a:lnTo>
                    <a:pt x="53" y="31"/>
                  </a:lnTo>
                  <a:lnTo>
                    <a:pt x="53" y="33"/>
                  </a:lnTo>
                  <a:lnTo>
                    <a:pt x="55" y="33"/>
                  </a:lnTo>
                  <a:lnTo>
                    <a:pt x="55" y="33"/>
                  </a:lnTo>
                  <a:lnTo>
                    <a:pt x="55" y="33"/>
                  </a:lnTo>
                  <a:lnTo>
                    <a:pt x="55" y="33"/>
                  </a:lnTo>
                  <a:lnTo>
                    <a:pt x="57" y="33"/>
                  </a:lnTo>
                  <a:lnTo>
                    <a:pt x="57" y="34"/>
                  </a:lnTo>
                  <a:lnTo>
                    <a:pt x="57" y="34"/>
                  </a:lnTo>
                  <a:lnTo>
                    <a:pt x="57" y="36"/>
                  </a:lnTo>
                  <a:lnTo>
                    <a:pt x="57" y="36"/>
                  </a:lnTo>
                  <a:lnTo>
                    <a:pt x="57" y="38"/>
                  </a:lnTo>
                  <a:lnTo>
                    <a:pt x="57" y="40"/>
                  </a:lnTo>
                  <a:lnTo>
                    <a:pt x="57" y="40"/>
                  </a:lnTo>
                  <a:lnTo>
                    <a:pt x="57" y="42"/>
                  </a:lnTo>
                  <a:lnTo>
                    <a:pt x="57" y="44"/>
                  </a:lnTo>
                  <a:lnTo>
                    <a:pt x="57" y="44"/>
                  </a:lnTo>
                  <a:lnTo>
                    <a:pt x="57" y="44"/>
                  </a:lnTo>
                  <a:lnTo>
                    <a:pt x="57" y="45"/>
                  </a:lnTo>
                  <a:lnTo>
                    <a:pt x="57" y="45"/>
                  </a:lnTo>
                  <a:lnTo>
                    <a:pt x="59" y="47"/>
                  </a:lnTo>
                  <a:lnTo>
                    <a:pt x="59" y="47"/>
                  </a:lnTo>
                  <a:lnTo>
                    <a:pt x="59" y="49"/>
                  </a:lnTo>
                  <a:lnTo>
                    <a:pt x="59" y="51"/>
                  </a:lnTo>
                  <a:lnTo>
                    <a:pt x="59" y="51"/>
                  </a:lnTo>
                  <a:lnTo>
                    <a:pt x="59" y="51"/>
                  </a:lnTo>
                  <a:lnTo>
                    <a:pt x="59" y="53"/>
                  </a:lnTo>
                  <a:lnTo>
                    <a:pt x="59" y="53"/>
                  </a:lnTo>
                  <a:lnTo>
                    <a:pt x="59" y="53"/>
                  </a:lnTo>
                  <a:lnTo>
                    <a:pt x="59" y="53"/>
                  </a:lnTo>
                  <a:lnTo>
                    <a:pt x="59" y="53"/>
                  </a:lnTo>
                  <a:lnTo>
                    <a:pt x="59" y="55"/>
                  </a:lnTo>
                  <a:lnTo>
                    <a:pt x="59" y="55"/>
                  </a:lnTo>
                  <a:lnTo>
                    <a:pt x="59" y="55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9" y="58"/>
                  </a:lnTo>
                  <a:lnTo>
                    <a:pt x="59" y="58"/>
                  </a:lnTo>
                  <a:lnTo>
                    <a:pt x="59" y="58"/>
                  </a:lnTo>
                  <a:lnTo>
                    <a:pt x="60" y="58"/>
                  </a:lnTo>
                  <a:lnTo>
                    <a:pt x="60" y="60"/>
                  </a:lnTo>
                  <a:lnTo>
                    <a:pt x="60" y="60"/>
                  </a:lnTo>
                  <a:lnTo>
                    <a:pt x="62" y="60"/>
                  </a:lnTo>
                  <a:lnTo>
                    <a:pt x="60" y="60"/>
                  </a:lnTo>
                  <a:lnTo>
                    <a:pt x="60" y="60"/>
                  </a:lnTo>
                  <a:lnTo>
                    <a:pt x="60" y="60"/>
                  </a:lnTo>
                  <a:lnTo>
                    <a:pt x="60" y="60"/>
                  </a:lnTo>
                  <a:lnTo>
                    <a:pt x="59" y="60"/>
                  </a:lnTo>
                  <a:lnTo>
                    <a:pt x="59" y="60"/>
                  </a:lnTo>
                  <a:lnTo>
                    <a:pt x="59" y="58"/>
                  </a:lnTo>
                  <a:lnTo>
                    <a:pt x="59" y="60"/>
                  </a:lnTo>
                  <a:lnTo>
                    <a:pt x="59" y="60"/>
                  </a:lnTo>
                  <a:lnTo>
                    <a:pt x="59" y="60"/>
                  </a:lnTo>
                  <a:lnTo>
                    <a:pt x="59" y="60"/>
                  </a:lnTo>
                  <a:lnTo>
                    <a:pt x="57" y="62"/>
                  </a:lnTo>
                  <a:lnTo>
                    <a:pt x="59" y="62"/>
                  </a:lnTo>
                  <a:lnTo>
                    <a:pt x="59" y="64"/>
                  </a:lnTo>
                  <a:lnTo>
                    <a:pt x="59" y="64"/>
                  </a:lnTo>
                  <a:lnTo>
                    <a:pt x="59" y="64"/>
                  </a:lnTo>
                  <a:lnTo>
                    <a:pt x="59" y="66"/>
                  </a:lnTo>
                  <a:lnTo>
                    <a:pt x="59" y="66"/>
                  </a:lnTo>
                  <a:lnTo>
                    <a:pt x="59" y="67"/>
                  </a:lnTo>
                  <a:lnTo>
                    <a:pt x="59" y="67"/>
                  </a:lnTo>
                  <a:lnTo>
                    <a:pt x="59" y="69"/>
                  </a:lnTo>
                  <a:lnTo>
                    <a:pt x="59" y="69"/>
                  </a:lnTo>
                  <a:lnTo>
                    <a:pt x="59" y="71"/>
                  </a:lnTo>
                  <a:lnTo>
                    <a:pt x="57" y="73"/>
                  </a:lnTo>
                  <a:lnTo>
                    <a:pt x="57" y="76"/>
                  </a:lnTo>
                  <a:lnTo>
                    <a:pt x="57" y="78"/>
                  </a:lnTo>
                  <a:lnTo>
                    <a:pt x="55" y="80"/>
                  </a:lnTo>
                  <a:lnTo>
                    <a:pt x="55" y="82"/>
                  </a:lnTo>
                  <a:lnTo>
                    <a:pt x="55" y="84"/>
                  </a:lnTo>
                  <a:lnTo>
                    <a:pt x="53" y="84"/>
                  </a:lnTo>
                  <a:lnTo>
                    <a:pt x="53" y="86"/>
                  </a:lnTo>
                  <a:lnTo>
                    <a:pt x="53" y="86"/>
                  </a:lnTo>
                  <a:lnTo>
                    <a:pt x="53" y="87"/>
                  </a:lnTo>
                  <a:lnTo>
                    <a:pt x="51" y="89"/>
                  </a:lnTo>
                  <a:lnTo>
                    <a:pt x="51" y="89"/>
                  </a:lnTo>
                  <a:lnTo>
                    <a:pt x="51" y="91"/>
                  </a:lnTo>
                  <a:lnTo>
                    <a:pt x="51" y="91"/>
                  </a:lnTo>
                  <a:lnTo>
                    <a:pt x="49" y="93"/>
                  </a:lnTo>
                  <a:lnTo>
                    <a:pt x="49" y="93"/>
                  </a:lnTo>
                  <a:lnTo>
                    <a:pt x="49" y="95"/>
                  </a:lnTo>
                  <a:lnTo>
                    <a:pt x="49" y="95"/>
                  </a:lnTo>
                  <a:lnTo>
                    <a:pt x="49" y="97"/>
                  </a:lnTo>
                  <a:lnTo>
                    <a:pt x="48" y="97"/>
                  </a:lnTo>
                  <a:lnTo>
                    <a:pt x="48" y="98"/>
                  </a:lnTo>
                  <a:lnTo>
                    <a:pt x="48" y="100"/>
                  </a:lnTo>
                  <a:lnTo>
                    <a:pt x="46" y="100"/>
                  </a:lnTo>
                  <a:lnTo>
                    <a:pt x="46" y="102"/>
                  </a:lnTo>
                  <a:lnTo>
                    <a:pt x="44" y="104"/>
                  </a:lnTo>
                  <a:lnTo>
                    <a:pt x="44" y="106"/>
                  </a:lnTo>
                  <a:lnTo>
                    <a:pt x="42" y="106"/>
                  </a:lnTo>
                  <a:lnTo>
                    <a:pt x="42" y="106"/>
                  </a:lnTo>
                  <a:lnTo>
                    <a:pt x="42" y="108"/>
                  </a:lnTo>
                  <a:lnTo>
                    <a:pt x="42" y="108"/>
                  </a:lnTo>
                  <a:lnTo>
                    <a:pt x="42" y="109"/>
                  </a:lnTo>
                  <a:lnTo>
                    <a:pt x="40" y="109"/>
                  </a:lnTo>
                  <a:lnTo>
                    <a:pt x="40" y="109"/>
                  </a:lnTo>
                  <a:lnTo>
                    <a:pt x="40" y="111"/>
                  </a:lnTo>
                  <a:lnTo>
                    <a:pt x="40" y="111"/>
                  </a:lnTo>
                  <a:lnTo>
                    <a:pt x="40" y="113"/>
                  </a:lnTo>
                  <a:lnTo>
                    <a:pt x="40" y="113"/>
                  </a:lnTo>
                  <a:lnTo>
                    <a:pt x="40" y="115"/>
                  </a:lnTo>
                  <a:lnTo>
                    <a:pt x="40" y="115"/>
                  </a:lnTo>
                  <a:lnTo>
                    <a:pt x="40" y="117"/>
                  </a:lnTo>
                  <a:lnTo>
                    <a:pt x="40" y="117"/>
                  </a:lnTo>
                  <a:lnTo>
                    <a:pt x="40" y="117"/>
                  </a:lnTo>
                  <a:lnTo>
                    <a:pt x="40" y="117"/>
                  </a:lnTo>
                  <a:lnTo>
                    <a:pt x="40" y="117"/>
                  </a:lnTo>
                  <a:lnTo>
                    <a:pt x="40" y="118"/>
                  </a:lnTo>
                  <a:lnTo>
                    <a:pt x="40" y="118"/>
                  </a:lnTo>
                  <a:lnTo>
                    <a:pt x="40" y="118"/>
                  </a:lnTo>
                  <a:lnTo>
                    <a:pt x="40" y="118"/>
                  </a:lnTo>
                  <a:lnTo>
                    <a:pt x="42" y="117"/>
                  </a:lnTo>
                  <a:lnTo>
                    <a:pt x="42" y="118"/>
                  </a:lnTo>
                  <a:lnTo>
                    <a:pt x="42" y="118"/>
                  </a:lnTo>
                  <a:lnTo>
                    <a:pt x="42" y="118"/>
                  </a:lnTo>
                  <a:lnTo>
                    <a:pt x="42" y="120"/>
                  </a:lnTo>
                  <a:lnTo>
                    <a:pt x="42" y="120"/>
                  </a:lnTo>
                  <a:lnTo>
                    <a:pt x="42" y="122"/>
                  </a:lnTo>
                  <a:lnTo>
                    <a:pt x="42" y="124"/>
                  </a:lnTo>
                  <a:lnTo>
                    <a:pt x="42" y="124"/>
                  </a:lnTo>
                  <a:lnTo>
                    <a:pt x="42" y="124"/>
                  </a:lnTo>
                  <a:lnTo>
                    <a:pt x="42" y="126"/>
                  </a:lnTo>
                  <a:lnTo>
                    <a:pt x="42" y="126"/>
                  </a:lnTo>
                  <a:lnTo>
                    <a:pt x="42" y="128"/>
                  </a:lnTo>
                  <a:lnTo>
                    <a:pt x="40" y="128"/>
                  </a:lnTo>
                  <a:lnTo>
                    <a:pt x="40" y="129"/>
                  </a:lnTo>
                  <a:lnTo>
                    <a:pt x="40" y="129"/>
                  </a:lnTo>
                  <a:lnTo>
                    <a:pt x="40" y="131"/>
                  </a:lnTo>
                  <a:lnTo>
                    <a:pt x="38" y="131"/>
                  </a:lnTo>
                  <a:lnTo>
                    <a:pt x="38" y="131"/>
                  </a:lnTo>
                  <a:lnTo>
                    <a:pt x="38" y="133"/>
                  </a:lnTo>
                  <a:lnTo>
                    <a:pt x="37" y="135"/>
                  </a:lnTo>
                  <a:lnTo>
                    <a:pt x="37" y="135"/>
                  </a:lnTo>
                  <a:lnTo>
                    <a:pt x="37" y="137"/>
                  </a:lnTo>
                  <a:lnTo>
                    <a:pt x="35" y="139"/>
                  </a:lnTo>
                  <a:lnTo>
                    <a:pt x="35" y="139"/>
                  </a:lnTo>
                  <a:lnTo>
                    <a:pt x="33" y="140"/>
                  </a:lnTo>
                  <a:lnTo>
                    <a:pt x="33" y="142"/>
                  </a:lnTo>
                  <a:lnTo>
                    <a:pt x="33" y="142"/>
                  </a:lnTo>
                  <a:lnTo>
                    <a:pt x="31" y="142"/>
                  </a:lnTo>
                  <a:lnTo>
                    <a:pt x="31" y="144"/>
                  </a:lnTo>
                  <a:lnTo>
                    <a:pt x="31" y="144"/>
                  </a:lnTo>
                  <a:lnTo>
                    <a:pt x="31" y="144"/>
                  </a:lnTo>
                  <a:lnTo>
                    <a:pt x="31" y="146"/>
                  </a:lnTo>
                  <a:lnTo>
                    <a:pt x="29" y="146"/>
                  </a:lnTo>
                  <a:lnTo>
                    <a:pt x="29" y="146"/>
                  </a:lnTo>
                  <a:lnTo>
                    <a:pt x="29" y="146"/>
                  </a:lnTo>
                  <a:lnTo>
                    <a:pt x="29" y="148"/>
                  </a:lnTo>
                  <a:lnTo>
                    <a:pt x="27" y="148"/>
                  </a:lnTo>
                  <a:lnTo>
                    <a:pt x="27" y="150"/>
                  </a:lnTo>
                  <a:lnTo>
                    <a:pt x="27" y="150"/>
                  </a:lnTo>
                  <a:lnTo>
                    <a:pt x="26" y="151"/>
                  </a:lnTo>
                  <a:lnTo>
                    <a:pt x="26" y="151"/>
                  </a:lnTo>
                  <a:lnTo>
                    <a:pt x="27" y="151"/>
                  </a:lnTo>
                  <a:lnTo>
                    <a:pt x="27" y="151"/>
                  </a:lnTo>
                  <a:lnTo>
                    <a:pt x="27" y="151"/>
                  </a:lnTo>
                  <a:lnTo>
                    <a:pt x="27" y="151"/>
                  </a:lnTo>
                  <a:lnTo>
                    <a:pt x="27" y="150"/>
                  </a:lnTo>
                  <a:lnTo>
                    <a:pt x="27" y="150"/>
                  </a:lnTo>
                  <a:lnTo>
                    <a:pt x="29" y="150"/>
                  </a:lnTo>
                  <a:lnTo>
                    <a:pt x="29" y="150"/>
                  </a:lnTo>
                  <a:lnTo>
                    <a:pt x="29" y="150"/>
                  </a:lnTo>
                  <a:lnTo>
                    <a:pt x="29" y="150"/>
                  </a:lnTo>
                  <a:lnTo>
                    <a:pt x="29" y="148"/>
                  </a:lnTo>
                  <a:lnTo>
                    <a:pt x="31" y="148"/>
                  </a:lnTo>
                  <a:lnTo>
                    <a:pt x="31" y="148"/>
                  </a:lnTo>
                  <a:lnTo>
                    <a:pt x="31" y="146"/>
                  </a:lnTo>
                  <a:lnTo>
                    <a:pt x="31" y="146"/>
                  </a:lnTo>
                  <a:lnTo>
                    <a:pt x="31" y="146"/>
                  </a:lnTo>
                  <a:lnTo>
                    <a:pt x="31" y="146"/>
                  </a:lnTo>
                  <a:lnTo>
                    <a:pt x="33" y="146"/>
                  </a:lnTo>
                  <a:lnTo>
                    <a:pt x="33" y="146"/>
                  </a:lnTo>
                  <a:lnTo>
                    <a:pt x="33" y="144"/>
                  </a:lnTo>
                  <a:lnTo>
                    <a:pt x="33" y="144"/>
                  </a:lnTo>
                  <a:lnTo>
                    <a:pt x="35" y="144"/>
                  </a:lnTo>
                  <a:lnTo>
                    <a:pt x="35" y="142"/>
                  </a:lnTo>
                  <a:lnTo>
                    <a:pt x="35" y="142"/>
                  </a:lnTo>
                  <a:lnTo>
                    <a:pt x="35" y="142"/>
                  </a:lnTo>
                  <a:lnTo>
                    <a:pt x="35" y="142"/>
                  </a:lnTo>
                  <a:lnTo>
                    <a:pt x="35" y="140"/>
                  </a:lnTo>
                  <a:lnTo>
                    <a:pt x="37" y="140"/>
                  </a:lnTo>
                  <a:lnTo>
                    <a:pt x="37" y="140"/>
                  </a:lnTo>
                  <a:lnTo>
                    <a:pt x="37" y="142"/>
                  </a:lnTo>
                  <a:lnTo>
                    <a:pt x="38" y="142"/>
                  </a:lnTo>
                  <a:lnTo>
                    <a:pt x="38" y="142"/>
                  </a:lnTo>
                  <a:lnTo>
                    <a:pt x="38" y="142"/>
                  </a:lnTo>
                  <a:lnTo>
                    <a:pt x="38" y="142"/>
                  </a:lnTo>
                  <a:lnTo>
                    <a:pt x="40" y="142"/>
                  </a:lnTo>
                  <a:lnTo>
                    <a:pt x="40" y="142"/>
                  </a:lnTo>
                  <a:lnTo>
                    <a:pt x="40" y="142"/>
                  </a:lnTo>
                  <a:lnTo>
                    <a:pt x="40" y="144"/>
                  </a:lnTo>
                  <a:lnTo>
                    <a:pt x="40" y="144"/>
                  </a:lnTo>
                  <a:lnTo>
                    <a:pt x="40" y="146"/>
                  </a:lnTo>
                  <a:lnTo>
                    <a:pt x="38" y="146"/>
                  </a:lnTo>
                  <a:lnTo>
                    <a:pt x="37" y="148"/>
                  </a:lnTo>
                  <a:lnTo>
                    <a:pt x="37" y="148"/>
                  </a:lnTo>
                  <a:lnTo>
                    <a:pt x="37" y="148"/>
                  </a:lnTo>
                  <a:lnTo>
                    <a:pt x="35" y="148"/>
                  </a:lnTo>
                  <a:lnTo>
                    <a:pt x="35" y="148"/>
                  </a:lnTo>
                  <a:lnTo>
                    <a:pt x="33" y="146"/>
                  </a:lnTo>
                  <a:lnTo>
                    <a:pt x="33" y="146"/>
                  </a:lnTo>
                  <a:lnTo>
                    <a:pt x="33" y="148"/>
                  </a:lnTo>
                  <a:lnTo>
                    <a:pt x="31" y="148"/>
                  </a:lnTo>
                  <a:lnTo>
                    <a:pt x="31" y="148"/>
                  </a:lnTo>
                  <a:lnTo>
                    <a:pt x="29" y="150"/>
                  </a:lnTo>
                  <a:lnTo>
                    <a:pt x="29" y="150"/>
                  </a:lnTo>
                  <a:lnTo>
                    <a:pt x="29" y="150"/>
                  </a:lnTo>
                  <a:lnTo>
                    <a:pt x="29" y="151"/>
                  </a:lnTo>
                  <a:lnTo>
                    <a:pt x="29" y="151"/>
                  </a:lnTo>
                  <a:lnTo>
                    <a:pt x="27" y="151"/>
                  </a:lnTo>
                  <a:lnTo>
                    <a:pt x="27" y="153"/>
                  </a:lnTo>
                  <a:lnTo>
                    <a:pt x="27" y="153"/>
                  </a:lnTo>
                  <a:lnTo>
                    <a:pt x="27" y="153"/>
                  </a:lnTo>
                  <a:lnTo>
                    <a:pt x="26" y="153"/>
                  </a:lnTo>
                  <a:lnTo>
                    <a:pt x="26" y="155"/>
                  </a:lnTo>
                  <a:lnTo>
                    <a:pt x="26" y="155"/>
                  </a:lnTo>
                  <a:lnTo>
                    <a:pt x="26" y="155"/>
                  </a:lnTo>
                  <a:lnTo>
                    <a:pt x="26" y="155"/>
                  </a:lnTo>
                  <a:lnTo>
                    <a:pt x="26" y="155"/>
                  </a:lnTo>
                  <a:lnTo>
                    <a:pt x="26" y="155"/>
                  </a:lnTo>
                  <a:lnTo>
                    <a:pt x="26" y="157"/>
                  </a:lnTo>
                  <a:lnTo>
                    <a:pt x="26" y="157"/>
                  </a:lnTo>
                  <a:lnTo>
                    <a:pt x="26" y="157"/>
                  </a:lnTo>
                  <a:lnTo>
                    <a:pt x="26" y="157"/>
                  </a:lnTo>
                  <a:lnTo>
                    <a:pt x="26" y="159"/>
                  </a:lnTo>
                  <a:lnTo>
                    <a:pt x="26" y="159"/>
                  </a:lnTo>
                  <a:lnTo>
                    <a:pt x="26" y="159"/>
                  </a:lnTo>
                  <a:lnTo>
                    <a:pt x="26" y="159"/>
                  </a:lnTo>
                  <a:lnTo>
                    <a:pt x="26" y="159"/>
                  </a:lnTo>
                  <a:lnTo>
                    <a:pt x="26" y="159"/>
                  </a:lnTo>
                  <a:lnTo>
                    <a:pt x="24" y="161"/>
                  </a:lnTo>
                  <a:lnTo>
                    <a:pt x="24" y="161"/>
                  </a:lnTo>
                  <a:lnTo>
                    <a:pt x="24" y="161"/>
                  </a:lnTo>
                  <a:lnTo>
                    <a:pt x="24" y="161"/>
                  </a:lnTo>
                  <a:lnTo>
                    <a:pt x="24" y="161"/>
                  </a:lnTo>
                  <a:lnTo>
                    <a:pt x="24" y="159"/>
                  </a:lnTo>
                  <a:lnTo>
                    <a:pt x="22" y="159"/>
                  </a:lnTo>
                  <a:lnTo>
                    <a:pt x="22" y="159"/>
                  </a:lnTo>
                  <a:lnTo>
                    <a:pt x="22" y="159"/>
                  </a:lnTo>
                  <a:lnTo>
                    <a:pt x="22" y="159"/>
                  </a:lnTo>
                  <a:lnTo>
                    <a:pt x="22" y="159"/>
                  </a:lnTo>
                  <a:lnTo>
                    <a:pt x="22" y="157"/>
                  </a:lnTo>
                  <a:lnTo>
                    <a:pt x="22" y="157"/>
                  </a:lnTo>
                  <a:lnTo>
                    <a:pt x="22" y="157"/>
                  </a:lnTo>
                  <a:lnTo>
                    <a:pt x="22" y="157"/>
                  </a:lnTo>
                  <a:lnTo>
                    <a:pt x="24" y="155"/>
                  </a:lnTo>
                  <a:lnTo>
                    <a:pt x="24" y="155"/>
                  </a:lnTo>
                  <a:lnTo>
                    <a:pt x="26" y="153"/>
                  </a:lnTo>
                  <a:lnTo>
                    <a:pt x="26" y="153"/>
                  </a:lnTo>
                  <a:lnTo>
                    <a:pt x="26" y="153"/>
                  </a:lnTo>
                  <a:lnTo>
                    <a:pt x="24" y="153"/>
                  </a:lnTo>
                  <a:lnTo>
                    <a:pt x="24" y="153"/>
                  </a:lnTo>
                  <a:lnTo>
                    <a:pt x="24" y="153"/>
                  </a:lnTo>
                  <a:lnTo>
                    <a:pt x="24" y="155"/>
                  </a:lnTo>
                  <a:lnTo>
                    <a:pt x="22" y="155"/>
                  </a:lnTo>
                  <a:lnTo>
                    <a:pt x="22" y="155"/>
                  </a:lnTo>
                  <a:lnTo>
                    <a:pt x="20" y="157"/>
                  </a:lnTo>
                  <a:lnTo>
                    <a:pt x="20" y="159"/>
                  </a:lnTo>
                  <a:lnTo>
                    <a:pt x="18" y="159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16" y="162"/>
                  </a:lnTo>
                  <a:lnTo>
                    <a:pt x="16" y="162"/>
                  </a:lnTo>
                  <a:lnTo>
                    <a:pt x="15" y="164"/>
                  </a:lnTo>
                  <a:lnTo>
                    <a:pt x="15" y="164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6" y="164"/>
                  </a:lnTo>
                  <a:lnTo>
                    <a:pt x="16" y="166"/>
                  </a:lnTo>
                  <a:lnTo>
                    <a:pt x="16" y="166"/>
                  </a:lnTo>
                  <a:lnTo>
                    <a:pt x="16" y="166"/>
                  </a:lnTo>
                  <a:lnTo>
                    <a:pt x="16" y="166"/>
                  </a:lnTo>
                  <a:lnTo>
                    <a:pt x="16" y="166"/>
                  </a:lnTo>
                  <a:lnTo>
                    <a:pt x="16" y="166"/>
                  </a:lnTo>
                  <a:lnTo>
                    <a:pt x="16" y="166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3" y="166"/>
                  </a:lnTo>
                  <a:lnTo>
                    <a:pt x="13" y="168"/>
                  </a:lnTo>
                  <a:lnTo>
                    <a:pt x="13" y="168"/>
                  </a:lnTo>
                  <a:lnTo>
                    <a:pt x="13" y="168"/>
                  </a:lnTo>
                  <a:lnTo>
                    <a:pt x="11" y="170"/>
                  </a:lnTo>
                  <a:lnTo>
                    <a:pt x="11" y="170"/>
                  </a:lnTo>
                  <a:lnTo>
                    <a:pt x="11" y="171"/>
                  </a:lnTo>
                  <a:lnTo>
                    <a:pt x="9" y="173"/>
                  </a:lnTo>
                  <a:lnTo>
                    <a:pt x="9" y="173"/>
                  </a:lnTo>
                  <a:lnTo>
                    <a:pt x="7" y="175"/>
                  </a:lnTo>
                  <a:lnTo>
                    <a:pt x="7" y="177"/>
                  </a:lnTo>
                  <a:lnTo>
                    <a:pt x="6" y="177"/>
                  </a:lnTo>
                  <a:lnTo>
                    <a:pt x="6" y="179"/>
                  </a:lnTo>
                  <a:lnTo>
                    <a:pt x="6" y="181"/>
                  </a:lnTo>
                  <a:lnTo>
                    <a:pt x="4" y="181"/>
                  </a:lnTo>
                  <a:lnTo>
                    <a:pt x="4" y="181"/>
                  </a:lnTo>
                  <a:lnTo>
                    <a:pt x="4" y="182"/>
                  </a:lnTo>
                  <a:lnTo>
                    <a:pt x="4" y="182"/>
                  </a:lnTo>
                  <a:lnTo>
                    <a:pt x="4" y="184"/>
                  </a:lnTo>
                  <a:lnTo>
                    <a:pt x="4" y="184"/>
                  </a:lnTo>
                  <a:lnTo>
                    <a:pt x="4" y="184"/>
                  </a:lnTo>
                  <a:lnTo>
                    <a:pt x="2" y="186"/>
                  </a:lnTo>
                  <a:lnTo>
                    <a:pt x="2" y="186"/>
                  </a:lnTo>
                  <a:lnTo>
                    <a:pt x="2" y="186"/>
                  </a:lnTo>
                  <a:lnTo>
                    <a:pt x="2" y="186"/>
                  </a:lnTo>
                  <a:lnTo>
                    <a:pt x="2" y="188"/>
                  </a:lnTo>
                  <a:lnTo>
                    <a:pt x="2" y="188"/>
                  </a:lnTo>
                  <a:lnTo>
                    <a:pt x="2" y="188"/>
                  </a:lnTo>
                  <a:lnTo>
                    <a:pt x="2" y="190"/>
                  </a:lnTo>
                  <a:lnTo>
                    <a:pt x="2" y="190"/>
                  </a:lnTo>
                  <a:lnTo>
                    <a:pt x="2" y="192"/>
                  </a:lnTo>
                  <a:lnTo>
                    <a:pt x="2" y="192"/>
                  </a:lnTo>
                  <a:lnTo>
                    <a:pt x="2" y="192"/>
                  </a:lnTo>
                  <a:lnTo>
                    <a:pt x="4" y="193"/>
                  </a:lnTo>
                  <a:lnTo>
                    <a:pt x="4" y="193"/>
                  </a:lnTo>
                  <a:lnTo>
                    <a:pt x="4" y="195"/>
                  </a:lnTo>
                  <a:lnTo>
                    <a:pt x="4" y="195"/>
                  </a:lnTo>
                  <a:lnTo>
                    <a:pt x="4" y="197"/>
                  </a:lnTo>
                  <a:lnTo>
                    <a:pt x="4" y="197"/>
                  </a:lnTo>
                  <a:lnTo>
                    <a:pt x="4" y="199"/>
                  </a:lnTo>
                  <a:lnTo>
                    <a:pt x="4" y="199"/>
                  </a:lnTo>
                  <a:lnTo>
                    <a:pt x="4" y="201"/>
                  </a:lnTo>
                  <a:lnTo>
                    <a:pt x="4" y="201"/>
                  </a:lnTo>
                  <a:lnTo>
                    <a:pt x="4" y="201"/>
                  </a:lnTo>
                  <a:lnTo>
                    <a:pt x="4" y="203"/>
                  </a:lnTo>
                  <a:lnTo>
                    <a:pt x="4" y="203"/>
                  </a:lnTo>
                  <a:lnTo>
                    <a:pt x="4" y="204"/>
                  </a:lnTo>
                  <a:lnTo>
                    <a:pt x="4" y="204"/>
                  </a:lnTo>
                  <a:lnTo>
                    <a:pt x="4" y="206"/>
                  </a:lnTo>
                  <a:lnTo>
                    <a:pt x="2" y="206"/>
                  </a:lnTo>
                  <a:lnTo>
                    <a:pt x="2" y="206"/>
                  </a:lnTo>
                  <a:lnTo>
                    <a:pt x="2" y="208"/>
                  </a:lnTo>
                  <a:lnTo>
                    <a:pt x="2" y="208"/>
                  </a:lnTo>
                  <a:lnTo>
                    <a:pt x="2" y="210"/>
                  </a:lnTo>
                  <a:lnTo>
                    <a:pt x="0" y="210"/>
                  </a:lnTo>
                  <a:lnTo>
                    <a:pt x="0" y="212"/>
                  </a:lnTo>
                  <a:lnTo>
                    <a:pt x="2" y="212"/>
                  </a:lnTo>
                  <a:lnTo>
                    <a:pt x="2" y="212"/>
                  </a:lnTo>
                  <a:lnTo>
                    <a:pt x="2" y="212"/>
                  </a:lnTo>
                  <a:lnTo>
                    <a:pt x="2" y="214"/>
                  </a:lnTo>
                  <a:lnTo>
                    <a:pt x="4" y="214"/>
                  </a:lnTo>
                  <a:lnTo>
                    <a:pt x="4" y="214"/>
                  </a:lnTo>
                  <a:lnTo>
                    <a:pt x="4" y="215"/>
                  </a:lnTo>
                  <a:lnTo>
                    <a:pt x="4" y="215"/>
                  </a:lnTo>
                  <a:lnTo>
                    <a:pt x="4" y="215"/>
                  </a:lnTo>
                  <a:lnTo>
                    <a:pt x="6" y="217"/>
                  </a:lnTo>
                  <a:lnTo>
                    <a:pt x="6" y="217"/>
                  </a:lnTo>
                  <a:lnTo>
                    <a:pt x="6" y="217"/>
                  </a:lnTo>
                  <a:lnTo>
                    <a:pt x="6" y="219"/>
                  </a:lnTo>
                  <a:lnTo>
                    <a:pt x="6" y="219"/>
                  </a:lnTo>
                  <a:lnTo>
                    <a:pt x="7" y="219"/>
                  </a:lnTo>
                  <a:lnTo>
                    <a:pt x="7" y="219"/>
                  </a:lnTo>
                  <a:lnTo>
                    <a:pt x="7" y="221"/>
                  </a:lnTo>
                  <a:lnTo>
                    <a:pt x="7" y="221"/>
                  </a:lnTo>
                  <a:lnTo>
                    <a:pt x="9" y="223"/>
                  </a:lnTo>
                  <a:lnTo>
                    <a:pt x="9" y="223"/>
                  </a:lnTo>
                  <a:lnTo>
                    <a:pt x="9" y="223"/>
                  </a:lnTo>
                  <a:lnTo>
                    <a:pt x="9" y="223"/>
                  </a:lnTo>
                  <a:lnTo>
                    <a:pt x="9" y="224"/>
                  </a:lnTo>
                  <a:lnTo>
                    <a:pt x="11" y="224"/>
                  </a:lnTo>
                  <a:lnTo>
                    <a:pt x="11" y="224"/>
                  </a:lnTo>
                  <a:lnTo>
                    <a:pt x="11" y="224"/>
                  </a:lnTo>
                  <a:lnTo>
                    <a:pt x="11" y="224"/>
                  </a:lnTo>
                  <a:lnTo>
                    <a:pt x="13" y="226"/>
                  </a:lnTo>
                  <a:lnTo>
                    <a:pt x="15" y="228"/>
                  </a:lnTo>
                  <a:lnTo>
                    <a:pt x="15" y="228"/>
                  </a:lnTo>
                  <a:lnTo>
                    <a:pt x="15" y="230"/>
                  </a:lnTo>
                  <a:lnTo>
                    <a:pt x="15" y="230"/>
                  </a:lnTo>
                  <a:lnTo>
                    <a:pt x="15" y="230"/>
                  </a:lnTo>
                  <a:lnTo>
                    <a:pt x="16" y="230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8" y="234"/>
                  </a:lnTo>
                  <a:lnTo>
                    <a:pt x="18" y="234"/>
                  </a:lnTo>
                  <a:lnTo>
                    <a:pt x="20" y="234"/>
                  </a:lnTo>
                  <a:lnTo>
                    <a:pt x="20" y="235"/>
                  </a:lnTo>
                  <a:lnTo>
                    <a:pt x="22" y="235"/>
                  </a:lnTo>
                  <a:lnTo>
                    <a:pt x="22" y="237"/>
                  </a:lnTo>
                  <a:lnTo>
                    <a:pt x="22" y="239"/>
                  </a:lnTo>
                  <a:lnTo>
                    <a:pt x="22" y="239"/>
                  </a:lnTo>
                  <a:lnTo>
                    <a:pt x="22" y="241"/>
                  </a:lnTo>
                  <a:lnTo>
                    <a:pt x="22" y="241"/>
                  </a:lnTo>
                  <a:lnTo>
                    <a:pt x="22" y="243"/>
                  </a:lnTo>
                  <a:lnTo>
                    <a:pt x="22" y="245"/>
                  </a:lnTo>
                  <a:lnTo>
                    <a:pt x="22" y="245"/>
                  </a:lnTo>
                  <a:lnTo>
                    <a:pt x="22" y="246"/>
                  </a:lnTo>
                  <a:lnTo>
                    <a:pt x="22" y="246"/>
                  </a:lnTo>
                  <a:lnTo>
                    <a:pt x="22" y="246"/>
                  </a:lnTo>
                  <a:lnTo>
                    <a:pt x="24" y="246"/>
                  </a:lnTo>
                  <a:lnTo>
                    <a:pt x="24" y="246"/>
                  </a:lnTo>
                  <a:lnTo>
                    <a:pt x="24" y="246"/>
                  </a:lnTo>
                  <a:lnTo>
                    <a:pt x="26" y="246"/>
                  </a:lnTo>
                  <a:lnTo>
                    <a:pt x="26" y="248"/>
                  </a:lnTo>
                  <a:lnTo>
                    <a:pt x="26" y="248"/>
                  </a:lnTo>
                  <a:lnTo>
                    <a:pt x="26" y="250"/>
                  </a:lnTo>
                  <a:lnTo>
                    <a:pt x="26" y="250"/>
                  </a:lnTo>
                  <a:lnTo>
                    <a:pt x="27" y="252"/>
                  </a:lnTo>
                  <a:lnTo>
                    <a:pt x="29" y="254"/>
                  </a:lnTo>
                  <a:lnTo>
                    <a:pt x="29" y="256"/>
                  </a:lnTo>
                  <a:lnTo>
                    <a:pt x="29" y="256"/>
                  </a:lnTo>
                  <a:lnTo>
                    <a:pt x="29" y="257"/>
                  </a:lnTo>
                  <a:lnTo>
                    <a:pt x="29" y="257"/>
                  </a:lnTo>
                  <a:lnTo>
                    <a:pt x="29" y="259"/>
                  </a:lnTo>
                  <a:lnTo>
                    <a:pt x="31" y="259"/>
                  </a:lnTo>
                  <a:lnTo>
                    <a:pt x="31" y="261"/>
                  </a:lnTo>
                  <a:lnTo>
                    <a:pt x="31" y="261"/>
                  </a:lnTo>
                  <a:lnTo>
                    <a:pt x="31" y="261"/>
                  </a:lnTo>
                  <a:lnTo>
                    <a:pt x="33" y="263"/>
                  </a:lnTo>
                  <a:lnTo>
                    <a:pt x="33" y="263"/>
                  </a:lnTo>
                  <a:lnTo>
                    <a:pt x="33" y="265"/>
                  </a:lnTo>
                  <a:lnTo>
                    <a:pt x="33" y="265"/>
                  </a:lnTo>
                  <a:lnTo>
                    <a:pt x="33" y="267"/>
                  </a:lnTo>
                  <a:lnTo>
                    <a:pt x="33" y="268"/>
                  </a:lnTo>
                  <a:lnTo>
                    <a:pt x="33" y="268"/>
                  </a:lnTo>
                  <a:lnTo>
                    <a:pt x="33" y="268"/>
                  </a:lnTo>
                  <a:lnTo>
                    <a:pt x="35" y="268"/>
                  </a:lnTo>
                  <a:lnTo>
                    <a:pt x="35" y="270"/>
                  </a:lnTo>
                  <a:lnTo>
                    <a:pt x="35" y="270"/>
                  </a:lnTo>
                  <a:lnTo>
                    <a:pt x="35" y="270"/>
                  </a:lnTo>
                  <a:lnTo>
                    <a:pt x="35" y="272"/>
                  </a:lnTo>
                  <a:lnTo>
                    <a:pt x="37" y="272"/>
                  </a:lnTo>
                  <a:lnTo>
                    <a:pt x="37" y="272"/>
                  </a:lnTo>
                  <a:lnTo>
                    <a:pt x="37" y="272"/>
                  </a:lnTo>
                  <a:lnTo>
                    <a:pt x="37" y="274"/>
                  </a:lnTo>
                  <a:lnTo>
                    <a:pt x="37" y="274"/>
                  </a:lnTo>
                  <a:lnTo>
                    <a:pt x="38" y="276"/>
                  </a:lnTo>
                  <a:lnTo>
                    <a:pt x="37" y="277"/>
                  </a:lnTo>
                  <a:lnTo>
                    <a:pt x="37" y="279"/>
                  </a:lnTo>
                  <a:lnTo>
                    <a:pt x="37" y="279"/>
                  </a:lnTo>
                  <a:lnTo>
                    <a:pt x="37" y="281"/>
                  </a:lnTo>
                  <a:lnTo>
                    <a:pt x="37" y="283"/>
                  </a:lnTo>
                  <a:lnTo>
                    <a:pt x="37" y="283"/>
                  </a:lnTo>
                  <a:lnTo>
                    <a:pt x="37" y="285"/>
                  </a:lnTo>
                  <a:lnTo>
                    <a:pt x="37" y="285"/>
                  </a:lnTo>
                  <a:lnTo>
                    <a:pt x="37" y="287"/>
                  </a:lnTo>
                  <a:lnTo>
                    <a:pt x="37" y="287"/>
                  </a:lnTo>
                  <a:lnTo>
                    <a:pt x="37" y="288"/>
                  </a:lnTo>
                  <a:lnTo>
                    <a:pt x="37" y="288"/>
                  </a:lnTo>
                  <a:lnTo>
                    <a:pt x="37" y="288"/>
                  </a:lnTo>
                  <a:lnTo>
                    <a:pt x="38" y="288"/>
                  </a:lnTo>
                  <a:lnTo>
                    <a:pt x="38" y="288"/>
                  </a:lnTo>
                  <a:lnTo>
                    <a:pt x="38" y="290"/>
                  </a:lnTo>
                  <a:lnTo>
                    <a:pt x="38" y="290"/>
                  </a:lnTo>
                  <a:lnTo>
                    <a:pt x="38" y="292"/>
                  </a:lnTo>
                  <a:lnTo>
                    <a:pt x="38" y="292"/>
                  </a:lnTo>
                  <a:lnTo>
                    <a:pt x="38" y="292"/>
                  </a:lnTo>
                  <a:lnTo>
                    <a:pt x="38" y="294"/>
                  </a:lnTo>
                  <a:lnTo>
                    <a:pt x="38" y="296"/>
                  </a:lnTo>
                  <a:lnTo>
                    <a:pt x="38" y="296"/>
                  </a:lnTo>
                  <a:lnTo>
                    <a:pt x="38" y="298"/>
                  </a:lnTo>
                  <a:lnTo>
                    <a:pt x="38" y="299"/>
                  </a:lnTo>
                  <a:lnTo>
                    <a:pt x="38" y="299"/>
                  </a:lnTo>
                  <a:lnTo>
                    <a:pt x="38" y="301"/>
                  </a:lnTo>
                  <a:lnTo>
                    <a:pt x="38" y="301"/>
                  </a:lnTo>
                  <a:lnTo>
                    <a:pt x="37" y="303"/>
                  </a:lnTo>
                  <a:lnTo>
                    <a:pt x="37" y="303"/>
                  </a:lnTo>
                  <a:lnTo>
                    <a:pt x="37" y="305"/>
                  </a:lnTo>
                  <a:lnTo>
                    <a:pt x="37" y="305"/>
                  </a:lnTo>
                  <a:lnTo>
                    <a:pt x="37" y="305"/>
                  </a:lnTo>
                  <a:lnTo>
                    <a:pt x="38" y="307"/>
                  </a:lnTo>
                  <a:lnTo>
                    <a:pt x="38" y="309"/>
                  </a:lnTo>
                  <a:lnTo>
                    <a:pt x="38" y="309"/>
                  </a:lnTo>
                  <a:lnTo>
                    <a:pt x="37" y="310"/>
                  </a:lnTo>
                  <a:lnTo>
                    <a:pt x="37" y="310"/>
                  </a:lnTo>
                  <a:lnTo>
                    <a:pt x="37" y="310"/>
                  </a:lnTo>
                  <a:lnTo>
                    <a:pt x="37" y="312"/>
                  </a:lnTo>
                  <a:lnTo>
                    <a:pt x="37" y="312"/>
                  </a:lnTo>
                  <a:lnTo>
                    <a:pt x="35" y="312"/>
                  </a:lnTo>
                  <a:lnTo>
                    <a:pt x="35" y="314"/>
                  </a:lnTo>
                  <a:lnTo>
                    <a:pt x="35" y="316"/>
                  </a:lnTo>
                  <a:lnTo>
                    <a:pt x="33" y="316"/>
                  </a:lnTo>
                  <a:lnTo>
                    <a:pt x="33" y="316"/>
                  </a:lnTo>
                  <a:lnTo>
                    <a:pt x="33" y="318"/>
                  </a:lnTo>
                  <a:lnTo>
                    <a:pt x="33" y="318"/>
                  </a:lnTo>
                  <a:lnTo>
                    <a:pt x="33" y="318"/>
                  </a:lnTo>
                  <a:lnTo>
                    <a:pt x="31" y="320"/>
                  </a:lnTo>
                  <a:lnTo>
                    <a:pt x="31" y="320"/>
                  </a:lnTo>
                  <a:lnTo>
                    <a:pt x="31" y="321"/>
                  </a:lnTo>
                  <a:lnTo>
                    <a:pt x="31" y="321"/>
                  </a:lnTo>
                  <a:lnTo>
                    <a:pt x="31" y="321"/>
                  </a:lnTo>
                  <a:lnTo>
                    <a:pt x="31" y="323"/>
                  </a:lnTo>
                  <a:lnTo>
                    <a:pt x="31" y="323"/>
                  </a:lnTo>
                  <a:lnTo>
                    <a:pt x="31" y="323"/>
                  </a:lnTo>
                  <a:lnTo>
                    <a:pt x="31" y="325"/>
                  </a:lnTo>
                  <a:lnTo>
                    <a:pt x="31" y="325"/>
                  </a:lnTo>
                  <a:lnTo>
                    <a:pt x="29" y="325"/>
                  </a:lnTo>
                  <a:lnTo>
                    <a:pt x="29" y="327"/>
                  </a:lnTo>
                  <a:lnTo>
                    <a:pt x="29" y="327"/>
                  </a:lnTo>
                  <a:lnTo>
                    <a:pt x="29" y="329"/>
                  </a:lnTo>
                  <a:lnTo>
                    <a:pt x="29" y="329"/>
                  </a:lnTo>
                  <a:lnTo>
                    <a:pt x="27" y="329"/>
                  </a:lnTo>
                  <a:lnTo>
                    <a:pt x="27" y="330"/>
                  </a:lnTo>
                  <a:lnTo>
                    <a:pt x="27" y="330"/>
                  </a:lnTo>
                  <a:lnTo>
                    <a:pt x="27" y="332"/>
                  </a:lnTo>
                  <a:lnTo>
                    <a:pt x="27" y="332"/>
                  </a:lnTo>
                  <a:lnTo>
                    <a:pt x="27" y="332"/>
                  </a:lnTo>
                  <a:lnTo>
                    <a:pt x="27" y="334"/>
                  </a:lnTo>
                  <a:lnTo>
                    <a:pt x="27" y="334"/>
                  </a:lnTo>
                  <a:lnTo>
                    <a:pt x="27" y="334"/>
                  </a:lnTo>
                  <a:lnTo>
                    <a:pt x="27" y="336"/>
                  </a:lnTo>
                  <a:lnTo>
                    <a:pt x="27" y="336"/>
                  </a:lnTo>
                  <a:lnTo>
                    <a:pt x="29" y="336"/>
                  </a:lnTo>
                  <a:lnTo>
                    <a:pt x="29" y="338"/>
                  </a:lnTo>
                  <a:lnTo>
                    <a:pt x="27" y="338"/>
                  </a:lnTo>
                  <a:lnTo>
                    <a:pt x="27" y="338"/>
                  </a:lnTo>
                  <a:lnTo>
                    <a:pt x="27" y="338"/>
                  </a:lnTo>
                  <a:lnTo>
                    <a:pt x="29" y="340"/>
                  </a:lnTo>
                  <a:lnTo>
                    <a:pt x="29" y="340"/>
                  </a:lnTo>
                  <a:lnTo>
                    <a:pt x="27" y="340"/>
                  </a:lnTo>
                  <a:lnTo>
                    <a:pt x="27" y="341"/>
                  </a:lnTo>
                  <a:lnTo>
                    <a:pt x="27" y="341"/>
                  </a:lnTo>
                  <a:lnTo>
                    <a:pt x="27" y="341"/>
                  </a:lnTo>
                  <a:lnTo>
                    <a:pt x="27" y="343"/>
                  </a:lnTo>
                  <a:lnTo>
                    <a:pt x="29" y="343"/>
                  </a:lnTo>
                  <a:lnTo>
                    <a:pt x="29" y="343"/>
                  </a:lnTo>
                  <a:lnTo>
                    <a:pt x="29" y="345"/>
                  </a:lnTo>
                  <a:lnTo>
                    <a:pt x="29" y="347"/>
                  </a:lnTo>
                  <a:lnTo>
                    <a:pt x="29" y="349"/>
                  </a:lnTo>
                  <a:lnTo>
                    <a:pt x="29" y="349"/>
                  </a:lnTo>
                  <a:lnTo>
                    <a:pt x="29" y="351"/>
                  </a:lnTo>
                  <a:lnTo>
                    <a:pt x="29" y="351"/>
                  </a:lnTo>
                  <a:lnTo>
                    <a:pt x="29" y="352"/>
                  </a:lnTo>
                  <a:lnTo>
                    <a:pt x="29" y="352"/>
                  </a:lnTo>
                  <a:lnTo>
                    <a:pt x="29" y="352"/>
                  </a:lnTo>
                  <a:lnTo>
                    <a:pt x="29" y="352"/>
                  </a:lnTo>
                  <a:lnTo>
                    <a:pt x="29" y="354"/>
                  </a:lnTo>
                  <a:lnTo>
                    <a:pt x="29" y="354"/>
                  </a:lnTo>
                  <a:lnTo>
                    <a:pt x="29" y="356"/>
                  </a:lnTo>
                  <a:lnTo>
                    <a:pt x="31" y="356"/>
                  </a:lnTo>
                  <a:lnTo>
                    <a:pt x="31" y="356"/>
                  </a:lnTo>
                  <a:lnTo>
                    <a:pt x="31" y="358"/>
                  </a:lnTo>
                  <a:lnTo>
                    <a:pt x="31" y="360"/>
                  </a:lnTo>
                  <a:lnTo>
                    <a:pt x="31" y="360"/>
                  </a:lnTo>
                  <a:lnTo>
                    <a:pt x="31" y="360"/>
                  </a:lnTo>
                  <a:lnTo>
                    <a:pt x="31" y="360"/>
                  </a:lnTo>
                  <a:lnTo>
                    <a:pt x="31" y="362"/>
                  </a:lnTo>
                  <a:lnTo>
                    <a:pt x="31" y="362"/>
                  </a:lnTo>
                  <a:lnTo>
                    <a:pt x="33" y="362"/>
                  </a:lnTo>
                  <a:lnTo>
                    <a:pt x="31" y="363"/>
                  </a:lnTo>
                  <a:lnTo>
                    <a:pt x="31" y="365"/>
                  </a:lnTo>
                  <a:lnTo>
                    <a:pt x="31" y="367"/>
                  </a:lnTo>
                  <a:lnTo>
                    <a:pt x="31" y="369"/>
                  </a:lnTo>
                  <a:lnTo>
                    <a:pt x="31" y="371"/>
                  </a:lnTo>
                  <a:lnTo>
                    <a:pt x="31" y="371"/>
                  </a:lnTo>
                  <a:lnTo>
                    <a:pt x="33" y="373"/>
                  </a:lnTo>
                  <a:lnTo>
                    <a:pt x="31" y="374"/>
                  </a:lnTo>
                  <a:lnTo>
                    <a:pt x="31" y="376"/>
                  </a:lnTo>
                  <a:lnTo>
                    <a:pt x="31" y="376"/>
                  </a:lnTo>
                  <a:lnTo>
                    <a:pt x="29" y="378"/>
                  </a:lnTo>
                  <a:lnTo>
                    <a:pt x="29" y="378"/>
                  </a:lnTo>
                  <a:lnTo>
                    <a:pt x="29" y="380"/>
                  </a:lnTo>
                  <a:lnTo>
                    <a:pt x="29" y="380"/>
                  </a:lnTo>
                  <a:lnTo>
                    <a:pt x="29" y="380"/>
                  </a:lnTo>
                  <a:lnTo>
                    <a:pt x="27" y="382"/>
                  </a:lnTo>
                  <a:lnTo>
                    <a:pt x="27" y="382"/>
                  </a:lnTo>
                  <a:lnTo>
                    <a:pt x="27" y="382"/>
                  </a:lnTo>
                  <a:lnTo>
                    <a:pt x="27" y="383"/>
                  </a:lnTo>
                  <a:lnTo>
                    <a:pt x="26" y="383"/>
                  </a:lnTo>
                  <a:lnTo>
                    <a:pt x="26" y="383"/>
                  </a:lnTo>
                  <a:lnTo>
                    <a:pt x="26" y="383"/>
                  </a:lnTo>
                  <a:lnTo>
                    <a:pt x="26" y="383"/>
                  </a:lnTo>
                  <a:lnTo>
                    <a:pt x="26" y="383"/>
                  </a:lnTo>
                  <a:lnTo>
                    <a:pt x="26" y="385"/>
                  </a:lnTo>
                  <a:lnTo>
                    <a:pt x="26" y="385"/>
                  </a:lnTo>
                  <a:lnTo>
                    <a:pt x="26" y="385"/>
                  </a:lnTo>
                  <a:lnTo>
                    <a:pt x="26" y="385"/>
                  </a:lnTo>
                  <a:lnTo>
                    <a:pt x="26" y="387"/>
                  </a:lnTo>
                  <a:lnTo>
                    <a:pt x="26" y="387"/>
                  </a:lnTo>
                  <a:lnTo>
                    <a:pt x="26" y="387"/>
                  </a:lnTo>
                  <a:lnTo>
                    <a:pt x="27" y="389"/>
                  </a:lnTo>
                  <a:lnTo>
                    <a:pt x="27" y="389"/>
                  </a:lnTo>
                  <a:lnTo>
                    <a:pt x="27" y="389"/>
                  </a:lnTo>
                  <a:lnTo>
                    <a:pt x="27" y="391"/>
                  </a:lnTo>
                  <a:lnTo>
                    <a:pt x="29" y="391"/>
                  </a:lnTo>
                  <a:lnTo>
                    <a:pt x="29" y="393"/>
                  </a:lnTo>
                  <a:lnTo>
                    <a:pt x="29" y="393"/>
                  </a:lnTo>
                  <a:lnTo>
                    <a:pt x="29" y="393"/>
                  </a:lnTo>
                  <a:lnTo>
                    <a:pt x="29" y="394"/>
                  </a:lnTo>
                  <a:lnTo>
                    <a:pt x="31" y="396"/>
                  </a:lnTo>
                  <a:lnTo>
                    <a:pt x="31" y="396"/>
                  </a:lnTo>
                  <a:lnTo>
                    <a:pt x="31" y="398"/>
                  </a:lnTo>
                  <a:lnTo>
                    <a:pt x="31" y="398"/>
                  </a:lnTo>
                  <a:lnTo>
                    <a:pt x="33" y="400"/>
                  </a:lnTo>
                  <a:lnTo>
                    <a:pt x="33" y="400"/>
                  </a:lnTo>
                  <a:lnTo>
                    <a:pt x="33" y="400"/>
                  </a:lnTo>
                  <a:lnTo>
                    <a:pt x="33" y="400"/>
                  </a:lnTo>
                  <a:lnTo>
                    <a:pt x="33" y="402"/>
                  </a:lnTo>
                  <a:lnTo>
                    <a:pt x="35" y="402"/>
                  </a:lnTo>
                  <a:lnTo>
                    <a:pt x="35" y="404"/>
                  </a:lnTo>
                  <a:lnTo>
                    <a:pt x="35" y="404"/>
                  </a:lnTo>
                  <a:lnTo>
                    <a:pt x="35" y="404"/>
                  </a:lnTo>
                  <a:lnTo>
                    <a:pt x="37" y="405"/>
                  </a:lnTo>
                  <a:lnTo>
                    <a:pt x="37" y="405"/>
                  </a:lnTo>
                  <a:lnTo>
                    <a:pt x="37" y="405"/>
                  </a:lnTo>
                  <a:lnTo>
                    <a:pt x="37" y="405"/>
                  </a:lnTo>
                  <a:lnTo>
                    <a:pt x="38" y="407"/>
                  </a:lnTo>
                  <a:lnTo>
                    <a:pt x="38" y="407"/>
                  </a:lnTo>
                  <a:lnTo>
                    <a:pt x="38" y="409"/>
                  </a:lnTo>
                  <a:lnTo>
                    <a:pt x="40" y="409"/>
                  </a:lnTo>
                  <a:lnTo>
                    <a:pt x="40" y="411"/>
                  </a:lnTo>
                  <a:lnTo>
                    <a:pt x="40" y="411"/>
                  </a:lnTo>
                  <a:lnTo>
                    <a:pt x="40" y="413"/>
                  </a:lnTo>
                  <a:lnTo>
                    <a:pt x="40" y="413"/>
                  </a:lnTo>
                  <a:lnTo>
                    <a:pt x="42" y="413"/>
                  </a:lnTo>
                  <a:lnTo>
                    <a:pt x="42" y="415"/>
                  </a:lnTo>
                  <a:lnTo>
                    <a:pt x="42" y="415"/>
                  </a:lnTo>
                  <a:lnTo>
                    <a:pt x="42" y="415"/>
                  </a:lnTo>
                  <a:lnTo>
                    <a:pt x="44" y="415"/>
                  </a:lnTo>
                  <a:lnTo>
                    <a:pt x="44" y="416"/>
                  </a:lnTo>
                  <a:lnTo>
                    <a:pt x="44" y="416"/>
                  </a:lnTo>
                  <a:lnTo>
                    <a:pt x="46" y="418"/>
                  </a:lnTo>
                  <a:lnTo>
                    <a:pt x="46" y="420"/>
                  </a:lnTo>
                  <a:lnTo>
                    <a:pt x="48" y="420"/>
                  </a:lnTo>
                  <a:lnTo>
                    <a:pt x="48" y="420"/>
                  </a:lnTo>
                  <a:lnTo>
                    <a:pt x="48" y="422"/>
                  </a:lnTo>
                  <a:lnTo>
                    <a:pt x="48" y="424"/>
                  </a:lnTo>
                  <a:lnTo>
                    <a:pt x="48" y="424"/>
                  </a:lnTo>
                  <a:lnTo>
                    <a:pt x="48" y="424"/>
                  </a:lnTo>
                  <a:lnTo>
                    <a:pt x="48" y="426"/>
                  </a:lnTo>
                  <a:lnTo>
                    <a:pt x="49" y="427"/>
                  </a:lnTo>
                  <a:lnTo>
                    <a:pt x="49" y="429"/>
                  </a:lnTo>
                  <a:lnTo>
                    <a:pt x="49" y="429"/>
                  </a:lnTo>
                  <a:lnTo>
                    <a:pt x="51" y="431"/>
                  </a:lnTo>
                  <a:lnTo>
                    <a:pt x="51" y="431"/>
                  </a:lnTo>
                  <a:lnTo>
                    <a:pt x="51" y="431"/>
                  </a:lnTo>
                  <a:lnTo>
                    <a:pt x="51" y="433"/>
                  </a:lnTo>
                  <a:lnTo>
                    <a:pt x="51" y="433"/>
                  </a:lnTo>
                  <a:lnTo>
                    <a:pt x="51" y="433"/>
                  </a:lnTo>
                  <a:lnTo>
                    <a:pt x="51" y="435"/>
                  </a:lnTo>
                  <a:lnTo>
                    <a:pt x="53" y="435"/>
                  </a:lnTo>
                  <a:lnTo>
                    <a:pt x="53" y="435"/>
                  </a:lnTo>
                  <a:lnTo>
                    <a:pt x="53" y="436"/>
                  </a:lnTo>
                  <a:lnTo>
                    <a:pt x="53" y="436"/>
                  </a:lnTo>
                  <a:lnTo>
                    <a:pt x="53" y="438"/>
                  </a:lnTo>
                  <a:lnTo>
                    <a:pt x="53" y="438"/>
                  </a:lnTo>
                  <a:lnTo>
                    <a:pt x="55" y="438"/>
                  </a:lnTo>
                  <a:lnTo>
                    <a:pt x="55" y="440"/>
                  </a:lnTo>
                  <a:lnTo>
                    <a:pt x="55" y="440"/>
                  </a:lnTo>
                  <a:lnTo>
                    <a:pt x="57" y="440"/>
                  </a:lnTo>
                  <a:lnTo>
                    <a:pt x="57" y="442"/>
                  </a:lnTo>
                  <a:lnTo>
                    <a:pt x="57" y="442"/>
                  </a:lnTo>
                  <a:lnTo>
                    <a:pt x="57" y="442"/>
                  </a:lnTo>
                  <a:lnTo>
                    <a:pt x="59" y="444"/>
                  </a:lnTo>
                  <a:lnTo>
                    <a:pt x="59" y="444"/>
                  </a:lnTo>
                  <a:lnTo>
                    <a:pt x="59" y="446"/>
                  </a:lnTo>
                  <a:lnTo>
                    <a:pt x="60" y="446"/>
                  </a:lnTo>
                  <a:lnTo>
                    <a:pt x="60" y="447"/>
                  </a:lnTo>
                  <a:lnTo>
                    <a:pt x="60" y="447"/>
                  </a:lnTo>
                  <a:lnTo>
                    <a:pt x="60" y="447"/>
                  </a:lnTo>
                  <a:lnTo>
                    <a:pt x="62" y="447"/>
                  </a:lnTo>
                  <a:lnTo>
                    <a:pt x="62" y="447"/>
                  </a:lnTo>
                  <a:lnTo>
                    <a:pt x="62" y="449"/>
                  </a:lnTo>
                  <a:lnTo>
                    <a:pt x="64" y="449"/>
                  </a:lnTo>
                  <a:lnTo>
                    <a:pt x="64" y="449"/>
                  </a:lnTo>
                  <a:lnTo>
                    <a:pt x="64" y="449"/>
                  </a:lnTo>
                  <a:lnTo>
                    <a:pt x="66" y="451"/>
                  </a:lnTo>
                  <a:lnTo>
                    <a:pt x="66" y="451"/>
                  </a:lnTo>
                  <a:lnTo>
                    <a:pt x="66" y="453"/>
                  </a:lnTo>
                  <a:lnTo>
                    <a:pt x="68" y="453"/>
                  </a:lnTo>
                  <a:lnTo>
                    <a:pt x="68" y="455"/>
                  </a:lnTo>
                  <a:lnTo>
                    <a:pt x="69" y="455"/>
                  </a:lnTo>
                  <a:lnTo>
                    <a:pt x="69" y="457"/>
                  </a:lnTo>
                  <a:lnTo>
                    <a:pt x="71" y="457"/>
                  </a:lnTo>
                  <a:lnTo>
                    <a:pt x="71" y="457"/>
                  </a:lnTo>
                  <a:lnTo>
                    <a:pt x="71" y="457"/>
                  </a:lnTo>
                  <a:lnTo>
                    <a:pt x="71" y="457"/>
                  </a:lnTo>
                  <a:lnTo>
                    <a:pt x="71" y="457"/>
                  </a:lnTo>
                  <a:lnTo>
                    <a:pt x="71" y="457"/>
                  </a:lnTo>
                  <a:lnTo>
                    <a:pt x="69" y="457"/>
                  </a:lnTo>
                  <a:lnTo>
                    <a:pt x="69" y="457"/>
                  </a:lnTo>
                  <a:lnTo>
                    <a:pt x="69" y="458"/>
                  </a:lnTo>
                  <a:lnTo>
                    <a:pt x="71" y="458"/>
                  </a:lnTo>
                  <a:lnTo>
                    <a:pt x="71" y="458"/>
                  </a:lnTo>
                  <a:lnTo>
                    <a:pt x="71" y="460"/>
                  </a:lnTo>
                  <a:lnTo>
                    <a:pt x="71" y="460"/>
                  </a:lnTo>
                  <a:lnTo>
                    <a:pt x="71" y="462"/>
                  </a:lnTo>
                  <a:lnTo>
                    <a:pt x="71" y="464"/>
                  </a:lnTo>
                  <a:lnTo>
                    <a:pt x="73" y="466"/>
                  </a:lnTo>
                  <a:lnTo>
                    <a:pt x="73" y="468"/>
                  </a:lnTo>
                  <a:lnTo>
                    <a:pt x="73" y="468"/>
                  </a:lnTo>
                  <a:lnTo>
                    <a:pt x="73" y="469"/>
                  </a:lnTo>
                  <a:lnTo>
                    <a:pt x="73" y="469"/>
                  </a:lnTo>
                  <a:lnTo>
                    <a:pt x="73" y="471"/>
                  </a:lnTo>
                  <a:lnTo>
                    <a:pt x="73" y="471"/>
                  </a:lnTo>
                  <a:lnTo>
                    <a:pt x="73" y="473"/>
                  </a:lnTo>
                  <a:lnTo>
                    <a:pt x="73" y="473"/>
                  </a:lnTo>
                  <a:lnTo>
                    <a:pt x="73" y="473"/>
                  </a:lnTo>
                  <a:lnTo>
                    <a:pt x="73" y="473"/>
                  </a:lnTo>
                  <a:lnTo>
                    <a:pt x="73" y="475"/>
                  </a:lnTo>
                  <a:lnTo>
                    <a:pt x="73" y="477"/>
                  </a:lnTo>
                  <a:lnTo>
                    <a:pt x="75" y="477"/>
                  </a:lnTo>
                  <a:lnTo>
                    <a:pt x="75" y="477"/>
                  </a:lnTo>
                  <a:lnTo>
                    <a:pt x="75" y="475"/>
                  </a:lnTo>
                  <a:lnTo>
                    <a:pt x="73" y="475"/>
                  </a:lnTo>
                  <a:lnTo>
                    <a:pt x="75" y="475"/>
                  </a:lnTo>
                  <a:lnTo>
                    <a:pt x="75" y="473"/>
                  </a:lnTo>
                  <a:lnTo>
                    <a:pt x="75" y="473"/>
                  </a:lnTo>
                  <a:lnTo>
                    <a:pt x="75" y="473"/>
                  </a:lnTo>
                  <a:lnTo>
                    <a:pt x="75" y="473"/>
                  </a:lnTo>
                  <a:lnTo>
                    <a:pt x="75" y="473"/>
                  </a:lnTo>
                  <a:lnTo>
                    <a:pt x="75" y="473"/>
                  </a:lnTo>
                  <a:lnTo>
                    <a:pt x="75" y="475"/>
                  </a:lnTo>
                  <a:lnTo>
                    <a:pt x="75" y="475"/>
                  </a:lnTo>
                  <a:lnTo>
                    <a:pt x="75" y="475"/>
                  </a:lnTo>
                  <a:lnTo>
                    <a:pt x="75" y="475"/>
                  </a:lnTo>
                  <a:lnTo>
                    <a:pt x="75" y="475"/>
                  </a:lnTo>
                  <a:lnTo>
                    <a:pt x="75" y="475"/>
                  </a:lnTo>
                  <a:lnTo>
                    <a:pt x="75" y="475"/>
                  </a:lnTo>
                  <a:lnTo>
                    <a:pt x="77" y="475"/>
                  </a:lnTo>
                  <a:lnTo>
                    <a:pt x="77" y="475"/>
                  </a:lnTo>
                  <a:lnTo>
                    <a:pt x="77" y="477"/>
                  </a:lnTo>
                  <a:lnTo>
                    <a:pt x="79" y="477"/>
                  </a:lnTo>
                  <a:lnTo>
                    <a:pt x="79" y="477"/>
                  </a:lnTo>
                  <a:lnTo>
                    <a:pt x="79" y="477"/>
                  </a:lnTo>
                  <a:lnTo>
                    <a:pt x="79" y="478"/>
                  </a:lnTo>
                  <a:lnTo>
                    <a:pt x="79" y="478"/>
                  </a:lnTo>
                  <a:lnTo>
                    <a:pt x="79" y="480"/>
                  </a:lnTo>
                  <a:lnTo>
                    <a:pt x="80" y="480"/>
                  </a:lnTo>
                  <a:lnTo>
                    <a:pt x="80" y="480"/>
                  </a:lnTo>
                  <a:lnTo>
                    <a:pt x="80" y="482"/>
                  </a:lnTo>
                  <a:lnTo>
                    <a:pt x="80" y="484"/>
                  </a:lnTo>
                  <a:lnTo>
                    <a:pt x="80" y="486"/>
                  </a:lnTo>
                  <a:lnTo>
                    <a:pt x="80" y="486"/>
                  </a:lnTo>
                  <a:lnTo>
                    <a:pt x="80" y="486"/>
                  </a:lnTo>
                  <a:lnTo>
                    <a:pt x="82" y="488"/>
                  </a:lnTo>
                  <a:lnTo>
                    <a:pt x="82" y="488"/>
                  </a:lnTo>
                  <a:lnTo>
                    <a:pt x="82" y="488"/>
                  </a:lnTo>
                  <a:lnTo>
                    <a:pt x="82" y="488"/>
                  </a:lnTo>
                  <a:lnTo>
                    <a:pt x="82" y="488"/>
                  </a:lnTo>
                  <a:lnTo>
                    <a:pt x="84" y="488"/>
                  </a:lnTo>
                  <a:lnTo>
                    <a:pt x="84" y="488"/>
                  </a:lnTo>
                  <a:lnTo>
                    <a:pt x="84" y="489"/>
                  </a:lnTo>
                  <a:lnTo>
                    <a:pt x="84" y="489"/>
                  </a:lnTo>
                  <a:lnTo>
                    <a:pt x="84" y="491"/>
                  </a:lnTo>
                  <a:lnTo>
                    <a:pt x="84" y="491"/>
                  </a:lnTo>
                  <a:lnTo>
                    <a:pt x="84" y="491"/>
                  </a:lnTo>
                  <a:lnTo>
                    <a:pt x="84" y="493"/>
                  </a:lnTo>
                  <a:lnTo>
                    <a:pt x="86" y="493"/>
                  </a:lnTo>
                  <a:lnTo>
                    <a:pt x="86" y="495"/>
                  </a:lnTo>
                  <a:lnTo>
                    <a:pt x="86" y="495"/>
                  </a:lnTo>
                  <a:lnTo>
                    <a:pt x="86" y="497"/>
                  </a:lnTo>
                  <a:lnTo>
                    <a:pt x="86" y="499"/>
                  </a:lnTo>
                  <a:lnTo>
                    <a:pt x="88" y="499"/>
                  </a:lnTo>
                  <a:lnTo>
                    <a:pt x="88" y="499"/>
                  </a:lnTo>
                  <a:lnTo>
                    <a:pt x="88" y="500"/>
                  </a:lnTo>
                  <a:lnTo>
                    <a:pt x="88" y="500"/>
                  </a:lnTo>
                  <a:lnTo>
                    <a:pt x="88" y="500"/>
                  </a:lnTo>
                  <a:lnTo>
                    <a:pt x="88" y="500"/>
                  </a:lnTo>
                  <a:lnTo>
                    <a:pt x="88" y="502"/>
                  </a:lnTo>
                  <a:lnTo>
                    <a:pt x="88" y="502"/>
                  </a:lnTo>
                  <a:lnTo>
                    <a:pt x="90" y="502"/>
                  </a:lnTo>
                  <a:lnTo>
                    <a:pt x="90" y="502"/>
                  </a:lnTo>
                  <a:lnTo>
                    <a:pt x="90" y="504"/>
                  </a:lnTo>
                  <a:lnTo>
                    <a:pt x="90" y="504"/>
                  </a:lnTo>
                  <a:lnTo>
                    <a:pt x="90" y="504"/>
                  </a:lnTo>
                  <a:lnTo>
                    <a:pt x="91" y="506"/>
                  </a:lnTo>
                  <a:lnTo>
                    <a:pt x="91" y="508"/>
                  </a:lnTo>
                  <a:lnTo>
                    <a:pt x="91" y="508"/>
                  </a:lnTo>
                  <a:lnTo>
                    <a:pt x="91" y="508"/>
                  </a:lnTo>
                  <a:lnTo>
                    <a:pt x="91" y="508"/>
                  </a:lnTo>
                  <a:lnTo>
                    <a:pt x="90" y="508"/>
                  </a:lnTo>
                  <a:lnTo>
                    <a:pt x="90" y="508"/>
                  </a:lnTo>
                  <a:lnTo>
                    <a:pt x="90" y="506"/>
                  </a:lnTo>
                  <a:lnTo>
                    <a:pt x="88" y="504"/>
                  </a:lnTo>
                  <a:lnTo>
                    <a:pt x="88" y="504"/>
                  </a:lnTo>
                  <a:lnTo>
                    <a:pt x="88" y="502"/>
                  </a:lnTo>
                  <a:lnTo>
                    <a:pt x="86" y="500"/>
                  </a:lnTo>
                  <a:lnTo>
                    <a:pt x="86" y="500"/>
                  </a:lnTo>
                  <a:lnTo>
                    <a:pt x="86" y="499"/>
                  </a:lnTo>
                  <a:lnTo>
                    <a:pt x="86" y="499"/>
                  </a:lnTo>
                  <a:lnTo>
                    <a:pt x="84" y="497"/>
                  </a:lnTo>
                  <a:lnTo>
                    <a:pt x="84" y="497"/>
                  </a:lnTo>
                  <a:lnTo>
                    <a:pt x="84" y="495"/>
                  </a:lnTo>
                  <a:lnTo>
                    <a:pt x="82" y="491"/>
                  </a:lnTo>
                  <a:lnTo>
                    <a:pt x="82" y="491"/>
                  </a:lnTo>
                  <a:lnTo>
                    <a:pt x="82" y="491"/>
                  </a:lnTo>
                  <a:lnTo>
                    <a:pt x="82" y="489"/>
                  </a:lnTo>
                  <a:lnTo>
                    <a:pt x="82" y="489"/>
                  </a:lnTo>
                  <a:lnTo>
                    <a:pt x="82" y="489"/>
                  </a:lnTo>
                  <a:lnTo>
                    <a:pt x="82" y="489"/>
                  </a:lnTo>
                  <a:lnTo>
                    <a:pt x="80" y="488"/>
                  </a:lnTo>
                  <a:lnTo>
                    <a:pt x="80" y="488"/>
                  </a:lnTo>
                  <a:lnTo>
                    <a:pt x="80" y="486"/>
                  </a:lnTo>
                  <a:lnTo>
                    <a:pt x="80" y="486"/>
                  </a:lnTo>
                  <a:lnTo>
                    <a:pt x="80" y="486"/>
                  </a:lnTo>
                  <a:lnTo>
                    <a:pt x="79" y="484"/>
                  </a:lnTo>
                  <a:lnTo>
                    <a:pt x="79" y="486"/>
                  </a:lnTo>
                  <a:lnTo>
                    <a:pt x="79" y="486"/>
                  </a:lnTo>
                  <a:lnTo>
                    <a:pt x="79" y="488"/>
                  </a:lnTo>
                  <a:lnTo>
                    <a:pt x="79" y="488"/>
                  </a:lnTo>
                  <a:lnTo>
                    <a:pt x="79" y="488"/>
                  </a:lnTo>
                  <a:lnTo>
                    <a:pt x="80" y="489"/>
                  </a:lnTo>
                  <a:lnTo>
                    <a:pt x="80" y="489"/>
                  </a:lnTo>
                  <a:lnTo>
                    <a:pt x="80" y="491"/>
                  </a:lnTo>
                  <a:lnTo>
                    <a:pt x="80" y="493"/>
                  </a:lnTo>
                  <a:lnTo>
                    <a:pt x="80" y="493"/>
                  </a:lnTo>
                  <a:lnTo>
                    <a:pt x="80" y="495"/>
                  </a:lnTo>
                  <a:lnTo>
                    <a:pt x="80" y="497"/>
                  </a:lnTo>
                  <a:lnTo>
                    <a:pt x="80" y="497"/>
                  </a:lnTo>
                  <a:lnTo>
                    <a:pt x="79" y="497"/>
                  </a:lnTo>
                  <a:lnTo>
                    <a:pt x="79" y="499"/>
                  </a:lnTo>
                  <a:lnTo>
                    <a:pt x="79" y="500"/>
                  </a:lnTo>
                  <a:lnTo>
                    <a:pt x="77" y="502"/>
                  </a:lnTo>
                  <a:lnTo>
                    <a:pt x="77" y="504"/>
                  </a:lnTo>
                  <a:lnTo>
                    <a:pt x="77" y="506"/>
                  </a:lnTo>
                  <a:lnTo>
                    <a:pt x="75" y="506"/>
                  </a:lnTo>
                  <a:lnTo>
                    <a:pt x="75" y="508"/>
                  </a:lnTo>
                  <a:lnTo>
                    <a:pt x="75" y="508"/>
                  </a:lnTo>
                  <a:lnTo>
                    <a:pt x="73" y="510"/>
                  </a:lnTo>
                  <a:lnTo>
                    <a:pt x="73" y="511"/>
                  </a:lnTo>
                  <a:lnTo>
                    <a:pt x="71" y="513"/>
                  </a:lnTo>
                  <a:lnTo>
                    <a:pt x="69" y="515"/>
                  </a:lnTo>
                  <a:lnTo>
                    <a:pt x="71" y="515"/>
                  </a:lnTo>
                  <a:lnTo>
                    <a:pt x="71" y="515"/>
                  </a:lnTo>
                  <a:lnTo>
                    <a:pt x="71" y="515"/>
                  </a:lnTo>
                  <a:lnTo>
                    <a:pt x="71" y="515"/>
                  </a:lnTo>
                  <a:lnTo>
                    <a:pt x="73" y="515"/>
                  </a:lnTo>
                  <a:lnTo>
                    <a:pt x="73" y="515"/>
                  </a:lnTo>
                  <a:lnTo>
                    <a:pt x="75" y="515"/>
                  </a:lnTo>
                  <a:lnTo>
                    <a:pt x="75" y="515"/>
                  </a:lnTo>
                  <a:lnTo>
                    <a:pt x="75" y="515"/>
                  </a:lnTo>
                  <a:lnTo>
                    <a:pt x="75" y="515"/>
                  </a:lnTo>
                  <a:lnTo>
                    <a:pt x="75" y="515"/>
                  </a:lnTo>
                  <a:lnTo>
                    <a:pt x="75" y="515"/>
                  </a:lnTo>
                  <a:lnTo>
                    <a:pt x="75" y="515"/>
                  </a:lnTo>
                  <a:lnTo>
                    <a:pt x="75" y="513"/>
                  </a:lnTo>
                  <a:lnTo>
                    <a:pt x="75" y="513"/>
                  </a:lnTo>
                  <a:lnTo>
                    <a:pt x="75" y="511"/>
                  </a:lnTo>
                  <a:lnTo>
                    <a:pt x="77" y="511"/>
                  </a:lnTo>
                  <a:lnTo>
                    <a:pt x="77" y="511"/>
                  </a:lnTo>
                  <a:lnTo>
                    <a:pt x="79" y="510"/>
                  </a:lnTo>
                  <a:lnTo>
                    <a:pt x="79" y="511"/>
                  </a:lnTo>
                  <a:lnTo>
                    <a:pt x="79" y="511"/>
                  </a:lnTo>
                  <a:lnTo>
                    <a:pt x="79" y="511"/>
                  </a:lnTo>
                  <a:lnTo>
                    <a:pt x="79" y="511"/>
                  </a:lnTo>
                  <a:lnTo>
                    <a:pt x="79" y="511"/>
                  </a:lnTo>
                  <a:lnTo>
                    <a:pt x="79" y="510"/>
                  </a:lnTo>
                  <a:lnTo>
                    <a:pt x="79" y="510"/>
                  </a:lnTo>
                  <a:lnTo>
                    <a:pt x="77" y="510"/>
                  </a:lnTo>
                  <a:lnTo>
                    <a:pt x="77" y="508"/>
                  </a:lnTo>
                  <a:lnTo>
                    <a:pt x="77" y="508"/>
                  </a:lnTo>
                  <a:lnTo>
                    <a:pt x="79" y="508"/>
                  </a:lnTo>
                  <a:lnTo>
                    <a:pt x="79" y="508"/>
                  </a:lnTo>
                  <a:lnTo>
                    <a:pt x="79" y="508"/>
                  </a:lnTo>
                  <a:lnTo>
                    <a:pt x="79" y="508"/>
                  </a:lnTo>
                  <a:lnTo>
                    <a:pt x="79" y="506"/>
                  </a:lnTo>
                  <a:lnTo>
                    <a:pt x="80" y="506"/>
                  </a:lnTo>
                  <a:lnTo>
                    <a:pt x="80" y="506"/>
                  </a:lnTo>
                  <a:lnTo>
                    <a:pt x="80" y="506"/>
                  </a:lnTo>
                  <a:lnTo>
                    <a:pt x="80" y="506"/>
                  </a:lnTo>
                  <a:lnTo>
                    <a:pt x="80" y="506"/>
                  </a:lnTo>
                  <a:lnTo>
                    <a:pt x="80" y="508"/>
                  </a:lnTo>
                  <a:lnTo>
                    <a:pt x="80" y="508"/>
                  </a:lnTo>
                  <a:lnTo>
                    <a:pt x="80" y="508"/>
                  </a:lnTo>
                  <a:lnTo>
                    <a:pt x="80" y="506"/>
                  </a:lnTo>
                  <a:lnTo>
                    <a:pt x="82" y="506"/>
                  </a:lnTo>
                  <a:lnTo>
                    <a:pt x="82" y="506"/>
                  </a:lnTo>
                  <a:lnTo>
                    <a:pt x="82" y="508"/>
                  </a:lnTo>
                  <a:lnTo>
                    <a:pt x="80" y="508"/>
                  </a:lnTo>
                  <a:lnTo>
                    <a:pt x="80" y="508"/>
                  </a:lnTo>
                  <a:lnTo>
                    <a:pt x="80" y="508"/>
                  </a:lnTo>
                  <a:lnTo>
                    <a:pt x="80" y="508"/>
                  </a:lnTo>
                  <a:lnTo>
                    <a:pt x="80" y="510"/>
                  </a:lnTo>
                  <a:lnTo>
                    <a:pt x="80" y="510"/>
                  </a:lnTo>
                  <a:lnTo>
                    <a:pt x="80" y="511"/>
                  </a:lnTo>
                  <a:lnTo>
                    <a:pt x="82" y="511"/>
                  </a:lnTo>
                  <a:lnTo>
                    <a:pt x="80" y="511"/>
                  </a:lnTo>
                  <a:lnTo>
                    <a:pt x="80" y="511"/>
                  </a:lnTo>
                  <a:lnTo>
                    <a:pt x="80" y="513"/>
                  </a:lnTo>
                  <a:lnTo>
                    <a:pt x="80" y="511"/>
                  </a:lnTo>
                  <a:lnTo>
                    <a:pt x="82" y="513"/>
                  </a:lnTo>
                  <a:lnTo>
                    <a:pt x="82" y="513"/>
                  </a:lnTo>
                  <a:lnTo>
                    <a:pt x="82" y="513"/>
                  </a:lnTo>
                  <a:lnTo>
                    <a:pt x="84" y="513"/>
                  </a:lnTo>
                  <a:lnTo>
                    <a:pt x="84" y="513"/>
                  </a:lnTo>
                  <a:lnTo>
                    <a:pt x="84" y="513"/>
                  </a:lnTo>
                  <a:lnTo>
                    <a:pt x="86" y="513"/>
                  </a:lnTo>
                  <a:lnTo>
                    <a:pt x="86" y="515"/>
                  </a:lnTo>
                  <a:lnTo>
                    <a:pt x="86" y="515"/>
                  </a:lnTo>
                  <a:lnTo>
                    <a:pt x="88" y="515"/>
                  </a:lnTo>
                  <a:lnTo>
                    <a:pt x="88" y="515"/>
                  </a:lnTo>
                  <a:lnTo>
                    <a:pt x="88" y="515"/>
                  </a:lnTo>
                  <a:lnTo>
                    <a:pt x="90" y="517"/>
                  </a:lnTo>
                  <a:lnTo>
                    <a:pt x="90" y="517"/>
                  </a:lnTo>
                  <a:lnTo>
                    <a:pt x="90" y="519"/>
                  </a:lnTo>
                  <a:lnTo>
                    <a:pt x="90" y="519"/>
                  </a:lnTo>
                  <a:lnTo>
                    <a:pt x="90" y="519"/>
                  </a:lnTo>
                  <a:lnTo>
                    <a:pt x="91" y="519"/>
                  </a:lnTo>
                  <a:lnTo>
                    <a:pt x="91" y="521"/>
                  </a:lnTo>
                  <a:lnTo>
                    <a:pt x="91" y="521"/>
                  </a:lnTo>
                  <a:lnTo>
                    <a:pt x="91" y="521"/>
                  </a:lnTo>
                  <a:lnTo>
                    <a:pt x="91" y="522"/>
                  </a:lnTo>
                  <a:lnTo>
                    <a:pt x="91" y="522"/>
                  </a:lnTo>
                  <a:lnTo>
                    <a:pt x="91" y="524"/>
                  </a:lnTo>
                  <a:lnTo>
                    <a:pt x="91" y="524"/>
                  </a:lnTo>
                  <a:lnTo>
                    <a:pt x="93" y="524"/>
                  </a:lnTo>
                  <a:lnTo>
                    <a:pt x="93" y="526"/>
                  </a:lnTo>
                  <a:lnTo>
                    <a:pt x="93" y="526"/>
                  </a:lnTo>
                  <a:lnTo>
                    <a:pt x="93" y="526"/>
                  </a:lnTo>
                  <a:lnTo>
                    <a:pt x="95" y="528"/>
                  </a:lnTo>
                  <a:lnTo>
                    <a:pt x="95" y="528"/>
                  </a:lnTo>
                  <a:lnTo>
                    <a:pt x="95" y="528"/>
                  </a:lnTo>
                  <a:lnTo>
                    <a:pt x="97" y="528"/>
                  </a:lnTo>
                  <a:lnTo>
                    <a:pt x="97" y="530"/>
                  </a:lnTo>
                  <a:lnTo>
                    <a:pt x="97" y="530"/>
                  </a:lnTo>
                  <a:lnTo>
                    <a:pt x="97" y="531"/>
                  </a:lnTo>
                  <a:lnTo>
                    <a:pt x="97" y="531"/>
                  </a:lnTo>
                  <a:lnTo>
                    <a:pt x="99" y="531"/>
                  </a:lnTo>
                  <a:lnTo>
                    <a:pt x="99" y="533"/>
                  </a:lnTo>
                  <a:lnTo>
                    <a:pt x="99" y="531"/>
                  </a:lnTo>
                  <a:lnTo>
                    <a:pt x="99" y="531"/>
                  </a:lnTo>
                  <a:lnTo>
                    <a:pt x="101" y="531"/>
                  </a:lnTo>
                  <a:lnTo>
                    <a:pt x="101" y="531"/>
                  </a:lnTo>
                  <a:lnTo>
                    <a:pt x="101" y="531"/>
                  </a:lnTo>
                  <a:lnTo>
                    <a:pt x="101" y="530"/>
                  </a:lnTo>
                  <a:lnTo>
                    <a:pt x="101" y="530"/>
                  </a:lnTo>
                  <a:lnTo>
                    <a:pt x="101" y="528"/>
                  </a:lnTo>
                  <a:lnTo>
                    <a:pt x="101" y="528"/>
                  </a:lnTo>
                  <a:lnTo>
                    <a:pt x="101" y="528"/>
                  </a:lnTo>
                  <a:lnTo>
                    <a:pt x="101" y="528"/>
                  </a:lnTo>
                  <a:lnTo>
                    <a:pt x="101" y="530"/>
                  </a:lnTo>
                  <a:lnTo>
                    <a:pt x="102" y="530"/>
                  </a:lnTo>
                  <a:lnTo>
                    <a:pt x="102" y="530"/>
                  </a:lnTo>
                  <a:lnTo>
                    <a:pt x="102" y="530"/>
                  </a:lnTo>
                  <a:lnTo>
                    <a:pt x="102" y="530"/>
                  </a:lnTo>
                  <a:lnTo>
                    <a:pt x="102" y="531"/>
                  </a:lnTo>
                  <a:lnTo>
                    <a:pt x="102" y="531"/>
                  </a:lnTo>
                  <a:lnTo>
                    <a:pt x="102" y="531"/>
                  </a:lnTo>
                  <a:lnTo>
                    <a:pt x="102" y="531"/>
                  </a:lnTo>
                  <a:lnTo>
                    <a:pt x="102" y="531"/>
                  </a:lnTo>
                  <a:lnTo>
                    <a:pt x="102" y="531"/>
                  </a:lnTo>
                  <a:lnTo>
                    <a:pt x="102" y="531"/>
                  </a:lnTo>
                  <a:lnTo>
                    <a:pt x="104" y="533"/>
                  </a:lnTo>
                  <a:lnTo>
                    <a:pt x="104" y="533"/>
                  </a:lnTo>
                  <a:lnTo>
                    <a:pt x="104" y="533"/>
                  </a:lnTo>
                  <a:lnTo>
                    <a:pt x="104" y="533"/>
                  </a:lnTo>
                  <a:lnTo>
                    <a:pt x="104" y="535"/>
                  </a:lnTo>
                  <a:lnTo>
                    <a:pt x="104" y="535"/>
                  </a:lnTo>
                  <a:lnTo>
                    <a:pt x="106" y="535"/>
                  </a:lnTo>
                  <a:lnTo>
                    <a:pt x="106" y="537"/>
                  </a:lnTo>
                  <a:lnTo>
                    <a:pt x="106" y="537"/>
                  </a:lnTo>
                  <a:lnTo>
                    <a:pt x="106" y="537"/>
                  </a:lnTo>
                  <a:lnTo>
                    <a:pt x="108" y="537"/>
                  </a:lnTo>
                  <a:lnTo>
                    <a:pt x="108" y="537"/>
                  </a:lnTo>
                  <a:lnTo>
                    <a:pt x="108" y="539"/>
                  </a:lnTo>
                  <a:lnTo>
                    <a:pt x="108" y="539"/>
                  </a:lnTo>
                  <a:lnTo>
                    <a:pt x="108" y="539"/>
                  </a:lnTo>
                  <a:lnTo>
                    <a:pt x="110" y="539"/>
                  </a:lnTo>
                  <a:lnTo>
                    <a:pt x="110" y="539"/>
                  </a:lnTo>
                  <a:lnTo>
                    <a:pt x="110" y="541"/>
                  </a:lnTo>
                  <a:lnTo>
                    <a:pt x="111" y="541"/>
                  </a:lnTo>
                  <a:lnTo>
                    <a:pt x="111" y="542"/>
                  </a:lnTo>
                  <a:lnTo>
                    <a:pt x="111" y="542"/>
                  </a:lnTo>
                  <a:lnTo>
                    <a:pt x="111" y="542"/>
                  </a:lnTo>
                  <a:lnTo>
                    <a:pt x="111" y="542"/>
                  </a:lnTo>
                  <a:lnTo>
                    <a:pt x="113" y="544"/>
                  </a:lnTo>
                  <a:lnTo>
                    <a:pt x="113" y="544"/>
                  </a:lnTo>
                  <a:lnTo>
                    <a:pt x="113" y="544"/>
                  </a:lnTo>
                  <a:lnTo>
                    <a:pt x="113" y="544"/>
                  </a:lnTo>
                  <a:lnTo>
                    <a:pt x="115" y="544"/>
                  </a:lnTo>
                  <a:lnTo>
                    <a:pt x="115" y="544"/>
                  </a:lnTo>
                  <a:lnTo>
                    <a:pt x="115" y="544"/>
                  </a:lnTo>
                  <a:lnTo>
                    <a:pt x="117" y="546"/>
                  </a:lnTo>
                  <a:lnTo>
                    <a:pt x="117" y="544"/>
                  </a:lnTo>
                  <a:lnTo>
                    <a:pt x="119" y="544"/>
                  </a:lnTo>
                  <a:lnTo>
                    <a:pt x="119" y="544"/>
                  </a:lnTo>
                  <a:lnTo>
                    <a:pt x="119" y="544"/>
                  </a:lnTo>
                  <a:lnTo>
                    <a:pt x="119" y="542"/>
                  </a:lnTo>
                  <a:lnTo>
                    <a:pt x="119" y="542"/>
                  </a:lnTo>
                  <a:lnTo>
                    <a:pt x="119" y="542"/>
                  </a:lnTo>
                  <a:lnTo>
                    <a:pt x="119" y="541"/>
                  </a:lnTo>
                  <a:lnTo>
                    <a:pt x="119" y="541"/>
                  </a:lnTo>
                  <a:lnTo>
                    <a:pt x="119" y="539"/>
                  </a:lnTo>
                  <a:lnTo>
                    <a:pt x="117" y="539"/>
                  </a:lnTo>
                  <a:lnTo>
                    <a:pt x="117" y="537"/>
                  </a:lnTo>
                  <a:lnTo>
                    <a:pt x="117" y="537"/>
                  </a:lnTo>
                  <a:lnTo>
                    <a:pt x="117" y="537"/>
                  </a:lnTo>
                  <a:lnTo>
                    <a:pt x="117" y="537"/>
                  </a:lnTo>
                  <a:lnTo>
                    <a:pt x="117" y="537"/>
                  </a:lnTo>
                  <a:lnTo>
                    <a:pt x="117" y="537"/>
                  </a:lnTo>
                  <a:lnTo>
                    <a:pt x="119" y="537"/>
                  </a:lnTo>
                  <a:lnTo>
                    <a:pt x="119" y="537"/>
                  </a:lnTo>
                  <a:lnTo>
                    <a:pt x="119" y="537"/>
                  </a:lnTo>
                  <a:lnTo>
                    <a:pt x="119" y="537"/>
                  </a:lnTo>
                  <a:lnTo>
                    <a:pt x="119" y="537"/>
                  </a:lnTo>
                  <a:lnTo>
                    <a:pt x="119" y="539"/>
                  </a:lnTo>
                  <a:lnTo>
                    <a:pt x="121" y="539"/>
                  </a:lnTo>
                  <a:lnTo>
                    <a:pt x="121" y="541"/>
                  </a:lnTo>
                  <a:lnTo>
                    <a:pt x="121" y="541"/>
                  </a:lnTo>
                  <a:lnTo>
                    <a:pt x="122" y="541"/>
                  </a:lnTo>
                  <a:lnTo>
                    <a:pt x="122" y="539"/>
                  </a:lnTo>
                  <a:lnTo>
                    <a:pt x="122" y="539"/>
                  </a:lnTo>
                  <a:lnTo>
                    <a:pt x="122" y="539"/>
                  </a:lnTo>
                  <a:lnTo>
                    <a:pt x="122" y="537"/>
                  </a:lnTo>
                  <a:lnTo>
                    <a:pt x="122" y="537"/>
                  </a:lnTo>
                  <a:lnTo>
                    <a:pt x="121" y="535"/>
                  </a:lnTo>
                  <a:lnTo>
                    <a:pt x="121" y="535"/>
                  </a:lnTo>
                  <a:lnTo>
                    <a:pt x="121" y="535"/>
                  </a:lnTo>
                  <a:lnTo>
                    <a:pt x="121" y="535"/>
                  </a:lnTo>
                  <a:lnTo>
                    <a:pt x="121" y="533"/>
                  </a:lnTo>
                  <a:lnTo>
                    <a:pt x="119" y="533"/>
                  </a:lnTo>
                  <a:lnTo>
                    <a:pt x="119" y="533"/>
                  </a:lnTo>
                  <a:lnTo>
                    <a:pt x="119" y="531"/>
                  </a:lnTo>
                  <a:lnTo>
                    <a:pt x="119" y="531"/>
                  </a:lnTo>
                  <a:lnTo>
                    <a:pt x="119" y="531"/>
                  </a:lnTo>
                  <a:lnTo>
                    <a:pt x="119" y="530"/>
                  </a:lnTo>
                  <a:lnTo>
                    <a:pt x="119" y="531"/>
                  </a:lnTo>
                  <a:lnTo>
                    <a:pt x="121" y="531"/>
                  </a:lnTo>
                  <a:lnTo>
                    <a:pt x="121" y="531"/>
                  </a:lnTo>
                  <a:lnTo>
                    <a:pt x="121" y="530"/>
                  </a:lnTo>
                  <a:lnTo>
                    <a:pt x="121" y="530"/>
                  </a:lnTo>
                  <a:lnTo>
                    <a:pt x="119" y="530"/>
                  </a:lnTo>
                  <a:lnTo>
                    <a:pt x="119" y="528"/>
                  </a:lnTo>
                  <a:lnTo>
                    <a:pt x="119" y="528"/>
                  </a:lnTo>
                  <a:lnTo>
                    <a:pt x="121" y="526"/>
                  </a:lnTo>
                  <a:lnTo>
                    <a:pt x="121" y="526"/>
                  </a:lnTo>
                  <a:lnTo>
                    <a:pt x="121" y="526"/>
                  </a:lnTo>
                  <a:lnTo>
                    <a:pt x="122" y="526"/>
                  </a:lnTo>
                  <a:lnTo>
                    <a:pt x="122" y="526"/>
                  </a:lnTo>
                  <a:lnTo>
                    <a:pt x="124" y="526"/>
                  </a:lnTo>
                  <a:lnTo>
                    <a:pt x="124" y="526"/>
                  </a:lnTo>
                  <a:lnTo>
                    <a:pt x="124" y="526"/>
                  </a:lnTo>
                  <a:lnTo>
                    <a:pt x="124" y="524"/>
                  </a:lnTo>
                  <a:lnTo>
                    <a:pt x="122" y="522"/>
                  </a:lnTo>
                  <a:lnTo>
                    <a:pt x="122" y="522"/>
                  </a:lnTo>
                  <a:lnTo>
                    <a:pt x="121" y="522"/>
                  </a:lnTo>
                  <a:lnTo>
                    <a:pt x="121" y="521"/>
                  </a:lnTo>
                  <a:lnTo>
                    <a:pt x="121" y="521"/>
                  </a:lnTo>
                  <a:lnTo>
                    <a:pt x="121" y="521"/>
                  </a:lnTo>
                  <a:lnTo>
                    <a:pt x="119" y="521"/>
                  </a:lnTo>
                  <a:lnTo>
                    <a:pt x="119" y="521"/>
                  </a:lnTo>
                  <a:lnTo>
                    <a:pt x="119" y="521"/>
                  </a:lnTo>
                  <a:lnTo>
                    <a:pt x="119" y="521"/>
                  </a:lnTo>
                  <a:lnTo>
                    <a:pt x="121" y="521"/>
                  </a:lnTo>
                  <a:lnTo>
                    <a:pt x="121" y="521"/>
                  </a:lnTo>
                  <a:lnTo>
                    <a:pt x="121" y="521"/>
                  </a:lnTo>
                  <a:lnTo>
                    <a:pt x="121" y="519"/>
                  </a:lnTo>
                  <a:lnTo>
                    <a:pt x="121" y="519"/>
                  </a:lnTo>
                  <a:lnTo>
                    <a:pt x="122" y="517"/>
                  </a:lnTo>
                  <a:lnTo>
                    <a:pt x="122" y="515"/>
                  </a:lnTo>
                  <a:lnTo>
                    <a:pt x="122" y="513"/>
                  </a:lnTo>
                  <a:lnTo>
                    <a:pt x="124" y="513"/>
                  </a:lnTo>
                  <a:lnTo>
                    <a:pt x="122" y="511"/>
                  </a:lnTo>
                  <a:lnTo>
                    <a:pt x="122" y="511"/>
                  </a:lnTo>
                  <a:lnTo>
                    <a:pt x="122" y="511"/>
                  </a:lnTo>
                  <a:lnTo>
                    <a:pt x="122" y="510"/>
                  </a:lnTo>
                  <a:lnTo>
                    <a:pt x="121" y="510"/>
                  </a:lnTo>
                  <a:lnTo>
                    <a:pt x="121" y="508"/>
                  </a:lnTo>
                  <a:lnTo>
                    <a:pt x="121" y="508"/>
                  </a:lnTo>
                  <a:lnTo>
                    <a:pt x="121" y="508"/>
                  </a:lnTo>
                  <a:lnTo>
                    <a:pt x="121" y="506"/>
                  </a:lnTo>
                  <a:lnTo>
                    <a:pt x="121" y="504"/>
                  </a:lnTo>
                  <a:lnTo>
                    <a:pt x="119" y="504"/>
                  </a:lnTo>
                  <a:lnTo>
                    <a:pt x="121" y="504"/>
                  </a:lnTo>
                  <a:lnTo>
                    <a:pt x="121" y="504"/>
                  </a:lnTo>
                  <a:lnTo>
                    <a:pt x="121" y="504"/>
                  </a:lnTo>
                  <a:lnTo>
                    <a:pt x="121" y="504"/>
                  </a:lnTo>
                  <a:lnTo>
                    <a:pt x="121" y="506"/>
                  </a:lnTo>
                  <a:lnTo>
                    <a:pt x="122" y="506"/>
                  </a:lnTo>
                  <a:lnTo>
                    <a:pt x="122" y="506"/>
                  </a:lnTo>
                  <a:lnTo>
                    <a:pt x="122" y="508"/>
                  </a:lnTo>
                  <a:lnTo>
                    <a:pt x="122" y="508"/>
                  </a:lnTo>
                  <a:lnTo>
                    <a:pt x="122" y="510"/>
                  </a:lnTo>
                  <a:lnTo>
                    <a:pt x="122" y="510"/>
                  </a:lnTo>
                  <a:lnTo>
                    <a:pt x="124" y="510"/>
                  </a:lnTo>
                  <a:lnTo>
                    <a:pt x="126" y="510"/>
                  </a:lnTo>
                  <a:lnTo>
                    <a:pt x="126" y="510"/>
                  </a:lnTo>
                  <a:lnTo>
                    <a:pt x="126" y="510"/>
                  </a:lnTo>
                  <a:lnTo>
                    <a:pt x="126" y="510"/>
                  </a:lnTo>
                  <a:lnTo>
                    <a:pt x="128" y="510"/>
                  </a:lnTo>
                  <a:lnTo>
                    <a:pt x="128" y="510"/>
                  </a:lnTo>
                  <a:lnTo>
                    <a:pt x="128" y="510"/>
                  </a:lnTo>
                  <a:lnTo>
                    <a:pt x="130" y="510"/>
                  </a:lnTo>
                  <a:lnTo>
                    <a:pt x="130" y="510"/>
                  </a:lnTo>
                  <a:lnTo>
                    <a:pt x="132" y="508"/>
                  </a:lnTo>
                  <a:lnTo>
                    <a:pt x="132" y="508"/>
                  </a:lnTo>
                  <a:lnTo>
                    <a:pt x="132" y="508"/>
                  </a:lnTo>
                  <a:lnTo>
                    <a:pt x="132" y="506"/>
                  </a:lnTo>
                  <a:lnTo>
                    <a:pt x="132" y="506"/>
                  </a:lnTo>
                  <a:lnTo>
                    <a:pt x="132" y="504"/>
                  </a:lnTo>
                  <a:lnTo>
                    <a:pt x="132" y="504"/>
                  </a:lnTo>
                  <a:lnTo>
                    <a:pt x="133" y="504"/>
                  </a:lnTo>
                  <a:lnTo>
                    <a:pt x="133" y="506"/>
                  </a:lnTo>
                  <a:lnTo>
                    <a:pt x="133" y="506"/>
                  </a:lnTo>
                  <a:lnTo>
                    <a:pt x="133" y="506"/>
                  </a:lnTo>
                  <a:lnTo>
                    <a:pt x="135" y="508"/>
                  </a:lnTo>
                  <a:lnTo>
                    <a:pt x="135" y="508"/>
                  </a:lnTo>
                  <a:lnTo>
                    <a:pt x="135" y="508"/>
                  </a:lnTo>
                  <a:lnTo>
                    <a:pt x="137" y="508"/>
                  </a:lnTo>
                  <a:lnTo>
                    <a:pt x="137" y="510"/>
                  </a:lnTo>
                  <a:lnTo>
                    <a:pt x="137" y="510"/>
                  </a:lnTo>
                  <a:lnTo>
                    <a:pt x="139" y="510"/>
                  </a:lnTo>
                  <a:lnTo>
                    <a:pt x="139" y="511"/>
                  </a:lnTo>
                  <a:lnTo>
                    <a:pt x="141" y="511"/>
                  </a:lnTo>
                  <a:lnTo>
                    <a:pt x="141" y="513"/>
                  </a:lnTo>
                  <a:lnTo>
                    <a:pt x="141" y="513"/>
                  </a:lnTo>
                  <a:lnTo>
                    <a:pt x="143" y="513"/>
                  </a:lnTo>
                  <a:lnTo>
                    <a:pt x="143" y="515"/>
                  </a:lnTo>
                  <a:lnTo>
                    <a:pt x="144" y="517"/>
                  </a:lnTo>
                  <a:lnTo>
                    <a:pt x="144" y="519"/>
                  </a:lnTo>
                  <a:lnTo>
                    <a:pt x="144" y="519"/>
                  </a:lnTo>
                  <a:lnTo>
                    <a:pt x="144" y="519"/>
                  </a:lnTo>
                  <a:lnTo>
                    <a:pt x="146" y="517"/>
                  </a:lnTo>
                  <a:lnTo>
                    <a:pt x="146" y="517"/>
                  </a:lnTo>
                  <a:lnTo>
                    <a:pt x="144" y="517"/>
                  </a:lnTo>
                  <a:lnTo>
                    <a:pt x="144" y="515"/>
                  </a:lnTo>
                  <a:lnTo>
                    <a:pt x="144" y="515"/>
                  </a:lnTo>
                  <a:lnTo>
                    <a:pt x="144" y="515"/>
                  </a:lnTo>
                  <a:lnTo>
                    <a:pt x="144" y="513"/>
                  </a:lnTo>
                  <a:lnTo>
                    <a:pt x="143" y="513"/>
                  </a:lnTo>
                  <a:lnTo>
                    <a:pt x="143" y="513"/>
                  </a:lnTo>
                  <a:lnTo>
                    <a:pt x="143" y="511"/>
                  </a:lnTo>
                  <a:lnTo>
                    <a:pt x="143" y="511"/>
                  </a:lnTo>
                  <a:lnTo>
                    <a:pt x="144" y="511"/>
                  </a:lnTo>
                  <a:lnTo>
                    <a:pt x="144" y="510"/>
                  </a:lnTo>
                  <a:lnTo>
                    <a:pt x="144" y="510"/>
                  </a:lnTo>
                  <a:lnTo>
                    <a:pt x="143" y="508"/>
                  </a:lnTo>
                  <a:lnTo>
                    <a:pt x="143" y="508"/>
                  </a:lnTo>
                  <a:lnTo>
                    <a:pt x="143" y="506"/>
                  </a:lnTo>
                  <a:lnTo>
                    <a:pt x="144" y="506"/>
                  </a:lnTo>
                  <a:lnTo>
                    <a:pt x="144" y="506"/>
                  </a:lnTo>
                  <a:lnTo>
                    <a:pt x="143" y="506"/>
                  </a:lnTo>
                  <a:lnTo>
                    <a:pt x="143" y="504"/>
                  </a:lnTo>
                  <a:lnTo>
                    <a:pt x="143" y="504"/>
                  </a:lnTo>
                  <a:lnTo>
                    <a:pt x="143" y="504"/>
                  </a:lnTo>
                  <a:lnTo>
                    <a:pt x="141" y="504"/>
                  </a:lnTo>
                  <a:lnTo>
                    <a:pt x="141" y="504"/>
                  </a:lnTo>
                  <a:lnTo>
                    <a:pt x="141" y="502"/>
                  </a:lnTo>
                  <a:lnTo>
                    <a:pt x="141" y="502"/>
                  </a:lnTo>
                  <a:lnTo>
                    <a:pt x="139" y="502"/>
                  </a:lnTo>
                  <a:lnTo>
                    <a:pt x="139" y="502"/>
                  </a:lnTo>
                  <a:lnTo>
                    <a:pt x="139" y="502"/>
                  </a:lnTo>
                  <a:lnTo>
                    <a:pt x="139" y="502"/>
                  </a:lnTo>
                  <a:lnTo>
                    <a:pt x="139" y="502"/>
                  </a:lnTo>
                  <a:lnTo>
                    <a:pt x="141" y="500"/>
                  </a:lnTo>
                  <a:lnTo>
                    <a:pt x="141" y="500"/>
                  </a:lnTo>
                  <a:lnTo>
                    <a:pt x="141" y="500"/>
                  </a:lnTo>
                  <a:lnTo>
                    <a:pt x="143" y="500"/>
                  </a:lnTo>
                  <a:lnTo>
                    <a:pt x="141" y="500"/>
                  </a:lnTo>
                  <a:lnTo>
                    <a:pt x="141" y="502"/>
                  </a:lnTo>
                  <a:lnTo>
                    <a:pt x="141" y="502"/>
                  </a:lnTo>
                  <a:lnTo>
                    <a:pt x="143" y="502"/>
                  </a:lnTo>
                  <a:lnTo>
                    <a:pt x="143" y="502"/>
                  </a:lnTo>
                  <a:lnTo>
                    <a:pt x="143" y="502"/>
                  </a:lnTo>
                  <a:lnTo>
                    <a:pt x="143" y="502"/>
                  </a:lnTo>
                  <a:lnTo>
                    <a:pt x="143" y="502"/>
                  </a:lnTo>
                  <a:lnTo>
                    <a:pt x="143" y="502"/>
                  </a:lnTo>
                  <a:lnTo>
                    <a:pt x="143" y="504"/>
                  </a:lnTo>
                  <a:lnTo>
                    <a:pt x="143" y="504"/>
                  </a:lnTo>
                  <a:lnTo>
                    <a:pt x="144" y="504"/>
                  </a:lnTo>
                  <a:lnTo>
                    <a:pt x="144" y="504"/>
                  </a:lnTo>
                  <a:lnTo>
                    <a:pt x="144" y="506"/>
                  </a:lnTo>
                  <a:lnTo>
                    <a:pt x="144" y="506"/>
                  </a:lnTo>
                  <a:lnTo>
                    <a:pt x="144" y="506"/>
                  </a:lnTo>
                  <a:lnTo>
                    <a:pt x="144" y="508"/>
                  </a:lnTo>
                  <a:lnTo>
                    <a:pt x="144" y="508"/>
                  </a:lnTo>
                  <a:lnTo>
                    <a:pt x="144" y="508"/>
                  </a:lnTo>
                  <a:lnTo>
                    <a:pt x="146" y="508"/>
                  </a:lnTo>
                  <a:lnTo>
                    <a:pt x="146" y="510"/>
                  </a:lnTo>
                  <a:lnTo>
                    <a:pt x="146" y="510"/>
                  </a:lnTo>
                  <a:lnTo>
                    <a:pt x="144" y="511"/>
                  </a:lnTo>
                  <a:lnTo>
                    <a:pt x="144" y="513"/>
                  </a:lnTo>
                  <a:lnTo>
                    <a:pt x="144" y="513"/>
                  </a:lnTo>
                  <a:lnTo>
                    <a:pt x="144" y="513"/>
                  </a:lnTo>
                  <a:lnTo>
                    <a:pt x="144" y="515"/>
                  </a:lnTo>
                  <a:lnTo>
                    <a:pt x="144" y="515"/>
                  </a:lnTo>
                  <a:lnTo>
                    <a:pt x="144" y="515"/>
                  </a:lnTo>
                  <a:lnTo>
                    <a:pt x="146" y="517"/>
                  </a:lnTo>
                  <a:lnTo>
                    <a:pt x="146" y="517"/>
                  </a:lnTo>
                  <a:lnTo>
                    <a:pt x="146" y="517"/>
                  </a:lnTo>
                  <a:lnTo>
                    <a:pt x="146" y="517"/>
                  </a:lnTo>
                  <a:lnTo>
                    <a:pt x="146" y="519"/>
                  </a:lnTo>
                  <a:lnTo>
                    <a:pt x="146" y="519"/>
                  </a:lnTo>
                  <a:lnTo>
                    <a:pt x="148" y="519"/>
                  </a:lnTo>
                  <a:lnTo>
                    <a:pt x="148" y="521"/>
                  </a:lnTo>
                  <a:lnTo>
                    <a:pt x="148" y="521"/>
                  </a:lnTo>
                  <a:lnTo>
                    <a:pt x="148" y="521"/>
                  </a:lnTo>
                  <a:lnTo>
                    <a:pt x="150" y="521"/>
                  </a:lnTo>
                  <a:lnTo>
                    <a:pt x="150" y="521"/>
                  </a:lnTo>
                  <a:lnTo>
                    <a:pt x="150" y="521"/>
                  </a:lnTo>
                  <a:lnTo>
                    <a:pt x="150" y="521"/>
                  </a:lnTo>
                  <a:lnTo>
                    <a:pt x="150" y="521"/>
                  </a:lnTo>
                  <a:lnTo>
                    <a:pt x="152" y="521"/>
                  </a:lnTo>
                  <a:lnTo>
                    <a:pt x="152" y="522"/>
                  </a:lnTo>
                  <a:lnTo>
                    <a:pt x="152" y="521"/>
                  </a:lnTo>
                  <a:lnTo>
                    <a:pt x="154" y="522"/>
                  </a:lnTo>
                  <a:lnTo>
                    <a:pt x="154" y="522"/>
                  </a:lnTo>
                  <a:lnTo>
                    <a:pt x="154" y="522"/>
                  </a:lnTo>
                  <a:lnTo>
                    <a:pt x="154" y="524"/>
                  </a:lnTo>
                  <a:lnTo>
                    <a:pt x="154" y="524"/>
                  </a:lnTo>
                  <a:lnTo>
                    <a:pt x="155" y="524"/>
                  </a:lnTo>
                  <a:lnTo>
                    <a:pt x="155" y="524"/>
                  </a:lnTo>
                  <a:lnTo>
                    <a:pt x="155" y="524"/>
                  </a:lnTo>
                  <a:lnTo>
                    <a:pt x="157" y="524"/>
                  </a:lnTo>
                  <a:lnTo>
                    <a:pt x="157" y="522"/>
                  </a:lnTo>
                  <a:lnTo>
                    <a:pt x="157" y="522"/>
                  </a:lnTo>
                  <a:lnTo>
                    <a:pt x="157" y="522"/>
                  </a:lnTo>
                  <a:lnTo>
                    <a:pt x="157" y="522"/>
                  </a:lnTo>
                  <a:lnTo>
                    <a:pt x="159" y="521"/>
                  </a:lnTo>
                  <a:lnTo>
                    <a:pt x="159" y="521"/>
                  </a:lnTo>
                  <a:lnTo>
                    <a:pt x="161" y="521"/>
                  </a:lnTo>
                  <a:lnTo>
                    <a:pt x="161" y="521"/>
                  </a:lnTo>
                  <a:lnTo>
                    <a:pt x="163" y="519"/>
                  </a:lnTo>
                  <a:lnTo>
                    <a:pt x="163" y="519"/>
                  </a:lnTo>
                  <a:lnTo>
                    <a:pt x="163" y="519"/>
                  </a:lnTo>
                  <a:lnTo>
                    <a:pt x="163" y="517"/>
                  </a:lnTo>
                  <a:lnTo>
                    <a:pt x="164" y="515"/>
                  </a:lnTo>
                  <a:lnTo>
                    <a:pt x="164" y="515"/>
                  </a:lnTo>
                  <a:lnTo>
                    <a:pt x="164" y="515"/>
                  </a:lnTo>
                  <a:lnTo>
                    <a:pt x="164" y="515"/>
                  </a:lnTo>
                  <a:lnTo>
                    <a:pt x="164" y="513"/>
                  </a:lnTo>
                  <a:lnTo>
                    <a:pt x="164" y="513"/>
                  </a:lnTo>
                  <a:lnTo>
                    <a:pt x="164" y="513"/>
                  </a:lnTo>
                  <a:lnTo>
                    <a:pt x="166" y="515"/>
                  </a:lnTo>
                  <a:lnTo>
                    <a:pt x="166" y="513"/>
                  </a:lnTo>
                  <a:lnTo>
                    <a:pt x="166" y="513"/>
                  </a:lnTo>
                  <a:lnTo>
                    <a:pt x="168" y="513"/>
                  </a:lnTo>
                  <a:lnTo>
                    <a:pt x="168" y="513"/>
                  </a:lnTo>
                  <a:lnTo>
                    <a:pt x="168" y="513"/>
                  </a:lnTo>
                  <a:lnTo>
                    <a:pt x="170" y="513"/>
                  </a:lnTo>
                  <a:lnTo>
                    <a:pt x="170" y="515"/>
                  </a:lnTo>
                  <a:lnTo>
                    <a:pt x="170" y="515"/>
                  </a:lnTo>
                  <a:lnTo>
                    <a:pt x="172" y="515"/>
                  </a:lnTo>
                  <a:lnTo>
                    <a:pt x="172" y="515"/>
                  </a:lnTo>
                  <a:lnTo>
                    <a:pt x="172" y="515"/>
                  </a:lnTo>
                  <a:lnTo>
                    <a:pt x="172" y="515"/>
                  </a:lnTo>
                  <a:lnTo>
                    <a:pt x="172" y="517"/>
                  </a:lnTo>
                  <a:lnTo>
                    <a:pt x="172" y="517"/>
                  </a:lnTo>
                  <a:lnTo>
                    <a:pt x="172" y="519"/>
                  </a:lnTo>
                  <a:lnTo>
                    <a:pt x="172" y="519"/>
                  </a:lnTo>
                  <a:lnTo>
                    <a:pt x="170" y="519"/>
                  </a:lnTo>
                  <a:lnTo>
                    <a:pt x="170" y="519"/>
                  </a:lnTo>
                  <a:lnTo>
                    <a:pt x="170" y="519"/>
                  </a:lnTo>
                  <a:lnTo>
                    <a:pt x="170" y="519"/>
                  </a:lnTo>
                  <a:lnTo>
                    <a:pt x="168" y="519"/>
                  </a:lnTo>
                  <a:lnTo>
                    <a:pt x="168" y="521"/>
                  </a:lnTo>
                  <a:lnTo>
                    <a:pt x="168" y="521"/>
                  </a:lnTo>
                  <a:lnTo>
                    <a:pt x="170" y="521"/>
                  </a:lnTo>
                  <a:lnTo>
                    <a:pt x="170" y="521"/>
                  </a:lnTo>
                  <a:lnTo>
                    <a:pt x="170" y="521"/>
                  </a:lnTo>
                  <a:lnTo>
                    <a:pt x="172" y="522"/>
                  </a:lnTo>
                  <a:lnTo>
                    <a:pt x="172" y="522"/>
                  </a:lnTo>
                  <a:lnTo>
                    <a:pt x="172" y="522"/>
                  </a:lnTo>
                  <a:lnTo>
                    <a:pt x="174" y="522"/>
                  </a:lnTo>
                  <a:lnTo>
                    <a:pt x="174" y="522"/>
                  </a:lnTo>
                  <a:lnTo>
                    <a:pt x="175" y="522"/>
                  </a:lnTo>
                  <a:lnTo>
                    <a:pt x="175" y="522"/>
                  </a:lnTo>
                  <a:lnTo>
                    <a:pt x="177" y="522"/>
                  </a:lnTo>
                  <a:lnTo>
                    <a:pt x="177" y="522"/>
                  </a:lnTo>
                  <a:lnTo>
                    <a:pt x="177" y="522"/>
                  </a:lnTo>
                  <a:lnTo>
                    <a:pt x="177" y="522"/>
                  </a:lnTo>
                  <a:lnTo>
                    <a:pt x="177" y="524"/>
                  </a:lnTo>
                  <a:lnTo>
                    <a:pt x="177" y="524"/>
                  </a:lnTo>
                  <a:lnTo>
                    <a:pt x="177" y="524"/>
                  </a:lnTo>
                  <a:lnTo>
                    <a:pt x="177" y="524"/>
                  </a:lnTo>
                  <a:lnTo>
                    <a:pt x="175" y="524"/>
                  </a:lnTo>
                  <a:lnTo>
                    <a:pt x="175" y="526"/>
                  </a:lnTo>
                  <a:lnTo>
                    <a:pt x="175" y="526"/>
                  </a:lnTo>
                  <a:lnTo>
                    <a:pt x="175" y="526"/>
                  </a:lnTo>
                  <a:lnTo>
                    <a:pt x="177" y="526"/>
                  </a:lnTo>
                  <a:lnTo>
                    <a:pt x="177" y="526"/>
                  </a:lnTo>
                  <a:lnTo>
                    <a:pt x="179" y="528"/>
                  </a:lnTo>
                  <a:lnTo>
                    <a:pt x="179" y="526"/>
                  </a:lnTo>
                  <a:lnTo>
                    <a:pt x="179" y="526"/>
                  </a:lnTo>
                  <a:lnTo>
                    <a:pt x="181" y="526"/>
                  </a:lnTo>
                  <a:lnTo>
                    <a:pt x="181" y="526"/>
                  </a:lnTo>
                  <a:lnTo>
                    <a:pt x="181" y="526"/>
                  </a:lnTo>
                  <a:lnTo>
                    <a:pt x="181" y="526"/>
                  </a:lnTo>
                  <a:lnTo>
                    <a:pt x="181" y="524"/>
                  </a:lnTo>
                  <a:lnTo>
                    <a:pt x="181" y="524"/>
                  </a:lnTo>
                  <a:lnTo>
                    <a:pt x="181" y="524"/>
                  </a:lnTo>
                  <a:lnTo>
                    <a:pt x="181" y="524"/>
                  </a:lnTo>
                  <a:lnTo>
                    <a:pt x="183" y="524"/>
                  </a:lnTo>
                  <a:lnTo>
                    <a:pt x="183" y="524"/>
                  </a:lnTo>
                  <a:lnTo>
                    <a:pt x="185" y="524"/>
                  </a:lnTo>
                  <a:lnTo>
                    <a:pt x="185" y="526"/>
                  </a:lnTo>
                  <a:lnTo>
                    <a:pt x="185" y="524"/>
                  </a:lnTo>
                  <a:lnTo>
                    <a:pt x="185" y="526"/>
                  </a:lnTo>
                  <a:lnTo>
                    <a:pt x="186" y="526"/>
                  </a:lnTo>
                  <a:lnTo>
                    <a:pt x="186" y="526"/>
                  </a:lnTo>
                  <a:lnTo>
                    <a:pt x="188" y="528"/>
                  </a:lnTo>
                  <a:lnTo>
                    <a:pt x="188" y="528"/>
                  </a:lnTo>
                  <a:lnTo>
                    <a:pt x="190" y="526"/>
                  </a:lnTo>
                  <a:lnTo>
                    <a:pt x="190" y="526"/>
                  </a:lnTo>
                  <a:lnTo>
                    <a:pt x="190" y="526"/>
                  </a:lnTo>
                  <a:lnTo>
                    <a:pt x="192" y="526"/>
                  </a:lnTo>
                  <a:lnTo>
                    <a:pt x="192" y="526"/>
                  </a:lnTo>
                  <a:lnTo>
                    <a:pt x="194" y="526"/>
                  </a:lnTo>
                  <a:lnTo>
                    <a:pt x="194" y="524"/>
                  </a:lnTo>
                  <a:lnTo>
                    <a:pt x="196" y="524"/>
                  </a:lnTo>
                  <a:lnTo>
                    <a:pt x="196" y="524"/>
                  </a:lnTo>
                  <a:lnTo>
                    <a:pt x="197" y="522"/>
                  </a:lnTo>
                  <a:lnTo>
                    <a:pt x="197" y="522"/>
                  </a:lnTo>
                  <a:lnTo>
                    <a:pt x="197" y="522"/>
                  </a:lnTo>
                  <a:lnTo>
                    <a:pt x="199" y="521"/>
                  </a:lnTo>
                  <a:lnTo>
                    <a:pt x="199" y="521"/>
                  </a:lnTo>
                  <a:lnTo>
                    <a:pt x="201" y="521"/>
                  </a:lnTo>
                  <a:lnTo>
                    <a:pt x="201" y="519"/>
                  </a:lnTo>
                  <a:lnTo>
                    <a:pt x="201" y="517"/>
                  </a:lnTo>
                  <a:lnTo>
                    <a:pt x="203" y="517"/>
                  </a:lnTo>
                  <a:lnTo>
                    <a:pt x="203" y="517"/>
                  </a:lnTo>
                  <a:lnTo>
                    <a:pt x="203" y="517"/>
                  </a:lnTo>
                  <a:lnTo>
                    <a:pt x="203" y="517"/>
                  </a:lnTo>
                  <a:lnTo>
                    <a:pt x="203" y="519"/>
                  </a:lnTo>
                  <a:lnTo>
                    <a:pt x="201" y="519"/>
                  </a:lnTo>
                  <a:lnTo>
                    <a:pt x="201" y="521"/>
                  </a:lnTo>
                  <a:lnTo>
                    <a:pt x="201" y="521"/>
                  </a:lnTo>
                  <a:lnTo>
                    <a:pt x="201" y="522"/>
                  </a:lnTo>
                  <a:lnTo>
                    <a:pt x="199" y="522"/>
                  </a:lnTo>
                  <a:lnTo>
                    <a:pt x="199" y="524"/>
                  </a:lnTo>
                  <a:lnTo>
                    <a:pt x="199" y="524"/>
                  </a:lnTo>
                  <a:lnTo>
                    <a:pt x="199" y="524"/>
                  </a:lnTo>
                  <a:lnTo>
                    <a:pt x="199" y="524"/>
                  </a:lnTo>
                  <a:lnTo>
                    <a:pt x="197" y="526"/>
                  </a:lnTo>
                  <a:lnTo>
                    <a:pt x="197" y="526"/>
                  </a:lnTo>
                  <a:lnTo>
                    <a:pt x="197" y="526"/>
                  </a:lnTo>
                  <a:lnTo>
                    <a:pt x="197" y="526"/>
                  </a:lnTo>
                  <a:lnTo>
                    <a:pt x="196" y="528"/>
                  </a:lnTo>
                  <a:lnTo>
                    <a:pt x="196" y="526"/>
                  </a:lnTo>
                  <a:lnTo>
                    <a:pt x="196" y="526"/>
                  </a:lnTo>
                  <a:lnTo>
                    <a:pt x="196" y="526"/>
                  </a:lnTo>
                  <a:lnTo>
                    <a:pt x="194" y="526"/>
                  </a:lnTo>
                  <a:lnTo>
                    <a:pt x="194" y="526"/>
                  </a:lnTo>
                  <a:lnTo>
                    <a:pt x="192" y="528"/>
                  </a:lnTo>
                  <a:lnTo>
                    <a:pt x="192" y="528"/>
                  </a:lnTo>
                  <a:lnTo>
                    <a:pt x="192" y="528"/>
                  </a:lnTo>
                  <a:lnTo>
                    <a:pt x="190" y="528"/>
                  </a:lnTo>
                  <a:lnTo>
                    <a:pt x="190" y="528"/>
                  </a:lnTo>
                  <a:lnTo>
                    <a:pt x="190" y="528"/>
                  </a:lnTo>
                  <a:lnTo>
                    <a:pt x="188" y="528"/>
                  </a:lnTo>
                  <a:lnTo>
                    <a:pt x="188" y="530"/>
                  </a:lnTo>
                  <a:lnTo>
                    <a:pt x="190" y="530"/>
                  </a:lnTo>
                  <a:lnTo>
                    <a:pt x="190" y="530"/>
                  </a:lnTo>
                  <a:lnTo>
                    <a:pt x="190" y="531"/>
                  </a:lnTo>
                  <a:lnTo>
                    <a:pt x="192" y="531"/>
                  </a:lnTo>
                  <a:lnTo>
                    <a:pt x="192" y="531"/>
                  </a:lnTo>
                  <a:lnTo>
                    <a:pt x="194" y="531"/>
                  </a:lnTo>
                  <a:lnTo>
                    <a:pt x="194" y="531"/>
                  </a:lnTo>
                  <a:lnTo>
                    <a:pt x="194" y="531"/>
                  </a:lnTo>
                  <a:lnTo>
                    <a:pt x="196" y="531"/>
                  </a:lnTo>
                  <a:lnTo>
                    <a:pt x="196" y="531"/>
                  </a:lnTo>
                  <a:lnTo>
                    <a:pt x="197" y="531"/>
                  </a:lnTo>
                  <a:lnTo>
                    <a:pt x="197" y="531"/>
                  </a:lnTo>
                  <a:lnTo>
                    <a:pt x="199" y="531"/>
                  </a:lnTo>
                  <a:lnTo>
                    <a:pt x="199" y="530"/>
                  </a:lnTo>
                  <a:lnTo>
                    <a:pt x="199" y="530"/>
                  </a:lnTo>
                  <a:lnTo>
                    <a:pt x="199" y="530"/>
                  </a:lnTo>
                  <a:lnTo>
                    <a:pt x="199" y="530"/>
                  </a:lnTo>
                  <a:lnTo>
                    <a:pt x="199" y="528"/>
                  </a:lnTo>
                  <a:lnTo>
                    <a:pt x="199" y="526"/>
                  </a:lnTo>
                  <a:lnTo>
                    <a:pt x="201" y="526"/>
                  </a:lnTo>
                  <a:lnTo>
                    <a:pt x="201" y="526"/>
                  </a:lnTo>
                  <a:lnTo>
                    <a:pt x="201" y="526"/>
                  </a:lnTo>
                  <a:lnTo>
                    <a:pt x="203" y="526"/>
                  </a:lnTo>
                  <a:lnTo>
                    <a:pt x="203" y="526"/>
                  </a:lnTo>
                  <a:lnTo>
                    <a:pt x="203" y="526"/>
                  </a:lnTo>
                  <a:lnTo>
                    <a:pt x="205" y="526"/>
                  </a:lnTo>
                  <a:lnTo>
                    <a:pt x="205" y="526"/>
                  </a:lnTo>
                  <a:lnTo>
                    <a:pt x="205" y="526"/>
                  </a:lnTo>
                  <a:lnTo>
                    <a:pt x="207" y="526"/>
                  </a:lnTo>
                  <a:lnTo>
                    <a:pt x="207" y="526"/>
                  </a:lnTo>
                  <a:lnTo>
                    <a:pt x="207" y="526"/>
                  </a:lnTo>
                  <a:lnTo>
                    <a:pt x="208" y="526"/>
                  </a:lnTo>
                  <a:lnTo>
                    <a:pt x="208" y="526"/>
                  </a:lnTo>
                  <a:lnTo>
                    <a:pt x="208" y="526"/>
                  </a:lnTo>
                  <a:lnTo>
                    <a:pt x="208" y="526"/>
                  </a:lnTo>
                  <a:lnTo>
                    <a:pt x="210" y="528"/>
                  </a:lnTo>
                  <a:lnTo>
                    <a:pt x="210" y="528"/>
                  </a:lnTo>
                  <a:lnTo>
                    <a:pt x="210" y="526"/>
                  </a:lnTo>
                  <a:lnTo>
                    <a:pt x="210" y="526"/>
                  </a:lnTo>
                  <a:lnTo>
                    <a:pt x="210" y="526"/>
                  </a:lnTo>
                  <a:lnTo>
                    <a:pt x="210" y="526"/>
                  </a:lnTo>
                  <a:lnTo>
                    <a:pt x="210" y="524"/>
                  </a:lnTo>
                  <a:lnTo>
                    <a:pt x="210" y="524"/>
                  </a:lnTo>
                  <a:lnTo>
                    <a:pt x="210" y="524"/>
                  </a:lnTo>
                  <a:lnTo>
                    <a:pt x="210" y="524"/>
                  </a:lnTo>
                  <a:lnTo>
                    <a:pt x="212" y="522"/>
                  </a:lnTo>
                  <a:lnTo>
                    <a:pt x="212" y="522"/>
                  </a:lnTo>
                  <a:lnTo>
                    <a:pt x="212" y="522"/>
                  </a:lnTo>
                  <a:lnTo>
                    <a:pt x="214" y="522"/>
                  </a:lnTo>
                  <a:lnTo>
                    <a:pt x="212" y="524"/>
                  </a:lnTo>
                  <a:lnTo>
                    <a:pt x="212" y="524"/>
                  </a:lnTo>
                  <a:lnTo>
                    <a:pt x="212" y="524"/>
                  </a:lnTo>
                  <a:lnTo>
                    <a:pt x="212" y="524"/>
                  </a:lnTo>
                  <a:lnTo>
                    <a:pt x="210" y="524"/>
                  </a:lnTo>
                  <a:lnTo>
                    <a:pt x="210" y="524"/>
                  </a:lnTo>
                  <a:lnTo>
                    <a:pt x="210" y="524"/>
                  </a:lnTo>
                  <a:lnTo>
                    <a:pt x="210" y="524"/>
                  </a:lnTo>
                  <a:lnTo>
                    <a:pt x="210" y="526"/>
                  </a:lnTo>
                  <a:lnTo>
                    <a:pt x="210" y="526"/>
                  </a:lnTo>
                  <a:lnTo>
                    <a:pt x="212" y="526"/>
                  </a:lnTo>
                  <a:lnTo>
                    <a:pt x="212" y="526"/>
                  </a:lnTo>
                  <a:lnTo>
                    <a:pt x="212" y="528"/>
                  </a:lnTo>
                  <a:lnTo>
                    <a:pt x="212" y="528"/>
                  </a:lnTo>
                  <a:lnTo>
                    <a:pt x="212" y="528"/>
                  </a:lnTo>
                  <a:lnTo>
                    <a:pt x="212" y="528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4" y="530"/>
                  </a:lnTo>
                  <a:lnTo>
                    <a:pt x="216" y="530"/>
                  </a:lnTo>
                  <a:lnTo>
                    <a:pt x="214" y="530"/>
                  </a:lnTo>
                  <a:lnTo>
                    <a:pt x="214" y="530"/>
                  </a:lnTo>
                  <a:lnTo>
                    <a:pt x="214" y="530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2" y="531"/>
                  </a:lnTo>
                  <a:lnTo>
                    <a:pt x="212" y="531"/>
                  </a:lnTo>
                  <a:lnTo>
                    <a:pt x="212" y="531"/>
                  </a:lnTo>
                  <a:lnTo>
                    <a:pt x="212" y="531"/>
                  </a:lnTo>
                  <a:lnTo>
                    <a:pt x="212" y="531"/>
                  </a:lnTo>
                  <a:lnTo>
                    <a:pt x="214" y="531"/>
                  </a:lnTo>
                  <a:lnTo>
                    <a:pt x="214" y="531"/>
                  </a:lnTo>
                  <a:lnTo>
                    <a:pt x="214" y="531"/>
                  </a:lnTo>
                  <a:lnTo>
                    <a:pt x="214" y="533"/>
                  </a:lnTo>
                  <a:lnTo>
                    <a:pt x="214" y="533"/>
                  </a:lnTo>
                  <a:lnTo>
                    <a:pt x="216" y="533"/>
                  </a:lnTo>
                  <a:lnTo>
                    <a:pt x="216" y="533"/>
                  </a:lnTo>
                  <a:lnTo>
                    <a:pt x="216" y="533"/>
                  </a:lnTo>
                  <a:lnTo>
                    <a:pt x="217" y="533"/>
                  </a:lnTo>
                  <a:lnTo>
                    <a:pt x="217" y="535"/>
                  </a:lnTo>
                  <a:lnTo>
                    <a:pt x="217" y="535"/>
                  </a:lnTo>
                  <a:lnTo>
                    <a:pt x="217" y="535"/>
                  </a:lnTo>
                  <a:lnTo>
                    <a:pt x="217" y="535"/>
                  </a:lnTo>
                  <a:lnTo>
                    <a:pt x="217" y="535"/>
                  </a:lnTo>
                  <a:lnTo>
                    <a:pt x="217" y="537"/>
                  </a:lnTo>
                  <a:lnTo>
                    <a:pt x="219" y="537"/>
                  </a:lnTo>
                  <a:lnTo>
                    <a:pt x="219" y="537"/>
                  </a:lnTo>
                  <a:lnTo>
                    <a:pt x="219" y="539"/>
                  </a:lnTo>
                  <a:lnTo>
                    <a:pt x="219" y="539"/>
                  </a:lnTo>
                  <a:lnTo>
                    <a:pt x="219" y="539"/>
                  </a:lnTo>
                  <a:lnTo>
                    <a:pt x="221" y="541"/>
                  </a:lnTo>
                  <a:lnTo>
                    <a:pt x="221" y="541"/>
                  </a:lnTo>
                  <a:lnTo>
                    <a:pt x="221" y="541"/>
                  </a:lnTo>
                  <a:lnTo>
                    <a:pt x="221" y="542"/>
                  </a:lnTo>
                  <a:lnTo>
                    <a:pt x="221" y="542"/>
                  </a:lnTo>
                  <a:lnTo>
                    <a:pt x="221" y="542"/>
                  </a:lnTo>
                  <a:lnTo>
                    <a:pt x="219" y="541"/>
                  </a:lnTo>
                  <a:lnTo>
                    <a:pt x="219" y="541"/>
                  </a:lnTo>
                  <a:lnTo>
                    <a:pt x="219" y="541"/>
                  </a:lnTo>
                  <a:lnTo>
                    <a:pt x="219" y="541"/>
                  </a:lnTo>
                  <a:lnTo>
                    <a:pt x="219" y="539"/>
                  </a:lnTo>
                  <a:lnTo>
                    <a:pt x="219" y="539"/>
                  </a:lnTo>
                  <a:lnTo>
                    <a:pt x="219" y="539"/>
                  </a:lnTo>
                  <a:lnTo>
                    <a:pt x="217" y="539"/>
                  </a:lnTo>
                  <a:lnTo>
                    <a:pt x="217" y="539"/>
                  </a:lnTo>
                  <a:lnTo>
                    <a:pt x="217" y="539"/>
                  </a:lnTo>
                  <a:lnTo>
                    <a:pt x="217" y="537"/>
                  </a:lnTo>
                  <a:lnTo>
                    <a:pt x="216" y="537"/>
                  </a:lnTo>
                  <a:lnTo>
                    <a:pt x="216" y="537"/>
                  </a:lnTo>
                  <a:lnTo>
                    <a:pt x="216" y="537"/>
                  </a:lnTo>
                  <a:lnTo>
                    <a:pt x="216" y="535"/>
                  </a:lnTo>
                  <a:lnTo>
                    <a:pt x="216" y="535"/>
                  </a:lnTo>
                  <a:lnTo>
                    <a:pt x="216" y="535"/>
                  </a:lnTo>
                  <a:lnTo>
                    <a:pt x="214" y="535"/>
                  </a:lnTo>
                  <a:lnTo>
                    <a:pt x="214" y="535"/>
                  </a:lnTo>
                  <a:lnTo>
                    <a:pt x="214" y="535"/>
                  </a:lnTo>
                  <a:lnTo>
                    <a:pt x="214" y="535"/>
                  </a:lnTo>
                  <a:lnTo>
                    <a:pt x="212" y="535"/>
                  </a:lnTo>
                  <a:lnTo>
                    <a:pt x="212" y="533"/>
                  </a:lnTo>
                  <a:lnTo>
                    <a:pt x="212" y="533"/>
                  </a:lnTo>
                  <a:lnTo>
                    <a:pt x="212" y="531"/>
                  </a:lnTo>
                  <a:lnTo>
                    <a:pt x="210" y="531"/>
                  </a:lnTo>
                  <a:lnTo>
                    <a:pt x="210" y="531"/>
                  </a:lnTo>
                  <a:lnTo>
                    <a:pt x="210" y="531"/>
                  </a:lnTo>
                  <a:lnTo>
                    <a:pt x="208" y="531"/>
                  </a:lnTo>
                  <a:lnTo>
                    <a:pt x="208" y="531"/>
                  </a:lnTo>
                  <a:lnTo>
                    <a:pt x="210" y="530"/>
                  </a:lnTo>
                  <a:lnTo>
                    <a:pt x="210" y="528"/>
                  </a:lnTo>
                  <a:lnTo>
                    <a:pt x="210" y="528"/>
                  </a:lnTo>
                  <a:lnTo>
                    <a:pt x="210" y="528"/>
                  </a:lnTo>
                  <a:lnTo>
                    <a:pt x="208" y="528"/>
                  </a:lnTo>
                  <a:lnTo>
                    <a:pt x="207" y="528"/>
                  </a:lnTo>
                  <a:lnTo>
                    <a:pt x="205" y="528"/>
                  </a:lnTo>
                  <a:lnTo>
                    <a:pt x="205" y="528"/>
                  </a:lnTo>
                  <a:lnTo>
                    <a:pt x="205" y="528"/>
                  </a:lnTo>
                  <a:lnTo>
                    <a:pt x="203" y="528"/>
                  </a:lnTo>
                  <a:lnTo>
                    <a:pt x="203" y="528"/>
                  </a:lnTo>
                  <a:lnTo>
                    <a:pt x="203" y="528"/>
                  </a:lnTo>
                  <a:lnTo>
                    <a:pt x="203" y="528"/>
                  </a:lnTo>
                  <a:lnTo>
                    <a:pt x="201" y="528"/>
                  </a:lnTo>
                  <a:lnTo>
                    <a:pt x="201" y="528"/>
                  </a:lnTo>
                  <a:lnTo>
                    <a:pt x="201" y="528"/>
                  </a:lnTo>
                  <a:lnTo>
                    <a:pt x="201" y="528"/>
                  </a:lnTo>
                  <a:lnTo>
                    <a:pt x="201" y="530"/>
                  </a:lnTo>
                  <a:lnTo>
                    <a:pt x="201" y="530"/>
                  </a:lnTo>
                  <a:lnTo>
                    <a:pt x="201" y="531"/>
                  </a:lnTo>
                  <a:lnTo>
                    <a:pt x="199" y="531"/>
                  </a:lnTo>
                  <a:lnTo>
                    <a:pt x="199" y="531"/>
                  </a:lnTo>
                  <a:lnTo>
                    <a:pt x="199" y="531"/>
                  </a:lnTo>
                  <a:lnTo>
                    <a:pt x="197" y="531"/>
                  </a:lnTo>
                  <a:lnTo>
                    <a:pt x="197" y="531"/>
                  </a:lnTo>
                  <a:lnTo>
                    <a:pt x="196" y="533"/>
                  </a:lnTo>
                  <a:lnTo>
                    <a:pt x="196" y="533"/>
                  </a:lnTo>
                  <a:lnTo>
                    <a:pt x="196" y="533"/>
                  </a:lnTo>
                  <a:lnTo>
                    <a:pt x="196" y="533"/>
                  </a:lnTo>
                  <a:lnTo>
                    <a:pt x="196" y="535"/>
                  </a:lnTo>
                  <a:lnTo>
                    <a:pt x="196" y="533"/>
                  </a:lnTo>
                  <a:lnTo>
                    <a:pt x="196" y="533"/>
                  </a:lnTo>
                  <a:lnTo>
                    <a:pt x="197" y="533"/>
                  </a:lnTo>
                  <a:lnTo>
                    <a:pt x="197" y="535"/>
                  </a:lnTo>
                  <a:lnTo>
                    <a:pt x="197" y="535"/>
                  </a:lnTo>
                  <a:lnTo>
                    <a:pt x="197" y="535"/>
                  </a:lnTo>
                  <a:lnTo>
                    <a:pt x="197" y="535"/>
                  </a:lnTo>
                  <a:lnTo>
                    <a:pt x="197" y="537"/>
                  </a:lnTo>
                  <a:lnTo>
                    <a:pt x="197" y="535"/>
                  </a:lnTo>
                  <a:lnTo>
                    <a:pt x="196" y="535"/>
                  </a:lnTo>
                  <a:lnTo>
                    <a:pt x="194" y="535"/>
                  </a:lnTo>
                  <a:lnTo>
                    <a:pt x="194" y="535"/>
                  </a:lnTo>
                  <a:lnTo>
                    <a:pt x="192" y="533"/>
                  </a:lnTo>
                  <a:lnTo>
                    <a:pt x="192" y="533"/>
                  </a:lnTo>
                  <a:lnTo>
                    <a:pt x="192" y="533"/>
                  </a:lnTo>
                  <a:lnTo>
                    <a:pt x="190" y="533"/>
                  </a:lnTo>
                  <a:lnTo>
                    <a:pt x="190" y="533"/>
                  </a:lnTo>
                  <a:lnTo>
                    <a:pt x="188" y="533"/>
                  </a:lnTo>
                  <a:lnTo>
                    <a:pt x="188" y="533"/>
                  </a:lnTo>
                  <a:lnTo>
                    <a:pt x="186" y="533"/>
                  </a:lnTo>
                  <a:lnTo>
                    <a:pt x="185" y="531"/>
                  </a:lnTo>
                  <a:lnTo>
                    <a:pt x="183" y="531"/>
                  </a:lnTo>
                  <a:lnTo>
                    <a:pt x="183" y="531"/>
                  </a:lnTo>
                  <a:lnTo>
                    <a:pt x="181" y="530"/>
                  </a:lnTo>
                  <a:lnTo>
                    <a:pt x="179" y="530"/>
                  </a:lnTo>
                  <a:lnTo>
                    <a:pt x="179" y="530"/>
                  </a:lnTo>
                  <a:lnTo>
                    <a:pt x="179" y="528"/>
                  </a:lnTo>
                  <a:lnTo>
                    <a:pt x="177" y="528"/>
                  </a:lnTo>
                  <a:lnTo>
                    <a:pt x="177" y="528"/>
                  </a:lnTo>
                  <a:lnTo>
                    <a:pt x="177" y="528"/>
                  </a:lnTo>
                  <a:lnTo>
                    <a:pt x="177" y="528"/>
                  </a:lnTo>
                  <a:lnTo>
                    <a:pt x="175" y="528"/>
                  </a:lnTo>
                  <a:lnTo>
                    <a:pt x="175" y="528"/>
                  </a:lnTo>
                  <a:lnTo>
                    <a:pt x="174" y="526"/>
                  </a:lnTo>
                  <a:lnTo>
                    <a:pt x="174" y="526"/>
                  </a:lnTo>
                  <a:lnTo>
                    <a:pt x="174" y="526"/>
                  </a:lnTo>
                  <a:lnTo>
                    <a:pt x="172" y="526"/>
                  </a:lnTo>
                  <a:lnTo>
                    <a:pt x="170" y="526"/>
                  </a:lnTo>
                  <a:lnTo>
                    <a:pt x="170" y="526"/>
                  </a:lnTo>
                  <a:lnTo>
                    <a:pt x="170" y="526"/>
                  </a:lnTo>
                  <a:lnTo>
                    <a:pt x="168" y="524"/>
                  </a:lnTo>
                  <a:lnTo>
                    <a:pt x="166" y="524"/>
                  </a:lnTo>
                  <a:lnTo>
                    <a:pt x="166" y="524"/>
                  </a:lnTo>
                  <a:lnTo>
                    <a:pt x="166" y="524"/>
                  </a:lnTo>
                  <a:lnTo>
                    <a:pt x="164" y="524"/>
                  </a:lnTo>
                  <a:lnTo>
                    <a:pt x="163" y="524"/>
                  </a:lnTo>
                  <a:lnTo>
                    <a:pt x="161" y="524"/>
                  </a:lnTo>
                  <a:lnTo>
                    <a:pt x="159" y="524"/>
                  </a:lnTo>
                  <a:lnTo>
                    <a:pt x="159" y="524"/>
                  </a:lnTo>
                  <a:lnTo>
                    <a:pt x="157" y="526"/>
                  </a:lnTo>
                  <a:lnTo>
                    <a:pt x="157" y="526"/>
                  </a:lnTo>
                  <a:lnTo>
                    <a:pt x="155" y="526"/>
                  </a:lnTo>
                  <a:lnTo>
                    <a:pt x="154" y="526"/>
                  </a:lnTo>
                  <a:lnTo>
                    <a:pt x="154" y="526"/>
                  </a:lnTo>
                  <a:lnTo>
                    <a:pt x="152" y="526"/>
                  </a:lnTo>
                  <a:lnTo>
                    <a:pt x="152" y="524"/>
                  </a:lnTo>
                  <a:lnTo>
                    <a:pt x="152" y="524"/>
                  </a:lnTo>
                  <a:lnTo>
                    <a:pt x="152" y="522"/>
                  </a:lnTo>
                  <a:lnTo>
                    <a:pt x="152" y="522"/>
                  </a:lnTo>
                  <a:lnTo>
                    <a:pt x="150" y="522"/>
                  </a:lnTo>
                  <a:lnTo>
                    <a:pt x="150" y="521"/>
                  </a:lnTo>
                  <a:lnTo>
                    <a:pt x="148" y="521"/>
                  </a:lnTo>
                  <a:lnTo>
                    <a:pt x="148" y="521"/>
                  </a:lnTo>
                  <a:lnTo>
                    <a:pt x="146" y="521"/>
                  </a:lnTo>
                  <a:lnTo>
                    <a:pt x="146" y="521"/>
                  </a:lnTo>
                  <a:lnTo>
                    <a:pt x="144" y="521"/>
                  </a:lnTo>
                  <a:lnTo>
                    <a:pt x="144" y="521"/>
                  </a:lnTo>
                  <a:lnTo>
                    <a:pt x="143" y="521"/>
                  </a:lnTo>
                  <a:lnTo>
                    <a:pt x="143" y="522"/>
                  </a:lnTo>
                  <a:lnTo>
                    <a:pt x="141" y="522"/>
                  </a:lnTo>
                  <a:lnTo>
                    <a:pt x="141" y="524"/>
                  </a:lnTo>
                  <a:lnTo>
                    <a:pt x="139" y="524"/>
                  </a:lnTo>
                  <a:lnTo>
                    <a:pt x="139" y="524"/>
                  </a:lnTo>
                  <a:lnTo>
                    <a:pt x="139" y="524"/>
                  </a:lnTo>
                  <a:lnTo>
                    <a:pt x="137" y="524"/>
                  </a:lnTo>
                  <a:lnTo>
                    <a:pt x="135" y="524"/>
                  </a:lnTo>
                  <a:lnTo>
                    <a:pt x="135" y="524"/>
                  </a:lnTo>
                  <a:lnTo>
                    <a:pt x="135" y="524"/>
                  </a:lnTo>
                  <a:lnTo>
                    <a:pt x="133" y="524"/>
                  </a:lnTo>
                  <a:lnTo>
                    <a:pt x="133" y="524"/>
                  </a:lnTo>
                  <a:lnTo>
                    <a:pt x="133" y="524"/>
                  </a:lnTo>
                  <a:lnTo>
                    <a:pt x="133" y="524"/>
                  </a:lnTo>
                  <a:lnTo>
                    <a:pt x="133" y="524"/>
                  </a:lnTo>
                  <a:lnTo>
                    <a:pt x="132" y="526"/>
                  </a:lnTo>
                  <a:lnTo>
                    <a:pt x="132" y="528"/>
                  </a:lnTo>
                  <a:lnTo>
                    <a:pt x="132" y="528"/>
                  </a:lnTo>
                  <a:lnTo>
                    <a:pt x="130" y="528"/>
                  </a:lnTo>
                  <a:lnTo>
                    <a:pt x="130" y="528"/>
                  </a:lnTo>
                  <a:lnTo>
                    <a:pt x="130" y="528"/>
                  </a:lnTo>
                  <a:lnTo>
                    <a:pt x="130" y="530"/>
                  </a:lnTo>
                  <a:lnTo>
                    <a:pt x="130" y="530"/>
                  </a:lnTo>
                  <a:lnTo>
                    <a:pt x="128" y="530"/>
                  </a:lnTo>
                  <a:lnTo>
                    <a:pt x="128" y="530"/>
                  </a:lnTo>
                  <a:lnTo>
                    <a:pt x="128" y="530"/>
                  </a:lnTo>
                  <a:lnTo>
                    <a:pt x="126" y="530"/>
                  </a:lnTo>
                  <a:lnTo>
                    <a:pt x="126" y="530"/>
                  </a:lnTo>
                  <a:lnTo>
                    <a:pt x="126" y="530"/>
                  </a:lnTo>
                  <a:lnTo>
                    <a:pt x="126" y="530"/>
                  </a:lnTo>
                  <a:lnTo>
                    <a:pt x="126" y="530"/>
                  </a:lnTo>
                  <a:lnTo>
                    <a:pt x="126" y="531"/>
                  </a:lnTo>
                  <a:lnTo>
                    <a:pt x="126" y="531"/>
                  </a:lnTo>
                  <a:lnTo>
                    <a:pt x="126" y="531"/>
                  </a:lnTo>
                  <a:lnTo>
                    <a:pt x="126" y="533"/>
                  </a:lnTo>
                  <a:lnTo>
                    <a:pt x="128" y="533"/>
                  </a:lnTo>
                  <a:lnTo>
                    <a:pt x="128" y="533"/>
                  </a:lnTo>
                  <a:lnTo>
                    <a:pt x="128" y="533"/>
                  </a:lnTo>
                  <a:lnTo>
                    <a:pt x="130" y="535"/>
                  </a:lnTo>
                  <a:lnTo>
                    <a:pt x="130" y="535"/>
                  </a:lnTo>
                  <a:lnTo>
                    <a:pt x="130" y="535"/>
                  </a:lnTo>
                  <a:lnTo>
                    <a:pt x="130" y="537"/>
                  </a:lnTo>
                  <a:lnTo>
                    <a:pt x="130" y="537"/>
                  </a:lnTo>
                  <a:lnTo>
                    <a:pt x="130" y="537"/>
                  </a:lnTo>
                  <a:lnTo>
                    <a:pt x="132" y="537"/>
                  </a:lnTo>
                  <a:lnTo>
                    <a:pt x="132" y="537"/>
                  </a:lnTo>
                  <a:lnTo>
                    <a:pt x="132" y="537"/>
                  </a:lnTo>
                  <a:lnTo>
                    <a:pt x="132" y="537"/>
                  </a:lnTo>
                  <a:lnTo>
                    <a:pt x="132" y="537"/>
                  </a:lnTo>
                  <a:lnTo>
                    <a:pt x="133" y="537"/>
                  </a:lnTo>
                  <a:lnTo>
                    <a:pt x="133" y="537"/>
                  </a:lnTo>
                  <a:lnTo>
                    <a:pt x="133" y="537"/>
                  </a:lnTo>
                  <a:lnTo>
                    <a:pt x="133" y="539"/>
                  </a:lnTo>
                  <a:lnTo>
                    <a:pt x="135" y="539"/>
                  </a:lnTo>
                  <a:lnTo>
                    <a:pt x="135" y="539"/>
                  </a:lnTo>
                  <a:lnTo>
                    <a:pt x="135" y="539"/>
                  </a:lnTo>
                  <a:lnTo>
                    <a:pt x="135" y="541"/>
                  </a:lnTo>
                  <a:lnTo>
                    <a:pt x="135" y="541"/>
                  </a:lnTo>
                  <a:lnTo>
                    <a:pt x="135" y="541"/>
                  </a:lnTo>
                  <a:lnTo>
                    <a:pt x="135" y="542"/>
                  </a:lnTo>
                  <a:lnTo>
                    <a:pt x="135" y="542"/>
                  </a:lnTo>
                  <a:lnTo>
                    <a:pt x="135" y="542"/>
                  </a:lnTo>
                  <a:lnTo>
                    <a:pt x="133" y="542"/>
                  </a:lnTo>
                  <a:lnTo>
                    <a:pt x="135" y="544"/>
                  </a:lnTo>
                  <a:lnTo>
                    <a:pt x="135" y="544"/>
                  </a:lnTo>
                  <a:lnTo>
                    <a:pt x="135" y="544"/>
                  </a:lnTo>
                  <a:lnTo>
                    <a:pt x="135" y="546"/>
                  </a:lnTo>
                  <a:lnTo>
                    <a:pt x="135" y="548"/>
                  </a:lnTo>
                  <a:lnTo>
                    <a:pt x="133" y="548"/>
                  </a:lnTo>
                  <a:lnTo>
                    <a:pt x="133" y="548"/>
                  </a:lnTo>
                  <a:lnTo>
                    <a:pt x="133" y="548"/>
                  </a:lnTo>
                  <a:lnTo>
                    <a:pt x="133" y="548"/>
                  </a:lnTo>
                  <a:lnTo>
                    <a:pt x="132" y="548"/>
                  </a:lnTo>
                  <a:lnTo>
                    <a:pt x="132" y="550"/>
                  </a:lnTo>
                  <a:lnTo>
                    <a:pt x="133" y="550"/>
                  </a:lnTo>
                  <a:lnTo>
                    <a:pt x="133" y="550"/>
                  </a:lnTo>
                  <a:lnTo>
                    <a:pt x="133" y="550"/>
                  </a:lnTo>
                  <a:lnTo>
                    <a:pt x="132" y="550"/>
                  </a:lnTo>
                  <a:lnTo>
                    <a:pt x="132" y="550"/>
                  </a:lnTo>
                  <a:lnTo>
                    <a:pt x="132" y="552"/>
                  </a:lnTo>
                  <a:lnTo>
                    <a:pt x="132" y="552"/>
                  </a:lnTo>
                  <a:lnTo>
                    <a:pt x="132" y="552"/>
                  </a:lnTo>
                  <a:lnTo>
                    <a:pt x="132" y="552"/>
                  </a:lnTo>
                  <a:lnTo>
                    <a:pt x="132" y="553"/>
                  </a:lnTo>
                  <a:lnTo>
                    <a:pt x="132" y="553"/>
                  </a:lnTo>
                  <a:lnTo>
                    <a:pt x="132" y="553"/>
                  </a:lnTo>
                  <a:lnTo>
                    <a:pt x="133" y="555"/>
                  </a:lnTo>
                  <a:lnTo>
                    <a:pt x="133" y="555"/>
                  </a:lnTo>
                  <a:lnTo>
                    <a:pt x="133" y="555"/>
                  </a:lnTo>
                  <a:lnTo>
                    <a:pt x="135" y="555"/>
                  </a:lnTo>
                  <a:lnTo>
                    <a:pt x="135" y="557"/>
                  </a:lnTo>
                  <a:lnTo>
                    <a:pt x="137" y="557"/>
                  </a:lnTo>
                  <a:lnTo>
                    <a:pt x="137" y="557"/>
                  </a:lnTo>
                  <a:lnTo>
                    <a:pt x="139" y="557"/>
                  </a:lnTo>
                  <a:lnTo>
                    <a:pt x="139" y="557"/>
                  </a:lnTo>
                  <a:lnTo>
                    <a:pt x="141" y="559"/>
                  </a:lnTo>
                  <a:lnTo>
                    <a:pt x="141" y="559"/>
                  </a:lnTo>
                  <a:lnTo>
                    <a:pt x="141" y="559"/>
                  </a:lnTo>
                  <a:lnTo>
                    <a:pt x="141" y="559"/>
                  </a:lnTo>
                  <a:lnTo>
                    <a:pt x="141" y="559"/>
                  </a:lnTo>
                  <a:lnTo>
                    <a:pt x="143" y="559"/>
                  </a:lnTo>
                  <a:lnTo>
                    <a:pt x="143" y="559"/>
                  </a:lnTo>
                  <a:lnTo>
                    <a:pt x="143" y="561"/>
                  </a:lnTo>
                  <a:lnTo>
                    <a:pt x="143" y="561"/>
                  </a:lnTo>
                  <a:lnTo>
                    <a:pt x="141" y="561"/>
                  </a:lnTo>
                  <a:lnTo>
                    <a:pt x="141" y="561"/>
                  </a:lnTo>
                  <a:lnTo>
                    <a:pt x="141" y="559"/>
                  </a:lnTo>
                  <a:lnTo>
                    <a:pt x="139" y="559"/>
                  </a:lnTo>
                  <a:lnTo>
                    <a:pt x="139" y="561"/>
                  </a:lnTo>
                  <a:lnTo>
                    <a:pt x="139" y="559"/>
                  </a:lnTo>
                  <a:lnTo>
                    <a:pt x="139" y="559"/>
                  </a:lnTo>
                  <a:lnTo>
                    <a:pt x="139" y="559"/>
                  </a:lnTo>
                  <a:lnTo>
                    <a:pt x="139" y="559"/>
                  </a:lnTo>
                  <a:lnTo>
                    <a:pt x="137" y="559"/>
                  </a:lnTo>
                  <a:lnTo>
                    <a:pt x="137" y="559"/>
                  </a:lnTo>
                  <a:lnTo>
                    <a:pt x="137" y="561"/>
                  </a:lnTo>
                  <a:lnTo>
                    <a:pt x="139" y="561"/>
                  </a:lnTo>
                  <a:lnTo>
                    <a:pt x="139" y="561"/>
                  </a:lnTo>
                  <a:lnTo>
                    <a:pt x="139" y="561"/>
                  </a:lnTo>
                  <a:lnTo>
                    <a:pt x="139" y="561"/>
                  </a:lnTo>
                  <a:lnTo>
                    <a:pt x="141" y="563"/>
                  </a:lnTo>
                  <a:lnTo>
                    <a:pt x="141" y="563"/>
                  </a:lnTo>
                  <a:lnTo>
                    <a:pt x="141" y="563"/>
                  </a:lnTo>
                  <a:lnTo>
                    <a:pt x="139" y="563"/>
                  </a:lnTo>
                  <a:lnTo>
                    <a:pt x="139" y="563"/>
                  </a:lnTo>
                  <a:lnTo>
                    <a:pt x="139" y="563"/>
                  </a:lnTo>
                  <a:lnTo>
                    <a:pt x="139" y="564"/>
                  </a:lnTo>
                  <a:lnTo>
                    <a:pt x="139" y="564"/>
                  </a:lnTo>
                  <a:lnTo>
                    <a:pt x="139" y="564"/>
                  </a:lnTo>
                  <a:lnTo>
                    <a:pt x="141" y="564"/>
                  </a:lnTo>
                  <a:lnTo>
                    <a:pt x="141" y="564"/>
                  </a:lnTo>
                  <a:lnTo>
                    <a:pt x="141" y="564"/>
                  </a:lnTo>
                  <a:lnTo>
                    <a:pt x="143" y="564"/>
                  </a:lnTo>
                  <a:lnTo>
                    <a:pt x="143" y="564"/>
                  </a:lnTo>
                  <a:lnTo>
                    <a:pt x="143" y="564"/>
                  </a:lnTo>
                  <a:lnTo>
                    <a:pt x="143" y="564"/>
                  </a:lnTo>
                  <a:lnTo>
                    <a:pt x="143" y="566"/>
                  </a:lnTo>
                  <a:lnTo>
                    <a:pt x="143" y="566"/>
                  </a:lnTo>
                  <a:lnTo>
                    <a:pt x="143" y="568"/>
                  </a:lnTo>
                  <a:lnTo>
                    <a:pt x="144" y="568"/>
                  </a:lnTo>
                  <a:lnTo>
                    <a:pt x="144" y="568"/>
                  </a:lnTo>
                  <a:lnTo>
                    <a:pt x="144" y="570"/>
                  </a:lnTo>
                  <a:lnTo>
                    <a:pt x="144" y="570"/>
                  </a:lnTo>
                  <a:lnTo>
                    <a:pt x="144" y="572"/>
                  </a:lnTo>
                  <a:lnTo>
                    <a:pt x="144" y="572"/>
                  </a:lnTo>
                  <a:lnTo>
                    <a:pt x="144" y="574"/>
                  </a:lnTo>
                  <a:lnTo>
                    <a:pt x="144" y="574"/>
                  </a:lnTo>
                  <a:lnTo>
                    <a:pt x="144" y="575"/>
                  </a:lnTo>
                  <a:lnTo>
                    <a:pt x="144" y="577"/>
                  </a:lnTo>
                  <a:lnTo>
                    <a:pt x="144" y="577"/>
                  </a:lnTo>
                  <a:lnTo>
                    <a:pt x="144" y="579"/>
                  </a:lnTo>
                  <a:lnTo>
                    <a:pt x="144" y="579"/>
                  </a:lnTo>
                  <a:lnTo>
                    <a:pt x="144" y="581"/>
                  </a:lnTo>
                  <a:lnTo>
                    <a:pt x="144" y="581"/>
                  </a:lnTo>
                  <a:lnTo>
                    <a:pt x="144" y="583"/>
                  </a:lnTo>
                  <a:lnTo>
                    <a:pt x="144" y="583"/>
                  </a:lnTo>
                  <a:lnTo>
                    <a:pt x="146" y="584"/>
                  </a:lnTo>
                  <a:lnTo>
                    <a:pt x="146" y="586"/>
                  </a:lnTo>
                  <a:lnTo>
                    <a:pt x="146" y="588"/>
                  </a:lnTo>
                  <a:lnTo>
                    <a:pt x="146" y="588"/>
                  </a:lnTo>
                  <a:lnTo>
                    <a:pt x="146" y="592"/>
                  </a:lnTo>
                  <a:lnTo>
                    <a:pt x="146" y="592"/>
                  </a:lnTo>
                  <a:lnTo>
                    <a:pt x="148" y="592"/>
                  </a:lnTo>
                  <a:lnTo>
                    <a:pt x="148" y="592"/>
                  </a:lnTo>
                  <a:lnTo>
                    <a:pt x="148" y="592"/>
                  </a:lnTo>
                  <a:lnTo>
                    <a:pt x="150" y="592"/>
                  </a:lnTo>
                  <a:lnTo>
                    <a:pt x="150" y="592"/>
                  </a:lnTo>
                  <a:lnTo>
                    <a:pt x="150" y="594"/>
                  </a:lnTo>
                  <a:lnTo>
                    <a:pt x="150" y="594"/>
                  </a:lnTo>
                  <a:lnTo>
                    <a:pt x="152" y="594"/>
                  </a:lnTo>
                  <a:lnTo>
                    <a:pt x="152" y="594"/>
                  </a:lnTo>
                  <a:lnTo>
                    <a:pt x="150" y="595"/>
                  </a:lnTo>
                  <a:lnTo>
                    <a:pt x="150" y="595"/>
                  </a:lnTo>
                  <a:lnTo>
                    <a:pt x="150" y="595"/>
                  </a:lnTo>
                  <a:lnTo>
                    <a:pt x="152" y="597"/>
                  </a:lnTo>
                  <a:lnTo>
                    <a:pt x="152" y="597"/>
                  </a:lnTo>
                  <a:lnTo>
                    <a:pt x="154" y="597"/>
                  </a:lnTo>
                  <a:lnTo>
                    <a:pt x="154" y="597"/>
                  </a:lnTo>
                  <a:lnTo>
                    <a:pt x="155" y="597"/>
                  </a:lnTo>
                  <a:lnTo>
                    <a:pt x="155" y="597"/>
                  </a:lnTo>
                  <a:lnTo>
                    <a:pt x="157" y="597"/>
                  </a:lnTo>
                  <a:lnTo>
                    <a:pt x="157" y="597"/>
                  </a:lnTo>
                  <a:lnTo>
                    <a:pt x="157" y="599"/>
                  </a:lnTo>
                  <a:lnTo>
                    <a:pt x="157" y="599"/>
                  </a:lnTo>
                  <a:lnTo>
                    <a:pt x="155" y="599"/>
                  </a:lnTo>
                  <a:lnTo>
                    <a:pt x="155" y="599"/>
                  </a:lnTo>
                  <a:lnTo>
                    <a:pt x="154" y="597"/>
                  </a:lnTo>
                  <a:lnTo>
                    <a:pt x="152" y="597"/>
                  </a:lnTo>
                  <a:lnTo>
                    <a:pt x="152" y="599"/>
                  </a:lnTo>
                  <a:lnTo>
                    <a:pt x="152" y="599"/>
                  </a:lnTo>
                  <a:lnTo>
                    <a:pt x="152" y="599"/>
                  </a:lnTo>
                  <a:lnTo>
                    <a:pt x="152" y="599"/>
                  </a:lnTo>
                  <a:lnTo>
                    <a:pt x="152" y="599"/>
                  </a:lnTo>
                  <a:lnTo>
                    <a:pt x="150" y="599"/>
                  </a:lnTo>
                  <a:lnTo>
                    <a:pt x="150" y="599"/>
                  </a:lnTo>
                  <a:lnTo>
                    <a:pt x="148" y="599"/>
                  </a:lnTo>
                  <a:lnTo>
                    <a:pt x="148" y="599"/>
                  </a:lnTo>
                  <a:lnTo>
                    <a:pt x="148" y="597"/>
                  </a:lnTo>
                  <a:lnTo>
                    <a:pt x="148" y="599"/>
                  </a:lnTo>
                  <a:lnTo>
                    <a:pt x="146" y="599"/>
                  </a:lnTo>
                  <a:lnTo>
                    <a:pt x="146" y="597"/>
                  </a:lnTo>
                  <a:lnTo>
                    <a:pt x="146" y="597"/>
                  </a:lnTo>
                  <a:lnTo>
                    <a:pt x="146" y="597"/>
                  </a:lnTo>
                  <a:lnTo>
                    <a:pt x="144" y="595"/>
                  </a:lnTo>
                  <a:lnTo>
                    <a:pt x="144" y="595"/>
                  </a:lnTo>
                  <a:lnTo>
                    <a:pt x="144" y="595"/>
                  </a:lnTo>
                  <a:lnTo>
                    <a:pt x="144" y="594"/>
                  </a:lnTo>
                  <a:lnTo>
                    <a:pt x="144" y="592"/>
                  </a:lnTo>
                  <a:lnTo>
                    <a:pt x="144" y="592"/>
                  </a:lnTo>
                  <a:lnTo>
                    <a:pt x="144" y="590"/>
                  </a:lnTo>
                  <a:lnTo>
                    <a:pt x="143" y="590"/>
                  </a:lnTo>
                  <a:lnTo>
                    <a:pt x="143" y="590"/>
                  </a:lnTo>
                  <a:lnTo>
                    <a:pt x="143" y="590"/>
                  </a:lnTo>
                  <a:lnTo>
                    <a:pt x="143" y="590"/>
                  </a:lnTo>
                  <a:lnTo>
                    <a:pt x="141" y="590"/>
                  </a:lnTo>
                  <a:lnTo>
                    <a:pt x="141" y="592"/>
                  </a:lnTo>
                  <a:lnTo>
                    <a:pt x="141" y="590"/>
                  </a:lnTo>
                  <a:lnTo>
                    <a:pt x="141" y="590"/>
                  </a:lnTo>
                  <a:lnTo>
                    <a:pt x="141" y="590"/>
                  </a:lnTo>
                  <a:lnTo>
                    <a:pt x="141" y="590"/>
                  </a:lnTo>
                  <a:lnTo>
                    <a:pt x="141" y="590"/>
                  </a:lnTo>
                  <a:lnTo>
                    <a:pt x="139" y="590"/>
                  </a:lnTo>
                  <a:lnTo>
                    <a:pt x="139" y="588"/>
                  </a:lnTo>
                  <a:lnTo>
                    <a:pt x="139" y="588"/>
                  </a:lnTo>
                  <a:lnTo>
                    <a:pt x="139" y="588"/>
                  </a:lnTo>
                  <a:lnTo>
                    <a:pt x="139" y="588"/>
                  </a:lnTo>
                  <a:lnTo>
                    <a:pt x="139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6"/>
                  </a:lnTo>
                  <a:lnTo>
                    <a:pt x="137" y="586"/>
                  </a:lnTo>
                  <a:lnTo>
                    <a:pt x="139" y="586"/>
                  </a:lnTo>
                  <a:lnTo>
                    <a:pt x="139" y="586"/>
                  </a:lnTo>
                  <a:lnTo>
                    <a:pt x="139" y="586"/>
                  </a:lnTo>
                  <a:lnTo>
                    <a:pt x="137" y="586"/>
                  </a:lnTo>
                  <a:lnTo>
                    <a:pt x="137" y="584"/>
                  </a:lnTo>
                  <a:lnTo>
                    <a:pt x="135" y="584"/>
                  </a:lnTo>
                  <a:lnTo>
                    <a:pt x="135" y="584"/>
                  </a:lnTo>
                  <a:lnTo>
                    <a:pt x="135" y="584"/>
                  </a:lnTo>
                  <a:lnTo>
                    <a:pt x="135" y="584"/>
                  </a:lnTo>
                  <a:lnTo>
                    <a:pt x="133" y="583"/>
                  </a:lnTo>
                  <a:lnTo>
                    <a:pt x="133" y="583"/>
                  </a:lnTo>
                  <a:lnTo>
                    <a:pt x="133" y="583"/>
                  </a:lnTo>
                  <a:lnTo>
                    <a:pt x="133" y="583"/>
                  </a:lnTo>
                  <a:lnTo>
                    <a:pt x="133" y="581"/>
                  </a:lnTo>
                  <a:lnTo>
                    <a:pt x="133" y="581"/>
                  </a:lnTo>
                  <a:lnTo>
                    <a:pt x="133" y="581"/>
                  </a:lnTo>
                  <a:lnTo>
                    <a:pt x="133" y="579"/>
                  </a:lnTo>
                  <a:lnTo>
                    <a:pt x="133" y="579"/>
                  </a:lnTo>
                  <a:lnTo>
                    <a:pt x="133" y="579"/>
                  </a:lnTo>
                  <a:lnTo>
                    <a:pt x="133" y="579"/>
                  </a:lnTo>
                  <a:lnTo>
                    <a:pt x="132" y="579"/>
                  </a:lnTo>
                  <a:lnTo>
                    <a:pt x="132" y="579"/>
                  </a:lnTo>
                  <a:lnTo>
                    <a:pt x="130" y="579"/>
                  </a:lnTo>
                  <a:lnTo>
                    <a:pt x="130" y="579"/>
                  </a:lnTo>
                  <a:lnTo>
                    <a:pt x="130" y="579"/>
                  </a:lnTo>
                  <a:lnTo>
                    <a:pt x="128" y="579"/>
                  </a:lnTo>
                  <a:lnTo>
                    <a:pt x="128" y="579"/>
                  </a:lnTo>
                  <a:lnTo>
                    <a:pt x="128" y="577"/>
                  </a:lnTo>
                  <a:lnTo>
                    <a:pt x="128" y="577"/>
                  </a:lnTo>
                  <a:lnTo>
                    <a:pt x="128" y="577"/>
                  </a:lnTo>
                  <a:lnTo>
                    <a:pt x="128" y="577"/>
                  </a:lnTo>
                  <a:lnTo>
                    <a:pt x="128" y="577"/>
                  </a:lnTo>
                  <a:lnTo>
                    <a:pt x="126" y="577"/>
                  </a:lnTo>
                  <a:lnTo>
                    <a:pt x="126" y="575"/>
                  </a:lnTo>
                  <a:lnTo>
                    <a:pt x="126" y="575"/>
                  </a:lnTo>
                  <a:lnTo>
                    <a:pt x="124" y="575"/>
                  </a:lnTo>
                  <a:lnTo>
                    <a:pt x="124" y="575"/>
                  </a:lnTo>
                  <a:lnTo>
                    <a:pt x="124" y="575"/>
                  </a:lnTo>
                  <a:lnTo>
                    <a:pt x="124" y="575"/>
                  </a:lnTo>
                  <a:lnTo>
                    <a:pt x="124" y="574"/>
                  </a:lnTo>
                  <a:lnTo>
                    <a:pt x="122" y="574"/>
                  </a:lnTo>
                  <a:lnTo>
                    <a:pt x="124" y="574"/>
                  </a:lnTo>
                  <a:lnTo>
                    <a:pt x="124" y="572"/>
                  </a:lnTo>
                  <a:lnTo>
                    <a:pt x="124" y="572"/>
                  </a:lnTo>
                  <a:lnTo>
                    <a:pt x="124" y="572"/>
                  </a:lnTo>
                  <a:lnTo>
                    <a:pt x="122" y="570"/>
                  </a:lnTo>
                  <a:lnTo>
                    <a:pt x="122" y="570"/>
                  </a:lnTo>
                  <a:lnTo>
                    <a:pt x="122" y="570"/>
                  </a:lnTo>
                  <a:lnTo>
                    <a:pt x="122" y="570"/>
                  </a:lnTo>
                  <a:lnTo>
                    <a:pt x="122" y="570"/>
                  </a:lnTo>
                  <a:lnTo>
                    <a:pt x="122" y="568"/>
                  </a:lnTo>
                  <a:lnTo>
                    <a:pt x="122" y="568"/>
                  </a:lnTo>
                  <a:lnTo>
                    <a:pt x="122" y="568"/>
                  </a:lnTo>
                  <a:lnTo>
                    <a:pt x="122" y="568"/>
                  </a:lnTo>
                  <a:lnTo>
                    <a:pt x="124" y="568"/>
                  </a:lnTo>
                  <a:lnTo>
                    <a:pt x="124" y="568"/>
                  </a:lnTo>
                  <a:lnTo>
                    <a:pt x="124" y="566"/>
                  </a:lnTo>
                  <a:lnTo>
                    <a:pt x="122" y="566"/>
                  </a:lnTo>
                  <a:lnTo>
                    <a:pt x="122" y="566"/>
                  </a:lnTo>
                  <a:lnTo>
                    <a:pt x="122" y="566"/>
                  </a:lnTo>
                  <a:lnTo>
                    <a:pt x="124" y="566"/>
                  </a:lnTo>
                  <a:lnTo>
                    <a:pt x="124" y="564"/>
                  </a:lnTo>
                  <a:lnTo>
                    <a:pt x="124" y="564"/>
                  </a:lnTo>
                  <a:lnTo>
                    <a:pt x="124" y="564"/>
                  </a:lnTo>
                  <a:lnTo>
                    <a:pt x="124" y="563"/>
                  </a:lnTo>
                  <a:lnTo>
                    <a:pt x="124" y="563"/>
                  </a:lnTo>
                  <a:lnTo>
                    <a:pt x="124" y="561"/>
                  </a:lnTo>
                  <a:lnTo>
                    <a:pt x="124" y="561"/>
                  </a:lnTo>
                  <a:lnTo>
                    <a:pt x="124" y="559"/>
                  </a:lnTo>
                  <a:lnTo>
                    <a:pt x="126" y="559"/>
                  </a:lnTo>
                  <a:lnTo>
                    <a:pt x="126" y="559"/>
                  </a:lnTo>
                  <a:lnTo>
                    <a:pt x="126" y="559"/>
                  </a:lnTo>
                  <a:lnTo>
                    <a:pt x="126" y="561"/>
                  </a:lnTo>
                  <a:lnTo>
                    <a:pt x="126" y="561"/>
                  </a:lnTo>
                  <a:lnTo>
                    <a:pt x="128" y="559"/>
                  </a:lnTo>
                  <a:lnTo>
                    <a:pt x="128" y="559"/>
                  </a:lnTo>
                  <a:lnTo>
                    <a:pt x="126" y="559"/>
                  </a:lnTo>
                  <a:lnTo>
                    <a:pt x="126" y="559"/>
                  </a:lnTo>
                  <a:lnTo>
                    <a:pt x="126" y="557"/>
                  </a:lnTo>
                  <a:lnTo>
                    <a:pt x="126" y="557"/>
                  </a:lnTo>
                  <a:lnTo>
                    <a:pt x="126" y="557"/>
                  </a:lnTo>
                  <a:lnTo>
                    <a:pt x="126" y="557"/>
                  </a:lnTo>
                  <a:lnTo>
                    <a:pt x="126" y="557"/>
                  </a:lnTo>
                  <a:lnTo>
                    <a:pt x="126" y="555"/>
                  </a:lnTo>
                  <a:lnTo>
                    <a:pt x="126" y="553"/>
                  </a:lnTo>
                  <a:lnTo>
                    <a:pt x="126" y="552"/>
                  </a:lnTo>
                  <a:lnTo>
                    <a:pt x="126" y="550"/>
                  </a:lnTo>
                  <a:lnTo>
                    <a:pt x="126" y="550"/>
                  </a:lnTo>
                  <a:lnTo>
                    <a:pt x="124" y="548"/>
                  </a:lnTo>
                  <a:lnTo>
                    <a:pt x="124" y="548"/>
                  </a:lnTo>
                  <a:lnTo>
                    <a:pt x="122" y="548"/>
                  </a:lnTo>
                  <a:lnTo>
                    <a:pt x="121" y="548"/>
                  </a:lnTo>
                  <a:lnTo>
                    <a:pt x="121" y="548"/>
                  </a:lnTo>
                  <a:lnTo>
                    <a:pt x="121" y="548"/>
                  </a:lnTo>
                  <a:lnTo>
                    <a:pt x="119" y="548"/>
                  </a:lnTo>
                  <a:lnTo>
                    <a:pt x="119" y="548"/>
                  </a:lnTo>
                  <a:lnTo>
                    <a:pt x="119" y="548"/>
                  </a:lnTo>
                  <a:lnTo>
                    <a:pt x="119" y="548"/>
                  </a:lnTo>
                  <a:lnTo>
                    <a:pt x="117" y="548"/>
                  </a:lnTo>
                  <a:lnTo>
                    <a:pt x="117" y="548"/>
                  </a:lnTo>
                  <a:lnTo>
                    <a:pt x="117" y="548"/>
                  </a:lnTo>
                  <a:lnTo>
                    <a:pt x="117" y="550"/>
                  </a:lnTo>
                  <a:lnTo>
                    <a:pt x="117" y="550"/>
                  </a:lnTo>
                  <a:lnTo>
                    <a:pt x="115" y="550"/>
                  </a:lnTo>
                  <a:lnTo>
                    <a:pt x="115" y="550"/>
                  </a:lnTo>
                  <a:lnTo>
                    <a:pt x="113" y="550"/>
                  </a:lnTo>
                  <a:lnTo>
                    <a:pt x="113" y="550"/>
                  </a:lnTo>
                  <a:lnTo>
                    <a:pt x="113" y="550"/>
                  </a:lnTo>
                  <a:lnTo>
                    <a:pt x="113" y="552"/>
                  </a:lnTo>
                  <a:lnTo>
                    <a:pt x="113" y="553"/>
                  </a:lnTo>
                  <a:lnTo>
                    <a:pt x="111" y="555"/>
                  </a:lnTo>
                  <a:lnTo>
                    <a:pt x="111" y="559"/>
                  </a:lnTo>
                  <a:lnTo>
                    <a:pt x="111" y="561"/>
                  </a:lnTo>
                  <a:lnTo>
                    <a:pt x="111" y="563"/>
                  </a:lnTo>
                  <a:lnTo>
                    <a:pt x="111" y="564"/>
                  </a:lnTo>
                  <a:lnTo>
                    <a:pt x="111" y="564"/>
                  </a:lnTo>
                  <a:lnTo>
                    <a:pt x="111" y="568"/>
                  </a:lnTo>
                  <a:lnTo>
                    <a:pt x="111" y="570"/>
                  </a:lnTo>
                  <a:lnTo>
                    <a:pt x="111" y="572"/>
                  </a:lnTo>
                  <a:lnTo>
                    <a:pt x="110" y="572"/>
                  </a:lnTo>
                  <a:lnTo>
                    <a:pt x="108" y="572"/>
                  </a:lnTo>
                  <a:lnTo>
                    <a:pt x="108" y="574"/>
                  </a:lnTo>
                  <a:lnTo>
                    <a:pt x="108" y="574"/>
                  </a:lnTo>
                  <a:lnTo>
                    <a:pt x="108" y="575"/>
                  </a:lnTo>
                  <a:lnTo>
                    <a:pt x="108" y="575"/>
                  </a:lnTo>
                  <a:lnTo>
                    <a:pt x="108" y="577"/>
                  </a:lnTo>
                  <a:lnTo>
                    <a:pt x="108" y="577"/>
                  </a:lnTo>
                  <a:lnTo>
                    <a:pt x="108" y="577"/>
                  </a:lnTo>
                  <a:lnTo>
                    <a:pt x="108" y="579"/>
                  </a:lnTo>
                  <a:lnTo>
                    <a:pt x="108" y="579"/>
                  </a:lnTo>
                  <a:lnTo>
                    <a:pt x="108" y="581"/>
                  </a:lnTo>
                  <a:lnTo>
                    <a:pt x="108" y="583"/>
                  </a:lnTo>
                  <a:lnTo>
                    <a:pt x="108" y="584"/>
                  </a:lnTo>
                  <a:lnTo>
                    <a:pt x="108" y="584"/>
                  </a:lnTo>
                  <a:lnTo>
                    <a:pt x="108" y="584"/>
                  </a:lnTo>
                  <a:lnTo>
                    <a:pt x="108" y="584"/>
                  </a:lnTo>
                  <a:lnTo>
                    <a:pt x="110" y="584"/>
                  </a:lnTo>
                  <a:lnTo>
                    <a:pt x="111" y="584"/>
                  </a:lnTo>
                  <a:lnTo>
                    <a:pt x="111" y="586"/>
                  </a:lnTo>
                  <a:lnTo>
                    <a:pt x="111" y="586"/>
                  </a:lnTo>
                  <a:lnTo>
                    <a:pt x="111" y="588"/>
                  </a:lnTo>
                  <a:lnTo>
                    <a:pt x="113" y="588"/>
                  </a:lnTo>
                  <a:lnTo>
                    <a:pt x="113" y="588"/>
                  </a:lnTo>
                  <a:lnTo>
                    <a:pt x="113" y="590"/>
                  </a:lnTo>
                  <a:lnTo>
                    <a:pt x="113" y="590"/>
                  </a:lnTo>
                  <a:lnTo>
                    <a:pt x="113" y="590"/>
                  </a:lnTo>
                  <a:lnTo>
                    <a:pt x="113" y="592"/>
                  </a:lnTo>
                  <a:lnTo>
                    <a:pt x="113" y="592"/>
                  </a:lnTo>
                  <a:lnTo>
                    <a:pt x="113" y="594"/>
                  </a:lnTo>
                  <a:lnTo>
                    <a:pt x="113" y="595"/>
                  </a:lnTo>
                  <a:lnTo>
                    <a:pt x="113" y="595"/>
                  </a:lnTo>
                  <a:lnTo>
                    <a:pt x="113" y="597"/>
                  </a:lnTo>
                  <a:lnTo>
                    <a:pt x="113" y="597"/>
                  </a:lnTo>
                  <a:lnTo>
                    <a:pt x="113" y="599"/>
                  </a:lnTo>
                  <a:lnTo>
                    <a:pt x="113" y="599"/>
                  </a:lnTo>
                  <a:lnTo>
                    <a:pt x="113" y="599"/>
                  </a:lnTo>
                  <a:lnTo>
                    <a:pt x="113" y="601"/>
                  </a:lnTo>
                  <a:lnTo>
                    <a:pt x="113" y="601"/>
                  </a:lnTo>
                  <a:lnTo>
                    <a:pt x="113" y="603"/>
                  </a:lnTo>
                  <a:lnTo>
                    <a:pt x="113" y="603"/>
                  </a:lnTo>
                  <a:lnTo>
                    <a:pt x="113" y="605"/>
                  </a:lnTo>
                  <a:lnTo>
                    <a:pt x="115" y="605"/>
                  </a:lnTo>
                  <a:lnTo>
                    <a:pt x="115" y="605"/>
                  </a:lnTo>
                  <a:lnTo>
                    <a:pt x="115" y="606"/>
                  </a:lnTo>
                  <a:lnTo>
                    <a:pt x="115" y="606"/>
                  </a:lnTo>
                  <a:lnTo>
                    <a:pt x="113" y="608"/>
                  </a:lnTo>
                  <a:lnTo>
                    <a:pt x="113" y="608"/>
                  </a:lnTo>
                  <a:lnTo>
                    <a:pt x="113" y="610"/>
                  </a:lnTo>
                  <a:lnTo>
                    <a:pt x="113" y="610"/>
                  </a:lnTo>
                  <a:lnTo>
                    <a:pt x="111" y="612"/>
                  </a:lnTo>
                  <a:lnTo>
                    <a:pt x="111" y="614"/>
                  </a:lnTo>
                  <a:lnTo>
                    <a:pt x="111" y="614"/>
                  </a:lnTo>
                  <a:lnTo>
                    <a:pt x="111" y="616"/>
                  </a:lnTo>
                  <a:lnTo>
                    <a:pt x="110" y="616"/>
                  </a:lnTo>
                  <a:lnTo>
                    <a:pt x="110" y="617"/>
                  </a:lnTo>
                  <a:lnTo>
                    <a:pt x="110" y="617"/>
                  </a:lnTo>
                  <a:lnTo>
                    <a:pt x="110" y="619"/>
                  </a:lnTo>
                  <a:lnTo>
                    <a:pt x="110" y="619"/>
                  </a:lnTo>
                  <a:lnTo>
                    <a:pt x="110" y="621"/>
                  </a:lnTo>
                  <a:lnTo>
                    <a:pt x="110" y="621"/>
                  </a:lnTo>
                  <a:lnTo>
                    <a:pt x="110" y="623"/>
                  </a:lnTo>
                  <a:lnTo>
                    <a:pt x="110" y="623"/>
                  </a:lnTo>
                  <a:lnTo>
                    <a:pt x="110" y="625"/>
                  </a:lnTo>
                  <a:lnTo>
                    <a:pt x="111" y="625"/>
                  </a:lnTo>
                  <a:lnTo>
                    <a:pt x="111" y="625"/>
                  </a:lnTo>
                  <a:lnTo>
                    <a:pt x="113" y="627"/>
                  </a:lnTo>
                  <a:lnTo>
                    <a:pt x="113" y="628"/>
                  </a:lnTo>
                  <a:lnTo>
                    <a:pt x="115" y="628"/>
                  </a:lnTo>
                  <a:lnTo>
                    <a:pt x="115" y="628"/>
                  </a:lnTo>
                  <a:lnTo>
                    <a:pt x="115" y="630"/>
                  </a:lnTo>
                  <a:lnTo>
                    <a:pt x="115" y="630"/>
                  </a:lnTo>
                  <a:lnTo>
                    <a:pt x="115" y="630"/>
                  </a:lnTo>
                  <a:lnTo>
                    <a:pt x="115" y="632"/>
                  </a:lnTo>
                  <a:lnTo>
                    <a:pt x="115" y="632"/>
                  </a:lnTo>
                  <a:lnTo>
                    <a:pt x="117" y="632"/>
                  </a:lnTo>
                  <a:lnTo>
                    <a:pt x="117" y="634"/>
                  </a:lnTo>
                  <a:lnTo>
                    <a:pt x="117" y="634"/>
                  </a:lnTo>
                  <a:lnTo>
                    <a:pt x="117" y="634"/>
                  </a:lnTo>
                  <a:lnTo>
                    <a:pt x="117" y="636"/>
                  </a:lnTo>
                  <a:lnTo>
                    <a:pt x="117" y="636"/>
                  </a:lnTo>
                  <a:lnTo>
                    <a:pt x="119" y="636"/>
                  </a:lnTo>
                  <a:lnTo>
                    <a:pt x="119" y="636"/>
                  </a:lnTo>
                  <a:lnTo>
                    <a:pt x="119" y="636"/>
                  </a:lnTo>
                  <a:lnTo>
                    <a:pt x="119" y="636"/>
                  </a:lnTo>
                  <a:lnTo>
                    <a:pt x="121" y="637"/>
                  </a:lnTo>
                  <a:lnTo>
                    <a:pt x="121" y="637"/>
                  </a:lnTo>
                  <a:lnTo>
                    <a:pt x="121" y="637"/>
                  </a:lnTo>
                  <a:lnTo>
                    <a:pt x="121" y="639"/>
                  </a:lnTo>
                  <a:lnTo>
                    <a:pt x="122" y="639"/>
                  </a:lnTo>
                  <a:lnTo>
                    <a:pt x="122" y="641"/>
                  </a:lnTo>
                  <a:lnTo>
                    <a:pt x="122" y="643"/>
                  </a:lnTo>
                  <a:lnTo>
                    <a:pt x="122" y="643"/>
                  </a:lnTo>
                  <a:lnTo>
                    <a:pt x="122" y="645"/>
                  </a:lnTo>
                  <a:lnTo>
                    <a:pt x="124" y="645"/>
                  </a:lnTo>
                  <a:lnTo>
                    <a:pt x="124" y="647"/>
                  </a:lnTo>
                  <a:lnTo>
                    <a:pt x="124" y="647"/>
                  </a:lnTo>
                  <a:lnTo>
                    <a:pt x="126" y="648"/>
                  </a:lnTo>
                  <a:lnTo>
                    <a:pt x="126" y="650"/>
                  </a:lnTo>
                  <a:lnTo>
                    <a:pt x="126" y="650"/>
                  </a:lnTo>
                  <a:lnTo>
                    <a:pt x="126" y="650"/>
                  </a:lnTo>
                  <a:lnTo>
                    <a:pt x="128" y="652"/>
                  </a:lnTo>
                  <a:lnTo>
                    <a:pt x="128" y="652"/>
                  </a:lnTo>
                  <a:lnTo>
                    <a:pt x="130" y="654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33" y="658"/>
                  </a:lnTo>
                  <a:lnTo>
                    <a:pt x="133" y="658"/>
                  </a:lnTo>
                  <a:lnTo>
                    <a:pt x="133" y="658"/>
                  </a:lnTo>
                  <a:lnTo>
                    <a:pt x="133" y="658"/>
                  </a:lnTo>
                  <a:lnTo>
                    <a:pt x="133" y="658"/>
                  </a:lnTo>
                  <a:lnTo>
                    <a:pt x="135" y="658"/>
                  </a:lnTo>
                  <a:lnTo>
                    <a:pt x="135" y="659"/>
                  </a:lnTo>
                  <a:lnTo>
                    <a:pt x="135" y="659"/>
                  </a:lnTo>
                  <a:lnTo>
                    <a:pt x="137" y="659"/>
                  </a:lnTo>
                  <a:lnTo>
                    <a:pt x="137" y="661"/>
                  </a:lnTo>
                  <a:lnTo>
                    <a:pt x="137" y="661"/>
                  </a:lnTo>
                  <a:lnTo>
                    <a:pt x="137" y="661"/>
                  </a:lnTo>
                  <a:lnTo>
                    <a:pt x="139" y="661"/>
                  </a:lnTo>
                  <a:lnTo>
                    <a:pt x="139" y="661"/>
                  </a:lnTo>
                  <a:lnTo>
                    <a:pt x="141" y="661"/>
                  </a:lnTo>
                  <a:lnTo>
                    <a:pt x="141" y="661"/>
                  </a:lnTo>
                  <a:lnTo>
                    <a:pt x="143" y="661"/>
                  </a:lnTo>
                  <a:lnTo>
                    <a:pt x="143" y="661"/>
                  </a:lnTo>
                  <a:lnTo>
                    <a:pt x="143" y="659"/>
                  </a:lnTo>
                  <a:lnTo>
                    <a:pt x="144" y="659"/>
                  </a:lnTo>
                  <a:lnTo>
                    <a:pt x="144" y="659"/>
                  </a:lnTo>
                  <a:lnTo>
                    <a:pt x="144" y="659"/>
                  </a:lnTo>
                  <a:lnTo>
                    <a:pt x="144" y="661"/>
                  </a:lnTo>
                  <a:lnTo>
                    <a:pt x="146" y="661"/>
                  </a:lnTo>
                  <a:lnTo>
                    <a:pt x="146" y="661"/>
                  </a:lnTo>
                  <a:lnTo>
                    <a:pt x="146" y="661"/>
                  </a:lnTo>
                  <a:lnTo>
                    <a:pt x="148" y="661"/>
                  </a:lnTo>
                  <a:lnTo>
                    <a:pt x="148" y="661"/>
                  </a:lnTo>
                  <a:lnTo>
                    <a:pt x="148" y="661"/>
                  </a:lnTo>
                  <a:lnTo>
                    <a:pt x="150" y="661"/>
                  </a:lnTo>
                  <a:lnTo>
                    <a:pt x="150" y="661"/>
                  </a:lnTo>
                  <a:lnTo>
                    <a:pt x="152" y="659"/>
                  </a:lnTo>
                  <a:lnTo>
                    <a:pt x="152" y="659"/>
                  </a:lnTo>
                  <a:lnTo>
                    <a:pt x="152" y="659"/>
                  </a:lnTo>
                  <a:lnTo>
                    <a:pt x="152" y="659"/>
                  </a:lnTo>
                  <a:lnTo>
                    <a:pt x="154" y="659"/>
                  </a:lnTo>
                  <a:lnTo>
                    <a:pt x="154" y="661"/>
                  </a:lnTo>
                  <a:lnTo>
                    <a:pt x="154" y="661"/>
                  </a:lnTo>
                  <a:lnTo>
                    <a:pt x="155" y="661"/>
                  </a:lnTo>
                  <a:lnTo>
                    <a:pt x="155" y="663"/>
                  </a:lnTo>
                  <a:lnTo>
                    <a:pt x="155" y="663"/>
                  </a:lnTo>
                  <a:lnTo>
                    <a:pt x="155" y="663"/>
                  </a:lnTo>
                  <a:lnTo>
                    <a:pt x="155" y="665"/>
                  </a:lnTo>
                  <a:lnTo>
                    <a:pt x="157" y="665"/>
                  </a:lnTo>
                  <a:lnTo>
                    <a:pt x="157" y="667"/>
                  </a:lnTo>
                  <a:lnTo>
                    <a:pt x="157" y="667"/>
                  </a:lnTo>
                  <a:lnTo>
                    <a:pt x="157" y="669"/>
                  </a:lnTo>
                  <a:lnTo>
                    <a:pt x="159" y="669"/>
                  </a:lnTo>
                  <a:lnTo>
                    <a:pt x="159" y="669"/>
                  </a:lnTo>
                  <a:lnTo>
                    <a:pt x="159" y="670"/>
                  </a:lnTo>
                  <a:lnTo>
                    <a:pt x="159" y="672"/>
                  </a:lnTo>
                  <a:lnTo>
                    <a:pt x="159" y="672"/>
                  </a:lnTo>
                  <a:lnTo>
                    <a:pt x="161" y="674"/>
                  </a:lnTo>
                  <a:lnTo>
                    <a:pt x="161" y="676"/>
                  </a:lnTo>
                  <a:lnTo>
                    <a:pt x="161" y="676"/>
                  </a:lnTo>
                  <a:lnTo>
                    <a:pt x="161" y="676"/>
                  </a:lnTo>
                  <a:lnTo>
                    <a:pt x="161" y="678"/>
                  </a:lnTo>
                  <a:lnTo>
                    <a:pt x="161" y="678"/>
                  </a:lnTo>
                  <a:lnTo>
                    <a:pt x="161" y="680"/>
                  </a:lnTo>
                  <a:lnTo>
                    <a:pt x="161" y="680"/>
                  </a:lnTo>
                  <a:lnTo>
                    <a:pt x="161" y="680"/>
                  </a:lnTo>
                  <a:lnTo>
                    <a:pt x="161" y="681"/>
                  </a:lnTo>
                  <a:lnTo>
                    <a:pt x="163" y="681"/>
                  </a:lnTo>
                  <a:lnTo>
                    <a:pt x="163" y="681"/>
                  </a:lnTo>
                  <a:lnTo>
                    <a:pt x="164" y="681"/>
                  </a:lnTo>
                  <a:lnTo>
                    <a:pt x="164" y="681"/>
                  </a:lnTo>
                  <a:lnTo>
                    <a:pt x="164" y="681"/>
                  </a:lnTo>
                  <a:lnTo>
                    <a:pt x="164" y="681"/>
                  </a:lnTo>
                  <a:lnTo>
                    <a:pt x="164" y="681"/>
                  </a:lnTo>
                  <a:lnTo>
                    <a:pt x="166" y="681"/>
                  </a:lnTo>
                  <a:lnTo>
                    <a:pt x="166" y="681"/>
                  </a:lnTo>
                  <a:lnTo>
                    <a:pt x="166" y="680"/>
                  </a:lnTo>
                  <a:lnTo>
                    <a:pt x="166" y="680"/>
                  </a:lnTo>
                  <a:lnTo>
                    <a:pt x="166" y="680"/>
                  </a:lnTo>
                  <a:lnTo>
                    <a:pt x="166" y="680"/>
                  </a:lnTo>
                  <a:lnTo>
                    <a:pt x="166" y="680"/>
                  </a:lnTo>
                  <a:lnTo>
                    <a:pt x="166" y="680"/>
                  </a:lnTo>
                  <a:lnTo>
                    <a:pt x="166" y="681"/>
                  </a:lnTo>
                  <a:lnTo>
                    <a:pt x="166" y="681"/>
                  </a:lnTo>
                  <a:lnTo>
                    <a:pt x="166" y="681"/>
                  </a:lnTo>
                  <a:lnTo>
                    <a:pt x="166" y="681"/>
                  </a:lnTo>
                  <a:lnTo>
                    <a:pt x="164" y="681"/>
                  </a:lnTo>
                  <a:lnTo>
                    <a:pt x="164" y="683"/>
                  </a:lnTo>
                  <a:lnTo>
                    <a:pt x="164" y="683"/>
                  </a:lnTo>
                  <a:lnTo>
                    <a:pt x="163" y="681"/>
                  </a:lnTo>
                  <a:lnTo>
                    <a:pt x="163" y="681"/>
                  </a:lnTo>
                  <a:lnTo>
                    <a:pt x="163" y="681"/>
                  </a:lnTo>
                  <a:lnTo>
                    <a:pt x="163" y="681"/>
                  </a:lnTo>
                  <a:lnTo>
                    <a:pt x="163" y="683"/>
                  </a:lnTo>
                  <a:lnTo>
                    <a:pt x="161" y="683"/>
                  </a:lnTo>
                  <a:lnTo>
                    <a:pt x="161" y="685"/>
                  </a:lnTo>
                  <a:lnTo>
                    <a:pt x="161" y="685"/>
                  </a:lnTo>
                  <a:lnTo>
                    <a:pt x="161" y="685"/>
                  </a:lnTo>
                  <a:lnTo>
                    <a:pt x="161" y="687"/>
                  </a:lnTo>
                  <a:lnTo>
                    <a:pt x="161" y="687"/>
                  </a:lnTo>
                  <a:lnTo>
                    <a:pt x="159" y="689"/>
                  </a:lnTo>
                  <a:lnTo>
                    <a:pt x="159" y="689"/>
                  </a:lnTo>
                  <a:lnTo>
                    <a:pt x="159" y="689"/>
                  </a:lnTo>
                  <a:lnTo>
                    <a:pt x="161" y="690"/>
                  </a:lnTo>
                  <a:lnTo>
                    <a:pt x="161" y="690"/>
                  </a:lnTo>
                  <a:lnTo>
                    <a:pt x="161" y="690"/>
                  </a:lnTo>
                  <a:lnTo>
                    <a:pt x="161" y="690"/>
                  </a:lnTo>
                  <a:lnTo>
                    <a:pt x="161" y="690"/>
                  </a:lnTo>
                  <a:lnTo>
                    <a:pt x="163" y="690"/>
                  </a:lnTo>
                  <a:lnTo>
                    <a:pt x="163" y="690"/>
                  </a:lnTo>
                  <a:lnTo>
                    <a:pt x="163" y="690"/>
                  </a:lnTo>
                  <a:lnTo>
                    <a:pt x="163" y="690"/>
                  </a:lnTo>
                  <a:lnTo>
                    <a:pt x="163" y="692"/>
                  </a:lnTo>
                  <a:lnTo>
                    <a:pt x="163" y="692"/>
                  </a:lnTo>
                  <a:lnTo>
                    <a:pt x="163" y="692"/>
                  </a:lnTo>
                  <a:lnTo>
                    <a:pt x="163" y="694"/>
                  </a:lnTo>
                  <a:lnTo>
                    <a:pt x="163" y="694"/>
                  </a:lnTo>
                  <a:lnTo>
                    <a:pt x="161" y="694"/>
                  </a:lnTo>
                  <a:lnTo>
                    <a:pt x="161" y="694"/>
                  </a:lnTo>
                  <a:lnTo>
                    <a:pt x="161" y="692"/>
                  </a:lnTo>
                  <a:lnTo>
                    <a:pt x="161" y="692"/>
                  </a:lnTo>
                  <a:lnTo>
                    <a:pt x="161" y="692"/>
                  </a:lnTo>
                  <a:lnTo>
                    <a:pt x="161" y="692"/>
                  </a:lnTo>
                  <a:lnTo>
                    <a:pt x="159" y="692"/>
                  </a:lnTo>
                  <a:lnTo>
                    <a:pt x="159" y="690"/>
                  </a:lnTo>
                  <a:lnTo>
                    <a:pt x="159" y="690"/>
                  </a:lnTo>
                  <a:lnTo>
                    <a:pt x="159" y="690"/>
                  </a:lnTo>
                  <a:lnTo>
                    <a:pt x="159" y="690"/>
                  </a:lnTo>
                  <a:lnTo>
                    <a:pt x="159" y="690"/>
                  </a:lnTo>
                  <a:lnTo>
                    <a:pt x="159" y="690"/>
                  </a:lnTo>
                  <a:lnTo>
                    <a:pt x="159" y="690"/>
                  </a:lnTo>
                  <a:lnTo>
                    <a:pt x="159" y="692"/>
                  </a:lnTo>
                  <a:lnTo>
                    <a:pt x="159" y="692"/>
                  </a:lnTo>
                  <a:lnTo>
                    <a:pt x="159" y="692"/>
                  </a:lnTo>
                  <a:lnTo>
                    <a:pt x="159" y="694"/>
                  </a:lnTo>
                  <a:lnTo>
                    <a:pt x="157" y="694"/>
                  </a:lnTo>
                  <a:lnTo>
                    <a:pt x="157" y="696"/>
                  </a:lnTo>
                  <a:lnTo>
                    <a:pt x="157" y="696"/>
                  </a:lnTo>
                  <a:lnTo>
                    <a:pt x="157" y="698"/>
                  </a:lnTo>
                  <a:lnTo>
                    <a:pt x="157" y="698"/>
                  </a:lnTo>
                  <a:lnTo>
                    <a:pt x="155" y="700"/>
                  </a:lnTo>
                  <a:lnTo>
                    <a:pt x="155" y="700"/>
                  </a:lnTo>
                  <a:lnTo>
                    <a:pt x="155" y="701"/>
                  </a:lnTo>
                  <a:lnTo>
                    <a:pt x="155" y="701"/>
                  </a:lnTo>
                  <a:lnTo>
                    <a:pt x="154" y="701"/>
                  </a:lnTo>
                  <a:lnTo>
                    <a:pt x="154" y="703"/>
                  </a:lnTo>
                  <a:lnTo>
                    <a:pt x="154" y="703"/>
                  </a:lnTo>
                  <a:lnTo>
                    <a:pt x="152" y="703"/>
                  </a:lnTo>
                  <a:lnTo>
                    <a:pt x="150" y="705"/>
                  </a:lnTo>
                  <a:lnTo>
                    <a:pt x="150" y="707"/>
                  </a:lnTo>
                  <a:lnTo>
                    <a:pt x="148" y="705"/>
                  </a:lnTo>
                  <a:lnTo>
                    <a:pt x="148" y="705"/>
                  </a:lnTo>
                  <a:lnTo>
                    <a:pt x="148" y="705"/>
                  </a:lnTo>
                  <a:lnTo>
                    <a:pt x="148" y="703"/>
                  </a:lnTo>
                  <a:lnTo>
                    <a:pt x="148" y="703"/>
                  </a:lnTo>
                  <a:lnTo>
                    <a:pt x="146" y="703"/>
                  </a:lnTo>
                  <a:lnTo>
                    <a:pt x="146" y="703"/>
                  </a:lnTo>
                  <a:lnTo>
                    <a:pt x="146" y="701"/>
                  </a:lnTo>
                  <a:lnTo>
                    <a:pt x="146" y="701"/>
                  </a:lnTo>
                  <a:lnTo>
                    <a:pt x="146" y="701"/>
                  </a:lnTo>
                  <a:lnTo>
                    <a:pt x="144" y="701"/>
                  </a:lnTo>
                  <a:lnTo>
                    <a:pt x="144" y="701"/>
                  </a:lnTo>
                  <a:lnTo>
                    <a:pt x="144" y="701"/>
                  </a:lnTo>
                  <a:lnTo>
                    <a:pt x="143" y="703"/>
                  </a:lnTo>
                  <a:lnTo>
                    <a:pt x="143" y="703"/>
                  </a:lnTo>
                  <a:lnTo>
                    <a:pt x="143" y="703"/>
                  </a:lnTo>
                  <a:lnTo>
                    <a:pt x="143" y="703"/>
                  </a:lnTo>
                  <a:lnTo>
                    <a:pt x="141" y="705"/>
                  </a:lnTo>
                  <a:lnTo>
                    <a:pt x="141" y="705"/>
                  </a:lnTo>
                  <a:lnTo>
                    <a:pt x="141" y="705"/>
                  </a:lnTo>
                  <a:lnTo>
                    <a:pt x="141" y="707"/>
                  </a:lnTo>
                  <a:lnTo>
                    <a:pt x="139" y="707"/>
                  </a:lnTo>
                  <a:lnTo>
                    <a:pt x="139" y="707"/>
                  </a:lnTo>
                  <a:lnTo>
                    <a:pt x="139" y="709"/>
                  </a:lnTo>
                  <a:lnTo>
                    <a:pt x="139" y="709"/>
                  </a:lnTo>
                  <a:lnTo>
                    <a:pt x="139" y="709"/>
                  </a:lnTo>
                  <a:lnTo>
                    <a:pt x="141" y="709"/>
                  </a:lnTo>
                  <a:lnTo>
                    <a:pt x="141" y="709"/>
                  </a:lnTo>
                  <a:lnTo>
                    <a:pt x="141" y="711"/>
                  </a:lnTo>
                  <a:lnTo>
                    <a:pt x="141" y="711"/>
                  </a:lnTo>
                  <a:lnTo>
                    <a:pt x="143" y="711"/>
                  </a:lnTo>
                  <a:lnTo>
                    <a:pt x="143" y="711"/>
                  </a:lnTo>
                  <a:lnTo>
                    <a:pt x="143" y="711"/>
                  </a:lnTo>
                  <a:lnTo>
                    <a:pt x="143" y="711"/>
                  </a:lnTo>
                  <a:lnTo>
                    <a:pt x="143" y="712"/>
                  </a:lnTo>
                  <a:lnTo>
                    <a:pt x="143" y="712"/>
                  </a:lnTo>
                  <a:lnTo>
                    <a:pt x="143" y="714"/>
                  </a:lnTo>
                  <a:lnTo>
                    <a:pt x="143" y="714"/>
                  </a:lnTo>
                  <a:lnTo>
                    <a:pt x="143" y="714"/>
                  </a:lnTo>
                  <a:lnTo>
                    <a:pt x="141" y="714"/>
                  </a:lnTo>
                  <a:lnTo>
                    <a:pt x="141" y="714"/>
                  </a:lnTo>
                  <a:lnTo>
                    <a:pt x="141" y="714"/>
                  </a:lnTo>
                  <a:lnTo>
                    <a:pt x="141" y="714"/>
                  </a:lnTo>
                  <a:lnTo>
                    <a:pt x="139" y="716"/>
                  </a:lnTo>
                  <a:lnTo>
                    <a:pt x="141" y="716"/>
                  </a:lnTo>
                  <a:lnTo>
                    <a:pt x="141" y="716"/>
                  </a:lnTo>
                  <a:lnTo>
                    <a:pt x="141" y="718"/>
                  </a:lnTo>
                  <a:lnTo>
                    <a:pt x="141" y="718"/>
                  </a:lnTo>
                  <a:lnTo>
                    <a:pt x="141" y="720"/>
                  </a:lnTo>
                  <a:lnTo>
                    <a:pt x="139" y="722"/>
                  </a:lnTo>
                  <a:lnTo>
                    <a:pt x="139" y="722"/>
                  </a:lnTo>
                  <a:lnTo>
                    <a:pt x="141" y="723"/>
                  </a:lnTo>
                  <a:lnTo>
                    <a:pt x="141" y="723"/>
                  </a:lnTo>
                  <a:lnTo>
                    <a:pt x="141" y="723"/>
                  </a:lnTo>
                  <a:lnTo>
                    <a:pt x="141" y="725"/>
                  </a:lnTo>
                  <a:lnTo>
                    <a:pt x="141" y="725"/>
                  </a:lnTo>
                  <a:lnTo>
                    <a:pt x="141" y="725"/>
                  </a:lnTo>
                  <a:lnTo>
                    <a:pt x="141" y="727"/>
                  </a:lnTo>
                  <a:lnTo>
                    <a:pt x="141" y="727"/>
                  </a:lnTo>
                  <a:lnTo>
                    <a:pt x="141" y="727"/>
                  </a:lnTo>
                  <a:lnTo>
                    <a:pt x="141" y="729"/>
                  </a:lnTo>
                  <a:lnTo>
                    <a:pt x="141" y="729"/>
                  </a:lnTo>
                  <a:lnTo>
                    <a:pt x="141" y="731"/>
                  </a:lnTo>
                  <a:lnTo>
                    <a:pt x="141" y="731"/>
                  </a:lnTo>
                  <a:lnTo>
                    <a:pt x="141" y="731"/>
                  </a:lnTo>
                  <a:lnTo>
                    <a:pt x="141" y="733"/>
                  </a:lnTo>
                  <a:lnTo>
                    <a:pt x="141" y="733"/>
                  </a:lnTo>
                  <a:lnTo>
                    <a:pt x="141" y="734"/>
                  </a:lnTo>
                  <a:lnTo>
                    <a:pt x="141" y="736"/>
                  </a:lnTo>
                  <a:lnTo>
                    <a:pt x="141" y="736"/>
                  </a:lnTo>
                  <a:lnTo>
                    <a:pt x="141" y="736"/>
                  </a:lnTo>
                  <a:lnTo>
                    <a:pt x="141" y="738"/>
                  </a:lnTo>
                  <a:lnTo>
                    <a:pt x="141" y="738"/>
                  </a:lnTo>
                  <a:lnTo>
                    <a:pt x="141" y="738"/>
                  </a:lnTo>
                  <a:lnTo>
                    <a:pt x="141" y="740"/>
                  </a:lnTo>
                  <a:lnTo>
                    <a:pt x="141" y="742"/>
                  </a:lnTo>
                  <a:lnTo>
                    <a:pt x="141" y="742"/>
                  </a:lnTo>
                  <a:lnTo>
                    <a:pt x="141" y="742"/>
                  </a:lnTo>
                  <a:lnTo>
                    <a:pt x="141" y="743"/>
                  </a:lnTo>
                  <a:lnTo>
                    <a:pt x="141" y="743"/>
                  </a:lnTo>
                  <a:lnTo>
                    <a:pt x="143" y="743"/>
                  </a:lnTo>
                  <a:lnTo>
                    <a:pt x="143" y="743"/>
                  </a:lnTo>
                  <a:lnTo>
                    <a:pt x="143" y="745"/>
                  </a:lnTo>
                  <a:lnTo>
                    <a:pt x="143" y="745"/>
                  </a:lnTo>
                  <a:lnTo>
                    <a:pt x="144" y="745"/>
                  </a:lnTo>
                  <a:lnTo>
                    <a:pt x="144" y="747"/>
                  </a:lnTo>
                  <a:lnTo>
                    <a:pt x="144" y="747"/>
                  </a:lnTo>
                  <a:lnTo>
                    <a:pt x="144" y="747"/>
                  </a:lnTo>
                  <a:lnTo>
                    <a:pt x="144" y="749"/>
                  </a:lnTo>
                  <a:lnTo>
                    <a:pt x="144" y="749"/>
                  </a:lnTo>
                  <a:lnTo>
                    <a:pt x="144" y="751"/>
                  </a:lnTo>
                  <a:lnTo>
                    <a:pt x="144" y="751"/>
                  </a:lnTo>
                  <a:lnTo>
                    <a:pt x="144" y="751"/>
                  </a:lnTo>
                  <a:lnTo>
                    <a:pt x="146" y="751"/>
                  </a:lnTo>
                  <a:lnTo>
                    <a:pt x="146" y="753"/>
                  </a:lnTo>
                  <a:lnTo>
                    <a:pt x="146" y="753"/>
                  </a:lnTo>
                  <a:lnTo>
                    <a:pt x="146" y="753"/>
                  </a:lnTo>
                  <a:lnTo>
                    <a:pt x="146" y="753"/>
                  </a:lnTo>
                  <a:lnTo>
                    <a:pt x="148" y="753"/>
                  </a:lnTo>
                  <a:lnTo>
                    <a:pt x="148" y="753"/>
                  </a:lnTo>
                  <a:lnTo>
                    <a:pt x="148" y="754"/>
                  </a:lnTo>
                  <a:lnTo>
                    <a:pt x="150" y="754"/>
                  </a:lnTo>
                  <a:lnTo>
                    <a:pt x="150" y="754"/>
                  </a:lnTo>
                  <a:lnTo>
                    <a:pt x="152" y="756"/>
                  </a:lnTo>
                  <a:lnTo>
                    <a:pt x="152" y="756"/>
                  </a:lnTo>
                  <a:lnTo>
                    <a:pt x="152" y="758"/>
                  </a:lnTo>
                  <a:lnTo>
                    <a:pt x="154" y="758"/>
                  </a:lnTo>
                  <a:lnTo>
                    <a:pt x="154" y="758"/>
                  </a:lnTo>
                  <a:lnTo>
                    <a:pt x="155" y="760"/>
                  </a:lnTo>
                  <a:lnTo>
                    <a:pt x="155" y="762"/>
                  </a:lnTo>
                  <a:lnTo>
                    <a:pt x="157" y="762"/>
                  </a:lnTo>
                  <a:lnTo>
                    <a:pt x="157" y="764"/>
                  </a:lnTo>
                  <a:lnTo>
                    <a:pt x="159" y="765"/>
                  </a:lnTo>
                  <a:lnTo>
                    <a:pt x="159" y="767"/>
                  </a:lnTo>
                  <a:lnTo>
                    <a:pt x="161" y="769"/>
                  </a:lnTo>
                  <a:lnTo>
                    <a:pt x="161" y="771"/>
                  </a:lnTo>
                  <a:lnTo>
                    <a:pt x="161" y="771"/>
                  </a:lnTo>
                  <a:lnTo>
                    <a:pt x="163" y="773"/>
                  </a:lnTo>
                  <a:lnTo>
                    <a:pt x="163" y="773"/>
                  </a:lnTo>
                  <a:lnTo>
                    <a:pt x="163" y="775"/>
                  </a:lnTo>
                  <a:lnTo>
                    <a:pt x="163" y="775"/>
                  </a:lnTo>
                  <a:lnTo>
                    <a:pt x="163" y="776"/>
                  </a:lnTo>
                  <a:lnTo>
                    <a:pt x="163" y="778"/>
                  </a:lnTo>
                  <a:lnTo>
                    <a:pt x="164" y="778"/>
                  </a:lnTo>
                  <a:lnTo>
                    <a:pt x="164" y="782"/>
                  </a:lnTo>
                  <a:lnTo>
                    <a:pt x="164" y="782"/>
                  </a:lnTo>
                  <a:lnTo>
                    <a:pt x="164" y="782"/>
                  </a:lnTo>
                  <a:lnTo>
                    <a:pt x="164" y="782"/>
                  </a:lnTo>
                  <a:lnTo>
                    <a:pt x="164" y="784"/>
                  </a:lnTo>
                  <a:lnTo>
                    <a:pt x="164" y="784"/>
                  </a:lnTo>
                  <a:lnTo>
                    <a:pt x="166" y="784"/>
                  </a:lnTo>
                  <a:lnTo>
                    <a:pt x="166" y="784"/>
                  </a:lnTo>
                  <a:lnTo>
                    <a:pt x="166" y="784"/>
                  </a:lnTo>
                  <a:lnTo>
                    <a:pt x="168" y="784"/>
                  </a:lnTo>
                  <a:lnTo>
                    <a:pt x="168" y="786"/>
                  </a:lnTo>
                  <a:lnTo>
                    <a:pt x="170" y="786"/>
                  </a:lnTo>
                  <a:lnTo>
                    <a:pt x="170" y="786"/>
                  </a:lnTo>
                  <a:lnTo>
                    <a:pt x="170" y="786"/>
                  </a:lnTo>
                  <a:lnTo>
                    <a:pt x="172" y="787"/>
                  </a:lnTo>
                  <a:lnTo>
                    <a:pt x="172" y="787"/>
                  </a:lnTo>
                  <a:lnTo>
                    <a:pt x="172" y="789"/>
                  </a:lnTo>
                  <a:lnTo>
                    <a:pt x="172" y="789"/>
                  </a:lnTo>
                  <a:lnTo>
                    <a:pt x="174" y="793"/>
                  </a:lnTo>
                  <a:lnTo>
                    <a:pt x="174" y="793"/>
                  </a:lnTo>
                  <a:lnTo>
                    <a:pt x="174" y="795"/>
                  </a:lnTo>
                  <a:lnTo>
                    <a:pt x="174" y="795"/>
                  </a:lnTo>
                  <a:lnTo>
                    <a:pt x="174" y="796"/>
                  </a:lnTo>
                  <a:lnTo>
                    <a:pt x="174" y="796"/>
                  </a:lnTo>
                  <a:lnTo>
                    <a:pt x="174" y="798"/>
                  </a:lnTo>
                  <a:lnTo>
                    <a:pt x="174" y="798"/>
                  </a:lnTo>
                  <a:lnTo>
                    <a:pt x="174" y="800"/>
                  </a:lnTo>
                  <a:lnTo>
                    <a:pt x="174" y="800"/>
                  </a:lnTo>
                  <a:lnTo>
                    <a:pt x="174" y="800"/>
                  </a:lnTo>
                  <a:lnTo>
                    <a:pt x="174" y="802"/>
                  </a:lnTo>
                  <a:lnTo>
                    <a:pt x="174" y="802"/>
                  </a:lnTo>
                  <a:lnTo>
                    <a:pt x="174" y="804"/>
                  </a:lnTo>
                  <a:lnTo>
                    <a:pt x="174" y="804"/>
                  </a:lnTo>
                  <a:lnTo>
                    <a:pt x="174" y="804"/>
                  </a:lnTo>
                  <a:lnTo>
                    <a:pt x="175" y="804"/>
                  </a:lnTo>
                  <a:lnTo>
                    <a:pt x="175" y="806"/>
                  </a:lnTo>
                  <a:lnTo>
                    <a:pt x="175" y="806"/>
                  </a:lnTo>
                  <a:lnTo>
                    <a:pt x="177" y="806"/>
                  </a:lnTo>
                  <a:lnTo>
                    <a:pt x="177" y="807"/>
                  </a:lnTo>
                  <a:lnTo>
                    <a:pt x="177" y="807"/>
                  </a:lnTo>
                  <a:lnTo>
                    <a:pt x="177" y="807"/>
                  </a:lnTo>
                  <a:lnTo>
                    <a:pt x="179" y="809"/>
                  </a:lnTo>
                  <a:lnTo>
                    <a:pt x="179" y="809"/>
                  </a:lnTo>
                  <a:lnTo>
                    <a:pt x="179" y="811"/>
                  </a:lnTo>
                  <a:lnTo>
                    <a:pt x="181" y="813"/>
                  </a:lnTo>
                  <a:lnTo>
                    <a:pt x="183" y="815"/>
                  </a:lnTo>
                  <a:lnTo>
                    <a:pt x="183" y="817"/>
                  </a:lnTo>
                  <a:lnTo>
                    <a:pt x="183" y="818"/>
                  </a:lnTo>
                  <a:lnTo>
                    <a:pt x="185" y="818"/>
                  </a:lnTo>
                  <a:lnTo>
                    <a:pt x="185" y="820"/>
                  </a:lnTo>
                  <a:lnTo>
                    <a:pt x="185" y="820"/>
                  </a:lnTo>
                  <a:lnTo>
                    <a:pt x="185" y="820"/>
                  </a:lnTo>
                  <a:lnTo>
                    <a:pt x="185" y="822"/>
                  </a:lnTo>
                  <a:lnTo>
                    <a:pt x="185" y="822"/>
                  </a:lnTo>
                  <a:lnTo>
                    <a:pt x="185" y="822"/>
                  </a:lnTo>
                  <a:lnTo>
                    <a:pt x="183" y="822"/>
                  </a:lnTo>
                  <a:lnTo>
                    <a:pt x="185" y="824"/>
                  </a:lnTo>
                  <a:lnTo>
                    <a:pt x="185" y="824"/>
                  </a:lnTo>
                  <a:lnTo>
                    <a:pt x="185" y="824"/>
                  </a:lnTo>
                  <a:lnTo>
                    <a:pt x="183" y="824"/>
                  </a:lnTo>
                  <a:lnTo>
                    <a:pt x="183" y="826"/>
                  </a:lnTo>
                  <a:lnTo>
                    <a:pt x="185" y="826"/>
                  </a:lnTo>
                  <a:lnTo>
                    <a:pt x="185" y="826"/>
                  </a:lnTo>
                  <a:lnTo>
                    <a:pt x="183" y="826"/>
                  </a:lnTo>
                  <a:lnTo>
                    <a:pt x="185" y="828"/>
                  </a:lnTo>
                  <a:lnTo>
                    <a:pt x="185" y="828"/>
                  </a:lnTo>
                  <a:lnTo>
                    <a:pt x="185" y="829"/>
                  </a:lnTo>
                  <a:lnTo>
                    <a:pt x="185" y="829"/>
                  </a:lnTo>
                  <a:lnTo>
                    <a:pt x="186" y="831"/>
                  </a:lnTo>
                  <a:lnTo>
                    <a:pt x="186" y="831"/>
                  </a:lnTo>
                  <a:lnTo>
                    <a:pt x="186" y="831"/>
                  </a:lnTo>
                  <a:lnTo>
                    <a:pt x="186" y="833"/>
                  </a:lnTo>
                  <a:lnTo>
                    <a:pt x="186" y="833"/>
                  </a:lnTo>
                  <a:lnTo>
                    <a:pt x="186" y="833"/>
                  </a:lnTo>
                  <a:lnTo>
                    <a:pt x="188" y="833"/>
                  </a:lnTo>
                  <a:lnTo>
                    <a:pt x="188" y="833"/>
                  </a:lnTo>
                  <a:lnTo>
                    <a:pt x="188" y="833"/>
                  </a:lnTo>
                  <a:lnTo>
                    <a:pt x="188" y="835"/>
                  </a:lnTo>
                  <a:lnTo>
                    <a:pt x="190" y="835"/>
                  </a:lnTo>
                  <a:lnTo>
                    <a:pt x="190" y="835"/>
                  </a:lnTo>
                  <a:lnTo>
                    <a:pt x="190" y="835"/>
                  </a:lnTo>
                  <a:lnTo>
                    <a:pt x="192" y="837"/>
                  </a:lnTo>
                  <a:lnTo>
                    <a:pt x="194" y="837"/>
                  </a:lnTo>
                  <a:lnTo>
                    <a:pt x="194" y="837"/>
                  </a:lnTo>
                  <a:lnTo>
                    <a:pt x="194" y="839"/>
                  </a:lnTo>
                  <a:lnTo>
                    <a:pt x="194" y="839"/>
                  </a:lnTo>
                  <a:lnTo>
                    <a:pt x="194" y="839"/>
                  </a:lnTo>
                  <a:lnTo>
                    <a:pt x="196" y="839"/>
                  </a:lnTo>
                  <a:lnTo>
                    <a:pt x="196" y="837"/>
                  </a:lnTo>
                  <a:lnTo>
                    <a:pt x="196" y="837"/>
                  </a:lnTo>
                  <a:lnTo>
                    <a:pt x="196" y="837"/>
                  </a:lnTo>
                  <a:lnTo>
                    <a:pt x="196" y="839"/>
                  </a:lnTo>
                  <a:lnTo>
                    <a:pt x="197" y="839"/>
                  </a:lnTo>
                  <a:lnTo>
                    <a:pt x="199" y="840"/>
                  </a:lnTo>
                  <a:lnTo>
                    <a:pt x="199" y="842"/>
                  </a:lnTo>
                  <a:lnTo>
                    <a:pt x="199" y="844"/>
                  </a:lnTo>
                  <a:lnTo>
                    <a:pt x="201" y="846"/>
                  </a:lnTo>
                  <a:lnTo>
                    <a:pt x="201" y="848"/>
                  </a:lnTo>
                  <a:lnTo>
                    <a:pt x="201" y="848"/>
                  </a:lnTo>
                  <a:lnTo>
                    <a:pt x="201" y="849"/>
                  </a:lnTo>
                  <a:lnTo>
                    <a:pt x="201" y="849"/>
                  </a:lnTo>
                  <a:lnTo>
                    <a:pt x="203" y="851"/>
                  </a:lnTo>
                  <a:lnTo>
                    <a:pt x="203" y="851"/>
                  </a:lnTo>
                  <a:lnTo>
                    <a:pt x="203" y="851"/>
                  </a:lnTo>
                  <a:lnTo>
                    <a:pt x="203" y="853"/>
                  </a:lnTo>
                  <a:lnTo>
                    <a:pt x="203" y="853"/>
                  </a:lnTo>
                  <a:lnTo>
                    <a:pt x="205" y="855"/>
                  </a:lnTo>
                  <a:lnTo>
                    <a:pt x="205" y="857"/>
                  </a:lnTo>
                  <a:lnTo>
                    <a:pt x="205" y="857"/>
                  </a:lnTo>
                  <a:lnTo>
                    <a:pt x="205" y="859"/>
                  </a:lnTo>
                  <a:lnTo>
                    <a:pt x="207" y="859"/>
                  </a:lnTo>
                  <a:lnTo>
                    <a:pt x="207" y="859"/>
                  </a:lnTo>
                  <a:lnTo>
                    <a:pt x="207" y="860"/>
                  </a:lnTo>
                  <a:lnTo>
                    <a:pt x="207" y="860"/>
                  </a:lnTo>
                  <a:lnTo>
                    <a:pt x="208" y="862"/>
                  </a:lnTo>
                  <a:lnTo>
                    <a:pt x="208" y="862"/>
                  </a:lnTo>
                  <a:lnTo>
                    <a:pt x="208" y="862"/>
                  </a:lnTo>
                  <a:lnTo>
                    <a:pt x="210" y="862"/>
                  </a:lnTo>
                  <a:lnTo>
                    <a:pt x="210" y="862"/>
                  </a:lnTo>
                  <a:lnTo>
                    <a:pt x="210" y="864"/>
                  </a:lnTo>
                  <a:lnTo>
                    <a:pt x="212" y="864"/>
                  </a:lnTo>
                  <a:lnTo>
                    <a:pt x="212" y="864"/>
                  </a:lnTo>
                  <a:lnTo>
                    <a:pt x="214" y="864"/>
                  </a:lnTo>
                  <a:lnTo>
                    <a:pt x="214" y="866"/>
                  </a:lnTo>
                  <a:lnTo>
                    <a:pt x="214" y="866"/>
                  </a:lnTo>
                  <a:lnTo>
                    <a:pt x="216" y="866"/>
                  </a:lnTo>
                  <a:lnTo>
                    <a:pt x="216" y="866"/>
                  </a:lnTo>
                  <a:lnTo>
                    <a:pt x="217" y="866"/>
                  </a:lnTo>
                  <a:lnTo>
                    <a:pt x="219" y="868"/>
                  </a:lnTo>
                  <a:lnTo>
                    <a:pt x="219" y="868"/>
                  </a:lnTo>
                  <a:lnTo>
                    <a:pt x="219" y="868"/>
                  </a:lnTo>
                  <a:lnTo>
                    <a:pt x="219" y="868"/>
                  </a:lnTo>
                  <a:lnTo>
                    <a:pt x="219" y="870"/>
                  </a:lnTo>
                  <a:lnTo>
                    <a:pt x="219" y="870"/>
                  </a:lnTo>
                  <a:lnTo>
                    <a:pt x="221" y="871"/>
                  </a:lnTo>
                  <a:lnTo>
                    <a:pt x="221" y="871"/>
                  </a:lnTo>
                  <a:lnTo>
                    <a:pt x="221" y="871"/>
                  </a:lnTo>
                  <a:lnTo>
                    <a:pt x="221" y="871"/>
                  </a:lnTo>
                  <a:lnTo>
                    <a:pt x="221" y="873"/>
                  </a:lnTo>
                  <a:lnTo>
                    <a:pt x="221" y="875"/>
                  </a:lnTo>
                  <a:lnTo>
                    <a:pt x="221" y="875"/>
                  </a:lnTo>
                  <a:lnTo>
                    <a:pt x="221" y="875"/>
                  </a:lnTo>
                  <a:lnTo>
                    <a:pt x="221" y="875"/>
                  </a:lnTo>
                  <a:lnTo>
                    <a:pt x="221" y="877"/>
                  </a:lnTo>
                  <a:lnTo>
                    <a:pt x="221" y="877"/>
                  </a:lnTo>
                  <a:lnTo>
                    <a:pt x="221" y="879"/>
                  </a:lnTo>
                  <a:lnTo>
                    <a:pt x="223" y="879"/>
                  </a:lnTo>
                  <a:lnTo>
                    <a:pt x="223" y="879"/>
                  </a:lnTo>
                  <a:lnTo>
                    <a:pt x="223" y="879"/>
                  </a:lnTo>
                  <a:lnTo>
                    <a:pt x="223" y="879"/>
                  </a:lnTo>
                  <a:lnTo>
                    <a:pt x="223" y="881"/>
                  </a:lnTo>
                  <a:lnTo>
                    <a:pt x="223" y="881"/>
                  </a:lnTo>
                  <a:lnTo>
                    <a:pt x="223" y="881"/>
                  </a:lnTo>
                  <a:lnTo>
                    <a:pt x="223" y="881"/>
                  </a:lnTo>
                  <a:lnTo>
                    <a:pt x="223" y="882"/>
                  </a:lnTo>
                  <a:lnTo>
                    <a:pt x="223" y="881"/>
                  </a:lnTo>
                  <a:lnTo>
                    <a:pt x="221" y="881"/>
                  </a:lnTo>
                  <a:lnTo>
                    <a:pt x="221" y="882"/>
                  </a:lnTo>
                  <a:lnTo>
                    <a:pt x="221" y="882"/>
                  </a:lnTo>
                  <a:lnTo>
                    <a:pt x="223" y="882"/>
                  </a:lnTo>
                  <a:lnTo>
                    <a:pt x="221" y="882"/>
                  </a:lnTo>
                  <a:lnTo>
                    <a:pt x="221" y="882"/>
                  </a:lnTo>
                  <a:lnTo>
                    <a:pt x="221" y="882"/>
                  </a:lnTo>
                  <a:lnTo>
                    <a:pt x="219" y="882"/>
                  </a:lnTo>
                  <a:lnTo>
                    <a:pt x="221" y="881"/>
                  </a:lnTo>
                  <a:lnTo>
                    <a:pt x="221" y="881"/>
                  </a:lnTo>
                  <a:lnTo>
                    <a:pt x="221" y="879"/>
                  </a:lnTo>
                  <a:lnTo>
                    <a:pt x="221" y="879"/>
                  </a:lnTo>
                  <a:lnTo>
                    <a:pt x="221" y="877"/>
                  </a:lnTo>
                  <a:lnTo>
                    <a:pt x="221" y="877"/>
                  </a:lnTo>
                  <a:lnTo>
                    <a:pt x="221" y="877"/>
                  </a:lnTo>
                  <a:lnTo>
                    <a:pt x="221" y="877"/>
                  </a:lnTo>
                  <a:lnTo>
                    <a:pt x="221" y="877"/>
                  </a:lnTo>
                  <a:lnTo>
                    <a:pt x="221" y="879"/>
                  </a:lnTo>
                  <a:lnTo>
                    <a:pt x="219" y="881"/>
                  </a:lnTo>
                  <a:lnTo>
                    <a:pt x="219" y="882"/>
                  </a:lnTo>
                  <a:lnTo>
                    <a:pt x="219" y="884"/>
                  </a:lnTo>
                  <a:lnTo>
                    <a:pt x="217" y="886"/>
                  </a:lnTo>
                  <a:lnTo>
                    <a:pt x="216" y="888"/>
                  </a:lnTo>
                  <a:lnTo>
                    <a:pt x="216" y="890"/>
                  </a:lnTo>
                  <a:lnTo>
                    <a:pt x="216" y="890"/>
                  </a:lnTo>
                  <a:lnTo>
                    <a:pt x="216" y="891"/>
                  </a:lnTo>
                  <a:lnTo>
                    <a:pt x="216" y="891"/>
                  </a:lnTo>
                  <a:lnTo>
                    <a:pt x="216" y="893"/>
                  </a:lnTo>
                  <a:lnTo>
                    <a:pt x="216" y="893"/>
                  </a:lnTo>
                  <a:lnTo>
                    <a:pt x="216" y="893"/>
                  </a:lnTo>
                  <a:lnTo>
                    <a:pt x="217" y="893"/>
                  </a:lnTo>
                  <a:lnTo>
                    <a:pt x="216" y="895"/>
                  </a:lnTo>
                  <a:lnTo>
                    <a:pt x="216" y="895"/>
                  </a:lnTo>
                  <a:lnTo>
                    <a:pt x="217" y="895"/>
                  </a:lnTo>
                  <a:lnTo>
                    <a:pt x="217" y="895"/>
                  </a:lnTo>
                  <a:lnTo>
                    <a:pt x="217" y="895"/>
                  </a:lnTo>
                  <a:lnTo>
                    <a:pt x="217" y="897"/>
                  </a:lnTo>
                  <a:lnTo>
                    <a:pt x="217" y="897"/>
                  </a:lnTo>
                  <a:lnTo>
                    <a:pt x="217" y="897"/>
                  </a:lnTo>
                  <a:lnTo>
                    <a:pt x="219" y="899"/>
                  </a:lnTo>
                  <a:lnTo>
                    <a:pt x="219" y="899"/>
                  </a:lnTo>
                  <a:lnTo>
                    <a:pt x="221" y="899"/>
                  </a:lnTo>
                  <a:lnTo>
                    <a:pt x="221" y="901"/>
                  </a:lnTo>
                  <a:lnTo>
                    <a:pt x="223" y="901"/>
                  </a:lnTo>
                  <a:lnTo>
                    <a:pt x="225" y="901"/>
                  </a:lnTo>
                  <a:lnTo>
                    <a:pt x="225" y="902"/>
                  </a:lnTo>
                  <a:lnTo>
                    <a:pt x="225" y="902"/>
                  </a:lnTo>
                  <a:lnTo>
                    <a:pt x="227" y="904"/>
                  </a:lnTo>
                  <a:lnTo>
                    <a:pt x="227" y="904"/>
                  </a:lnTo>
                  <a:lnTo>
                    <a:pt x="227" y="904"/>
                  </a:lnTo>
                  <a:lnTo>
                    <a:pt x="227" y="904"/>
                  </a:lnTo>
                  <a:lnTo>
                    <a:pt x="228" y="904"/>
                  </a:lnTo>
                  <a:lnTo>
                    <a:pt x="228" y="904"/>
                  </a:lnTo>
                  <a:lnTo>
                    <a:pt x="228" y="904"/>
                  </a:lnTo>
                  <a:lnTo>
                    <a:pt x="228" y="902"/>
                  </a:lnTo>
                  <a:lnTo>
                    <a:pt x="228" y="902"/>
                  </a:lnTo>
                  <a:lnTo>
                    <a:pt x="228" y="902"/>
                  </a:lnTo>
                  <a:lnTo>
                    <a:pt x="228" y="902"/>
                  </a:lnTo>
                  <a:lnTo>
                    <a:pt x="228" y="902"/>
                  </a:lnTo>
                  <a:lnTo>
                    <a:pt x="230" y="902"/>
                  </a:lnTo>
                  <a:lnTo>
                    <a:pt x="232" y="902"/>
                  </a:lnTo>
                  <a:lnTo>
                    <a:pt x="232" y="904"/>
                  </a:lnTo>
                  <a:lnTo>
                    <a:pt x="232" y="904"/>
                  </a:lnTo>
                  <a:lnTo>
                    <a:pt x="234" y="904"/>
                  </a:lnTo>
                  <a:lnTo>
                    <a:pt x="234" y="906"/>
                  </a:lnTo>
                  <a:lnTo>
                    <a:pt x="236" y="906"/>
                  </a:lnTo>
                  <a:lnTo>
                    <a:pt x="236" y="906"/>
                  </a:lnTo>
                  <a:lnTo>
                    <a:pt x="236" y="906"/>
                  </a:lnTo>
                  <a:lnTo>
                    <a:pt x="238" y="908"/>
                  </a:lnTo>
                  <a:lnTo>
                    <a:pt x="238" y="910"/>
                  </a:lnTo>
                  <a:lnTo>
                    <a:pt x="238" y="912"/>
                  </a:lnTo>
                  <a:lnTo>
                    <a:pt x="238" y="912"/>
                  </a:lnTo>
                  <a:lnTo>
                    <a:pt x="238" y="912"/>
                  </a:lnTo>
                  <a:lnTo>
                    <a:pt x="238" y="913"/>
                  </a:lnTo>
                  <a:lnTo>
                    <a:pt x="238" y="913"/>
                  </a:lnTo>
                  <a:lnTo>
                    <a:pt x="239" y="915"/>
                  </a:lnTo>
                  <a:lnTo>
                    <a:pt x="238" y="915"/>
                  </a:lnTo>
                  <a:lnTo>
                    <a:pt x="238" y="917"/>
                  </a:lnTo>
                  <a:lnTo>
                    <a:pt x="238" y="919"/>
                  </a:lnTo>
                  <a:lnTo>
                    <a:pt x="238" y="921"/>
                  </a:lnTo>
                  <a:lnTo>
                    <a:pt x="236" y="923"/>
                  </a:lnTo>
                  <a:lnTo>
                    <a:pt x="236" y="924"/>
                  </a:lnTo>
                  <a:lnTo>
                    <a:pt x="236" y="924"/>
                  </a:lnTo>
                  <a:lnTo>
                    <a:pt x="234" y="926"/>
                  </a:lnTo>
                  <a:lnTo>
                    <a:pt x="234" y="928"/>
                  </a:lnTo>
                  <a:lnTo>
                    <a:pt x="232" y="928"/>
                  </a:lnTo>
                  <a:lnTo>
                    <a:pt x="232" y="930"/>
                  </a:lnTo>
                  <a:lnTo>
                    <a:pt x="232" y="930"/>
                  </a:lnTo>
                  <a:lnTo>
                    <a:pt x="232" y="932"/>
                  </a:lnTo>
                  <a:lnTo>
                    <a:pt x="232" y="934"/>
                  </a:lnTo>
                  <a:lnTo>
                    <a:pt x="230" y="934"/>
                  </a:lnTo>
                  <a:lnTo>
                    <a:pt x="230" y="934"/>
                  </a:lnTo>
                  <a:lnTo>
                    <a:pt x="230" y="934"/>
                  </a:lnTo>
                  <a:lnTo>
                    <a:pt x="230" y="935"/>
                  </a:lnTo>
                  <a:lnTo>
                    <a:pt x="230" y="935"/>
                  </a:lnTo>
                  <a:lnTo>
                    <a:pt x="230" y="937"/>
                  </a:lnTo>
                  <a:lnTo>
                    <a:pt x="230" y="937"/>
                  </a:lnTo>
                  <a:lnTo>
                    <a:pt x="230" y="937"/>
                  </a:lnTo>
                  <a:lnTo>
                    <a:pt x="232" y="937"/>
                  </a:lnTo>
                  <a:lnTo>
                    <a:pt x="232" y="939"/>
                  </a:lnTo>
                  <a:lnTo>
                    <a:pt x="232" y="939"/>
                  </a:lnTo>
                  <a:lnTo>
                    <a:pt x="234" y="941"/>
                  </a:lnTo>
                  <a:lnTo>
                    <a:pt x="234" y="943"/>
                  </a:lnTo>
                  <a:lnTo>
                    <a:pt x="234" y="943"/>
                  </a:lnTo>
                  <a:lnTo>
                    <a:pt x="234" y="943"/>
                  </a:lnTo>
                  <a:lnTo>
                    <a:pt x="234" y="944"/>
                  </a:lnTo>
                  <a:lnTo>
                    <a:pt x="234" y="946"/>
                  </a:lnTo>
                  <a:lnTo>
                    <a:pt x="232" y="948"/>
                  </a:lnTo>
                  <a:lnTo>
                    <a:pt x="232" y="950"/>
                  </a:lnTo>
                  <a:lnTo>
                    <a:pt x="232" y="952"/>
                  </a:lnTo>
                  <a:lnTo>
                    <a:pt x="232" y="952"/>
                  </a:lnTo>
                  <a:lnTo>
                    <a:pt x="230" y="954"/>
                  </a:lnTo>
                  <a:lnTo>
                    <a:pt x="230" y="954"/>
                  </a:lnTo>
                  <a:lnTo>
                    <a:pt x="230" y="955"/>
                  </a:lnTo>
                  <a:lnTo>
                    <a:pt x="230" y="955"/>
                  </a:lnTo>
                  <a:lnTo>
                    <a:pt x="230" y="957"/>
                  </a:lnTo>
                  <a:lnTo>
                    <a:pt x="230" y="957"/>
                  </a:lnTo>
                  <a:lnTo>
                    <a:pt x="230" y="959"/>
                  </a:lnTo>
                  <a:lnTo>
                    <a:pt x="232" y="959"/>
                  </a:lnTo>
                  <a:lnTo>
                    <a:pt x="232" y="959"/>
                  </a:lnTo>
                  <a:lnTo>
                    <a:pt x="232" y="961"/>
                  </a:lnTo>
                  <a:lnTo>
                    <a:pt x="232" y="961"/>
                  </a:lnTo>
                  <a:lnTo>
                    <a:pt x="232" y="961"/>
                  </a:lnTo>
                  <a:lnTo>
                    <a:pt x="232" y="963"/>
                  </a:lnTo>
                  <a:lnTo>
                    <a:pt x="232" y="963"/>
                  </a:lnTo>
                  <a:lnTo>
                    <a:pt x="232" y="963"/>
                  </a:lnTo>
                  <a:lnTo>
                    <a:pt x="232" y="963"/>
                  </a:lnTo>
                  <a:lnTo>
                    <a:pt x="230" y="963"/>
                  </a:lnTo>
                  <a:lnTo>
                    <a:pt x="230" y="965"/>
                  </a:lnTo>
                  <a:lnTo>
                    <a:pt x="230" y="966"/>
                  </a:lnTo>
                  <a:lnTo>
                    <a:pt x="230" y="966"/>
                  </a:lnTo>
                  <a:lnTo>
                    <a:pt x="230" y="966"/>
                  </a:lnTo>
                  <a:lnTo>
                    <a:pt x="230" y="968"/>
                  </a:lnTo>
                  <a:lnTo>
                    <a:pt x="230" y="968"/>
                  </a:lnTo>
                  <a:lnTo>
                    <a:pt x="228" y="968"/>
                  </a:lnTo>
                  <a:lnTo>
                    <a:pt x="228" y="970"/>
                  </a:lnTo>
                  <a:lnTo>
                    <a:pt x="228" y="970"/>
                  </a:lnTo>
                  <a:lnTo>
                    <a:pt x="227" y="972"/>
                  </a:lnTo>
                  <a:lnTo>
                    <a:pt x="227" y="972"/>
                  </a:lnTo>
                  <a:lnTo>
                    <a:pt x="227" y="974"/>
                  </a:lnTo>
                  <a:lnTo>
                    <a:pt x="225" y="976"/>
                  </a:lnTo>
                  <a:lnTo>
                    <a:pt x="225" y="976"/>
                  </a:lnTo>
                  <a:lnTo>
                    <a:pt x="225" y="977"/>
                  </a:lnTo>
                  <a:lnTo>
                    <a:pt x="225" y="977"/>
                  </a:lnTo>
                  <a:lnTo>
                    <a:pt x="227" y="979"/>
                  </a:lnTo>
                  <a:lnTo>
                    <a:pt x="227" y="979"/>
                  </a:lnTo>
                  <a:lnTo>
                    <a:pt x="227" y="981"/>
                  </a:lnTo>
                  <a:lnTo>
                    <a:pt x="227" y="981"/>
                  </a:lnTo>
                  <a:lnTo>
                    <a:pt x="228" y="981"/>
                  </a:lnTo>
                  <a:lnTo>
                    <a:pt x="230" y="981"/>
                  </a:lnTo>
                  <a:lnTo>
                    <a:pt x="230" y="981"/>
                  </a:lnTo>
                  <a:lnTo>
                    <a:pt x="232" y="981"/>
                  </a:lnTo>
                  <a:lnTo>
                    <a:pt x="232" y="983"/>
                  </a:lnTo>
                  <a:lnTo>
                    <a:pt x="234" y="983"/>
                  </a:lnTo>
                  <a:lnTo>
                    <a:pt x="236" y="985"/>
                  </a:lnTo>
                  <a:lnTo>
                    <a:pt x="238" y="987"/>
                  </a:lnTo>
                  <a:lnTo>
                    <a:pt x="238" y="987"/>
                  </a:lnTo>
                  <a:lnTo>
                    <a:pt x="238" y="988"/>
                  </a:lnTo>
                  <a:lnTo>
                    <a:pt x="238" y="990"/>
                  </a:lnTo>
                  <a:lnTo>
                    <a:pt x="238" y="990"/>
                  </a:lnTo>
                  <a:lnTo>
                    <a:pt x="239" y="992"/>
                  </a:lnTo>
                  <a:lnTo>
                    <a:pt x="239" y="992"/>
                  </a:lnTo>
                  <a:lnTo>
                    <a:pt x="239" y="992"/>
                  </a:lnTo>
                  <a:lnTo>
                    <a:pt x="239" y="994"/>
                  </a:lnTo>
                  <a:lnTo>
                    <a:pt x="239" y="994"/>
                  </a:lnTo>
                  <a:lnTo>
                    <a:pt x="239" y="994"/>
                  </a:lnTo>
                  <a:lnTo>
                    <a:pt x="241" y="996"/>
                  </a:lnTo>
                  <a:lnTo>
                    <a:pt x="239" y="996"/>
                  </a:lnTo>
                  <a:lnTo>
                    <a:pt x="241" y="996"/>
                  </a:lnTo>
                  <a:lnTo>
                    <a:pt x="241" y="996"/>
                  </a:lnTo>
                  <a:lnTo>
                    <a:pt x="241" y="997"/>
                  </a:lnTo>
                  <a:lnTo>
                    <a:pt x="241" y="997"/>
                  </a:lnTo>
                  <a:lnTo>
                    <a:pt x="241" y="996"/>
                  </a:lnTo>
                  <a:lnTo>
                    <a:pt x="243" y="996"/>
                  </a:lnTo>
                  <a:lnTo>
                    <a:pt x="243" y="996"/>
                  </a:lnTo>
                  <a:lnTo>
                    <a:pt x="245" y="996"/>
                  </a:lnTo>
                  <a:lnTo>
                    <a:pt x="245" y="996"/>
                  </a:lnTo>
                  <a:lnTo>
                    <a:pt x="247" y="996"/>
                  </a:lnTo>
                  <a:lnTo>
                    <a:pt x="249" y="996"/>
                  </a:lnTo>
                  <a:lnTo>
                    <a:pt x="250" y="997"/>
                  </a:lnTo>
                  <a:lnTo>
                    <a:pt x="252" y="997"/>
                  </a:lnTo>
                  <a:lnTo>
                    <a:pt x="254" y="997"/>
                  </a:lnTo>
                  <a:lnTo>
                    <a:pt x="254" y="997"/>
                  </a:lnTo>
                  <a:lnTo>
                    <a:pt x="256" y="997"/>
                  </a:lnTo>
                  <a:lnTo>
                    <a:pt x="256" y="997"/>
                  </a:lnTo>
                  <a:lnTo>
                    <a:pt x="258" y="997"/>
                  </a:lnTo>
                  <a:lnTo>
                    <a:pt x="259" y="997"/>
                  </a:lnTo>
                  <a:lnTo>
                    <a:pt x="261" y="997"/>
                  </a:lnTo>
                  <a:lnTo>
                    <a:pt x="261" y="997"/>
                  </a:lnTo>
                  <a:lnTo>
                    <a:pt x="263" y="997"/>
                  </a:lnTo>
                  <a:lnTo>
                    <a:pt x="265" y="997"/>
                  </a:lnTo>
                  <a:lnTo>
                    <a:pt x="267" y="997"/>
                  </a:lnTo>
                  <a:lnTo>
                    <a:pt x="267" y="997"/>
                  </a:lnTo>
                  <a:lnTo>
                    <a:pt x="269" y="997"/>
                  </a:lnTo>
                  <a:lnTo>
                    <a:pt x="269" y="997"/>
                  </a:lnTo>
                  <a:lnTo>
                    <a:pt x="269" y="997"/>
                  </a:lnTo>
                  <a:lnTo>
                    <a:pt x="270" y="997"/>
                  </a:lnTo>
                  <a:lnTo>
                    <a:pt x="270" y="997"/>
                  </a:lnTo>
                  <a:lnTo>
                    <a:pt x="270" y="999"/>
                  </a:lnTo>
                  <a:lnTo>
                    <a:pt x="272" y="999"/>
                  </a:lnTo>
                  <a:lnTo>
                    <a:pt x="272" y="999"/>
                  </a:lnTo>
                  <a:lnTo>
                    <a:pt x="274" y="999"/>
                  </a:lnTo>
                  <a:lnTo>
                    <a:pt x="274" y="999"/>
                  </a:lnTo>
                  <a:lnTo>
                    <a:pt x="276" y="999"/>
                  </a:lnTo>
                  <a:lnTo>
                    <a:pt x="276" y="999"/>
                  </a:lnTo>
                  <a:lnTo>
                    <a:pt x="276" y="999"/>
                  </a:lnTo>
                  <a:lnTo>
                    <a:pt x="278" y="999"/>
                  </a:lnTo>
                  <a:lnTo>
                    <a:pt x="278" y="1001"/>
                  </a:lnTo>
                  <a:lnTo>
                    <a:pt x="278" y="1001"/>
                  </a:lnTo>
                  <a:lnTo>
                    <a:pt x="278" y="1001"/>
                  </a:lnTo>
                  <a:lnTo>
                    <a:pt x="280" y="1001"/>
                  </a:lnTo>
                  <a:lnTo>
                    <a:pt x="280" y="1001"/>
                  </a:lnTo>
                  <a:lnTo>
                    <a:pt x="280" y="1001"/>
                  </a:lnTo>
                  <a:lnTo>
                    <a:pt x="280" y="1001"/>
                  </a:lnTo>
                  <a:lnTo>
                    <a:pt x="281" y="1001"/>
                  </a:lnTo>
                  <a:lnTo>
                    <a:pt x="281" y="1001"/>
                  </a:lnTo>
                  <a:lnTo>
                    <a:pt x="283" y="1001"/>
                  </a:lnTo>
                  <a:lnTo>
                    <a:pt x="283" y="1001"/>
                  </a:lnTo>
                  <a:lnTo>
                    <a:pt x="283" y="1001"/>
                  </a:lnTo>
                  <a:lnTo>
                    <a:pt x="285" y="1001"/>
                  </a:lnTo>
                  <a:lnTo>
                    <a:pt x="287" y="1001"/>
                  </a:lnTo>
                  <a:lnTo>
                    <a:pt x="287" y="1003"/>
                  </a:lnTo>
                  <a:lnTo>
                    <a:pt x="287" y="1003"/>
                  </a:lnTo>
                  <a:lnTo>
                    <a:pt x="289" y="1003"/>
                  </a:lnTo>
                  <a:lnTo>
                    <a:pt x="289" y="1005"/>
                  </a:lnTo>
                  <a:lnTo>
                    <a:pt x="289" y="1005"/>
                  </a:lnTo>
                  <a:lnTo>
                    <a:pt x="291" y="1005"/>
                  </a:lnTo>
                  <a:lnTo>
                    <a:pt x="291" y="1007"/>
                  </a:lnTo>
                  <a:lnTo>
                    <a:pt x="292" y="1007"/>
                  </a:lnTo>
                  <a:lnTo>
                    <a:pt x="292" y="1007"/>
                  </a:lnTo>
                  <a:lnTo>
                    <a:pt x="292" y="1007"/>
                  </a:lnTo>
                  <a:lnTo>
                    <a:pt x="294" y="1007"/>
                  </a:lnTo>
                  <a:lnTo>
                    <a:pt x="294" y="1007"/>
                  </a:lnTo>
                  <a:lnTo>
                    <a:pt x="296" y="1007"/>
                  </a:lnTo>
                  <a:lnTo>
                    <a:pt x="296" y="1008"/>
                  </a:lnTo>
                  <a:lnTo>
                    <a:pt x="298" y="1008"/>
                  </a:lnTo>
                  <a:lnTo>
                    <a:pt x="298" y="1008"/>
                  </a:lnTo>
                  <a:lnTo>
                    <a:pt x="298" y="1010"/>
                  </a:lnTo>
                  <a:lnTo>
                    <a:pt x="298" y="1010"/>
                  </a:lnTo>
                  <a:lnTo>
                    <a:pt x="300" y="1010"/>
                  </a:lnTo>
                  <a:lnTo>
                    <a:pt x="300" y="1012"/>
                  </a:lnTo>
                  <a:lnTo>
                    <a:pt x="300" y="1012"/>
                  </a:lnTo>
                  <a:lnTo>
                    <a:pt x="300" y="1012"/>
                  </a:lnTo>
                  <a:lnTo>
                    <a:pt x="300" y="1012"/>
                  </a:lnTo>
                  <a:lnTo>
                    <a:pt x="302" y="1012"/>
                  </a:lnTo>
                  <a:lnTo>
                    <a:pt x="302" y="1012"/>
                  </a:lnTo>
                  <a:lnTo>
                    <a:pt x="302" y="1012"/>
                  </a:lnTo>
                  <a:lnTo>
                    <a:pt x="303" y="1012"/>
                  </a:lnTo>
                  <a:lnTo>
                    <a:pt x="303" y="1010"/>
                  </a:lnTo>
                  <a:lnTo>
                    <a:pt x="305" y="1010"/>
                  </a:lnTo>
                  <a:lnTo>
                    <a:pt x="307" y="1010"/>
                  </a:lnTo>
                  <a:lnTo>
                    <a:pt x="309" y="1012"/>
                  </a:lnTo>
                  <a:lnTo>
                    <a:pt x="311" y="1012"/>
                  </a:lnTo>
                  <a:lnTo>
                    <a:pt x="312" y="1014"/>
                  </a:lnTo>
                  <a:lnTo>
                    <a:pt x="314" y="1014"/>
                  </a:lnTo>
                  <a:lnTo>
                    <a:pt x="314" y="1016"/>
                  </a:lnTo>
                  <a:lnTo>
                    <a:pt x="316" y="1016"/>
                  </a:lnTo>
                  <a:lnTo>
                    <a:pt x="316" y="1016"/>
                  </a:lnTo>
                  <a:lnTo>
                    <a:pt x="316" y="1016"/>
                  </a:lnTo>
                  <a:lnTo>
                    <a:pt x="318" y="1014"/>
                  </a:lnTo>
                  <a:lnTo>
                    <a:pt x="318" y="1014"/>
                  </a:lnTo>
                  <a:lnTo>
                    <a:pt x="318" y="1014"/>
                  </a:lnTo>
                  <a:lnTo>
                    <a:pt x="320" y="1014"/>
                  </a:lnTo>
                  <a:lnTo>
                    <a:pt x="320" y="1014"/>
                  </a:lnTo>
                  <a:lnTo>
                    <a:pt x="322" y="1014"/>
                  </a:lnTo>
                  <a:lnTo>
                    <a:pt x="323" y="1014"/>
                  </a:lnTo>
                  <a:lnTo>
                    <a:pt x="323" y="1014"/>
                  </a:lnTo>
                  <a:lnTo>
                    <a:pt x="323" y="1014"/>
                  </a:lnTo>
                  <a:lnTo>
                    <a:pt x="325" y="1014"/>
                  </a:lnTo>
                  <a:lnTo>
                    <a:pt x="325" y="1014"/>
                  </a:lnTo>
                  <a:lnTo>
                    <a:pt x="327" y="1014"/>
                  </a:lnTo>
                  <a:lnTo>
                    <a:pt x="327" y="1016"/>
                  </a:lnTo>
                  <a:lnTo>
                    <a:pt x="329" y="1016"/>
                  </a:lnTo>
                  <a:lnTo>
                    <a:pt x="331" y="1016"/>
                  </a:lnTo>
                  <a:lnTo>
                    <a:pt x="331" y="1016"/>
                  </a:lnTo>
                  <a:lnTo>
                    <a:pt x="333" y="1016"/>
                  </a:lnTo>
                  <a:lnTo>
                    <a:pt x="333" y="1018"/>
                  </a:lnTo>
                  <a:lnTo>
                    <a:pt x="333" y="1018"/>
                  </a:lnTo>
                  <a:lnTo>
                    <a:pt x="334" y="1019"/>
                  </a:lnTo>
                  <a:lnTo>
                    <a:pt x="334" y="1019"/>
                  </a:lnTo>
                  <a:lnTo>
                    <a:pt x="334" y="1019"/>
                  </a:lnTo>
                  <a:lnTo>
                    <a:pt x="334" y="1019"/>
                  </a:lnTo>
                  <a:lnTo>
                    <a:pt x="336" y="1019"/>
                  </a:lnTo>
                  <a:lnTo>
                    <a:pt x="336" y="1021"/>
                  </a:lnTo>
                  <a:lnTo>
                    <a:pt x="336" y="1021"/>
                  </a:lnTo>
                  <a:lnTo>
                    <a:pt x="338" y="1021"/>
                  </a:lnTo>
                  <a:lnTo>
                    <a:pt x="338" y="1021"/>
                  </a:lnTo>
                  <a:lnTo>
                    <a:pt x="338" y="1021"/>
                  </a:lnTo>
                  <a:lnTo>
                    <a:pt x="340" y="1021"/>
                  </a:lnTo>
                  <a:lnTo>
                    <a:pt x="340" y="1023"/>
                  </a:lnTo>
                  <a:lnTo>
                    <a:pt x="340" y="1023"/>
                  </a:lnTo>
                  <a:lnTo>
                    <a:pt x="342" y="1023"/>
                  </a:lnTo>
                  <a:lnTo>
                    <a:pt x="342" y="1025"/>
                  </a:lnTo>
                  <a:lnTo>
                    <a:pt x="344" y="1027"/>
                  </a:lnTo>
                  <a:lnTo>
                    <a:pt x="344" y="1027"/>
                  </a:lnTo>
                  <a:lnTo>
                    <a:pt x="345" y="1027"/>
                  </a:lnTo>
                  <a:lnTo>
                    <a:pt x="345" y="1029"/>
                  </a:lnTo>
                  <a:lnTo>
                    <a:pt x="345" y="1029"/>
                  </a:lnTo>
                  <a:lnTo>
                    <a:pt x="345" y="1029"/>
                  </a:lnTo>
                  <a:lnTo>
                    <a:pt x="345" y="1030"/>
                  </a:lnTo>
                  <a:lnTo>
                    <a:pt x="347" y="1030"/>
                  </a:lnTo>
                  <a:lnTo>
                    <a:pt x="347" y="1030"/>
                  </a:lnTo>
                  <a:lnTo>
                    <a:pt x="349" y="1030"/>
                  </a:lnTo>
                  <a:lnTo>
                    <a:pt x="349" y="1030"/>
                  </a:lnTo>
                  <a:lnTo>
                    <a:pt x="351" y="1032"/>
                  </a:lnTo>
                  <a:lnTo>
                    <a:pt x="351" y="1034"/>
                  </a:lnTo>
                  <a:lnTo>
                    <a:pt x="353" y="1036"/>
                  </a:lnTo>
                  <a:lnTo>
                    <a:pt x="353" y="1036"/>
                  </a:lnTo>
                  <a:lnTo>
                    <a:pt x="353" y="1036"/>
                  </a:lnTo>
                  <a:lnTo>
                    <a:pt x="353" y="1036"/>
                  </a:lnTo>
                  <a:lnTo>
                    <a:pt x="355" y="1036"/>
                  </a:lnTo>
                  <a:lnTo>
                    <a:pt x="355" y="1036"/>
                  </a:lnTo>
                  <a:lnTo>
                    <a:pt x="356" y="1036"/>
                  </a:lnTo>
                  <a:lnTo>
                    <a:pt x="356" y="1036"/>
                  </a:lnTo>
                  <a:lnTo>
                    <a:pt x="356" y="1038"/>
                  </a:lnTo>
                  <a:lnTo>
                    <a:pt x="356" y="1038"/>
                  </a:lnTo>
                  <a:lnTo>
                    <a:pt x="358" y="1038"/>
                  </a:lnTo>
                  <a:lnTo>
                    <a:pt x="356" y="1040"/>
                  </a:lnTo>
                  <a:lnTo>
                    <a:pt x="356" y="1040"/>
                  </a:lnTo>
                  <a:lnTo>
                    <a:pt x="356" y="1041"/>
                  </a:lnTo>
                  <a:lnTo>
                    <a:pt x="356" y="1041"/>
                  </a:lnTo>
                  <a:lnTo>
                    <a:pt x="358" y="1041"/>
                  </a:lnTo>
                  <a:lnTo>
                    <a:pt x="358" y="1041"/>
                  </a:lnTo>
                  <a:lnTo>
                    <a:pt x="360" y="1041"/>
                  </a:lnTo>
                  <a:lnTo>
                    <a:pt x="360" y="1041"/>
                  </a:lnTo>
                  <a:lnTo>
                    <a:pt x="360" y="1041"/>
                  </a:lnTo>
                  <a:lnTo>
                    <a:pt x="362" y="1043"/>
                  </a:lnTo>
                  <a:lnTo>
                    <a:pt x="362" y="1043"/>
                  </a:lnTo>
                  <a:lnTo>
                    <a:pt x="362" y="1041"/>
                  </a:lnTo>
                  <a:lnTo>
                    <a:pt x="364" y="1041"/>
                  </a:lnTo>
                  <a:lnTo>
                    <a:pt x="364" y="1043"/>
                  </a:lnTo>
                  <a:lnTo>
                    <a:pt x="364" y="1043"/>
                  </a:lnTo>
                  <a:lnTo>
                    <a:pt x="364" y="1043"/>
                  </a:lnTo>
                  <a:lnTo>
                    <a:pt x="364" y="1043"/>
                  </a:lnTo>
                  <a:lnTo>
                    <a:pt x="364" y="1043"/>
                  </a:lnTo>
                  <a:lnTo>
                    <a:pt x="362" y="1043"/>
                  </a:lnTo>
                  <a:lnTo>
                    <a:pt x="360" y="1043"/>
                  </a:lnTo>
                  <a:lnTo>
                    <a:pt x="358" y="1043"/>
                  </a:lnTo>
                  <a:lnTo>
                    <a:pt x="358" y="1043"/>
                  </a:lnTo>
                  <a:lnTo>
                    <a:pt x="358" y="1043"/>
                  </a:lnTo>
                  <a:lnTo>
                    <a:pt x="358" y="1045"/>
                  </a:lnTo>
                  <a:lnTo>
                    <a:pt x="358" y="1047"/>
                  </a:lnTo>
                  <a:lnTo>
                    <a:pt x="358" y="1049"/>
                  </a:lnTo>
                  <a:lnTo>
                    <a:pt x="358" y="1050"/>
                  </a:lnTo>
                  <a:lnTo>
                    <a:pt x="358" y="1050"/>
                  </a:lnTo>
                  <a:lnTo>
                    <a:pt x="360" y="1052"/>
                  </a:lnTo>
                  <a:lnTo>
                    <a:pt x="360" y="1052"/>
                  </a:lnTo>
                  <a:lnTo>
                    <a:pt x="360" y="1052"/>
                  </a:lnTo>
                  <a:lnTo>
                    <a:pt x="360" y="1054"/>
                  </a:lnTo>
                  <a:lnTo>
                    <a:pt x="360" y="1054"/>
                  </a:lnTo>
                  <a:lnTo>
                    <a:pt x="362" y="1054"/>
                  </a:lnTo>
                  <a:lnTo>
                    <a:pt x="362" y="1054"/>
                  </a:lnTo>
                  <a:lnTo>
                    <a:pt x="362" y="1052"/>
                  </a:lnTo>
                  <a:lnTo>
                    <a:pt x="362" y="1054"/>
                  </a:lnTo>
                  <a:lnTo>
                    <a:pt x="362" y="1054"/>
                  </a:lnTo>
                  <a:lnTo>
                    <a:pt x="362" y="1054"/>
                  </a:lnTo>
                  <a:lnTo>
                    <a:pt x="362" y="1054"/>
                  </a:lnTo>
                  <a:lnTo>
                    <a:pt x="362" y="1056"/>
                  </a:lnTo>
                  <a:lnTo>
                    <a:pt x="364" y="1056"/>
                  </a:lnTo>
                  <a:lnTo>
                    <a:pt x="364" y="1056"/>
                  </a:lnTo>
                  <a:lnTo>
                    <a:pt x="365" y="1058"/>
                  </a:lnTo>
                  <a:lnTo>
                    <a:pt x="365" y="1060"/>
                  </a:lnTo>
                  <a:lnTo>
                    <a:pt x="367" y="1060"/>
                  </a:lnTo>
                  <a:lnTo>
                    <a:pt x="367" y="1060"/>
                  </a:lnTo>
                  <a:lnTo>
                    <a:pt x="369" y="1061"/>
                  </a:lnTo>
                  <a:lnTo>
                    <a:pt x="369" y="1061"/>
                  </a:lnTo>
                  <a:lnTo>
                    <a:pt x="369" y="1061"/>
                  </a:lnTo>
                  <a:lnTo>
                    <a:pt x="371" y="1061"/>
                  </a:lnTo>
                  <a:lnTo>
                    <a:pt x="371" y="1061"/>
                  </a:lnTo>
                  <a:lnTo>
                    <a:pt x="371" y="1061"/>
                  </a:lnTo>
                  <a:lnTo>
                    <a:pt x="371" y="1061"/>
                  </a:lnTo>
                  <a:lnTo>
                    <a:pt x="371" y="1061"/>
                  </a:lnTo>
                  <a:lnTo>
                    <a:pt x="369" y="1061"/>
                  </a:lnTo>
                  <a:lnTo>
                    <a:pt x="369" y="1060"/>
                  </a:lnTo>
                  <a:lnTo>
                    <a:pt x="369" y="1060"/>
                  </a:lnTo>
                  <a:lnTo>
                    <a:pt x="369" y="1060"/>
                  </a:lnTo>
                  <a:lnTo>
                    <a:pt x="369" y="1060"/>
                  </a:lnTo>
                  <a:lnTo>
                    <a:pt x="369" y="1060"/>
                  </a:lnTo>
                  <a:lnTo>
                    <a:pt x="369" y="1060"/>
                  </a:lnTo>
                  <a:lnTo>
                    <a:pt x="369" y="1058"/>
                  </a:lnTo>
                  <a:lnTo>
                    <a:pt x="369" y="1058"/>
                  </a:lnTo>
                  <a:lnTo>
                    <a:pt x="369" y="1060"/>
                  </a:lnTo>
                  <a:lnTo>
                    <a:pt x="369" y="1060"/>
                  </a:lnTo>
                  <a:lnTo>
                    <a:pt x="371" y="1060"/>
                  </a:lnTo>
                  <a:lnTo>
                    <a:pt x="371" y="1060"/>
                  </a:lnTo>
                  <a:lnTo>
                    <a:pt x="371" y="1060"/>
                  </a:lnTo>
                  <a:lnTo>
                    <a:pt x="371" y="1060"/>
                  </a:lnTo>
                  <a:lnTo>
                    <a:pt x="373" y="1060"/>
                  </a:lnTo>
                  <a:lnTo>
                    <a:pt x="373" y="1060"/>
                  </a:lnTo>
                  <a:lnTo>
                    <a:pt x="373" y="1061"/>
                  </a:lnTo>
                  <a:lnTo>
                    <a:pt x="373" y="1061"/>
                  </a:lnTo>
                  <a:lnTo>
                    <a:pt x="375" y="1063"/>
                  </a:lnTo>
                  <a:lnTo>
                    <a:pt x="376" y="1065"/>
                  </a:lnTo>
                  <a:lnTo>
                    <a:pt x="376" y="1065"/>
                  </a:lnTo>
                  <a:lnTo>
                    <a:pt x="378" y="1065"/>
                  </a:lnTo>
                  <a:lnTo>
                    <a:pt x="378" y="1065"/>
                  </a:lnTo>
                  <a:lnTo>
                    <a:pt x="380" y="1067"/>
                  </a:lnTo>
                  <a:lnTo>
                    <a:pt x="380" y="1067"/>
                  </a:lnTo>
                  <a:lnTo>
                    <a:pt x="380" y="1067"/>
                  </a:lnTo>
                  <a:lnTo>
                    <a:pt x="382" y="1069"/>
                  </a:lnTo>
                  <a:lnTo>
                    <a:pt x="382" y="1069"/>
                  </a:lnTo>
                  <a:lnTo>
                    <a:pt x="384" y="1071"/>
                  </a:lnTo>
                  <a:lnTo>
                    <a:pt x="386" y="1071"/>
                  </a:lnTo>
                  <a:lnTo>
                    <a:pt x="386" y="1071"/>
                  </a:lnTo>
                  <a:lnTo>
                    <a:pt x="386" y="1071"/>
                  </a:lnTo>
                  <a:lnTo>
                    <a:pt x="387" y="1071"/>
                  </a:lnTo>
                  <a:lnTo>
                    <a:pt x="387" y="1071"/>
                  </a:lnTo>
                  <a:lnTo>
                    <a:pt x="389" y="1072"/>
                  </a:lnTo>
                  <a:lnTo>
                    <a:pt x="389" y="1072"/>
                  </a:lnTo>
                  <a:lnTo>
                    <a:pt x="391" y="1072"/>
                  </a:lnTo>
                  <a:lnTo>
                    <a:pt x="393" y="1072"/>
                  </a:lnTo>
                  <a:lnTo>
                    <a:pt x="393" y="1072"/>
                  </a:lnTo>
                  <a:lnTo>
                    <a:pt x="395" y="1074"/>
                  </a:lnTo>
                  <a:lnTo>
                    <a:pt x="395" y="1074"/>
                  </a:lnTo>
                  <a:lnTo>
                    <a:pt x="397" y="1074"/>
                  </a:lnTo>
                  <a:lnTo>
                    <a:pt x="398" y="1076"/>
                  </a:lnTo>
                  <a:lnTo>
                    <a:pt x="398" y="1078"/>
                  </a:lnTo>
                  <a:lnTo>
                    <a:pt x="398" y="1078"/>
                  </a:lnTo>
                  <a:lnTo>
                    <a:pt x="398" y="1078"/>
                  </a:lnTo>
                  <a:lnTo>
                    <a:pt x="400" y="1078"/>
                  </a:lnTo>
                  <a:lnTo>
                    <a:pt x="400" y="1076"/>
                  </a:lnTo>
                  <a:lnTo>
                    <a:pt x="400" y="1076"/>
                  </a:lnTo>
                  <a:lnTo>
                    <a:pt x="400" y="1076"/>
                  </a:lnTo>
                  <a:lnTo>
                    <a:pt x="402" y="1076"/>
                  </a:lnTo>
                  <a:lnTo>
                    <a:pt x="404" y="1076"/>
                  </a:lnTo>
                  <a:lnTo>
                    <a:pt x="404" y="1076"/>
                  </a:lnTo>
                  <a:lnTo>
                    <a:pt x="406" y="1076"/>
                  </a:lnTo>
                  <a:lnTo>
                    <a:pt x="407" y="1076"/>
                  </a:lnTo>
                  <a:lnTo>
                    <a:pt x="407" y="1076"/>
                  </a:lnTo>
                  <a:lnTo>
                    <a:pt x="409" y="1076"/>
                  </a:lnTo>
                  <a:lnTo>
                    <a:pt x="411" y="1076"/>
                  </a:lnTo>
                  <a:lnTo>
                    <a:pt x="411" y="1076"/>
                  </a:lnTo>
                  <a:lnTo>
                    <a:pt x="411" y="1076"/>
                  </a:lnTo>
                  <a:lnTo>
                    <a:pt x="413" y="1076"/>
                  </a:lnTo>
                  <a:lnTo>
                    <a:pt x="413" y="1076"/>
                  </a:lnTo>
                  <a:lnTo>
                    <a:pt x="413" y="1076"/>
                  </a:lnTo>
                  <a:lnTo>
                    <a:pt x="415" y="1076"/>
                  </a:lnTo>
                  <a:lnTo>
                    <a:pt x="417" y="1076"/>
                  </a:lnTo>
                  <a:lnTo>
                    <a:pt x="418" y="1076"/>
                  </a:lnTo>
                  <a:lnTo>
                    <a:pt x="420" y="1076"/>
                  </a:lnTo>
                  <a:lnTo>
                    <a:pt x="420" y="1076"/>
                  </a:lnTo>
                  <a:lnTo>
                    <a:pt x="422" y="1076"/>
                  </a:lnTo>
                  <a:lnTo>
                    <a:pt x="424" y="1076"/>
                  </a:lnTo>
                  <a:lnTo>
                    <a:pt x="424" y="1076"/>
                  </a:lnTo>
                  <a:lnTo>
                    <a:pt x="426" y="1078"/>
                  </a:lnTo>
                  <a:lnTo>
                    <a:pt x="426" y="1076"/>
                  </a:lnTo>
                  <a:lnTo>
                    <a:pt x="426" y="1078"/>
                  </a:lnTo>
                  <a:lnTo>
                    <a:pt x="428" y="1078"/>
                  </a:lnTo>
                  <a:lnTo>
                    <a:pt x="428" y="1080"/>
                  </a:lnTo>
                  <a:lnTo>
                    <a:pt x="429" y="1080"/>
                  </a:lnTo>
                  <a:lnTo>
                    <a:pt x="429" y="1080"/>
                  </a:lnTo>
                  <a:lnTo>
                    <a:pt x="431" y="1082"/>
                  </a:lnTo>
                  <a:lnTo>
                    <a:pt x="431" y="1083"/>
                  </a:lnTo>
                  <a:lnTo>
                    <a:pt x="431" y="1083"/>
                  </a:lnTo>
                  <a:lnTo>
                    <a:pt x="433" y="1085"/>
                  </a:lnTo>
                  <a:lnTo>
                    <a:pt x="433" y="1087"/>
                  </a:lnTo>
                  <a:lnTo>
                    <a:pt x="435" y="1089"/>
                  </a:lnTo>
                  <a:lnTo>
                    <a:pt x="435" y="1093"/>
                  </a:lnTo>
                  <a:lnTo>
                    <a:pt x="437" y="1094"/>
                  </a:lnTo>
                  <a:lnTo>
                    <a:pt x="437" y="1098"/>
                  </a:lnTo>
                  <a:lnTo>
                    <a:pt x="437" y="1102"/>
                  </a:lnTo>
                  <a:lnTo>
                    <a:pt x="439" y="1103"/>
                  </a:lnTo>
                  <a:lnTo>
                    <a:pt x="439" y="1105"/>
                  </a:lnTo>
                  <a:lnTo>
                    <a:pt x="439" y="1107"/>
                  </a:lnTo>
                  <a:lnTo>
                    <a:pt x="439" y="1107"/>
                  </a:lnTo>
                  <a:lnTo>
                    <a:pt x="439" y="1107"/>
                  </a:lnTo>
                  <a:lnTo>
                    <a:pt x="439" y="1109"/>
                  </a:lnTo>
                  <a:lnTo>
                    <a:pt x="437" y="1109"/>
                  </a:lnTo>
                  <a:lnTo>
                    <a:pt x="437" y="1109"/>
                  </a:lnTo>
                  <a:lnTo>
                    <a:pt x="435" y="1109"/>
                  </a:lnTo>
                  <a:lnTo>
                    <a:pt x="435" y="1109"/>
                  </a:lnTo>
                  <a:lnTo>
                    <a:pt x="435" y="1109"/>
                  </a:lnTo>
                  <a:lnTo>
                    <a:pt x="435" y="1111"/>
                  </a:lnTo>
                  <a:lnTo>
                    <a:pt x="433" y="1111"/>
                  </a:lnTo>
                  <a:lnTo>
                    <a:pt x="433" y="1111"/>
                  </a:lnTo>
                  <a:lnTo>
                    <a:pt x="433" y="1113"/>
                  </a:lnTo>
                  <a:lnTo>
                    <a:pt x="433" y="1113"/>
                  </a:lnTo>
                  <a:lnTo>
                    <a:pt x="433" y="1113"/>
                  </a:lnTo>
                  <a:lnTo>
                    <a:pt x="433" y="1113"/>
                  </a:lnTo>
                  <a:lnTo>
                    <a:pt x="435" y="1114"/>
                  </a:lnTo>
                  <a:lnTo>
                    <a:pt x="435" y="1114"/>
                  </a:lnTo>
                  <a:lnTo>
                    <a:pt x="435" y="1116"/>
                  </a:lnTo>
                  <a:lnTo>
                    <a:pt x="435" y="1116"/>
                  </a:lnTo>
                  <a:lnTo>
                    <a:pt x="435" y="1116"/>
                  </a:lnTo>
                  <a:lnTo>
                    <a:pt x="435" y="1116"/>
                  </a:lnTo>
                  <a:lnTo>
                    <a:pt x="435" y="1116"/>
                  </a:lnTo>
                  <a:lnTo>
                    <a:pt x="437" y="1116"/>
                  </a:lnTo>
                  <a:lnTo>
                    <a:pt x="437" y="1116"/>
                  </a:lnTo>
                  <a:lnTo>
                    <a:pt x="437" y="1116"/>
                  </a:lnTo>
                  <a:lnTo>
                    <a:pt x="439" y="1116"/>
                  </a:lnTo>
                  <a:lnTo>
                    <a:pt x="439" y="1116"/>
                  </a:lnTo>
                  <a:lnTo>
                    <a:pt x="439" y="1116"/>
                  </a:lnTo>
                  <a:lnTo>
                    <a:pt x="439" y="1116"/>
                  </a:lnTo>
                  <a:lnTo>
                    <a:pt x="439" y="1118"/>
                  </a:lnTo>
                  <a:lnTo>
                    <a:pt x="439" y="1118"/>
                  </a:lnTo>
                  <a:lnTo>
                    <a:pt x="440" y="1118"/>
                  </a:lnTo>
                  <a:lnTo>
                    <a:pt x="440" y="1118"/>
                  </a:lnTo>
                  <a:lnTo>
                    <a:pt x="440" y="1118"/>
                  </a:lnTo>
                  <a:lnTo>
                    <a:pt x="440" y="1118"/>
                  </a:lnTo>
                  <a:lnTo>
                    <a:pt x="440" y="1120"/>
                  </a:lnTo>
                  <a:lnTo>
                    <a:pt x="440" y="1120"/>
                  </a:lnTo>
                  <a:lnTo>
                    <a:pt x="442" y="1120"/>
                  </a:lnTo>
                  <a:lnTo>
                    <a:pt x="442" y="1120"/>
                  </a:lnTo>
                  <a:lnTo>
                    <a:pt x="442" y="1120"/>
                  </a:lnTo>
                  <a:lnTo>
                    <a:pt x="442" y="1120"/>
                  </a:lnTo>
                  <a:lnTo>
                    <a:pt x="442" y="1120"/>
                  </a:lnTo>
                  <a:lnTo>
                    <a:pt x="442" y="1120"/>
                  </a:lnTo>
                  <a:lnTo>
                    <a:pt x="444" y="1120"/>
                  </a:lnTo>
                  <a:lnTo>
                    <a:pt x="444" y="1120"/>
                  </a:lnTo>
                  <a:lnTo>
                    <a:pt x="444" y="1122"/>
                  </a:lnTo>
                  <a:lnTo>
                    <a:pt x="444" y="1122"/>
                  </a:lnTo>
                  <a:lnTo>
                    <a:pt x="444" y="1122"/>
                  </a:lnTo>
                  <a:lnTo>
                    <a:pt x="446" y="1122"/>
                  </a:lnTo>
                  <a:lnTo>
                    <a:pt x="446" y="1122"/>
                  </a:lnTo>
                  <a:lnTo>
                    <a:pt x="446" y="1122"/>
                  </a:lnTo>
                  <a:lnTo>
                    <a:pt x="448" y="1122"/>
                  </a:lnTo>
                  <a:lnTo>
                    <a:pt x="448" y="1122"/>
                  </a:lnTo>
                  <a:lnTo>
                    <a:pt x="448" y="1122"/>
                  </a:lnTo>
                  <a:lnTo>
                    <a:pt x="448" y="1120"/>
                  </a:lnTo>
                  <a:lnTo>
                    <a:pt x="448" y="1122"/>
                  </a:lnTo>
                  <a:lnTo>
                    <a:pt x="448" y="1120"/>
                  </a:lnTo>
                  <a:lnTo>
                    <a:pt x="448" y="1120"/>
                  </a:lnTo>
                  <a:lnTo>
                    <a:pt x="448" y="1120"/>
                  </a:lnTo>
                  <a:lnTo>
                    <a:pt x="448" y="1118"/>
                  </a:lnTo>
                  <a:lnTo>
                    <a:pt x="448" y="1118"/>
                  </a:lnTo>
                  <a:lnTo>
                    <a:pt x="450" y="1116"/>
                  </a:lnTo>
                  <a:lnTo>
                    <a:pt x="450" y="1116"/>
                  </a:lnTo>
                  <a:lnTo>
                    <a:pt x="448" y="1116"/>
                  </a:lnTo>
                  <a:lnTo>
                    <a:pt x="448" y="1116"/>
                  </a:lnTo>
                  <a:lnTo>
                    <a:pt x="448" y="1116"/>
                  </a:lnTo>
                  <a:lnTo>
                    <a:pt x="448" y="1116"/>
                  </a:lnTo>
                  <a:lnTo>
                    <a:pt x="448" y="1116"/>
                  </a:lnTo>
                  <a:lnTo>
                    <a:pt x="448" y="1114"/>
                  </a:lnTo>
                  <a:lnTo>
                    <a:pt x="450" y="1114"/>
                  </a:lnTo>
                  <a:lnTo>
                    <a:pt x="450" y="1114"/>
                  </a:lnTo>
                  <a:lnTo>
                    <a:pt x="450" y="1116"/>
                  </a:lnTo>
                  <a:lnTo>
                    <a:pt x="450" y="1114"/>
                  </a:lnTo>
                  <a:lnTo>
                    <a:pt x="451" y="1114"/>
                  </a:lnTo>
                  <a:lnTo>
                    <a:pt x="451" y="1114"/>
                  </a:lnTo>
                  <a:lnTo>
                    <a:pt x="451" y="1114"/>
                  </a:lnTo>
                  <a:lnTo>
                    <a:pt x="451" y="1114"/>
                  </a:lnTo>
                  <a:lnTo>
                    <a:pt x="453" y="1114"/>
                  </a:lnTo>
                  <a:lnTo>
                    <a:pt x="453" y="1114"/>
                  </a:lnTo>
                  <a:lnTo>
                    <a:pt x="455" y="1114"/>
                  </a:lnTo>
                  <a:lnTo>
                    <a:pt x="455" y="1114"/>
                  </a:lnTo>
                  <a:lnTo>
                    <a:pt x="455" y="1114"/>
                  </a:lnTo>
                  <a:lnTo>
                    <a:pt x="455" y="1114"/>
                  </a:lnTo>
                  <a:lnTo>
                    <a:pt x="455" y="1116"/>
                  </a:lnTo>
                  <a:lnTo>
                    <a:pt x="455" y="1116"/>
                  </a:lnTo>
                  <a:lnTo>
                    <a:pt x="455" y="1116"/>
                  </a:lnTo>
                  <a:lnTo>
                    <a:pt x="455" y="1116"/>
                  </a:lnTo>
                  <a:lnTo>
                    <a:pt x="455" y="1116"/>
                  </a:lnTo>
                  <a:lnTo>
                    <a:pt x="455" y="1118"/>
                  </a:lnTo>
                  <a:lnTo>
                    <a:pt x="455" y="1118"/>
                  </a:lnTo>
                  <a:lnTo>
                    <a:pt x="457" y="1118"/>
                  </a:lnTo>
                  <a:lnTo>
                    <a:pt x="457" y="1118"/>
                  </a:lnTo>
                  <a:lnTo>
                    <a:pt x="457" y="1116"/>
                  </a:lnTo>
                  <a:lnTo>
                    <a:pt x="457" y="1116"/>
                  </a:lnTo>
                  <a:lnTo>
                    <a:pt x="457" y="1116"/>
                  </a:lnTo>
                  <a:lnTo>
                    <a:pt x="457" y="1116"/>
                  </a:lnTo>
                  <a:lnTo>
                    <a:pt x="459" y="1116"/>
                  </a:lnTo>
                  <a:lnTo>
                    <a:pt x="459" y="1116"/>
                  </a:lnTo>
                  <a:lnTo>
                    <a:pt x="459" y="1116"/>
                  </a:lnTo>
                  <a:lnTo>
                    <a:pt x="460" y="1116"/>
                  </a:lnTo>
                  <a:lnTo>
                    <a:pt x="460" y="1116"/>
                  </a:lnTo>
                  <a:lnTo>
                    <a:pt x="460" y="1118"/>
                  </a:lnTo>
                  <a:lnTo>
                    <a:pt x="460" y="1118"/>
                  </a:lnTo>
                  <a:lnTo>
                    <a:pt x="462" y="1118"/>
                  </a:lnTo>
                  <a:lnTo>
                    <a:pt x="462" y="1118"/>
                  </a:lnTo>
                  <a:lnTo>
                    <a:pt x="462" y="1118"/>
                  </a:lnTo>
                  <a:lnTo>
                    <a:pt x="464" y="1120"/>
                  </a:lnTo>
                  <a:lnTo>
                    <a:pt x="464" y="1120"/>
                  </a:lnTo>
                  <a:lnTo>
                    <a:pt x="464" y="1118"/>
                  </a:lnTo>
                  <a:lnTo>
                    <a:pt x="464" y="1118"/>
                  </a:lnTo>
                  <a:lnTo>
                    <a:pt x="464" y="1118"/>
                  </a:lnTo>
                  <a:lnTo>
                    <a:pt x="464" y="1118"/>
                  </a:lnTo>
                  <a:lnTo>
                    <a:pt x="464" y="1118"/>
                  </a:lnTo>
                  <a:lnTo>
                    <a:pt x="464" y="1116"/>
                  </a:lnTo>
                  <a:lnTo>
                    <a:pt x="464" y="1116"/>
                  </a:lnTo>
                  <a:lnTo>
                    <a:pt x="464" y="1118"/>
                  </a:lnTo>
                  <a:lnTo>
                    <a:pt x="464" y="1118"/>
                  </a:lnTo>
                  <a:lnTo>
                    <a:pt x="464" y="1118"/>
                  </a:lnTo>
                  <a:lnTo>
                    <a:pt x="466" y="1118"/>
                  </a:lnTo>
                  <a:lnTo>
                    <a:pt x="466" y="1120"/>
                  </a:lnTo>
                  <a:lnTo>
                    <a:pt x="466" y="1120"/>
                  </a:lnTo>
                  <a:lnTo>
                    <a:pt x="466" y="1120"/>
                  </a:lnTo>
                  <a:lnTo>
                    <a:pt x="468" y="1120"/>
                  </a:lnTo>
                  <a:lnTo>
                    <a:pt x="468" y="1122"/>
                  </a:lnTo>
                  <a:lnTo>
                    <a:pt x="468" y="1122"/>
                  </a:lnTo>
                  <a:lnTo>
                    <a:pt x="468" y="1122"/>
                  </a:lnTo>
                  <a:lnTo>
                    <a:pt x="468" y="1124"/>
                  </a:lnTo>
                  <a:lnTo>
                    <a:pt x="470" y="1124"/>
                  </a:lnTo>
                  <a:lnTo>
                    <a:pt x="470" y="1125"/>
                  </a:lnTo>
                  <a:lnTo>
                    <a:pt x="471" y="1125"/>
                  </a:lnTo>
                  <a:lnTo>
                    <a:pt x="471" y="1127"/>
                  </a:lnTo>
                  <a:lnTo>
                    <a:pt x="471" y="1129"/>
                  </a:lnTo>
                  <a:lnTo>
                    <a:pt x="473" y="1131"/>
                  </a:lnTo>
                  <a:lnTo>
                    <a:pt x="473" y="1131"/>
                  </a:lnTo>
                  <a:lnTo>
                    <a:pt x="475" y="1131"/>
                  </a:lnTo>
                  <a:lnTo>
                    <a:pt x="475" y="1133"/>
                  </a:lnTo>
                  <a:lnTo>
                    <a:pt x="475" y="1135"/>
                  </a:lnTo>
                  <a:lnTo>
                    <a:pt x="477" y="1135"/>
                  </a:lnTo>
                  <a:lnTo>
                    <a:pt x="477" y="1136"/>
                  </a:lnTo>
                  <a:lnTo>
                    <a:pt x="479" y="1136"/>
                  </a:lnTo>
                  <a:lnTo>
                    <a:pt x="479" y="1136"/>
                  </a:lnTo>
                  <a:lnTo>
                    <a:pt x="479" y="1138"/>
                  </a:lnTo>
                  <a:lnTo>
                    <a:pt x="481" y="1138"/>
                  </a:lnTo>
                  <a:lnTo>
                    <a:pt x="481" y="1140"/>
                  </a:lnTo>
                  <a:lnTo>
                    <a:pt x="481" y="1140"/>
                  </a:lnTo>
                  <a:lnTo>
                    <a:pt x="482" y="1140"/>
                  </a:lnTo>
                  <a:lnTo>
                    <a:pt x="484" y="1142"/>
                  </a:lnTo>
                  <a:lnTo>
                    <a:pt x="484" y="1142"/>
                  </a:lnTo>
                  <a:lnTo>
                    <a:pt x="486" y="1142"/>
                  </a:lnTo>
                  <a:lnTo>
                    <a:pt x="486" y="1142"/>
                  </a:lnTo>
                  <a:lnTo>
                    <a:pt x="486" y="1142"/>
                  </a:lnTo>
                  <a:lnTo>
                    <a:pt x="484" y="1140"/>
                  </a:lnTo>
                  <a:lnTo>
                    <a:pt x="482" y="1140"/>
                  </a:lnTo>
                  <a:lnTo>
                    <a:pt x="482" y="1138"/>
                  </a:lnTo>
                  <a:lnTo>
                    <a:pt x="481" y="1138"/>
                  </a:lnTo>
                  <a:lnTo>
                    <a:pt x="482" y="1138"/>
                  </a:lnTo>
                  <a:lnTo>
                    <a:pt x="482" y="1138"/>
                  </a:lnTo>
                  <a:lnTo>
                    <a:pt x="484" y="1138"/>
                  </a:lnTo>
                  <a:lnTo>
                    <a:pt x="484" y="1138"/>
                  </a:lnTo>
                  <a:lnTo>
                    <a:pt x="486" y="1138"/>
                  </a:lnTo>
                  <a:lnTo>
                    <a:pt x="486" y="1136"/>
                  </a:lnTo>
                  <a:lnTo>
                    <a:pt x="486" y="1136"/>
                  </a:lnTo>
                  <a:lnTo>
                    <a:pt x="488" y="1135"/>
                  </a:lnTo>
                  <a:lnTo>
                    <a:pt x="488" y="1135"/>
                  </a:lnTo>
                  <a:lnTo>
                    <a:pt x="488" y="1136"/>
                  </a:lnTo>
                  <a:lnTo>
                    <a:pt x="488" y="1136"/>
                  </a:lnTo>
                  <a:lnTo>
                    <a:pt x="486" y="1136"/>
                  </a:lnTo>
                  <a:lnTo>
                    <a:pt x="486" y="1136"/>
                  </a:lnTo>
                  <a:lnTo>
                    <a:pt x="486" y="1138"/>
                  </a:lnTo>
                  <a:lnTo>
                    <a:pt x="486" y="1138"/>
                  </a:lnTo>
                  <a:lnTo>
                    <a:pt x="486" y="1138"/>
                  </a:lnTo>
                  <a:lnTo>
                    <a:pt x="486" y="1138"/>
                  </a:lnTo>
                  <a:lnTo>
                    <a:pt x="486" y="1140"/>
                  </a:lnTo>
                  <a:lnTo>
                    <a:pt x="486" y="1140"/>
                  </a:lnTo>
                  <a:lnTo>
                    <a:pt x="486" y="1142"/>
                  </a:lnTo>
                  <a:lnTo>
                    <a:pt x="486" y="1142"/>
                  </a:lnTo>
                  <a:lnTo>
                    <a:pt x="488" y="1144"/>
                  </a:lnTo>
                  <a:lnTo>
                    <a:pt x="490" y="1146"/>
                  </a:lnTo>
                  <a:lnTo>
                    <a:pt x="490" y="1146"/>
                  </a:lnTo>
                  <a:lnTo>
                    <a:pt x="492" y="1147"/>
                  </a:lnTo>
                  <a:lnTo>
                    <a:pt x="492" y="1147"/>
                  </a:lnTo>
                  <a:lnTo>
                    <a:pt x="493" y="1149"/>
                  </a:lnTo>
                  <a:lnTo>
                    <a:pt x="493" y="1149"/>
                  </a:lnTo>
                  <a:lnTo>
                    <a:pt x="493" y="1149"/>
                  </a:lnTo>
                  <a:lnTo>
                    <a:pt x="493" y="1149"/>
                  </a:lnTo>
                  <a:lnTo>
                    <a:pt x="493" y="1151"/>
                  </a:lnTo>
                  <a:lnTo>
                    <a:pt x="495" y="1151"/>
                  </a:lnTo>
                  <a:lnTo>
                    <a:pt x="495" y="1151"/>
                  </a:lnTo>
                  <a:lnTo>
                    <a:pt x="497" y="1153"/>
                  </a:lnTo>
                  <a:lnTo>
                    <a:pt x="497" y="1153"/>
                  </a:lnTo>
                  <a:lnTo>
                    <a:pt x="497" y="1153"/>
                  </a:lnTo>
                  <a:lnTo>
                    <a:pt x="499" y="1155"/>
                  </a:lnTo>
                  <a:lnTo>
                    <a:pt x="499" y="1156"/>
                  </a:lnTo>
                  <a:lnTo>
                    <a:pt x="499" y="1156"/>
                  </a:lnTo>
                  <a:lnTo>
                    <a:pt x="499" y="1156"/>
                  </a:lnTo>
                  <a:lnTo>
                    <a:pt x="499" y="1156"/>
                  </a:lnTo>
                  <a:lnTo>
                    <a:pt x="501" y="1158"/>
                  </a:lnTo>
                  <a:lnTo>
                    <a:pt x="501" y="1158"/>
                  </a:lnTo>
                  <a:lnTo>
                    <a:pt x="501" y="1160"/>
                  </a:lnTo>
                  <a:lnTo>
                    <a:pt x="501" y="1160"/>
                  </a:lnTo>
                  <a:lnTo>
                    <a:pt x="501" y="1160"/>
                  </a:lnTo>
                  <a:lnTo>
                    <a:pt x="503" y="1160"/>
                  </a:lnTo>
                  <a:lnTo>
                    <a:pt x="503" y="1160"/>
                  </a:lnTo>
                  <a:lnTo>
                    <a:pt x="503" y="1160"/>
                  </a:lnTo>
                  <a:lnTo>
                    <a:pt x="504" y="1162"/>
                  </a:lnTo>
                  <a:lnTo>
                    <a:pt x="504" y="1162"/>
                  </a:lnTo>
                  <a:lnTo>
                    <a:pt x="506" y="1162"/>
                  </a:lnTo>
                  <a:lnTo>
                    <a:pt x="506" y="1164"/>
                  </a:lnTo>
                  <a:lnTo>
                    <a:pt x="508" y="1164"/>
                  </a:lnTo>
                  <a:lnTo>
                    <a:pt x="508" y="1166"/>
                  </a:lnTo>
                  <a:lnTo>
                    <a:pt x="510" y="1166"/>
                  </a:lnTo>
                  <a:lnTo>
                    <a:pt x="510" y="1167"/>
                  </a:lnTo>
                  <a:lnTo>
                    <a:pt x="510" y="1167"/>
                  </a:lnTo>
                  <a:lnTo>
                    <a:pt x="512" y="1169"/>
                  </a:lnTo>
                  <a:lnTo>
                    <a:pt x="512" y="1169"/>
                  </a:lnTo>
                  <a:lnTo>
                    <a:pt x="512" y="1171"/>
                  </a:lnTo>
                  <a:lnTo>
                    <a:pt x="512" y="1171"/>
                  </a:lnTo>
                  <a:lnTo>
                    <a:pt x="513" y="1171"/>
                  </a:lnTo>
                  <a:lnTo>
                    <a:pt x="513" y="1173"/>
                  </a:lnTo>
                  <a:lnTo>
                    <a:pt x="513" y="1173"/>
                  </a:lnTo>
                  <a:lnTo>
                    <a:pt x="513" y="1173"/>
                  </a:lnTo>
                  <a:lnTo>
                    <a:pt x="515" y="1173"/>
                  </a:lnTo>
                  <a:lnTo>
                    <a:pt x="515" y="1175"/>
                  </a:lnTo>
                  <a:lnTo>
                    <a:pt x="517" y="1175"/>
                  </a:lnTo>
                  <a:lnTo>
                    <a:pt x="517" y="1177"/>
                  </a:lnTo>
                  <a:lnTo>
                    <a:pt x="519" y="1178"/>
                  </a:lnTo>
                  <a:lnTo>
                    <a:pt x="521" y="1180"/>
                  </a:lnTo>
                  <a:lnTo>
                    <a:pt x="523" y="1184"/>
                  </a:lnTo>
                  <a:lnTo>
                    <a:pt x="524" y="1188"/>
                  </a:lnTo>
                  <a:lnTo>
                    <a:pt x="526" y="1191"/>
                  </a:lnTo>
                  <a:lnTo>
                    <a:pt x="526" y="1191"/>
                  </a:lnTo>
                  <a:lnTo>
                    <a:pt x="528" y="1193"/>
                  </a:lnTo>
                  <a:lnTo>
                    <a:pt x="528" y="1193"/>
                  </a:lnTo>
                  <a:lnTo>
                    <a:pt x="528" y="1193"/>
                  </a:lnTo>
                  <a:lnTo>
                    <a:pt x="528" y="1195"/>
                  </a:lnTo>
                  <a:lnTo>
                    <a:pt x="528" y="1195"/>
                  </a:lnTo>
                  <a:lnTo>
                    <a:pt x="528" y="1197"/>
                  </a:lnTo>
                  <a:lnTo>
                    <a:pt x="528" y="1197"/>
                  </a:lnTo>
                  <a:lnTo>
                    <a:pt x="528" y="1197"/>
                  </a:lnTo>
                  <a:lnTo>
                    <a:pt x="530" y="1199"/>
                  </a:lnTo>
                  <a:lnTo>
                    <a:pt x="532" y="1200"/>
                  </a:lnTo>
                  <a:lnTo>
                    <a:pt x="532" y="1202"/>
                  </a:lnTo>
                  <a:lnTo>
                    <a:pt x="534" y="1206"/>
                  </a:lnTo>
                  <a:lnTo>
                    <a:pt x="534" y="1208"/>
                  </a:lnTo>
                  <a:lnTo>
                    <a:pt x="534" y="1209"/>
                  </a:lnTo>
                  <a:lnTo>
                    <a:pt x="535" y="1211"/>
                  </a:lnTo>
                  <a:lnTo>
                    <a:pt x="535" y="1213"/>
                  </a:lnTo>
                  <a:lnTo>
                    <a:pt x="535" y="1213"/>
                  </a:lnTo>
                  <a:lnTo>
                    <a:pt x="535" y="1215"/>
                  </a:lnTo>
                  <a:lnTo>
                    <a:pt x="535" y="1217"/>
                  </a:lnTo>
                  <a:lnTo>
                    <a:pt x="537" y="1219"/>
                  </a:lnTo>
                  <a:lnTo>
                    <a:pt x="537" y="1219"/>
                  </a:lnTo>
                  <a:lnTo>
                    <a:pt x="537" y="1220"/>
                  </a:lnTo>
                  <a:lnTo>
                    <a:pt x="537" y="1220"/>
                  </a:lnTo>
                  <a:lnTo>
                    <a:pt x="537" y="1222"/>
                  </a:lnTo>
                  <a:lnTo>
                    <a:pt x="537" y="1222"/>
                  </a:lnTo>
                  <a:lnTo>
                    <a:pt x="537" y="1224"/>
                  </a:lnTo>
                  <a:lnTo>
                    <a:pt x="537" y="1226"/>
                  </a:lnTo>
                  <a:lnTo>
                    <a:pt x="537" y="1230"/>
                  </a:lnTo>
                  <a:lnTo>
                    <a:pt x="537" y="1231"/>
                  </a:lnTo>
                  <a:lnTo>
                    <a:pt x="537" y="1233"/>
                  </a:lnTo>
                  <a:lnTo>
                    <a:pt x="537" y="1237"/>
                  </a:lnTo>
                  <a:lnTo>
                    <a:pt x="537" y="1237"/>
                  </a:lnTo>
                  <a:lnTo>
                    <a:pt x="537" y="1241"/>
                  </a:lnTo>
                  <a:lnTo>
                    <a:pt x="537" y="1241"/>
                  </a:lnTo>
                  <a:lnTo>
                    <a:pt x="537" y="1242"/>
                  </a:lnTo>
                  <a:lnTo>
                    <a:pt x="537" y="1242"/>
                  </a:lnTo>
                  <a:lnTo>
                    <a:pt x="537" y="1242"/>
                  </a:lnTo>
                  <a:lnTo>
                    <a:pt x="535" y="1241"/>
                  </a:lnTo>
                  <a:lnTo>
                    <a:pt x="535" y="1241"/>
                  </a:lnTo>
                  <a:lnTo>
                    <a:pt x="534" y="1242"/>
                  </a:lnTo>
                  <a:lnTo>
                    <a:pt x="534" y="1242"/>
                  </a:lnTo>
                  <a:lnTo>
                    <a:pt x="534" y="1244"/>
                  </a:lnTo>
                  <a:lnTo>
                    <a:pt x="535" y="1244"/>
                  </a:lnTo>
                  <a:lnTo>
                    <a:pt x="535" y="1246"/>
                  </a:lnTo>
                  <a:lnTo>
                    <a:pt x="535" y="1248"/>
                  </a:lnTo>
                  <a:lnTo>
                    <a:pt x="535" y="1248"/>
                  </a:lnTo>
                  <a:lnTo>
                    <a:pt x="535" y="1250"/>
                  </a:lnTo>
                  <a:lnTo>
                    <a:pt x="535" y="1251"/>
                  </a:lnTo>
                  <a:lnTo>
                    <a:pt x="537" y="1251"/>
                  </a:lnTo>
                  <a:lnTo>
                    <a:pt x="537" y="1253"/>
                  </a:lnTo>
                  <a:lnTo>
                    <a:pt x="537" y="1251"/>
                  </a:lnTo>
                  <a:lnTo>
                    <a:pt x="537" y="1251"/>
                  </a:lnTo>
                  <a:lnTo>
                    <a:pt x="537" y="1250"/>
                  </a:lnTo>
                  <a:lnTo>
                    <a:pt x="537" y="1250"/>
                  </a:lnTo>
                  <a:lnTo>
                    <a:pt x="537" y="1250"/>
                  </a:lnTo>
                  <a:lnTo>
                    <a:pt x="537" y="1250"/>
                  </a:lnTo>
                  <a:lnTo>
                    <a:pt x="537" y="1250"/>
                  </a:lnTo>
                  <a:lnTo>
                    <a:pt x="539" y="1251"/>
                  </a:lnTo>
                  <a:lnTo>
                    <a:pt x="539" y="1250"/>
                  </a:lnTo>
                  <a:lnTo>
                    <a:pt x="539" y="1250"/>
                  </a:lnTo>
                  <a:lnTo>
                    <a:pt x="539" y="1250"/>
                  </a:lnTo>
                  <a:lnTo>
                    <a:pt x="539" y="1250"/>
                  </a:lnTo>
                  <a:lnTo>
                    <a:pt x="539" y="1250"/>
                  </a:lnTo>
                  <a:lnTo>
                    <a:pt x="539" y="1251"/>
                  </a:lnTo>
                  <a:lnTo>
                    <a:pt x="539" y="1251"/>
                  </a:lnTo>
                  <a:lnTo>
                    <a:pt x="539" y="1251"/>
                  </a:lnTo>
                  <a:lnTo>
                    <a:pt x="539" y="1251"/>
                  </a:lnTo>
                  <a:lnTo>
                    <a:pt x="539" y="1251"/>
                  </a:lnTo>
                  <a:lnTo>
                    <a:pt x="537" y="1253"/>
                  </a:lnTo>
                  <a:lnTo>
                    <a:pt x="537" y="1253"/>
                  </a:lnTo>
                  <a:lnTo>
                    <a:pt x="537" y="1253"/>
                  </a:lnTo>
                  <a:lnTo>
                    <a:pt x="535" y="1255"/>
                  </a:lnTo>
                  <a:lnTo>
                    <a:pt x="535" y="1257"/>
                  </a:lnTo>
                  <a:lnTo>
                    <a:pt x="535" y="1259"/>
                  </a:lnTo>
                  <a:lnTo>
                    <a:pt x="535" y="1261"/>
                  </a:lnTo>
                  <a:lnTo>
                    <a:pt x="535" y="1262"/>
                  </a:lnTo>
                  <a:lnTo>
                    <a:pt x="535" y="1264"/>
                  </a:lnTo>
                  <a:lnTo>
                    <a:pt x="535" y="1264"/>
                  </a:lnTo>
                  <a:lnTo>
                    <a:pt x="537" y="1264"/>
                  </a:lnTo>
                  <a:lnTo>
                    <a:pt x="537" y="1264"/>
                  </a:lnTo>
                  <a:lnTo>
                    <a:pt x="537" y="1262"/>
                  </a:lnTo>
                  <a:lnTo>
                    <a:pt x="537" y="1261"/>
                  </a:lnTo>
                  <a:lnTo>
                    <a:pt x="537" y="1259"/>
                  </a:lnTo>
                  <a:lnTo>
                    <a:pt x="539" y="1259"/>
                  </a:lnTo>
                  <a:lnTo>
                    <a:pt x="541" y="1257"/>
                  </a:lnTo>
                  <a:lnTo>
                    <a:pt x="541" y="1257"/>
                  </a:lnTo>
                  <a:lnTo>
                    <a:pt x="541" y="1257"/>
                  </a:lnTo>
                  <a:lnTo>
                    <a:pt x="543" y="1257"/>
                  </a:lnTo>
                  <a:lnTo>
                    <a:pt x="543" y="1259"/>
                  </a:lnTo>
                  <a:lnTo>
                    <a:pt x="543" y="1259"/>
                  </a:lnTo>
                  <a:lnTo>
                    <a:pt x="543" y="1259"/>
                  </a:lnTo>
                  <a:lnTo>
                    <a:pt x="543" y="1261"/>
                  </a:lnTo>
                  <a:lnTo>
                    <a:pt x="545" y="1262"/>
                  </a:lnTo>
                  <a:lnTo>
                    <a:pt x="546" y="1262"/>
                  </a:lnTo>
                  <a:lnTo>
                    <a:pt x="548" y="1264"/>
                  </a:lnTo>
                  <a:lnTo>
                    <a:pt x="548" y="1264"/>
                  </a:lnTo>
                  <a:lnTo>
                    <a:pt x="548" y="1266"/>
                  </a:lnTo>
                  <a:lnTo>
                    <a:pt x="548" y="1268"/>
                  </a:lnTo>
                  <a:lnTo>
                    <a:pt x="548" y="1268"/>
                  </a:lnTo>
                  <a:lnTo>
                    <a:pt x="548" y="1268"/>
                  </a:lnTo>
                  <a:lnTo>
                    <a:pt x="548" y="1270"/>
                  </a:lnTo>
                  <a:lnTo>
                    <a:pt x="548" y="1270"/>
                  </a:lnTo>
                  <a:lnTo>
                    <a:pt x="548" y="1270"/>
                  </a:lnTo>
                  <a:lnTo>
                    <a:pt x="548" y="1272"/>
                  </a:lnTo>
                  <a:lnTo>
                    <a:pt x="550" y="1272"/>
                  </a:lnTo>
                  <a:lnTo>
                    <a:pt x="550" y="1273"/>
                  </a:lnTo>
                  <a:lnTo>
                    <a:pt x="550" y="1273"/>
                  </a:lnTo>
                  <a:lnTo>
                    <a:pt x="550" y="1273"/>
                  </a:lnTo>
                  <a:lnTo>
                    <a:pt x="550" y="1275"/>
                  </a:lnTo>
                  <a:lnTo>
                    <a:pt x="548" y="1275"/>
                  </a:lnTo>
                  <a:lnTo>
                    <a:pt x="548" y="1275"/>
                  </a:lnTo>
                  <a:lnTo>
                    <a:pt x="548" y="1275"/>
                  </a:lnTo>
                  <a:lnTo>
                    <a:pt x="548" y="1273"/>
                  </a:lnTo>
                  <a:lnTo>
                    <a:pt x="546" y="1272"/>
                  </a:lnTo>
                  <a:lnTo>
                    <a:pt x="548" y="1272"/>
                  </a:lnTo>
                  <a:lnTo>
                    <a:pt x="548" y="1272"/>
                  </a:lnTo>
                  <a:lnTo>
                    <a:pt x="548" y="1270"/>
                  </a:lnTo>
                  <a:lnTo>
                    <a:pt x="548" y="1270"/>
                  </a:lnTo>
                  <a:lnTo>
                    <a:pt x="546" y="1270"/>
                  </a:lnTo>
                  <a:lnTo>
                    <a:pt x="546" y="1268"/>
                  </a:lnTo>
                  <a:lnTo>
                    <a:pt x="546" y="1266"/>
                  </a:lnTo>
                  <a:lnTo>
                    <a:pt x="545" y="1264"/>
                  </a:lnTo>
                  <a:lnTo>
                    <a:pt x="545" y="1262"/>
                  </a:lnTo>
                  <a:lnTo>
                    <a:pt x="543" y="1262"/>
                  </a:lnTo>
                  <a:lnTo>
                    <a:pt x="543" y="1261"/>
                  </a:lnTo>
                  <a:lnTo>
                    <a:pt x="543" y="1261"/>
                  </a:lnTo>
                  <a:lnTo>
                    <a:pt x="541" y="1259"/>
                  </a:lnTo>
                  <a:lnTo>
                    <a:pt x="539" y="1259"/>
                  </a:lnTo>
                  <a:lnTo>
                    <a:pt x="539" y="1261"/>
                  </a:lnTo>
                  <a:lnTo>
                    <a:pt x="537" y="1261"/>
                  </a:lnTo>
                  <a:lnTo>
                    <a:pt x="537" y="1261"/>
                  </a:lnTo>
                  <a:lnTo>
                    <a:pt x="537" y="1262"/>
                  </a:lnTo>
                  <a:lnTo>
                    <a:pt x="537" y="1262"/>
                  </a:lnTo>
                  <a:lnTo>
                    <a:pt x="539" y="1262"/>
                  </a:lnTo>
                  <a:lnTo>
                    <a:pt x="539" y="1262"/>
                  </a:lnTo>
                  <a:lnTo>
                    <a:pt x="541" y="1262"/>
                  </a:lnTo>
                  <a:lnTo>
                    <a:pt x="541" y="1262"/>
                  </a:lnTo>
                  <a:lnTo>
                    <a:pt x="541" y="1264"/>
                  </a:lnTo>
                  <a:lnTo>
                    <a:pt x="543" y="1266"/>
                  </a:lnTo>
                  <a:lnTo>
                    <a:pt x="543" y="1268"/>
                  </a:lnTo>
                  <a:lnTo>
                    <a:pt x="545" y="1270"/>
                  </a:lnTo>
                  <a:lnTo>
                    <a:pt x="545" y="1272"/>
                  </a:lnTo>
                  <a:lnTo>
                    <a:pt x="546" y="1273"/>
                  </a:lnTo>
                  <a:lnTo>
                    <a:pt x="546" y="1273"/>
                  </a:lnTo>
                  <a:lnTo>
                    <a:pt x="546" y="1277"/>
                  </a:lnTo>
                  <a:lnTo>
                    <a:pt x="545" y="1277"/>
                  </a:lnTo>
                  <a:lnTo>
                    <a:pt x="545" y="1279"/>
                  </a:lnTo>
                  <a:lnTo>
                    <a:pt x="545" y="1279"/>
                  </a:lnTo>
                  <a:lnTo>
                    <a:pt x="545" y="1281"/>
                  </a:lnTo>
                  <a:lnTo>
                    <a:pt x="546" y="1281"/>
                  </a:lnTo>
                  <a:lnTo>
                    <a:pt x="546" y="1283"/>
                  </a:lnTo>
                  <a:lnTo>
                    <a:pt x="546" y="1283"/>
                  </a:lnTo>
                  <a:lnTo>
                    <a:pt x="557" y="1283"/>
                  </a:lnTo>
                  <a:lnTo>
                    <a:pt x="652" y="1286"/>
                  </a:lnTo>
                  <a:lnTo>
                    <a:pt x="725" y="1288"/>
                  </a:lnTo>
                  <a:lnTo>
                    <a:pt x="797" y="1290"/>
                  </a:lnTo>
                  <a:lnTo>
                    <a:pt x="797" y="128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88"/>
            <p:cNvSpPr>
              <a:spLocks/>
            </p:cNvSpPr>
            <p:nvPr userDrawn="1"/>
          </p:nvSpPr>
          <p:spPr bwMode="auto">
            <a:xfrm>
              <a:off x="7567613" y="1614488"/>
              <a:ext cx="14288" cy="22225"/>
            </a:xfrm>
            <a:custGeom>
              <a:avLst/>
              <a:gdLst/>
              <a:ahLst/>
              <a:cxnLst>
                <a:cxn ang="0">
                  <a:pos x="7" y="2"/>
                </a:cxn>
                <a:cxn ang="0">
                  <a:pos x="9" y="2"/>
                </a:cxn>
                <a:cxn ang="0">
                  <a:pos x="7" y="3"/>
                </a:cxn>
                <a:cxn ang="0">
                  <a:pos x="7" y="3"/>
                </a:cxn>
                <a:cxn ang="0">
                  <a:pos x="6" y="3"/>
                </a:cxn>
                <a:cxn ang="0">
                  <a:pos x="7" y="3"/>
                </a:cxn>
                <a:cxn ang="0">
                  <a:pos x="7" y="5"/>
                </a:cxn>
                <a:cxn ang="0">
                  <a:pos x="7" y="5"/>
                </a:cxn>
                <a:cxn ang="0">
                  <a:pos x="7" y="9"/>
                </a:cxn>
                <a:cxn ang="0">
                  <a:pos x="6" y="11"/>
                </a:cxn>
                <a:cxn ang="0">
                  <a:pos x="4" y="13"/>
                </a:cxn>
                <a:cxn ang="0">
                  <a:pos x="4" y="14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2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2" y="13"/>
                </a:cxn>
                <a:cxn ang="0">
                  <a:pos x="2" y="13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4" y="5"/>
                </a:cxn>
                <a:cxn ang="0">
                  <a:pos x="4" y="3"/>
                </a:cxn>
                <a:cxn ang="0">
                  <a:pos x="4" y="3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</a:cxnLst>
              <a:rect l="0" t="0" r="r" b="b"/>
              <a:pathLst>
                <a:path w="9" h="14">
                  <a:moveTo>
                    <a:pt x="7" y="0"/>
                  </a:move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7" y="2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6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7"/>
                  </a:lnTo>
                  <a:lnTo>
                    <a:pt x="7" y="9"/>
                  </a:lnTo>
                  <a:lnTo>
                    <a:pt x="6" y="9"/>
                  </a:lnTo>
                  <a:lnTo>
                    <a:pt x="6" y="11"/>
                  </a:lnTo>
                  <a:lnTo>
                    <a:pt x="4" y="11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4" y="7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2" y="3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89"/>
            <p:cNvSpPr>
              <a:spLocks/>
            </p:cNvSpPr>
            <p:nvPr userDrawn="1"/>
          </p:nvSpPr>
          <p:spPr bwMode="auto">
            <a:xfrm>
              <a:off x="7559675" y="1636713"/>
              <a:ext cx="14288" cy="20638"/>
            </a:xfrm>
            <a:custGeom>
              <a:avLst/>
              <a:gdLst/>
              <a:ahLst/>
              <a:cxnLst>
                <a:cxn ang="0">
                  <a:pos x="9" y="2"/>
                </a:cxn>
                <a:cxn ang="0">
                  <a:pos x="7" y="6"/>
                </a:cxn>
                <a:cxn ang="0">
                  <a:pos x="5" y="6"/>
                </a:cxn>
                <a:cxn ang="0">
                  <a:pos x="3" y="8"/>
                </a:cxn>
                <a:cxn ang="0">
                  <a:pos x="1" y="10"/>
                </a:cxn>
                <a:cxn ang="0">
                  <a:pos x="1" y="11"/>
                </a:cxn>
                <a:cxn ang="0">
                  <a:pos x="0" y="11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1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9" y="2"/>
                </a:cxn>
              </a:cxnLst>
              <a:rect l="0" t="0" r="r" b="b"/>
              <a:pathLst>
                <a:path w="9" h="13">
                  <a:moveTo>
                    <a:pt x="9" y="2"/>
                  </a:moveTo>
                  <a:lnTo>
                    <a:pt x="9" y="2"/>
                  </a:lnTo>
                  <a:lnTo>
                    <a:pt x="7" y="4"/>
                  </a:lnTo>
                  <a:lnTo>
                    <a:pt x="7" y="6"/>
                  </a:lnTo>
                  <a:lnTo>
                    <a:pt x="5" y="6"/>
                  </a:lnTo>
                  <a:lnTo>
                    <a:pt x="5" y="6"/>
                  </a:lnTo>
                  <a:lnTo>
                    <a:pt x="3" y="8"/>
                  </a:lnTo>
                  <a:lnTo>
                    <a:pt x="3" y="8"/>
                  </a:lnTo>
                  <a:lnTo>
                    <a:pt x="1" y="10"/>
                  </a:lnTo>
                  <a:lnTo>
                    <a:pt x="1" y="10"/>
                  </a:lnTo>
                  <a:lnTo>
                    <a:pt x="1" y="10"/>
                  </a:lnTo>
                  <a:lnTo>
                    <a:pt x="1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90"/>
            <p:cNvSpPr>
              <a:spLocks/>
            </p:cNvSpPr>
            <p:nvPr userDrawn="1"/>
          </p:nvSpPr>
          <p:spPr bwMode="auto">
            <a:xfrm>
              <a:off x="7543800" y="1660525"/>
              <a:ext cx="12700" cy="20638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4" y="2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8" y="0"/>
                </a:cxn>
                <a:cxn ang="0">
                  <a:pos x="8" y="2"/>
                </a:cxn>
                <a:cxn ang="0">
                  <a:pos x="6" y="4"/>
                </a:cxn>
                <a:cxn ang="0">
                  <a:pos x="4" y="5"/>
                </a:cxn>
                <a:cxn ang="0">
                  <a:pos x="4" y="7"/>
                </a:cxn>
                <a:cxn ang="0">
                  <a:pos x="4" y="9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3"/>
                </a:cxn>
                <a:cxn ang="0">
                  <a:pos x="2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2" y="11"/>
                </a:cxn>
                <a:cxn ang="0">
                  <a:pos x="0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2" y="4"/>
                </a:cxn>
                <a:cxn ang="0">
                  <a:pos x="2" y="2"/>
                </a:cxn>
              </a:cxnLst>
              <a:rect l="0" t="0" r="r" b="b"/>
              <a:pathLst>
                <a:path w="8" h="13">
                  <a:moveTo>
                    <a:pt x="2" y="2"/>
                  </a:moveTo>
                  <a:lnTo>
                    <a:pt x="2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6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2"/>
                  </a:lnTo>
                  <a:lnTo>
                    <a:pt x="8" y="2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5"/>
                  </a:lnTo>
                  <a:lnTo>
                    <a:pt x="4" y="5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91"/>
            <p:cNvSpPr>
              <a:spLocks/>
            </p:cNvSpPr>
            <p:nvPr userDrawn="1"/>
          </p:nvSpPr>
          <p:spPr bwMode="auto">
            <a:xfrm>
              <a:off x="7539038" y="1701800"/>
              <a:ext cx="4763" cy="19050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0" y="7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2"/>
                </a:cxn>
                <a:cxn ang="0">
                  <a:pos x="2" y="12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3" y="7"/>
                </a:cxn>
                <a:cxn ang="0">
                  <a:pos x="3" y="7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3" y="1"/>
                </a:cxn>
                <a:cxn ang="0">
                  <a:pos x="3" y="1"/>
                </a:cxn>
                <a:cxn ang="0">
                  <a:pos x="3" y="1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2" y="0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</a:cxnLst>
              <a:rect l="0" t="0" r="r" b="b"/>
              <a:pathLst>
                <a:path w="3" h="12">
                  <a:moveTo>
                    <a:pt x="0" y="3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2" y="9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92"/>
            <p:cNvSpPr>
              <a:spLocks/>
            </p:cNvSpPr>
            <p:nvPr userDrawn="1"/>
          </p:nvSpPr>
          <p:spPr bwMode="auto">
            <a:xfrm>
              <a:off x="7529513" y="1720850"/>
              <a:ext cx="9525" cy="17463"/>
            </a:xfrm>
            <a:custGeom>
              <a:avLst/>
              <a:gdLst/>
              <a:ahLst/>
              <a:cxnLst>
                <a:cxn ang="0">
                  <a:pos x="4" y="6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2" y="6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4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6"/>
                </a:cxn>
              </a:cxnLst>
              <a:rect l="0" t="0" r="r" b="b"/>
              <a:pathLst>
                <a:path w="6" h="11">
                  <a:moveTo>
                    <a:pt x="4" y="6"/>
                  </a:moveTo>
                  <a:lnTo>
                    <a:pt x="4" y="6"/>
                  </a:lnTo>
                  <a:lnTo>
                    <a:pt x="4" y="6"/>
                  </a:lnTo>
                  <a:lnTo>
                    <a:pt x="2" y="6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4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2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93"/>
            <p:cNvSpPr>
              <a:spLocks/>
            </p:cNvSpPr>
            <p:nvPr userDrawn="1"/>
          </p:nvSpPr>
          <p:spPr bwMode="auto">
            <a:xfrm>
              <a:off x="7515225" y="1738313"/>
              <a:ext cx="14288" cy="12700"/>
            </a:xfrm>
            <a:custGeom>
              <a:avLst/>
              <a:gdLst/>
              <a:ahLst/>
              <a:cxnLst>
                <a:cxn ang="0">
                  <a:pos x="9" y="2"/>
                </a:cxn>
                <a:cxn ang="0">
                  <a:pos x="9" y="2"/>
                </a:cxn>
                <a:cxn ang="0">
                  <a:pos x="9" y="2"/>
                </a:cxn>
                <a:cxn ang="0">
                  <a:pos x="9" y="2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6" y="4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8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0" y="6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2"/>
                </a:cxn>
              </a:cxnLst>
              <a:rect l="0" t="0" r="r" b="b"/>
              <a:pathLst>
                <a:path w="9" h="8">
                  <a:moveTo>
                    <a:pt x="9" y="2"/>
                  </a:move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7" y="4"/>
                  </a:lnTo>
                  <a:lnTo>
                    <a:pt x="7" y="4"/>
                  </a:lnTo>
                  <a:lnTo>
                    <a:pt x="6" y="4"/>
                  </a:lnTo>
                  <a:lnTo>
                    <a:pt x="6" y="6"/>
                  </a:lnTo>
                  <a:lnTo>
                    <a:pt x="6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8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94"/>
            <p:cNvSpPr>
              <a:spLocks/>
            </p:cNvSpPr>
            <p:nvPr userDrawn="1"/>
          </p:nvSpPr>
          <p:spPr bwMode="auto">
            <a:xfrm>
              <a:off x="7542213" y="1684338"/>
              <a:ext cx="4763" cy="17463"/>
            </a:xfrm>
            <a:custGeom>
              <a:avLst/>
              <a:gdLst/>
              <a:ahLst/>
              <a:cxnLst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1"/>
                </a:cxn>
                <a:cxn ang="0">
                  <a:pos x="1" y="1"/>
                </a:cxn>
                <a:cxn ang="0">
                  <a:pos x="1" y="1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1"/>
                </a:cxn>
                <a:cxn ang="0">
                  <a:pos x="3" y="1"/>
                </a:cxn>
                <a:cxn ang="0">
                  <a:pos x="3" y="1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3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7"/>
                </a:cxn>
                <a:cxn ang="0">
                  <a:pos x="1" y="7"/>
                </a:cxn>
                <a:cxn ang="0">
                  <a:pos x="1" y="7"/>
                </a:cxn>
                <a:cxn ang="0">
                  <a:pos x="1" y="9"/>
                </a:cxn>
                <a:cxn ang="0">
                  <a:pos x="1" y="9"/>
                </a:cxn>
                <a:cxn ang="0">
                  <a:pos x="1" y="9"/>
                </a:cxn>
                <a:cxn ang="0">
                  <a:pos x="1" y="9"/>
                </a:cxn>
                <a:cxn ang="0">
                  <a:pos x="1" y="11"/>
                </a:cxn>
                <a:cxn ang="0">
                  <a:pos x="1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</a:cxnLst>
              <a:rect l="0" t="0" r="r" b="b"/>
              <a:pathLst>
                <a:path w="3" h="11">
                  <a:moveTo>
                    <a:pt x="1" y="3"/>
                  </a:move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3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9"/>
                  </a:lnTo>
                  <a:lnTo>
                    <a:pt x="1" y="9"/>
                  </a:lnTo>
                  <a:lnTo>
                    <a:pt x="1" y="9"/>
                  </a:lnTo>
                  <a:lnTo>
                    <a:pt x="1" y="9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95"/>
            <p:cNvSpPr>
              <a:spLocks/>
            </p:cNvSpPr>
            <p:nvPr userDrawn="1"/>
          </p:nvSpPr>
          <p:spPr bwMode="auto">
            <a:xfrm>
              <a:off x="7526338" y="1727200"/>
              <a:ext cx="9525" cy="6350"/>
            </a:xfrm>
            <a:custGeom>
              <a:avLst/>
              <a:gdLst/>
              <a:ahLst/>
              <a:cxnLst>
                <a:cxn ang="0">
                  <a:pos x="6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</a:cxnLst>
              <a:rect l="0" t="0" r="r" b="b"/>
              <a:pathLst>
                <a:path w="6" h="4">
                  <a:moveTo>
                    <a:pt x="6" y="2"/>
                  </a:moveTo>
                  <a:lnTo>
                    <a:pt x="4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96"/>
            <p:cNvSpPr>
              <a:spLocks/>
            </p:cNvSpPr>
            <p:nvPr userDrawn="1"/>
          </p:nvSpPr>
          <p:spPr bwMode="auto">
            <a:xfrm>
              <a:off x="7515225" y="1941513"/>
              <a:ext cx="9525" cy="20638"/>
            </a:xfrm>
            <a:custGeom>
              <a:avLst/>
              <a:gdLst/>
              <a:ahLst/>
              <a:cxnLst>
                <a:cxn ang="0">
                  <a:pos x="4" y="9"/>
                </a:cxn>
                <a:cxn ang="0">
                  <a:pos x="4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4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4" y="9"/>
                </a:cxn>
                <a:cxn ang="0">
                  <a:pos x="4" y="9"/>
                </a:cxn>
              </a:cxnLst>
              <a:rect l="0" t="0" r="r" b="b"/>
              <a:pathLst>
                <a:path w="6" h="13">
                  <a:moveTo>
                    <a:pt x="4" y="9"/>
                  </a:moveTo>
                  <a:lnTo>
                    <a:pt x="4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8"/>
                  </a:lnTo>
                  <a:lnTo>
                    <a:pt x="6" y="8"/>
                  </a:lnTo>
                  <a:lnTo>
                    <a:pt x="6" y="8"/>
                  </a:lnTo>
                  <a:lnTo>
                    <a:pt x="4" y="9"/>
                  </a:lnTo>
                  <a:lnTo>
                    <a:pt x="4" y="9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97"/>
            <p:cNvSpPr>
              <a:spLocks/>
            </p:cNvSpPr>
            <p:nvPr userDrawn="1"/>
          </p:nvSpPr>
          <p:spPr bwMode="auto">
            <a:xfrm>
              <a:off x="7581900" y="2351088"/>
              <a:ext cx="23813" cy="20638"/>
            </a:xfrm>
            <a:custGeom>
              <a:avLst/>
              <a:gdLst/>
              <a:ahLst/>
              <a:cxnLst>
                <a:cxn ang="0">
                  <a:pos x="11" y="5"/>
                </a:cxn>
                <a:cxn ang="0">
                  <a:pos x="13" y="5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1" y="5"/>
                </a:cxn>
                <a:cxn ang="0">
                  <a:pos x="11" y="5"/>
                </a:cxn>
                <a:cxn ang="0">
                  <a:pos x="11" y="7"/>
                </a:cxn>
                <a:cxn ang="0">
                  <a:pos x="11" y="7"/>
                </a:cxn>
                <a:cxn ang="0">
                  <a:pos x="13" y="7"/>
                </a:cxn>
                <a:cxn ang="0">
                  <a:pos x="15" y="9"/>
                </a:cxn>
                <a:cxn ang="0">
                  <a:pos x="15" y="11"/>
                </a:cxn>
                <a:cxn ang="0">
                  <a:pos x="15" y="11"/>
                </a:cxn>
                <a:cxn ang="0">
                  <a:pos x="13" y="11"/>
                </a:cxn>
                <a:cxn ang="0">
                  <a:pos x="11" y="13"/>
                </a:cxn>
                <a:cxn ang="0">
                  <a:pos x="11" y="11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9" y="7"/>
                </a:cxn>
                <a:cxn ang="0">
                  <a:pos x="7" y="5"/>
                </a:cxn>
                <a:cxn ang="0">
                  <a:pos x="7" y="5"/>
                </a:cxn>
                <a:cxn ang="0">
                  <a:pos x="4" y="5"/>
                </a:cxn>
                <a:cxn ang="0">
                  <a:pos x="4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6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4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11" y="4"/>
                </a:cxn>
              </a:cxnLst>
              <a:rect l="0" t="0" r="r" b="b"/>
              <a:pathLst>
                <a:path w="15" h="13">
                  <a:moveTo>
                    <a:pt x="11" y="4"/>
                  </a:moveTo>
                  <a:lnTo>
                    <a:pt x="11" y="5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5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1" y="7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9"/>
                  </a:lnTo>
                  <a:lnTo>
                    <a:pt x="15" y="9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1" y="13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9" y="11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6" y="5"/>
                  </a:lnTo>
                  <a:lnTo>
                    <a:pt x="4" y="5"/>
                  </a:lnTo>
                  <a:lnTo>
                    <a:pt x="4" y="4"/>
                  </a:lnTo>
                  <a:lnTo>
                    <a:pt x="4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4"/>
                  </a:lnTo>
                  <a:lnTo>
                    <a:pt x="7" y="4"/>
                  </a:lnTo>
                  <a:lnTo>
                    <a:pt x="9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4"/>
                  </a:lnTo>
                  <a:lnTo>
                    <a:pt x="11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98"/>
            <p:cNvSpPr>
              <a:spLocks/>
            </p:cNvSpPr>
            <p:nvPr userDrawn="1"/>
          </p:nvSpPr>
          <p:spPr bwMode="auto">
            <a:xfrm>
              <a:off x="7350125" y="2838450"/>
              <a:ext cx="7938" cy="14288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5" y="4"/>
                </a:cxn>
                <a:cxn ang="0">
                  <a:pos x="5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5" y="5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5" y="9"/>
                </a:cxn>
                <a:cxn ang="0">
                  <a:pos x="5" y="9"/>
                </a:cxn>
                <a:cxn ang="0">
                  <a:pos x="5" y="9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5" y="4"/>
                </a:cxn>
              </a:cxnLst>
              <a:rect l="0" t="0" r="r" b="b"/>
              <a:pathLst>
                <a:path w="5" h="9">
                  <a:moveTo>
                    <a:pt x="5" y="4"/>
                  </a:moveTo>
                  <a:lnTo>
                    <a:pt x="5" y="4"/>
                  </a:lnTo>
                  <a:lnTo>
                    <a:pt x="5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5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5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99"/>
            <p:cNvSpPr>
              <a:spLocks/>
            </p:cNvSpPr>
            <p:nvPr userDrawn="1"/>
          </p:nvSpPr>
          <p:spPr bwMode="auto">
            <a:xfrm>
              <a:off x="7353300" y="2806700"/>
              <a:ext cx="7938" cy="28575"/>
            </a:xfrm>
            <a:custGeom>
              <a:avLst/>
              <a:gdLst/>
              <a:ahLst/>
              <a:cxnLst>
                <a:cxn ang="0">
                  <a:pos x="3" y="13"/>
                </a:cxn>
                <a:cxn ang="0">
                  <a:pos x="3" y="16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2" y="18"/>
                </a:cxn>
                <a:cxn ang="0">
                  <a:pos x="3" y="18"/>
                </a:cxn>
                <a:cxn ang="0">
                  <a:pos x="3" y="18"/>
                </a:cxn>
                <a:cxn ang="0">
                  <a:pos x="3" y="16"/>
                </a:cxn>
                <a:cxn ang="0">
                  <a:pos x="3" y="14"/>
                </a:cxn>
                <a:cxn ang="0">
                  <a:pos x="5" y="13"/>
                </a:cxn>
                <a:cxn ang="0">
                  <a:pos x="5" y="9"/>
                </a:cxn>
                <a:cxn ang="0">
                  <a:pos x="3" y="7"/>
                </a:cxn>
                <a:cxn ang="0">
                  <a:pos x="3" y="5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5" y="2"/>
                </a:cxn>
                <a:cxn ang="0">
                  <a:pos x="3" y="0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2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3"/>
                </a:cxn>
                <a:cxn ang="0">
                  <a:pos x="2" y="5"/>
                </a:cxn>
                <a:cxn ang="0">
                  <a:pos x="2" y="7"/>
                </a:cxn>
                <a:cxn ang="0">
                  <a:pos x="2" y="9"/>
                </a:cxn>
                <a:cxn ang="0">
                  <a:pos x="2" y="11"/>
                </a:cxn>
                <a:cxn ang="0">
                  <a:pos x="3" y="11"/>
                </a:cxn>
                <a:cxn ang="0">
                  <a:pos x="2" y="13"/>
                </a:cxn>
                <a:cxn ang="0">
                  <a:pos x="2" y="13"/>
                </a:cxn>
                <a:cxn ang="0">
                  <a:pos x="2" y="13"/>
                </a:cxn>
                <a:cxn ang="0">
                  <a:pos x="3" y="14"/>
                </a:cxn>
                <a:cxn ang="0">
                  <a:pos x="3" y="13"/>
                </a:cxn>
              </a:cxnLst>
              <a:rect l="0" t="0" r="r" b="b"/>
              <a:pathLst>
                <a:path w="5" h="18">
                  <a:moveTo>
                    <a:pt x="3" y="13"/>
                  </a:moveTo>
                  <a:lnTo>
                    <a:pt x="3" y="13"/>
                  </a:lnTo>
                  <a:lnTo>
                    <a:pt x="3" y="14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3" y="18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5" y="13"/>
                  </a:lnTo>
                  <a:lnTo>
                    <a:pt x="5" y="11"/>
                  </a:lnTo>
                  <a:lnTo>
                    <a:pt x="5" y="9"/>
                  </a:lnTo>
                  <a:lnTo>
                    <a:pt x="3" y="9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2"/>
                  </a:lnTo>
                  <a:lnTo>
                    <a:pt x="5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2" y="11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4"/>
                  </a:lnTo>
                  <a:lnTo>
                    <a:pt x="3" y="14"/>
                  </a:lnTo>
                  <a:lnTo>
                    <a:pt x="3" y="13"/>
                  </a:lnTo>
                  <a:lnTo>
                    <a:pt x="3" y="1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100"/>
            <p:cNvSpPr>
              <a:spLocks/>
            </p:cNvSpPr>
            <p:nvPr userDrawn="1"/>
          </p:nvSpPr>
          <p:spPr bwMode="auto">
            <a:xfrm>
              <a:off x="6946900" y="3546475"/>
              <a:ext cx="14288" cy="52388"/>
            </a:xfrm>
            <a:custGeom>
              <a:avLst/>
              <a:gdLst/>
              <a:ahLst/>
              <a:cxnLst>
                <a:cxn ang="0">
                  <a:pos x="9" y="14"/>
                </a:cxn>
                <a:cxn ang="0">
                  <a:pos x="9" y="16"/>
                </a:cxn>
                <a:cxn ang="0">
                  <a:pos x="7" y="18"/>
                </a:cxn>
                <a:cxn ang="0">
                  <a:pos x="7" y="22"/>
                </a:cxn>
                <a:cxn ang="0">
                  <a:pos x="7" y="24"/>
                </a:cxn>
                <a:cxn ang="0">
                  <a:pos x="7" y="27"/>
                </a:cxn>
                <a:cxn ang="0">
                  <a:pos x="9" y="29"/>
                </a:cxn>
                <a:cxn ang="0">
                  <a:pos x="9" y="31"/>
                </a:cxn>
                <a:cxn ang="0">
                  <a:pos x="9" y="33"/>
                </a:cxn>
                <a:cxn ang="0">
                  <a:pos x="9" y="33"/>
                </a:cxn>
                <a:cxn ang="0">
                  <a:pos x="7" y="33"/>
                </a:cxn>
                <a:cxn ang="0">
                  <a:pos x="7" y="31"/>
                </a:cxn>
                <a:cxn ang="0">
                  <a:pos x="6" y="31"/>
                </a:cxn>
                <a:cxn ang="0">
                  <a:pos x="6" y="29"/>
                </a:cxn>
                <a:cxn ang="0">
                  <a:pos x="7" y="29"/>
                </a:cxn>
                <a:cxn ang="0">
                  <a:pos x="7" y="27"/>
                </a:cxn>
                <a:cxn ang="0">
                  <a:pos x="6" y="25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6"/>
                </a:cxn>
                <a:cxn ang="0">
                  <a:pos x="4" y="14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14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2" y="9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4" y="5"/>
                </a:cxn>
                <a:cxn ang="0">
                  <a:pos x="6" y="5"/>
                </a:cxn>
                <a:cxn ang="0">
                  <a:pos x="6" y="3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7" y="0"/>
                </a:cxn>
                <a:cxn ang="0">
                  <a:pos x="7" y="3"/>
                </a:cxn>
                <a:cxn ang="0">
                  <a:pos x="7" y="3"/>
                </a:cxn>
                <a:cxn ang="0">
                  <a:pos x="7" y="3"/>
                </a:cxn>
                <a:cxn ang="0">
                  <a:pos x="7" y="5"/>
                </a:cxn>
                <a:cxn ang="0">
                  <a:pos x="9" y="7"/>
                </a:cxn>
                <a:cxn ang="0">
                  <a:pos x="9" y="9"/>
                </a:cxn>
                <a:cxn ang="0">
                  <a:pos x="9" y="14"/>
                </a:cxn>
              </a:cxnLst>
              <a:rect l="0" t="0" r="r" b="b"/>
              <a:pathLst>
                <a:path w="9" h="33">
                  <a:moveTo>
                    <a:pt x="9" y="14"/>
                  </a:moveTo>
                  <a:lnTo>
                    <a:pt x="9" y="14"/>
                  </a:lnTo>
                  <a:lnTo>
                    <a:pt x="9" y="14"/>
                  </a:lnTo>
                  <a:lnTo>
                    <a:pt x="9" y="16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7" y="20"/>
                  </a:lnTo>
                  <a:lnTo>
                    <a:pt x="7" y="22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5"/>
                  </a:lnTo>
                  <a:lnTo>
                    <a:pt x="7" y="27"/>
                  </a:lnTo>
                  <a:lnTo>
                    <a:pt x="7" y="29"/>
                  </a:lnTo>
                  <a:lnTo>
                    <a:pt x="9" y="29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6" y="29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6" y="25"/>
                  </a:lnTo>
                  <a:lnTo>
                    <a:pt x="6" y="25"/>
                  </a:lnTo>
                  <a:lnTo>
                    <a:pt x="6" y="25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4" y="20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2" y="9"/>
                  </a:lnTo>
                  <a:lnTo>
                    <a:pt x="2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5"/>
                  </a:lnTo>
                  <a:lnTo>
                    <a:pt x="6" y="5"/>
                  </a:lnTo>
                  <a:lnTo>
                    <a:pt x="6" y="5"/>
                  </a:lnTo>
                  <a:lnTo>
                    <a:pt x="6" y="5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5"/>
                  </a:lnTo>
                  <a:lnTo>
                    <a:pt x="9" y="5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9"/>
                  </a:lnTo>
                  <a:lnTo>
                    <a:pt x="9" y="11"/>
                  </a:lnTo>
                  <a:lnTo>
                    <a:pt x="9" y="1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01"/>
            <p:cNvSpPr>
              <a:spLocks/>
            </p:cNvSpPr>
            <p:nvPr userDrawn="1"/>
          </p:nvSpPr>
          <p:spPr bwMode="auto">
            <a:xfrm>
              <a:off x="6961188" y="3598863"/>
              <a:ext cx="14288" cy="3492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6" y="7"/>
                </a:cxn>
                <a:cxn ang="0">
                  <a:pos x="6" y="9"/>
                </a:cxn>
                <a:cxn ang="0">
                  <a:pos x="6" y="11"/>
                </a:cxn>
                <a:cxn ang="0">
                  <a:pos x="6" y="11"/>
                </a:cxn>
                <a:cxn ang="0">
                  <a:pos x="6" y="12"/>
                </a:cxn>
                <a:cxn ang="0">
                  <a:pos x="6" y="14"/>
                </a:cxn>
                <a:cxn ang="0">
                  <a:pos x="6" y="16"/>
                </a:cxn>
                <a:cxn ang="0">
                  <a:pos x="7" y="18"/>
                </a:cxn>
                <a:cxn ang="0">
                  <a:pos x="7" y="20"/>
                </a:cxn>
                <a:cxn ang="0">
                  <a:pos x="9" y="22"/>
                </a:cxn>
                <a:cxn ang="0">
                  <a:pos x="7" y="22"/>
                </a:cxn>
                <a:cxn ang="0">
                  <a:pos x="7" y="22"/>
                </a:cxn>
                <a:cxn ang="0">
                  <a:pos x="7" y="22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2" y="5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6" y="5"/>
                  </a:lnTo>
                  <a:lnTo>
                    <a:pt x="6" y="7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6" y="14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2" y="14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102"/>
            <p:cNvSpPr>
              <a:spLocks/>
            </p:cNvSpPr>
            <p:nvPr userDrawn="1"/>
          </p:nvSpPr>
          <p:spPr bwMode="auto">
            <a:xfrm>
              <a:off x="7185025" y="3960813"/>
              <a:ext cx="39688" cy="84138"/>
            </a:xfrm>
            <a:custGeom>
              <a:avLst/>
              <a:gdLst/>
              <a:ahLst/>
              <a:cxnLst>
                <a:cxn ang="0">
                  <a:pos x="14" y="35"/>
                </a:cxn>
                <a:cxn ang="0">
                  <a:pos x="13" y="33"/>
                </a:cxn>
                <a:cxn ang="0">
                  <a:pos x="13" y="31"/>
                </a:cxn>
                <a:cxn ang="0">
                  <a:pos x="13" y="33"/>
                </a:cxn>
                <a:cxn ang="0">
                  <a:pos x="13" y="35"/>
                </a:cxn>
                <a:cxn ang="0">
                  <a:pos x="14" y="37"/>
                </a:cxn>
                <a:cxn ang="0">
                  <a:pos x="16" y="42"/>
                </a:cxn>
                <a:cxn ang="0">
                  <a:pos x="22" y="49"/>
                </a:cxn>
                <a:cxn ang="0">
                  <a:pos x="24" y="51"/>
                </a:cxn>
                <a:cxn ang="0">
                  <a:pos x="25" y="53"/>
                </a:cxn>
                <a:cxn ang="0">
                  <a:pos x="25" y="53"/>
                </a:cxn>
                <a:cxn ang="0">
                  <a:pos x="24" y="51"/>
                </a:cxn>
                <a:cxn ang="0">
                  <a:pos x="20" y="48"/>
                </a:cxn>
                <a:cxn ang="0">
                  <a:pos x="16" y="44"/>
                </a:cxn>
                <a:cxn ang="0">
                  <a:pos x="14" y="40"/>
                </a:cxn>
                <a:cxn ang="0">
                  <a:pos x="13" y="37"/>
                </a:cxn>
                <a:cxn ang="0">
                  <a:pos x="11" y="35"/>
                </a:cxn>
                <a:cxn ang="0">
                  <a:pos x="9" y="33"/>
                </a:cxn>
                <a:cxn ang="0">
                  <a:pos x="9" y="31"/>
                </a:cxn>
                <a:cxn ang="0">
                  <a:pos x="7" y="29"/>
                </a:cxn>
                <a:cxn ang="0">
                  <a:pos x="5" y="26"/>
                </a:cxn>
                <a:cxn ang="0">
                  <a:pos x="4" y="22"/>
                </a:cxn>
                <a:cxn ang="0">
                  <a:pos x="4" y="20"/>
                </a:cxn>
                <a:cxn ang="0">
                  <a:pos x="4" y="18"/>
                </a:cxn>
                <a:cxn ang="0">
                  <a:pos x="4" y="17"/>
                </a:cxn>
                <a:cxn ang="0">
                  <a:pos x="2" y="18"/>
                </a:cxn>
                <a:cxn ang="0">
                  <a:pos x="2" y="15"/>
                </a:cxn>
                <a:cxn ang="0">
                  <a:pos x="2" y="13"/>
                </a:cxn>
                <a:cxn ang="0">
                  <a:pos x="2" y="11"/>
                </a:cxn>
                <a:cxn ang="0">
                  <a:pos x="0" y="9"/>
                </a:cxn>
                <a:cxn ang="0">
                  <a:pos x="0" y="7"/>
                </a:cxn>
                <a:cxn ang="0">
                  <a:pos x="2" y="7"/>
                </a:cxn>
                <a:cxn ang="0">
                  <a:pos x="2" y="9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4" y="11"/>
                </a:cxn>
                <a:cxn ang="0">
                  <a:pos x="4" y="9"/>
                </a:cxn>
                <a:cxn ang="0">
                  <a:pos x="4" y="7"/>
                </a:cxn>
                <a:cxn ang="0">
                  <a:pos x="2" y="7"/>
                </a:cxn>
                <a:cxn ang="0">
                  <a:pos x="2" y="6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5" y="6"/>
                </a:cxn>
                <a:cxn ang="0">
                  <a:pos x="5" y="4"/>
                </a:cxn>
                <a:cxn ang="0">
                  <a:pos x="7" y="2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11" y="2"/>
                </a:cxn>
                <a:cxn ang="0">
                  <a:pos x="11" y="2"/>
                </a:cxn>
                <a:cxn ang="0">
                  <a:pos x="13" y="2"/>
                </a:cxn>
                <a:cxn ang="0">
                  <a:pos x="13" y="6"/>
                </a:cxn>
                <a:cxn ang="0">
                  <a:pos x="13" y="9"/>
                </a:cxn>
                <a:cxn ang="0">
                  <a:pos x="13" y="11"/>
                </a:cxn>
                <a:cxn ang="0">
                  <a:pos x="11" y="13"/>
                </a:cxn>
                <a:cxn ang="0">
                  <a:pos x="11" y="17"/>
                </a:cxn>
                <a:cxn ang="0">
                  <a:pos x="11" y="24"/>
                </a:cxn>
                <a:cxn ang="0">
                  <a:pos x="13" y="29"/>
                </a:cxn>
                <a:cxn ang="0">
                  <a:pos x="14" y="33"/>
                </a:cxn>
                <a:cxn ang="0">
                  <a:pos x="14" y="37"/>
                </a:cxn>
              </a:cxnLst>
              <a:rect l="0" t="0" r="r" b="b"/>
              <a:pathLst>
                <a:path w="25" h="53">
                  <a:moveTo>
                    <a:pt x="14" y="37"/>
                  </a:moveTo>
                  <a:lnTo>
                    <a:pt x="14" y="37"/>
                  </a:lnTo>
                  <a:lnTo>
                    <a:pt x="14" y="35"/>
                  </a:lnTo>
                  <a:lnTo>
                    <a:pt x="14" y="35"/>
                  </a:lnTo>
                  <a:lnTo>
                    <a:pt x="14" y="33"/>
                  </a:lnTo>
                  <a:lnTo>
                    <a:pt x="13" y="33"/>
                  </a:lnTo>
                  <a:lnTo>
                    <a:pt x="13" y="33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3"/>
                  </a:lnTo>
                  <a:lnTo>
                    <a:pt x="13" y="33"/>
                  </a:lnTo>
                  <a:lnTo>
                    <a:pt x="13" y="33"/>
                  </a:lnTo>
                  <a:lnTo>
                    <a:pt x="13" y="35"/>
                  </a:lnTo>
                  <a:lnTo>
                    <a:pt x="13" y="35"/>
                  </a:lnTo>
                  <a:lnTo>
                    <a:pt x="13" y="35"/>
                  </a:lnTo>
                  <a:lnTo>
                    <a:pt x="14" y="37"/>
                  </a:lnTo>
                  <a:lnTo>
                    <a:pt x="14" y="37"/>
                  </a:lnTo>
                  <a:lnTo>
                    <a:pt x="14" y="39"/>
                  </a:lnTo>
                  <a:lnTo>
                    <a:pt x="16" y="42"/>
                  </a:lnTo>
                  <a:lnTo>
                    <a:pt x="18" y="44"/>
                  </a:lnTo>
                  <a:lnTo>
                    <a:pt x="20" y="48"/>
                  </a:lnTo>
                  <a:lnTo>
                    <a:pt x="22" y="49"/>
                  </a:lnTo>
                  <a:lnTo>
                    <a:pt x="24" y="49"/>
                  </a:lnTo>
                  <a:lnTo>
                    <a:pt x="24" y="51"/>
                  </a:lnTo>
                  <a:lnTo>
                    <a:pt x="24" y="51"/>
                  </a:lnTo>
                  <a:lnTo>
                    <a:pt x="24" y="51"/>
                  </a:lnTo>
                  <a:lnTo>
                    <a:pt x="25" y="51"/>
                  </a:lnTo>
                  <a:lnTo>
                    <a:pt x="25" y="53"/>
                  </a:lnTo>
                  <a:lnTo>
                    <a:pt x="25" y="53"/>
                  </a:lnTo>
                  <a:lnTo>
                    <a:pt x="25" y="53"/>
                  </a:lnTo>
                  <a:lnTo>
                    <a:pt x="25" y="53"/>
                  </a:lnTo>
                  <a:lnTo>
                    <a:pt x="25" y="53"/>
                  </a:lnTo>
                  <a:lnTo>
                    <a:pt x="24" y="53"/>
                  </a:lnTo>
                  <a:lnTo>
                    <a:pt x="24" y="51"/>
                  </a:lnTo>
                  <a:lnTo>
                    <a:pt x="22" y="49"/>
                  </a:lnTo>
                  <a:lnTo>
                    <a:pt x="22" y="49"/>
                  </a:lnTo>
                  <a:lnTo>
                    <a:pt x="20" y="48"/>
                  </a:lnTo>
                  <a:lnTo>
                    <a:pt x="20" y="48"/>
                  </a:lnTo>
                  <a:lnTo>
                    <a:pt x="18" y="46"/>
                  </a:lnTo>
                  <a:lnTo>
                    <a:pt x="16" y="44"/>
                  </a:lnTo>
                  <a:lnTo>
                    <a:pt x="16" y="44"/>
                  </a:lnTo>
                  <a:lnTo>
                    <a:pt x="16" y="42"/>
                  </a:lnTo>
                  <a:lnTo>
                    <a:pt x="14" y="40"/>
                  </a:lnTo>
                  <a:lnTo>
                    <a:pt x="14" y="40"/>
                  </a:lnTo>
                  <a:lnTo>
                    <a:pt x="13" y="39"/>
                  </a:lnTo>
                  <a:lnTo>
                    <a:pt x="13" y="37"/>
                  </a:lnTo>
                  <a:lnTo>
                    <a:pt x="11" y="37"/>
                  </a:lnTo>
                  <a:lnTo>
                    <a:pt x="11" y="35"/>
                  </a:lnTo>
                  <a:lnTo>
                    <a:pt x="11" y="35"/>
                  </a:lnTo>
                  <a:lnTo>
                    <a:pt x="9" y="35"/>
                  </a:lnTo>
                  <a:lnTo>
                    <a:pt x="9" y="35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7" y="31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5" y="28"/>
                  </a:lnTo>
                  <a:lnTo>
                    <a:pt x="5" y="28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5" y="22"/>
                  </a:lnTo>
                  <a:lnTo>
                    <a:pt x="4" y="22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2" y="17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2" y="17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5" y="6"/>
                  </a:lnTo>
                  <a:lnTo>
                    <a:pt x="5" y="6"/>
                  </a:lnTo>
                  <a:lnTo>
                    <a:pt x="5" y="6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7" y="4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7"/>
                  </a:lnTo>
                  <a:lnTo>
                    <a:pt x="13" y="9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1" y="11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5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20"/>
                  </a:lnTo>
                  <a:lnTo>
                    <a:pt x="11" y="22"/>
                  </a:lnTo>
                  <a:lnTo>
                    <a:pt x="11" y="24"/>
                  </a:lnTo>
                  <a:lnTo>
                    <a:pt x="11" y="26"/>
                  </a:lnTo>
                  <a:lnTo>
                    <a:pt x="13" y="28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3" y="31"/>
                  </a:lnTo>
                  <a:lnTo>
                    <a:pt x="14" y="33"/>
                  </a:lnTo>
                  <a:lnTo>
                    <a:pt x="14" y="35"/>
                  </a:lnTo>
                  <a:lnTo>
                    <a:pt x="14" y="35"/>
                  </a:lnTo>
                  <a:lnTo>
                    <a:pt x="14" y="37"/>
                  </a:lnTo>
                  <a:lnTo>
                    <a:pt x="14" y="37"/>
                  </a:lnTo>
                  <a:lnTo>
                    <a:pt x="14" y="3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03"/>
            <p:cNvSpPr>
              <a:spLocks/>
            </p:cNvSpPr>
            <p:nvPr userDrawn="1"/>
          </p:nvSpPr>
          <p:spPr bwMode="auto">
            <a:xfrm>
              <a:off x="7129463" y="3883025"/>
              <a:ext cx="136525" cy="211138"/>
            </a:xfrm>
            <a:custGeom>
              <a:avLst/>
              <a:gdLst/>
              <a:ahLst/>
              <a:cxnLst>
                <a:cxn ang="0">
                  <a:pos x="29" y="38"/>
                </a:cxn>
                <a:cxn ang="0">
                  <a:pos x="28" y="38"/>
                </a:cxn>
                <a:cxn ang="0">
                  <a:pos x="29" y="40"/>
                </a:cxn>
                <a:cxn ang="0">
                  <a:pos x="28" y="42"/>
                </a:cxn>
                <a:cxn ang="0">
                  <a:pos x="26" y="42"/>
                </a:cxn>
                <a:cxn ang="0">
                  <a:pos x="28" y="45"/>
                </a:cxn>
                <a:cxn ang="0">
                  <a:pos x="26" y="47"/>
                </a:cxn>
                <a:cxn ang="0">
                  <a:pos x="28" y="51"/>
                </a:cxn>
                <a:cxn ang="0">
                  <a:pos x="31" y="53"/>
                </a:cxn>
                <a:cxn ang="0">
                  <a:pos x="35" y="53"/>
                </a:cxn>
                <a:cxn ang="0">
                  <a:pos x="39" y="53"/>
                </a:cxn>
                <a:cxn ang="0">
                  <a:pos x="40" y="49"/>
                </a:cxn>
                <a:cxn ang="0">
                  <a:pos x="44" y="49"/>
                </a:cxn>
                <a:cxn ang="0">
                  <a:pos x="44" y="47"/>
                </a:cxn>
                <a:cxn ang="0">
                  <a:pos x="48" y="49"/>
                </a:cxn>
                <a:cxn ang="0">
                  <a:pos x="49" y="51"/>
                </a:cxn>
                <a:cxn ang="0">
                  <a:pos x="53" y="62"/>
                </a:cxn>
                <a:cxn ang="0">
                  <a:pos x="51" y="69"/>
                </a:cxn>
                <a:cxn ang="0">
                  <a:pos x="51" y="73"/>
                </a:cxn>
                <a:cxn ang="0">
                  <a:pos x="51" y="75"/>
                </a:cxn>
                <a:cxn ang="0">
                  <a:pos x="53" y="78"/>
                </a:cxn>
                <a:cxn ang="0">
                  <a:pos x="53" y="80"/>
                </a:cxn>
                <a:cxn ang="0">
                  <a:pos x="53" y="82"/>
                </a:cxn>
                <a:cxn ang="0">
                  <a:pos x="55" y="84"/>
                </a:cxn>
                <a:cxn ang="0">
                  <a:pos x="57" y="89"/>
                </a:cxn>
                <a:cxn ang="0">
                  <a:pos x="57" y="93"/>
                </a:cxn>
                <a:cxn ang="0">
                  <a:pos x="59" y="97"/>
                </a:cxn>
                <a:cxn ang="0">
                  <a:pos x="62" y="102"/>
                </a:cxn>
                <a:cxn ang="0">
                  <a:pos x="64" y="106"/>
                </a:cxn>
                <a:cxn ang="0">
                  <a:pos x="68" y="113"/>
                </a:cxn>
                <a:cxn ang="0">
                  <a:pos x="71" y="117"/>
                </a:cxn>
                <a:cxn ang="0">
                  <a:pos x="77" y="120"/>
                </a:cxn>
                <a:cxn ang="0">
                  <a:pos x="77" y="124"/>
                </a:cxn>
                <a:cxn ang="0">
                  <a:pos x="82" y="128"/>
                </a:cxn>
                <a:cxn ang="0">
                  <a:pos x="86" y="131"/>
                </a:cxn>
                <a:cxn ang="0">
                  <a:pos x="82" y="128"/>
                </a:cxn>
                <a:cxn ang="0">
                  <a:pos x="66" y="108"/>
                </a:cxn>
                <a:cxn ang="0">
                  <a:pos x="55" y="80"/>
                </a:cxn>
                <a:cxn ang="0">
                  <a:pos x="51" y="71"/>
                </a:cxn>
                <a:cxn ang="0">
                  <a:pos x="59" y="66"/>
                </a:cxn>
                <a:cxn ang="0">
                  <a:pos x="55" y="58"/>
                </a:cxn>
                <a:cxn ang="0">
                  <a:pos x="44" y="45"/>
                </a:cxn>
                <a:cxn ang="0">
                  <a:pos x="29" y="31"/>
                </a:cxn>
                <a:cxn ang="0">
                  <a:pos x="15" y="16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2" y="5"/>
                </a:cxn>
                <a:cxn ang="0">
                  <a:pos x="4" y="7"/>
                </a:cxn>
                <a:cxn ang="0">
                  <a:pos x="7" y="11"/>
                </a:cxn>
                <a:cxn ang="0">
                  <a:pos x="15" y="16"/>
                </a:cxn>
                <a:cxn ang="0">
                  <a:pos x="20" y="22"/>
                </a:cxn>
                <a:cxn ang="0">
                  <a:pos x="24" y="25"/>
                </a:cxn>
                <a:cxn ang="0">
                  <a:pos x="28" y="29"/>
                </a:cxn>
                <a:cxn ang="0">
                  <a:pos x="29" y="33"/>
                </a:cxn>
                <a:cxn ang="0">
                  <a:pos x="31" y="35"/>
                </a:cxn>
                <a:cxn ang="0">
                  <a:pos x="37" y="38"/>
                </a:cxn>
                <a:cxn ang="0">
                  <a:pos x="40" y="42"/>
                </a:cxn>
                <a:cxn ang="0">
                  <a:pos x="39" y="42"/>
                </a:cxn>
              </a:cxnLst>
              <a:rect l="0" t="0" r="r" b="b"/>
              <a:pathLst>
                <a:path w="86" h="133">
                  <a:moveTo>
                    <a:pt x="40" y="44"/>
                  </a:moveTo>
                  <a:lnTo>
                    <a:pt x="40" y="44"/>
                  </a:lnTo>
                  <a:lnTo>
                    <a:pt x="39" y="44"/>
                  </a:lnTo>
                  <a:lnTo>
                    <a:pt x="37" y="42"/>
                  </a:lnTo>
                  <a:lnTo>
                    <a:pt x="35" y="42"/>
                  </a:lnTo>
                  <a:lnTo>
                    <a:pt x="35" y="42"/>
                  </a:lnTo>
                  <a:lnTo>
                    <a:pt x="33" y="42"/>
                  </a:lnTo>
                  <a:lnTo>
                    <a:pt x="33" y="40"/>
                  </a:lnTo>
                  <a:lnTo>
                    <a:pt x="29" y="38"/>
                  </a:lnTo>
                  <a:lnTo>
                    <a:pt x="28" y="36"/>
                  </a:lnTo>
                  <a:lnTo>
                    <a:pt x="26" y="36"/>
                  </a:lnTo>
                  <a:lnTo>
                    <a:pt x="26" y="36"/>
                  </a:lnTo>
                  <a:lnTo>
                    <a:pt x="26" y="36"/>
                  </a:lnTo>
                  <a:lnTo>
                    <a:pt x="26" y="36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9" y="38"/>
                  </a:lnTo>
                  <a:lnTo>
                    <a:pt x="29" y="38"/>
                  </a:lnTo>
                  <a:lnTo>
                    <a:pt x="29" y="38"/>
                  </a:lnTo>
                  <a:lnTo>
                    <a:pt x="29" y="40"/>
                  </a:lnTo>
                  <a:lnTo>
                    <a:pt x="29" y="40"/>
                  </a:lnTo>
                  <a:lnTo>
                    <a:pt x="29" y="40"/>
                  </a:lnTo>
                  <a:lnTo>
                    <a:pt x="29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6" y="44"/>
                  </a:lnTo>
                  <a:lnTo>
                    <a:pt x="26" y="44"/>
                  </a:lnTo>
                  <a:lnTo>
                    <a:pt x="26" y="42"/>
                  </a:lnTo>
                  <a:lnTo>
                    <a:pt x="26" y="42"/>
                  </a:lnTo>
                  <a:lnTo>
                    <a:pt x="24" y="44"/>
                  </a:lnTo>
                  <a:lnTo>
                    <a:pt x="24" y="44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26" y="44"/>
                  </a:lnTo>
                  <a:lnTo>
                    <a:pt x="26" y="44"/>
                  </a:lnTo>
                  <a:lnTo>
                    <a:pt x="28" y="44"/>
                  </a:lnTo>
                  <a:lnTo>
                    <a:pt x="28" y="45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8" y="47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51"/>
                  </a:lnTo>
                  <a:lnTo>
                    <a:pt x="28" y="51"/>
                  </a:lnTo>
                  <a:lnTo>
                    <a:pt x="28" y="51"/>
                  </a:lnTo>
                  <a:lnTo>
                    <a:pt x="28" y="51"/>
                  </a:lnTo>
                  <a:lnTo>
                    <a:pt x="28" y="51"/>
                  </a:lnTo>
                  <a:lnTo>
                    <a:pt x="28" y="51"/>
                  </a:lnTo>
                  <a:lnTo>
                    <a:pt x="29" y="51"/>
                  </a:lnTo>
                  <a:lnTo>
                    <a:pt x="29" y="51"/>
                  </a:lnTo>
                  <a:lnTo>
                    <a:pt x="29" y="53"/>
                  </a:lnTo>
                  <a:lnTo>
                    <a:pt x="29" y="53"/>
                  </a:lnTo>
                  <a:lnTo>
                    <a:pt x="31" y="53"/>
                  </a:lnTo>
                  <a:lnTo>
                    <a:pt x="31" y="53"/>
                  </a:lnTo>
                  <a:lnTo>
                    <a:pt x="31" y="53"/>
                  </a:lnTo>
                  <a:lnTo>
                    <a:pt x="33" y="51"/>
                  </a:lnTo>
                  <a:lnTo>
                    <a:pt x="33" y="51"/>
                  </a:lnTo>
                  <a:lnTo>
                    <a:pt x="33" y="51"/>
                  </a:lnTo>
                  <a:lnTo>
                    <a:pt x="33" y="51"/>
                  </a:lnTo>
                  <a:lnTo>
                    <a:pt x="35" y="53"/>
                  </a:lnTo>
                  <a:lnTo>
                    <a:pt x="35" y="53"/>
                  </a:lnTo>
                  <a:lnTo>
                    <a:pt x="35" y="53"/>
                  </a:lnTo>
                  <a:lnTo>
                    <a:pt x="35" y="53"/>
                  </a:lnTo>
                  <a:lnTo>
                    <a:pt x="35" y="53"/>
                  </a:lnTo>
                  <a:lnTo>
                    <a:pt x="35" y="51"/>
                  </a:lnTo>
                  <a:lnTo>
                    <a:pt x="37" y="51"/>
                  </a:lnTo>
                  <a:lnTo>
                    <a:pt x="37" y="51"/>
                  </a:lnTo>
                  <a:lnTo>
                    <a:pt x="37" y="53"/>
                  </a:lnTo>
                  <a:lnTo>
                    <a:pt x="37" y="53"/>
                  </a:lnTo>
                  <a:lnTo>
                    <a:pt x="39" y="53"/>
                  </a:lnTo>
                  <a:lnTo>
                    <a:pt x="39" y="53"/>
                  </a:lnTo>
                  <a:lnTo>
                    <a:pt x="40" y="53"/>
                  </a:lnTo>
                  <a:lnTo>
                    <a:pt x="40" y="51"/>
                  </a:lnTo>
                  <a:lnTo>
                    <a:pt x="40" y="51"/>
                  </a:lnTo>
                  <a:lnTo>
                    <a:pt x="40" y="51"/>
                  </a:lnTo>
                  <a:lnTo>
                    <a:pt x="40" y="51"/>
                  </a:lnTo>
                  <a:lnTo>
                    <a:pt x="40" y="51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40" y="47"/>
                  </a:lnTo>
                  <a:lnTo>
                    <a:pt x="40" y="47"/>
                  </a:lnTo>
                  <a:lnTo>
                    <a:pt x="40" y="49"/>
                  </a:lnTo>
                  <a:lnTo>
                    <a:pt x="42" y="49"/>
                  </a:lnTo>
                  <a:lnTo>
                    <a:pt x="42" y="47"/>
                  </a:lnTo>
                  <a:lnTo>
                    <a:pt x="42" y="47"/>
                  </a:lnTo>
                  <a:lnTo>
                    <a:pt x="42" y="47"/>
                  </a:lnTo>
                  <a:lnTo>
                    <a:pt x="44" y="47"/>
                  </a:lnTo>
                  <a:lnTo>
                    <a:pt x="44" y="49"/>
                  </a:lnTo>
                  <a:lnTo>
                    <a:pt x="44" y="49"/>
                  </a:lnTo>
                  <a:lnTo>
                    <a:pt x="46" y="49"/>
                  </a:lnTo>
                  <a:lnTo>
                    <a:pt x="46" y="49"/>
                  </a:lnTo>
                  <a:lnTo>
                    <a:pt x="46" y="47"/>
                  </a:lnTo>
                  <a:lnTo>
                    <a:pt x="46" y="47"/>
                  </a:lnTo>
                  <a:lnTo>
                    <a:pt x="44" y="47"/>
                  </a:lnTo>
                  <a:lnTo>
                    <a:pt x="44" y="47"/>
                  </a:lnTo>
                  <a:lnTo>
                    <a:pt x="44" y="47"/>
                  </a:lnTo>
                  <a:lnTo>
                    <a:pt x="44" y="47"/>
                  </a:lnTo>
                  <a:lnTo>
                    <a:pt x="44" y="47"/>
                  </a:lnTo>
                  <a:lnTo>
                    <a:pt x="46" y="47"/>
                  </a:lnTo>
                  <a:lnTo>
                    <a:pt x="46" y="47"/>
                  </a:lnTo>
                  <a:lnTo>
                    <a:pt x="48" y="47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9" y="51"/>
                  </a:lnTo>
                  <a:lnTo>
                    <a:pt x="49" y="51"/>
                  </a:lnTo>
                  <a:lnTo>
                    <a:pt x="49" y="51"/>
                  </a:lnTo>
                  <a:lnTo>
                    <a:pt x="49" y="51"/>
                  </a:lnTo>
                  <a:lnTo>
                    <a:pt x="49" y="53"/>
                  </a:lnTo>
                  <a:lnTo>
                    <a:pt x="49" y="53"/>
                  </a:lnTo>
                  <a:lnTo>
                    <a:pt x="49" y="53"/>
                  </a:lnTo>
                  <a:lnTo>
                    <a:pt x="51" y="53"/>
                  </a:lnTo>
                  <a:lnTo>
                    <a:pt x="51" y="53"/>
                  </a:lnTo>
                  <a:lnTo>
                    <a:pt x="51" y="53"/>
                  </a:lnTo>
                  <a:lnTo>
                    <a:pt x="51" y="55"/>
                  </a:lnTo>
                  <a:lnTo>
                    <a:pt x="51" y="62"/>
                  </a:lnTo>
                  <a:lnTo>
                    <a:pt x="53" y="62"/>
                  </a:lnTo>
                  <a:lnTo>
                    <a:pt x="51" y="64"/>
                  </a:lnTo>
                  <a:lnTo>
                    <a:pt x="51" y="66"/>
                  </a:lnTo>
                  <a:lnTo>
                    <a:pt x="51" y="66"/>
                  </a:lnTo>
                  <a:lnTo>
                    <a:pt x="51" y="66"/>
                  </a:lnTo>
                  <a:lnTo>
                    <a:pt x="51" y="66"/>
                  </a:lnTo>
                  <a:lnTo>
                    <a:pt x="51" y="67"/>
                  </a:lnTo>
                  <a:lnTo>
                    <a:pt x="53" y="67"/>
                  </a:lnTo>
                  <a:lnTo>
                    <a:pt x="53" y="69"/>
                  </a:lnTo>
                  <a:lnTo>
                    <a:pt x="51" y="69"/>
                  </a:lnTo>
                  <a:lnTo>
                    <a:pt x="51" y="69"/>
                  </a:lnTo>
                  <a:lnTo>
                    <a:pt x="51" y="69"/>
                  </a:lnTo>
                  <a:lnTo>
                    <a:pt x="51" y="71"/>
                  </a:lnTo>
                  <a:lnTo>
                    <a:pt x="51" y="71"/>
                  </a:lnTo>
                  <a:lnTo>
                    <a:pt x="51" y="71"/>
                  </a:lnTo>
                  <a:lnTo>
                    <a:pt x="51" y="71"/>
                  </a:lnTo>
                  <a:lnTo>
                    <a:pt x="51" y="73"/>
                  </a:lnTo>
                  <a:lnTo>
                    <a:pt x="51" y="73"/>
                  </a:lnTo>
                  <a:lnTo>
                    <a:pt x="51" y="73"/>
                  </a:lnTo>
                  <a:lnTo>
                    <a:pt x="53" y="73"/>
                  </a:lnTo>
                  <a:lnTo>
                    <a:pt x="53" y="73"/>
                  </a:lnTo>
                  <a:lnTo>
                    <a:pt x="51" y="73"/>
                  </a:lnTo>
                  <a:lnTo>
                    <a:pt x="51" y="73"/>
                  </a:lnTo>
                  <a:lnTo>
                    <a:pt x="51" y="73"/>
                  </a:lnTo>
                  <a:lnTo>
                    <a:pt x="51" y="73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3" y="75"/>
                  </a:lnTo>
                  <a:lnTo>
                    <a:pt x="53" y="77"/>
                  </a:lnTo>
                  <a:lnTo>
                    <a:pt x="53" y="77"/>
                  </a:lnTo>
                  <a:lnTo>
                    <a:pt x="53" y="77"/>
                  </a:lnTo>
                  <a:lnTo>
                    <a:pt x="53" y="77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5" y="80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1" y="80"/>
                  </a:lnTo>
                  <a:lnTo>
                    <a:pt x="51" y="80"/>
                  </a:lnTo>
                  <a:lnTo>
                    <a:pt x="51" y="80"/>
                  </a:lnTo>
                  <a:lnTo>
                    <a:pt x="51" y="80"/>
                  </a:lnTo>
                  <a:lnTo>
                    <a:pt x="53" y="82"/>
                  </a:lnTo>
                  <a:lnTo>
                    <a:pt x="53" y="82"/>
                  </a:lnTo>
                  <a:lnTo>
                    <a:pt x="53" y="82"/>
                  </a:lnTo>
                  <a:lnTo>
                    <a:pt x="53" y="82"/>
                  </a:lnTo>
                  <a:lnTo>
                    <a:pt x="53" y="82"/>
                  </a:lnTo>
                  <a:lnTo>
                    <a:pt x="55" y="82"/>
                  </a:lnTo>
                  <a:lnTo>
                    <a:pt x="55" y="82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6"/>
                  </a:lnTo>
                  <a:lnTo>
                    <a:pt x="55" y="86"/>
                  </a:lnTo>
                  <a:lnTo>
                    <a:pt x="55" y="86"/>
                  </a:lnTo>
                  <a:lnTo>
                    <a:pt x="57" y="88"/>
                  </a:lnTo>
                  <a:lnTo>
                    <a:pt x="57" y="88"/>
                  </a:lnTo>
                  <a:lnTo>
                    <a:pt x="57" y="88"/>
                  </a:lnTo>
                  <a:lnTo>
                    <a:pt x="57" y="88"/>
                  </a:lnTo>
                  <a:lnTo>
                    <a:pt x="57" y="89"/>
                  </a:lnTo>
                  <a:lnTo>
                    <a:pt x="57" y="89"/>
                  </a:lnTo>
                  <a:lnTo>
                    <a:pt x="57" y="89"/>
                  </a:lnTo>
                  <a:lnTo>
                    <a:pt x="57" y="91"/>
                  </a:lnTo>
                  <a:lnTo>
                    <a:pt x="57" y="91"/>
                  </a:lnTo>
                  <a:lnTo>
                    <a:pt x="57" y="91"/>
                  </a:lnTo>
                  <a:lnTo>
                    <a:pt x="57" y="91"/>
                  </a:lnTo>
                  <a:lnTo>
                    <a:pt x="57" y="93"/>
                  </a:lnTo>
                  <a:lnTo>
                    <a:pt x="57" y="93"/>
                  </a:lnTo>
                  <a:lnTo>
                    <a:pt x="57" y="93"/>
                  </a:lnTo>
                  <a:lnTo>
                    <a:pt x="57" y="93"/>
                  </a:lnTo>
                  <a:lnTo>
                    <a:pt x="57" y="95"/>
                  </a:lnTo>
                  <a:lnTo>
                    <a:pt x="57" y="95"/>
                  </a:lnTo>
                  <a:lnTo>
                    <a:pt x="57" y="95"/>
                  </a:lnTo>
                  <a:lnTo>
                    <a:pt x="57" y="95"/>
                  </a:lnTo>
                  <a:lnTo>
                    <a:pt x="59" y="97"/>
                  </a:lnTo>
                  <a:lnTo>
                    <a:pt x="59" y="97"/>
                  </a:lnTo>
                  <a:lnTo>
                    <a:pt x="59" y="97"/>
                  </a:lnTo>
                  <a:lnTo>
                    <a:pt x="59" y="97"/>
                  </a:lnTo>
                  <a:lnTo>
                    <a:pt x="59" y="97"/>
                  </a:lnTo>
                  <a:lnTo>
                    <a:pt x="59" y="98"/>
                  </a:lnTo>
                  <a:lnTo>
                    <a:pt x="59" y="98"/>
                  </a:lnTo>
                  <a:lnTo>
                    <a:pt x="60" y="100"/>
                  </a:lnTo>
                  <a:lnTo>
                    <a:pt x="60" y="100"/>
                  </a:lnTo>
                  <a:lnTo>
                    <a:pt x="60" y="100"/>
                  </a:lnTo>
                  <a:lnTo>
                    <a:pt x="60" y="102"/>
                  </a:lnTo>
                  <a:lnTo>
                    <a:pt x="62" y="102"/>
                  </a:lnTo>
                  <a:lnTo>
                    <a:pt x="62" y="102"/>
                  </a:lnTo>
                  <a:lnTo>
                    <a:pt x="60" y="104"/>
                  </a:lnTo>
                  <a:lnTo>
                    <a:pt x="62" y="104"/>
                  </a:lnTo>
                  <a:lnTo>
                    <a:pt x="62" y="104"/>
                  </a:lnTo>
                  <a:lnTo>
                    <a:pt x="62" y="104"/>
                  </a:lnTo>
                  <a:lnTo>
                    <a:pt x="62" y="104"/>
                  </a:lnTo>
                  <a:lnTo>
                    <a:pt x="62" y="104"/>
                  </a:lnTo>
                  <a:lnTo>
                    <a:pt x="64" y="106"/>
                  </a:lnTo>
                  <a:lnTo>
                    <a:pt x="64" y="106"/>
                  </a:lnTo>
                  <a:lnTo>
                    <a:pt x="64" y="106"/>
                  </a:lnTo>
                  <a:lnTo>
                    <a:pt x="64" y="108"/>
                  </a:lnTo>
                  <a:lnTo>
                    <a:pt x="64" y="109"/>
                  </a:lnTo>
                  <a:lnTo>
                    <a:pt x="66" y="109"/>
                  </a:lnTo>
                  <a:lnTo>
                    <a:pt x="66" y="109"/>
                  </a:lnTo>
                  <a:lnTo>
                    <a:pt x="66" y="109"/>
                  </a:lnTo>
                  <a:lnTo>
                    <a:pt x="66" y="111"/>
                  </a:lnTo>
                  <a:lnTo>
                    <a:pt x="68" y="111"/>
                  </a:lnTo>
                  <a:lnTo>
                    <a:pt x="68" y="111"/>
                  </a:lnTo>
                  <a:lnTo>
                    <a:pt x="68" y="113"/>
                  </a:lnTo>
                  <a:lnTo>
                    <a:pt x="68" y="113"/>
                  </a:lnTo>
                  <a:lnTo>
                    <a:pt x="70" y="113"/>
                  </a:lnTo>
                  <a:lnTo>
                    <a:pt x="70" y="115"/>
                  </a:lnTo>
                  <a:lnTo>
                    <a:pt x="70" y="115"/>
                  </a:lnTo>
                  <a:lnTo>
                    <a:pt x="70" y="115"/>
                  </a:lnTo>
                  <a:lnTo>
                    <a:pt x="71" y="115"/>
                  </a:lnTo>
                  <a:lnTo>
                    <a:pt x="71" y="117"/>
                  </a:lnTo>
                  <a:lnTo>
                    <a:pt x="71" y="117"/>
                  </a:lnTo>
                  <a:lnTo>
                    <a:pt x="71" y="117"/>
                  </a:lnTo>
                  <a:lnTo>
                    <a:pt x="73" y="119"/>
                  </a:lnTo>
                  <a:lnTo>
                    <a:pt x="73" y="119"/>
                  </a:lnTo>
                  <a:lnTo>
                    <a:pt x="75" y="119"/>
                  </a:lnTo>
                  <a:lnTo>
                    <a:pt x="75" y="120"/>
                  </a:lnTo>
                  <a:lnTo>
                    <a:pt x="75" y="120"/>
                  </a:lnTo>
                  <a:lnTo>
                    <a:pt x="75" y="120"/>
                  </a:lnTo>
                  <a:lnTo>
                    <a:pt x="75" y="120"/>
                  </a:lnTo>
                  <a:lnTo>
                    <a:pt x="75" y="120"/>
                  </a:lnTo>
                  <a:lnTo>
                    <a:pt x="77" y="120"/>
                  </a:lnTo>
                  <a:lnTo>
                    <a:pt x="77" y="122"/>
                  </a:lnTo>
                  <a:lnTo>
                    <a:pt x="77" y="122"/>
                  </a:lnTo>
                  <a:lnTo>
                    <a:pt x="77" y="122"/>
                  </a:lnTo>
                  <a:lnTo>
                    <a:pt x="77" y="122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9" y="126"/>
                  </a:lnTo>
                  <a:lnTo>
                    <a:pt x="79" y="126"/>
                  </a:lnTo>
                  <a:lnTo>
                    <a:pt x="79" y="126"/>
                  </a:lnTo>
                  <a:lnTo>
                    <a:pt x="81" y="126"/>
                  </a:lnTo>
                  <a:lnTo>
                    <a:pt x="81" y="126"/>
                  </a:lnTo>
                  <a:lnTo>
                    <a:pt x="81" y="128"/>
                  </a:lnTo>
                  <a:lnTo>
                    <a:pt x="82" y="128"/>
                  </a:lnTo>
                  <a:lnTo>
                    <a:pt x="82" y="130"/>
                  </a:lnTo>
                  <a:lnTo>
                    <a:pt x="84" y="130"/>
                  </a:lnTo>
                  <a:lnTo>
                    <a:pt x="84" y="131"/>
                  </a:lnTo>
                  <a:lnTo>
                    <a:pt x="84" y="131"/>
                  </a:lnTo>
                  <a:lnTo>
                    <a:pt x="84" y="131"/>
                  </a:lnTo>
                  <a:lnTo>
                    <a:pt x="84" y="131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6" y="133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6" y="130"/>
                  </a:lnTo>
                  <a:lnTo>
                    <a:pt x="84" y="130"/>
                  </a:lnTo>
                  <a:lnTo>
                    <a:pt x="82" y="128"/>
                  </a:lnTo>
                  <a:lnTo>
                    <a:pt x="82" y="126"/>
                  </a:lnTo>
                  <a:lnTo>
                    <a:pt x="79" y="122"/>
                  </a:lnTo>
                  <a:lnTo>
                    <a:pt x="77" y="120"/>
                  </a:lnTo>
                  <a:lnTo>
                    <a:pt x="75" y="117"/>
                  </a:lnTo>
                  <a:lnTo>
                    <a:pt x="73" y="117"/>
                  </a:lnTo>
                  <a:lnTo>
                    <a:pt x="71" y="115"/>
                  </a:lnTo>
                  <a:lnTo>
                    <a:pt x="70" y="113"/>
                  </a:lnTo>
                  <a:lnTo>
                    <a:pt x="68" y="111"/>
                  </a:lnTo>
                  <a:lnTo>
                    <a:pt x="66" y="108"/>
                  </a:lnTo>
                  <a:lnTo>
                    <a:pt x="64" y="104"/>
                  </a:lnTo>
                  <a:lnTo>
                    <a:pt x="62" y="102"/>
                  </a:lnTo>
                  <a:lnTo>
                    <a:pt x="62" y="100"/>
                  </a:lnTo>
                  <a:lnTo>
                    <a:pt x="60" y="97"/>
                  </a:lnTo>
                  <a:lnTo>
                    <a:pt x="59" y="95"/>
                  </a:lnTo>
                  <a:lnTo>
                    <a:pt x="59" y="91"/>
                  </a:lnTo>
                  <a:lnTo>
                    <a:pt x="57" y="88"/>
                  </a:lnTo>
                  <a:lnTo>
                    <a:pt x="57" y="84"/>
                  </a:lnTo>
                  <a:lnTo>
                    <a:pt x="55" y="80"/>
                  </a:lnTo>
                  <a:lnTo>
                    <a:pt x="55" y="78"/>
                  </a:lnTo>
                  <a:lnTo>
                    <a:pt x="55" y="75"/>
                  </a:lnTo>
                  <a:lnTo>
                    <a:pt x="55" y="73"/>
                  </a:lnTo>
                  <a:lnTo>
                    <a:pt x="55" y="71"/>
                  </a:lnTo>
                  <a:lnTo>
                    <a:pt x="53" y="71"/>
                  </a:lnTo>
                  <a:lnTo>
                    <a:pt x="53" y="71"/>
                  </a:lnTo>
                  <a:lnTo>
                    <a:pt x="51" y="71"/>
                  </a:lnTo>
                  <a:lnTo>
                    <a:pt x="51" y="71"/>
                  </a:lnTo>
                  <a:lnTo>
                    <a:pt x="51" y="71"/>
                  </a:lnTo>
                  <a:lnTo>
                    <a:pt x="53" y="71"/>
                  </a:lnTo>
                  <a:lnTo>
                    <a:pt x="53" y="71"/>
                  </a:lnTo>
                  <a:lnTo>
                    <a:pt x="55" y="71"/>
                  </a:lnTo>
                  <a:lnTo>
                    <a:pt x="55" y="71"/>
                  </a:lnTo>
                  <a:lnTo>
                    <a:pt x="55" y="69"/>
                  </a:lnTo>
                  <a:lnTo>
                    <a:pt x="55" y="69"/>
                  </a:lnTo>
                  <a:lnTo>
                    <a:pt x="57" y="67"/>
                  </a:lnTo>
                  <a:lnTo>
                    <a:pt x="57" y="66"/>
                  </a:lnTo>
                  <a:lnTo>
                    <a:pt x="59" y="66"/>
                  </a:lnTo>
                  <a:lnTo>
                    <a:pt x="60" y="64"/>
                  </a:lnTo>
                  <a:lnTo>
                    <a:pt x="60" y="64"/>
                  </a:lnTo>
                  <a:lnTo>
                    <a:pt x="59" y="62"/>
                  </a:lnTo>
                  <a:lnTo>
                    <a:pt x="59" y="62"/>
                  </a:lnTo>
                  <a:lnTo>
                    <a:pt x="59" y="62"/>
                  </a:lnTo>
                  <a:lnTo>
                    <a:pt x="59" y="60"/>
                  </a:lnTo>
                  <a:lnTo>
                    <a:pt x="57" y="60"/>
                  </a:lnTo>
                  <a:lnTo>
                    <a:pt x="55" y="60"/>
                  </a:lnTo>
                  <a:lnTo>
                    <a:pt x="55" y="58"/>
                  </a:lnTo>
                  <a:lnTo>
                    <a:pt x="55" y="56"/>
                  </a:lnTo>
                  <a:lnTo>
                    <a:pt x="53" y="55"/>
                  </a:lnTo>
                  <a:lnTo>
                    <a:pt x="51" y="51"/>
                  </a:lnTo>
                  <a:lnTo>
                    <a:pt x="51" y="51"/>
                  </a:lnTo>
                  <a:lnTo>
                    <a:pt x="49" y="49"/>
                  </a:lnTo>
                  <a:lnTo>
                    <a:pt x="49" y="47"/>
                  </a:lnTo>
                  <a:lnTo>
                    <a:pt x="48" y="47"/>
                  </a:lnTo>
                  <a:lnTo>
                    <a:pt x="46" y="45"/>
                  </a:lnTo>
                  <a:lnTo>
                    <a:pt x="44" y="45"/>
                  </a:lnTo>
                  <a:lnTo>
                    <a:pt x="42" y="44"/>
                  </a:lnTo>
                  <a:lnTo>
                    <a:pt x="42" y="42"/>
                  </a:lnTo>
                  <a:lnTo>
                    <a:pt x="40" y="40"/>
                  </a:lnTo>
                  <a:lnTo>
                    <a:pt x="39" y="40"/>
                  </a:lnTo>
                  <a:lnTo>
                    <a:pt x="39" y="38"/>
                  </a:lnTo>
                  <a:lnTo>
                    <a:pt x="35" y="36"/>
                  </a:lnTo>
                  <a:lnTo>
                    <a:pt x="33" y="36"/>
                  </a:lnTo>
                  <a:lnTo>
                    <a:pt x="33" y="35"/>
                  </a:lnTo>
                  <a:lnTo>
                    <a:pt x="29" y="31"/>
                  </a:lnTo>
                  <a:lnTo>
                    <a:pt x="29" y="31"/>
                  </a:lnTo>
                  <a:lnTo>
                    <a:pt x="28" y="29"/>
                  </a:lnTo>
                  <a:lnTo>
                    <a:pt x="26" y="27"/>
                  </a:lnTo>
                  <a:lnTo>
                    <a:pt x="26" y="25"/>
                  </a:lnTo>
                  <a:lnTo>
                    <a:pt x="24" y="25"/>
                  </a:lnTo>
                  <a:lnTo>
                    <a:pt x="22" y="24"/>
                  </a:lnTo>
                  <a:lnTo>
                    <a:pt x="20" y="22"/>
                  </a:lnTo>
                  <a:lnTo>
                    <a:pt x="18" y="20"/>
                  </a:lnTo>
                  <a:lnTo>
                    <a:pt x="15" y="16"/>
                  </a:lnTo>
                  <a:lnTo>
                    <a:pt x="13" y="14"/>
                  </a:lnTo>
                  <a:lnTo>
                    <a:pt x="13" y="13"/>
                  </a:lnTo>
                  <a:lnTo>
                    <a:pt x="11" y="11"/>
                  </a:lnTo>
                  <a:lnTo>
                    <a:pt x="9" y="9"/>
                  </a:lnTo>
                  <a:lnTo>
                    <a:pt x="7" y="9"/>
                  </a:lnTo>
                  <a:lnTo>
                    <a:pt x="6" y="7"/>
                  </a:lnTo>
                  <a:lnTo>
                    <a:pt x="4" y="5"/>
                  </a:lnTo>
                  <a:lnTo>
                    <a:pt x="2" y="3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9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9" y="11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3" y="14"/>
                  </a:lnTo>
                  <a:lnTo>
                    <a:pt x="13" y="16"/>
                  </a:lnTo>
                  <a:lnTo>
                    <a:pt x="15" y="16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8" y="20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2" y="24"/>
                  </a:lnTo>
                  <a:lnTo>
                    <a:pt x="22" y="25"/>
                  </a:lnTo>
                  <a:lnTo>
                    <a:pt x="22" y="24"/>
                  </a:lnTo>
                  <a:lnTo>
                    <a:pt x="22" y="24"/>
                  </a:lnTo>
                  <a:lnTo>
                    <a:pt x="22" y="25"/>
                  </a:lnTo>
                  <a:lnTo>
                    <a:pt x="22" y="25"/>
                  </a:lnTo>
                  <a:lnTo>
                    <a:pt x="24" y="25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6" y="27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8" y="29"/>
                  </a:lnTo>
                  <a:lnTo>
                    <a:pt x="28" y="29"/>
                  </a:lnTo>
                  <a:lnTo>
                    <a:pt x="28" y="31"/>
                  </a:lnTo>
                  <a:lnTo>
                    <a:pt x="28" y="31"/>
                  </a:lnTo>
                  <a:lnTo>
                    <a:pt x="28" y="31"/>
                  </a:lnTo>
                  <a:lnTo>
                    <a:pt x="29" y="31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31" y="33"/>
                  </a:lnTo>
                  <a:lnTo>
                    <a:pt x="31" y="33"/>
                  </a:lnTo>
                  <a:lnTo>
                    <a:pt x="31" y="35"/>
                  </a:lnTo>
                  <a:lnTo>
                    <a:pt x="31" y="35"/>
                  </a:lnTo>
                  <a:lnTo>
                    <a:pt x="31" y="35"/>
                  </a:lnTo>
                  <a:lnTo>
                    <a:pt x="33" y="35"/>
                  </a:lnTo>
                  <a:lnTo>
                    <a:pt x="33" y="35"/>
                  </a:lnTo>
                  <a:lnTo>
                    <a:pt x="33" y="36"/>
                  </a:lnTo>
                  <a:lnTo>
                    <a:pt x="33" y="36"/>
                  </a:lnTo>
                  <a:lnTo>
                    <a:pt x="33" y="36"/>
                  </a:lnTo>
                  <a:lnTo>
                    <a:pt x="35" y="36"/>
                  </a:lnTo>
                  <a:lnTo>
                    <a:pt x="35" y="38"/>
                  </a:lnTo>
                  <a:lnTo>
                    <a:pt x="37" y="38"/>
                  </a:lnTo>
                  <a:lnTo>
                    <a:pt x="37" y="40"/>
                  </a:lnTo>
                  <a:lnTo>
                    <a:pt x="39" y="40"/>
                  </a:lnTo>
                  <a:lnTo>
                    <a:pt x="39" y="40"/>
                  </a:lnTo>
                  <a:lnTo>
                    <a:pt x="39" y="42"/>
                  </a:lnTo>
                  <a:lnTo>
                    <a:pt x="39" y="42"/>
                  </a:lnTo>
                  <a:lnTo>
                    <a:pt x="39" y="42"/>
                  </a:lnTo>
                  <a:lnTo>
                    <a:pt x="39" y="42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39" y="42"/>
                  </a:lnTo>
                  <a:lnTo>
                    <a:pt x="39" y="42"/>
                  </a:lnTo>
                  <a:lnTo>
                    <a:pt x="39" y="42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40" y="4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04"/>
            <p:cNvSpPr>
              <a:spLocks/>
            </p:cNvSpPr>
            <p:nvPr userDrawn="1"/>
          </p:nvSpPr>
          <p:spPr bwMode="auto">
            <a:xfrm>
              <a:off x="7385050" y="4564063"/>
              <a:ext cx="41275" cy="93663"/>
            </a:xfrm>
            <a:custGeom>
              <a:avLst/>
              <a:gdLst/>
              <a:ahLst/>
              <a:cxnLst>
                <a:cxn ang="0">
                  <a:pos x="2" y="59"/>
                </a:cxn>
                <a:cxn ang="0">
                  <a:pos x="4" y="57"/>
                </a:cxn>
                <a:cxn ang="0">
                  <a:pos x="5" y="53"/>
                </a:cxn>
                <a:cxn ang="0">
                  <a:pos x="7" y="50"/>
                </a:cxn>
                <a:cxn ang="0">
                  <a:pos x="7" y="48"/>
                </a:cxn>
                <a:cxn ang="0">
                  <a:pos x="9" y="46"/>
                </a:cxn>
                <a:cxn ang="0">
                  <a:pos x="11" y="44"/>
                </a:cxn>
                <a:cxn ang="0">
                  <a:pos x="13" y="40"/>
                </a:cxn>
                <a:cxn ang="0">
                  <a:pos x="13" y="39"/>
                </a:cxn>
                <a:cxn ang="0">
                  <a:pos x="15" y="35"/>
                </a:cxn>
                <a:cxn ang="0">
                  <a:pos x="15" y="33"/>
                </a:cxn>
                <a:cxn ang="0">
                  <a:pos x="15" y="35"/>
                </a:cxn>
                <a:cxn ang="0">
                  <a:pos x="16" y="35"/>
                </a:cxn>
                <a:cxn ang="0">
                  <a:pos x="18" y="31"/>
                </a:cxn>
                <a:cxn ang="0">
                  <a:pos x="20" y="28"/>
                </a:cxn>
                <a:cxn ang="0">
                  <a:pos x="20" y="26"/>
                </a:cxn>
                <a:cxn ang="0">
                  <a:pos x="18" y="26"/>
                </a:cxn>
                <a:cxn ang="0">
                  <a:pos x="20" y="22"/>
                </a:cxn>
                <a:cxn ang="0">
                  <a:pos x="20" y="19"/>
                </a:cxn>
                <a:cxn ang="0">
                  <a:pos x="22" y="15"/>
                </a:cxn>
                <a:cxn ang="0">
                  <a:pos x="24" y="8"/>
                </a:cxn>
                <a:cxn ang="0">
                  <a:pos x="26" y="4"/>
                </a:cxn>
                <a:cxn ang="0">
                  <a:pos x="26" y="2"/>
                </a:cxn>
                <a:cxn ang="0">
                  <a:pos x="24" y="2"/>
                </a:cxn>
                <a:cxn ang="0">
                  <a:pos x="24" y="4"/>
                </a:cxn>
                <a:cxn ang="0">
                  <a:pos x="22" y="6"/>
                </a:cxn>
                <a:cxn ang="0">
                  <a:pos x="20" y="9"/>
                </a:cxn>
                <a:cxn ang="0">
                  <a:pos x="16" y="11"/>
                </a:cxn>
                <a:cxn ang="0">
                  <a:pos x="16" y="11"/>
                </a:cxn>
                <a:cxn ang="0">
                  <a:pos x="18" y="11"/>
                </a:cxn>
                <a:cxn ang="0">
                  <a:pos x="20" y="13"/>
                </a:cxn>
                <a:cxn ang="0">
                  <a:pos x="20" y="17"/>
                </a:cxn>
                <a:cxn ang="0">
                  <a:pos x="18" y="20"/>
                </a:cxn>
                <a:cxn ang="0">
                  <a:pos x="16" y="20"/>
                </a:cxn>
                <a:cxn ang="0">
                  <a:pos x="16" y="24"/>
                </a:cxn>
                <a:cxn ang="0">
                  <a:pos x="16" y="24"/>
                </a:cxn>
                <a:cxn ang="0">
                  <a:pos x="16" y="26"/>
                </a:cxn>
                <a:cxn ang="0">
                  <a:pos x="15" y="28"/>
                </a:cxn>
                <a:cxn ang="0">
                  <a:pos x="13" y="29"/>
                </a:cxn>
                <a:cxn ang="0">
                  <a:pos x="13" y="31"/>
                </a:cxn>
                <a:cxn ang="0">
                  <a:pos x="13" y="33"/>
                </a:cxn>
                <a:cxn ang="0">
                  <a:pos x="13" y="35"/>
                </a:cxn>
                <a:cxn ang="0">
                  <a:pos x="11" y="37"/>
                </a:cxn>
                <a:cxn ang="0">
                  <a:pos x="9" y="37"/>
                </a:cxn>
                <a:cxn ang="0">
                  <a:pos x="11" y="39"/>
                </a:cxn>
                <a:cxn ang="0">
                  <a:pos x="9" y="42"/>
                </a:cxn>
                <a:cxn ang="0">
                  <a:pos x="7" y="46"/>
                </a:cxn>
                <a:cxn ang="0">
                  <a:pos x="7" y="48"/>
                </a:cxn>
                <a:cxn ang="0">
                  <a:pos x="5" y="50"/>
                </a:cxn>
                <a:cxn ang="0">
                  <a:pos x="4" y="50"/>
                </a:cxn>
                <a:cxn ang="0">
                  <a:pos x="4" y="53"/>
                </a:cxn>
                <a:cxn ang="0">
                  <a:pos x="2" y="57"/>
                </a:cxn>
                <a:cxn ang="0">
                  <a:pos x="0" y="57"/>
                </a:cxn>
              </a:cxnLst>
              <a:rect l="0" t="0" r="r" b="b"/>
              <a:pathLst>
                <a:path w="26" h="59">
                  <a:moveTo>
                    <a:pt x="0" y="57"/>
                  </a:moveTo>
                  <a:lnTo>
                    <a:pt x="0" y="57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2" y="59"/>
                  </a:lnTo>
                  <a:lnTo>
                    <a:pt x="2" y="59"/>
                  </a:lnTo>
                  <a:lnTo>
                    <a:pt x="2" y="59"/>
                  </a:lnTo>
                  <a:lnTo>
                    <a:pt x="2" y="59"/>
                  </a:lnTo>
                  <a:lnTo>
                    <a:pt x="4" y="57"/>
                  </a:lnTo>
                  <a:lnTo>
                    <a:pt x="4" y="57"/>
                  </a:lnTo>
                  <a:lnTo>
                    <a:pt x="4" y="57"/>
                  </a:lnTo>
                  <a:lnTo>
                    <a:pt x="4" y="55"/>
                  </a:lnTo>
                  <a:lnTo>
                    <a:pt x="5" y="55"/>
                  </a:lnTo>
                  <a:lnTo>
                    <a:pt x="5" y="53"/>
                  </a:lnTo>
                  <a:lnTo>
                    <a:pt x="5" y="53"/>
                  </a:lnTo>
                  <a:lnTo>
                    <a:pt x="5" y="51"/>
                  </a:lnTo>
                  <a:lnTo>
                    <a:pt x="5" y="51"/>
                  </a:lnTo>
                  <a:lnTo>
                    <a:pt x="7" y="50"/>
                  </a:lnTo>
                  <a:lnTo>
                    <a:pt x="7" y="50"/>
                  </a:lnTo>
                  <a:lnTo>
                    <a:pt x="7" y="50"/>
                  </a:lnTo>
                  <a:lnTo>
                    <a:pt x="7" y="50"/>
                  </a:lnTo>
                  <a:lnTo>
                    <a:pt x="7" y="50"/>
                  </a:lnTo>
                  <a:lnTo>
                    <a:pt x="7" y="48"/>
                  </a:lnTo>
                  <a:lnTo>
                    <a:pt x="7" y="48"/>
                  </a:lnTo>
                  <a:lnTo>
                    <a:pt x="7" y="48"/>
                  </a:lnTo>
                  <a:lnTo>
                    <a:pt x="9" y="48"/>
                  </a:lnTo>
                  <a:lnTo>
                    <a:pt x="9" y="48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4"/>
                  </a:lnTo>
                  <a:lnTo>
                    <a:pt x="9" y="44"/>
                  </a:lnTo>
                  <a:lnTo>
                    <a:pt x="9" y="44"/>
                  </a:lnTo>
                  <a:lnTo>
                    <a:pt x="11" y="44"/>
                  </a:lnTo>
                  <a:lnTo>
                    <a:pt x="11" y="42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3" y="40"/>
                  </a:lnTo>
                  <a:lnTo>
                    <a:pt x="13" y="40"/>
                  </a:lnTo>
                  <a:lnTo>
                    <a:pt x="13" y="40"/>
                  </a:lnTo>
                  <a:lnTo>
                    <a:pt x="13" y="39"/>
                  </a:lnTo>
                  <a:lnTo>
                    <a:pt x="13" y="39"/>
                  </a:lnTo>
                  <a:lnTo>
                    <a:pt x="13" y="39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3" y="37"/>
                  </a:lnTo>
                  <a:lnTo>
                    <a:pt x="15" y="35"/>
                  </a:lnTo>
                  <a:lnTo>
                    <a:pt x="15" y="35"/>
                  </a:lnTo>
                  <a:lnTo>
                    <a:pt x="15" y="35"/>
                  </a:lnTo>
                  <a:lnTo>
                    <a:pt x="15" y="35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5"/>
                  </a:lnTo>
                  <a:lnTo>
                    <a:pt x="15" y="35"/>
                  </a:lnTo>
                  <a:lnTo>
                    <a:pt x="15" y="35"/>
                  </a:lnTo>
                  <a:lnTo>
                    <a:pt x="15" y="35"/>
                  </a:lnTo>
                  <a:lnTo>
                    <a:pt x="15" y="37"/>
                  </a:lnTo>
                  <a:lnTo>
                    <a:pt x="15" y="35"/>
                  </a:lnTo>
                  <a:lnTo>
                    <a:pt x="16" y="35"/>
                  </a:lnTo>
                  <a:lnTo>
                    <a:pt x="16" y="35"/>
                  </a:lnTo>
                  <a:lnTo>
                    <a:pt x="16" y="35"/>
                  </a:lnTo>
                  <a:lnTo>
                    <a:pt x="16" y="35"/>
                  </a:lnTo>
                  <a:lnTo>
                    <a:pt x="16" y="33"/>
                  </a:lnTo>
                  <a:lnTo>
                    <a:pt x="16" y="33"/>
                  </a:lnTo>
                  <a:lnTo>
                    <a:pt x="16" y="33"/>
                  </a:lnTo>
                  <a:lnTo>
                    <a:pt x="18" y="31"/>
                  </a:lnTo>
                  <a:lnTo>
                    <a:pt x="18" y="31"/>
                  </a:lnTo>
                  <a:lnTo>
                    <a:pt x="18" y="29"/>
                  </a:lnTo>
                  <a:lnTo>
                    <a:pt x="18" y="29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18" y="28"/>
                  </a:lnTo>
                  <a:lnTo>
                    <a:pt x="18" y="28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18" y="24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0" y="19"/>
                  </a:lnTo>
                  <a:lnTo>
                    <a:pt x="20" y="17"/>
                  </a:lnTo>
                  <a:lnTo>
                    <a:pt x="22" y="17"/>
                  </a:lnTo>
                  <a:lnTo>
                    <a:pt x="22" y="15"/>
                  </a:lnTo>
                  <a:lnTo>
                    <a:pt x="22" y="15"/>
                  </a:lnTo>
                  <a:lnTo>
                    <a:pt x="22" y="15"/>
                  </a:lnTo>
                  <a:lnTo>
                    <a:pt x="24" y="13"/>
                  </a:lnTo>
                  <a:lnTo>
                    <a:pt x="24" y="11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4" y="8"/>
                  </a:lnTo>
                  <a:lnTo>
                    <a:pt x="24" y="8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2" y="4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18" y="9"/>
                  </a:lnTo>
                  <a:lnTo>
                    <a:pt x="18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6" y="11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8" y="13"/>
                  </a:lnTo>
                  <a:lnTo>
                    <a:pt x="18" y="11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5"/>
                  </a:lnTo>
                  <a:lnTo>
                    <a:pt x="20" y="15"/>
                  </a:lnTo>
                  <a:lnTo>
                    <a:pt x="20" y="15"/>
                  </a:lnTo>
                  <a:lnTo>
                    <a:pt x="20" y="17"/>
                  </a:lnTo>
                  <a:lnTo>
                    <a:pt x="18" y="19"/>
                  </a:lnTo>
                  <a:lnTo>
                    <a:pt x="20" y="19"/>
                  </a:lnTo>
                  <a:lnTo>
                    <a:pt x="18" y="19"/>
                  </a:lnTo>
                  <a:lnTo>
                    <a:pt x="18" y="20"/>
                  </a:lnTo>
                  <a:lnTo>
                    <a:pt x="18" y="20"/>
                  </a:lnTo>
                  <a:lnTo>
                    <a:pt x="18" y="20"/>
                  </a:lnTo>
                  <a:lnTo>
                    <a:pt x="18" y="22"/>
                  </a:lnTo>
                  <a:lnTo>
                    <a:pt x="18" y="20"/>
                  </a:lnTo>
                  <a:lnTo>
                    <a:pt x="18" y="20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6" y="28"/>
                  </a:lnTo>
                  <a:lnTo>
                    <a:pt x="16" y="28"/>
                  </a:lnTo>
                  <a:lnTo>
                    <a:pt x="15" y="28"/>
                  </a:lnTo>
                  <a:lnTo>
                    <a:pt x="15" y="28"/>
                  </a:lnTo>
                  <a:lnTo>
                    <a:pt x="15" y="29"/>
                  </a:lnTo>
                  <a:lnTo>
                    <a:pt x="15" y="29"/>
                  </a:lnTo>
                  <a:lnTo>
                    <a:pt x="15" y="29"/>
                  </a:lnTo>
                  <a:lnTo>
                    <a:pt x="13" y="29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5" y="31"/>
                  </a:lnTo>
                  <a:lnTo>
                    <a:pt x="15" y="33"/>
                  </a:lnTo>
                  <a:lnTo>
                    <a:pt x="13" y="33"/>
                  </a:lnTo>
                  <a:lnTo>
                    <a:pt x="13" y="33"/>
                  </a:lnTo>
                  <a:lnTo>
                    <a:pt x="11" y="33"/>
                  </a:lnTo>
                  <a:lnTo>
                    <a:pt x="11" y="35"/>
                  </a:lnTo>
                  <a:lnTo>
                    <a:pt x="13" y="35"/>
                  </a:lnTo>
                  <a:lnTo>
                    <a:pt x="13" y="35"/>
                  </a:lnTo>
                  <a:lnTo>
                    <a:pt x="13" y="35"/>
                  </a:lnTo>
                  <a:lnTo>
                    <a:pt x="13" y="35"/>
                  </a:lnTo>
                  <a:lnTo>
                    <a:pt x="13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9" y="37"/>
                  </a:lnTo>
                  <a:lnTo>
                    <a:pt x="9" y="37"/>
                  </a:lnTo>
                  <a:lnTo>
                    <a:pt x="9" y="37"/>
                  </a:lnTo>
                  <a:lnTo>
                    <a:pt x="9" y="37"/>
                  </a:lnTo>
                  <a:lnTo>
                    <a:pt x="9" y="39"/>
                  </a:lnTo>
                  <a:lnTo>
                    <a:pt x="9" y="39"/>
                  </a:lnTo>
                  <a:lnTo>
                    <a:pt x="9" y="39"/>
                  </a:lnTo>
                  <a:lnTo>
                    <a:pt x="11" y="39"/>
                  </a:lnTo>
                  <a:lnTo>
                    <a:pt x="11" y="39"/>
                  </a:lnTo>
                  <a:lnTo>
                    <a:pt x="11" y="40"/>
                  </a:lnTo>
                  <a:lnTo>
                    <a:pt x="9" y="40"/>
                  </a:lnTo>
                  <a:lnTo>
                    <a:pt x="9" y="40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7" y="44"/>
                  </a:lnTo>
                  <a:lnTo>
                    <a:pt x="7" y="44"/>
                  </a:lnTo>
                  <a:lnTo>
                    <a:pt x="7" y="46"/>
                  </a:lnTo>
                  <a:lnTo>
                    <a:pt x="7" y="46"/>
                  </a:lnTo>
                  <a:lnTo>
                    <a:pt x="7" y="46"/>
                  </a:lnTo>
                  <a:lnTo>
                    <a:pt x="7" y="46"/>
                  </a:lnTo>
                  <a:lnTo>
                    <a:pt x="7" y="48"/>
                  </a:lnTo>
                  <a:lnTo>
                    <a:pt x="7" y="48"/>
                  </a:lnTo>
                  <a:lnTo>
                    <a:pt x="7" y="48"/>
                  </a:lnTo>
                  <a:lnTo>
                    <a:pt x="7" y="50"/>
                  </a:lnTo>
                  <a:lnTo>
                    <a:pt x="5" y="50"/>
                  </a:lnTo>
                  <a:lnTo>
                    <a:pt x="5" y="50"/>
                  </a:lnTo>
                  <a:lnTo>
                    <a:pt x="5" y="50"/>
                  </a:lnTo>
                  <a:lnTo>
                    <a:pt x="5" y="50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4" y="51"/>
                  </a:lnTo>
                  <a:lnTo>
                    <a:pt x="4" y="51"/>
                  </a:lnTo>
                  <a:lnTo>
                    <a:pt x="4" y="51"/>
                  </a:lnTo>
                  <a:lnTo>
                    <a:pt x="4" y="53"/>
                  </a:lnTo>
                  <a:lnTo>
                    <a:pt x="4" y="53"/>
                  </a:lnTo>
                  <a:lnTo>
                    <a:pt x="4" y="55"/>
                  </a:lnTo>
                  <a:lnTo>
                    <a:pt x="4" y="55"/>
                  </a:lnTo>
                  <a:lnTo>
                    <a:pt x="4" y="55"/>
                  </a:lnTo>
                  <a:lnTo>
                    <a:pt x="2" y="57"/>
                  </a:lnTo>
                  <a:lnTo>
                    <a:pt x="2" y="57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5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05"/>
            <p:cNvSpPr>
              <a:spLocks/>
            </p:cNvSpPr>
            <p:nvPr userDrawn="1"/>
          </p:nvSpPr>
          <p:spPr bwMode="auto">
            <a:xfrm>
              <a:off x="7254875" y="4732338"/>
              <a:ext cx="17463" cy="20638"/>
            </a:xfrm>
            <a:custGeom>
              <a:avLst/>
              <a:gdLst/>
              <a:ahLst/>
              <a:cxnLst>
                <a:cxn ang="0">
                  <a:pos x="7" y="13"/>
                </a:cxn>
                <a:cxn ang="0">
                  <a:pos x="7" y="11"/>
                </a:cxn>
                <a:cxn ang="0">
                  <a:pos x="9" y="11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9" y="8"/>
                </a:cxn>
                <a:cxn ang="0">
                  <a:pos x="9" y="8"/>
                </a:cxn>
                <a:cxn ang="0">
                  <a:pos x="7" y="6"/>
                </a:cxn>
                <a:cxn ang="0">
                  <a:pos x="5" y="6"/>
                </a:cxn>
                <a:cxn ang="0">
                  <a:pos x="7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3" y="4"/>
                </a:cxn>
                <a:cxn ang="0">
                  <a:pos x="3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3" y="6"/>
                </a:cxn>
                <a:cxn ang="0">
                  <a:pos x="5" y="8"/>
                </a:cxn>
                <a:cxn ang="0">
                  <a:pos x="5" y="8"/>
                </a:cxn>
                <a:cxn ang="0">
                  <a:pos x="5" y="9"/>
                </a:cxn>
                <a:cxn ang="0">
                  <a:pos x="5" y="9"/>
                </a:cxn>
                <a:cxn ang="0">
                  <a:pos x="7" y="9"/>
                </a:cxn>
                <a:cxn ang="0">
                  <a:pos x="7" y="9"/>
                </a:cxn>
                <a:cxn ang="0">
                  <a:pos x="9" y="9"/>
                </a:cxn>
                <a:cxn ang="0">
                  <a:pos x="7" y="11"/>
                </a:cxn>
                <a:cxn ang="0">
                  <a:pos x="7" y="11"/>
                </a:cxn>
              </a:cxnLst>
              <a:rect l="0" t="0" r="r" b="b"/>
              <a:pathLst>
                <a:path w="11" h="13">
                  <a:moveTo>
                    <a:pt x="7" y="11"/>
                  </a:moveTo>
                  <a:lnTo>
                    <a:pt x="7" y="13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9"/>
                  </a:lnTo>
                  <a:lnTo>
                    <a:pt x="11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5" y="6"/>
                  </a:lnTo>
                  <a:lnTo>
                    <a:pt x="5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2"/>
                  </a:lnTo>
                  <a:lnTo>
                    <a:pt x="3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06"/>
            <p:cNvSpPr>
              <a:spLocks/>
            </p:cNvSpPr>
            <p:nvPr userDrawn="1"/>
          </p:nvSpPr>
          <p:spPr bwMode="auto">
            <a:xfrm>
              <a:off x="7219950" y="4746625"/>
              <a:ext cx="20638" cy="26988"/>
            </a:xfrm>
            <a:custGeom>
              <a:avLst/>
              <a:gdLst/>
              <a:ahLst/>
              <a:cxnLst>
                <a:cxn ang="0">
                  <a:pos x="3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3" y="11"/>
                </a:cxn>
                <a:cxn ang="0">
                  <a:pos x="3" y="11"/>
                </a:cxn>
                <a:cxn ang="0">
                  <a:pos x="5" y="11"/>
                </a:cxn>
                <a:cxn ang="0">
                  <a:pos x="7" y="11"/>
                </a:cxn>
                <a:cxn ang="0">
                  <a:pos x="7" y="9"/>
                </a:cxn>
                <a:cxn ang="0">
                  <a:pos x="5" y="9"/>
                </a:cxn>
                <a:cxn ang="0">
                  <a:pos x="7" y="8"/>
                </a:cxn>
                <a:cxn ang="0">
                  <a:pos x="9" y="8"/>
                </a:cxn>
                <a:cxn ang="0">
                  <a:pos x="9" y="8"/>
                </a:cxn>
                <a:cxn ang="0">
                  <a:pos x="11" y="8"/>
                </a:cxn>
                <a:cxn ang="0">
                  <a:pos x="11" y="8"/>
                </a:cxn>
                <a:cxn ang="0">
                  <a:pos x="11" y="6"/>
                </a:cxn>
                <a:cxn ang="0">
                  <a:pos x="11" y="4"/>
                </a:cxn>
                <a:cxn ang="0">
                  <a:pos x="9" y="6"/>
                </a:cxn>
                <a:cxn ang="0">
                  <a:pos x="9" y="6"/>
                </a:cxn>
                <a:cxn ang="0">
                  <a:pos x="7" y="4"/>
                </a:cxn>
                <a:cxn ang="0">
                  <a:pos x="7" y="2"/>
                </a:cxn>
                <a:cxn ang="0">
                  <a:pos x="5" y="4"/>
                </a:cxn>
                <a:cxn ang="0">
                  <a:pos x="5" y="2"/>
                </a:cxn>
                <a:cxn ang="0">
                  <a:pos x="5" y="0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3" y="6"/>
                </a:cxn>
                <a:cxn ang="0">
                  <a:pos x="13" y="8"/>
                </a:cxn>
                <a:cxn ang="0">
                  <a:pos x="11" y="9"/>
                </a:cxn>
                <a:cxn ang="0">
                  <a:pos x="11" y="9"/>
                </a:cxn>
                <a:cxn ang="0">
                  <a:pos x="9" y="9"/>
                </a:cxn>
                <a:cxn ang="0">
                  <a:pos x="7" y="11"/>
                </a:cxn>
                <a:cxn ang="0">
                  <a:pos x="5" y="13"/>
                </a:cxn>
                <a:cxn ang="0">
                  <a:pos x="3" y="13"/>
                </a:cxn>
                <a:cxn ang="0">
                  <a:pos x="3" y="15"/>
                </a:cxn>
                <a:cxn ang="0">
                  <a:pos x="2" y="15"/>
                </a:cxn>
                <a:cxn ang="0">
                  <a:pos x="3" y="15"/>
                </a:cxn>
                <a:cxn ang="0">
                  <a:pos x="2" y="13"/>
                </a:cxn>
                <a:cxn ang="0">
                  <a:pos x="2" y="15"/>
                </a:cxn>
                <a:cxn ang="0">
                  <a:pos x="0" y="15"/>
                </a:cxn>
                <a:cxn ang="0">
                  <a:pos x="0" y="15"/>
                </a:cxn>
                <a:cxn ang="0">
                  <a:pos x="2" y="13"/>
                </a:cxn>
                <a:cxn ang="0">
                  <a:pos x="2" y="11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2" y="9"/>
                </a:cxn>
                <a:cxn ang="0">
                  <a:pos x="2" y="8"/>
                </a:cxn>
                <a:cxn ang="0">
                  <a:pos x="0" y="9"/>
                </a:cxn>
                <a:cxn ang="0">
                  <a:pos x="0" y="8"/>
                </a:cxn>
                <a:cxn ang="0">
                  <a:pos x="2" y="8"/>
                </a:cxn>
                <a:cxn ang="0">
                  <a:pos x="3" y="6"/>
                </a:cxn>
                <a:cxn ang="0">
                  <a:pos x="3" y="8"/>
                </a:cxn>
                <a:cxn ang="0">
                  <a:pos x="3" y="9"/>
                </a:cxn>
                <a:cxn ang="0">
                  <a:pos x="3" y="11"/>
                </a:cxn>
              </a:cxnLst>
              <a:rect l="0" t="0" r="r" b="b"/>
              <a:pathLst>
                <a:path w="13" h="17">
                  <a:moveTo>
                    <a:pt x="3" y="11"/>
                  </a:move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3" y="13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7" y="11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8"/>
                  </a:lnTo>
                  <a:lnTo>
                    <a:pt x="5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9"/>
                  </a:lnTo>
                  <a:lnTo>
                    <a:pt x="9" y="9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9" y="4"/>
                  </a:lnTo>
                  <a:lnTo>
                    <a:pt x="9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11" y="2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8"/>
                  </a:lnTo>
                  <a:lnTo>
                    <a:pt x="13" y="8"/>
                  </a:lnTo>
                  <a:lnTo>
                    <a:pt x="13" y="8"/>
                  </a:lnTo>
                  <a:lnTo>
                    <a:pt x="13" y="8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3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3" y="13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3"/>
                  </a:lnTo>
                  <a:lnTo>
                    <a:pt x="2" y="13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2" y="15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3" y="8"/>
                  </a:lnTo>
                  <a:lnTo>
                    <a:pt x="3" y="6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1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07"/>
            <p:cNvSpPr>
              <a:spLocks/>
            </p:cNvSpPr>
            <p:nvPr userDrawn="1"/>
          </p:nvSpPr>
          <p:spPr bwMode="auto">
            <a:xfrm>
              <a:off x="7205663" y="4770438"/>
              <a:ext cx="11113" cy="11113"/>
            </a:xfrm>
            <a:custGeom>
              <a:avLst/>
              <a:gdLst/>
              <a:ahLst/>
              <a:cxnLst>
                <a:cxn ang="0">
                  <a:pos x="7" y="2"/>
                </a:cxn>
                <a:cxn ang="0">
                  <a:pos x="7" y="2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7"/>
                </a:cxn>
                <a:cxn ang="0">
                  <a:pos x="1" y="7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5" y="2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</a:cxnLst>
              <a:rect l="0" t="0" r="r" b="b"/>
              <a:pathLst>
                <a:path w="7" h="7">
                  <a:moveTo>
                    <a:pt x="7" y="2"/>
                  </a:moveTo>
                  <a:lnTo>
                    <a:pt x="7" y="2"/>
                  </a:lnTo>
                  <a:lnTo>
                    <a:pt x="7" y="4"/>
                  </a:lnTo>
                  <a:lnTo>
                    <a:pt x="7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5"/>
                  </a:lnTo>
                  <a:lnTo>
                    <a:pt x="5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7"/>
                  </a:lnTo>
                  <a:lnTo>
                    <a:pt x="1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08"/>
            <p:cNvSpPr>
              <a:spLocks/>
            </p:cNvSpPr>
            <p:nvPr userDrawn="1"/>
          </p:nvSpPr>
          <p:spPr bwMode="auto">
            <a:xfrm>
              <a:off x="7191375" y="4778375"/>
              <a:ext cx="14288" cy="9525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1" y="4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3" y="4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</a:cxnLst>
              <a:rect l="0" t="0" r="r" b="b"/>
              <a:pathLst>
                <a:path w="9" h="6">
                  <a:moveTo>
                    <a:pt x="5" y="0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1" y="4"/>
                  </a:lnTo>
                  <a:lnTo>
                    <a:pt x="1" y="6"/>
                  </a:lnTo>
                  <a:lnTo>
                    <a:pt x="1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3" y="4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09"/>
            <p:cNvSpPr>
              <a:spLocks/>
            </p:cNvSpPr>
            <p:nvPr userDrawn="1"/>
          </p:nvSpPr>
          <p:spPr bwMode="auto">
            <a:xfrm>
              <a:off x="7191375" y="4778375"/>
              <a:ext cx="1588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" y="0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2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10"/>
            <p:cNvSpPr>
              <a:spLocks/>
            </p:cNvSpPr>
            <p:nvPr userDrawn="1"/>
          </p:nvSpPr>
          <p:spPr bwMode="auto">
            <a:xfrm>
              <a:off x="7346950" y="4689475"/>
              <a:ext cx="11113" cy="7938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3"/>
                </a:cxn>
                <a:cxn ang="0">
                  <a:pos x="4" y="3"/>
                </a:cxn>
                <a:cxn ang="0">
                  <a:pos x="4" y="3"/>
                </a:cxn>
                <a:cxn ang="0">
                  <a:pos x="4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5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6" y="0"/>
                </a:cxn>
              </a:cxnLst>
              <a:rect l="0" t="0" r="r" b="b"/>
              <a:pathLst>
                <a:path w="7" h="5">
                  <a:moveTo>
                    <a:pt x="6" y="0"/>
                  </a:move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11"/>
            <p:cNvSpPr>
              <a:spLocks/>
            </p:cNvSpPr>
            <p:nvPr userDrawn="1"/>
          </p:nvSpPr>
          <p:spPr bwMode="auto">
            <a:xfrm>
              <a:off x="7321550" y="4706938"/>
              <a:ext cx="11113" cy="14288"/>
            </a:xfrm>
            <a:custGeom>
              <a:avLst/>
              <a:gdLst/>
              <a:ahLst/>
              <a:cxnLst>
                <a:cxn ang="0">
                  <a:pos x="2" y="5"/>
                </a:cxn>
                <a:cxn ang="0">
                  <a:pos x="2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7" y="3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5"/>
                </a:cxn>
                <a:cxn ang="0">
                  <a:pos x="2" y="5"/>
                </a:cxn>
              </a:cxnLst>
              <a:rect l="0" t="0" r="r" b="b"/>
              <a:pathLst>
                <a:path w="7" h="9">
                  <a:moveTo>
                    <a:pt x="2" y="5"/>
                  </a:moveTo>
                  <a:lnTo>
                    <a:pt x="2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7" y="3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12"/>
            <p:cNvSpPr>
              <a:spLocks/>
            </p:cNvSpPr>
            <p:nvPr userDrawn="1"/>
          </p:nvSpPr>
          <p:spPr bwMode="auto">
            <a:xfrm>
              <a:off x="7304088" y="4718050"/>
              <a:ext cx="14288" cy="11113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2"/>
                </a:cxn>
                <a:cxn ang="0">
                  <a:pos x="9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6"/>
                </a:cxn>
                <a:cxn ang="0">
                  <a:pos x="5" y="6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3" y="7"/>
                </a:cxn>
                <a:cxn ang="0">
                  <a:pos x="3" y="6"/>
                </a:cxn>
                <a:cxn ang="0">
                  <a:pos x="5" y="6"/>
                </a:cxn>
                <a:cxn ang="0">
                  <a:pos x="5" y="6"/>
                </a:cxn>
                <a:cxn ang="0">
                  <a:pos x="5" y="6"/>
                </a:cxn>
                <a:cxn ang="0">
                  <a:pos x="5" y="4"/>
                </a:cxn>
                <a:cxn ang="0">
                  <a:pos x="3" y="4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</a:cxnLst>
              <a:rect l="0" t="0" r="r" b="b"/>
              <a:pathLst>
                <a:path w="9" h="7">
                  <a:moveTo>
                    <a:pt x="7" y="0"/>
                  </a:move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2"/>
                  </a:lnTo>
                  <a:lnTo>
                    <a:pt x="9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6"/>
                  </a:lnTo>
                  <a:lnTo>
                    <a:pt x="5" y="6"/>
                  </a:lnTo>
                  <a:lnTo>
                    <a:pt x="5" y="7"/>
                  </a:lnTo>
                  <a:lnTo>
                    <a:pt x="5" y="7"/>
                  </a:lnTo>
                  <a:lnTo>
                    <a:pt x="3" y="7"/>
                  </a:lnTo>
                  <a:lnTo>
                    <a:pt x="3" y="6"/>
                  </a:lnTo>
                  <a:lnTo>
                    <a:pt x="5" y="6"/>
                  </a:lnTo>
                  <a:lnTo>
                    <a:pt x="5" y="6"/>
                  </a:lnTo>
                  <a:lnTo>
                    <a:pt x="5" y="6"/>
                  </a:lnTo>
                  <a:lnTo>
                    <a:pt x="5" y="4"/>
                  </a:lnTo>
                  <a:lnTo>
                    <a:pt x="3" y="4"/>
                  </a:lnTo>
                  <a:lnTo>
                    <a:pt x="3" y="6"/>
                  </a:lnTo>
                  <a:lnTo>
                    <a:pt x="3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13"/>
            <p:cNvSpPr>
              <a:spLocks/>
            </p:cNvSpPr>
            <p:nvPr userDrawn="1"/>
          </p:nvSpPr>
          <p:spPr bwMode="auto">
            <a:xfrm>
              <a:off x="7242175" y="4732338"/>
              <a:ext cx="9525" cy="9525"/>
            </a:xfrm>
            <a:custGeom>
              <a:avLst/>
              <a:gdLst/>
              <a:ahLst/>
              <a:cxnLst>
                <a:cxn ang="0">
                  <a:pos x="4" y="4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</a:cxnLst>
              <a:rect l="0" t="0" r="r" b="b"/>
              <a:pathLst>
                <a:path w="6" h="6">
                  <a:moveTo>
                    <a:pt x="4" y="4"/>
                  </a:moveTo>
                  <a:lnTo>
                    <a:pt x="4" y="6"/>
                  </a:lnTo>
                  <a:lnTo>
                    <a:pt x="4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14"/>
            <p:cNvSpPr>
              <a:spLocks/>
            </p:cNvSpPr>
            <p:nvPr userDrawn="1"/>
          </p:nvSpPr>
          <p:spPr bwMode="auto">
            <a:xfrm>
              <a:off x="7265988" y="4735513"/>
              <a:ext cx="6350" cy="635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4" h="4">
                  <a:moveTo>
                    <a:pt x="0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15"/>
            <p:cNvSpPr>
              <a:spLocks/>
            </p:cNvSpPr>
            <p:nvPr userDrawn="1"/>
          </p:nvSpPr>
          <p:spPr bwMode="auto">
            <a:xfrm>
              <a:off x="7280275" y="4738688"/>
              <a:ext cx="3175" cy="6350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2" h="4">
                  <a:moveTo>
                    <a:pt x="0" y="4"/>
                  </a:move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16"/>
            <p:cNvSpPr>
              <a:spLocks/>
            </p:cNvSpPr>
            <p:nvPr userDrawn="1"/>
          </p:nvSpPr>
          <p:spPr bwMode="auto">
            <a:xfrm>
              <a:off x="7251700" y="4741863"/>
              <a:ext cx="6350" cy="3175"/>
            </a:xfrm>
            <a:custGeom>
              <a:avLst/>
              <a:gdLst/>
              <a:ahLst/>
              <a:cxnLst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2"/>
                </a:cxn>
                <a:cxn ang="0">
                  <a:pos x="4" y="2"/>
                </a:cxn>
                <a:cxn ang="0">
                  <a:pos x="4" y="2"/>
                </a:cxn>
              </a:cxnLst>
              <a:rect l="0" t="0" r="r" b="b"/>
              <a:pathLst>
                <a:path w="4" h="2">
                  <a:moveTo>
                    <a:pt x="4" y="2"/>
                  </a:moveTo>
                  <a:lnTo>
                    <a:pt x="4" y="2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117"/>
            <p:cNvSpPr>
              <a:spLocks/>
            </p:cNvSpPr>
            <p:nvPr userDrawn="1"/>
          </p:nvSpPr>
          <p:spPr bwMode="auto">
            <a:xfrm>
              <a:off x="7272338" y="4745038"/>
              <a:ext cx="4763" cy="1588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3" y="0"/>
                </a:cxn>
                <a:cxn ang="0">
                  <a:pos x="2" y="0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0" y="1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118"/>
            <p:cNvSpPr>
              <a:spLocks/>
            </p:cNvSpPr>
            <p:nvPr userDrawn="1"/>
          </p:nvSpPr>
          <p:spPr bwMode="auto">
            <a:xfrm>
              <a:off x="7258050" y="4745038"/>
              <a:ext cx="1588" cy="47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1" y="1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1"/>
                </a:cxn>
                <a:cxn ang="0">
                  <a:pos x="1" y="1"/>
                </a:cxn>
                <a:cxn ang="0">
                  <a:pos x="1" y="1"/>
                </a:cxn>
                <a:cxn ang="0">
                  <a:pos x="1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1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119"/>
            <p:cNvSpPr>
              <a:spLocks/>
            </p:cNvSpPr>
            <p:nvPr userDrawn="1"/>
          </p:nvSpPr>
          <p:spPr bwMode="auto">
            <a:xfrm>
              <a:off x="7245350" y="4746625"/>
              <a:ext cx="6350" cy="635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4" h="4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120"/>
            <p:cNvSpPr>
              <a:spLocks/>
            </p:cNvSpPr>
            <p:nvPr userDrawn="1"/>
          </p:nvSpPr>
          <p:spPr bwMode="auto">
            <a:xfrm>
              <a:off x="7234238" y="4745038"/>
              <a:ext cx="11113" cy="7938"/>
            </a:xfrm>
            <a:custGeom>
              <a:avLst/>
              <a:gdLst/>
              <a:ahLst/>
              <a:cxnLst>
                <a:cxn ang="0">
                  <a:pos x="2" y="1"/>
                </a:cxn>
                <a:cxn ang="0">
                  <a:pos x="0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4" y="5"/>
                </a:cxn>
                <a:cxn ang="0">
                  <a:pos x="4" y="5"/>
                </a:cxn>
                <a:cxn ang="0">
                  <a:pos x="4" y="5"/>
                </a:cxn>
                <a:cxn ang="0">
                  <a:pos x="4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7" y="5"/>
                </a:cxn>
                <a:cxn ang="0">
                  <a:pos x="7" y="5"/>
                </a:cxn>
                <a:cxn ang="0">
                  <a:pos x="7" y="5"/>
                </a:cxn>
                <a:cxn ang="0">
                  <a:pos x="7" y="5"/>
                </a:cxn>
                <a:cxn ang="0">
                  <a:pos x="7" y="3"/>
                </a:cxn>
                <a:cxn ang="0">
                  <a:pos x="7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2" y="1"/>
                </a:cxn>
              </a:cxnLst>
              <a:rect l="0" t="0" r="r" b="b"/>
              <a:pathLst>
                <a:path w="7" h="5">
                  <a:moveTo>
                    <a:pt x="2" y="1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3"/>
                  </a:lnTo>
                  <a:lnTo>
                    <a:pt x="7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1"/>
                  </a:lnTo>
                  <a:lnTo>
                    <a:pt x="5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121"/>
            <p:cNvSpPr>
              <a:spLocks/>
            </p:cNvSpPr>
            <p:nvPr userDrawn="1"/>
          </p:nvSpPr>
          <p:spPr bwMode="auto">
            <a:xfrm>
              <a:off x="7275513" y="4738688"/>
              <a:ext cx="1588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122"/>
            <p:cNvSpPr>
              <a:spLocks/>
            </p:cNvSpPr>
            <p:nvPr userDrawn="1"/>
          </p:nvSpPr>
          <p:spPr bwMode="auto">
            <a:xfrm>
              <a:off x="7275513" y="4738688"/>
              <a:ext cx="1588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123"/>
            <p:cNvSpPr>
              <a:spLocks/>
            </p:cNvSpPr>
            <p:nvPr userDrawn="1"/>
          </p:nvSpPr>
          <p:spPr bwMode="auto">
            <a:xfrm>
              <a:off x="7375525" y="4660900"/>
              <a:ext cx="6350" cy="793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4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2" y="3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0"/>
                </a:cxn>
              </a:cxnLst>
              <a:rect l="0" t="0" r="r" b="b"/>
              <a:pathLst>
                <a:path w="4" h="5">
                  <a:moveTo>
                    <a:pt x="2" y="0"/>
                  </a:move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124"/>
            <p:cNvSpPr>
              <a:spLocks/>
            </p:cNvSpPr>
            <p:nvPr userDrawn="1"/>
          </p:nvSpPr>
          <p:spPr bwMode="auto">
            <a:xfrm>
              <a:off x="7364413" y="4675188"/>
              <a:ext cx="6350" cy="793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</a:cxnLst>
              <a:rect l="0" t="0" r="r" b="b"/>
              <a:pathLst>
                <a:path w="4" h="5">
                  <a:moveTo>
                    <a:pt x="2" y="0"/>
                  </a:move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25"/>
            <p:cNvSpPr>
              <a:spLocks/>
            </p:cNvSpPr>
            <p:nvPr userDrawn="1"/>
          </p:nvSpPr>
          <p:spPr bwMode="auto">
            <a:xfrm>
              <a:off x="6378575" y="3935413"/>
              <a:ext cx="23813" cy="11113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2" y="3"/>
                </a:cxn>
                <a:cxn ang="0">
                  <a:pos x="5" y="5"/>
                </a:cxn>
                <a:cxn ang="0">
                  <a:pos x="9" y="7"/>
                </a:cxn>
                <a:cxn ang="0">
                  <a:pos x="11" y="7"/>
                </a:cxn>
                <a:cxn ang="0">
                  <a:pos x="13" y="7"/>
                </a:cxn>
                <a:cxn ang="0">
                  <a:pos x="13" y="5"/>
                </a:cxn>
                <a:cxn ang="0">
                  <a:pos x="13" y="5"/>
                </a:cxn>
                <a:cxn ang="0">
                  <a:pos x="13" y="3"/>
                </a:cxn>
                <a:cxn ang="0">
                  <a:pos x="15" y="3"/>
                </a:cxn>
                <a:cxn ang="0">
                  <a:pos x="15" y="2"/>
                </a:cxn>
                <a:cxn ang="0">
                  <a:pos x="15" y="2"/>
                </a:cxn>
                <a:cxn ang="0">
                  <a:pos x="15" y="0"/>
                </a:cxn>
                <a:cxn ang="0">
                  <a:pos x="13" y="0"/>
                </a:cxn>
                <a:cxn ang="0">
                  <a:pos x="13" y="0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9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9" y="2"/>
                </a:cxn>
                <a:cxn ang="0">
                  <a:pos x="11" y="2"/>
                </a:cxn>
                <a:cxn ang="0">
                  <a:pos x="11" y="2"/>
                </a:cxn>
                <a:cxn ang="0">
                  <a:pos x="11" y="3"/>
                </a:cxn>
                <a:cxn ang="0">
                  <a:pos x="9" y="3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0" y="3"/>
                </a:cxn>
                <a:cxn ang="0">
                  <a:pos x="0" y="3"/>
                </a:cxn>
              </a:cxnLst>
              <a:rect l="0" t="0" r="r" b="b"/>
              <a:pathLst>
                <a:path w="15" h="7">
                  <a:moveTo>
                    <a:pt x="0" y="3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4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9" y="7"/>
                  </a:lnTo>
                  <a:lnTo>
                    <a:pt x="9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3" y="3"/>
                  </a:lnTo>
                  <a:lnTo>
                    <a:pt x="15" y="3"/>
                  </a:lnTo>
                  <a:lnTo>
                    <a:pt x="15" y="3"/>
                  </a:lnTo>
                  <a:lnTo>
                    <a:pt x="15" y="3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26"/>
            <p:cNvSpPr>
              <a:spLocks/>
            </p:cNvSpPr>
            <p:nvPr userDrawn="1"/>
          </p:nvSpPr>
          <p:spPr bwMode="auto">
            <a:xfrm>
              <a:off x="6402388" y="3905250"/>
              <a:ext cx="63500" cy="4762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28"/>
                </a:cxn>
                <a:cxn ang="0">
                  <a:pos x="1" y="28"/>
                </a:cxn>
                <a:cxn ang="0">
                  <a:pos x="1" y="28"/>
                </a:cxn>
                <a:cxn ang="0">
                  <a:pos x="3" y="30"/>
                </a:cxn>
                <a:cxn ang="0">
                  <a:pos x="5" y="30"/>
                </a:cxn>
                <a:cxn ang="0">
                  <a:pos x="5" y="30"/>
                </a:cxn>
                <a:cxn ang="0">
                  <a:pos x="7" y="30"/>
                </a:cxn>
                <a:cxn ang="0">
                  <a:pos x="10" y="28"/>
                </a:cxn>
                <a:cxn ang="0">
                  <a:pos x="14" y="26"/>
                </a:cxn>
                <a:cxn ang="0">
                  <a:pos x="16" y="24"/>
                </a:cxn>
                <a:cxn ang="0">
                  <a:pos x="18" y="22"/>
                </a:cxn>
                <a:cxn ang="0">
                  <a:pos x="20" y="21"/>
                </a:cxn>
                <a:cxn ang="0">
                  <a:pos x="23" y="19"/>
                </a:cxn>
                <a:cxn ang="0">
                  <a:pos x="25" y="15"/>
                </a:cxn>
                <a:cxn ang="0">
                  <a:pos x="29" y="13"/>
                </a:cxn>
                <a:cxn ang="0">
                  <a:pos x="31" y="11"/>
                </a:cxn>
                <a:cxn ang="0">
                  <a:pos x="32" y="10"/>
                </a:cxn>
                <a:cxn ang="0">
                  <a:pos x="34" y="8"/>
                </a:cxn>
                <a:cxn ang="0">
                  <a:pos x="36" y="6"/>
                </a:cxn>
                <a:cxn ang="0">
                  <a:pos x="36" y="4"/>
                </a:cxn>
                <a:cxn ang="0">
                  <a:pos x="38" y="4"/>
                </a:cxn>
                <a:cxn ang="0">
                  <a:pos x="38" y="2"/>
                </a:cxn>
                <a:cxn ang="0">
                  <a:pos x="38" y="0"/>
                </a:cxn>
                <a:cxn ang="0">
                  <a:pos x="38" y="0"/>
                </a:cxn>
                <a:cxn ang="0">
                  <a:pos x="38" y="2"/>
                </a:cxn>
                <a:cxn ang="0">
                  <a:pos x="36" y="4"/>
                </a:cxn>
                <a:cxn ang="0">
                  <a:pos x="36" y="6"/>
                </a:cxn>
                <a:cxn ang="0">
                  <a:pos x="34" y="6"/>
                </a:cxn>
                <a:cxn ang="0">
                  <a:pos x="32" y="8"/>
                </a:cxn>
                <a:cxn ang="0">
                  <a:pos x="31" y="10"/>
                </a:cxn>
                <a:cxn ang="0">
                  <a:pos x="32" y="10"/>
                </a:cxn>
                <a:cxn ang="0">
                  <a:pos x="32" y="10"/>
                </a:cxn>
                <a:cxn ang="0">
                  <a:pos x="32" y="10"/>
                </a:cxn>
                <a:cxn ang="0">
                  <a:pos x="32" y="10"/>
                </a:cxn>
                <a:cxn ang="0">
                  <a:pos x="31" y="11"/>
                </a:cxn>
                <a:cxn ang="0">
                  <a:pos x="29" y="11"/>
                </a:cxn>
                <a:cxn ang="0">
                  <a:pos x="29" y="11"/>
                </a:cxn>
                <a:cxn ang="0">
                  <a:pos x="29" y="13"/>
                </a:cxn>
                <a:cxn ang="0">
                  <a:pos x="29" y="13"/>
                </a:cxn>
                <a:cxn ang="0">
                  <a:pos x="25" y="13"/>
                </a:cxn>
                <a:cxn ang="0">
                  <a:pos x="25" y="15"/>
                </a:cxn>
                <a:cxn ang="0">
                  <a:pos x="21" y="17"/>
                </a:cxn>
                <a:cxn ang="0">
                  <a:pos x="20" y="19"/>
                </a:cxn>
                <a:cxn ang="0">
                  <a:pos x="18" y="19"/>
                </a:cxn>
                <a:cxn ang="0">
                  <a:pos x="18" y="19"/>
                </a:cxn>
                <a:cxn ang="0">
                  <a:pos x="18" y="21"/>
                </a:cxn>
                <a:cxn ang="0">
                  <a:pos x="18" y="21"/>
                </a:cxn>
                <a:cxn ang="0">
                  <a:pos x="16" y="21"/>
                </a:cxn>
                <a:cxn ang="0">
                  <a:pos x="14" y="22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7" y="26"/>
                </a:cxn>
                <a:cxn ang="0">
                  <a:pos x="7" y="28"/>
                </a:cxn>
                <a:cxn ang="0">
                  <a:pos x="5" y="28"/>
                </a:cxn>
                <a:cxn ang="0">
                  <a:pos x="1" y="26"/>
                </a:cxn>
                <a:cxn ang="0">
                  <a:pos x="0" y="26"/>
                </a:cxn>
              </a:cxnLst>
              <a:rect l="0" t="0" r="r" b="b"/>
              <a:pathLst>
                <a:path w="40" h="30">
                  <a:moveTo>
                    <a:pt x="0" y="26"/>
                  </a:moveTo>
                  <a:lnTo>
                    <a:pt x="0" y="26"/>
                  </a:lnTo>
                  <a:lnTo>
                    <a:pt x="0" y="2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1" y="28"/>
                  </a:lnTo>
                  <a:lnTo>
                    <a:pt x="1" y="28"/>
                  </a:lnTo>
                  <a:lnTo>
                    <a:pt x="1" y="28"/>
                  </a:lnTo>
                  <a:lnTo>
                    <a:pt x="3" y="28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5" y="30"/>
                  </a:lnTo>
                  <a:lnTo>
                    <a:pt x="5" y="30"/>
                  </a:lnTo>
                  <a:lnTo>
                    <a:pt x="5" y="30"/>
                  </a:lnTo>
                  <a:lnTo>
                    <a:pt x="5" y="30"/>
                  </a:lnTo>
                  <a:lnTo>
                    <a:pt x="7" y="30"/>
                  </a:lnTo>
                  <a:lnTo>
                    <a:pt x="7" y="28"/>
                  </a:lnTo>
                  <a:lnTo>
                    <a:pt x="10" y="28"/>
                  </a:lnTo>
                  <a:lnTo>
                    <a:pt x="12" y="26"/>
                  </a:lnTo>
                  <a:lnTo>
                    <a:pt x="14" y="26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8" y="21"/>
                  </a:lnTo>
                  <a:lnTo>
                    <a:pt x="20" y="21"/>
                  </a:lnTo>
                  <a:lnTo>
                    <a:pt x="21" y="19"/>
                  </a:lnTo>
                  <a:lnTo>
                    <a:pt x="23" y="19"/>
                  </a:lnTo>
                  <a:lnTo>
                    <a:pt x="23" y="17"/>
                  </a:lnTo>
                  <a:lnTo>
                    <a:pt x="25" y="15"/>
                  </a:lnTo>
                  <a:lnTo>
                    <a:pt x="27" y="13"/>
                  </a:lnTo>
                  <a:lnTo>
                    <a:pt x="29" y="13"/>
                  </a:lnTo>
                  <a:lnTo>
                    <a:pt x="29" y="13"/>
                  </a:lnTo>
                  <a:lnTo>
                    <a:pt x="31" y="11"/>
                  </a:lnTo>
                  <a:lnTo>
                    <a:pt x="32" y="11"/>
                  </a:lnTo>
                  <a:lnTo>
                    <a:pt x="32" y="10"/>
                  </a:lnTo>
                  <a:lnTo>
                    <a:pt x="34" y="10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36" y="6"/>
                  </a:lnTo>
                  <a:lnTo>
                    <a:pt x="36" y="6"/>
                  </a:lnTo>
                  <a:lnTo>
                    <a:pt x="36" y="4"/>
                  </a:lnTo>
                  <a:lnTo>
                    <a:pt x="38" y="4"/>
                  </a:lnTo>
                  <a:lnTo>
                    <a:pt x="38" y="4"/>
                  </a:lnTo>
                  <a:lnTo>
                    <a:pt x="40" y="2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38" y="4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6" y="6"/>
                  </a:lnTo>
                  <a:lnTo>
                    <a:pt x="34" y="6"/>
                  </a:lnTo>
                  <a:lnTo>
                    <a:pt x="34" y="6"/>
                  </a:lnTo>
                  <a:lnTo>
                    <a:pt x="34" y="8"/>
                  </a:lnTo>
                  <a:lnTo>
                    <a:pt x="32" y="8"/>
                  </a:lnTo>
                  <a:lnTo>
                    <a:pt x="31" y="8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1" y="11"/>
                  </a:lnTo>
                  <a:lnTo>
                    <a:pt x="31" y="11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29" y="13"/>
                  </a:lnTo>
                  <a:lnTo>
                    <a:pt x="29" y="13"/>
                  </a:lnTo>
                  <a:lnTo>
                    <a:pt x="29" y="13"/>
                  </a:lnTo>
                  <a:lnTo>
                    <a:pt x="27" y="13"/>
                  </a:lnTo>
                  <a:lnTo>
                    <a:pt x="25" y="13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23" y="15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0" y="19"/>
                  </a:lnTo>
                  <a:lnTo>
                    <a:pt x="20" y="19"/>
                  </a:lnTo>
                  <a:lnTo>
                    <a:pt x="18" y="19"/>
                  </a:lnTo>
                  <a:lnTo>
                    <a:pt x="18" y="19"/>
                  </a:lnTo>
                  <a:lnTo>
                    <a:pt x="18" y="19"/>
                  </a:lnTo>
                  <a:lnTo>
                    <a:pt x="18" y="21"/>
                  </a:lnTo>
                  <a:lnTo>
                    <a:pt x="18" y="21"/>
                  </a:lnTo>
                  <a:lnTo>
                    <a:pt x="18" y="21"/>
                  </a:lnTo>
                  <a:lnTo>
                    <a:pt x="18" y="21"/>
                  </a:lnTo>
                  <a:lnTo>
                    <a:pt x="16" y="21"/>
                  </a:lnTo>
                  <a:lnTo>
                    <a:pt x="16" y="21"/>
                  </a:lnTo>
                  <a:lnTo>
                    <a:pt x="16" y="22"/>
                  </a:lnTo>
                  <a:lnTo>
                    <a:pt x="14" y="22"/>
                  </a:lnTo>
                  <a:lnTo>
                    <a:pt x="14" y="24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9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5" y="28"/>
                  </a:lnTo>
                  <a:lnTo>
                    <a:pt x="3" y="28"/>
                  </a:lnTo>
                  <a:lnTo>
                    <a:pt x="1" y="26"/>
                  </a:lnTo>
                  <a:lnTo>
                    <a:pt x="0" y="26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27"/>
            <p:cNvSpPr>
              <a:spLocks/>
            </p:cNvSpPr>
            <p:nvPr userDrawn="1"/>
          </p:nvSpPr>
          <p:spPr bwMode="auto">
            <a:xfrm>
              <a:off x="6469063" y="3887788"/>
              <a:ext cx="14288" cy="15875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1" y="10"/>
                </a:cxn>
                <a:cxn ang="0">
                  <a:pos x="1" y="8"/>
                </a:cxn>
                <a:cxn ang="0">
                  <a:pos x="3" y="8"/>
                </a:cxn>
                <a:cxn ang="0">
                  <a:pos x="5" y="6"/>
                </a:cxn>
                <a:cxn ang="0">
                  <a:pos x="5" y="6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9" y="4"/>
                </a:cxn>
                <a:cxn ang="0">
                  <a:pos x="9" y="2"/>
                </a:cxn>
                <a:cxn ang="0">
                  <a:pos x="9" y="2"/>
                </a:cxn>
                <a:cxn ang="0">
                  <a:pos x="7" y="2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1" y="8"/>
                </a:cxn>
                <a:cxn ang="0">
                  <a:pos x="1" y="6"/>
                </a:cxn>
                <a:cxn ang="0">
                  <a:pos x="1" y="8"/>
                </a:cxn>
                <a:cxn ang="0">
                  <a:pos x="1" y="8"/>
                </a:cxn>
                <a:cxn ang="0">
                  <a:pos x="1" y="8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9" h="10">
                  <a:moveTo>
                    <a:pt x="0" y="8"/>
                  </a:move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1" y="10"/>
                  </a:lnTo>
                  <a:lnTo>
                    <a:pt x="1" y="8"/>
                  </a:lnTo>
                  <a:lnTo>
                    <a:pt x="3" y="8"/>
                  </a:lnTo>
                  <a:lnTo>
                    <a:pt x="5" y="6"/>
                  </a:lnTo>
                  <a:lnTo>
                    <a:pt x="5" y="6"/>
                  </a:lnTo>
                  <a:lnTo>
                    <a:pt x="7" y="4"/>
                  </a:lnTo>
                  <a:lnTo>
                    <a:pt x="7" y="4"/>
                  </a:lnTo>
                  <a:lnTo>
                    <a:pt x="9" y="4"/>
                  </a:lnTo>
                  <a:lnTo>
                    <a:pt x="9" y="2"/>
                  </a:lnTo>
                  <a:lnTo>
                    <a:pt x="9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1" y="8"/>
                  </a:lnTo>
                  <a:lnTo>
                    <a:pt x="1" y="6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28"/>
            <p:cNvSpPr>
              <a:spLocks/>
            </p:cNvSpPr>
            <p:nvPr userDrawn="1"/>
          </p:nvSpPr>
          <p:spPr bwMode="auto">
            <a:xfrm>
              <a:off x="5832475" y="3921125"/>
              <a:ext cx="41275" cy="11113"/>
            </a:xfrm>
            <a:custGeom>
              <a:avLst/>
              <a:gdLst/>
              <a:ahLst/>
              <a:cxnLst>
                <a:cxn ang="0">
                  <a:pos x="19" y="0"/>
                </a:cxn>
                <a:cxn ang="0">
                  <a:pos x="15" y="0"/>
                </a:cxn>
                <a:cxn ang="0">
                  <a:pos x="13" y="1"/>
                </a:cxn>
                <a:cxn ang="0">
                  <a:pos x="11" y="1"/>
                </a:cxn>
                <a:cxn ang="0">
                  <a:pos x="10" y="3"/>
                </a:cxn>
                <a:cxn ang="0">
                  <a:pos x="8" y="3"/>
                </a:cxn>
                <a:cxn ang="0">
                  <a:pos x="6" y="3"/>
                </a:cxn>
                <a:cxn ang="0">
                  <a:pos x="4" y="5"/>
                </a:cxn>
                <a:cxn ang="0">
                  <a:pos x="2" y="5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4" y="5"/>
                </a:cxn>
                <a:cxn ang="0">
                  <a:pos x="8" y="3"/>
                </a:cxn>
                <a:cxn ang="0">
                  <a:pos x="10" y="3"/>
                </a:cxn>
                <a:cxn ang="0">
                  <a:pos x="11" y="3"/>
                </a:cxn>
                <a:cxn ang="0">
                  <a:pos x="13" y="1"/>
                </a:cxn>
                <a:cxn ang="0">
                  <a:pos x="17" y="1"/>
                </a:cxn>
                <a:cxn ang="0">
                  <a:pos x="19" y="1"/>
                </a:cxn>
                <a:cxn ang="0">
                  <a:pos x="22" y="1"/>
                </a:cxn>
                <a:cxn ang="0">
                  <a:pos x="24" y="1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21" y="0"/>
                </a:cxn>
                <a:cxn ang="0">
                  <a:pos x="21" y="0"/>
                </a:cxn>
                <a:cxn ang="0">
                  <a:pos x="21" y="0"/>
                </a:cxn>
                <a:cxn ang="0">
                  <a:pos x="21" y="0"/>
                </a:cxn>
              </a:cxnLst>
              <a:rect l="0" t="0" r="r" b="b"/>
              <a:pathLst>
                <a:path w="26" h="7">
                  <a:moveTo>
                    <a:pt x="19" y="0"/>
                  </a:moveTo>
                  <a:lnTo>
                    <a:pt x="19" y="0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5" y="1"/>
                  </a:lnTo>
                  <a:lnTo>
                    <a:pt x="13" y="1"/>
                  </a:lnTo>
                  <a:lnTo>
                    <a:pt x="13" y="1"/>
                  </a:lnTo>
                  <a:lnTo>
                    <a:pt x="11" y="1"/>
                  </a:lnTo>
                  <a:lnTo>
                    <a:pt x="10" y="1"/>
                  </a:lnTo>
                  <a:lnTo>
                    <a:pt x="10" y="3"/>
                  </a:lnTo>
                  <a:lnTo>
                    <a:pt x="8" y="3"/>
                  </a:lnTo>
                  <a:lnTo>
                    <a:pt x="8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4" y="5"/>
                  </a:lnTo>
                  <a:lnTo>
                    <a:pt x="4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4" y="7"/>
                  </a:lnTo>
                  <a:lnTo>
                    <a:pt x="4" y="5"/>
                  </a:lnTo>
                  <a:lnTo>
                    <a:pt x="6" y="5"/>
                  </a:lnTo>
                  <a:lnTo>
                    <a:pt x="8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3" y="3"/>
                  </a:lnTo>
                  <a:lnTo>
                    <a:pt x="13" y="1"/>
                  </a:lnTo>
                  <a:lnTo>
                    <a:pt x="15" y="1"/>
                  </a:lnTo>
                  <a:lnTo>
                    <a:pt x="17" y="1"/>
                  </a:lnTo>
                  <a:lnTo>
                    <a:pt x="17" y="1"/>
                  </a:lnTo>
                  <a:lnTo>
                    <a:pt x="19" y="1"/>
                  </a:lnTo>
                  <a:lnTo>
                    <a:pt x="2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24" y="1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29"/>
            <p:cNvSpPr>
              <a:spLocks/>
            </p:cNvSpPr>
            <p:nvPr userDrawn="1"/>
          </p:nvSpPr>
          <p:spPr bwMode="auto">
            <a:xfrm>
              <a:off x="5757863" y="3938588"/>
              <a:ext cx="39688" cy="4763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2" y="1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4" y="1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7" y="1"/>
                </a:cxn>
                <a:cxn ang="0">
                  <a:pos x="9" y="1"/>
                </a:cxn>
                <a:cxn ang="0">
                  <a:pos x="11" y="1"/>
                </a:cxn>
                <a:cxn ang="0">
                  <a:pos x="13" y="1"/>
                </a:cxn>
                <a:cxn ang="0">
                  <a:pos x="13" y="1"/>
                </a:cxn>
                <a:cxn ang="0">
                  <a:pos x="15" y="1"/>
                </a:cxn>
                <a:cxn ang="0">
                  <a:pos x="16" y="1"/>
                </a:cxn>
                <a:cxn ang="0">
                  <a:pos x="18" y="1"/>
                </a:cxn>
                <a:cxn ang="0">
                  <a:pos x="20" y="1"/>
                </a:cxn>
                <a:cxn ang="0">
                  <a:pos x="22" y="1"/>
                </a:cxn>
                <a:cxn ang="0">
                  <a:pos x="24" y="1"/>
                </a:cxn>
                <a:cxn ang="0">
                  <a:pos x="24" y="1"/>
                </a:cxn>
                <a:cxn ang="0">
                  <a:pos x="25" y="1"/>
                </a:cxn>
                <a:cxn ang="0">
                  <a:pos x="25" y="1"/>
                </a:cxn>
                <a:cxn ang="0">
                  <a:pos x="25" y="1"/>
                </a:cxn>
                <a:cxn ang="0">
                  <a:pos x="25" y="1"/>
                </a:cxn>
                <a:cxn ang="0">
                  <a:pos x="25" y="0"/>
                </a:cxn>
                <a:cxn ang="0">
                  <a:pos x="25" y="0"/>
                </a:cxn>
                <a:cxn ang="0">
                  <a:pos x="25" y="0"/>
                </a:cxn>
                <a:cxn ang="0">
                  <a:pos x="25" y="0"/>
                </a:cxn>
                <a:cxn ang="0">
                  <a:pos x="25" y="0"/>
                </a:cxn>
                <a:cxn ang="0">
                  <a:pos x="25" y="0"/>
                </a:cxn>
                <a:cxn ang="0">
                  <a:pos x="24" y="1"/>
                </a:cxn>
                <a:cxn ang="0">
                  <a:pos x="24" y="1"/>
                </a:cxn>
                <a:cxn ang="0">
                  <a:pos x="24" y="1"/>
                </a:cxn>
                <a:cxn ang="0">
                  <a:pos x="22" y="1"/>
                </a:cxn>
                <a:cxn ang="0">
                  <a:pos x="20" y="1"/>
                </a:cxn>
                <a:cxn ang="0">
                  <a:pos x="20" y="1"/>
                </a:cxn>
                <a:cxn ang="0">
                  <a:pos x="18" y="1"/>
                </a:cxn>
                <a:cxn ang="0">
                  <a:pos x="16" y="1"/>
                </a:cxn>
                <a:cxn ang="0">
                  <a:pos x="15" y="1"/>
                </a:cxn>
                <a:cxn ang="0">
                  <a:pos x="15" y="1"/>
                </a:cxn>
                <a:cxn ang="0">
                  <a:pos x="13" y="1"/>
                </a:cxn>
                <a:cxn ang="0">
                  <a:pos x="13" y="1"/>
                </a:cxn>
                <a:cxn ang="0">
                  <a:pos x="11" y="1"/>
                </a:cxn>
                <a:cxn ang="0">
                  <a:pos x="11" y="1"/>
                </a:cxn>
                <a:cxn ang="0">
                  <a:pos x="9" y="1"/>
                </a:cxn>
                <a:cxn ang="0">
                  <a:pos x="9" y="1"/>
                </a:cxn>
                <a:cxn ang="0">
                  <a:pos x="9" y="1"/>
                </a:cxn>
                <a:cxn ang="0">
                  <a:pos x="7" y="1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1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0" y="1"/>
                </a:cxn>
                <a:cxn ang="0">
                  <a:pos x="0" y="1"/>
                </a:cxn>
              </a:cxnLst>
              <a:rect l="0" t="0" r="r" b="b"/>
              <a:pathLst>
                <a:path w="25" h="3">
                  <a:moveTo>
                    <a:pt x="0" y="1"/>
                  </a:moveTo>
                  <a:lnTo>
                    <a:pt x="0" y="1"/>
                  </a:lnTo>
                  <a:lnTo>
                    <a:pt x="2" y="1"/>
                  </a:lnTo>
                  <a:lnTo>
                    <a:pt x="2" y="3"/>
                  </a:lnTo>
                  <a:lnTo>
                    <a:pt x="2" y="3"/>
                  </a:lnTo>
                  <a:lnTo>
                    <a:pt x="4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7" y="1"/>
                  </a:lnTo>
                  <a:lnTo>
                    <a:pt x="9" y="1"/>
                  </a:lnTo>
                  <a:lnTo>
                    <a:pt x="11" y="1"/>
                  </a:lnTo>
                  <a:lnTo>
                    <a:pt x="13" y="1"/>
                  </a:lnTo>
                  <a:lnTo>
                    <a:pt x="13" y="1"/>
                  </a:lnTo>
                  <a:lnTo>
                    <a:pt x="15" y="1"/>
                  </a:lnTo>
                  <a:lnTo>
                    <a:pt x="16" y="1"/>
                  </a:lnTo>
                  <a:lnTo>
                    <a:pt x="18" y="1"/>
                  </a:lnTo>
                  <a:lnTo>
                    <a:pt x="20" y="1"/>
                  </a:lnTo>
                  <a:lnTo>
                    <a:pt x="22" y="1"/>
                  </a:lnTo>
                  <a:lnTo>
                    <a:pt x="24" y="1"/>
                  </a:lnTo>
                  <a:lnTo>
                    <a:pt x="24" y="1"/>
                  </a:lnTo>
                  <a:lnTo>
                    <a:pt x="25" y="1"/>
                  </a:lnTo>
                  <a:lnTo>
                    <a:pt x="25" y="1"/>
                  </a:lnTo>
                  <a:lnTo>
                    <a:pt x="25" y="1"/>
                  </a:lnTo>
                  <a:lnTo>
                    <a:pt x="25" y="1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4" y="1"/>
                  </a:lnTo>
                  <a:lnTo>
                    <a:pt x="24" y="1"/>
                  </a:lnTo>
                  <a:lnTo>
                    <a:pt x="24" y="1"/>
                  </a:lnTo>
                  <a:lnTo>
                    <a:pt x="22" y="1"/>
                  </a:lnTo>
                  <a:lnTo>
                    <a:pt x="20" y="1"/>
                  </a:lnTo>
                  <a:lnTo>
                    <a:pt x="20" y="1"/>
                  </a:lnTo>
                  <a:lnTo>
                    <a:pt x="18" y="1"/>
                  </a:lnTo>
                  <a:lnTo>
                    <a:pt x="16" y="1"/>
                  </a:lnTo>
                  <a:lnTo>
                    <a:pt x="15" y="1"/>
                  </a:lnTo>
                  <a:lnTo>
                    <a:pt x="15" y="1"/>
                  </a:lnTo>
                  <a:lnTo>
                    <a:pt x="13" y="1"/>
                  </a:lnTo>
                  <a:lnTo>
                    <a:pt x="13" y="1"/>
                  </a:lnTo>
                  <a:lnTo>
                    <a:pt x="11" y="1"/>
                  </a:lnTo>
                  <a:lnTo>
                    <a:pt x="11" y="1"/>
                  </a:lnTo>
                  <a:lnTo>
                    <a:pt x="9" y="1"/>
                  </a:lnTo>
                  <a:lnTo>
                    <a:pt x="9" y="1"/>
                  </a:lnTo>
                  <a:lnTo>
                    <a:pt x="9" y="1"/>
                  </a:lnTo>
                  <a:lnTo>
                    <a:pt x="7" y="1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30"/>
            <p:cNvSpPr>
              <a:spLocks/>
            </p:cNvSpPr>
            <p:nvPr userDrawn="1"/>
          </p:nvSpPr>
          <p:spPr bwMode="auto">
            <a:xfrm>
              <a:off x="5803900" y="3938588"/>
              <a:ext cx="17463" cy="1588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6" y="1"/>
                </a:cxn>
                <a:cxn ang="0">
                  <a:pos x="6" y="1"/>
                </a:cxn>
                <a:cxn ang="0">
                  <a:pos x="7" y="1"/>
                </a:cxn>
                <a:cxn ang="0">
                  <a:pos x="7" y="1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11" y="0"/>
                </a:cxn>
                <a:cxn ang="0">
                  <a:pos x="11" y="0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6" y="0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</a:cxnLst>
              <a:rect l="0" t="0" r="r" b="b"/>
              <a:pathLst>
                <a:path w="11" h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6" y="1"/>
                  </a:lnTo>
                  <a:lnTo>
                    <a:pt x="6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9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6" y="0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31"/>
            <p:cNvSpPr>
              <a:spLocks/>
            </p:cNvSpPr>
            <p:nvPr userDrawn="1"/>
          </p:nvSpPr>
          <p:spPr bwMode="auto">
            <a:xfrm>
              <a:off x="5691188" y="4195763"/>
              <a:ext cx="11113" cy="17463"/>
            </a:xfrm>
            <a:custGeom>
              <a:avLst/>
              <a:gdLst/>
              <a:ahLst/>
              <a:cxnLst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6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7" y="4"/>
                </a:cxn>
                <a:cxn ang="0">
                  <a:pos x="5" y="4"/>
                </a:cxn>
                <a:cxn ang="0">
                  <a:pos x="5" y="6"/>
                </a:cxn>
                <a:cxn ang="0">
                  <a:pos x="5" y="6"/>
                </a:cxn>
                <a:cxn ang="0">
                  <a:pos x="5" y="6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2" y="9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0" y="11"/>
                </a:cxn>
              </a:cxnLst>
              <a:rect l="0" t="0" r="r" b="b"/>
              <a:pathLst>
                <a:path w="7" h="11">
                  <a:moveTo>
                    <a:pt x="0" y="11"/>
                  </a:move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7" y="4"/>
                  </a:lnTo>
                  <a:lnTo>
                    <a:pt x="5" y="4"/>
                  </a:lnTo>
                  <a:lnTo>
                    <a:pt x="5" y="6"/>
                  </a:lnTo>
                  <a:lnTo>
                    <a:pt x="5" y="6"/>
                  </a:lnTo>
                  <a:lnTo>
                    <a:pt x="5" y="6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9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32"/>
            <p:cNvSpPr>
              <a:spLocks/>
            </p:cNvSpPr>
            <p:nvPr userDrawn="1"/>
          </p:nvSpPr>
          <p:spPr bwMode="auto">
            <a:xfrm>
              <a:off x="4425950" y="4468813"/>
              <a:ext cx="73025" cy="73025"/>
            </a:xfrm>
            <a:custGeom>
              <a:avLst/>
              <a:gdLst/>
              <a:ahLst/>
              <a:cxnLst>
                <a:cxn ang="0">
                  <a:pos x="6" y="35"/>
                </a:cxn>
                <a:cxn ang="0">
                  <a:pos x="6" y="33"/>
                </a:cxn>
                <a:cxn ang="0">
                  <a:pos x="6" y="31"/>
                </a:cxn>
                <a:cxn ang="0">
                  <a:pos x="8" y="31"/>
                </a:cxn>
                <a:cxn ang="0">
                  <a:pos x="4" y="31"/>
                </a:cxn>
                <a:cxn ang="0">
                  <a:pos x="4" y="33"/>
                </a:cxn>
                <a:cxn ang="0">
                  <a:pos x="2" y="35"/>
                </a:cxn>
                <a:cxn ang="0">
                  <a:pos x="4" y="35"/>
                </a:cxn>
                <a:cxn ang="0">
                  <a:pos x="4" y="36"/>
                </a:cxn>
                <a:cxn ang="0">
                  <a:pos x="4" y="38"/>
                </a:cxn>
                <a:cxn ang="0">
                  <a:pos x="4" y="40"/>
                </a:cxn>
                <a:cxn ang="0">
                  <a:pos x="2" y="42"/>
                </a:cxn>
                <a:cxn ang="0">
                  <a:pos x="2" y="44"/>
                </a:cxn>
                <a:cxn ang="0">
                  <a:pos x="2" y="46"/>
                </a:cxn>
                <a:cxn ang="0">
                  <a:pos x="6" y="40"/>
                </a:cxn>
                <a:cxn ang="0">
                  <a:pos x="13" y="35"/>
                </a:cxn>
                <a:cxn ang="0">
                  <a:pos x="17" y="31"/>
                </a:cxn>
                <a:cxn ang="0">
                  <a:pos x="22" y="27"/>
                </a:cxn>
                <a:cxn ang="0">
                  <a:pos x="26" y="24"/>
                </a:cxn>
                <a:cxn ang="0">
                  <a:pos x="31" y="18"/>
                </a:cxn>
                <a:cxn ang="0">
                  <a:pos x="40" y="13"/>
                </a:cxn>
                <a:cxn ang="0">
                  <a:pos x="46" y="9"/>
                </a:cxn>
                <a:cxn ang="0">
                  <a:pos x="46" y="5"/>
                </a:cxn>
                <a:cxn ang="0">
                  <a:pos x="46" y="4"/>
                </a:cxn>
                <a:cxn ang="0">
                  <a:pos x="44" y="2"/>
                </a:cxn>
                <a:cxn ang="0">
                  <a:pos x="42" y="4"/>
                </a:cxn>
                <a:cxn ang="0">
                  <a:pos x="42" y="5"/>
                </a:cxn>
                <a:cxn ang="0">
                  <a:pos x="42" y="7"/>
                </a:cxn>
                <a:cxn ang="0">
                  <a:pos x="42" y="7"/>
                </a:cxn>
                <a:cxn ang="0">
                  <a:pos x="40" y="9"/>
                </a:cxn>
                <a:cxn ang="0">
                  <a:pos x="35" y="11"/>
                </a:cxn>
                <a:cxn ang="0">
                  <a:pos x="31" y="13"/>
                </a:cxn>
                <a:cxn ang="0">
                  <a:pos x="31" y="13"/>
                </a:cxn>
                <a:cxn ang="0">
                  <a:pos x="35" y="11"/>
                </a:cxn>
                <a:cxn ang="0">
                  <a:pos x="37" y="11"/>
                </a:cxn>
                <a:cxn ang="0">
                  <a:pos x="35" y="13"/>
                </a:cxn>
                <a:cxn ang="0">
                  <a:pos x="33" y="15"/>
                </a:cxn>
                <a:cxn ang="0">
                  <a:pos x="31" y="15"/>
                </a:cxn>
                <a:cxn ang="0">
                  <a:pos x="29" y="15"/>
                </a:cxn>
                <a:cxn ang="0">
                  <a:pos x="29" y="15"/>
                </a:cxn>
                <a:cxn ang="0">
                  <a:pos x="29" y="16"/>
                </a:cxn>
                <a:cxn ang="0">
                  <a:pos x="28" y="15"/>
                </a:cxn>
                <a:cxn ang="0">
                  <a:pos x="26" y="16"/>
                </a:cxn>
                <a:cxn ang="0">
                  <a:pos x="24" y="18"/>
                </a:cxn>
                <a:cxn ang="0">
                  <a:pos x="26" y="18"/>
                </a:cxn>
                <a:cxn ang="0">
                  <a:pos x="24" y="18"/>
                </a:cxn>
                <a:cxn ang="0">
                  <a:pos x="22" y="18"/>
                </a:cxn>
                <a:cxn ang="0">
                  <a:pos x="24" y="20"/>
                </a:cxn>
                <a:cxn ang="0">
                  <a:pos x="20" y="22"/>
                </a:cxn>
                <a:cxn ang="0">
                  <a:pos x="20" y="24"/>
                </a:cxn>
                <a:cxn ang="0">
                  <a:pos x="19" y="26"/>
                </a:cxn>
                <a:cxn ang="0">
                  <a:pos x="17" y="26"/>
                </a:cxn>
                <a:cxn ang="0">
                  <a:pos x="15" y="26"/>
                </a:cxn>
                <a:cxn ang="0">
                  <a:pos x="17" y="27"/>
                </a:cxn>
                <a:cxn ang="0">
                  <a:pos x="15" y="27"/>
                </a:cxn>
                <a:cxn ang="0">
                  <a:pos x="11" y="29"/>
                </a:cxn>
                <a:cxn ang="0">
                  <a:pos x="9" y="31"/>
                </a:cxn>
                <a:cxn ang="0">
                  <a:pos x="8" y="31"/>
                </a:cxn>
                <a:cxn ang="0">
                  <a:pos x="8" y="33"/>
                </a:cxn>
                <a:cxn ang="0">
                  <a:pos x="8" y="35"/>
                </a:cxn>
                <a:cxn ang="0">
                  <a:pos x="8" y="35"/>
                </a:cxn>
                <a:cxn ang="0">
                  <a:pos x="6" y="36"/>
                </a:cxn>
              </a:cxnLst>
              <a:rect l="0" t="0" r="r" b="b"/>
              <a:pathLst>
                <a:path w="46" h="46">
                  <a:moveTo>
                    <a:pt x="6" y="36"/>
                  </a:moveTo>
                  <a:lnTo>
                    <a:pt x="6" y="36"/>
                  </a:lnTo>
                  <a:lnTo>
                    <a:pt x="6" y="36"/>
                  </a:lnTo>
                  <a:lnTo>
                    <a:pt x="6" y="35"/>
                  </a:lnTo>
                  <a:lnTo>
                    <a:pt x="6" y="35"/>
                  </a:lnTo>
                  <a:lnTo>
                    <a:pt x="6" y="35"/>
                  </a:lnTo>
                  <a:lnTo>
                    <a:pt x="6" y="35"/>
                  </a:lnTo>
                  <a:lnTo>
                    <a:pt x="6" y="33"/>
                  </a:lnTo>
                  <a:lnTo>
                    <a:pt x="6" y="33"/>
                  </a:lnTo>
                  <a:lnTo>
                    <a:pt x="6" y="33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8" y="31"/>
                  </a:lnTo>
                  <a:lnTo>
                    <a:pt x="8" y="31"/>
                  </a:lnTo>
                  <a:lnTo>
                    <a:pt x="8" y="31"/>
                  </a:lnTo>
                  <a:lnTo>
                    <a:pt x="8" y="31"/>
                  </a:lnTo>
                  <a:lnTo>
                    <a:pt x="8" y="31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4" y="31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2" y="33"/>
                  </a:lnTo>
                  <a:lnTo>
                    <a:pt x="2" y="35"/>
                  </a:lnTo>
                  <a:lnTo>
                    <a:pt x="2" y="35"/>
                  </a:lnTo>
                  <a:lnTo>
                    <a:pt x="2" y="35"/>
                  </a:lnTo>
                  <a:lnTo>
                    <a:pt x="2" y="36"/>
                  </a:lnTo>
                  <a:lnTo>
                    <a:pt x="4" y="36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4" y="36"/>
                  </a:lnTo>
                  <a:lnTo>
                    <a:pt x="4" y="36"/>
                  </a:lnTo>
                  <a:lnTo>
                    <a:pt x="4" y="36"/>
                  </a:lnTo>
                  <a:lnTo>
                    <a:pt x="4" y="36"/>
                  </a:lnTo>
                  <a:lnTo>
                    <a:pt x="4" y="36"/>
                  </a:lnTo>
                  <a:lnTo>
                    <a:pt x="4" y="38"/>
                  </a:lnTo>
                  <a:lnTo>
                    <a:pt x="4" y="38"/>
                  </a:lnTo>
                  <a:lnTo>
                    <a:pt x="4" y="38"/>
                  </a:lnTo>
                  <a:lnTo>
                    <a:pt x="4" y="38"/>
                  </a:lnTo>
                  <a:lnTo>
                    <a:pt x="4" y="38"/>
                  </a:lnTo>
                  <a:lnTo>
                    <a:pt x="4" y="38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2" y="40"/>
                  </a:lnTo>
                  <a:lnTo>
                    <a:pt x="2" y="42"/>
                  </a:lnTo>
                  <a:lnTo>
                    <a:pt x="2" y="42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0" y="46"/>
                  </a:lnTo>
                  <a:lnTo>
                    <a:pt x="2" y="46"/>
                  </a:lnTo>
                  <a:lnTo>
                    <a:pt x="2" y="46"/>
                  </a:lnTo>
                  <a:lnTo>
                    <a:pt x="2" y="46"/>
                  </a:lnTo>
                  <a:lnTo>
                    <a:pt x="2" y="44"/>
                  </a:lnTo>
                  <a:lnTo>
                    <a:pt x="4" y="44"/>
                  </a:lnTo>
                  <a:lnTo>
                    <a:pt x="6" y="42"/>
                  </a:lnTo>
                  <a:lnTo>
                    <a:pt x="6" y="40"/>
                  </a:lnTo>
                  <a:lnTo>
                    <a:pt x="8" y="40"/>
                  </a:lnTo>
                  <a:lnTo>
                    <a:pt x="9" y="38"/>
                  </a:lnTo>
                  <a:lnTo>
                    <a:pt x="11" y="36"/>
                  </a:lnTo>
                  <a:lnTo>
                    <a:pt x="13" y="35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20" y="27"/>
                  </a:lnTo>
                  <a:lnTo>
                    <a:pt x="22" y="27"/>
                  </a:lnTo>
                  <a:lnTo>
                    <a:pt x="22" y="26"/>
                  </a:lnTo>
                  <a:lnTo>
                    <a:pt x="24" y="26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8" y="22"/>
                  </a:lnTo>
                  <a:lnTo>
                    <a:pt x="29" y="20"/>
                  </a:lnTo>
                  <a:lnTo>
                    <a:pt x="29" y="20"/>
                  </a:lnTo>
                  <a:lnTo>
                    <a:pt x="31" y="18"/>
                  </a:lnTo>
                  <a:lnTo>
                    <a:pt x="31" y="18"/>
                  </a:lnTo>
                  <a:lnTo>
                    <a:pt x="35" y="16"/>
                  </a:lnTo>
                  <a:lnTo>
                    <a:pt x="39" y="15"/>
                  </a:lnTo>
                  <a:lnTo>
                    <a:pt x="40" y="13"/>
                  </a:lnTo>
                  <a:lnTo>
                    <a:pt x="40" y="13"/>
                  </a:lnTo>
                  <a:lnTo>
                    <a:pt x="42" y="13"/>
                  </a:lnTo>
                  <a:lnTo>
                    <a:pt x="44" y="11"/>
                  </a:lnTo>
                  <a:lnTo>
                    <a:pt x="46" y="9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6" y="5"/>
                  </a:lnTo>
                  <a:lnTo>
                    <a:pt x="46" y="5"/>
                  </a:lnTo>
                  <a:lnTo>
                    <a:pt x="44" y="5"/>
                  </a:lnTo>
                  <a:lnTo>
                    <a:pt x="44" y="4"/>
                  </a:lnTo>
                  <a:lnTo>
                    <a:pt x="46" y="4"/>
                  </a:lnTo>
                  <a:lnTo>
                    <a:pt x="46" y="4"/>
                  </a:lnTo>
                  <a:lnTo>
                    <a:pt x="46" y="2"/>
                  </a:lnTo>
                  <a:lnTo>
                    <a:pt x="46" y="2"/>
                  </a:lnTo>
                  <a:lnTo>
                    <a:pt x="44" y="0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42" y="4"/>
                  </a:lnTo>
                  <a:lnTo>
                    <a:pt x="42" y="4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9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39" y="11"/>
                  </a:lnTo>
                  <a:lnTo>
                    <a:pt x="37" y="11"/>
                  </a:lnTo>
                  <a:lnTo>
                    <a:pt x="35" y="11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31" y="11"/>
                  </a:lnTo>
                  <a:lnTo>
                    <a:pt x="31" y="13"/>
                  </a:lnTo>
                  <a:lnTo>
                    <a:pt x="31" y="13"/>
                  </a:lnTo>
                  <a:lnTo>
                    <a:pt x="31" y="13"/>
                  </a:lnTo>
                  <a:lnTo>
                    <a:pt x="31" y="13"/>
                  </a:lnTo>
                  <a:lnTo>
                    <a:pt x="31" y="13"/>
                  </a:lnTo>
                  <a:lnTo>
                    <a:pt x="33" y="13"/>
                  </a:lnTo>
                  <a:lnTo>
                    <a:pt x="33" y="11"/>
                  </a:lnTo>
                  <a:lnTo>
                    <a:pt x="35" y="11"/>
                  </a:lnTo>
                  <a:lnTo>
                    <a:pt x="35" y="11"/>
                  </a:lnTo>
                  <a:lnTo>
                    <a:pt x="35" y="11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37" y="13"/>
                  </a:lnTo>
                  <a:lnTo>
                    <a:pt x="35" y="13"/>
                  </a:lnTo>
                  <a:lnTo>
                    <a:pt x="35" y="13"/>
                  </a:lnTo>
                  <a:lnTo>
                    <a:pt x="35" y="13"/>
                  </a:lnTo>
                  <a:lnTo>
                    <a:pt x="35" y="13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1" y="15"/>
                  </a:lnTo>
                  <a:lnTo>
                    <a:pt x="31" y="15"/>
                  </a:lnTo>
                  <a:lnTo>
                    <a:pt x="31" y="15"/>
                  </a:lnTo>
                  <a:lnTo>
                    <a:pt x="31" y="15"/>
                  </a:lnTo>
                  <a:lnTo>
                    <a:pt x="29" y="15"/>
                  </a:lnTo>
                  <a:lnTo>
                    <a:pt x="29" y="15"/>
                  </a:lnTo>
                  <a:lnTo>
                    <a:pt x="29" y="15"/>
                  </a:lnTo>
                  <a:lnTo>
                    <a:pt x="29" y="15"/>
                  </a:lnTo>
                  <a:lnTo>
                    <a:pt x="29" y="15"/>
                  </a:lnTo>
                  <a:lnTo>
                    <a:pt x="31" y="15"/>
                  </a:lnTo>
                  <a:lnTo>
                    <a:pt x="31" y="15"/>
                  </a:lnTo>
                  <a:lnTo>
                    <a:pt x="29" y="15"/>
                  </a:lnTo>
                  <a:lnTo>
                    <a:pt x="29" y="16"/>
                  </a:lnTo>
                  <a:lnTo>
                    <a:pt x="29" y="16"/>
                  </a:lnTo>
                  <a:lnTo>
                    <a:pt x="28" y="16"/>
                  </a:lnTo>
                  <a:lnTo>
                    <a:pt x="28" y="15"/>
                  </a:lnTo>
                  <a:lnTo>
                    <a:pt x="28" y="15"/>
                  </a:lnTo>
                  <a:lnTo>
                    <a:pt x="28" y="15"/>
                  </a:lnTo>
                  <a:lnTo>
                    <a:pt x="28" y="15"/>
                  </a:lnTo>
                  <a:lnTo>
                    <a:pt x="28" y="1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4" y="16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2" y="20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19" y="24"/>
                  </a:lnTo>
                  <a:lnTo>
                    <a:pt x="19" y="24"/>
                  </a:lnTo>
                  <a:lnTo>
                    <a:pt x="19" y="24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7"/>
                  </a:lnTo>
                  <a:lnTo>
                    <a:pt x="15" y="27"/>
                  </a:lnTo>
                  <a:lnTo>
                    <a:pt x="17" y="27"/>
                  </a:lnTo>
                  <a:lnTo>
                    <a:pt x="17" y="27"/>
                  </a:lnTo>
                  <a:lnTo>
                    <a:pt x="15" y="27"/>
                  </a:lnTo>
                  <a:lnTo>
                    <a:pt x="15" y="27"/>
                  </a:lnTo>
                  <a:lnTo>
                    <a:pt x="15" y="27"/>
                  </a:lnTo>
                  <a:lnTo>
                    <a:pt x="15" y="27"/>
                  </a:lnTo>
                  <a:lnTo>
                    <a:pt x="15" y="29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1" y="29"/>
                  </a:lnTo>
                  <a:lnTo>
                    <a:pt x="11" y="31"/>
                  </a:lnTo>
                  <a:lnTo>
                    <a:pt x="11" y="31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8" y="31"/>
                  </a:lnTo>
                  <a:lnTo>
                    <a:pt x="9" y="31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5"/>
                  </a:lnTo>
                  <a:lnTo>
                    <a:pt x="8" y="35"/>
                  </a:lnTo>
                  <a:lnTo>
                    <a:pt x="9" y="35"/>
                  </a:lnTo>
                  <a:lnTo>
                    <a:pt x="8" y="36"/>
                  </a:lnTo>
                  <a:lnTo>
                    <a:pt x="8" y="35"/>
                  </a:lnTo>
                  <a:lnTo>
                    <a:pt x="8" y="35"/>
                  </a:lnTo>
                  <a:lnTo>
                    <a:pt x="8" y="35"/>
                  </a:lnTo>
                  <a:lnTo>
                    <a:pt x="8" y="35"/>
                  </a:lnTo>
                  <a:lnTo>
                    <a:pt x="6" y="36"/>
                  </a:lnTo>
                  <a:lnTo>
                    <a:pt x="6" y="3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133"/>
            <p:cNvSpPr>
              <a:spLocks/>
            </p:cNvSpPr>
            <p:nvPr userDrawn="1"/>
          </p:nvSpPr>
          <p:spPr bwMode="auto">
            <a:xfrm>
              <a:off x="4394200" y="4529138"/>
              <a:ext cx="31750" cy="58738"/>
            </a:xfrm>
            <a:custGeom>
              <a:avLst/>
              <a:gdLst/>
              <a:ahLst/>
              <a:cxnLst>
                <a:cxn ang="0">
                  <a:pos x="9" y="24"/>
                </a:cxn>
                <a:cxn ang="0">
                  <a:pos x="6" y="28"/>
                </a:cxn>
                <a:cxn ang="0">
                  <a:pos x="2" y="33"/>
                </a:cxn>
                <a:cxn ang="0">
                  <a:pos x="0" y="37"/>
                </a:cxn>
                <a:cxn ang="0">
                  <a:pos x="0" y="37"/>
                </a:cxn>
                <a:cxn ang="0">
                  <a:pos x="0" y="37"/>
                </a:cxn>
                <a:cxn ang="0">
                  <a:pos x="0" y="35"/>
                </a:cxn>
                <a:cxn ang="0">
                  <a:pos x="0" y="35"/>
                </a:cxn>
                <a:cxn ang="0">
                  <a:pos x="2" y="33"/>
                </a:cxn>
                <a:cxn ang="0">
                  <a:pos x="2" y="31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4" y="26"/>
                </a:cxn>
                <a:cxn ang="0">
                  <a:pos x="6" y="24"/>
                </a:cxn>
                <a:cxn ang="0">
                  <a:pos x="7" y="22"/>
                </a:cxn>
                <a:cxn ang="0">
                  <a:pos x="7" y="20"/>
                </a:cxn>
                <a:cxn ang="0">
                  <a:pos x="9" y="19"/>
                </a:cxn>
                <a:cxn ang="0">
                  <a:pos x="9" y="19"/>
                </a:cxn>
                <a:cxn ang="0">
                  <a:pos x="7" y="17"/>
                </a:cxn>
                <a:cxn ang="0">
                  <a:pos x="7" y="17"/>
                </a:cxn>
                <a:cxn ang="0">
                  <a:pos x="7" y="15"/>
                </a:cxn>
                <a:cxn ang="0">
                  <a:pos x="9" y="13"/>
                </a:cxn>
                <a:cxn ang="0">
                  <a:pos x="9" y="11"/>
                </a:cxn>
                <a:cxn ang="0">
                  <a:pos x="11" y="11"/>
                </a:cxn>
                <a:cxn ang="0">
                  <a:pos x="11" y="9"/>
                </a:cxn>
                <a:cxn ang="0">
                  <a:pos x="11" y="4"/>
                </a:cxn>
                <a:cxn ang="0">
                  <a:pos x="15" y="4"/>
                </a:cxn>
                <a:cxn ang="0">
                  <a:pos x="15" y="4"/>
                </a:cxn>
                <a:cxn ang="0">
                  <a:pos x="15" y="2"/>
                </a:cxn>
                <a:cxn ang="0">
                  <a:pos x="15" y="2"/>
                </a:cxn>
                <a:cxn ang="0">
                  <a:pos x="17" y="0"/>
                </a:cxn>
                <a:cxn ang="0">
                  <a:pos x="18" y="0"/>
                </a:cxn>
                <a:cxn ang="0">
                  <a:pos x="20" y="2"/>
                </a:cxn>
                <a:cxn ang="0">
                  <a:pos x="20" y="6"/>
                </a:cxn>
                <a:cxn ang="0">
                  <a:pos x="18" y="9"/>
                </a:cxn>
                <a:cxn ang="0">
                  <a:pos x="17" y="11"/>
                </a:cxn>
                <a:cxn ang="0">
                  <a:pos x="13" y="17"/>
                </a:cxn>
                <a:cxn ang="0">
                  <a:pos x="9" y="20"/>
                </a:cxn>
              </a:cxnLst>
              <a:rect l="0" t="0" r="r" b="b"/>
              <a:pathLst>
                <a:path w="20" h="37">
                  <a:moveTo>
                    <a:pt x="9" y="20"/>
                  </a:moveTo>
                  <a:lnTo>
                    <a:pt x="9" y="22"/>
                  </a:lnTo>
                  <a:lnTo>
                    <a:pt x="9" y="24"/>
                  </a:lnTo>
                  <a:lnTo>
                    <a:pt x="7" y="24"/>
                  </a:lnTo>
                  <a:lnTo>
                    <a:pt x="7" y="26"/>
                  </a:lnTo>
                  <a:lnTo>
                    <a:pt x="6" y="28"/>
                  </a:lnTo>
                  <a:lnTo>
                    <a:pt x="6" y="30"/>
                  </a:lnTo>
                  <a:lnTo>
                    <a:pt x="4" y="31"/>
                  </a:lnTo>
                  <a:lnTo>
                    <a:pt x="2" y="33"/>
                  </a:lnTo>
                  <a:lnTo>
                    <a:pt x="2" y="35"/>
                  </a:lnTo>
                  <a:lnTo>
                    <a:pt x="2" y="35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2" y="33"/>
                  </a:lnTo>
                  <a:lnTo>
                    <a:pt x="2" y="33"/>
                  </a:lnTo>
                  <a:lnTo>
                    <a:pt x="2" y="31"/>
                  </a:lnTo>
                  <a:lnTo>
                    <a:pt x="2" y="31"/>
                  </a:lnTo>
                  <a:lnTo>
                    <a:pt x="2" y="31"/>
                  </a:lnTo>
                  <a:lnTo>
                    <a:pt x="2" y="31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4" y="26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6" y="26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7" y="22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1" y="4"/>
                  </a:lnTo>
                  <a:lnTo>
                    <a:pt x="13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7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8" y="0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20" y="2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6"/>
                  </a:lnTo>
                  <a:lnTo>
                    <a:pt x="20" y="8"/>
                  </a:lnTo>
                  <a:lnTo>
                    <a:pt x="20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11"/>
                  </a:lnTo>
                  <a:lnTo>
                    <a:pt x="17" y="11"/>
                  </a:lnTo>
                  <a:lnTo>
                    <a:pt x="17" y="13"/>
                  </a:lnTo>
                  <a:lnTo>
                    <a:pt x="15" y="15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1" y="19"/>
                  </a:lnTo>
                  <a:lnTo>
                    <a:pt x="9" y="2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134"/>
            <p:cNvSpPr>
              <a:spLocks/>
            </p:cNvSpPr>
            <p:nvPr userDrawn="1"/>
          </p:nvSpPr>
          <p:spPr bwMode="auto">
            <a:xfrm>
              <a:off x="4341813" y="4591050"/>
              <a:ext cx="52388" cy="123825"/>
            </a:xfrm>
            <a:custGeom>
              <a:avLst/>
              <a:gdLst/>
              <a:ahLst/>
              <a:cxnLst>
                <a:cxn ang="0">
                  <a:pos x="13" y="40"/>
                </a:cxn>
                <a:cxn ang="0">
                  <a:pos x="11" y="44"/>
                </a:cxn>
                <a:cxn ang="0">
                  <a:pos x="8" y="53"/>
                </a:cxn>
                <a:cxn ang="0">
                  <a:pos x="6" y="58"/>
                </a:cxn>
                <a:cxn ang="0">
                  <a:pos x="4" y="71"/>
                </a:cxn>
                <a:cxn ang="0">
                  <a:pos x="2" y="78"/>
                </a:cxn>
                <a:cxn ang="0">
                  <a:pos x="0" y="76"/>
                </a:cxn>
                <a:cxn ang="0">
                  <a:pos x="0" y="76"/>
                </a:cxn>
                <a:cxn ang="0">
                  <a:pos x="2" y="75"/>
                </a:cxn>
                <a:cxn ang="0">
                  <a:pos x="0" y="73"/>
                </a:cxn>
                <a:cxn ang="0">
                  <a:pos x="2" y="71"/>
                </a:cxn>
                <a:cxn ang="0">
                  <a:pos x="2" y="71"/>
                </a:cxn>
                <a:cxn ang="0">
                  <a:pos x="4" y="67"/>
                </a:cxn>
                <a:cxn ang="0">
                  <a:pos x="2" y="65"/>
                </a:cxn>
                <a:cxn ang="0">
                  <a:pos x="2" y="62"/>
                </a:cxn>
                <a:cxn ang="0">
                  <a:pos x="4" y="56"/>
                </a:cxn>
                <a:cxn ang="0">
                  <a:pos x="6" y="53"/>
                </a:cxn>
                <a:cxn ang="0">
                  <a:pos x="6" y="51"/>
                </a:cxn>
                <a:cxn ang="0">
                  <a:pos x="6" y="47"/>
                </a:cxn>
                <a:cxn ang="0">
                  <a:pos x="6" y="45"/>
                </a:cxn>
                <a:cxn ang="0">
                  <a:pos x="9" y="42"/>
                </a:cxn>
                <a:cxn ang="0">
                  <a:pos x="11" y="36"/>
                </a:cxn>
                <a:cxn ang="0">
                  <a:pos x="11" y="34"/>
                </a:cxn>
                <a:cxn ang="0">
                  <a:pos x="13" y="33"/>
                </a:cxn>
                <a:cxn ang="0">
                  <a:pos x="13" y="31"/>
                </a:cxn>
                <a:cxn ang="0">
                  <a:pos x="13" y="29"/>
                </a:cxn>
                <a:cxn ang="0">
                  <a:pos x="13" y="27"/>
                </a:cxn>
                <a:cxn ang="0">
                  <a:pos x="11" y="23"/>
                </a:cxn>
                <a:cxn ang="0">
                  <a:pos x="13" y="25"/>
                </a:cxn>
                <a:cxn ang="0">
                  <a:pos x="17" y="25"/>
                </a:cxn>
                <a:cxn ang="0">
                  <a:pos x="17" y="27"/>
                </a:cxn>
                <a:cxn ang="0">
                  <a:pos x="19" y="27"/>
                </a:cxn>
                <a:cxn ang="0">
                  <a:pos x="19" y="25"/>
                </a:cxn>
                <a:cxn ang="0">
                  <a:pos x="19" y="23"/>
                </a:cxn>
                <a:cxn ang="0">
                  <a:pos x="19" y="23"/>
                </a:cxn>
                <a:cxn ang="0">
                  <a:pos x="20" y="22"/>
                </a:cxn>
                <a:cxn ang="0">
                  <a:pos x="20" y="20"/>
                </a:cxn>
                <a:cxn ang="0">
                  <a:pos x="20" y="18"/>
                </a:cxn>
                <a:cxn ang="0">
                  <a:pos x="22" y="16"/>
                </a:cxn>
                <a:cxn ang="0">
                  <a:pos x="22" y="16"/>
                </a:cxn>
                <a:cxn ang="0">
                  <a:pos x="22" y="14"/>
                </a:cxn>
                <a:cxn ang="0">
                  <a:pos x="24" y="14"/>
                </a:cxn>
                <a:cxn ang="0">
                  <a:pos x="24" y="12"/>
                </a:cxn>
                <a:cxn ang="0">
                  <a:pos x="26" y="11"/>
                </a:cxn>
                <a:cxn ang="0">
                  <a:pos x="26" y="9"/>
                </a:cxn>
                <a:cxn ang="0">
                  <a:pos x="28" y="7"/>
                </a:cxn>
                <a:cxn ang="0">
                  <a:pos x="28" y="5"/>
                </a:cxn>
                <a:cxn ang="0">
                  <a:pos x="28" y="3"/>
                </a:cxn>
                <a:cxn ang="0">
                  <a:pos x="29" y="3"/>
                </a:cxn>
                <a:cxn ang="0">
                  <a:pos x="29" y="2"/>
                </a:cxn>
                <a:cxn ang="0">
                  <a:pos x="28" y="2"/>
                </a:cxn>
                <a:cxn ang="0">
                  <a:pos x="26" y="2"/>
                </a:cxn>
                <a:cxn ang="0">
                  <a:pos x="31" y="0"/>
                </a:cxn>
                <a:cxn ang="0">
                  <a:pos x="33" y="2"/>
                </a:cxn>
                <a:cxn ang="0">
                  <a:pos x="29" y="5"/>
                </a:cxn>
                <a:cxn ang="0">
                  <a:pos x="26" y="14"/>
                </a:cxn>
                <a:cxn ang="0">
                  <a:pos x="20" y="22"/>
                </a:cxn>
                <a:cxn ang="0">
                  <a:pos x="15" y="38"/>
                </a:cxn>
              </a:cxnLst>
              <a:rect l="0" t="0" r="r" b="b"/>
              <a:pathLst>
                <a:path w="33" h="78">
                  <a:moveTo>
                    <a:pt x="15" y="38"/>
                  </a:moveTo>
                  <a:lnTo>
                    <a:pt x="15" y="38"/>
                  </a:lnTo>
                  <a:lnTo>
                    <a:pt x="13" y="40"/>
                  </a:lnTo>
                  <a:lnTo>
                    <a:pt x="13" y="40"/>
                  </a:lnTo>
                  <a:lnTo>
                    <a:pt x="13" y="40"/>
                  </a:lnTo>
                  <a:lnTo>
                    <a:pt x="13" y="42"/>
                  </a:lnTo>
                  <a:lnTo>
                    <a:pt x="13" y="42"/>
                  </a:lnTo>
                  <a:lnTo>
                    <a:pt x="11" y="44"/>
                  </a:lnTo>
                  <a:lnTo>
                    <a:pt x="11" y="45"/>
                  </a:lnTo>
                  <a:lnTo>
                    <a:pt x="9" y="47"/>
                  </a:lnTo>
                  <a:lnTo>
                    <a:pt x="9" y="49"/>
                  </a:lnTo>
                  <a:lnTo>
                    <a:pt x="8" y="53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8" y="56"/>
                  </a:lnTo>
                  <a:lnTo>
                    <a:pt x="6" y="58"/>
                  </a:lnTo>
                  <a:lnTo>
                    <a:pt x="6" y="62"/>
                  </a:lnTo>
                  <a:lnTo>
                    <a:pt x="4" y="65"/>
                  </a:lnTo>
                  <a:lnTo>
                    <a:pt x="4" y="67"/>
                  </a:lnTo>
                  <a:lnTo>
                    <a:pt x="4" y="71"/>
                  </a:lnTo>
                  <a:lnTo>
                    <a:pt x="4" y="73"/>
                  </a:lnTo>
                  <a:lnTo>
                    <a:pt x="4" y="76"/>
                  </a:lnTo>
                  <a:lnTo>
                    <a:pt x="2" y="78"/>
                  </a:lnTo>
                  <a:lnTo>
                    <a:pt x="2" y="7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2" y="75"/>
                  </a:lnTo>
                  <a:lnTo>
                    <a:pt x="2" y="75"/>
                  </a:lnTo>
                  <a:lnTo>
                    <a:pt x="2" y="75"/>
                  </a:lnTo>
                  <a:lnTo>
                    <a:pt x="2" y="73"/>
                  </a:lnTo>
                  <a:lnTo>
                    <a:pt x="2" y="73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2" y="73"/>
                  </a:lnTo>
                  <a:lnTo>
                    <a:pt x="2" y="71"/>
                  </a:lnTo>
                  <a:lnTo>
                    <a:pt x="2" y="71"/>
                  </a:lnTo>
                  <a:lnTo>
                    <a:pt x="2" y="71"/>
                  </a:lnTo>
                  <a:lnTo>
                    <a:pt x="2" y="71"/>
                  </a:lnTo>
                  <a:lnTo>
                    <a:pt x="2" y="71"/>
                  </a:lnTo>
                  <a:lnTo>
                    <a:pt x="2" y="69"/>
                  </a:lnTo>
                  <a:lnTo>
                    <a:pt x="2" y="69"/>
                  </a:lnTo>
                  <a:lnTo>
                    <a:pt x="2" y="67"/>
                  </a:lnTo>
                  <a:lnTo>
                    <a:pt x="4" y="67"/>
                  </a:lnTo>
                  <a:lnTo>
                    <a:pt x="4" y="65"/>
                  </a:lnTo>
                  <a:lnTo>
                    <a:pt x="4" y="65"/>
                  </a:lnTo>
                  <a:lnTo>
                    <a:pt x="2" y="65"/>
                  </a:lnTo>
                  <a:lnTo>
                    <a:pt x="2" y="65"/>
                  </a:lnTo>
                  <a:lnTo>
                    <a:pt x="2" y="65"/>
                  </a:lnTo>
                  <a:lnTo>
                    <a:pt x="2" y="64"/>
                  </a:lnTo>
                  <a:lnTo>
                    <a:pt x="2" y="64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4" y="58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5"/>
                  </a:lnTo>
                  <a:lnTo>
                    <a:pt x="4" y="53"/>
                  </a:lnTo>
                  <a:lnTo>
                    <a:pt x="6" y="53"/>
                  </a:lnTo>
                  <a:lnTo>
                    <a:pt x="6" y="53"/>
                  </a:lnTo>
                  <a:lnTo>
                    <a:pt x="6" y="51"/>
                  </a:lnTo>
                  <a:lnTo>
                    <a:pt x="6" y="51"/>
                  </a:lnTo>
                  <a:lnTo>
                    <a:pt x="6" y="51"/>
                  </a:lnTo>
                  <a:lnTo>
                    <a:pt x="6" y="49"/>
                  </a:lnTo>
                  <a:lnTo>
                    <a:pt x="6" y="49"/>
                  </a:lnTo>
                  <a:lnTo>
                    <a:pt x="6" y="49"/>
                  </a:lnTo>
                  <a:lnTo>
                    <a:pt x="6" y="47"/>
                  </a:lnTo>
                  <a:lnTo>
                    <a:pt x="6" y="47"/>
                  </a:lnTo>
                  <a:lnTo>
                    <a:pt x="8" y="47"/>
                  </a:lnTo>
                  <a:lnTo>
                    <a:pt x="6" y="45"/>
                  </a:lnTo>
                  <a:lnTo>
                    <a:pt x="6" y="45"/>
                  </a:lnTo>
                  <a:lnTo>
                    <a:pt x="8" y="45"/>
                  </a:lnTo>
                  <a:lnTo>
                    <a:pt x="8" y="44"/>
                  </a:lnTo>
                  <a:lnTo>
                    <a:pt x="8" y="42"/>
                  </a:lnTo>
                  <a:lnTo>
                    <a:pt x="9" y="42"/>
                  </a:lnTo>
                  <a:lnTo>
                    <a:pt x="9" y="40"/>
                  </a:lnTo>
                  <a:lnTo>
                    <a:pt x="9" y="38"/>
                  </a:lnTo>
                  <a:lnTo>
                    <a:pt x="9" y="36"/>
                  </a:lnTo>
                  <a:lnTo>
                    <a:pt x="11" y="36"/>
                  </a:lnTo>
                  <a:lnTo>
                    <a:pt x="11" y="36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3" y="33"/>
                  </a:lnTo>
                  <a:lnTo>
                    <a:pt x="13" y="33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3" y="27"/>
                  </a:lnTo>
                  <a:lnTo>
                    <a:pt x="13" y="27"/>
                  </a:lnTo>
                  <a:lnTo>
                    <a:pt x="13" y="27"/>
                  </a:lnTo>
                  <a:lnTo>
                    <a:pt x="13" y="25"/>
                  </a:lnTo>
                  <a:lnTo>
                    <a:pt x="11" y="25"/>
                  </a:lnTo>
                  <a:lnTo>
                    <a:pt x="11" y="25"/>
                  </a:lnTo>
                  <a:lnTo>
                    <a:pt x="11" y="23"/>
                  </a:lnTo>
                  <a:lnTo>
                    <a:pt x="11" y="23"/>
                  </a:lnTo>
                  <a:lnTo>
                    <a:pt x="13" y="23"/>
                  </a:lnTo>
                  <a:lnTo>
                    <a:pt x="13" y="23"/>
                  </a:lnTo>
                  <a:lnTo>
                    <a:pt x="13" y="25"/>
                  </a:lnTo>
                  <a:lnTo>
                    <a:pt x="15" y="25"/>
                  </a:lnTo>
                  <a:lnTo>
                    <a:pt x="15" y="25"/>
                  </a:lnTo>
                  <a:lnTo>
                    <a:pt x="15" y="25"/>
                  </a:lnTo>
                  <a:lnTo>
                    <a:pt x="17" y="25"/>
                  </a:lnTo>
                  <a:lnTo>
                    <a:pt x="17" y="25"/>
                  </a:lnTo>
                  <a:lnTo>
                    <a:pt x="17" y="27"/>
                  </a:lnTo>
                  <a:lnTo>
                    <a:pt x="17" y="27"/>
                  </a:lnTo>
                  <a:lnTo>
                    <a:pt x="17" y="27"/>
                  </a:lnTo>
                  <a:lnTo>
                    <a:pt x="19" y="27"/>
                  </a:lnTo>
                  <a:lnTo>
                    <a:pt x="19" y="27"/>
                  </a:lnTo>
                  <a:lnTo>
                    <a:pt x="19" y="27"/>
                  </a:lnTo>
                  <a:lnTo>
                    <a:pt x="19" y="27"/>
                  </a:lnTo>
                  <a:lnTo>
                    <a:pt x="19" y="25"/>
                  </a:lnTo>
                  <a:lnTo>
                    <a:pt x="19" y="25"/>
                  </a:lnTo>
                  <a:lnTo>
                    <a:pt x="19" y="25"/>
                  </a:lnTo>
                  <a:lnTo>
                    <a:pt x="19" y="25"/>
                  </a:lnTo>
                  <a:lnTo>
                    <a:pt x="19" y="25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20" y="23"/>
                  </a:lnTo>
                  <a:lnTo>
                    <a:pt x="20" y="23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20" y="20"/>
                  </a:lnTo>
                  <a:lnTo>
                    <a:pt x="19" y="20"/>
                  </a:lnTo>
                  <a:lnTo>
                    <a:pt x="19" y="20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22" y="16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22" y="16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4" y="14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1"/>
                  </a:lnTo>
                  <a:lnTo>
                    <a:pt x="26" y="11"/>
                  </a:lnTo>
                  <a:lnTo>
                    <a:pt x="24" y="11"/>
                  </a:lnTo>
                  <a:lnTo>
                    <a:pt x="26" y="11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7"/>
                  </a:lnTo>
                  <a:lnTo>
                    <a:pt x="28" y="7"/>
                  </a:lnTo>
                  <a:lnTo>
                    <a:pt x="28" y="7"/>
                  </a:lnTo>
                  <a:lnTo>
                    <a:pt x="28" y="7"/>
                  </a:lnTo>
                  <a:lnTo>
                    <a:pt x="28" y="7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9" y="5"/>
                  </a:lnTo>
                  <a:lnTo>
                    <a:pt x="28" y="3"/>
                  </a:lnTo>
                  <a:lnTo>
                    <a:pt x="29" y="3"/>
                  </a:lnTo>
                  <a:lnTo>
                    <a:pt x="29" y="3"/>
                  </a:lnTo>
                  <a:lnTo>
                    <a:pt x="29" y="3"/>
                  </a:lnTo>
                  <a:lnTo>
                    <a:pt x="29" y="3"/>
                  </a:lnTo>
                  <a:lnTo>
                    <a:pt x="29" y="3"/>
                  </a:lnTo>
                  <a:lnTo>
                    <a:pt x="29" y="3"/>
                  </a:lnTo>
                  <a:lnTo>
                    <a:pt x="31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8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8" y="2"/>
                  </a:lnTo>
                  <a:lnTo>
                    <a:pt x="29" y="2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2"/>
                  </a:lnTo>
                  <a:lnTo>
                    <a:pt x="31" y="2"/>
                  </a:lnTo>
                  <a:lnTo>
                    <a:pt x="31" y="3"/>
                  </a:lnTo>
                  <a:lnTo>
                    <a:pt x="29" y="5"/>
                  </a:lnTo>
                  <a:lnTo>
                    <a:pt x="29" y="5"/>
                  </a:lnTo>
                  <a:lnTo>
                    <a:pt x="28" y="9"/>
                  </a:lnTo>
                  <a:lnTo>
                    <a:pt x="28" y="11"/>
                  </a:lnTo>
                  <a:lnTo>
                    <a:pt x="26" y="12"/>
                  </a:lnTo>
                  <a:lnTo>
                    <a:pt x="26" y="14"/>
                  </a:lnTo>
                  <a:lnTo>
                    <a:pt x="24" y="14"/>
                  </a:lnTo>
                  <a:lnTo>
                    <a:pt x="22" y="16"/>
                  </a:lnTo>
                  <a:lnTo>
                    <a:pt x="22" y="18"/>
                  </a:lnTo>
                  <a:lnTo>
                    <a:pt x="20" y="22"/>
                  </a:lnTo>
                  <a:lnTo>
                    <a:pt x="20" y="25"/>
                  </a:lnTo>
                  <a:lnTo>
                    <a:pt x="19" y="29"/>
                  </a:lnTo>
                  <a:lnTo>
                    <a:pt x="17" y="33"/>
                  </a:lnTo>
                  <a:lnTo>
                    <a:pt x="15" y="3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135"/>
            <p:cNvSpPr>
              <a:spLocks/>
            </p:cNvSpPr>
            <p:nvPr userDrawn="1"/>
          </p:nvSpPr>
          <p:spPr bwMode="auto">
            <a:xfrm>
              <a:off x="4341813" y="4718050"/>
              <a:ext cx="58738" cy="217488"/>
            </a:xfrm>
            <a:custGeom>
              <a:avLst/>
              <a:gdLst/>
              <a:ahLst/>
              <a:cxnLst>
                <a:cxn ang="0">
                  <a:pos x="6" y="48"/>
                </a:cxn>
                <a:cxn ang="0">
                  <a:pos x="6" y="44"/>
                </a:cxn>
                <a:cxn ang="0">
                  <a:pos x="4" y="40"/>
                </a:cxn>
                <a:cxn ang="0">
                  <a:pos x="6" y="37"/>
                </a:cxn>
                <a:cxn ang="0">
                  <a:pos x="4" y="35"/>
                </a:cxn>
                <a:cxn ang="0">
                  <a:pos x="4" y="31"/>
                </a:cxn>
                <a:cxn ang="0">
                  <a:pos x="4" y="29"/>
                </a:cxn>
                <a:cxn ang="0">
                  <a:pos x="2" y="26"/>
                </a:cxn>
                <a:cxn ang="0">
                  <a:pos x="2" y="22"/>
                </a:cxn>
                <a:cxn ang="0">
                  <a:pos x="2" y="17"/>
                </a:cxn>
                <a:cxn ang="0">
                  <a:pos x="2" y="11"/>
                </a:cxn>
                <a:cxn ang="0">
                  <a:pos x="0" y="7"/>
                </a:cxn>
                <a:cxn ang="0">
                  <a:pos x="0" y="6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7"/>
                </a:cxn>
                <a:cxn ang="0">
                  <a:pos x="4" y="18"/>
                </a:cxn>
                <a:cxn ang="0">
                  <a:pos x="6" y="31"/>
                </a:cxn>
                <a:cxn ang="0">
                  <a:pos x="8" y="44"/>
                </a:cxn>
                <a:cxn ang="0">
                  <a:pos x="15" y="64"/>
                </a:cxn>
                <a:cxn ang="0">
                  <a:pos x="19" y="77"/>
                </a:cxn>
                <a:cxn ang="0">
                  <a:pos x="24" y="90"/>
                </a:cxn>
                <a:cxn ang="0">
                  <a:pos x="31" y="112"/>
                </a:cxn>
                <a:cxn ang="0">
                  <a:pos x="35" y="130"/>
                </a:cxn>
                <a:cxn ang="0">
                  <a:pos x="35" y="135"/>
                </a:cxn>
                <a:cxn ang="0">
                  <a:pos x="35" y="132"/>
                </a:cxn>
                <a:cxn ang="0">
                  <a:pos x="33" y="126"/>
                </a:cxn>
                <a:cxn ang="0">
                  <a:pos x="33" y="121"/>
                </a:cxn>
                <a:cxn ang="0">
                  <a:pos x="31" y="117"/>
                </a:cxn>
                <a:cxn ang="0">
                  <a:pos x="31" y="115"/>
                </a:cxn>
                <a:cxn ang="0">
                  <a:pos x="29" y="113"/>
                </a:cxn>
                <a:cxn ang="0">
                  <a:pos x="29" y="110"/>
                </a:cxn>
                <a:cxn ang="0">
                  <a:pos x="29" y="106"/>
                </a:cxn>
                <a:cxn ang="0">
                  <a:pos x="28" y="102"/>
                </a:cxn>
                <a:cxn ang="0">
                  <a:pos x="28" y="101"/>
                </a:cxn>
                <a:cxn ang="0">
                  <a:pos x="26" y="97"/>
                </a:cxn>
                <a:cxn ang="0">
                  <a:pos x="26" y="95"/>
                </a:cxn>
                <a:cxn ang="0">
                  <a:pos x="24" y="93"/>
                </a:cxn>
                <a:cxn ang="0">
                  <a:pos x="24" y="91"/>
                </a:cxn>
                <a:cxn ang="0">
                  <a:pos x="22" y="90"/>
                </a:cxn>
                <a:cxn ang="0">
                  <a:pos x="22" y="88"/>
                </a:cxn>
                <a:cxn ang="0">
                  <a:pos x="22" y="86"/>
                </a:cxn>
                <a:cxn ang="0">
                  <a:pos x="20" y="84"/>
                </a:cxn>
                <a:cxn ang="0">
                  <a:pos x="20" y="82"/>
                </a:cxn>
                <a:cxn ang="0">
                  <a:pos x="20" y="80"/>
                </a:cxn>
                <a:cxn ang="0">
                  <a:pos x="19" y="77"/>
                </a:cxn>
                <a:cxn ang="0">
                  <a:pos x="17" y="73"/>
                </a:cxn>
                <a:cxn ang="0">
                  <a:pos x="17" y="71"/>
                </a:cxn>
                <a:cxn ang="0">
                  <a:pos x="15" y="70"/>
                </a:cxn>
                <a:cxn ang="0">
                  <a:pos x="15" y="68"/>
                </a:cxn>
                <a:cxn ang="0">
                  <a:pos x="13" y="70"/>
                </a:cxn>
                <a:cxn ang="0">
                  <a:pos x="11" y="68"/>
                </a:cxn>
                <a:cxn ang="0">
                  <a:pos x="13" y="66"/>
                </a:cxn>
                <a:cxn ang="0">
                  <a:pos x="11" y="66"/>
                </a:cxn>
                <a:cxn ang="0">
                  <a:pos x="11" y="64"/>
                </a:cxn>
                <a:cxn ang="0">
                  <a:pos x="9" y="60"/>
                </a:cxn>
                <a:cxn ang="0">
                  <a:pos x="9" y="59"/>
                </a:cxn>
                <a:cxn ang="0">
                  <a:pos x="11" y="59"/>
                </a:cxn>
                <a:cxn ang="0">
                  <a:pos x="8" y="57"/>
                </a:cxn>
                <a:cxn ang="0">
                  <a:pos x="8" y="55"/>
                </a:cxn>
                <a:cxn ang="0">
                  <a:pos x="9" y="53"/>
                </a:cxn>
              </a:cxnLst>
              <a:rect l="0" t="0" r="r" b="b"/>
              <a:pathLst>
                <a:path w="37" h="137">
                  <a:moveTo>
                    <a:pt x="8" y="51"/>
                  </a:moveTo>
                  <a:lnTo>
                    <a:pt x="8" y="51"/>
                  </a:lnTo>
                  <a:lnTo>
                    <a:pt x="8" y="51"/>
                  </a:lnTo>
                  <a:lnTo>
                    <a:pt x="8" y="49"/>
                  </a:lnTo>
                  <a:lnTo>
                    <a:pt x="8" y="49"/>
                  </a:lnTo>
                  <a:lnTo>
                    <a:pt x="8" y="49"/>
                  </a:lnTo>
                  <a:lnTo>
                    <a:pt x="8" y="49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6" y="46"/>
                  </a:lnTo>
                  <a:lnTo>
                    <a:pt x="6" y="46"/>
                  </a:lnTo>
                  <a:lnTo>
                    <a:pt x="6" y="46"/>
                  </a:lnTo>
                  <a:lnTo>
                    <a:pt x="6" y="46"/>
                  </a:lnTo>
                  <a:lnTo>
                    <a:pt x="4" y="44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6" y="42"/>
                  </a:lnTo>
                  <a:lnTo>
                    <a:pt x="6" y="42"/>
                  </a:lnTo>
                  <a:lnTo>
                    <a:pt x="6" y="4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6" y="38"/>
                  </a:lnTo>
                  <a:lnTo>
                    <a:pt x="6" y="38"/>
                  </a:lnTo>
                  <a:lnTo>
                    <a:pt x="4" y="38"/>
                  </a:lnTo>
                  <a:lnTo>
                    <a:pt x="4" y="37"/>
                  </a:lnTo>
                  <a:lnTo>
                    <a:pt x="6" y="37"/>
                  </a:lnTo>
                  <a:lnTo>
                    <a:pt x="6" y="37"/>
                  </a:lnTo>
                  <a:lnTo>
                    <a:pt x="6" y="37"/>
                  </a:lnTo>
                  <a:lnTo>
                    <a:pt x="6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6" y="33"/>
                  </a:lnTo>
                  <a:lnTo>
                    <a:pt x="6" y="33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7"/>
                  </a:lnTo>
                  <a:lnTo>
                    <a:pt x="4" y="27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2" y="18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3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4" y="6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20"/>
                  </a:lnTo>
                  <a:lnTo>
                    <a:pt x="4" y="22"/>
                  </a:lnTo>
                  <a:lnTo>
                    <a:pt x="4" y="24"/>
                  </a:lnTo>
                  <a:lnTo>
                    <a:pt x="4" y="26"/>
                  </a:lnTo>
                  <a:lnTo>
                    <a:pt x="4" y="27"/>
                  </a:lnTo>
                  <a:lnTo>
                    <a:pt x="4" y="29"/>
                  </a:lnTo>
                  <a:lnTo>
                    <a:pt x="4" y="31"/>
                  </a:lnTo>
                  <a:lnTo>
                    <a:pt x="6" y="31"/>
                  </a:lnTo>
                  <a:lnTo>
                    <a:pt x="6" y="33"/>
                  </a:lnTo>
                  <a:lnTo>
                    <a:pt x="6" y="35"/>
                  </a:lnTo>
                  <a:lnTo>
                    <a:pt x="6" y="37"/>
                  </a:lnTo>
                  <a:lnTo>
                    <a:pt x="6" y="38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8" y="42"/>
                  </a:lnTo>
                  <a:lnTo>
                    <a:pt x="8" y="44"/>
                  </a:lnTo>
                  <a:lnTo>
                    <a:pt x="8" y="46"/>
                  </a:lnTo>
                  <a:lnTo>
                    <a:pt x="9" y="49"/>
                  </a:lnTo>
                  <a:lnTo>
                    <a:pt x="9" y="51"/>
                  </a:lnTo>
                  <a:lnTo>
                    <a:pt x="11" y="55"/>
                  </a:lnTo>
                  <a:lnTo>
                    <a:pt x="11" y="57"/>
                  </a:lnTo>
                  <a:lnTo>
                    <a:pt x="13" y="60"/>
                  </a:lnTo>
                  <a:lnTo>
                    <a:pt x="13" y="62"/>
                  </a:lnTo>
                  <a:lnTo>
                    <a:pt x="15" y="64"/>
                  </a:lnTo>
                  <a:lnTo>
                    <a:pt x="15" y="64"/>
                  </a:lnTo>
                  <a:lnTo>
                    <a:pt x="15" y="66"/>
                  </a:lnTo>
                  <a:lnTo>
                    <a:pt x="15" y="66"/>
                  </a:lnTo>
                  <a:lnTo>
                    <a:pt x="17" y="68"/>
                  </a:lnTo>
                  <a:lnTo>
                    <a:pt x="17" y="70"/>
                  </a:lnTo>
                  <a:lnTo>
                    <a:pt x="17" y="73"/>
                  </a:lnTo>
                  <a:lnTo>
                    <a:pt x="19" y="73"/>
                  </a:lnTo>
                  <a:lnTo>
                    <a:pt x="19" y="77"/>
                  </a:lnTo>
                  <a:lnTo>
                    <a:pt x="20" y="79"/>
                  </a:lnTo>
                  <a:lnTo>
                    <a:pt x="20" y="80"/>
                  </a:lnTo>
                  <a:lnTo>
                    <a:pt x="20" y="82"/>
                  </a:lnTo>
                  <a:lnTo>
                    <a:pt x="22" y="84"/>
                  </a:lnTo>
                  <a:lnTo>
                    <a:pt x="24" y="86"/>
                  </a:lnTo>
                  <a:lnTo>
                    <a:pt x="24" y="88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6" y="93"/>
                  </a:lnTo>
                  <a:lnTo>
                    <a:pt x="28" y="95"/>
                  </a:lnTo>
                  <a:lnTo>
                    <a:pt x="28" y="99"/>
                  </a:lnTo>
                  <a:lnTo>
                    <a:pt x="29" y="104"/>
                  </a:lnTo>
                  <a:lnTo>
                    <a:pt x="29" y="106"/>
                  </a:lnTo>
                  <a:lnTo>
                    <a:pt x="31" y="108"/>
                  </a:lnTo>
                  <a:lnTo>
                    <a:pt x="31" y="110"/>
                  </a:lnTo>
                  <a:lnTo>
                    <a:pt x="31" y="112"/>
                  </a:lnTo>
                  <a:lnTo>
                    <a:pt x="31" y="113"/>
                  </a:lnTo>
                  <a:lnTo>
                    <a:pt x="33" y="117"/>
                  </a:lnTo>
                  <a:lnTo>
                    <a:pt x="33" y="119"/>
                  </a:lnTo>
                  <a:lnTo>
                    <a:pt x="33" y="123"/>
                  </a:lnTo>
                  <a:lnTo>
                    <a:pt x="35" y="124"/>
                  </a:lnTo>
                  <a:lnTo>
                    <a:pt x="35" y="126"/>
                  </a:lnTo>
                  <a:lnTo>
                    <a:pt x="35" y="128"/>
                  </a:lnTo>
                  <a:lnTo>
                    <a:pt x="35" y="130"/>
                  </a:lnTo>
                  <a:lnTo>
                    <a:pt x="35" y="132"/>
                  </a:lnTo>
                  <a:lnTo>
                    <a:pt x="37" y="133"/>
                  </a:lnTo>
                  <a:lnTo>
                    <a:pt x="37" y="135"/>
                  </a:lnTo>
                  <a:lnTo>
                    <a:pt x="37" y="135"/>
                  </a:lnTo>
                  <a:lnTo>
                    <a:pt x="35" y="137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5" y="133"/>
                  </a:lnTo>
                  <a:lnTo>
                    <a:pt x="35" y="133"/>
                  </a:lnTo>
                  <a:lnTo>
                    <a:pt x="35" y="133"/>
                  </a:lnTo>
                  <a:lnTo>
                    <a:pt x="35" y="133"/>
                  </a:lnTo>
                  <a:lnTo>
                    <a:pt x="35" y="132"/>
                  </a:lnTo>
                  <a:lnTo>
                    <a:pt x="35" y="132"/>
                  </a:lnTo>
                  <a:lnTo>
                    <a:pt x="35" y="132"/>
                  </a:lnTo>
                  <a:lnTo>
                    <a:pt x="35" y="132"/>
                  </a:lnTo>
                  <a:lnTo>
                    <a:pt x="33" y="132"/>
                  </a:lnTo>
                  <a:lnTo>
                    <a:pt x="33" y="130"/>
                  </a:lnTo>
                  <a:lnTo>
                    <a:pt x="33" y="128"/>
                  </a:lnTo>
                  <a:lnTo>
                    <a:pt x="33" y="128"/>
                  </a:lnTo>
                  <a:lnTo>
                    <a:pt x="35" y="128"/>
                  </a:lnTo>
                  <a:lnTo>
                    <a:pt x="33" y="126"/>
                  </a:lnTo>
                  <a:lnTo>
                    <a:pt x="33" y="126"/>
                  </a:lnTo>
                  <a:lnTo>
                    <a:pt x="33" y="126"/>
                  </a:lnTo>
                  <a:lnTo>
                    <a:pt x="33" y="124"/>
                  </a:lnTo>
                  <a:lnTo>
                    <a:pt x="33" y="124"/>
                  </a:lnTo>
                  <a:lnTo>
                    <a:pt x="33" y="123"/>
                  </a:lnTo>
                  <a:lnTo>
                    <a:pt x="33" y="123"/>
                  </a:lnTo>
                  <a:lnTo>
                    <a:pt x="33" y="123"/>
                  </a:lnTo>
                  <a:lnTo>
                    <a:pt x="33" y="123"/>
                  </a:lnTo>
                  <a:lnTo>
                    <a:pt x="33" y="123"/>
                  </a:lnTo>
                  <a:lnTo>
                    <a:pt x="33" y="121"/>
                  </a:lnTo>
                  <a:lnTo>
                    <a:pt x="33" y="121"/>
                  </a:lnTo>
                  <a:lnTo>
                    <a:pt x="31" y="121"/>
                  </a:lnTo>
                  <a:lnTo>
                    <a:pt x="33" y="121"/>
                  </a:lnTo>
                  <a:lnTo>
                    <a:pt x="33" y="121"/>
                  </a:lnTo>
                  <a:lnTo>
                    <a:pt x="31" y="121"/>
                  </a:lnTo>
                  <a:lnTo>
                    <a:pt x="31" y="119"/>
                  </a:lnTo>
                  <a:lnTo>
                    <a:pt x="31" y="119"/>
                  </a:lnTo>
                  <a:lnTo>
                    <a:pt x="31" y="117"/>
                  </a:lnTo>
                  <a:lnTo>
                    <a:pt x="31" y="117"/>
                  </a:lnTo>
                  <a:lnTo>
                    <a:pt x="31" y="117"/>
                  </a:lnTo>
                  <a:lnTo>
                    <a:pt x="31" y="117"/>
                  </a:lnTo>
                  <a:lnTo>
                    <a:pt x="31" y="117"/>
                  </a:lnTo>
                  <a:lnTo>
                    <a:pt x="31" y="117"/>
                  </a:lnTo>
                  <a:lnTo>
                    <a:pt x="31" y="115"/>
                  </a:lnTo>
                  <a:lnTo>
                    <a:pt x="31" y="115"/>
                  </a:lnTo>
                  <a:lnTo>
                    <a:pt x="31" y="115"/>
                  </a:lnTo>
                  <a:lnTo>
                    <a:pt x="31" y="115"/>
                  </a:lnTo>
                  <a:lnTo>
                    <a:pt x="31" y="115"/>
                  </a:lnTo>
                  <a:lnTo>
                    <a:pt x="31" y="113"/>
                  </a:lnTo>
                  <a:lnTo>
                    <a:pt x="31" y="113"/>
                  </a:lnTo>
                  <a:lnTo>
                    <a:pt x="31" y="113"/>
                  </a:lnTo>
                  <a:lnTo>
                    <a:pt x="31" y="113"/>
                  </a:lnTo>
                  <a:lnTo>
                    <a:pt x="31" y="113"/>
                  </a:lnTo>
                  <a:lnTo>
                    <a:pt x="29" y="113"/>
                  </a:lnTo>
                  <a:lnTo>
                    <a:pt x="31" y="113"/>
                  </a:lnTo>
                  <a:lnTo>
                    <a:pt x="29" y="112"/>
                  </a:lnTo>
                  <a:lnTo>
                    <a:pt x="29" y="112"/>
                  </a:lnTo>
                  <a:lnTo>
                    <a:pt x="31" y="112"/>
                  </a:lnTo>
                  <a:lnTo>
                    <a:pt x="31" y="112"/>
                  </a:lnTo>
                  <a:lnTo>
                    <a:pt x="31" y="110"/>
                  </a:lnTo>
                  <a:lnTo>
                    <a:pt x="29" y="110"/>
                  </a:lnTo>
                  <a:lnTo>
                    <a:pt x="29" y="110"/>
                  </a:lnTo>
                  <a:lnTo>
                    <a:pt x="29" y="110"/>
                  </a:lnTo>
                  <a:lnTo>
                    <a:pt x="29" y="108"/>
                  </a:lnTo>
                  <a:lnTo>
                    <a:pt x="29" y="108"/>
                  </a:lnTo>
                  <a:lnTo>
                    <a:pt x="29" y="108"/>
                  </a:lnTo>
                  <a:lnTo>
                    <a:pt x="29" y="108"/>
                  </a:lnTo>
                  <a:lnTo>
                    <a:pt x="29" y="108"/>
                  </a:lnTo>
                  <a:lnTo>
                    <a:pt x="29" y="108"/>
                  </a:lnTo>
                  <a:lnTo>
                    <a:pt x="29" y="106"/>
                  </a:lnTo>
                  <a:lnTo>
                    <a:pt x="29" y="106"/>
                  </a:lnTo>
                  <a:lnTo>
                    <a:pt x="29" y="104"/>
                  </a:lnTo>
                  <a:lnTo>
                    <a:pt x="29" y="104"/>
                  </a:lnTo>
                  <a:lnTo>
                    <a:pt x="29" y="104"/>
                  </a:lnTo>
                  <a:lnTo>
                    <a:pt x="28" y="104"/>
                  </a:lnTo>
                  <a:lnTo>
                    <a:pt x="28" y="104"/>
                  </a:lnTo>
                  <a:lnTo>
                    <a:pt x="28" y="104"/>
                  </a:lnTo>
                  <a:lnTo>
                    <a:pt x="28" y="102"/>
                  </a:lnTo>
                  <a:lnTo>
                    <a:pt x="28" y="102"/>
                  </a:lnTo>
                  <a:lnTo>
                    <a:pt x="28" y="102"/>
                  </a:lnTo>
                  <a:lnTo>
                    <a:pt x="28" y="102"/>
                  </a:lnTo>
                  <a:lnTo>
                    <a:pt x="28" y="102"/>
                  </a:lnTo>
                  <a:lnTo>
                    <a:pt x="28" y="101"/>
                  </a:lnTo>
                  <a:lnTo>
                    <a:pt x="28" y="101"/>
                  </a:lnTo>
                  <a:lnTo>
                    <a:pt x="28" y="101"/>
                  </a:lnTo>
                  <a:lnTo>
                    <a:pt x="28" y="101"/>
                  </a:lnTo>
                  <a:lnTo>
                    <a:pt x="28" y="101"/>
                  </a:lnTo>
                  <a:lnTo>
                    <a:pt x="28" y="101"/>
                  </a:lnTo>
                  <a:lnTo>
                    <a:pt x="28" y="99"/>
                  </a:lnTo>
                  <a:lnTo>
                    <a:pt x="28" y="99"/>
                  </a:lnTo>
                  <a:lnTo>
                    <a:pt x="26" y="99"/>
                  </a:lnTo>
                  <a:lnTo>
                    <a:pt x="26" y="99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6" y="95"/>
                  </a:lnTo>
                  <a:lnTo>
                    <a:pt x="26" y="95"/>
                  </a:lnTo>
                  <a:lnTo>
                    <a:pt x="26" y="95"/>
                  </a:lnTo>
                  <a:lnTo>
                    <a:pt x="26" y="95"/>
                  </a:lnTo>
                  <a:lnTo>
                    <a:pt x="26" y="95"/>
                  </a:lnTo>
                  <a:lnTo>
                    <a:pt x="24" y="95"/>
                  </a:lnTo>
                  <a:lnTo>
                    <a:pt x="24" y="95"/>
                  </a:lnTo>
                  <a:lnTo>
                    <a:pt x="24" y="95"/>
                  </a:lnTo>
                  <a:lnTo>
                    <a:pt x="24" y="93"/>
                  </a:lnTo>
                  <a:lnTo>
                    <a:pt x="24" y="93"/>
                  </a:lnTo>
                  <a:lnTo>
                    <a:pt x="24" y="93"/>
                  </a:lnTo>
                  <a:lnTo>
                    <a:pt x="24" y="93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2" y="90"/>
                  </a:lnTo>
                  <a:lnTo>
                    <a:pt x="22" y="90"/>
                  </a:lnTo>
                  <a:lnTo>
                    <a:pt x="24" y="90"/>
                  </a:lnTo>
                  <a:lnTo>
                    <a:pt x="24" y="88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0" y="86"/>
                  </a:lnTo>
                  <a:lnTo>
                    <a:pt x="20" y="86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20" y="84"/>
                  </a:lnTo>
                  <a:lnTo>
                    <a:pt x="20" y="84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20" y="80"/>
                  </a:lnTo>
                  <a:lnTo>
                    <a:pt x="20" y="80"/>
                  </a:lnTo>
                  <a:lnTo>
                    <a:pt x="20" y="80"/>
                  </a:lnTo>
                  <a:lnTo>
                    <a:pt x="20" y="80"/>
                  </a:lnTo>
                  <a:lnTo>
                    <a:pt x="20" y="79"/>
                  </a:lnTo>
                  <a:lnTo>
                    <a:pt x="20" y="79"/>
                  </a:lnTo>
                  <a:lnTo>
                    <a:pt x="19" y="77"/>
                  </a:lnTo>
                  <a:lnTo>
                    <a:pt x="19" y="77"/>
                  </a:lnTo>
                  <a:lnTo>
                    <a:pt x="19" y="77"/>
                  </a:lnTo>
                  <a:lnTo>
                    <a:pt x="19" y="77"/>
                  </a:lnTo>
                  <a:lnTo>
                    <a:pt x="19" y="75"/>
                  </a:lnTo>
                  <a:lnTo>
                    <a:pt x="19" y="75"/>
                  </a:lnTo>
                  <a:lnTo>
                    <a:pt x="19" y="75"/>
                  </a:lnTo>
                  <a:lnTo>
                    <a:pt x="17" y="75"/>
                  </a:lnTo>
                  <a:lnTo>
                    <a:pt x="17" y="73"/>
                  </a:lnTo>
                  <a:lnTo>
                    <a:pt x="17" y="73"/>
                  </a:lnTo>
                  <a:lnTo>
                    <a:pt x="17" y="73"/>
                  </a:lnTo>
                  <a:lnTo>
                    <a:pt x="17" y="73"/>
                  </a:lnTo>
                  <a:lnTo>
                    <a:pt x="17" y="71"/>
                  </a:lnTo>
                  <a:lnTo>
                    <a:pt x="17" y="71"/>
                  </a:lnTo>
                  <a:lnTo>
                    <a:pt x="17" y="71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17" y="71"/>
                  </a:lnTo>
                  <a:lnTo>
                    <a:pt x="17" y="70"/>
                  </a:lnTo>
                  <a:lnTo>
                    <a:pt x="17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1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68"/>
                  </a:lnTo>
                  <a:lnTo>
                    <a:pt x="15" y="68"/>
                  </a:lnTo>
                  <a:lnTo>
                    <a:pt x="15" y="68"/>
                  </a:lnTo>
                  <a:lnTo>
                    <a:pt x="15" y="66"/>
                  </a:lnTo>
                  <a:lnTo>
                    <a:pt x="15" y="66"/>
                  </a:lnTo>
                  <a:lnTo>
                    <a:pt x="15" y="66"/>
                  </a:lnTo>
                  <a:lnTo>
                    <a:pt x="13" y="66"/>
                  </a:lnTo>
                  <a:lnTo>
                    <a:pt x="13" y="66"/>
                  </a:lnTo>
                  <a:lnTo>
                    <a:pt x="13" y="66"/>
                  </a:lnTo>
                  <a:lnTo>
                    <a:pt x="13" y="70"/>
                  </a:lnTo>
                  <a:lnTo>
                    <a:pt x="13" y="70"/>
                  </a:lnTo>
                  <a:lnTo>
                    <a:pt x="13" y="71"/>
                  </a:lnTo>
                  <a:lnTo>
                    <a:pt x="13" y="70"/>
                  </a:lnTo>
                  <a:lnTo>
                    <a:pt x="13" y="70"/>
                  </a:lnTo>
                  <a:lnTo>
                    <a:pt x="13" y="70"/>
                  </a:lnTo>
                  <a:lnTo>
                    <a:pt x="13" y="70"/>
                  </a:lnTo>
                  <a:lnTo>
                    <a:pt x="13" y="68"/>
                  </a:lnTo>
                  <a:lnTo>
                    <a:pt x="13" y="68"/>
                  </a:lnTo>
                  <a:lnTo>
                    <a:pt x="11" y="68"/>
                  </a:lnTo>
                  <a:lnTo>
                    <a:pt x="11" y="68"/>
                  </a:lnTo>
                  <a:lnTo>
                    <a:pt x="11" y="68"/>
                  </a:lnTo>
                  <a:lnTo>
                    <a:pt x="11" y="68"/>
                  </a:lnTo>
                  <a:lnTo>
                    <a:pt x="13" y="68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3" y="66"/>
                  </a:lnTo>
                  <a:lnTo>
                    <a:pt x="13" y="66"/>
                  </a:lnTo>
                  <a:lnTo>
                    <a:pt x="13" y="66"/>
                  </a:lnTo>
                  <a:lnTo>
                    <a:pt x="13" y="64"/>
                  </a:lnTo>
                  <a:lnTo>
                    <a:pt x="13" y="64"/>
                  </a:lnTo>
                  <a:lnTo>
                    <a:pt x="13" y="64"/>
                  </a:lnTo>
                  <a:lnTo>
                    <a:pt x="13" y="64"/>
                  </a:lnTo>
                  <a:lnTo>
                    <a:pt x="13" y="64"/>
                  </a:lnTo>
                  <a:lnTo>
                    <a:pt x="13" y="64"/>
                  </a:lnTo>
                  <a:lnTo>
                    <a:pt x="11" y="66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2"/>
                  </a:lnTo>
                  <a:lnTo>
                    <a:pt x="11" y="62"/>
                  </a:lnTo>
                  <a:lnTo>
                    <a:pt x="11" y="62"/>
                  </a:lnTo>
                  <a:lnTo>
                    <a:pt x="11" y="62"/>
                  </a:lnTo>
                  <a:lnTo>
                    <a:pt x="11" y="60"/>
                  </a:lnTo>
                  <a:lnTo>
                    <a:pt x="11" y="60"/>
                  </a:lnTo>
                  <a:lnTo>
                    <a:pt x="9" y="60"/>
                  </a:lnTo>
                  <a:lnTo>
                    <a:pt x="9" y="60"/>
                  </a:lnTo>
                  <a:lnTo>
                    <a:pt x="9" y="60"/>
                  </a:lnTo>
                  <a:lnTo>
                    <a:pt x="9" y="60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11" y="60"/>
                  </a:lnTo>
                  <a:lnTo>
                    <a:pt x="11" y="60"/>
                  </a:lnTo>
                  <a:lnTo>
                    <a:pt x="11" y="60"/>
                  </a:lnTo>
                  <a:lnTo>
                    <a:pt x="11" y="60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9" y="57"/>
                  </a:lnTo>
                  <a:lnTo>
                    <a:pt x="9" y="57"/>
                  </a:lnTo>
                  <a:lnTo>
                    <a:pt x="9" y="57"/>
                  </a:lnTo>
                  <a:lnTo>
                    <a:pt x="9" y="57"/>
                  </a:lnTo>
                  <a:lnTo>
                    <a:pt x="9" y="57"/>
                  </a:lnTo>
                  <a:lnTo>
                    <a:pt x="8" y="57"/>
                  </a:lnTo>
                  <a:lnTo>
                    <a:pt x="8" y="57"/>
                  </a:lnTo>
                  <a:lnTo>
                    <a:pt x="8" y="57"/>
                  </a:lnTo>
                  <a:lnTo>
                    <a:pt x="8" y="57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9" y="55"/>
                  </a:lnTo>
                  <a:lnTo>
                    <a:pt x="9" y="55"/>
                  </a:lnTo>
                  <a:lnTo>
                    <a:pt x="9" y="55"/>
                  </a:lnTo>
                  <a:lnTo>
                    <a:pt x="9" y="55"/>
                  </a:lnTo>
                  <a:lnTo>
                    <a:pt x="9" y="55"/>
                  </a:lnTo>
                  <a:lnTo>
                    <a:pt x="9" y="55"/>
                  </a:lnTo>
                  <a:lnTo>
                    <a:pt x="9" y="55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8" y="53"/>
                  </a:lnTo>
                  <a:lnTo>
                    <a:pt x="9" y="51"/>
                  </a:lnTo>
                  <a:lnTo>
                    <a:pt x="8" y="5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136"/>
            <p:cNvSpPr>
              <a:spLocks/>
            </p:cNvSpPr>
            <p:nvPr userDrawn="1"/>
          </p:nvSpPr>
          <p:spPr bwMode="auto">
            <a:xfrm>
              <a:off x="501650" y="3203575"/>
              <a:ext cx="23813" cy="11113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11" y="2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5" y="6"/>
                </a:cxn>
                <a:cxn ang="0">
                  <a:pos x="15" y="6"/>
                </a:cxn>
                <a:cxn ang="0">
                  <a:pos x="15" y="7"/>
                </a:cxn>
                <a:cxn ang="0">
                  <a:pos x="15" y="7"/>
                </a:cxn>
                <a:cxn ang="0">
                  <a:pos x="15" y="7"/>
                </a:cxn>
                <a:cxn ang="0">
                  <a:pos x="13" y="7"/>
                </a:cxn>
                <a:cxn ang="0">
                  <a:pos x="11" y="7"/>
                </a:cxn>
                <a:cxn ang="0">
                  <a:pos x="9" y="7"/>
                </a:cxn>
                <a:cxn ang="0">
                  <a:pos x="7" y="7"/>
                </a:cxn>
                <a:cxn ang="0">
                  <a:pos x="7" y="6"/>
                </a:cxn>
                <a:cxn ang="0">
                  <a:pos x="6" y="6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4" y="2"/>
                </a:cxn>
                <a:cxn ang="0">
                  <a:pos x="6" y="2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9" y="2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0"/>
                </a:cxn>
              </a:cxnLst>
              <a:rect l="0" t="0" r="r" b="b"/>
              <a:pathLst>
                <a:path w="15" h="7">
                  <a:moveTo>
                    <a:pt x="11" y="0"/>
                  </a:moveTo>
                  <a:lnTo>
                    <a:pt x="11" y="0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5" y="4"/>
                  </a:lnTo>
                  <a:lnTo>
                    <a:pt x="15" y="6"/>
                  </a:lnTo>
                  <a:lnTo>
                    <a:pt x="15" y="6"/>
                  </a:lnTo>
                  <a:lnTo>
                    <a:pt x="15" y="6"/>
                  </a:lnTo>
                  <a:lnTo>
                    <a:pt x="15" y="6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7" y="7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2" y="4"/>
                  </a:lnTo>
                  <a:lnTo>
                    <a:pt x="2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137"/>
            <p:cNvSpPr>
              <a:spLocks/>
            </p:cNvSpPr>
            <p:nvPr userDrawn="1"/>
          </p:nvSpPr>
          <p:spPr bwMode="auto">
            <a:xfrm>
              <a:off x="533400" y="3217863"/>
              <a:ext cx="44450" cy="26988"/>
            </a:xfrm>
            <a:custGeom>
              <a:avLst/>
              <a:gdLst/>
              <a:ahLst/>
              <a:cxnLst>
                <a:cxn ang="0">
                  <a:pos x="28" y="13"/>
                </a:cxn>
                <a:cxn ang="0">
                  <a:pos x="26" y="13"/>
                </a:cxn>
                <a:cxn ang="0">
                  <a:pos x="24" y="13"/>
                </a:cxn>
                <a:cxn ang="0">
                  <a:pos x="20" y="15"/>
                </a:cxn>
                <a:cxn ang="0">
                  <a:pos x="18" y="17"/>
                </a:cxn>
                <a:cxn ang="0">
                  <a:pos x="17" y="17"/>
                </a:cxn>
                <a:cxn ang="0">
                  <a:pos x="15" y="17"/>
                </a:cxn>
                <a:cxn ang="0">
                  <a:pos x="13" y="17"/>
                </a:cxn>
                <a:cxn ang="0">
                  <a:pos x="11" y="17"/>
                </a:cxn>
                <a:cxn ang="0">
                  <a:pos x="11" y="17"/>
                </a:cxn>
                <a:cxn ang="0">
                  <a:pos x="9" y="15"/>
                </a:cxn>
                <a:cxn ang="0">
                  <a:pos x="7" y="15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6" y="11"/>
                </a:cxn>
                <a:cxn ang="0">
                  <a:pos x="6" y="9"/>
                </a:cxn>
                <a:cxn ang="0">
                  <a:pos x="6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4" y="0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11" y="2"/>
                </a:cxn>
                <a:cxn ang="0">
                  <a:pos x="13" y="0"/>
                </a:cxn>
                <a:cxn ang="0">
                  <a:pos x="15" y="2"/>
                </a:cxn>
                <a:cxn ang="0">
                  <a:pos x="17" y="2"/>
                </a:cxn>
                <a:cxn ang="0">
                  <a:pos x="20" y="2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24" y="0"/>
                </a:cxn>
                <a:cxn ang="0">
                  <a:pos x="22" y="4"/>
                </a:cxn>
                <a:cxn ang="0">
                  <a:pos x="22" y="4"/>
                </a:cxn>
                <a:cxn ang="0">
                  <a:pos x="22" y="6"/>
                </a:cxn>
                <a:cxn ang="0">
                  <a:pos x="26" y="9"/>
                </a:cxn>
                <a:cxn ang="0">
                  <a:pos x="28" y="8"/>
                </a:cxn>
                <a:cxn ang="0">
                  <a:pos x="28" y="9"/>
                </a:cxn>
                <a:cxn ang="0">
                  <a:pos x="28" y="11"/>
                </a:cxn>
              </a:cxnLst>
              <a:rect l="0" t="0" r="r" b="b"/>
              <a:pathLst>
                <a:path w="28" h="17">
                  <a:moveTo>
                    <a:pt x="28" y="13"/>
                  </a:moveTo>
                  <a:lnTo>
                    <a:pt x="28" y="13"/>
                  </a:lnTo>
                  <a:lnTo>
                    <a:pt x="28" y="13"/>
                  </a:lnTo>
                  <a:lnTo>
                    <a:pt x="28" y="13"/>
                  </a:lnTo>
                  <a:lnTo>
                    <a:pt x="26" y="13"/>
                  </a:lnTo>
                  <a:lnTo>
                    <a:pt x="26" y="13"/>
                  </a:lnTo>
                  <a:lnTo>
                    <a:pt x="26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2" y="15"/>
                  </a:lnTo>
                  <a:lnTo>
                    <a:pt x="20" y="15"/>
                  </a:lnTo>
                  <a:lnTo>
                    <a:pt x="20" y="15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18" y="17"/>
                  </a:lnTo>
                  <a:lnTo>
                    <a:pt x="18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6" y="13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8"/>
                  </a:lnTo>
                  <a:lnTo>
                    <a:pt x="6" y="8"/>
                  </a:lnTo>
                  <a:lnTo>
                    <a:pt x="4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4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5" y="0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18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2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4" y="8"/>
                  </a:lnTo>
                  <a:lnTo>
                    <a:pt x="24" y="8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8" y="9"/>
                  </a:lnTo>
                  <a:lnTo>
                    <a:pt x="28" y="9"/>
                  </a:lnTo>
                  <a:lnTo>
                    <a:pt x="28" y="9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138"/>
            <p:cNvSpPr>
              <a:spLocks/>
            </p:cNvSpPr>
            <p:nvPr userDrawn="1"/>
          </p:nvSpPr>
          <p:spPr bwMode="auto">
            <a:xfrm>
              <a:off x="588963" y="3214688"/>
              <a:ext cx="63500" cy="26988"/>
            </a:xfrm>
            <a:custGeom>
              <a:avLst/>
              <a:gdLst/>
              <a:ahLst/>
              <a:cxnLst>
                <a:cxn ang="0">
                  <a:pos x="38" y="11"/>
                </a:cxn>
                <a:cxn ang="0">
                  <a:pos x="38" y="13"/>
                </a:cxn>
                <a:cxn ang="0">
                  <a:pos x="36" y="13"/>
                </a:cxn>
                <a:cxn ang="0">
                  <a:pos x="36" y="15"/>
                </a:cxn>
                <a:cxn ang="0">
                  <a:pos x="35" y="15"/>
                </a:cxn>
                <a:cxn ang="0">
                  <a:pos x="35" y="15"/>
                </a:cxn>
                <a:cxn ang="0">
                  <a:pos x="33" y="17"/>
                </a:cxn>
                <a:cxn ang="0">
                  <a:pos x="31" y="15"/>
                </a:cxn>
                <a:cxn ang="0">
                  <a:pos x="27" y="15"/>
                </a:cxn>
                <a:cxn ang="0">
                  <a:pos x="25" y="15"/>
                </a:cxn>
                <a:cxn ang="0">
                  <a:pos x="24" y="15"/>
                </a:cxn>
                <a:cxn ang="0">
                  <a:pos x="22" y="17"/>
                </a:cxn>
                <a:cxn ang="0">
                  <a:pos x="20" y="17"/>
                </a:cxn>
                <a:cxn ang="0">
                  <a:pos x="18" y="17"/>
                </a:cxn>
                <a:cxn ang="0">
                  <a:pos x="16" y="17"/>
                </a:cxn>
                <a:cxn ang="0">
                  <a:pos x="15" y="17"/>
                </a:cxn>
                <a:cxn ang="0">
                  <a:pos x="15" y="17"/>
                </a:cxn>
                <a:cxn ang="0">
                  <a:pos x="13" y="17"/>
                </a:cxn>
                <a:cxn ang="0">
                  <a:pos x="11" y="15"/>
                </a:cxn>
                <a:cxn ang="0">
                  <a:pos x="9" y="15"/>
                </a:cxn>
                <a:cxn ang="0">
                  <a:pos x="7" y="15"/>
                </a:cxn>
                <a:cxn ang="0">
                  <a:pos x="5" y="15"/>
                </a:cxn>
                <a:cxn ang="0">
                  <a:pos x="5" y="13"/>
                </a:cxn>
                <a:cxn ang="0">
                  <a:pos x="4" y="13"/>
                </a:cxn>
                <a:cxn ang="0">
                  <a:pos x="4" y="13"/>
                </a:cxn>
                <a:cxn ang="0">
                  <a:pos x="2" y="11"/>
                </a:cxn>
                <a:cxn ang="0">
                  <a:pos x="2" y="10"/>
                </a:cxn>
                <a:cxn ang="0">
                  <a:pos x="4" y="10"/>
                </a:cxn>
                <a:cxn ang="0">
                  <a:pos x="4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5" y="0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11" y="4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8" y="6"/>
                </a:cxn>
                <a:cxn ang="0">
                  <a:pos x="20" y="8"/>
                </a:cxn>
                <a:cxn ang="0">
                  <a:pos x="22" y="8"/>
                </a:cxn>
                <a:cxn ang="0">
                  <a:pos x="24" y="10"/>
                </a:cxn>
                <a:cxn ang="0">
                  <a:pos x="24" y="10"/>
                </a:cxn>
                <a:cxn ang="0">
                  <a:pos x="27" y="11"/>
                </a:cxn>
                <a:cxn ang="0">
                  <a:pos x="27" y="11"/>
                </a:cxn>
                <a:cxn ang="0">
                  <a:pos x="31" y="11"/>
                </a:cxn>
                <a:cxn ang="0">
                  <a:pos x="31" y="10"/>
                </a:cxn>
                <a:cxn ang="0">
                  <a:pos x="33" y="10"/>
                </a:cxn>
                <a:cxn ang="0">
                  <a:pos x="35" y="8"/>
                </a:cxn>
                <a:cxn ang="0">
                  <a:pos x="36" y="10"/>
                </a:cxn>
                <a:cxn ang="0">
                  <a:pos x="38" y="10"/>
                </a:cxn>
              </a:cxnLst>
              <a:rect l="0" t="0" r="r" b="b"/>
              <a:pathLst>
                <a:path w="40" h="17">
                  <a:moveTo>
                    <a:pt x="40" y="11"/>
                  </a:moveTo>
                  <a:lnTo>
                    <a:pt x="38" y="11"/>
                  </a:lnTo>
                  <a:lnTo>
                    <a:pt x="38" y="11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36" y="13"/>
                  </a:lnTo>
                  <a:lnTo>
                    <a:pt x="36" y="15"/>
                  </a:lnTo>
                  <a:lnTo>
                    <a:pt x="36" y="15"/>
                  </a:lnTo>
                  <a:lnTo>
                    <a:pt x="36" y="15"/>
                  </a:lnTo>
                  <a:lnTo>
                    <a:pt x="36" y="15"/>
                  </a:lnTo>
                  <a:lnTo>
                    <a:pt x="36" y="15"/>
                  </a:lnTo>
                  <a:lnTo>
                    <a:pt x="35" y="15"/>
                  </a:lnTo>
                  <a:lnTo>
                    <a:pt x="35" y="15"/>
                  </a:lnTo>
                  <a:lnTo>
                    <a:pt x="35" y="15"/>
                  </a:lnTo>
                  <a:lnTo>
                    <a:pt x="35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7"/>
                  </a:lnTo>
                  <a:lnTo>
                    <a:pt x="31" y="15"/>
                  </a:lnTo>
                  <a:lnTo>
                    <a:pt x="31" y="15"/>
                  </a:lnTo>
                  <a:lnTo>
                    <a:pt x="31" y="15"/>
                  </a:lnTo>
                  <a:lnTo>
                    <a:pt x="29" y="15"/>
                  </a:lnTo>
                  <a:lnTo>
                    <a:pt x="27" y="15"/>
                  </a:lnTo>
                  <a:lnTo>
                    <a:pt x="27" y="15"/>
                  </a:lnTo>
                  <a:lnTo>
                    <a:pt x="27" y="15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22" y="15"/>
                  </a:lnTo>
                  <a:lnTo>
                    <a:pt x="22" y="15"/>
                  </a:lnTo>
                  <a:lnTo>
                    <a:pt x="22" y="17"/>
                  </a:lnTo>
                  <a:lnTo>
                    <a:pt x="22" y="17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18" y="17"/>
                  </a:lnTo>
                  <a:lnTo>
                    <a:pt x="18" y="17"/>
                  </a:lnTo>
                  <a:lnTo>
                    <a:pt x="18" y="17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5" y="15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2" y="11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4" y="10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4"/>
                  </a:lnTo>
                  <a:lnTo>
                    <a:pt x="9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20" y="6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22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5" y="11"/>
                  </a:lnTo>
                  <a:lnTo>
                    <a:pt x="25" y="11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31" y="11"/>
                  </a:lnTo>
                  <a:lnTo>
                    <a:pt x="31" y="11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33" y="10"/>
                  </a:lnTo>
                  <a:lnTo>
                    <a:pt x="33" y="8"/>
                  </a:lnTo>
                  <a:lnTo>
                    <a:pt x="35" y="8"/>
                  </a:lnTo>
                  <a:lnTo>
                    <a:pt x="35" y="8"/>
                  </a:lnTo>
                  <a:lnTo>
                    <a:pt x="36" y="8"/>
                  </a:lnTo>
                  <a:lnTo>
                    <a:pt x="36" y="8"/>
                  </a:lnTo>
                  <a:lnTo>
                    <a:pt x="36" y="10"/>
                  </a:lnTo>
                  <a:lnTo>
                    <a:pt x="36" y="10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8" y="11"/>
                  </a:lnTo>
                  <a:lnTo>
                    <a:pt x="40" y="1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139"/>
            <p:cNvSpPr>
              <a:spLocks/>
            </p:cNvSpPr>
            <p:nvPr userDrawn="1"/>
          </p:nvSpPr>
          <p:spPr bwMode="auto">
            <a:xfrm>
              <a:off x="620713" y="3381375"/>
              <a:ext cx="23813" cy="17463"/>
            </a:xfrm>
            <a:custGeom>
              <a:avLst/>
              <a:gdLst/>
              <a:ahLst/>
              <a:cxnLst>
                <a:cxn ang="0">
                  <a:pos x="15" y="9"/>
                </a:cxn>
                <a:cxn ang="0">
                  <a:pos x="15" y="9"/>
                </a:cxn>
                <a:cxn ang="0">
                  <a:pos x="15" y="9"/>
                </a:cxn>
                <a:cxn ang="0">
                  <a:pos x="15" y="9"/>
                </a:cxn>
                <a:cxn ang="0">
                  <a:pos x="15" y="9"/>
                </a:cxn>
                <a:cxn ang="0">
                  <a:pos x="13" y="9"/>
                </a:cxn>
                <a:cxn ang="0">
                  <a:pos x="13" y="11"/>
                </a:cxn>
                <a:cxn ang="0">
                  <a:pos x="13" y="11"/>
                </a:cxn>
                <a:cxn ang="0">
                  <a:pos x="11" y="11"/>
                </a:cxn>
                <a:cxn ang="0">
                  <a:pos x="11" y="11"/>
                </a:cxn>
                <a:cxn ang="0">
                  <a:pos x="11" y="11"/>
                </a:cxn>
                <a:cxn ang="0">
                  <a:pos x="9" y="11"/>
                </a:cxn>
                <a:cxn ang="0">
                  <a:pos x="9" y="9"/>
                </a:cxn>
                <a:cxn ang="0">
                  <a:pos x="7" y="9"/>
                </a:cxn>
                <a:cxn ang="0">
                  <a:pos x="7" y="9"/>
                </a:cxn>
                <a:cxn ang="0">
                  <a:pos x="7" y="9"/>
                </a:cxn>
                <a:cxn ang="0">
                  <a:pos x="5" y="9"/>
                </a:cxn>
                <a:cxn ang="0">
                  <a:pos x="5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5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7" y="1"/>
                </a:cxn>
                <a:cxn ang="0">
                  <a:pos x="7" y="1"/>
                </a:cxn>
                <a:cxn ang="0">
                  <a:pos x="7" y="1"/>
                </a:cxn>
                <a:cxn ang="0">
                  <a:pos x="9" y="1"/>
                </a:cxn>
                <a:cxn ang="0">
                  <a:pos x="9" y="3"/>
                </a:cxn>
                <a:cxn ang="0">
                  <a:pos x="9" y="3"/>
                </a:cxn>
                <a:cxn ang="0">
                  <a:pos x="11" y="3"/>
                </a:cxn>
                <a:cxn ang="0">
                  <a:pos x="11" y="5"/>
                </a:cxn>
                <a:cxn ang="0">
                  <a:pos x="11" y="5"/>
                </a:cxn>
                <a:cxn ang="0">
                  <a:pos x="13" y="5"/>
                </a:cxn>
                <a:cxn ang="0">
                  <a:pos x="13" y="5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5" y="9"/>
                </a:cxn>
                <a:cxn ang="0">
                  <a:pos x="15" y="9"/>
                </a:cxn>
                <a:cxn ang="0">
                  <a:pos x="15" y="9"/>
                </a:cxn>
              </a:cxnLst>
              <a:rect l="0" t="0" r="r" b="b"/>
              <a:pathLst>
                <a:path w="15" h="11">
                  <a:moveTo>
                    <a:pt x="15" y="9"/>
                  </a:move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3" y="9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9" y="11"/>
                  </a:lnTo>
                  <a:lnTo>
                    <a:pt x="9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5" y="9"/>
                  </a:lnTo>
                  <a:lnTo>
                    <a:pt x="5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1"/>
                  </a:lnTo>
                  <a:lnTo>
                    <a:pt x="5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9" y="1"/>
                  </a:lnTo>
                  <a:lnTo>
                    <a:pt x="9" y="3"/>
                  </a:lnTo>
                  <a:lnTo>
                    <a:pt x="9" y="3"/>
                  </a:lnTo>
                  <a:lnTo>
                    <a:pt x="11" y="3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140"/>
            <p:cNvSpPr>
              <a:spLocks/>
            </p:cNvSpPr>
            <p:nvPr userDrawn="1"/>
          </p:nvSpPr>
          <p:spPr bwMode="auto">
            <a:xfrm>
              <a:off x="782638" y="3363913"/>
              <a:ext cx="47625" cy="42863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4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8" y="2"/>
                </a:cxn>
                <a:cxn ang="0">
                  <a:pos x="9" y="3"/>
                </a:cxn>
                <a:cxn ang="0">
                  <a:pos x="9" y="3"/>
                </a:cxn>
                <a:cxn ang="0">
                  <a:pos x="11" y="5"/>
                </a:cxn>
                <a:cxn ang="0">
                  <a:pos x="11" y="5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5" y="7"/>
                </a:cxn>
                <a:cxn ang="0">
                  <a:pos x="15" y="9"/>
                </a:cxn>
                <a:cxn ang="0">
                  <a:pos x="17" y="9"/>
                </a:cxn>
                <a:cxn ang="0">
                  <a:pos x="19" y="11"/>
                </a:cxn>
                <a:cxn ang="0">
                  <a:pos x="20" y="11"/>
                </a:cxn>
                <a:cxn ang="0">
                  <a:pos x="22" y="12"/>
                </a:cxn>
                <a:cxn ang="0">
                  <a:pos x="24" y="12"/>
                </a:cxn>
                <a:cxn ang="0">
                  <a:pos x="24" y="14"/>
                </a:cxn>
                <a:cxn ang="0">
                  <a:pos x="28" y="20"/>
                </a:cxn>
                <a:cxn ang="0">
                  <a:pos x="30" y="22"/>
                </a:cxn>
                <a:cxn ang="0">
                  <a:pos x="30" y="23"/>
                </a:cxn>
                <a:cxn ang="0">
                  <a:pos x="28" y="25"/>
                </a:cxn>
                <a:cxn ang="0">
                  <a:pos x="26" y="27"/>
                </a:cxn>
                <a:cxn ang="0">
                  <a:pos x="26" y="25"/>
                </a:cxn>
                <a:cxn ang="0">
                  <a:pos x="24" y="23"/>
                </a:cxn>
                <a:cxn ang="0">
                  <a:pos x="22" y="23"/>
                </a:cxn>
                <a:cxn ang="0">
                  <a:pos x="20" y="23"/>
                </a:cxn>
                <a:cxn ang="0">
                  <a:pos x="17" y="23"/>
                </a:cxn>
                <a:cxn ang="0">
                  <a:pos x="15" y="22"/>
                </a:cxn>
                <a:cxn ang="0">
                  <a:pos x="13" y="22"/>
                </a:cxn>
                <a:cxn ang="0">
                  <a:pos x="13" y="22"/>
                </a:cxn>
                <a:cxn ang="0">
                  <a:pos x="11" y="20"/>
                </a:cxn>
                <a:cxn ang="0">
                  <a:pos x="11" y="18"/>
                </a:cxn>
                <a:cxn ang="0">
                  <a:pos x="9" y="18"/>
                </a:cxn>
                <a:cxn ang="0">
                  <a:pos x="11" y="16"/>
                </a:cxn>
                <a:cxn ang="0">
                  <a:pos x="11" y="14"/>
                </a:cxn>
                <a:cxn ang="0">
                  <a:pos x="11" y="14"/>
                </a:cxn>
                <a:cxn ang="0">
                  <a:pos x="13" y="14"/>
                </a:cxn>
                <a:cxn ang="0">
                  <a:pos x="11" y="12"/>
                </a:cxn>
                <a:cxn ang="0">
                  <a:pos x="11" y="9"/>
                </a:cxn>
                <a:cxn ang="0">
                  <a:pos x="11" y="9"/>
                </a:cxn>
                <a:cxn ang="0">
                  <a:pos x="9" y="7"/>
                </a:cxn>
                <a:cxn ang="0">
                  <a:pos x="9" y="7"/>
                </a:cxn>
                <a:cxn ang="0">
                  <a:pos x="8" y="7"/>
                </a:cxn>
                <a:cxn ang="0">
                  <a:pos x="8" y="7"/>
                </a:cxn>
                <a:cxn ang="0">
                  <a:pos x="4" y="7"/>
                </a:cxn>
                <a:cxn ang="0">
                  <a:pos x="4" y="5"/>
                </a:cxn>
                <a:cxn ang="0">
                  <a:pos x="4" y="5"/>
                </a:cxn>
                <a:cxn ang="0">
                  <a:pos x="2" y="3"/>
                </a:cxn>
                <a:cxn ang="0">
                  <a:pos x="0" y="0"/>
                </a:cxn>
              </a:cxnLst>
              <a:rect l="0" t="0" r="r" b="b"/>
              <a:pathLst>
                <a:path w="30" h="27">
                  <a:moveTo>
                    <a:pt x="2" y="0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9"/>
                  </a:lnTo>
                  <a:lnTo>
                    <a:pt x="17" y="9"/>
                  </a:lnTo>
                  <a:lnTo>
                    <a:pt x="17" y="9"/>
                  </a:lnTo>
                  <a:lnTo>
                    <a:pt x="19" y="9"/>
                  </a:lnTo>
                  <a:lnTo>
                    <a:pt x="19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4"/>
                  </a:lnTo>
                  <a:lnTo>
                    <a:pt x="26" y="16"/>
                  </a:lnTo>
                  <a:lnTo>
                    <a:pt x="28" y="20"/>
                  </a:lnTo>
                  <a:lnTo>
                    <a:pt x="28" y="22"/>
                  </a:lnTo>
                  <a:lnTo>
                    <a:pt x="30" y="22"/>
                  </a:lnTo>
                  <a:lnTo>
                    <a:pt x="30" y="23"/>
                  </a:lnTo>
                  <a:lnTo>
                    <a:pt x="30" y="23"/>
                  </a:lnTo>
                  <a:lnTo>
                    <a:pt x="30" y="25"/>
                  </a:lnTo>
                  <a:lnTo>
                    <a:pt x="28" y="25"/>
                  </a:lnTo>
                  <a:lnTo>
                    <a:pt x="28" y="27"/>
                  </a:lnTo>
                  <a:lnTo>
                    <a:pt x="26" y="27"/>
                  </a:lnTo>
                  <a:lnTo>
                    <a:pt x="26" y="25"/>
                  </a:lnTo>
                  <a:lnTo>
                    <a:pt x="26" y="25"/>
                  </a:lnTo>
                  <a:lnTo>
                    <a:pt x="24" y="25"/>
                  </a:lnTo>
                  <a:lnTo>
                    <a:pt x="24" y="23"/>
                  </a:lnTo>
                  <a:lnTo>
                    <a:pt x="22" y="23"/>
                  </a:lnTo>
                  <a:lnTo>
                    <a:pt x="22" y="23"/>
                  </a:lnTo>
                  <a:lnTo>
                    <a:pt x="20" y="23"/>
                  </a:lnTo>
                  <a:lnTo>
                    <a:pt x="20" y="23"/>
                  </a:lnTo>
                  <a:lnTo>
                    <a:pt x="19" y="23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3" y="22"/>
                  </a:lnTo>
                  <a:lnTo>
                    <a:pt x="13" y="22"/>
                  </a:lnTo>
                  <a:lnTo>
                    <a:pt x="13" y="22"/>
                  </a:lnTo>
                  <a:lnTo>
                    <a:pt x="13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9" y="18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3" y="14"/>
                  </a:lnTo>
                  <a:lnTo>
                    <a:pt x="13" y="14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1" y="11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9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6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5"/>
                  </a:lnTo>
                  <a:lnTo>
                    <a:pt x="2" y="3"/>
                  </a:lnTo>
                  <a:lnTo>
                    <a:pt x="2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141"/>
            <p:cNvSpPr>
              <a:spLocks/>
            </p:cNvSpPr>
            <p:nvPr userDrawn="1"/>
          </p:nvSpPr>
          <p:spPr bwMode="auto">
            <a:xfrm>
              <a:off x="771525" y="3451225"/>
              <a:ext cx="34925" cy="50800"/>
            </a:xfrm>
            <a:custGeom>
              <a:avLst/>
              <a:gdLst/>
              <a:ahLst/>
              <a:cxnLst>
                <a:cxn ang="0">
                  <a:pos x="7" y="23"/>
                </a:cxn>
                <a:cxn ang="0">
                  <a:pos x="7" y="25"/>
                </a:cxn>
                <a:cxn ang="0">
                  <a:pos x="9" y="25"/>
                </a:cxn>
                <a:cxn ang="0">
                  <a:pos x="11" y="27"/>
                </a:cxn>
                <a:cxn ang="0">
                  <a:pos x="13" y="29"/>
                </a:cxn>
                <a:cxn ang="0">
                  <a:pos x="13" y="29"/>
                </a:cxn>
                <a:cxn ang="0">
                  <a:pos x="15" y="31"/>
                </a:cxn>
                <a:cxn ang="0">
                  <a:pos x="15" y="32"/>
                </a:cxn>
                <a:cxn ang="0">
                  <a:pos x="15" y="31"/>
                </a:cxn>
                <a:cxn ang="0">
                  <a:pos x="16" y="31"/>
                </a:cxn>
                <a:cxn ang="0">
                  <a:pos x="16" y="29"/>
                </a:cxn>
                <a:cxn ang="0">
                  <a:pos x="18" y="31"/>
                </a:cxn>
                <a:cxn ang="0">
                  <a:pos x="20" y="31"/>
                </a:cxn>
                <a:cxn ang="0">
                  <a:pos x="20" y="31"/>
                </a:cxn>
                <a:cxn ang="0">
                  <a:pos x="22" y="31"/>
                </a:cxn>
                <a:cxn ang="0">
                  <a:pos x="20" y="29"/>
                </a:cxn>
                <a:cxn ang="0">
                  <a:pos x="18" y="25"/>
                </a:cxn>
                <a:cxn ang="0">
                  <a:pos x="16" y="23"/>
                </a:cxn>
                <a:cxn ang="0">
                  <a:pos x="16" y="21"/>
                </a:cxn>
                <a:cxn ang="0">
                  <a:pos x="15" y="20"/>
                </a:cxn>
                <a:cxn ang="0">
                  <a:pos x="13" y="20"/>
                </a:cxn>
                <a:cxn ang="0">
                  <a:pos x="11" y="16"/>
                </a:cxn>
                <a:cxn ang="0">
                  <a:pos x="9" y="16"/>
                </a:cxn>
                <a:cxn ang="0">
                  <a:pos x="7" y="10"/>
                </a:cxn>
                <a:cxn ang="0">
                  <a:pos x="5" y="7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4" y="3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2" y="1"/>
                </a:cxn>
                <a:cxn ang="0">
                  <a:pos x="0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5"/>
                </a:cxn>
                <a:cxn ang="0">
                  <a:pos x="2" y="9"/>
                </a:cxn>
                <a:cxn ang="0">
                  <a:pos x="2" y="10"/>
                </a:cxn>
                <a:cxn ang="0">
                  <a:pos x="4" y="12"/>
                </a:cxn>
                <a:cxn ang="0">
                  <a:pos x="4" y="14"/>
                </a:cxn>
                <a:cxn ang="0">
                  <a:pos x="4" y="16"/>
                </a:cxn>
                <a:cxn ang="0">
                  <a:pos x="5" y="18"/>
                </a:cxn>
                <a:cxn ang="0">
                  <a:pos x="7" y="21"/>
                </a:cxn>
                <a:cxn ang="0">
                  <a:pos x="7" y="21"/>
                </a:cxn>
              </a:cxnLst>
              <a:rect l="0" t="0" r="r" b="b"/>
              <a:pathLst>
                <a:path w="22" h="32">
                  <a:moveTo>
                    <a:pt x="7" y="21"/>
                  </a:moveTo>
                  <a:lnTo>
                    <a:pt x="7" y="23"/>
                  </a:lnTo>
                  <a:lnTo>
                    <a:pt x="7" y="23"/>
                  </a:lnTo>
                  <a:lnTo>
                    <a:pt x="7" y="25"/>
                  </a:lnTo>
                  <a:lnTo>
                    <a:pt x="7" y="25"/>
                  </a:lnTo>
                  <a:lnTo>
                    <a:pt x="9" y="25"/>
                  </a:lnTo>
                  <a:lnTo>
                    <a:pt x="9" y="27"/>
                  </a:lnTo>
                  <a:lnTo>
                    <a:pt x="11" y="27"/>
                  </a:lnTo>
                  <a:lnTo>
                    <a:pt x="11" y="27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3" y="31"/>
                  </a:lnTo>
                  <a:lnTo>
                    <a:pt x="15" y="31"/>
                  </a:lnTo>
                  <a:lnTo>
                    <a:pt x="15" y="31"/>
                  </a:lnTo>
                  <a:lnTo>
                    <a:pt x="15" y="32"/>
                  </a:lnTo>
                  <a:lnTo>
                    <a:pt x="15" y="31"/>
                  </a:lnTo>
                  <a:lnTo>
                    <a:pt x="15" y="31"/>
                  </a:lnTo>
                  <a:lnTo>
                    <a:pt x="16" y="31"/>
                  </a:lnTo>
                  <a:lnTo>
                    <a:pt x="16" y="31"/>
                  </a:lnTo>
                  <a:lnTo>
                    <a:pt x="16" y="31"/>
                  </a:lnTo>
                  <a:lnTo>
                    <a:pt x="16" y="29"/>
                  </a:lnTo>
                  <a:lnTo>
                    <a:pt x="18" y="29"/>
                  </a:lnTo>
                  <a:lnTo>
                    <a:pt x="18" y="31"/>
                  </a:lnTo>
                  <a:lnTo>
                    <a:pt x="20" y="31"/>
                  </a:lnTo>
                  <a:lnTo>
                    <a:pt x="20" y="31"/>
                  </a:lnTo>
                  <a:lnTo>
                    <a:pt x="20" y="31"/>
                  </a:lnTo>
                  <a:lnTo>
                    <a:pt x="20" y="31"/>
                  </a:lnTo>
                  <a:lnTo>
                    <a:pt x="22" y="31"/>
                  </a:lnTo>
                  <a:lnTo>
                    <a:pt x="22" y="31"/>
                  </a:lnTo>
                  <a:lnTo>
                    <a:pt x="22" y="29"/>
                  </a:lnTo>
                  <a:lnTo>
                    <a:pt x="20" y="29"/>
                  </a:lnTo>
                  <a:lnTo>
                    <a:pt x="20" y="27"/>
                  </a:lnTo>
                  <a:lnTo>
                    <a:pt x="18" y="25"/>
                  </a:lnTo>
                  <a:lnTo>
                    <a:pt x="18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6" y="21"/>
                  </a:lnTo>
                  <a:lnTo>
                    <a:pt x="15" y="21"/>
                  </a:lnTo>
                  <a:lnTo>
                    <a:pt x="15" y="20"/>
                  </a:lnTo>
                  <a:lnTo>
                    <a:pt x="15" y="20"/>
                  </a:lnTo>
                  <a:lnTo>
                    <a:pt x="13" y="20"/>
                  </a:lnTo>
                  <a:lnTo>
                    <a:pt x="13" y="18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9" y="16"/>
                  </a:lnTo>
                  <a:lnTo>
                    <a:pt x="9" y="14"/>
                  </a:lnTo>
                  <a:lnTo>
                    <a:pt x="7" y="10"/>
                  </a:lnTo>
                  <a:lnTo>
                    <a:pt x="5" y="9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0"/>
                  </a:lnTo>
                  <a:lnTo>
                    <a:pt x="4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4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5" y="18"/>
                  </a:lnTo>
                  <a:lnTo>
                    <a:pt x="5" y="18"/>
                  </a:lnTo>
                  <a:lnTo>
                    <a:pt x="5" y="20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142"/>
            <p:cNvSpPr>
              <a:spLocks/>
            </p:cNvSpPr>
            <p:nvPr userDrawn="1"/>
          </p:nvSpPr>
          <p:spPr bwMode="auto">
            <a:xfrm>
              <a:off x="661988" y="349250"/>
              <a:ext cx="46038" cy="104775"/>
            </a:xfrm>
            <a:custGeom>
              <a:avLst/>
              <a:gdLst/>
              <a:ahLst/>
              <a:cxnLst>
                <a:cxn ang="0">
                  <a:pos x="5" y="22"/>
                </a:cxn>
                <a:cxn ang="0">
                  <a:pos x="7" y="22"/>
                </a:cxn>
                <a:cxn ang="0">
                  <a:pos x="11" y="22"/>
                </a:cxn>
                <a:cxn ang="0">
                  <a:pos x="12" y="26"/>
                </a:cxn>
                <a:cxn ang="0">
                  <a:pos x="14" y="33"/>
                </a:cxn>
                <a:cxn ang="0">
                  <a:pos x="14" y="37"/>
                </a:cxn>
                <a:cxn ang="0">
                  <a:pos x="14" y="38"/>
                </a:cxn>
                <a:cxn ang="0">
                  <a:pos x="16" y="42"/>
                </a:cxn>
                <a:cxn ang="0">
                  <a:pos x="14" y="46"/>
                </a:cxn>
                <a:cxn ang="0">
                  <a:pos x="14" y="49"/>
                </a:cxn>
                <a:cxn ang="0">
                  <a:pos x="18" y="48"/>
                </a:cxn>
                <a:cxn ang="0">
                  <a:pos x="18" y="44"/>
                </a:cxn>
                <a:cxn ang="0">
                  <a:pos x="18" y="42"/>
                </a:cxn>
                <a:cxn ang="0">
                  <a:pos x="18" y="40"/>
                </a:cxn>
                <a:cxn ang="0">
                  <a:pos x="22" y="42"/>
                </a:cxn>
                <a:cxn ang="0">
                  <a:pos x="25" y="48"/>
                </a:cxn>
                <a:cxn ang="0">
                  <a:pos x="29" y="49"/>
                </a:cxn>
                <a:cxn ang="0">
                  <a:pos x="27" y="53"/>
                </a:cxn>
                <a:cxn ang="0">
                  <a:pos x="27" y="60"/>
                </a:cxn>
                <a:cxn ang="0">
                  <a:pos x="25" y="66"/>
                </a:cxn>
                <a:cxn ang="0">
                  <a:pos x="23" y="64"/>
                </a:cxn>
                <a:cxn ang="0">
                  <a:pos x="20" y="62"/>
                </a:cxn>
                <a:cxn ang="0">
                  <a:pos x="20" y="57"/>
                </a:cxn>
                <a:cxn ang="0">
                  <a:pos x="18" y="53"/>
                </a:cxn>
                <a:cxn ang="0">
                  <a:pos x="12" y="55"/>
                </a:cxn>
                <a:cxn ang="0">
                  <a:pos x="12" y="53"/>
                </a:cxn>
                <a:cxn ang="0">
                  <a:pos x="12" y="51"/>
                </a:cxn>
                <a:cxn ang="0">
                  <a:pos x="11" y="48"/>
                </a:cxn>
                <a:cxn ang="0">
                  <a:pos x="11" y="46"/>
                </a:cxn>
                <a:cxn ang="0">
                  <a:pos x="11" y="42"/>
                </a:cxn>
                <a:cxn ang="0">
                  <a:pos x="11" y="40"/>
                </a:cxn>
                <a:cxn ang="0">
                  <a:pos x="12" y="35"/>
                </a:cxn>
                <a:cxn ang="0">
                  <a:pos x="12" y="31"/>
                </a:cxn>
                <a:cxn ang="0">
                  <a:pos x="9" y="29"/>
                </a:cxn>
                <a:cxn ang="0">
                  <a:pos x="7" y="29"/>
                </a:cxn>
                <a:cxn ang="0">
                  <a:pos x="5" y="27"/>
                </a:cxn>
                <a:cxn ang="0">
                  <a:pos x="3" y="24"/>
                </a:cxn>
                <a:cxn ang="0">
                  <a:pos x="0" y="20"/>
                </a:cxn>
                <a:cxn ang="0">
                  <a:pos x="3" y="16"/>
                </a:cxn>
                <a:cxn ang="0">
                  <a:pos x="5" y="13"/>
                </a:cxn>
                <a:cxn ang="0">
                  <a:pos x="11" y="7"/>
                </a:cxn>
                <a:cxn ang="0">
                  <a:pos x="12" y="2"/>
                </a:cxn>
                <a:cxn ang="0">
                  <a:pos x="14" y="2"/>
                </a:cxn>
                <a:cxn ang="0">
                  <a:pos x="16" y="2"/>
                </a:cxn>
                <a:cxn ang="0">
                  <a:pos x="18" y="2"/>
                </a:cxn>
                <a:cxn ang="0">
                  <a:pos x="18" y="5"/>
                </a:cxn>
                <a:cxn ang="0">
                  <a:pos x="18" y="7"/>
                </a:cxn>
                <a:cxn ang="0">
                  <a:pos x="22" y="9"/>
                </a:cxn>
                <a:cxn ang="0">
                  <a:pos x="23" y="15"/>
                </a:cxn>
                <a:cxn ang="0">
                  <a:pos x="20" y="16"/>
                </a:cxn>
                <a:cxn ang="0">
                  <a:pos x="18" y="16"/>
                </a:cxn>
                <a:cxn ang="0">
                  <a:pos x="14" y="15"/>
                </a:cxn>
                <a:cxn ang="0">
                  <a:pos x="14" y="16"/>
                </a:cxn>
                <a:cxn ang="0">
                  <a:pos x="12" y="16"/>
                </a:cxn>
                <a:cxn ang="0">
                  <a:pos x="12" y="15"/>
                </a:cxn>
                <a:cxn ang="0">
                  <a:pos x="11" y="16"/>
                </a:cxn>
                <a:cxn ang="0">
                  <a:pos x="11" y="20"/>
                </a:cxn>
                <a:cxn ang="0">
                  <a:pos x="7" y="20"/>
                </a:cxn>
                <a:cxn ang="0">
                  <a:pos x="5" y="20"/>
                </a:cxn>
              </a:cxnLst>
              <a:rect l="0" t="0" r="r" b="b"/>
              <a:pathLst>
                <a:path w="29" h="66">
                  <a:moveTo>
                    <a:pt x="3" y="20"/>
                  </a:moveTo>
                  <a:lnTo>
                    <a:pt x="3" y="20"/>
                  </a:lnTo>
                  <a:lnTo>
                    <a:pt x="3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1" y="24"/>
                  </a:lnTo>
                  <a:lnTo>
                    <a:pt x="11" y="24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4" y="27"/>
                  </a:lnTo>
                  <a:lnTo>
                    <a:pt x="14" y="27"/>
                  </a:lnTo>
                  <a:lnTo>
                    <a:pt x="14" y="29"/>
                  </a:lnTo>
                  <a:lnTo>
                    <a:pt x="14" y="31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5"/>
                  </a:lnTo>
                  <a:lnTo>
                    <a:pt x="16" y="35"/>
                  </a:lnTo>
                  <a:lnTo>
                    <a:pt x="16" y="37"/>
                  </a:lnTo>
                  <a:lnTo>
                    <a:pt x="14" y="37"/>
                  </a:lnTo>
                  <a:lnTo>
                    <a:pt x="14" y="37"/>
                  </a:lnTo>
                  <a:lnTo>
                    <a:pt x="14" y="37"/>
                  </a:lnTo>
                  <a:lnTo>
                    <a:pt x="14" y="37"/>
                  </a:lnTo>
                  <a:lnTo>
                    <a:pt x="14" y="37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4" y="40"/>
                  </a:lnTo>
                  <a:lnTo>
                    <a:pt x="14" y="40"/>
                  </a:lnTo>
                  <a:lnTo>
                    <a:pt x="14" y="42"/>
                  </a:lnTo>
                  <a:lnTo>
                    <a:pt x="16" y="42"/>
                  </a:lnTo>
                  <a:lnTo>
                    <a:pt x="16" y="42"/>
                  </a:lnTo>
                  <a:lnTo>
                    <a:pt x="16" y="42"/>
                  </a:lnTo>
                  <a:lnTo>
                    <a:pt x="16" y="42"/>
                  </a:lnTo>
                  <a:lnTo>
                    <a:pt x="14" y="42"/>
                  </a:lnTo>
                  <a:lnTo>
                    <a:pt x="14" y="44"/>
                  </a:lnTo>
                  <a:lnTo>
                    <a:pt x="14" y="44"/>
                  </a:lnTo>
                  <a:lnTo>
                    <a:pt x="14" y="44"/>
                  </a:lnTo>
                  <a:lnTo>
                    <a:pt x="14" y="46"/>
                  </a:lnTo>
                  <a:lnTo>
                    <a:pt x="14" y="46"/>
                  </a:lnTo>
                  <a:lnTo>
                    <a:pt x="14" y="46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4" y="49"/>
                  </a:lnTo>
                  <a:lnTo>
                    <a:pt x="14" y="49"/>
                  </a:lnTo>
                  <a:lnTo>
                    <a:pt x="14" y="49"/>
                  </a:lnTo>
                  <a:lnTo>
                    <a:pt x="14" y="49"/>
                  </a:lnTo>
                  <a:lnTo>
                    <a:pt x="16" y="49"/>
                  </a:lnTo>
                  <a:lnTo>
                    <a:pt x="16" y="49"/>
                  </a:lnTo>
                  <a:lnTo>
                    <a:pt x="16" y="49"/>
                  </a:lnTo>
                  <a:lnTo>
                    <a:pt x="16" y="49"/>
                  </a:lnTo>
                  <a:lnTo>
                    <a:pt x="16" y="48"/>
                  </a:lnTo>
                  <a:lnTo>
                    <a:pt x="16" y="48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18" y="46"/>
                  </a:lnTo>
                  <a:lnTo>
                    <a:pt x="18" y="46"/>
                  </a:lnTo>
                  <a:lnTo>
                    <a:pt x="18" y="46"/>
                  </a:lnTo>
                  <a:lnTo>
                    <a:pt x="18" y="46"/>
                  </a:lnTo>
                  <a:lnTo>
                    <a:pt x="18" y="44"/>
                  </a:lnTo>
                  <a:lnTo>
                    <a:pt x="18" y="44"/>
                  </a:lnTo>
                  <a:lnTo>
                    <a:pt x="18" y="44"/>
                  </a:lnTo>
                  <a:lnTo>
                    <a:pt x="18" y="44"/>
                  </a:lnTo>
                  <a:lnTo>
                    <a:pt x="18" y="44"/>
                  </a:lnTo>
                  <a:lnTo>
                    <a:pt x="18" y="42"/>
                  </a:lnTo>
                  <a:lnTo>
                    <a:pt x="18" y="42"/>
                  </a:lnTo>
                  <a:lnTo>
                    <a:pt x="18" y="42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20" y="42"/>
                  </a:lnTo>
                  <a:lnTo>
                    <a:pt x="20" y="42"/>
                  </a:lnTo>
                  <a:lnTo>
                    <a:pt x="22" y="42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6"/>
                  </a:lnTo>
                  <a:lnTo>
                    <a:pt x="23" y="46"/>
                  </a:lnTo>
                  <a:lnTo>
                    <a:pt x="23" y="48"/>
                  </a:lnTo>
                  <a:lnTo>
                    <a:pt x="23" y="48"/>
                  </a:lnTo>
                  <a:lnTo>
                    <a:pt x="25" y="48"/>
                  </a:lnTo>
                  <a:lnTo>
                    <a:pt x="25" y="48"/>
                  </a:lnTo>
                  <a:lnTo>
                    <a:pt x="25" y="48"/>
                  </a:lnTo>
                  <a:lnTo>
                    <a:pt x="25" y="49"/>
                  </a:lnTo>
                  <a:lnTo>
                    <a:pt x="27" y="49"/>
                  </a:lnTo>
                  <a:lnTo>
                    <a:pt x="27" y="49"/>
                  </a:lnTo>
                  <a:lnTo>
                    <a:pt x="27" y="49"/>
                  </a:lnTo>
                  <a:lnTo>
                    <a:pt x="29" y="49"/>
                  </a:lnTo>
                  <a:lnTo>
                    <a:pt x="29" y="49"/>
                  </a:lnTo>
                  <a:lnTo>
                    <a:pt x="29" y="51"/>
                  </a:lnTo>
                  <a:lnTo>
                    <a:pt x="29" y="51"/>
                  </a:lnTo>
                  <a:lnTo>
                    <a:pt x="29" y="51"/>
                  </a:lnTo>
                  <a:lnTo>
                    <a:pt x="27" y="51"/>
                  </a:lnTo>
                  <a:lnTo>
                    <a:pt x="27" y="53"/>
                  </a:lnTo>
                  <a:lnTo>
                    <a:pt x="27" y="53"/>
                  </a:lnTo>
                  <a:lnTo>
                    <a:pt x="29" y="55"/>
                  </a:lnTo>
                  <a:lnTo>
                    <a:pt x="29" y="57"/>
                  </a:lnTo>
                  <a:lnTo>
                    <a:pt x="29" y="57"/>
                  </a:lnTo>
                  <a:lnTo>
                    <a:pt x="29" y="58"/>
                  </a:lnTo>
                  <a:lnTo>
                    <a:pt x="29" y="58"/>
                  </a:lnTo>
                  <a:lnTo>
                    <a:pt x="29" y="60"/>
                  </a:lnTo>
                  <a:lnTo>
                    <a:pt x="27" y="60"/>
                  </a:lnTo>
                  <a:lnTo>
                    <a:pt x="27" y="62"/>
                  </a:lnTo>
                  <a:lnTo>
                    <a:pt x="27" y="62"/>
                  </a:lnTo>
                  <a:lnTo>
                    <a:pt x="25" y="62"/>
                  </a:lnTo>
                  <a:lnTo>
                    <a:pt x="25" y="64"/>
                  </a:lnTo>
                  <a:lnTo>
                    <a:pt x="25" y="64"/>
                  </a:lnTo>
                  <a:lnTo>
                    <a:pt x="25" y="64"/>
                  </a:lnTo>
                  <a:lnTo>
                    <a:pt x="25" y="66"/>
                  </a:lnTo>
                  <a:lnTo>
                    <a:pt x="25" y="66"/>
                  </a:lnTo>
                  <a:lnTo>
                    <a:pt x="23" y="64"/>
                  </a:lnTo>
                  <a:lnTo>
                    <a:pt x="23" y="64"/>
                  </a:lnTo>
                  <a:lnTo>
                    <a:pt x="23" y="64"/>
                  </a:lnTo>
                  <a:lnTo>
                    <a:pt x="23" y="64"/>
                  </a:lnTo>
                  <a:lnTo>
                    <a:pt x="23" y="64"/>
                  </a:lnTo>
                  <a:lnTo>
                    <a:pt x="23" y="64"/>
                  </a:lnTo>
                  <a:lnTo>
                    <a:pt x="22" y="64"/>
                  </a:lnTo>
                  <a:lnTo>
                    <a:pt x="22" y="64"/>
                  </a:lnTo>
                  <a:lnTo>
                    <a:pt x="22" y="64"/>
                  </a:lnTo>
                  <a:lnTo>
                    <a:pt x="22" y="62"/>
                  </a:lnTo>
                  <a:lnTo>
                    <a:pt x="22" y="62"/>
                  </a:lnTo>
                  <a:lnTo>
                    <a:pt x="20" y="62"/>
                  </a:lnTo>
                  <a:lnTo>
                    <a:pt x="20" y="62"/>
                  </a:lnTo>
                  <a:lnTo>
                    <a:pt x="20" y="62"/>
                  </a:lnTo>
                  <a:lnTo>
                    <a:pt x="20" y="60"/>
                  </a:lnTo>
                  <a:lnTo>
                    <a:pt x="20" y="60"/>
                  </a:lnTo>
                  <a:lnTo>
                    <a:pt x="20" y="60"/>
                  </a:lnTo>
                  <a:lnTo>
                    <a:pt x="22" y="58"/>
                  </a:lnTo>
                  <a:lnTo>
                    <a:pt x="22" y="58"/>
                  </a:lnTo>
                  <a:lnTo>
                    <a:pt x="20" y="57"/>
                  </a:lnTo>
                  <a:lnTo>
                    <a:pt x="20" y="57"/>
                  </a:lnTo>
                  <a:lnTo>
                    <a:pt x="20" y="55"/>
                  </a:lnTo>
                  <a:lnTo>
                    <a:pt x="20" y="55"/>
                  </a:lnTo>
                  <a:lnTo>
                    <a:pt x="20" y="55"/>
                  </a:lnTo>
                  <a:lnTo>
                    <a:pt x="20" y="53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6" y="55"/>
                  </a:lnTo>
                  <a:lnTo>
                    <a:pt x="16" y="55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2" y="53"/>
                  </a:lnTo>
                  <a:lnTo>
                    <a:pt x="12" y="53"/>
                  </a:lnTo>
                  <a:lnTo>
                    <a:pt x="12" y="53"/>
                  </a:lnTo>
                  <a:lnTo>
                    <a:pt x="14" y="53"/>
                  </a:lnTo>
                  <a:lnTo>
                    <a:pt x="14" y="51"/>
                  </a:lnTo>
                  <a:lnTo>
                    <a:pt x="12" y="51"/>
                  </a:lnTo>
                  <a:lnTo>
                    <a:pt x="12" y="51"/>
                  </a:lnTo>
                  <a:lnTo>
                    <a:pt x="12" y="51"/>
                  </a:lnTo>
                  <a:lnTo>
                    <a:pt x="12" y="51"/>
                  </a:lnTo>
                  <a:lnTo>
                    <a:pt x="12" y="49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11" y="46"/>
                  </a:lnTo>
                  <a:lnTo>
                    <a:pt x="11" y="46"/>
                  </a:lnTo>
                  <a:lnTo>
                    <a:pt x="11" y="46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42"/>
                  </a:lnTo>
                  <a:lnTo>
                    <a:pt x="11" y="42"/>
                  </a:lnTo>
                  <a:lnTo>
                    <a:pt x="11" y="42"/>
                  </a:lnTo>
                  <a:lnTo>
                    <a:pt x="11" y="42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2" y="37"/>
                  </a:lnTo>
                  <a:lnTo>
                    <a:pt x="12" y="35"/>
                  </a:lnTo>
                  <a:lnTo>
                    <a:pt x="12" y="35"/>
                  </a:lnTo>
                  <a:lnTo>
                    <a:pt x="12" y="35"/>
                  </a:lnTo>
                  <a:lnTo>
                    <a:pt x="12" y="35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1"/>
                  </a:lnTo>
                  <a:lnTo>
                    <a:pt x="12" y="31"/>
                  </a:lnTo>
                  <a:lnTo>
                    <a:pt x="11" y="31"/>
                  </a:lnTo>
                  <a:lnTo>
                    <a:pt x="11" y="31"/>
                  </a:lnTo>
                  <a:lnTo>
                    <a:pt x="11" y="31"/>
                  </a:lnTo>
                  <a:lnTo>
                    <a:pt x="9" y="29"/>
                  </a:lnTo>
                  <a:lnTo>
                    <a:pt x="9" y="29"/>
                  </a:lnTo>
                  <a:lnTo>
                    <a:pt x="9" y="29"/>
                  </a:lnTo>
                  <a:lnTo>
                    <a:pt x="9" y="29"/>
                  </a:lnTo>
                  <a:lnTo>
                    <a:pt x="9" y="29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31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5" y="29"/>
                  </a:lnTo>
                  <a:lnTo>
                    <a:pt x="5" y="29"/>
                  </a:lnTo>
                  <a:lnTo>
                    <a:pt x="5" y="27"/>
                  </a:lnTo>
                  <a:lnTo>
                    <a:pt x="5" y="27"/>
                  </a:lnTo>
                  <a:lnTo>
                    <a:pt x="5" y="27"/>
                  </a:lnTo>
                  <a:lnTo>
                    <a:pt x="5" y="27"/>
                  </a:lnTo>
                  <a:lnTo>
                    <a:pt x="5" y="26"/>
                  </a:lnTo>
                  <a:lnTo>
                    <a:pt x="5" y="27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3" y="26"/>
                  </a:lnTo>
                  <a:lnTo>
                    <a:pt x="3" y="24"/>
                  </a:lnTo>
                  <a:lnTo>
                    <a:pt x="3" y="24"/>
                  </a:lnTo>
                  <a:lnTo>
                    <a:pt x="1" y="24"/>
                  </a:lnTo>
                  <a:lnTo>
                    <a:pt x="1" y="24"/>
                  </a:lnTo>
                  <a:lnTo>
                    <a:pt x="1" y="24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0" y="2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5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8" y="2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22" y="9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3" y="13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6"/>
                  </a:lnTo>
                  <a:lnTo>
                    <a:pt x="23" y="16"/>
                  </a:lnTo>
                  <a:lnTo>
                    <a:pt x="23" y="16"/>
                  </a:lnTo>
                  <a:lnTo>
                    <a:pt x="22" y="16"/>
                  </a:lnTo>
                  <a:lnTo>
                    <a:pt x="22" y="16"/>
                  </a:lnTo>
                  <a:lnTo>
                    <a:pt x="22" y="16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18" y="18"/>
                  </a:lnTo>
                  <a:lnTo>
                    <a:pt x="18" y="18"/>
                  </a:lnTo>
                  <a:lnTo>
                    <a:pt x="18" y="18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8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5" y="20"/>
                  </a:lnTo>
                  <a:lnTo>
                    <a:pt x="5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143"/>
            <p:cNvSpPr>
              <a:spLocks/>
            </p:cNvSpPr>
            <p:nvPr userDrawn="1"/>
          </p:nvSpPr>
          <p:spPr bwMode="auto">
            <a:xfrm>
              <a:off x="644525" y="282575"/>
              <a:ext cx="36513" cy="25400"/>
            </a:xfrm>
            <a:custGeom>
              <a:avLst/>
              <a:gdLst/>
              <a:ahLst/>
              <a:cxnLst>
                <a:cxn ang="0">
                  <a:pos x="16" y="16"/>
                </a:cxn>
                <a:cxn ang="0">
                  <a:pos x="14" y="16"/>
                </a:cxn>
                <a:cxn ang="0">
                  <a:pos x="14" y="15"/>
                </a:cxn>
                <a:cxn ang="0">
                  <a:pos x="14" y="13"/>
                </a:cxn>
                <a:cxn ang="0">
                  <a:pos x="12" y="11"/>
                </a:cxn>
                <a:cxn ang="0">
                  <a:pos x="12" y="9"/>
                </a:cxn>
                <a:cxn ang="0">
                  <a:pos x="12" y="7"/>
                </a:cxn>
                <a:cxn ang="0">
                  <a:pos x="12" y="4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9" y="4"/>
                </a:cxn>
                <a:cxn ang="0">
                  <a:pos x="9" y="5"/>
                </a:cxn>
                <a:cxn ang="0">
                  <a:pos x="11" y="5"/>
                </a:cxn>
                <a:cxn ang="0">
                  <a:pos x="11" y="9"/>
                </a:cxn>
                <a:cxn ang="0">
                  <a:pos x="11" y="9"/>
                </a:cxn>
                <a:cxn ang="0">
                  <a:pos x="11" y="11"/>
                </a:cxn>
                <a:cxn ang="0">
                  <a:pos x="11" y="13"/>
                </a:cxn>
                <a:cxn ang="0">
                  <a:pos x="12" y="15"/>
                </a:cxn>
                <a:cxn ang="0">
                  <a:pos x="12" y="16"/>
                </a:cxn>
                <a:cxn ang="0">
                  <a:pos x="9" y="16"/>
                </a:cxn>
                <a:cxn ang="0">
                  <a:pos x="9" y="15"/>
                </a:cxn>
                <a:cxn ang="0">
                  <a:pos x="9" y="15"/>
                </a:cxn>
                <a:cxn ang="0">
                  <a:pos x="7" y="15"/>
                </a:cxn>
                <a:cxn ang="0">
                  <a:pos x="5" y="15"/>
                </a:cxn>
                <a:cxn ang="0">
                  <a:pos x="5" y="13"/>
                </a:cxn>
                <a:cxn ang="0">
                  <a:pos x="5" y="11"/>
                </a:cxn>
                <a:cxn ang="0">
                  <a:pos x="5" y="11"/>
                </a:cxn>
                <a:cxn ang="0">
                  <a:pos x="3" y="9"/>
                </a:cxn>
                <a:cxn ang="0">
                  <a:pos x="3" y="9"/>
                </a:cxn>
                <a:cxn ang="0">
                  <a:pos x="3" y="11"/>
                </a:cxn>
                <a:cxn ang="0">
                  <a:pos x="3" y="13"/>
                </a:cxn>
                <a:cxn ang="0">
                  <a:pos x="1" y="15"/>
                </a:cxn>
                <a:cxn ang="0">
                  <a:pos x="0" y="13"/>
                </a:cxn>
                <a:cxn ang="0">
                  <a:pos x="1" y="13"/>
                </a:cxn>
                <a:cxn ang="0">
                  <a:pos x="1" y="11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1" y="7"/>
                </a:cxn>
                <a:cxn ang="0">
                  <a:pos x="3" y="7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9" y="2"/>
                </a:cxn>
                <a:cxn ang="0">
                  <a:pos x="9" y="0"/>
                </a:cxn>
                <a:cxn ang="0">
                  <a:pos x="11" y="0"/>
                </a:cxn>
                <a:cxn ang="0">
                  <a:pos x="14" y="2"/>
                </a:cxn>
                <a:cxn ang="0">
                  <a:pos x="16" y="4"/>
                </a:cxn>
                <a:cxn ang="0">
                  <a:pos x="20" y="7"/>
                </a:cxn>
                <a:cxn ang="0">
                  <a:pos x="22" y="9"/>
                </a:cxn>
                <a:cxn ang="0">
                  <a:pos x="23" y="11"/>
                </a:cxn>
                <a:cxn ang="0">
                  <a:pos x="23" y="11"/>
                </a:cxn>
                <a:cxn ang="0">
                  <a:pos x="22" y="11"/>
                </a:cxn>
                <a:cxn ang="0">
                  <a:pos x="18" y="13"/>
                </a:cxn>
                <a:cxn ang="0">
                  <a:pos x="18" y="13"/>
                </a:cxn>
                <a:cxn ang="0">
                  <a:pos x="16" y="15"/>
                </a:cxn>
              </a:cxnLst>
              <a:rect l="0" t="0" r="r" b="b"/>
              <a:pathLst>
                <a:path w="23" h="16">
                  <a:moveTo>
                    <a:pt x="16" y="16"/>
                  </a:move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2" y="11"/>
                  </a:lnTo>
                  <a:lnTo>
                    <a:pt x="12" y="11"/>
                  </a:lnTo>
                  <a:lnTo>
                    <a:pt x="12" y="11"/>
                  </a:lnTo>
                  <a:lnTo>
                    <a:pt x="12" y="11"/>
                  </a:lnTo>
                  <a:lnTo>
                    <a:pt x="12" y="9"/>
                  </a:lnTo>
                  <a:lnTo>
                    <a:pt x="12" y="9"/>
                  </a:lnTo>
                  <a:lnTo>
                    <a:pt x="12" y="9"/>
                  </a:lnTo>
                  <a:lnTo>
                    <a:pt x="12" y="9"/>
                  </a:lnTo>
                  <a:lnTo>
                    <a:pt x="12" y="7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7"/>
                  </a:lnTo>
                  <a:lnTo>
                    <a:pt x="9" y="7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2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3" y="11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1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1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1" y="9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3" y="7"/>
                  </a:lnTo>
                  <a:lnTo>
                    <a:pt x="3" y="5"/>
                  </a:lnTo>
                  <a:lnTo>
                    <a:pt x="5" y="4"/>
                  </a:lnTo>
                  <a:lnTo>
                    <a:pt x="5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2" y="9"/>
                  </a:lnTo>
                  <a:lnTo>
                    <a:pt x="22" y="9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144"/>
            <p:cNvSpPr>
              <a:spLocks/>
            </p:cNvSpPr>
            <p:nvPr userDrawn="1"/>
          </p:nvSpPr>
          <p:spPr bwMode="auto">
            <a:xfrm>
              <a:off x="687388" y="285750"/>
              <a:ext cx="11113" cy="2063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2" y="2"/>
                </a:cxn>
                <a:cxn ang="0">
                  <a:pos x="2" y="3"/>
                </a:cxn>
                <a:cxn ang="0">
                  <a:pos x="4" y="5"/>
                </a:cxn>
                <a:cxn ang="0">
                  <a:pos x="4" y="5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7" y="9"/>
                </a:cxn>
                <a:cxn ang="0">
                  <a:pos x="7" y="11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6" y="11"/>
                </a:cxn>
                <a:cxn ang="0">
                  <a:pos x="6" y="11"/>
                </a:cxn>
                <a:cxn ang="0">
                  <a:pos x="4" y="11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4" y="7"/>
                </a:cxn>
                <a:cxn ang="0">
                  <a:pos x="2" y="7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</a:cxnLst>
              <a:rect l="0" t="0" r="r" b="b"/>
              <a:pathLst>
                <a:path w="7" h="13">
                  <a:moveTo>
                    <a:pt x="2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3"/>
                  </a:lnTo>
                  <a:lnTo>
                    <a:pt x="2" y="3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5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6" y="13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145"/>
            <p:cNvSpPr>
              <a:spLocks/>
            </p:cNvSpPr>
            <p:nvPr userDrawn="1"/>
          </p:nvSpPr>
          <p:spPr bwMode="auto">
            <a:xfrm>
              <a:off x="644525" y="306388"/>
              <a:ext cx="14288" cy="793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5" y="1"/>
                </a:cxn>
                <a:cxn ang="0">
                  <a:pos x="5" y="0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7" y="1"/>
                </a:cxn>
                <a:cxn ang="0">
                  <a:pos x="7" y="1"/>
                </a:cxn>
                <a:cxn ang="0">
                  <a:pos x="7" y="1"/>
                </a:cxn>
                <a:cxn ang="0">
                  <a:pos x="9" y="1"/>
                </a:cxn>
                <a:cxn ang="0">
                  <a:pos x="9" y="3"/>
                </a:cxn>
                <a:cxn ang="0">
                  <a:pos x="7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3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1"/>
                </a:cxn>
                <a:cxn ang="0">
                  <a:pos x="1" y="1"/>
                </a:cxn>
                <a:cxn ang="0">
                  <a:pos x="0" y="1"/>
                </a:cxn>
                <a:cxn ang="0">
                  <a:pos x="0" y="0"/>
                </a:cxn>
              </a:cxnLst>
              <a:rect l="0" t="0" r="r" b="b"/>
              <a:pathLst>
                <a:path w="9" h="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3"/>
                  </a:lnTo>
                  <a:lnTo>
                    <a:pt x="9" y="1"/>
                  </a:lnTo>
                  <a:lnTo>
                    <a:pt x="9" y="3"/>
                  </a:lnTo>
                  <a:lnTo>
                    <a:pt x="9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3" y="5"/>
                  </a:lnTo>
                  <a:lnTo>
                    <a:pt x="3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3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146"/>
            <p:cNvSpPr>
              <a:spLocks/>
            </p:cNvSpPr>
            <p:nvPr userDrawn="1"/>
          </p:nvSpPr>
          <p:spPr bwMode="auto">
            <a:xfrm>
              <a:off x="666750" y="311150"/>
              <a:ext cx="6350" cy="9525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4" h="6">
                  <a:moveTo>
                    <a:pt x="0" y="4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147"/>
            <p:cNvSpPr>
              <a:spLocks/>
            </p:cNvSpPr>
            <p:nvPr userDrawn="1"/>
          </p:nvSpPr>
          <p:spPr bwMode="auto">
            <a:xfrm>
              <a:off x="679450" y="311150"/>
              <a:ext cx="7938" cy="12700"/>
            </a:xfrm>
            <a:custGeom>
              <a:avLst/>
              <a:gdLst/>
              <a:ahLst/>
              <a:cxnLst>
                <a:cxn ang="0">
                  <a:pos x="3" y="8"/>
                </a:cxn>
                <a:cxn ang="0">
                  <a:pos x="3" y="8"/>
                </a:cxn>
                <a:cxn ang="0">
                  <a:pos x="3" y="8"/>
                </a:cxn>
                <a:cxn ang="0">
                  <a:pos x="3" y="8"/>
                </a:cxn>
                <a:cxn ang="0">
                  <a:pos x="3" y="8"/>
                </a:cxn>
                <a:cxn ang="0">
                  <a:pos x="1" y="8"/>
                </a:cxn>
                <a:cxn ang="0">
                  <a:pos x="1" y="8"/>
                </a:cxn>
                <a:cxn ang="0">
                  <a:pos x="1" y="8"/>
                </a:cxn>
                <a:cxn ang="0">
                  <a:pos x="1" y="8"/>
                </a:cxn>
                <a:cxn ang="0">
                  <a:pos x="1" y="8"/>
                </a:cxn>
                <a:cxn ang="0">
                  <a:pos x="1" y="8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3" y="8"/>
                </a:cxn>
                <a:cxn ang="0">
                  <a:pos x="3" y="8"/>
                </a:cxn>
              </a:cxnLst>
              <a:rect l="0" t="0" r="r" b="b"/>
              <a:pathLst>
                <a:path w="5" h="8">
                  <a:moveTo>
                    <a:pt x="3" y="8"/>
                  </a:moveTo>
                  <a:lnTo>
                    <a:pt x="3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8"/>
                  </a:lnTo>
                  <a:lnTo>
                    <a:pt x="3" y="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148"/>
            <p:cNvSpPr>
              <a:spLocks/>
            </p:cNvSpPr>
            <p:nvPr userDrawn="1"/>
          </p:nvSpPr>
          <p:spPr bwMode="auto">
            <a:xfrm>
              <a:off x="687388" y="314325"/>
              <a:ext cx="11113" cy="11113"/>
            </a:xfrm>
            <a:custGeom>
              <a:avLst/>
              <a:gdLst/>
              <a:ahLst/>
              <a:cxnLst>
                <a:cxn ang="0">
                  <a:pos x="4" y="4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7" y="6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0" y="7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</a:cxnLst>
              <a:rect l="0" t="0" r="r" b="b"/>
              <a:pathLst>
                <a:path w="7" h="7">
                  <a:moveTo>
                    <a:pt x="4" y="4"/>
                  </a:move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7" y="6"/>
                  </a:lnTo>
                  <a:lnTo>
                    <a:pt x="7" y="7"/>
                  </a:lnTo>
                  <a:lnTo>
                    <a:pt x="7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149"/>
            <p:cNvSpPr>
              <a:spLocks/>
            </p:cNvSpPr>
            <p:nvPr userDrawn="1"/>
          </p:nvSpPr>
          <p:spPr bwMode="auto">
            <a:xfrm>
              <a:off x="623888" y="296863"/>
              <a:ext cx="22225" cy="38100"/>
            </a:xfrm>
            <a:custGeom>
              <a:avLst/>
              <a:gdLst/>
              <a:ahLst/>
              <a:cxnLst>
                <a:cxn ang="0">
                  <a:pos x="14" y="15"/>
                </a:cxn>
                <a:cxn ang="0">
                  <a:pos x="14" y="15"/>
                </a:cxn>
                <a:cxn ang="0">
                  <a:pos x="13" y="15"/>
                </a:cxn>
                <a:cxn ang="0">
                  <a:pos x="11" y="15"/>
                </a:cxn>
                <a:cxn ang="0">
                  <a:pos x="11" y="13"/>
                </a:cxn>
                <a:cxn ang="0">
                  <a:pos x="11" y="15"/>
                </a:cxn>
                <a:cxn ang="0">
                  <a:pos x="9" y="17"/>
                </a:cxn>
                <a:cxn ang="0">
                  <a:pos x="9" y="18"/>
                </a:cxn>
                <a:cxn ang="0">
                  <a:pos x="11" y="20"/>
                </a:cxn>
                <a:cxn ang="0">
                  <a:pos x="11" y="22"/>
                </a:cxn>
                <a:cxn ang="0">
                  <a:pos x="14" y="22"/>
                </a:cxn>
                <a:cxn ang="0">
                  <a:pos x="13" y="24"/>
                </a:cxn>
                <a:cxn ang="0">
                  <a:pos x="13" y="22"/>
                </a:cxn>
                <a:cxn ang="0">
                  <a:pos x="9" y="20"/>
                </a:cxn>
                <a:cxn ang="0">
                  <a:pos x="5" y="18"/>
                </a:cxn>
                <a:cxn ang="0">
                  <a:pos x="5" y="17"/>
                </a:cxn>
                <a:cxn ang="0">
                  <a:pos x="5" y="17"/>
                </a:cxn>
                <a:cxn ang="0">
                  <a:pos x="3" y="17"/>
                </a:cxn>
                <a:cxn ang="0">
                  <a:pos x="3" y="17"/>
                </a:cxn>
                <a:cxn ang="0">
                  <a:pos x="2" y="17"/>
                </a:cxn>
                <a:cxn ang="0">
                  <a:pos x="2" y="15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0" y="7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7" y="4"/>
                </a:cxn>
                <a:cxn ang="0">
                  <a:pos x="7" y="6"/>
                </a:cxn>
                <a:cxn ang="0">
                  <a:pos x="11" y="7"/>
                </a:cxn>
                <a:cxn ang="0">
                  <a:pos x="13" y="9"/>
                </a:cxn>
                <a:cxn ang="0">
                  <a:pos x="13" y="9"/>
                </a:cxn>
                <a:cxn ang="0">
                  <a:pos x="11" y="11"/>
                </a:cxn>
                <a:cxn ang="0">
                  <a:pos x="13" y="13"/>
                </a:cxn>
                <a:cxn ang="0">
                  <a:pos x="13" y="13"/>
                </a:cxn>
                <a:cxn ang="0">
                  <a:pos x="14" y="13"/>
                </a:cxn>
              </a:cxnLst>
              <a:rect l="0" t="0" r="r" b="b"/>
              <a:pathLst>
                <a:path w="14" h="24">
                  <a:moveTo>
                    <a:pt x="14" y="15"/>
                  </a:move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3" y="15"/>
                  </a:lnTo>
                  <a:lnTo>
                    <a:pt x="13" y="15"/>
                  </a:lnTo>
                  <a:lnTo>
                    <a:pt x="13" y="15"/>
                  </a:lnTo>
                  <a:lnTo>
                    <a:pt x="13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2"/>
                  </a:lnTo>
                  <a:lnTo>
                    <a:pt x="13" y="22"/>
                  </a:lnTo>
                  <a:lnTo>
                    <a:pt x="13" y="22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3" y="24"/>
                  </a:lnTo>
                  <a:lnTo>
                    <a:pt x="13" y="24"/>
                  </a:lnTo>
                  <a:lnTo>
                    <a:pt x="13" y="24"/>
                  </a:lnTo>
                  <a:lnTo>
                    <a:pt x="13" y="24"/>
                  </a:lnTo>
                  <a:lnTo>
                    <a:pt x="13" y="22"/>
                  </a:lnTo>
                  <a:lnTo>
                    <a:pt x="11" y="22"/>
                  </a:lnTo>
                  <a:lnTo>
                    <a:pt x="9" y="22"/>
                  </a:lnTo>
                  <a:lnTo>
                    <a:pt x="9" y="20"/>
                  </a:lnTo>
                  <a:lnTo>
                    <a:pt x="7" y="20"/>
                  </a:lnTo>
                  <a:lnTo>
                    <a:pt x="7" y="18"/>
                  </a:lnTo>
                  <a:lnTo>
                    <a:pt x="5" y="18"/>
                  </a:lnTo>
                  <a:lnTo>
                    <a:pt x="5" y="18"/>
                  </a:lnTo>
                  <a:lnTo>
                    <a:pt x="5" y="18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4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2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4" y="15"/>
                  </a:lnTo>
                  <a:lnTo>
                    <a:pt x="14" y="15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150"/>
            <p:cNvSpPr>
              <a:spLocks/>
            </p:cNvSpPr>
            <p:nvPr userDrawn="1"/>
          </p:nvSpPr>
          <p:spPr bwMode="auto">
            <a:xfrm>
              <a:off x="649288" y="311150"/>
              <a:ext cx="17463" cy="31750"/>
            </a:xfrm>
            <a:custGeom>
              <a:avLst/>
              <a:gdLst/>
              <a:ahLst/>
              <a:cxnLst>
                <a:cxn ang="0">
                  <a:pos x="4" y="19"/>
                </a:cxn>
                <a:cxn ang="0">
                  <a:pos x="4" y="19"/>
                </a:cxn>
                <a:cxn ang="0">
                  <a:pos x="6" y="20"/>
                </a:cxn>
                <a:cxn ang="0">
                  <a:pos x="6" y="19"/>
                </a:cxn>
                <a:cxn ang="0">
                  <a:pos x="8" y="19"/>
                </a:cxn>
                <a:cxn ang="0">
                  <a:pos x="8" y="20"/>
                </a:cxn>
                <a:cxn ang="0">
                  <a:pos x="8" y="20"/>
                </a:cxn>
                <a:cxn ang="0">
                  <a:pos x="9" y="19"/>
                </a:cxn>
                <a:cxn ang="0">
                  <a:pos x="9" y="17"/>
                </a:cxn>
                <a:cxn ang="0">
                  <a:pos x="11" y="17"/>
                </a:cxn>
                <a:cxn ang="0">
                  <a:pos x="9" y="15"/>
                </a:cxn>
                <a:cxn ang="0">
                  <a:pos x="9" y="15"/>
                </a:cxn>
                <a:cxn ang="0">
                  <a:pos x="9" y="13"/>
                </a:cxn>
                <a:cxn ang="0">
                  <a:pos x="9" y="13"/>
                </a:cxn>
                <a:cxn ang="0">
                  <a:pos x="9" y="13"/>
                </a:cxn>
                <a:cxn ang="0">
                  <a:pos x="8" y="15"/>
                </a:cxn>
                <a:cxn ang="0">
                  <a:pos x="9" y="15"/>
                </a:cxn>
                <a:cxn ang="0">
                  <a:pos x="8" y="17"/>
                </a:cxn>
                <a:cxn ang="0">
                  <a:pos x="8" y="17"/>
                </a:cxn>
                <a:cxn ang="0">
                  <a:pos x="8" y="15"/>
                </a:cxn>
                <a:cxn ang="0">
                  <a:pos x="6" y="15"/>
                </a:cxn>
                <a:cxn ang="0">
                  <a:pos x="8" y="13"/>
                </a:cxn>
                <a:cxn ang="0">
                  <a:pos x="8" y="11"/>
                </a:cxn>
                <a:cxn ang="0">
                  <a:pos x="6" y="9"/>
                </a:cxn>
                <a:cxn ang="0">
                  <a:pos x="6" y="8"/>
                </a:cxn>
                <a:cxn ang="0">
                  <a:pos x="8" y="8"/>
                </a:cxn>
                <a:cxn ang="0">
                  <a:pos x="8" y="6"/>
                </a:cxn>
                <a:cxn ang="0">
                  <a:pos x="9" y="6"/>
                </a:cxn>
                <a:cxn ang="0">
                  <a:pos x="9" y="6"/>
                </a:cxn>
                <a:cxn ang="0">
                  <a:pos x="8" y="6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2"/>
                </a:cxn>
                <a:cxn ang="0">
                  <a:pos x="2" y="4"/>
                </a:cxn>
                <a:cxn ang="0">
                  <a:pos x="4" y="6"/>
                </a:cxn>
                <a:cxn ang="0">
                  <a:pos x="4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0" y="9"/>
                </a:cxn>
                <a:cxn ang="0">
                  <a:pos x="0" y="11"/>
                </a:cxn>
                <a:cxn ang="0">
                  <a:pos x="0" y="13"/>
                </a:cxn>
                <a:cxn ang="0">
                  <a:pos x="0" y="15"/>
                </a:cxn>
                <a:cxn ang="0">
                  <a:pos x="2" y="15"/>
                </a:cxn>
                <a:cxn ang="0">
                  <a:pos x="2" y="15"/>
                </a:cxn>
                <a:cxn ang="0">
                  <a:pos x="4" y="17"/>
                </a:cxn>
                <a:cxn ang="0">
                  <a:pos x="6" y="17"/>
                </a:cxn>
                <a:cxn ang="0">
                  <a:pos x="4" y="19"/>
                </a:cxn>
                <a:cxn ang="0">
                  <a:pos x="4" y="17"/>
                </a:cxn>
              </a:cxnLst>
              <a:rect l="0" t="0" r="r" b="b"/>
              <a:pathLst>
                <a:path w="11" h="20">
                  <a:moveTo>
                    <a:pt x="4" y="19"/>
                  </a:moveTo>
                  <a:lnTo>
                    <a:pt x="4" y="19"/>
                  </a:lnTo>
                  <a:lnTo>
                    <a:pt x="4" y="19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20"/>
                  </a:lnTo>
                  <a:lnTo>
                    <a:pt x="6" y="20"/>
                  </a:lnTo>
                  <a:lnTo>
                    <a:pt x="6" y="19"/>
                  </a:lnTo>
                  <a:lnTo>
                    <a:pt x="6" y="19"/>
                  </a:lnTo>
                  <a:lnTo>
                    <a:pt x="6" y="19"/>
                  </a:lnTo>
                  <a:lnTo>
                    <a:pt x="6" y="19"/>
                  </a:lnTo>
                  <a:lnTo>
                    <a:pt x="8" y="19"/>
                  </a:lnTo>
                  <a:lnTo>
                    <a:pt x="8" y="19"/>
                  </a:lnTo>
                  <a:lnTo>
                    <a:pt x="8" y="19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9" y="20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11" y="17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8" y="17"/>
                  </a:lnTo>
                  <a:lnTo>
                    <a:pt x="8" y="17"/>
                  </a:lnTo>
                  <a:lnTo>
                    <a:pt x="6" y="17"/>
                  </a:lnTo>
                  <a:lnTo>
                    <a:pt x="8" y="17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6" y="15"/>
                  </a:lnTo>
                  <a:lnTo>
                    <a:pt x="6" y="15"/>
                  </a:lnTo>
                  <a:lnTo>
                    <a:pt x="6" y="15"/>
                  </a:lnTo>
                  <a:lnTo>
                    <a:pt x="6" y="13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8"/>
                  </a:lnTo>
                  <a:lnTo>
                    <a:pt x="6" y="8"/>
                  </a:lnTo>
                  <a:lnTo>
                    <a:pt x="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9" y="4"/>
                  </a:lnTo>
                  <a:lnTo>
                    <a:pt x="9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6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6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6" y="17"/>
                  </a:lnTo>
                  <a:lnTo>
                    <a:pt x="6" y="19"/>
                  </a:lnTo>
                  <a:lnTo>
                    <a:pt x="6" y="19"/>
                  </a:lnTo>
                  <a:lnTo>
                    <a:pt x="4" y="19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9"/>
                  </a:lnTo>
                  <a:lnTo>
                    <a:pt x="4" y="19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51"/>
            <p:cNvSpPr>
              <a:spLocks/>
            </p:cNvSpPr>
            <p:nvPr userDrawn="1"/>
          </p:nvSpPr>
          <p:spPr bwMode="auto">
            <a:xfrm>
              <a:off x="8051800" y="381000"/>
              <a:ext cx="31750" cy="46038"/>
            </a:xfrm>
            <a:custGeom>
              <a:avLst/>
              <a:gdLst/>
              <a:ahLst/>
              <a:cxnLst>
                <a:cxn ang="0">
                  <a:pos x="0" y="15"/>
                </a:cxn>
                <a:cxn ang="0">
                  <a:pos x="0" y="17"/>
                </a:cxn>
                <a:cxn ang="0">
                  <a:pos x="0" y="18"/>
                </a:cxn>
                <a:cxn ang="0">
                  <a:pos x="0" y="22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4" y="26"/>
                </a:cxn>
                <a:cxn ang="0">
                  <a:pos x="6" y="26"/>
                </a:cxn>
                <a:cxn ang="0">
                  <a:pos x="6" y="26"/>
                </a:cxn>
                <a:cxn ang="0">
                  <a:pos x="7" y="28"/>
                </a:cxn>
                <a:cxn ang="0">
                  <a:pos x="9" y="28"/>
                </a:cxn>
                <a:cxn ang="0">
                  <a:pos x="9" y="28"/>
                </a:cxn>
                <a:cxn ang="0">
                  <a:pos x="9" y="28"/>
                </a:cxn>
                <a:cxn ang="0">
                  <a:pos x="9" y="28"/>
                </a:cxn>
                <a:cxn ang="0">
                  <a:pos x="11" y="28"/>
                </a:cxn>
                <a:cxn ang="0">
                  <a:pos x="11" y="29"/>
                </a:cxn>
                <a:cxn ang="0">
                  <a:pos x="13" y="29"/>
                </a:cxn>
                <a:cxn ang="0">
                  <a:pos x="13" y="28"/>
                </a:cxn>
                <a:cxn ang="0">
                  <a:pos x="15" y="26"/>
                </a:cxn>
                <a:cxn ang="0">
                  <a:pos x="15" y="22"/>
                </a:cxn>
                <a:cxn ang="0">
                  <a:pos x="11" y="22"/>
                </a:cxn>
                <a:cxn ang="0">
                  <a:pos x="11" y="20"/>
                </a:cxn>
                <a:cxn ang="0">
                  <a:pos x="11" y="20"/>
                </a:cxn>
                <a:cxn ang="0">
                  <a:pos x="9" y="20"/>
                </a:cxn>
                <a:cxn ang="0">
                  <a:pos x="11" y="18"/>
                </a:cxn>
                <a:cxn ang="0">
                  <a:pos x="7" y="13"/>
                </a:cxn>
                <a:cxn ang="0">
                  <a:pos x="6" y="11"/>
                </a:cxn>
                <a:cxn ang="0">
                  <a:pos x="9" y="11"/>
                </a:cxn>
                <a:cxn ang="0">
                  <a:pos x="11" y="17"/>
                </a:cxn>
                <a:cxn ang="0">
                  <a:pos x="13" y="18"/>
                </a:cxn>
                <a:cxn ang="0">
                  <a:pos x="15" y="18"/>
                </a:cxn>
                <a:cxn ang="0">
                  <a:pos x="17" y="17"/>
                </a:cxn>
                <a:cxn ang="0">
                  <a:pos x="17" y="17"/>
                </a:cxn>
                <a:cxn ang="0">
                  <a:pos x="18" y="15"/>
                </a:cxn>
                <a:cxn ang="0">
                  <a:pos x="20" y="13"/>
                </a:cxn>
                <a:cxn ang="0">
                  <a:pos x="20" y="11"/>
                </a:cxn>
                <a:cxn ang="0">
                  <a:pos x="20" y="9"/>
                </a:cxn>
                <a:cxn ang="0">
                  <a:pos x="18" y="7"/>
                </a:cxn>
                <a:cxn ang="0">
                  <a:pos x="17" y="6"/>
                </a:cxn>
                <a:cxn ang="0">
                  <a:pos x="13" y="4"/>
                </a:cxn>
                <a:cxn ang="0">
                  <a:pos x="9" y="2"/>
                </a:cxn>
                <a:cxn ang="0">
                  <a:pos x="9" y="2"/>
                </a:cxn>
                <a:cxn ang="0">
                  <a:pos x="7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2" y="6"/>
                </a:cxn>
                <a:cxn ang="0">
                  <a:pos x="0" y="6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0" y="11"/>
                </a:cxn>
              </a:cxnLst>
              <a:rect l="0" t="0" r="r" b="b"/>
              <a:pathLst>
                <a:path w="20" h="29">
                  <a:moveTo>
                    <a:pt x="0" y="13"/>
                  </a:moveTo>
                  <a:lnTo>
                    <a:pt x="0" y="13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4" y="24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6" y="28"/>
                  </a:lnTo>
                  <a:lnTo>
                    <a:pt x="6" y="28"/>
                  </a:lnTo>
                  <a:lnTo>
                    <a:pt x="6" y="26"/>
                  </a:lnTo>
                  <a:lnTo>
                    <a:pt x="6" y="26"/>
                  </a:lnTo>
                  <a:lnTo>
                    <a:pt x="6" y="26"/>
                  </a:lnTo>
                  <a:lnTo>
                    <a:pt x="6" y="26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6"/>
                  </a:lnTo>
                  <a:lnTo>
                    <a:pt x="7" y="28"/>
                  </a:lnTo>
                  <a:lnTo>
                    <a:pt x="9" y="28"/>
                  </a:lnTo>
                  <a:lnTo>
                    <a:pt x="9" y="28"/>
                  </a:lnTo>
                  <a:lnTo>
                    <a:pt x="9" y="28"/>
                  </a:lnTo>
                  <a:lnTo>
                    <a:pt x="9" y="28"/>
                  </a:lnTo>
                  <a:lnTo>
                    <a:pt x="9" y="29"/>
                  </a:lnTo>
                  <a:lnTo>
                    <a:pt x="9" y="29"/>
                  </a:lnTo>
                  <a:lnTo>
                    <a:pt x="9" y="28"/>
                  </a:lnTo>
                  <a:lnTo>
                    <a:pt x="9" y="28"/>
                  </a:lnTo>
                  <a:lnTo>
                    <a:pt x="9" y="28"/>
                  </a:lnTo>
                  <a:lnTo>
                    <a:pt x="9" y="28"/>
                  </a:lnTo>
                  <a:lnTo>
                    <a:pt x="11" y="28"/>
                  </a:lnTo>
                  <a:lnTo>
                    <a:pt x="11" y="28"/>
                  </a:lnTo>
                  <a:lnTo>
                    <a:pt x="11" y="28"/>
                  </a:lnTo>
                  <a:lnTo>
                    <a:pt x="11" y="28"/>
                  </a:lnTo>
                  <a:lnTo>
                    <a:pt x="11" y="28"/>
                  </a:lnTo>
                  <a:lnTo>
                    <a:pt x="11" y="29"/>
                  </a:lnTo>
                  <a:lnTo>
                    <a:pt x="11" y="29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3" y="28"/>
                  </a:lnTo>
                  <a:lnTo>
                    <a:pt x="13" y="28"/>
                  </a:lnTo>
                  <a:lnTo>
                    <a:pt x="13" y="28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4"/>
                  </a:lnTo>
                  <a:lnTo>
                    <a:pt x="15" y="24"/>
                  </a:lnTo>
                  <a:lnTo>
                    <a:pt x="15" y="22"/>
                  </a:lnTo>
                  <a:lnTo>
                    <a:pt x="13" y="22"/>
                  </a:lnTo>
                  <a:lnTo>
                    <a:pt x="13" y="22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9" y="22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9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18"/>
                  </a:lnTo>
                  <a:lnTo>
                    <a:pt x="9" y="17"/>
                  </a:lnTo>
                  <a:lnTo>
                    <a:pt x="7" y="15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9" y="11"/>
                  </a:lnTo>
                  <a:lnTo>
                    <a:pt x="9" y="13"/>
                  </a:lnTo>
                  <a:lnTo>
                    <a:pt x="9" y="15"/>
                  </a:lnTo>
                  <a:lnTo>
                    <a:pt x="11" y="17"/>
                  </a:lnTo>
                  <a:lnTo>
                    <a:pt x="11" y="18"/>
                  </a:lnTo>
                  <a:lnTo>
                    <a:pt x="13" y="18"/>
                  </a:lnTo>
                  <a:lnTo>
                    <a:pt x="13" y="18"/>
                  </a:lnTo>
                  <a:lnTo>
                    <a:pt x="13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7" y="18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8" y="17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20" y="7"/>
                  </a:lnTo>
                  <a:lnTo>
                    <a:pt x="18" y="7"/>
                  </a:lnTo>
                  <a:lnTo>
                    <a:pt x="18" y="6"/>
                  </a:lnTo>
                  <a:lnTo>
                    <a:pt x="17" y="6"/>
                  </a:lnTo>
                  <a:lnTo>
                    <a:pt x="17" y="6"/>
                  </a:lnTo>
                  <a:lnTo>
                    <a:pt x="15" y="6"/>
                  </a:lnTo>
                  <a:lnTo>
                    <a:pt x="15" y="4"/>
                  </a:lnTo>
                  <a:lnTo>
                    <a:pt x="13" y="4"/>
                  </a:lnTo>
                  <a:lnTo>
                    <a:pt x="11" y="4"/>
                  </a:lnTo>
                  <a:lnTo>
                    <a:pt x="9" y="4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52"/>
            <p:cNvSpPr>
              <a:spLocks/>
            </p:cNvSpPr>
            <p:nvPr userDrawn="1"/>
          </p:nvSpPr>
          <p:spPr bwMode="auto">
            <a:xfrm>
              <a:off x="7019925" y="4391025"/>
              <a:ext cx="28575" cy="36513"/>
            </a:xfrm>
            <a:custGeom>
              <a:avLst/>
              <a:gdLst/>
              <a:ahLst/>
              <a:cxnLst>
                <a:cxn ang="0">
                  <a:pos x="13" y="12"/>
                </a:cxn>
                <a:cxn ang="0">
                  <a:pos x="13" y="14"/>
                </a:cxn>
                <a:cxn ang="0">
                  <a:pos x="14" y="14"/>
                </a:cxn>
                <a:cxn ang="0">
                  <a:pos x="14" y="16"/>
                </a:cxn>
                <a:cxn ang="0">
                  <a:pos x="14" y="16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6" y="22"/>
                </a:cxn>
                <a:cxn ang="0">
                  <a:pos x="18" y="22"/>
                </a:cxn>
                <a:cxn ang="0">
                  <a:pos x="18" y="23"/>
                </a:cxn>
                <a:cxn ang="0">
                  <a:pos x="18" y="23"/>
                </a:cxn>
                <a:cxn ang="0">
                  <a:pos x="16" y="23"/>
                </a:cxn>
                <a:cxn ang="0">
                  <a:pos x="14" y="23"/>
                </a:cxn>
                <a:cxn ang="0">
                  <a:pos x="14" y="22"/>
                </a:cxn>
                <a:cxn ang="0">
                  <a:pos x="14" y="22"/>
                </a:cxn>
                <a:cxn ang="0">
                  <a:pos x="14" y="20"/>
                </a:cxn>
                <a:cxn ang="0">
                  <a:pos x="13" y="20"/>
                </a:cxn>
                <a:cxn ang="0">
                  <a:pos x="13" y="18"/>
                </a:cxn>
                <a:cxn ang="0">
                  <a:pos x="13" y="18"/>
                </a:cxn>
                <a:cxn ang="0">
                  <a:pos x="11" y="16"/>
                </a:cxn>
                <a:cxn ang="0">
                  <a:pos x="11" y="14"/>
                </a:cxn>
                <a:cxn ang="0">
                  <a:pos x="9" y="14"/>
                </a:cxn>
                <a:cxn ang="0">
                  <a:pos x="9" y="12"/>
                </a:cxn>
                <a:cxn ang="0">
                  <a:pos x="9" y="12"/>
                </a:cxn>
                <a:cxn ang="0">
                  <a:pos x="9" y="11"/>
                </a:cxn>
                <a:cxn ang="0">
                  <a:pos x="9" y="11"/>
                </a:cxn>
                <a:cxn ang="0">
                  <a:pos x="7" y="9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3" y="5"/>
                </a:cxn>
                <a:cxn ang="0">
                  <a:pos x="2" y="5"/>
                </a:cxn>
                <a:cxn ang="0">
                  <a:pos x="3" y="3"/>
                </a:cxn>
                <a:cxn ang="0">
                  <a:pos x="2" y="3"/>
                </a:cxn>
                <a:cxn ang="0">
                  <a:pos x="0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1"/>
                </a:cxn>
                <a:cxn ang="0">
                  <a:pos x="3" y="1"/>
                </a:cxn>
                <a:cxn ang="0">
                  <a:pos x="3" y="1"/>
                </a:cxn>
                <a:cxn ang="0">
                  <a:pos x="5" y="1"/>
                </a:cxn>
                <a:cxn ang="0">
                  <a:pos x="5" y="0"/>
                </a:cxn>
                <a:cxn ang="0">
                  <a:pos x="7" y="1"/>
                </a:cxn>
                <a:cxn ang="0">
                  <a:pos x="7" y="1"/>
                </a:cxn>
                <a:cxn ang="0">
                  <a:pos x="7" y="3"/>
                </a:cxn>
                <a:cxn ang="0">
                  <a:pos x="9" y="3"/>
                </a:cxn>
                <a:cxn ang="0">
                  <a:pos x="9" y="3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7"/>
                </a:cxn>
                <a:cxn ang="0">
                  <a:pos x="9" y="7"/>
                </a:cxn>
                <a:cxn ang="0">
                  <a:pos x="9" y="9"/>
                </a:cxn>
                <a:cxn ang="0">
                  <a:pos x="11" y="9"/>
                </a:cxn>
                <a:cxn ang="0">
                  <a:pos x="11" y="11"/>
                </a:cxn>
                <a:cxn ang="0">
                  <a:pos x="13" y="12"/>
                </a:cxn>
              </a:cxnLst>
              <a:rect l="0" t="0" r="r" b="b"/>
              <a:pathLst>
                <a:path w="18" h="23">
                  <a:moveTo>
                    <a:pt x="13" y="12"/>
                  </a:moveTo>
                  <a:lnTo>
                    <a:pt x="13" y="12"/>
                  </a:lnTo>
                  <a:lnTo>
                    <a:pt x="13" y="14"/>
                  </a:lnTo>
                  <a:lnTo>
                    <a:pt x="13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8" y="23"/>
                  </a:lnTo>
                  <a:lnTo>
                    <a:pt x="18" y="23"/>
                  </a:lnTo>
                  <a:lnTo>
                    <a:pt x="18" y="23"/>
                  </a:lnTo>
                  <a:lnTo>
                    <a:pt x="16" y="23"/>
                  </a:lnTo>
                  <a:lnTo>
                    <a:pt x="16" y="23"/>
                  </a:lnTo>
                  <a:lnTo>
                    <a:pt x="16" y="23"/>
                  </a:lnTo>
                  <a:lnTo>
                    <a:pt x="14" y="23"/>
                  </a:lnTo>
                  <a:lnTo>
                    <a:pt x="14" y="23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18"/>
                  </a:lnTo>
                  <a:lnTo>
                    <a:pt x="13" y="18"/>
                  </a:lnTo>
                  <a:lnTo>
                    <a:pt x="13" y="18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7" y="11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3" y="5"/>
                  </a:lnTo>
                  <a:lnTo>
                    <a:pt x="3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3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1"/>
                  </a:lnTo>
                  <a:lnTo>
                    <a:pt x="2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5" y="1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9"/>
                  </a:lnTo>
                  <a:lnTo>
                    <a:pt x="9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3" y="12"/>
                  </a:lnTo>
                  <a:lnTo>
                    <a:pt x="13" y="1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153"/>
            <p:cNvSpPr>
              <a:spLocks/>
            </p:cNvSpPr>
            <p:nvPr userDrawn="1"/>
          </p:nvSpPr>
          <p:spPr bwMode="auto">
            <a:xfrm>
              <a:off x="7023100" y="4422775"/>
              <a:ext cx="33338" cy="190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" y="0"/>
                </a:cxn>
                <a:cxn ang="0">
                  <a:pos x="1" y="2"/>
                </a:cxn>
                <a:cxn ang="0">
                  <a:pos x="1" y="3"/>
                </a:cxn>
                <a:cxn ang="0">
                  <a:pos x="3" y="5"/>
                </a:cxn>
                <a:cxn ang="0">
                  <a:pos x="5" y="7"/>
                </a:cxn>
                <a:cxn ang="0">
                  <a:pos x="5" y="9"/>
                </a:cxn>
                <a:cxn ang="0">
                  <a:pos x="7" y="9"/>
                </a:cxn>
                <a:cxn ang="0">
                  <a:pos x="11" y="11"/>
                </a:cxn>
                <a:cxn ang="0">
                  <a:pos x="11" y="11"/>
                </a:cxn>
                <a:cxn ang="0">
                  <a:pos x="12" y="11"/>
                </a:cxn>
                <a:cxn ang="0">
                  <a:pos x="14" y="11"/>
                </a:cxn>
                <a:cxn ang="0">
                  <a:pos x="16" y="12"/>
                </a:cxn>
                <a:cxn ang="0">
                  <a:pos x="18" y="11"/>
                </a:cxn>
                <a:cxn ang="0">
                  <a:pos x="20" y="9"/>
                </a:cxn>
                <a:cxn ang="0">
                  <a:pos x="21" y="7"/>
                </a:cxn>
                <a:cxn ang="0">
                  <a:pos x="21" y="7"/>
                </a:cxn>
                <a:cxn ang="0">
                  <a:pos x="21" y="7"/>
                </a:cxn>
                <a:cxn ang="0">
                  <a:pos x="20" y="5"/>
                </a:cxn>
                <a:cxn ang="0">
                  <a:pos x="18" y="5"/>
                </a:cxn>
                <a:cxn ang="0">
                  <a:pos x="18" y="7"/>
                </a:cxn>
                <a:cxn ang="0">
                  <a:pos x="18" y="7"/>
                </a:cxn>
                <a:cxn ang="0">
                  <a:pos x="18" y="7"/>
                </a:cxn>
                <a:cxn ang="0">
                  <a:pos x="18" y="7"/>
                </a:cxn>
                <a:cxn ang="0">
                  <a:pos x="18" y="9"/>
                </a:cxn>
                <a:cxn ang="0">
                  <a:pos x="16" y="9"/>
                </a:cxn>
                <a:cxn ang="0">
                  <a:pos x="16" y="9"/>
                </a:cxn>
                <a:cxn ang="0">
                  <a:pos x="14" y="7"/>
                </a:cxn>
                <a:cxn ang="0">
                  <a:pos x="14" y="7"/>
                </a:cxn>
                <a:cxn ang="0">
                  <a:pos x="14" y="7"/>
                </a:cxn>
                <a:cxn ang="0">
                  <a:pos x="14" y="9"/>
                </a:cxn>
                <a:cxn ang="0">
                  <a:pos x="12" y="9"/>
                </a:cxn>
                <a:cxn ang="0">
                  <a:pos x="11" y="9"/>
                </a:cxn>
                <a:cxn ang="0">
                  <a:pos x="11" y="9"/>
                </a:cxn>
                <a:cxn ang="0">
                  <a:pos x="9" y="7"/>
                </a:cxn>
                <a:cxn ang="0">
                  <a:pos x="9" y="7"/>
                </a:cxn>
                <a:cxn ang="0">
                  <a:pos x="9" y="7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5" y="7"/>
                </a:cxn>
                <a:cxn ang="0">
                  <a:pos x="5" y="5"/>
                </a:cxn>
                <a:cxn ang="0">
                  <a:pos x="3" y="5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3" y="2"/>
                </a:cxn>
                <a:cxn ang="0">
                  <a:pos x="1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0"/>
                </a:cxn>
              </a:cxnLst>
              <a:rect l="0" t="0" r="r" b="b"/>
              <a:pathLst>
                <a:path w="21" h="12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3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7"/>
                  </a:lnTo>
                  <a:lnTo>
                    <a:pt x="5" y="7"/>
                  </a:lnTo>
                  <a:lnTo>
                    <a:pt x="5" y="9"/>
                  </a:lnTo>
                  <a:lnTo>
                    <a:pt x="5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9" y="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2" y="11"/>
                  </a:lnTo>
                  <a:lnTo>
                    <a:pt x="12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21" y="9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9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2" y="9"/>
                  </a:lnTo>
                  <a:lnTo>
                    <a:pt x="12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5" y="5"/>
                  </a:lnTo>
                  <a:lnTo>
                    <a:pt x="5" y="7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3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2"/>
                  </a:lnTo>
                  <a:lnTo>
                    <a:pt x="3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154"/>
            <p:cNvSpPr>
              <a:spLocks/>
            </p:cNvSpPr>
            <p:nvPr userDrawn="1"/>
          </p:nvSpPr>
          <p:spPr bwMode="auto">
            <a:xfrm>
              <a:off x="7626350" y="2368550"/>
              <a:ext cx="31750" cy="122238"/>
            </a:xfrm>
            <a:custGeom>
              <a:avLst/>
              <a:gdLst/>
              <a:ahLst/>
              <a:cxnLst>
                <a:cxn ang="0">
                  <a:pos x="20" y="51"/>
                </a:cxn>
                <a:cxn ang="0">
                  <a:pos x="20" y="53"/>
                </a:cxn>
                <a:cxn ang="0">
                  <a:pos x="20" y="58"/>
                </a:cxn>
                <a:cxn ang="0">
                  <a:pos x="20" y="62"/>
                </a:cxn>
                <a:cxn ang="0">
                  <a:pos x="20" y="66"/>
                </a:cxn>
                <a:cxn ang="0">
                  <a:pos x="16" y="66"/>
                </a:cxn>
                <a:cxn ang="0">
                  <a:pos x="12" y="67"/>
                </a:cxn>
                <a:cxn ang="0">
                  <a:pos x="11" y="69"/>
                </a:cxn>
                <a:cxn ang="0">
                  <a:pos x="7" y="71"/>
                </a:cxn>
                <a:cxn ang="0">
                  <a:pos x="5" y="75"/>
                </a:cxn>
                <a:cxn ang="0">
                  <a:pos x="1" y="77"/>
                </a:cxn>
                <a:cxn ang="0">
                  <a:pos x="0" y="77"/>
                </a:cxn>
                <a:cxn ang="0">
                  <a:pos x="1" y="75"/>
                </a:cxn>
                <a:cxn ang="0">
                  <a:pos x="3" y="73"/>
                </a:cxn>
                <a:cxn ang="0">
                  <a:pos x="3" y="71"/>
                </a:cxn>
                <a:cxn ang="0">
                  <a:pos x="3" y="69"/>
                </a:cxn>
                <a:cxn ang="0">
                  <a:pos x="5" y="71"/>
                </a:cxn>
                <a:cxn ang="0">
                  <a:pos x="7" y="69"/>
                </a:cxn>
                <a:cxn ang="0">
                  <a:pos x="9" y="67"/>
                </a:cxn>
                <a:cxn ang="0">
                  <a:pos x="12" y="64"/>
                </a:cxn>
                <a:cxn ang="0">
                  <a:pos x="12" y="62"/>
                </a:cxn>
                <a:cxn ang="0">
                  <a:pos x="14" y="62"/>
                </a:cxn>
                <a:cxn ang="0">
                  <a:pos x="18" y="60"/>
                </a:cxn>
                <a:cxn ang="0">
                  <a:pos x="18" y="55"/>
                </a:cxn>
                <a:cxn ang="0">
                  <a:pos x="18" y="53"/>
                </a:cxn>
                <a:cxn ang="0">
                  <a:pos x="16" y="49"/>
                </a:cxn>
                <a:cxn ang="0">
                  <a:pos x="16" y="47"/>
                </a:cxn>
                <a:cxn ang="0">
                  <a:pos x="16" y="42"/>
                </a:cxn>
                <a:cxn ang="0">
                  <a:pos x="16" y="38"/>
                </a:cxn>
                <a:cxn ang="0">
                  <a:pos x="14" y="31"/>
                </a:cxn>
                <a:cxn ang="0">
                  <a:pos x="12" y="31"/>
                </a:cxn>
                <a:cxn ang="0">
                  <a:pos x="12" y="27"/>
                </a:cxn>
                <a:cxn ang="0">
                  <a:pos x="12" y="25"/>
                </a:cxn>
                <a:cxn ang="0">
                  <a:pos x="12" y="22"/>
                </a:cxn>
                <a:cxn ang="0">
                  <a:pos x="11" y="18"/>
                </a:cxn>
                <a:cxn ang="0">
                  <a:pos x="7" y="13"/>
                </a:cxn>
                <a:cxn ang="0">
                  <a:pos x="5" y="9"/>
                </a:cxn>
                <a:cxn ang="0">
                  <a:pos x="5" y="11"/>
                </a:cxn>
                <a:cxn ang="0">
                  <a:pos x="5" y="9"/>
                </a:cxn>
                <a:cxn ang="0">
                  <a:pos x="3" y="7"/>
                </a:cxn>
                <a:cxn ang="0">
                  <a:pos x="3" y="5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0" y="2"/>
                </a:cxn>
                <a:cxn ang="0">
                  <a:pos x="1" y="0"/>
                </a:cxn>
                <a:cxn ang="0">
                  <a:pos x="3" y="2"/>
                </a:cxn>
                <a:cxn ang="0">
                  <a:pos x="5" y="5"/>
                </a:cxn>
                <a:cxn ang="0">
                  <a:pos x="9" y="11"/>
                </a:cxn>
                <a:cxn ang="0">
                  <a:pos x="11" y="14"/>
                </a:cxn>
                <a:cxn ang="0">
                  <a:pos x="12" y="18"/>
                </a:cxn>
                <a:cxn ang="0">
                  <a:pos x="12" y="22"/>
                </a:cxn>
                <a:cxn ang="0">
                  <a:pos x="14" y="27"/>
                </a:cxn>
                <a:cxn ang="0">
                  <a:pos x="16" y="33"/>
                </a:cxn>
                <a:cxn ang="0">
                  <a:pos x="18" y="42"/>
                </a:cxn>
              </a:cxnLst>
              <a:rect l="0" t="0" r="r" b="b"/>
              <a:pathLst>
                <a:path w="20" h="77">
                  <a:moveTo>
                    <a:pt x="18" y="47"/>
                  </a:moveTo>
                  <a:lnTo>
                    <a:pt x="20" y="49"/>
                  </a:lnTo>
                  <a:lnTo>
                    <a:pt x="20" y="49"/>
                  </a:lnTo>
                  <a:lnTo>
                    <a:pt x="20" y="51"/>
                  </a:lnTo>
                  <a:lnTo>
                    <a:pt x="20" y="51"/>
                  </a:lnTo>
                  <a:lnTo>
                    <a:pt x="20" y="51"/>
                  </a:lnTo>
                  <a:lnTo>
                    <a:pt x="20" y="51"/>
                  </a:lnTo>
                  <a:lnTo>
                    <a:pt x="20" y="53"/>
                  </a:lnTo>
                  <a:lnTo>
                    <a:pt x="20" y="55"/>
                  </a:lnTo>
                  <a:lnTo>
                    <a:pt x="20" y="57"/>
                  </a:lnTo>
                  <a:lnTo>
                    <a:pt x="20" y="57"/>
                  </a:lnTo>
                  <a:lnTo>
                    <a:pt x="20" y="58"/>
                  </a:lnTo>
                  <a:lnTo>
                    <a:pt x="20" y="60"/>
                  </a:lnTo>
                  <a:lnTo>
                    <a:pt x="20" y="60"/>
                  </a:lnTo>
                  <a:lnTo>
                    <a:pt x="20" y="62"/>
                  </a:lnTo>
                  <a:lnTo>
                    <a:pt x="20" y="62"/>
                  </a:lnTo>
                  <a:lnTo>
                    <a:pt x="20" y="64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18" y="66"/>
                  </a:lnTo>
                  <a:lnTo>
                    <a:pt x="18" y="66"/>
                  </a:lnTo>
                  <a:lnTo>
                    <a:pt x="16" y="66"/>
                  </a:lnTo>
                  <a:lnTo>
                    <a:pt x="16" y="67"/>
                  </a:lnTo>
                  <a:lnTo>
                    <a:pt x="14" y="67"/>
                  </a:lnTo>
                  <a:lnTo>
                    <a:pt x="14" y="67"/>
                  </a:lnTo>
                  <a:lnTo>
                    <a:pt x="12" y="67"/>
                  </a:lnTo>
                  <a:lnTo>
                    <a:pt x="12" y="69"/>
                  </a:lnTo>
                  <a:lnTo>
                    <a:pt x="11" y="69"/>
                  </a:lnTo>
                  <a:lnTo>
                    <a:pt x="11" y="69"/>
                  </a:lnTo>
                  <a:lnTo>
                    <a:pt x="11" y="69"/>
                  </a:lnTo>
                  <a:lnTo>
                    <a:pt x="9" y="69"/>
                  </a:lnTo>
                  <a:lnTo>
                    <a:pt x="9" y="71"/>
                  </a:lnTo>
                  <a:lnTo>
                    <a:pt x="9" y="71"/>
                  </a:lnTo>
                  <a:lnTo>
                    <a:pt x="7" y="71"/>
                  </a:lnTo>
                  <a:lnTo>
                    <a:pt x="7" y="73"/>
                  </a:lnTo>
                  <a:lnTo>
                    <a:pt x="7" y="73"/>
                  </a:lnTo>
                  <a:lnTo>
                    <a:pt x="5" y="73"/>
                  </a:lnTo>
                  <a:lnTo>
                    <a:pt x="5" y="75"/>
                  </a:lnTo>
                  <a:lnTo>
                    <a:pt x="3" y="75"/>
                  </a:lnTo>
                  <a:lnTo>
                    <a:pt x="1" y="77"/>
                  </a:lnTo>
                  <a:lnTo>
                    <a:pt x="1" y="77"/>
                  </a:lnTo>
                  <a:lnTo>
                    <a:pt x="1" y="77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3" y="75"/>
                  </a:lnTo>
                  <a:lnTo>
                    <a:pt x="3" y="73"/>
                  </a:lnTo>
                  <a:lnTo>
                    <a:pt x="3" y="73"/>
                  </a:lnTo>
                  <a:lnTo>
                    <a:pt x="3" y="73"/>
                  </a:lnTo>
                  <a:lnTo>
                    <a:pt x="3" y="71"/>
                  </a:lnTo>
                  <a:lnTo>
                    <a:pt x="3" y="71"/>
                  </a:lnTo>
                  <a:lnTo>
                    <a:pt x="3" y="71"/>
                  </a:lnTo>
                  <a:lnTo>
                    <a:pt x="3" y="71"/>
                  </a:lnTo>
                  <a:lnTo>
                    <a:pt x="3" y="71"/>
                  </a:lnTo>
                  <a:lnTo>
                    <a:pt x="3" y="69"/>
                  </a:lnTo>
                  <a:lnTo>
                    <a:pt x="3" y="69"/>
                  </a:lnTo>
                  <a:lnTo>
                    <a:pt x="5" y="69"/>
                  </a:lnTo>
                  <a:lnTo>
                    <a:pt x="5" y="69"/>
                  </a:lnTo>
                  <a:lnTo>
                    <a:pt x="5" y="69"/>
                  </a:lnTo>
                  <a:lnTo>
                    <a:pt x="5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7" y="69"/>
                  </a:lnTo>
                  <a:lnTo>
                    <a:pt x="7" y="69"/>
                  </a:lnTo>
                  <a:lnTo>
                    <a:pt x="9" y="69"/>
                  </a:lnTo>
                  <a:lnTo>
                    <a:pt x="9" y="69"/>
                  </a:lnTo>
                  <a:lnTo>
                    <a:pt x="9" y="67"/>
                  </a:lnTo>
                  <a:lnTo>
                    <a:pt x="11" y="67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2"/>
                  </a:lnTo>
                  <a:lnTo>
                    <a:pt x="12" y="64"/>
                  </a:lnTo>
                  <a:lnTo>
                    <a:pt x="14" y="64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16" y="60"/>
                  </a:lnTo>
                  <a:lnTo>
                    <a:pt x="18" y="60"/>
                  </a:lnTo>
                  <a:lnTo>
                    <a:pt x="18" y="60"/>
                  </a:lnTo>
                  <a:lnTo>
                    <a:pt x="20" y="58"/>
                  </a:lnTo>
                  <a:lnTo>
                    <a:pt x="18" y="58"/>
                  </a:lnTo>
                  <a:lnTo>
                    <a:pt x="18" y="57"/>
                  </a:lnTo>
                  <a:lnTo>
                    <a:pt x="18" y="55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6" y="51"/>
                  </a:lnTo>
                  <a:lnTo>
                    <a:pt x="16" y="51"/>
                  </a:lnTo>
                  <a:lnTo>
                    <a:pt x="16" y="51"/>
                  </a:lnTo>
                  <a:lnTo>
                    <a:pt x="16" y="49"/>
                  </a:lnTo>
                  <a:lnTo>
                    <a:pt x="16" y="49"/>
                  </a:lnTo>
                  <a:lnTo>
                    <a:pt x="16" y="49"/>
                  </a:lnTo>
                  <a:lnTo>
                    <a:pt x="16" y="47"/>
                  </a:lnTo>
                  <a:lnTo>
                    <a:pt x="16" y="47"/>
                  </a:lnTo>
                  <a:lnTo>
                    <a:pt x="16" y="47"/>
                  </a:lnTo>
                  <a:lnTo>
                    <a:pt x="16" y="46"/>
                  </a:lnTo>
                  <a:lnTo>
                    <a:pt x="16" y="44"/>
                  </a:lnTo>
                  <a:lnTo>
                    <a:pt x="16" y="42"/>
                  </a:lnTo>
                  <a:lnTo>
                    <a:pt x="16" y="40"/>
                  </a:lnTo>
                  <a:lnTo>
                    <a:pt x="16" y="40"/>
                  </a:lnTo>
                  <a:lnTo>
                    <a:pt x="16" y="40"/>
                  </a:lnTo>
                  <a:lnTo>
                    <a:pt x="16" y="38"/>
                  </a:lnTo>
                  <a:lnTo>
                    <a:pt x="16" y="38"/>
                  </a:lnTo>
                  <a:lnTo>
                    <a:pt x="14" y="36"/>
                  </a:lnTo>
                  <a:lnTo>
                    <a:pt x="14" y="35"/>
                  </a:lnTo>
                  <a:lnTo>
                    <a:pt x="14" y="31"/>
                  </a:lnTo>
                  <a:lnTo>
                    <a:pt x="12" y="31"/>
                  </a:lnTo>
                  <a:lnTo>
                    <a:pt x="12" y="31"/>
                  </a:lnTo>
                  <a:lnTo>
                    <a:pt x="12" y="31"/>
                  </a:lnTo>
                  <a:lnTo>
                    <a:pt x="12" y="31"/>
                  </a:lnTo>
                  <a:lnTo>
                    <a:pt x="12" y="29"/>
                  </a:lnTo>
                  <a:lnTo>
                    <a:pt x="12" y="29"/>
                  </a:lnTo>
                  <a:lnTo>
                    <a:pt x="12" y="29"/>
                  </a:lnTo>
                  <a:lnTo>
                    <a:pt x="12" y="27"/>
                  </a:lnTo>
                  <a:lnTo>
                    <a:pt x="12" y="27"/>
                  </a:lnTo>
                  <a:lnTo>
                    <a:pt x="12" y="27"/>
                  </a:lnTo>
                  <a:lnTo>
                    <a:pt x="12" y="2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2" y="24"/>
                  </a:lnTo>
                  <a:lnTo>
                    <a:pt x="12" y="22"/>
                  </a:lnTo>
                  <a:lnTo>
                    <a:pt x="12" y="20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9" y="16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7" y="13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5"/>
                  </a:lnTo>
                  <a:lnTo>
                    <a:pt x="3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2"/>
                  </a:lnTo>
                  <a:lnTo>
                    <a:pt x="1" y="2"/>
                  </a:lnTo>
                  <a:lnTo>
                    <a:pt x="3" y="2"/>
                  </a:lnTo>
                  <a:lnTo>
                    <a:pt x="3" y="4"/>
                  </a:lnTo>
                  <a:lnTo>
                    <a:pt x="3" y="4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9"/>
                  </a:lnTo>
                  <a:lnTo>
                    <a:pt x="9" y="11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2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7"/>
                  </a:lnTo>
                  <a:lnTo>
                    <a:pt x="14" y="27"/>
                  </a:lnTo>
                  <a:lnTo>
                    <a:pt x="14" y="29"/>
                  </a:lnTo>
                  <a:lnTo>
                    <a:pt x="14" y="29"/>
                  </a:lnTo>
                  <a:lnTo>
                    <a:pt x="14" y="31"/>
                  </a:lnTo>
                  <a:lnTo>
                    <a:pt x="16" y="33"/>
                  </a:lnTo>
                  <a:lnTo>
                    <a:pt x="16" y="35"/>
                  </a:lnTo>
                  <a:lnTo>
                    <a:pt x="16" y="38"/>
                  </a:lnTo>
                  <a:lnTo>
                    <a:pt x="18" y="40"/>
                  </a:lnTo>
                  <a:lnTo>
                    <a:pt x="18" y="42"/>
                  </a:lnTo>
                  <a:lnTo>
                    <a:pt x="18" y="44"/>
                  </a:lnTo>
                  <a:lnTo>
                    <a:pt x="18" y="47"/>
                  </a:lnTo>
                  <a:lnTo>
                    <a:pt x="18" y="4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55"/>
            <p:cNvSpPr>
              <a:spLocks/>
            </p:cNvSpPr>
            <p:nvPr userDrawn="1"/>
          </p:nvSpPr>
          <p:spPr bwMode="auto">
            <a:xfrm>
              <a:off x="4975225" y="688975"/>
              <a:ext cx="7938" cy="20638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1" y="0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7"/>
                </a:cxn>
                <a:cxn ang="0">
                  <a:pos x="1" y="7"/>
                </a:cxn>
                <a:cxn ang="0">
                  <a:pos x="1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1" y="11"/>
                </a:cxn>
                <a:cxn ang="0">
                  <a:pos x="1" y="11"/>
                </a:cxn>
                <a:cxn ang="0">
                  <a:pos x="3" y="11"/>
                </a:cxn>
                <a:cxn ang="0">
                  <a:pos x="3" y="9"/>
                </a:cxn>
                <a:cxn ang="0">
                  <a:pos x="3" y="9"/>
                </a:cxn>
                <a:cxn ang="0">
                  <a:pos x="3" y="9"/>
                </a:cxn>
                <a:cxn ang="0">
                  <a:pos x="3" y="7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1" y="0"/>
                </a:cxn>
              </a:cxnLst>
              <a:rect l="0" t="0" r="r" b="b"/>
              <a:pathLst>
                <a:path w="5" h="13">
                  <a:moveTo>
                    <a:pt x="1" y="0"/>
                  </a:moveTo>
                  <a:lnTo>
                    <a:pt x="1" y="0"/>
                  </a:lnTo>
                  <a:lnTo>
                    <a:pt x="1" y="2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3" y="11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156"/>
            <p:cNvSpPr>
              <a:spLocks/>
            </p:cNvSpPr>
            <p:nvPr userDrawn="1"/>
          </p:nvSpPr>
          <p:spPr bwMode="auto">
            <a:xfrm>
              <a:off x="4951413" y="711200"/>
              <a:ext cx="20638" cy="15875"/>
            </a:xfrm>
            <a:custGeom>
              <a:avLst/>
              <a:gdLst/>
              <a:ahLst/>
              <a:cxnLst>
                <a:cxn ang="0">
                  <a:pos x="9" y="6"/>
                </a:cxn>
                <a:cxn ang="0">
                  <a:pos x="11" y="8"/>
                </a:cxn>
                <a:cxn ang="0">
                  <a:pos x="11" y="8"/>
                </a:cxn>
                <a:cxn ang="0">
                  <a:pos x="9" y="8"/>
                </a:cxn>
                <a:cxn ang="0">
                  <a:pos x="9" y="8"/>
                </a:cxn>
                <a:cxn ang="0">
                  <a:pos x="9" y="8"/>
                </a:cxn>
                <a:cxn ang="0">
                  <a:pos x="9" y="8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5" y="8"/>
                </a:cxn>
                <a:cxn ang="0">
                  <a:pos x="5" y="8"/>
                </a:cxn>
                <a:cxn ang="0">
                  <a:pos x="5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4" y="10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2" y="8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5" y="4"/>
                </a:cxn>
                <a:cxn ang="0">
                  <a:pos x="5" y="2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9" y="0"/>
                </a:cxn>
                <a:cxn ang="0">
                  <a:pos x="11" y="0"/>
                </a:cxn>
                <a:cxn ang="0">
                  <a:pos x="11" y="2"/>
                </a:cxn>
                <a:cxn ang="0">
                  <a:pos x="13" y="2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1" y="6"/>
                </a:cxn>
                <a:cxn ang="0">
                  <a:pos x="9" y="6"/>
                </a:cxn>
              </a:cxnLst>
              <a:rect l="0" t="0" r="r" b="b"/>
              <a:pathLst>
                <a:path w="13" h="10">
                  <a:moveTo>
                    <a:pt x="9" y="6"/>
                  </a:moveTo>
                  <a:lnTo>
                    <a:pt x="9" y="6"/>
                  </a:lnTo>
                  <a:lnTo>
                    <a:pt x="9" y="6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0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5" y="4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9" y="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157"/>
            <p:cNvSpPr>
              <a:spLocks/>
            </p:cNvSpPr>
            <p:nvPr userDrawn="1"/>
          </p:nvSpPr>
          <p:spPr bwMode="auto">
            <a:xfrm>
              <a:off x="4940300" y="731838"/>
              <a:ext cx="25400" cy="26988"/>
            </a:xfrm>
            <a:custGeom>
              <a:avLst/>
              <a:gdLst/>
              <a:ahLst/>
              <a:cxnLst>
                <a:cxn ang="0">
                  <a:pos x="11" y="2"/>
                </a:cxn>
                <a:cxn ang="0">
                  <a:pos x="9" y="4"/>
                </a:cxn>
                <a:cxn ang="0">
                  <a:pos x="9" y="6"/>
                </a:cxn>
                <a:cxn ang="0">
                  <a:pos x="7" y="8"/>
                </a:cxn>
                <a:cxn ang="0">
                  <a:pos x="5" y="9"/>
                </a:cxn>
                <a:cxn ang="0">
                  <a:pos x="3" y="9"/>
                </a:cxn>
                <a:cxn ang="0">
                  <a:pos x="3" y="11"/>
                </a:cxn>
                <a:cxn ang="0">
                  <a:pos x="3" y="11"/>
                </a:cxn>
                <a:cxn ang="0">
                  <a:pos x="1" y="11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5"/>
                </a:cxn>
                <a:cxn ang="0">
                  <a:pos x="0" y="15"/>
                </a:cxn>
                <a:cxn ang="0">
                  <a:pos x="0" y="17"/>
                </a:cxn>
                <a:cxn ang="0">
                  <a:pos x="0" y="17"/>
                </a:cxn>
                <a:cxn ang="0">
                  <a:pos x="1" y="17"/>
                </a:cxn>
                <a:cxn ang="0">
                  <a:pos x="3" y="15"/>
                </a:cxn>
                <a:cxn ang="0">
                  <a:pos x="3" y="15"/>
                </a:cxn>
                <a:cxn ang="0">
                  <a:pos x="5" y="15"/>
                </a:cxn>
                <a:cxn ang="0">
                  <a:pos x="5" y="13"/>
                </a:cxn>
                <a:cxn ang="0">
                  <a:pos x="5" y="13"/>
                </a:cxn>
                <a:cxn ang="0">
                  <a:pos x="7" y="13"/>
                </a:cxn>
                <a:cxn ang="0">
                  <a:pos x="9" y="13"/>
                </a:cxn>
                <a:cxn ang="0">
                  <a:pos x="9" y="11"/>
                </a:cxn>
                <a:cxn ang="0">
                  <a:pos x="11" y="11"/>
                </a:cxn>
                <a:cxn ang="0">
                  <a:pos x="11" y="11"/>
                </a:cxn>
                <a:cxn ang="0">
                  <a:pos x="11" y="9"/>
                </a:cxn>
                <a:cxn ang="0">
                  <a:pos x="9" y="11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9" y="8"/>
                </a:cxn>
                <a:cxn ang="0">
                  <a:pos x="11" y="6"/>
                </a:cxn>
                <a:cxn ang="0">
                  <a:pos x="14" y="4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6" y="2"/>
                </a:cxn>
                <a:cxn ang="0">
                  <a:pos x="14" y="2"/>
                </a:cxn>
                <a:cxn ang="0">
                  <a:pos x="14" y="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1" y="2"/>
                </a:cxn>
              </a:cxnLst>
              <a:rect l="0" t="0" r="r" b="b"/>
              <a:pathLst>
                <a:path w="16" h="17">
                  <a:moveTo>
                    <a:pt x="11" y="2"/>
                  </a:moveTo>
                  <a:lnTo>
                    <a:pt x="11" y="2"/>
                  </a:lnTo>
                  <a:lnTo>
                    <a:pt x="11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6"/>
                  </a:lnTo>
                  <a:lnTo>
                    <a:pt x="7" y="6"/>
                  </a:lnTo>
                  <a:lnTo>
                    <a:pt x="7" y="8"/>
                  </a:lnTo>
                  <a:lnTo>
                    <a:pt x="5" y="8"/>
                  </a:lnTo>
                  <a:lnTo>
                    <a:pt x="5" y="9"/>
                  </a:lnTo>
                  <a:lnTo>
                    <a:pt x="5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1" y="11"/>
                  </a:lnTo>
                  <a:lnTo>
                    <a:pt x="1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1" y="17"/>
                  </a:lnTo>
                  <a:lnTo>
                    <a:pt x="1" y="17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5" y="15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9" y="13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9" y="11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11" y="6"/>
                  </a:lnTo>
                  <a:lnTo>
                    <a:pt x="12" y="6"/>
                  </a:lnTo>
                  <a:lnTo>
                    <a:pt x="14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2" y="2"/>
                  </a:lnTo>
                  <a:lnTo>
                    <a:pt x="11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158"/>
            <p:cNvSpPr>
              <a:spLocks/>
            </p:cNvSpPr>
            <p:nvPr userDrawn="1"/>
          </p:nvSpPr>
          <p:spPr bwMode="auto">
            <a:xfrm>
              <a:off x="4908550" y="714375"/>
              <a:ext cx="4763" cy="6350"/>
            </a:xfrm>
            <a:custGeom>
              <a:avLst/>
              <a:gdLst/>
              <a:ahLst/>
              <a:cxnLst>
                <a:cxn ang="0">
                  <a:pos x="3" y="2"/>
                </a:cxn>
                <a:cxn ang="0">
                  <a:pos x="3" y="2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lnTo>
                    <a:pt x="3" y="2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159"/>
            <p:cNvSpPr>
              <a:spLocks/>
            </p:cNvSpPr>
            <p:nvPr userDrawn="1"/>
          </p:nvSpPr>
          <p:spPr bwMode="auto">
            <a:xfrm>
              <a:off x="4940300" y="735013"/>
              <a:ext cx="4763" cy="9525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1" y="4"/>
                </a:cxn>
                <a:cxn ang="0">
                  <a:pos x="3" y="4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</a:cxnLst>
              <a:rect l="0" t="0" r="r" b="b"/>
              <a:pathLst>
                <a:path w="3" h="6">
                  <a:moveTo>
                    <a:pt x="1" y="0"/>
                  </a:moveTo>
                  <a:lnTo>
                    <a:pt x="1" y="2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4"/>
                  </a:lnTo>
                  <a:lnTo>
                    <a:pt x="3" y="4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160"/>
            <p:cNvSpPr>
              <a:spLocks/>
            </p:cNvSpPr>
            <p:nvPr userDrawn="1"/>
          </p:nvSpPr>
          <p:spPr bwMode="auto">
            <a:xfrm>
              <a:off x="5214938" y="555625"/>
              <a:ext cx="115888" cy="109538"/>
            </a:xfrm>
            <a:custGeom>
              <a:avLst/>
              <a:gdLst/>
              <a:ahLst/>
              <a:cxnLst>
                <a:cxn ang="0">
                  <a:pos x="24" y="66"/>
                </a:cxn>
                <a:cxn ang="0">
                  <a:pos x="26" y="64"/>
                </a:cxn>
                <a:cxn ang="0">
                  <a:pos x="26" y="60"/>
                </a:cxn>
                <a:cxn ang="0">
                  <a:pos x="26" y="56"/>
                </a:cxn>
                <a:cxn ang="0">
                  <a:pos x="29" y="51"/>
                </a:cxn>
                <a:cxn ang="0">
                  <a:pos x="31" y="45"/>
                </a:cxn>
                <a:cxn ang="0">
                  <a:pos x="33" y="47"/>
                </a:cxn>
                <a:cxn ang="0">
                  <a:pos x="33" y="45"/>
                </a:cxn>
                <a:cxn ang="0">
                  <a:pos x="33" y="40"/>
                </a:cxn>
                <a:cxn ang="0">
                  <a:pos x="39" y="36"/>
                </a:cxn>
                <a:cxn ang="0">
                  <a:pos x="42" y="31"/>
                </a:cxn>
                <a:cxn ang="0">
                  <a:pos x="46" y="25"/>
                </a:cxn>
                <a:cxn ang="0">
                  <a:pos x="48" y="23"/>
                </a:cxn>
                <a:cxn ang="0">
                  <a:pos x="50" y="22"/>
                </a:cxn>
                <a:cxn ang="0">
                  <a:pos x="53" y="18"/>
                </a:cxn>
                <a:cxn ang="0">
                  <a:pos x="55" y="16"/>
                </a:cxn>
                <a:cxn ang="0">
                  <a:pos x="51" y="14"/>
                </a:cxn>
                <a:cxn ang="0">
                  <a:pos x="57" y="11"/>
                </a:cxn>
                <a:cxn ang="0">
                  <a:pos x="64" y="11"/>
                </a:cxn>
                <a:cxn ang="0">
                  <a:pos x="66" y="9"/>
                </a:cxn>
                <a:cxn ang="0">
                  <a:pos x="68" y="9"/>
                </a:cxn>
                <a:cxn ang="0">
                  <a:pos x="71" y="7"/>
                </a:cxn>
                <a:cxn ang="0">
                  <a:pos x="73" y="5"/>
                </a:cxn>
                <a:cxn ang="0">
                  <a:pos x="71" y="3"/>
                </a:cxn>
                <a:cxn ang="0">
                  <a:pos x="66" y="0"/>
                </a:cxn>
                <a:cxn ang="0">
                  <a:pos x="61" y="0"/>
                </a:cxn>
                <a:cxn ang="0">
                  <a:pos x="59" y="0"/>
                </a:cxn>
                <a:cxn ang="0">
                  <a:pos x="57" y="2"/>
                </a:cxn>
                <a:cxn ang="0">
                  <a:pos x="55" y="0"/>
                </a:cxn>
                <a:cxn ang="0">
                  <a:pos x="46" y="2"/>
                </a:cxn>
                <a:cxn ang="0">
                  <a:pos x="44" y="2"/>
                </a:cxn>
                <a:cxn ang="0">
                  <a:pos x="40" y="3"/>
                </a:cxn>
                <a:cxn ang="0">
                  <a:pos x="37" y="5"/>
                </a:cxn>
                <a:cxn ang="0">
                  <a:pos x="35" y="5"/>
                </a:cxn>
                <a:cxn ang="0">
                  <a:pos x="35" y="7"/>
                </a:cxn>
                <a:cxn ang="0">
                  <a:pos x="31" y="7"/>
                </a:cxn>
                <a:cxn ang="0">
                  <a:pos x="29" y="7"/>
                </a:cxn>
                <a:cxn ang="0">
                  <a:pos x="28" y="11"/>
                </a:cxn>
                <a:cxn ang="0">
                  <a:pos x="24" y="13"/>
                </a:cxn>
                <a:cxn ang="0">
                  <a:pos x="20" y="16"/>
                </a:cxn>
                <a:cxn ang="0">
                  <a:pos x="17" y="20"/>
                </a:cxn>
                <a:cxn ang="0">
                  <a:pos x="13" y="23"/>
                </a:cxn>
                <a:cxn ang="0">
                  <a:pos x="8" y="33"/>
                </a:cxn>
                <a:cxn ang="0">
                  <a:pos x="2" y="38"/>
                </a:cxn>
                <a:cxn ang="0">
                  <a:pos x="0" y="40"/>
                </a:cxn>
                <a:cxn ang="0">
                  <a:pos x="2" y="45"/>
                </a:cxn>
                <a:cxn ang="0">
                  <a:pos x="0" y="47"/>
                </a:cxn>
                <a:cxn ang="0">
                  <a:pos x="2" y="51"/>
                </a:cxn>
                <a:cxn ang="0">
                  <a:pos x="8" y="53"/>
                </a:cxn>
                <a:cxn ang="0">
                  <a:pos x="13" y="53"/>
                </a:cxn>
                <a:cxn ang="0">
                  <a:pos x="15" y="56"/>
                </a:cxn>
                <a:cxn ang="0">
                  <a:pos x="20" y="53"/>
                </a:cxn>
                <a:cxn ang="0">
                  <a:pos x="18" y="47"/>
                </a:cxn>
                <a:cxn ang="0">
                  <a:pos x="17" y="51"/>
                </a:cxn>
                <a:cxn ang="0">
                  <a:pos x="17" y="49"/>
                </a:cxn>
                <a:cxn ang="0">
                  <a:pos x="20" y="42"/>
                </a:cxn>
                <a:cxn ang="0">
                  <a:pos x="20" y="45"/>
                </a:cxn>
                <a:cxn ang="0">
                  <a:pos x="20" y="51"/>
                </a:cxn>
                <a:cxn ang="0">
                  <a:pos x="18" y="56"/>
                </a:cxn>
                <a:cxn ang="0">
                  <a:pos x="17" y="64"/>
                </a:cxn>
                <a:cxn ang="0">
                  <a:pos x="20" y="66"/>
                </a:cxn>
                <a:cxn ang="0">
                  <a:pos x="22" y="67"/>
                </a:cxn>
                <a:cxn ang="0">
                  <a:pos x="22" y="69"/>
                </a:cxn>
              </a:cxnLst>
              <a:rect l="0" t="0" r="r" b="b"/>
              <a:pathLst>
                <a:path w="73" h="69">
                  <a:moveTo>
                    <a:pt x="22" y="69"/>
                  </a:move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24" y="64"/>
                  </a:lnTo>
                  <a:lnTo>
                    <a:pt x="26" y="64"/>
                  </a:lnTo>
                  <a:lnTo>
                    <a:pt x="26" y="64"/>
                  </a:lnTo>
                  <a:lnTo>
                    <a:pt x="26" y="64"/>
                  </a:lnTo>
                  <a:lnTo>
                    <a:pt x="26" y="62"/>
                  </a:lnTo>
                  <a:lnTo>
                    <a:pt x="26" y="62"/>
                  </a:lnTo>
                  <a:lnTo>
                    <a:pt x="26" y="62"/>
                  </a:lnTo>
                  <a:lnTo>
                    <a:pt x="26" y="60"/>
                  </a:lnTo>
                  <a:lnTo>
                    <a:pt x="26" y="60"/>
                  </a:lnTo>
                  <a:lnTo>
                    <a:pt x="26" y="58"/>
                  </a:lnTo>
                  <a:lnTo>
                    <a:pt x="26" y="58"/>
                  </a:lnTo>
                  <a:lnTo>
                    <a:pt x="26" y="56"/>
                  </a:lnTo>
                  <a:lnTo>
                    <a:pt x="26" y="56"/>
                  </a:lnTo>
                  <a:lnTo>
                    <a:pt x="26" y="56"/>
                  </a:lnTo>
                  <a:lnTo>
                    <a:pt x="26" y="56"/>
                  </a:lnTo>
                  <a:lnTo>
                    <a:pt x="28" y="55"/>
                  </a:lnTo>
                  <a:lnTo>
                    <a:pt x="28" y="53"/>
                  </a:lnTo>
                  <a:lnTo>
                    <a:pt x="29" y="51"/>
                  </a:lnTo>
                  <a:lnTo>
                    <a:pt x="29" y="51"/>
                  </a:lnTo>
                  <a:lnTo>
                    <a:pt x="29" y="51"/>
                  </a:lnTo>
                  <a:lnTo>
                    <a:pt x="29" y="51"/>
                  </a:lnTo>
                  <a:lnTo>
                    <a:pt x="29" y="49"/>
                  </a:lnTo>
                  <a:lnTo>
                    <a:pt x="29" y="49"/>
                  </a:lnTo>
                  <a:lnTo>
                    <a:pt x="31" y="47"/>
                  </a:lnTo>
                  <a:lnTo>
                    <a:pt x="31" y="47"/>
                  </a:lnTo>
                  <a:lnTo>
                    <a:pt x="31" y="45"/>
                  </a:lnTo>
                  <a:lnTo>
                    <a:pt x="31" y="45"/>
                  </a:lnTo>
                  <a:lnTo>
                    <a:pt x="31" y="45"/>
                  </a:lnTo>
                  <a:lnTo>
                    <a:pt x="33" y="45"/>
                  </a:lnTo>
                  <a:lnTo>
                    <a:pt x="33" y="45"/>
                  </a:lnTo>
                  <a:lnTo>
                    <a:pt x="33" y="47"/>
                  </a:lnTo>
                  <a:lnTo>
                    <a:pt x="33" y="47"/>
                  </a:lnTo>
                  <a:lnTo>
                    <a:pt x="33" y="47"/>
                  </a:lnTo>
                  <a:lnTo>
                    <a:pt x="33" y="47"/>
                  </a:lnTo>
                  <a:lnTo>
                    <a:pt x="33" y="45"/>
                  </a:lnTo>
                  <a:lnTo>
                    <a:pt x="35" y="45"/>
                  </a:lnTo>
                  <a:lnTo>
                    <a:pt x="35" y="45"/>
                  </a:lnTo>
                  <a:lnTo>
                    <a:pt x="35" y="45"/>
                  </a:lnTo>
                  <a:lnTo>
                    <a:pt x="33" y="45"/>
                  </a:lnTo>
                  <a:lnTo>
                    <a:pt x="33" y="45"/>
                  </a:lnTo>
                  <a:lnTo>
                    <a:pt x="33" y="44"/>
                  </a:lnTo>
                  <a:lnTo>
                    <a:pt x="33" y="42"/>
                  </a:lnTo>
                  <a:lnTo>
                    <a:pt x="33" y="42"/>
                  </a:lnTo>
                  <a:lnTo>
                    <a:pt x="33" y="40"/>
                  </a:lnTo>
                  <a:lnTo>
                    <a:pt x="33" y="40"/>
                  </a:lnTo>
                  <a:lnTo>
                    <a:pt x="33" y="38"/>
                  </a:lnTo>
                  <a:lnTo>
                    <a:pt x="35" y="38"/>
                  </a:lnTo>
                  <a:lnTo>
                    <a:pt x="35" y="38"/>
                  </a:lnTo>
                  <a:lnTo>
                    <a:pt x="35" y="36"/>
                  </a:lnTo>
                  <a:lnTo>
                    <a:pt x="37" y="36"/>
                  </a:lnTo>
                  <a:lnTo>
                    <a:pt x="39" y="36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0" y="33"/>
                  </a:lnTo>
                  <a:lnTo>
                    <a:pt x="42" y="33"/>
                  </a:lnTo>
                  <a:lnTo>
                    <a:pt x="42" y="33"/>
                  </a:lnTo>
                  <a:lnTo>
                    <a:pt x="42" y="31"/>
                  </a:lnTo>
                  <a:lnTo>
                    <a:pt x="42" y="31"/>
                  </a:lnTo>
                  <a:lnTo>
                    <a:pt x="44" y="29"/>
                  </a:lnTo>
                  <a:lnTo>
                    <a:pt x="44" y="29"/>
                  </a:lnTo>
                  <a:lnTo>
                    <a:pt x="46" y="27"/>
                  </a:lnTo>
                  <a:lnTo>
                    <a:pt x="46" y="27"/>
                  </a:lnTo>
                  <a:lnTo>
                    <a:pt x="46" y="25"/>
                  </a:lnTo>
                  <a:lnTo>
                    <a:pt x="46" y="25"/>
                  </a:lnTo>
                  <a:lnTo>
                    <a:pt x="46" y="25"/>
                  </a:lnTo>
                  <a:lnTo>
                    <a:pt x="46" y="23"/>
                  </a:lnTo>
                  <a:lnTo>
                    <a:pt x="48" y="23"/>
                  </a:lnTo>
                  <a:lnTo>
                    <a:pt x="48" y="23"/>
                  </a:lnTo>
                  <a:lnTo>
                    <a:pt x="48" y="23"/>
                  </a:lnTo>
                  <a:lnTo>
                    <a:pt x="48" y="23"/>
                  </a:lnTo>
                  <a:lnTo>
                    <a:pt x="48" y="23"/>
                  </a:lnTo>
                  <a:lnTo>
                    <a:pt x="48" y="23"/>
                  </a:lnTo>
                  <a:lnTo>
                    <a:pt x="50" y="23"/>
                  </a:lnTo>
                  <a:lnTo>
                    <a:pt x="50" y="23"/>
                  </a:lnTo>
                  <a:lnTo>
                    <a:pt x="50" y="22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51" y="20"/>
                  </a:lnTo>
                  <a:lnTo>
                    <a:pt x="51" y="20"/>
                  </a:lnTo>
                  <a:lnTo>
                    <a:pt x="53" y="20"/>
                  </a:lnTo>
                  <a:lnTo>
                    <a:pt x="53" y="18"/>
                  </a:lnTo>
                  <a:lnTo>
                    <a:pt x="55" y="18"/>
                  </a:lnTo>
                  <a:lnTo>
                    <a:pt x="55" y="16"/>
                  </a:lnTo>
                  <a:lnTo>
                    <a:pt x="55" y="16"/>
                  </a:lnTo>
                  <a:lnTo>
                    <a:pt x="55" y="16"/>
                  </a:lnTo>
                  <a:lnTo>
                    <a:pt x="55" y="16"/>
                  </a:lnTo>
                  <a:lnTo>
                    <a:pt x="55" y="16"/>
                  </a:lnTo>
                  <a:lnTo>
                    <a:pt x="53" y="16"/>
                  </a:lnTo>
                  <a:lnTo>
                    <a:pt x="53" y="16"/>
                  </a:lnTo>
                  <a:lnTo>
                    <a:pt x="53" y="14"/>
                  </a:lnTo>
                  <a:lnTo>
                    <a:pt x="53" y="14"/>
                  </a:lnTo>
                  <a:lnTo>
                    <a:pt x="51" y="14"/>
                  </a:lnTo>
                  <a:lnTo>
                    <a:pt x="51" y="14"/>
                  </a:lnTo>
                  <a:lnTo>
                    <a:pt x="51" y="13"/>
                  </a:lnTo>
                  <a:lnTo>
                    <a:pt x="53" y="13"/>
                  </a:lnTo>
                  <a:lnTo>
                    <a:pt x="53" y="13"/>
                  </a:lnTo>
                  <a:lnTo>
                    <a:pt x="55" y="11"/>
                  </a:lnTo>
                  <a:lnTo>
                    <a:pt x="55" y="11"/>
                  </a:lnTo>
                  <a:lnTo>
                    <a:pt x="57" y="11"/>
                  </a:lnTo>
                  <a:lnTo>
                    <a:pt x="59" y="11"/>
                  </a:lnTo>
                  <a:lnTo>
                    <a:pt x="61" y="9"/>
                  </a:lnTo>
                  <a:lnTo>
                    <a:pt x="62" y="9"/>
                  </a:lnTo>
                  <a:lnTo>
                    <a:pt x="62" y="11"/>
                  </a:lnTo>
                  <a:lnTo>
                    <a:pt x="64" y="11"/>
                  </a:lnTo>
                  <a:lnTo>
                    <a:pt x="64" y="11"/>
                  </a:lnTo>
                  <a:lnTo>
                    <a:pt x="64" y="11"/>
                  </a:lnTo>
                  <a:lnTo>
                    <a:pt x="64" y="11"/>
                  </a:lnTo>
                  <a:lnTo>
                    <a:pt x="64" y="11"/>
                  </a:lnTo>
                  <a:lnTo>
                    <a:pt x="64" y="9"/>
                  </a:lnTo>
                  <a:lnTo>
                    <a:pt x="66" y="9"/>
                  </a:lnTo>
                  <a:lnTo>
                    <a:pt x="66" y="9"/>
                  </a:lnTo>
                  <a:lnTo>
                    <a:pt x="66" y="9"/>
                  </a:lnTo>
                  <a:lnTo>
                    <a:pt x="66" y="9"/>
                  </a:lnTo>
                  <a:lnTo>
                    <a:pt x="68" y="9"/>
                  </a:lnTo>
                  <a:lnTo>
                    <a:pt x="68" y="9"/>
                  </a:lnTo>
                  <a:lnTo>
                    <a:pt x="68" y="9"/>
                  </a:lnTo>
                  <a:lnTo>
                    <a:pt x="68" y="9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3" y="7"/>
                  </a:lnTo>
                  <a:lnTo>
                    <a:pt x="73" y="7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71" y="5"/>
                  </a:lnTo>
                  <a:lnTo>
                    <a:pt x="71" y="5"/>
                  </a:lnTo>
                  <a:lnTo>
                    <a:pt x="71" y="5"/>
                  </a:lnTo>
                  <a:lnTo>
                    <a:pt x="71" y="5"/>
                  </a:lnTo>
                  <a:lnTo>
                    <a:pt x="73" y="3"/>
                  </a:lnTo>
                  <a:lnTo>
                    <a:pt x="71" y="3"/>
                  </a:lnTo>
                  <a:lnTo>
                    <a:pt x="71" y="3"/>
                  </a:lnTo>
                  <a:lnTo>
                    <a:pt x="71" y="2"/>
                  </a:lnTo>
                  <a:lnTo>
                    <a:pt x="70" y="2"/>
                  </a:lnTo>
                  <a:lnTo>
                    <a:pt x="70" y="0"/>
                  </a:lnTo>
                  <a:lnTo>
                    <a:pt x="68" y="0"/>
                  </a:lnTo>
                  <a:lnTo>
                    <a:pt x="66" y="0"/>
                  </a:lnTo>
                  <a:lnTo>
                    <a:pt x="64" y="0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2"/>
                  </a:lnTo>
                  <a:lnTo>
                    <a:pt x="57" y="2"/>
                  </a:lnTo>
                  <a:lnTo>
                    <a:pt x="57" y="2"/>
                  </a:lnTo>
                  <a:lnTo>
                    <a:pt x="57" y="2"/>
                  </a:lnTo>
                  <a:lnTo>
                    <a:pt x="57" y="2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7" y="0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3" y="2"/>
                  </a:lnTo>
                  <a:lnTo>
                    <a:pt x="51" y="2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8" y="2"/>
                  </a:lnTo>
                  <a:lnTo>
                    <a:pt x="46" y="2"/>
                  </a:lnTo>
                  <a:lnTo>
                    <a:pt x="46" y="2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44" y="3"/>
                  </a:lnTo>
                  <a:lnTo>
                    <a:pt x="44" y="3"/>
                  </a:lnTo>
                  <a:lnTo>
                    <a:pt x="44" y="3"/>
                  </a:lnTo>
                  <a:lnTo>
                    <a:pt x="42" y="3"/>
                  </a:lnTo>
                  <a:lnTo>
                    <a:pt x="40" y="3"/>
                  </a:lnTo>
                  <a:lnTo>
                    <a:pt x="40" y="3"/>
                  </a:lnTo>
                  <a:lnTo>
                    <a:pt x="39" y="3"/>
                  </a:lnTo>
                  <a:lnTo>
                    <a:pt x="39" y="5"/>
                  </a:lnTo>
                  <a:lnTo>
                    <a:pt x="37" y="5"/>
                  </a:lnTo>
                  <a:lnTo>
                    <a:pt x="37" y="5"/>
                  </a:lnTo>
                  <a:lnTo>
                    <a:pt x="37" y="5"/>
                  </a:lnTo>
                  <a:lnTo>
                    <a:pt x="37" y="5"/>
                  </a:lnTo>
                  <a:lnTo>
                    <a:pt x="37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9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6" y="13"/>
                  </a:lnTo>
                  <a:lnTo>
                    <a:pt x="26" y="13"/>
                  </a:lnTo>
                  <a:lnTo>
                    <a:pt x="26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4" y="14"/>
                  </a:lnTo>
                  <a:lnTo>
                    <a:pt x="22" y="14"/>
                  </a:lnTo>
                  <a:lnTo>
                    <a:pt x="20" y="14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7" y="18"/>
                  </a:lnTo>
                  <a:lnTo>
                    <a:pt x="17" y="18"/>
                  </a:lnTo>
                  <a:lnTo>
                    <a:pt x="17" y="20"/>
                  </a:lnTo>
                  <a:lnTo>
                    <a:pt x="15" y="20"/>
                  </a:lnTo>
                  <a:lnTo>
                    <a:pt x="15" y="22"/>
                  </a:lnTo>
                  <a:lnTo>
                    <a:pt x="13" y="22"/>
                  </a:lnTo>
                  <a:lnTo>
                    <a:pt x="13" y="22"/>
                  </a:lnTo>
                  <a:lnTo>
                    <a:pt x="13" y="23"/>
                  </a:lnTo>
                  <a:lnTo>
                    <a:pt x="13" y="23"/>
                  </a:lnTo>
                  <a:lnTo>
                    <a:pt x="11" y="25"/>
                  </a:lnTo>
                  <a:lnTo>
                    <a:pt x="11" y="27"/>
                  </a:lnTo>
                  <a:lnTo>
                    <a:pt x="11" y="27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8" y="33"/>
                  </a:lnTo>
                  <a:lnTo>
                    <a:pt x="8" y="34"/>
                  </a:lnTo>
                  <a:lnTo>
                    <a:pt x="6" y="36"/>
                  </a:lnTo>
                  <a:lnTo>
                    <a:pt x="6" y="36"/>
                  </a:lnTo>
                  <a:lnTo>
                    <a:pt x="4" y="38"/>
                  </a:lnTo>
                  <a:lnTo>
                    <a:pt x="4" y="38"/>
                  </a:lnTo>
                  <a:lnTo>
                    <a:pt x="2" y="38"/>
                  </a:lnTo>
                  <a:lnTo>
                    <a:pt x="2" y="38"/>
                  </a:lnTo>
                  <a:lnTo>
                    <a:pt x="0" y="38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" y="45"/>
                  </a:lnTo>
                  <a:lnTo>
                    <a:pt x="2" y="45"/>
                  </a:lnTo>
                  <a:lnTo>
                    <a:pt x="0" y="45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2" y="51"/>
                  </a:lnTo>
                  <a:lnTo>
                    <a:pt x="2" y="51"/>
                  </a:lnTo>
                  <a:lnTo>
                    <a:pt x="2" y="51"/>
                  </a:lnTo>
                  <a:lnTo>
                    <a:pt x="2" y="53"/>
                  </a:lnTo>
                  <a:lnTo>
                    <a:pt x="4" y="53"/>
                  </a:lnTo>
                  <a:lnTo>
                    <a:pt x="4" y="53"/>
                  </a:lnTo>
                  <a:lnTo>
                    <a:pt x="4" y="53"/>
                  </a:lnTo>
                  <a:lnTo>
                    <a:pt x="6" y="53"/>
                  </a:lnTo>
                  <a:lnTo>
                    <a:pt x="8" y="53"/>
                  </a:lnTo>
                  <a:lnTo>
                    <a:pt x="9" y="53"/>
                  </a:lnTo>
                  <a:lnTo>
                    <a:pt x="11" y="53"/>
                  </a:lnTo>
                  <a:lnTo>
                    <a:pt x="11" y="53"/>
                  </a:lnTo>
                  <a:lnTo>
                    <a:pt x="13" y="53"/>
                  </a:lnTo>
                  <a:lnTo>
                    <a:pt x="13" y="53"/>
                  </a:lnTo>
                  <a:lnTo>
                    <a:pt x="13" y="53"/>
                  </a:lnTo>
                  <a:lnTo>
                    <a:pt x="13" y="55"/>
                  </a:lnTo>
                  <a:lnTo>
                    <a:pt x="13" y="55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7" y="55"/>
                  </a:lnTo>
                  <a:lnTo>
                    <a:pt x="18" y="55"/>
                  </a:lnTo>
                  <a:lnTo>
                    <a:pt x="18" y="55"/>
                  </a:lnTo>
                  <a:lnTo>
                    <a:pt x="18" y="55"/>
                  </a:lnTo>
                  <a:lnTo>
                    <a:pt x="18" y="53"/>
                  </a:lnTo>
                  <a:lnTo>
                    <a:pt x="20" y="53"/>
                  </a:lnTo>
                  <a:lnTo>
                    <a:pt x="20" y="51"/>
                  </a:lnTo>
                  <a:lnTo>
                    <a:pt x="20" y="51"/>
                  </a:lnTo>
                  <a:lnTo>
                    <a:pt x="20" y="49"/>
                  </a:lnTo>
                  <a:lnTo>
                    <a:pt x="20" y="49"/>
                  </a:lnTo>
                  <a:lnTo>
                    <a:pt x="20" y="47"/>
                  </a:lnTo>
                  <a:lnTo>
                    <a:pt x="18" y="47"/>
                  </a:lnTo>
                  <a:lnTo>
                    <a:pt x="18" y="47"/>
                  </a:lnTo>
                  <a:lnTo>
                    <a:pt x="18" y="47"/>
                  </a:lnTo>
                  <a:lnTo>
                    <a:pt x="17" y="47"/>
                  </a:lnTo>
                  <a:lnTo>
                    <a:pt x="17" y="49"/>
                  </a:lnTo>
                  <a:lnTo>
                    <a:pt x="17" y="49"/>
                  </a:lnTo>
                  <a:lnTo>
                    <a:pt x="17" y="51"/>
                  </a:lnTo>
                  <a:lnTo>
                    <a:pt x="15" y="51"/>
                  </a:lnTo>
                  <a:lnTo>
                    <a:pt x="15" y="51"/>
                  </a:lnTo>
                  <a:lnTo>
                    <a:pt x="15" y="51"/>
                  </a:lnTo>
                  <a:lnTo>
                    <a:pt x="15" y="51"/>
                  </a:lnTo>
                  <a:lnTo>
                    <a:pt x="17" y="49"/>
                  </a:lnTo>
                  <a:lnTo>
                    <a:pt x="17" y="49"/>
                  </a:lnTo>
                  <a:lnTo>
                    <a:pt x="17" y="47"/>
                  </a:lnTo>
                  <a:lnTo>
                    <a:pt x="17" y="47"/>
                  </a:lnTo>
                  <a:lnTo>
                    <a:pt x="18" y="45"/>
                  </a:lnTo>
                  <a:lnTo>
                    <a:pt x="18" y="45"/>
                  </a:lnTo>
                  <a:lnTo>
                    <a:pt x="18" y="44"/>
                  </a:lnTo>
                  <a:lnTo>
                    <a:pt x="20" y="42"/>
                  </a:lnTo>
                  <a:lnTo>
                    <a:pt x="20" y="42"/>
                  </a:lnTo>
                  <a:lnTo>
                    <a:pt x="20" y="42"/>
                  </a:lnTo>
                  <a:lnTo>
                    <a:pt x="20" y="42"/>
                  </a:lnTo>
                  <a:lnTo>
                    <a:pt x="20" y="44"/>
                  </a:lnTo>
                  <a:lnTo>
                    <a:pt x="20" y="45"/>
                  </a:lnTo>
                  <a:lnTo>
                    <a:pt x="20" y="45"/>
                  </a:lnTo>
                  <a:lnTo>
                    <a:pt x="20" y="47"/>
                  </a:lnTo>
                  <a:lnTo>
                    <a:pt x="20" y="47"/>
                  </a:lnTo>
                  <a:lnTo>
                    <a:pt x="20" y="47"/>
                  </a:lnTo>
                  <a:lnTo>
                    <a:pt x="20" y="49"/>
                  </a:lnTo>
                  <a:lnTo>
                    <a:pt x="20" y="49"/>
                  </a:lnTo>
                  <a:lnTo>
                    <a:pt x="20" y="51"/>
                  </a:lnTo>
                  <a:lnTo>
                    <a:pt x="20" y="51"/>
                  </a:lnTo>
                  <a:lnTo>
                    <a:pt x="20" y="53"/>
                  </a:lnTo>
                  <a:lnTo>
                    <a:pt x="20" y="53"/>
                  </a:lnTo>
                  <a:lnTo>
                    <a:pt x="20" y="55"/>
                  </a:lnTo>
                  <a:lnTo>
                    <a:pt x="18" y="55"/>
                  </a:lnTo>
                  <a:lnTo>
                    <a:pt x="18" y="56"/>
                  </a:lnTo>
                  <a:lnTo>
                    <a:pt x="17" y="58"/>
                  </a:lnTo>
                  <a:lnTo>
                    <a:pt x="17" y="58"/>
                  </a:lnTo>
                  <a:lnTo>
                    <a:pt x="17" y="58"/>
                  </a:lnTo>
                  <a:lnTo>
                    <a:pt x="17" y="60"/>
                  </a:lnTo>
                  <a:lnTo>
                    <a:pt x="17" y="62"/>
                  </a:lnTo>
                  <a:lnTo>
                    <a:pt x="17" y="64"/>
                  </a:lnTo>
                  <a:lnTo>
                    <a:pt x="17" y="64"/>
                  </a:lnTo>
                  <a:lnTo>
                    <a:pt x="17" y="64"/>
                  </a:lnTo>
                  <a:lnTo>
                    <a:pt x="18" y="64"/>
                  </a:lnTo>
                  <a:lnTo>
                    <a:pt x="18" y="66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20" y="67"/>
                  </a:lnTo>
                  <a:lnTo>
                    <a:pt x="20" y="67"/>
                  </a:lnTo>
                  <a:lnTo>
                    <a:pt x="20" y="67"/>
                  </a:lnTo>
                  <a:lnTo>
                    <a:pt x="20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9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161"/>
            <p:cNvSpPr>
              <a:spLocks/>
            </p:cNvSpPr>
            <p:nvPr userDrawn="1"/>
          </p:nvSpPr>
          <p:spPr bwMode="auto">
            <a:xfrm>
              <a:off x="5113338" y="430213"/>
              <a:ext cx="96838" cy="87313"/>
            </a:xfrm>
            <a:custGeom>
              <a:avLst/>
              <a:gdLst/>
              <a:ahLst/>
              <a:cxnLst>
                <a:cxn ang="0">
                  <a:pos x="57" y="2"/>
                </a:cxn>
                <a:cxn ang="0">
                  <a:pos x="53" y="6"/>
                </a:cxn>
                <a:cxn ang="0">
                  <a:pos x="59" y="2"/>
                </a:cxn>
                <a:cxn ang="0">
                  <a:pos x="57" y="4"/>
                </a:cxn>
                <a:cxn ang="0">
                  <a:pos x="55" y="7"/>
                </a:cxn>
                <a:cxn ang="0">
                  <a:pos x="57" y="4"/>
                </a:cxn>
                <a:cxn ang="0">
                  <a:pos x="55" y="7"/>
                </a:cxn>
                <a:cxn ang="0">
                  <a:pos x="51" y="11"/>
                </a:cxn>
                <a:cxn ang="0">
                  <a:pos x="44" y="18"/>
                </a:cxn>
                <a:cxn ang="0">
                  <a:pos x="48" y="17"/>
                </a:cxn>
                <a:cxn ang="0">
                  <a:pos x="50" y="15"/>
                </a:cxn>
                <a:cxn ang="0">
                  <a:pos x="50" y="17"/>
                </a:cxn>
                <a:cxn ang="0">
                  <a:pos x="51" y="18"/>
                </a:cxn>
                <a:cxn ang="0">
                  <a:pos x="46" y="24"/>
                </a:cxn>
                <a:cxn ang="0">
                  <a:pos x="44" y="24"/>
                </a:cxn>
                <a:cxn ang="0">
                  <a:pos x="44" y="26"/>
                </a:cxn>
                <a:cxn ang="0">
                  <a:pos x="39" y="29"/>
                </a:cxn>
                <a:cxn ang="0">
                  <a:pos x="35" y="31"/>
                </a:cxn>
                <a:cxn ang="0">
                  <a:pos x="30" y="33"/>
                </a:cxn>
                <a:cxn ang="0">
                  <a:pos x="24" y="37"/>
                </a:cxn>
                <a:cxn ang="0">
                  <a:pos x="24" y="39"/>
                </a:cxn>
                <a:cxn ang="0">
                  <a:pos x="22" y="40"/>
                </a:cxn>
                <a:cxn ang="0">
                  <a:pos x="20" y="42"/>
                </a:cxn>
                <a:cxn ang="0">
                  <a:pos x="20" y="44"/>
                </a:cxn>
                <a:cxn ang="0">
                  <a:pos x="26" y="42"/>
                </a:cxn>
                <a:cxn ang="0">
                  <a:pos x="26" y="44"/>
                </a:cxn>
                <a:cxn ang="0">
                  <a:pos x="22" y="46"/>
                </a:cxn>
                <a:cxn ang="0">
                  <a:pos x="15" y="51"/>
                </a:cxn>
                <a:cxn ang="0">
                  <a:pos x="8" y="55"/>
                </a:cxn>
                <a:cxn ang="0">
                  <a:pos x="4" y="55"/>
                </a:cxn>
                <a:cxn ang="0">
                  <a:pos x="2" y="53"/>
                </a:cxn>
                <a:cxn ang="0">
                  <a:pos x="2" y="51"/>
                </a:cxn>
                <a:cxn ang="0">
                  <a:pos x="2" y="48"/>
                </a:cxn>
                <a:cxn ang="0">
                  <a:pos x="6" y="46"/>
                </a:cxn>
                <a:cxn ang="0">
                  <a:pos x="6" y="44"/>
                </a:cxn>
                <a:cxn ang="0">
                  <a:pos x="2" y="48"/>
                </a:cxn>
                <a:cxn ang="0">
                  <a:pos x="2" y="44"/>
                </a:cxn>
                <a:cxn ang="0">
                  <a:pos x="4" y="40"/>
                </a:cxn>
                <a:cxn ang="0">
                  <a:pos x="13" y="35"/>
                </a:cxn>
                <a:cxn ang="0">
                  <a:pos x="22" y="28"/>
                </a:cxn>
                <a:cxn ang="0">
                  <a:pos x="26" y="24"/>
                </a:cxn>
                <a:cxn ang="0">
                  <a:pos x="28" y="24"/>
                </a:cxn>
                <a:cxn ang="0">
                  <a:pos x="31" y="22"/>
                </a:cxn>
                <a:cxn ang="0">
                  <a:pos x="33" y="20"/>
                </a:cxn>
                <a:cxn ang="0">
                  <a:pos x="37" y="17"/>
                </a:cxn>
                <a:cxn ang="0">
                  <a:pos x="39" y="15"/>
                </a:cxn>
                <a:cxn ang="0">
                  <a:pos x="40" y="15"/>
                </a:cxn>
                <a:cxn ang="0">
                  <a:pos x="42" y="11"/>
                </a:cxn>
                <a:cxn ang="0">
                  <a:pos x="46" y="7"/>
                </a:cxn>
                <a:cxn ang="0">
                  <a:pos x="46" y="7"/>
                </a:cxn>
                <a:cxn ang="0">
                  <a:pos x="44" y="11"/>
                </a:cxn>
                <a:cxn ang="0">
                  <a:pos x="46" y="9"/>
                </a:cxn>
                <a:cxn ang="0">
                  <a:pos x="50" y="6"/>
                </a:cxn>
                <a:cxn ang="0">
                  <a:pos x="51" y="7"/>
                </a:cxn>
                <a:cxn ang="0">
                  <a:pos x="51" y="4"/>
                </a:cxn>
                <a:cxn ang="0">
                  <a:pos x="53" y="4"/>
                </a:cxn>
                <a:cxn ang="0">
                  <a:pos x="53" y="6"/>
                </a:cxn>
              </a:cxnLst>
              <a:rect l="0" t="0" r="r" b="b"/>
              <a:pathLst>
                <a:path w="61" h="55">
                  <a:moveTo>
                    <a:pt x="55" y="4"/>
                  </a:moveTo>
                  <a:lnTo>
                    <a:pt x="55" y="2"/>
                  </a:lnTo>
                  <a:lnTo>
                    <a:pt x="55" y="2"/>
                  </a:lnTo>
                  <a:lnTo>
                    <a:pt x="57" y="2"/>
                  </a:lnTo>
                  <a:lnTo>
                    <a:pt x="57" y="2"/>
                  </a:lnTo>
                  <a:lnTo>
                    <a:pt x="57" y="2"/>
                  </a:lnTo>
                  <a:lnTo>
                    <a:pt x="57" y="2"/>
                  </a:lnTo>
                  <a:lnTo>
                    <a:pt x="55" y="4"/>
                  </a:lnTo>
                  <a:lnTo>
                    <a:pt x="55" y="4"/>
                  </a:lnTo>
                  <a:lnTo>
                    <a:pt x="55" y="6"/>
                  </a:lnTo>
                  <a:lnTo>
                    <a:pt x="53" y="6"/>
                  </a:lnTo>
                  <a:lnTo>
                    <a:pt x="53" y="6"/>
                  </a:lnTo>
                  <a:lnTo>
                    <a:pt x="53" y="6"/>
                  </a:lnTo>
                  <a:lnTo>
                    <a:pt x="55" y="6"/>
                  </a:lnTo>
                  <a:lnTo>
                    <a:pt x="55" y="6"/>
                  </a:lnTo>
                  <a:lnTo>
                    <a:pt x="55" y="4"/>
                  </a:lnTo>
                  <a:lnTo>
                    <a:pt x="57" y="4"/>
                  </a:lnTo>
                  <a:lnTo>
                    <a:pt x="59" y="2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59" y="2"/>
                  </a:lnTo>
                  <a:lnTo>
                    <a:pt x="57" y="2"/>
                  </a:lnTo>
                  <a:lnTo>
                    <a:pt x="57" y="4"/>
                  </a:lnTo>
                  <a:lnTo>
                    <a:pt x="57" y="4"/>
                  </a:lnTo>
                  <a:lnTo>
                    <a:pt x="55" y="6"/>
                  </a:lnTo>
                  <a:lnTo>
                    <a:pt x="55" y="6"/>
                  </a:lnTo>
                  <a:lnTo>
                    <a:pt x="53" y="7"/>
                  </a:lnTo>
                  <a:lnTo>
                    <a:pt x="53" y="7"/>
                  </a:lnTo>
                  <a:lnTo>
                    <a:pt x="53" y="7"/>
                  </a:lnTo>
                  <a:lnTo>
                    <a:pt x="55" y="7"/>
                  </a:lnTo>
                  <a:lnTo>
                    <a:pt x="55" y="7"/>
                  </a:lnTo>
                  <a:lnTo>
                    <a:pt x="57" y="6"/>
                  </a:lnTo>
                  <a:lnTo>
                    <a:pt x="57" y="6"/>
                  </a:lnTo>
                  <a:lnTo>
                    <a:pt x="57" y="6"/>
                  </a:lnTo>
                  <a:lnTo>
                    <a:pt x="59" y="4"/>
                  </a:lnTo>
                  <a:lnTo>
                    <a:pt x="57" y="4"/>
                  </a:lnTo>
                  <a:lnTo>
                    <a:pt x="57" y="6"/>
                  </a:lnTo>
                  <a:lnTo>
                    <a:pt x="57" y="6"/>
                  </a:lnTo>
                  <a:lnTo>
                    <a:pt x="57" y="6"/>
                  </a:lnTo>
                  <a:lnTo>
                    <a:pt x="57" y="6"/>
                  </a:lnTo>
                  <a:lnTo>
                    <a:pt x="57" y="6"/>
                  </a:lnTo>
                  <a:lnTo>
                    <a:pt x="55" y="7"/>
                  </a:lnTo>
                  <a:lnTo>
                    <a:pt x="55" y="7"/>
                  </a:lnTo>
                  <a:lnTo>
                    <a:pt x="55" y="7"/>
                  </a:lnTo>
                  <a:lnTo>
                    <a:pt x="53" y="7"/>
                  </a:lnTo>
                  <a:lnTo>
                    <a:pt x="53" y="9"/>
                  </a:lnTo>
                  <a:lnTo>
                    <a:pt x="53" y="9"/>
                  </a:lnTo>
                  <a:lnTo>
                    <a:pt x="51" y="11"/>
                  </a:lnTo>
                  <a:lnTo>
                    <a:pt x="50" y="13"/>
                  </a:lnTo>
                  <a:lnTo>
                    <a:pt x="48" y="15"/>
                  </a:lnTo>
                  <a:lnTo>
                    <a:pt x="46" y="17"/>
                  </a:lnTo>
                  <a:lnTo>
                    <a:pt x="46" y="18"/>
                  </a:lnTo>
                  <a:lnTo>
                    <a:pt x="44" y="18"/>
                  </a:lnTo>
                  <a:lnTo>
                    <a:pt x="44" y="18"/>
                  </a:lnTo>
                  <a:lnTo>
                    <a:pt x="46" y="18"/>
                  </a:lnTo>
                  <a:lnTo>
                    <a:pt x="46" y="18"/>
                  </a:lnTo>
                  <a:lnTo>
                    <a:pt x="46" y="18"/>
                  </a:lnTo>
                  <a:lnTo>
                    <a:pt x="46" y="18"/>
                  </a:lnTo>
                  <a:lnTo>
                    <a:pt x="48" y="17"/>
                  </a:lnTo>
                  <a:lnTo>
                    <a:pt x="48" y="17"/>
                  </a:lnTo>
                  <a:lnTo>
                    <a:pt x="50" y="15"/>
                  </a:lnTo>
                  <a:lnTo>
                    <a:pt x="50" y="15"/>
                  </a:lnTo>
                  <a:lnTo>
                    <a:pt x="50" y="15"/>
                  </a:lnTo>
                  <a:lnTo>
                    <a:pt x="50" y="15"/>
                  </a:lnTo>
                  <a:lnTo>
                    <a:pt x="50" y="15"/>
                  </a:lnTo>
                  <a:lnTo>
                    <a:pt x="50" y="15"/>
                  </a:lnTo>
                  <a:lnTo>
                    <a:pt x="50" y="15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18"/>
                  </a:lnTo>
                  <a:lnTo>
                    <a:pt x="50" y="18"/>
                  </a:lnTo>
                  <a:lnTo>
                    <a:pt x="50" y="18"/>
                  </a:lnTo>
                  <a:lnTo>
                    <a:pt x="50" y="20"/>
                  </a:lnTo>
                  <a:lnTo>
                    <a:pt x="48" y="22"/>
                  </a:lnTo>
                  <a:lnTo>
                    <a:pt x="46" y="22"/>
                  </a:lnTo>
                  <a:lnTo>
                    <a:pt x="46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2" y="26"/>
                  </a:lnTo>
                  <a:lnTo>
                    <a:pt x="42" y="28"/>
                  </a:lnTo>
                  <a:lnTo>
                    <a:pt x="40" y="28"/>
                  </a:lnTo>
                  <a:lnTo>
                    <a:pt x="39" y="29"/>
                  </a:lnTo>
                  <a:lnTo>
                    <a:pt x="39" y="29"/>
                  </a:lnTo>
                  <a:lnTo>
                    <a:pt x="37" y="29"/>
                  </a:lnTo>
                  <a:lnTo>
                    <a:pt x="37" y="29"/>
                  </a:lnTo>
                  <a:lnTo>
                    <a:pt x="37" y="29"/>
                  </a:lnTo>
                  <a:lnTo>
                    <a:pt x="37" y="29"/>
                  </a:lnTo>
                  <a:lnTo>
                    <a:pt x="35" y="29"/>
                  </a:lnTo>
                  <a:lnTo>
                    <a:pt x="35" y="31"/>
                  </a:lnTo>
                  <a:lnTo>
                    <a:pt x="33" y="31"/>
                  </a:lnTo>
                  <a:lnTo>
                    <a:pt x="31" y="31"/>
                  </a:lnTo>
                  <a:lnTo>
                    <a:pt x="31" y="31"/>
                  </a:lnTo>
                  <a:lnTo>
                    <a:pt x="31" y="33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30" y="35"/>
                  </a:lnTo>
                  <a:lnTo>
                    <a:pt x="28" y="35"/>
                  </a:lnTo>
                  <a:lnTo>
                    <a:pt x="26" y="35"/>
                  </a:lnTo>
                  <a:lnTo>
                    <a:pt x="26" y="37"/>
                  </a:lnTo>
                  <a:lnTo>
                    <a:pt x="24" y="37"/>
                  </a:lnTo>
                  <a:lnTo>
                    <a:pt x="24" y="39"/>
                  </a:lnTo>
                  <a:lnTo>
                    <a:pt x="22" y="39"/>
                  </a:lnTo>
                  <a:lnTo>
                    <a:pt x="22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2" y="40"/>
                  </a:lnTo>
                  <a:lnTo>
                    <a:pt x="20" y="42"/>
                  </a:lnTo>
                  <a:lnTo>
                    <a:pt x="19" y="42"/>
                  </a:lnTo>
                  <a:lnTo>
                    <a:pt x="19" y="42"/>
                  </a:lnTo>
                  <a:lnTo>
                    <a:pt x="19" y="42"/>
                  </a:lnTo>
                  <a:lnTo>
                    <a:pt x="19" y="42"/>
                  </a:lnTo>
                  <a:lnTo>
                    <a:pt x="20" y="42"/>
                  </a:lnTo>
                  <a:lnTo>
                    <a:pt x="20" y="44"/>
                  </a:lnTo>
                  <a:lnTo>
                    <a:pt x="19" y="44"/>
                  </a:lnTo>
                  <a:lnTo>
                    <a:pt x="19" y="44"/>
                  </a:lnTo>
                  <a:lnTo>
                    <a:pt x="19" y="44"/>
                  </a:lnTo>
                  <a:lnTo>
                    <a:pt x="20" y="44"/>
                  </a:lnTo>
                  <a:lnTo>
                    <a:pt x="20" y="44"/>
                  </a:lnTo>
                  <a:lnTo>
                    <a:pt x="20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4" y="44"/>
                  </a:lnTo>
                  <a:lnTo>
                    <a:pt x="26" y="42"/>
                  </a:lnTo>
                  <a:lnTo>
                    <a:pt x="26" y="42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6" y="42"/>
                  </a:lnTo>
                  <a:lnTo>
                    <a:pt x="26" y="44"/>
                  </a:lnTo>
                  <a:lnTo>
                    <a:pt x="26" y="44"/>
                  </a:lnTo>
                  <a:lnTo>
                    <a:pt x="26" y="44"/>
                  </a:lnTo>
                  <a:lnTo>
                    <a:pt x="24" y="44"/>
                  </a:lnTo>
                  <a:lnTo>
                    <a:pt x="24" y="44"/>
                  </a:lnTo>
                  <a:lnTo>
                    <a:pt x="22" y="46"/>
                  </a:lnTo>
                  <a:lnTo>
                    <a:pt x="22" y="46"/>
                  </a:lnTo>
                  <a:lnTo>
                    <a:pt x="19" y="49"/>
                  </a:lnTo>
                  <a:lnTo>
                    <a:pt x="17" y="49"/>
                  </a:lnTo>
                  <a:lnTo>
                    <a:pt x="17" y="49"/>
                  </a:lnTo>
                  <a:lnTo>
                    <a:pt x="15" y="49"/>
                  </a:lnTo>
                  <a:lnTo>
                    <a:pt x="15" y="49"/>
                  </a:lnTo>
                  <a:lnTo>
                    <a:pt x="15" y="51"/>
                  </a:lnTo>
                  <a:lnTo>
                    <a:pt x="13" y="51"/>
                  </a:lnTo>
                  <a:lnTo>
                    <a:pt x="13" y="51"/>
                  </a:lnTo>
                  <a:lnTo>
                    <a:pt x="11" y="53"/>
                  </a:lnTo>
                  <a:lnTo>
                    <a:pt x="9" y="55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6" y="55"/>
                  </a:lnTo>
                  <a:lnTo>
                    <a:pt x="6" y="55"/>
                  </a:lnTo>
                  <a:lnTo>
                    <a:pt x="6" y="55"/>
                  </a:lnTo>
                  <a:lnTo>
                    <a:pt x="6" y="55"/>
                  </a:lnTo>
                  <a:lnTo>
                    <a:pt x="4" y="55"/>
                  </a:lnTo>
                  <a:lnTo>
                    <a:pt x="4" y="55"/>
                  </a:lnTo>
                  <a:lnTo>
                    <a:pt x="4" y="53"/>
                  </a:lnTo>
                  <a:lnTo>
                    <a:pt x="4" y="53"/>
                  </a:lnTo>
                  <a:lnTo>
                    <a:pt x="4" y="53"/>
                  </a:lnTo>
                  <a:lnTo>
                    <a:pt x="4" y="53"/>
                  </a:lnTo>
                  <a:lnTo>
                    <a:pt x="2" y="53"/>
                  </a:lnTo>
                  <a:lnTo>
                    <a:pt x="2" y="53"/>
                  </a:lnTo>
                  <a:lnTo>
                    <a:pt x="2" y="53"/>
                  </a:lnTo>
                  <a:lnTo>
                    <a:pt x="0" y="53"/>
                  </a:lnTo>
                  <a:lnTo>
                    <a:pt x="2" y="51"/>
                  </a:lnTo>
                  <a:lnTo>
                    <a:pt x="2" y="51"/>
                  </a:lnTo>
                  <a:lnTo>
                    <a:pt x="2" y="51"/>
                  </a:lnTo>
                  <a:lnTo>
                    <a:pt x="2" y="51"/>
                  </a:lnTo>
                  <a:lnTo>
                    <a:pt x="2" y="49"/>
                  </a:lnTo>
                  <a:lnTo>
                    <a:pt x="2" y="49"/>
                  </a:lnTo>
                  <a:lnTo>
                    <a:pt x="2" y="49"/>
                  </a:lnTo>
                  <a:lnTo>
                    <a:pt x="2" y="49"/>
                  </a:lnTo>
                  <a:lnTo>
                    <a:pt x="2" y="49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4" y="48"/>
                  </a:lnTo>
                  <a:lnTo>
                    <a:pt x="4" y="46"/>
                  </a:lnTo>
                  <a:lnTo>
                    <a:pt x="6" y="46"/>
                  </a:lnTo>
                  <a:lnTo>
                    <a:pt x="6" y="46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4" y="46"/>
                  </a:lnTo>
                  <a:lnTo>
                    <a:pt x="4" y="46"/>
                  </a:lnTo>
                  <a:lnTo>
                    <a:pt x="4" y="46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0" y="46"/>
                  </a:lnTo>
                  <a:lnTo>
                    <a:pt x="2" y="46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6" y="40"/>
                  </a:lnTo>
                  <a:lnTo>
                    <a:pt x="8" y="40"/>
                  </a:lnTo>
                  <a:lnTo>
                    <a:pt x="8" y="39"/>
                  </a:lnTo>
                  <a:lnTo>
                    <a:pt x="9" y="39"/>
                  </a:lnTo>
                  <a:lnTo>
                    <a:pt x="9" y="37"/>
                  </a:lnTo>
                  <a:lnTo>
                    <a:pt x="13" y="35"/>
                  </a:lnTo>
                  <a:lnTo>
                    <a:pt x="15" y="33"/>
                  </a:lnTo>
                  <a:lnTo>
                    <a:pt x="19" y="31"/>
                  </a:lnTo>
                  <a:lnTo>
                    <a:pt x="20" y="29"/>
                  </a:lnTo>
                  <a:lnTo>
                    <a:pt x="22" y="28"/>
                  </a:lnTo>
                  <a:lnTo>
                    <a:pt x="22" y="28"/>
                  </a:lnTo>
                  <a:lnTo>
                    <a:pt x="22" y="28"/>
                  </a:lnTo>
                  <a:lnTo>
                    <a:pt x="22" y="28"/>
                  </a:lnTo>
                  <a:lnTo>
                    <a:pt x="24" y="28"/>
                  </a:lnTo>
                  <a:lnTo>
                    <a:pt x="24" y="26"/>
                  </a:lnTo>
                  <a:lnTo>
                    <a:pt x="24" y="26"/>
                  </a:lnTo>
                  <a:lnTo>
                    <a:pt x="24" y="26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8" y="24"/>
                  </a:lnTo>
                  <a:lnTo>
                    <a:pt x="28" y="22"/>
                  </a:lnTo>
                  <a:lnTo>
                    <a:pt x="28" y="22"/>
                  </a:lnTo>
                  <a:lnTo>
                    <a:pt x="28" y="22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30" y="24"/>
                  </a:lnTo>
                  <a:lnTo>
                    <a:pt x="30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3" y="20"/>
                  </a:lnTo>
                  <a:lnTo>
                    <a:pt x="33" y="20"/>
                  </a:lnTo>
                  <a:lnTo>
                    <a:pt x="33" y="20"/>
                  </a:lnTo>
                  <a:lnTo>
                    <a:pt x="35" y="18"/>
                  </a:lnTo>
                  <a:lnTo>
                    <a:pt x="35" y="18"/>
                  </a:lnTo>
                  <a:lnTo>
                    <a:pt x="35" y="17"/>
                  </a:lnTo>
                  <a:lnTo>
                    <a:pt x="35" y="17"/>
                  </a:lnTo>
                  <a:lnTo>
                    <a:pt x="37" y="17"/>
                  </a:lnTo>
                  <a:lnTo>
                    <a:pt x="39" y="15"/>
                  </a:lnTo>
                  <a:lnTo>
                    <a:pt x="39" y="15"/>
                  </a:lnTo>
                  <a:lnTo>
                    <a:pt x="40" y="13"/>
                  </a:lnTo>
                  <a:lnTo>
                    <a:pt x="40" y="13"/>
                  </a:lnTo>
                  <a:lnTo>
                    <a:pt x="40" y="15"/>
                  </a:lnTo>
                  <a:lnTo>
                    <a:pt x="39" y="15"/>
                  </a:lnTo>
                  <a:lnTo>
                    <a:pt x="39" y="17"/>
                  </a:lnTo>
                  <a:lnTo>
                    <a:pt x="40" y="17"/>
                  </a:lnTo>
                  <a:lnTo>
                    <a:pt x="40" y="17"/>
                  </a:lnTo>
                  <a:lnTo>
                    <a:pt x="40" y="17"/>
                  </a:lnTo>
                  <a:lnTo>
                    <a:pt x="40" y="15"/>
                  </a:lnTo>
                  <a:lnTo>
                    <a:pt x="40" y="15"/>
                  </a:lnTo>
                  <a:lnTo>
                    <a:pt x="42" y="13"/>
                  </a:lnTo>
                  <a:lnTo>
                    <a:pt x="42" y="13"/>
                  </a:lnTo>
                  <a:lnTo>
                    <a:pt x="42" y="13"/>
                  </a:lnTo>
                  <a:lnTo>
                    <a:pt x="42" y="13"/>
                  </a:lnTo>
                  <a:lnTo>
                    <a:pt x="40" y="11"/>
                  </a:lnTo>
                  <a:lnTo>
                    <a:pt x="42" y="11"/>
                  </a:lnTo>
                  <a:lnTo>
                    <a:pt x="42" y="11"/>
                  </a:lnTo>
                  <a:lnTo>
                    <a:pt x="42" y="11"/>
                  </a:lnTo>
                  <a:lnTo>
                    <a:pt x="44" y="9"/>
                  </a:lnTo>
                  <a:lnTo>
                    <a:pt x="44" y="9"/>
                  </a:lnTo>
                  <a:lnTo>
                    <a:pt x="44" y="7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8" y="7"/>
                  </a:lnTo>
                  <a:lnTo>
                    <a:pt x="48" y="6"/>
                  </a:lnTo>
                  <a:lnTo>
                    <a:pt x="48" y="7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4" y="7"/>
                  </a:lnTo>
                  <a:lnTo>
                    <a:pt x="44" y="9"/>
                  </a:lnTo>
                  <a:lnTo>
                    <a:pt x="44" y="9"/>
                  </a:lnTo>
                  <a:lnTo>
                    <a:pt x="44" y="9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4" y="9"/>
                  </a:lnTo>
                  <a:lnTo>
                    <a:pt x="44" y="9"/>
                  </a:lnTo>
                  <a:lnTo>
                    <a:pt x="46" y="9"/>
                  </a:lnTo>
                  <a:lnTo>
                    <a:pt x="46" y="9"/>
                  </a:lnTo>
                  <a:lnTo>
                    <a:pt x="46" y="9"/>
                  </a:lnTo>
                  <a:lnTo>
                    <a:pt x="48" y="7"/>
                  </a:lnTo>
                  <a:lnTo>
                    <a:pt x="50" y="7"/>
                  </a:lnTo>
                  <a:lnTo>
                    <a:pt x="50" y="6"/>
                  </a:lnTo>
                  <a:lnTo>
                    <a:pt x="50" y="6"/>
                  </a:lnTo>
                  <a:lnTo>
                    <a:pt x="50" y="7"/>
                  </a:lnTo>
                  <a:lnTo>
                    <a:pt x="50" y="7"/>
                  </a:lnTo>
                  <a:lnTo>
                    <a:pt x="50" y="7"/>
                  </a:lnTo>
                  <a:lnTo>
                    <a:pt x="50" y="7"/>
                  </a:lnTo>
                  <a:lnTo>
                    <a:pt x="50" y="7"/>
                  </a:lnTo>
                  <a:lnTo>
                    <a:pt x="51" y="7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1" y="4"/>
                  </a:lnTo>
                  <a:lnTo>
                    <a:pt x="51" y="4"/>
                  </a:lnTo>
                  <a:lnTo>
                    <a:pt x="51" y="4"/>
                  </a:lnTo>
                  <a:lnTo>
                    <a:pt x="53" y="4"/>
                  </a:lnTo>
                  <a:lnTo>
                    <a:pt x="53" y="4"/>
                  </a:lnTo>
                  <a:lnTo>
                    <a:pt x="53" y="4"/>
                  </a:lnTo>
                  <a:lnTo>
                    <a:pt x="53" y="4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3" y="6"/>
                  </a:lnTo>
                  <a:lnTo>
                    <a:pt x="53" y="6"/>
                  </a:lnTo>
                  <a:lnTo>
                    <a:pt x="53" y="6"/>
                  </a:lnTo>
                  <a:lnTo>
                    <a:pt x="53" y="4"/>
                  </a:lnTo>
                  <a:lnTo>
                    <a:pt x="55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 userDrawn="1"/>
          </p:nvSpPr>
          <p:spPr bwMode="auto">
            <a:xfrm>
              <a:off x="5810250" y="784225"/>
              <a:ext cx="31750" cy="17463"/>
            </a:xfrm>
            <a:custGeom>
              <a:avLst/>
              <a:gdLst/>
              <a:ahLst/>
              <a:cxnLst>
                <a:cxn ang="0">
                  <a:pos x="7" y="9"/>
                </a:cxn>
                <a:cxn ang="0">
                  <a:pos x="9" y="11"/>
                </a:cxn>
                <a:cxn ang="0">
                  <a:pos x="9" y="11"/>
                </a:cxn>
                <a:cxn ang="0">
                  <a:pos x="9" y="11"/>
                </a:cxn>
                <a:cxn ang="0">
                  <a:pos x="11" y="11"/>
                </a:cxn>
                <a:cxn ang="0">
                  <a:pos x="11" y="11"/>
                </a:cxn>
                <a:cxn ang="0">
                  <a:pos x="13" y="11"/>
                </a:cxn>
                <a:cxn ang="0">
                  <a:pos x="14" y="11"/>
                </a:cxn>
                <a:cxn ang="0">
                  <a:pos x="14" y="11"/>
                </a:cxn>
                <a:cxn ang="0">
                  <a:pos x="16" y="11"/>
                </a:cxn>
                <a:cxn ang="0">
                  <a:pos x="16" y="11"/>
                </a:cxn>
                <a:cxn ang="0">
                  <a:pos x="18" y="11"/>
                </a:cxn>
                <a:cxn ang="0">
                  <a:pos x="18" y="9"/>
                </a:cxn>
                <a:cxn ang="0">
                  <a:pos x="18" y="9"/>
                </a:cxn>
                <a:cxn ang="0">
                  <a:pos x="18" y="9"/>
                </a:cxn>
                <a:cxn ang="0">
                  <a:pos x="18" y="7"/>
                </a:cxn>
                <a:cxn ang="0">
                  <a:pos x="18" y="7"/>
                </a:cxn>
                <a:cxn ang="0">
                  <a:pos x="18" y="7"/>
                </a:cxn>
                <a:cxn ang="0">
                  <a:pos x="20" y="7"/>
                </a:cxn>
                <a:cxn ang="0">
                  <a:pos x="20" y="7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20" y="6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16" y="4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14" y="0"/>
                </a:cxn>
                <a:cxn ang="0">
                  <a:pos x="13" y="0"/>
                </a:cxn>
                <a:cxn ang="0">
                  <a:pos x="13" y="0"/>
                </a:cxn>
                <a:cxn ang="0">
                  <a:pos x="13" y="0"/>
                </a:cxn>
                <a:cxn ang="0">
                  <a:pos x="13" y="2"/>
                </a:cxn>
                <a:cxn ang="0">
                  <a:pos x="13" y="2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1" y="2"/>
                </a:cxn>
                <a:cxn ang="0">
                  <a:pos x="9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3" y="7"/>
                </a:cxn>
                <a:cxn ang="0">
                  <a:pos x="5" y="7"/>
                </a:cxn>
                <a:cxn ang="0">
                  <a:pos x="5" y="9"/>
                </a:cxn>
                <a:cxn ang="0">
                  <a:pos x="7" y="9"/>
                </a:cxn>
              </a:cxnLst>
              <a:rect l="0" t="0" r="r" b="b"/>
              <a:pathLst>
                <a:path w="20" h="11">
                  <a:moveTo>
                    <a:pt x="7" y="9"/>
                  </a:moveTo>
                  <a:lnTo>
                    <a:pt x="7" y="9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1" y="4"/>
                  </a:lnTo>
                  <a:lnTo>
                    <a:pt x="11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3" y="6"/>
                  </a:lnTo>
                  <a:lnTo>
                    <a:pt x="3" y="7"/>
                  </a:lnTo>
                  <a:lnTo>
                    <a:pt x="3" y="7"/>
                  </a:lnTo>
                  <a:lnTo>
                    <a:pt x="5" y="7"/>
                  </a:lnTo>
                  <a:lnTo>
                    <a:pt x="5" y="9"/>
                  </a:lnTo>
                  <a:lnTo>
                    <a:pt x="5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 userDrawn="1"/>
          </p:nvSpPr>
          <p:spPr bwMode="auto">
            <a:xfrm>
              <a:off x="7518400" y="2628900"/>
              <a:ext cx="20638" cy="6350"/>
            </a:xfrm>
            <a:custGeom>
              <a:avLst/>
              <a:gdLst/>
              <a:ahLst/>
              <a:cxnLst>
                <a:cxn ang="0">
                  <a:pos x="13" y="4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9" y="4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11" y="2"/>
                </a:cxn>
                <a:cxn ang="0">
                  <a:pos x="11" y="2"/>
                </a:cxn>
                <a:cxn ang="0">
                  <a:pos x="13" y="2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3" y="4"/>
                </a:cxn>
              </a:cxnLst>
              <a:rect l="0" t="0" r="r" b="b"/>
              <a:pathLst>
                <a:path w="13" h="4">
                  <a:moveTo>
                    <a:pt x="13" y="4"/>
                  </a:moveTo>
                  <a:lnTo>
                    <a:pt x="13" y="4"/>
                  </a:lnTo>
                  <a:lnTo>
                    <a:pt x="13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9" y="4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3" y="2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 userDrawn="1"/>
          </p:nvSpPr>
          <p:spPr bwMode="auto">
            <a:xfrm>
              <a:off x="7535863" y="2576513"/>
              <a:ext cx="25400" cy="66675"/>
            </a:xfrm>
            <a:custGeom>
              <a:avLst/>
              <a:gdLst/>
              <a:ahLst/>
              <a:cxnLst>
                <a:cxn ang="0">
                  <a:pos x="4" y="42"/>
                </a:cxn>
                <a:cxn ang="0">
                  <a:pos x="2" y="41"/>
                </a:cxn>
                <a:cxn ang="0">
                  <a:pos x="2" y="41"/>
                </a:cxn>
                <a:cxn ang="0">
                  <a:pos x="0" y="41"/>
                </a:cxn>
                <a:cxn ang="0">
                  <a:pos x="2" y="41"/>
                </a:cxn>
                <a:cxn ang="0">
                  <a:pos x="4" y="39"/>
                </a:cxn>
                <a:cxn ang="0">
                  <a:pos x="4" y="35"/>
                </a:cxn>
                <a:cxn ang="0">
                  <a:pos x="4" y="32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5" y="30"/>
                </a:cxn>
                <a:cxn ang="0">
                  <a:pos x="5" y="28"/>
                </a:cxn>
                <a:cxn ang="0">
                  <a:pos x="5" y="26"/>
                </a:cxn>
                <a:cxn ang="0">
                  <a:pos x="5" y="26"/>
                </a:cxn>
                <a:cxn ang="0">
                  <a:pos x="7" y="22"/>
                </a:cxn>
                <a:cxn ang="0">
                  <a:pos x="7" y="21"/>
                </a:cxn>
                <a:cxn ang="0">
                  <a:pos x="9" y="21"/>
                </a:cxn>
                <a:cxn ang="0">
                  <a:pos x="7" y="21"/>
                </a:cxn>
                <a:cxn ang="0">
                  <a:pos x="7" y="19"/>
                </a:cxn>
                <a:cxn ang="0">
                  <a:pos x="7" y="19"/>
                </a:cxn>
                <a:cxn ang="0">
                  <a:pos x="9" y="19"/>
                </a:cxn>
                <a:cxn ang="0">
                  <a:pos x="9" y="17"/>
                </a:cxn>
                <a:cxn ang="0">
                  <a:pos x="9" y="15"/>
                </a:cxn>
                <a:cxn ang="0">
                  <a:pos x="11" y="13"/>
                </a:cxn>
                <a:cxn ang="0">
                  <a:pos x="11" y="11"/>
                </a:cxn>
                <a:cxn ang="0">
                  <a:pos x="13" y="10"/>
                </a:cxn>
                <a:cxn ang="0">
                  <a:pos x="13" y="8"/>
                </a:cxn>
                <a:cxn ang="0">
                  <a:pos x="15" y="4"/>
                </a:cxn>
                <a:cxn ang="0">
                  <a:pos x="15" y="2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2"/>
                </a:cxn>
                <a:cxn ang="0">
                  <a:pos x="15" y="6"/>
                </a:cxn>
                <a:cxn ang="0">
                  <a:pos x="13" y="10"/>
                </a:cxn>
                <a:cxn ang="0">
                  <a:pos x="13" y="11"/>
                </a:cxn>
                <a:cxn ang="0">
                  <a:pos x="11" y="15"/>
                </a:cxn>
                <a:cxn ang="0">
                  <a:pos x="11" y="19"/>
                </a:cxn>
                <a:cxn ang="0">
                  <a:pos x="7" y="24"/>
                </a:cxn>
                <a:cxn ang="0">
                  <a:pos x="5" y="30"/>
                </a:cxn>
                <a:cxn ang="0">
                  <a:pos x="4" y="35"/>
                </a:cxn>
                <a:cxn ang="0">
                  <a:pos x="4" y="39"/>
                </a:cxn>
                <a:cxn ang="0">
                  <a:pos x="4" y="42"/>
                </a:cxn>
                <a:cxn ang="0">
                  <a:pos x="4" y="42"/>
                </a:cxn>
              </a:cxnLst>
              <a:rect l="0" t="0" r="r" b="b"/>
              <a:pathLst>
                <a:path w="16" h="42">
                  <a:moveTo>
                    <a:pt x="4" y="42"/>
                  </a:moveTo>
                  <a:lnTo>
                    <a:pt x="4" y="42"/>
                  </a:lnTo>
                  <a:lnTo>
                    <a:pt x="2" y="42"/>
                  </a:lnTo>
                  <a:lnTo>
                    <a:pt x="2" y="41"/>
                  </a:lnTo>
                  <a:lnTo>
                    <a:pt x="2" y="41"/>
                  </a:lnTo>
                  <a:lnTo>
                    <a:pt x="2" y="41"/>
                  </a:lnTo>
                  <a:lnTo>
                    <a:pt x="2" y="41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2" y="41"/>
                  </a:lnTo>
                  <a:lnTo>
                    <a:pt x="2" y="39"/>
                  </a:lnTo>
                  <a:lnTo>
                    <a:pt x="4" y="39"/>
                  </a:lnTo>
                  <a:lnTo>
                    <a:pt x="2" y="37"/>
                  </a:lnTo>
                  <a:lnTo>
                    <a:pt x="4" y="35"/>
                  </a:lnTo>
                  <a:lnTo>
                    <a:pt x="4" y="33"/>
                  </a:lnTo>
                  <a:lnTo>
                    <a:pt x="4" y="32"/>
                  </a:lnTo>
                  <a:lnTo>
                    <a:pt x="4" y="32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5" y="28"/>
                  </a:lnTo>
                  <a:lnTo>
                    <a:pt x="5" y="28"/>
                  </a:lnTo>
                  <a:lnTo>
                    <a:pt x="5" y="28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7" y="24"/>
                  </a:lnTo>
                  <a:lnTo>
                    <a:pt x="7" y="22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9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3"/>
                  </a:lnTo>
                  <a:lnTo>
                    <a:pt x="11" y="13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3" y="11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8"/>
                  </a:lnTo>
                  <a:lnTo>
                    <a:pt x="15" y="6"/>
                  </a:lnTo>
                  <a:lnTo>
                    <a:pt x="15" y="4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5" y="6"/>
                  </a:lnTo>
                  <a:lnTo>
                    <a:pt x="15" y="6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1"/>
                  </a:lnTo>
                  <a:lnTo>
                    <a:pt x="11" y="13"/>
                  </a:lnTo>
                  <a:lnTo>
                    <a:pt x="11" y="15"/>
                  </a:lnTo>
                  <a:lnTo>
                    <a:pt x="11" y="17"/>
                  </a:lnTo>
                  <a:lnTo>
                    <a:pt x="11" y="19"/>
                  </a:lnTo>
                  <a:lnTo>
                    <a:pt x="9" y="19"/>
                  </a:lnTo>
                  <a:lnTo>
                    <a:pt x="7" y="24"/>
                  </a:lnTo>
                  <a:lnTo>
                    <a:pt x="7" y="26"/>
                  </a:lnTo>
                  <a:lnTo>
                    <a:pt x="5" y="30"/>
                  </a:lnTo>
                  <a:lnTo>
                    <a:pt x="5" y="35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4" y="39"/>
                  </a:lnTo>
                  <a:lnTo>
                    <a:pt x="4" y="39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4" y="4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 userDrawn="1"/>
          </p:nvSpPr>
          <p:spPr bwMode="auto">
            <a:xfrm>
              <a:off x="7451725" y="2632075"/>
              <a:ext cx="60325" cy="28575"/>
            </a:xfrm>
            <a:custGeom>
              <a:avLst/>
              <a:gdLst/>
              <a:ahLst/>
              <a:cxnLst>
                <a:cxn ang="0">
                  <a:pos x="0" y="17"/>
                </a:cxn>
                <a:cxn ang="0">
                  <a:pos x="0" y="17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2" y="17"/>
                </a:cxn>
                <a:cxn ang="0">
                  <a:pos x="4" y="17"/>
                </a:cxn>
                <a:cxn ang="0">
                  <a:pos x="4" y="15"/>
                </a:cxn>
                <a:cxn ang="0">
                  <a:pos x="5" y="15"/>
                </a:cxn>
                <a:cxn ang="0">
                  <a:pos x="7" y="13"/>
                </a:cxn>
                <a:cxn ang="0">
                  <a:pos x="11" y="11"/>
                </a:cxn>
                <a:cxn ang="0">
                  <a:pos x="13" y="9"/>
                </a:cxn>
                <a:cxn ang="0">
                  <a:pos x="16" y="7"/>
                </a:cxn>
                <a:cxn ang="0">
                  <a:pos x="18" y="7"/>
                </a:cxn>
                <a:cxn ang="0">
                  <a:pos x="20" y="6"/>
                </a:cxn>
                <a:cxn ang="0">
                  <a:pos x="22" y="6"/>
                </a:cxn>
                <a:cxn ang="0">
                  <a:pos x="26" y="6"/>
                </a:cxn>
                <a:cxn ang="0">
                  <a:pos x="26" y="4"/>
                </a:cxn>
                <a:cxn ang="0">
                  <a:pos x="27" y="4"/>
                </a:cxn>
                <a:cxn ang="0">
                  <a:pos x="29" y="2"/>
                </a:cxn>
                <a:cxn ang="0">
                  <a:pos x="31" y="2"/>
                </a:cxn>
                <a:cxn ang="0">
                  <a:pos x="31" y="2"/>
                </a:cxn>
                <a:cxn ang="0">
                  <a:pos x="33" y="2"/>
                </a:cxn>
                <a:cxn ang="0">
                  <a:pos x="37" y="0"/>
                </a:cxn>
                <a:cxn ang="0">
                  <a:pos x="38" y="0"/>
                </a:cxn>
                <a:cxn ang="0">
                  <a:pos x="37" y="0"/>
                </a:cxn>
                <a:cxn ang="0">
                  <a:pos x="37" y="0"/>
                </a:cxn>
                <a:cxn ang="0">
                  <a:pos x="35" y="0"/>
                </a:cxn>
                <a:cxn ang="0">
                  <a:pos x="35" y="0"/>
                </a:cxn>
                <a:cxn ang="0">
                  <a:pos x="33" y="0"/>
                </a:cxn>
                <a:cxn ang="0">
                  <a:pos x="33" y="0"/>
                </a:cxn>
                <a:cxn ang="0">
                  <a:pos x="33" y="0"/>
                </a:cxn>
                <a:cxn ang="0">
                  <a:pos x="31" y="0"/>
                </a:cxn>
                <a:cxn ang="0">
                  <a:pos x="31" y="2"/>
                </a:cxn>
                <a:cxn ang="0">
                  <a:pos x="29" y="2"/>
                </a:cxn>
                <a:cxn ang="0">
                  <a:pos x="27" y="2"/>
                </a:cxn>
                <a:cxn ang="0">
                  <a:pos x="27" y="2"/>
                </a:cxn>
                <a:cxn ang="0">
                  <a:pos x="26" y="2"/>
                </a:cxn>
                <a:cxn ang="0">
                  <a:pos x="24" y="4"/>
                </a:cxn>
                <a:cxn ang="0">
                  <a:pos x="24" y="4"/>
                </a:cxn>
                <a:cxn ang="0">
                  <a:pos x="22" y="4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18" y="6"/>
                </a:cxn>
                <a:cxn ang="0">
                  <a:pos x="16" y="7"/>
                </a:cxn>
                <a:cxn ang="0">
                  <a:pos x="15" y="7"/>
                </a:cxn>
                <a:cxn ang="0">
                  <a:pos x="15" y="7"/>
                </a:cxn>
                <a:cxn ang="0">
                  <a:pos x="13" y="9"/>
                </a:cxn>
                <a:cxn ang="0">
                  <a:pos x="13" y="9"/>
                </a:cxn>
                <a:cxn ang="0">
                  <a:pos x="11" y="9"/>
                </a:cxn>
                <a:cxn ang="0">
                  <a:pos x="9" y="11"/>
                </a:cxn>
                <a:cxn ang="0">
                  <a:pos x="7" y="11"/>
                </a:cxn>
                <a:cxn ang="0">
                  <a:pos x="5" y="13"/>
                </a:cxn>
                <a:cxn ang="0">
                  <a:pos x="4" y="13"/>
                </a:cxn>
                <a:cxn ang="0">
                  <a:pos x="4" y="15"/>
                </a:cxn>
                <a:cxn ang="0">
                  <a:pos x="2" y="15"/>
                </a:cxn>
                <a:cxn ang="0">
                  <a:pos x="0" y="15"/>
                </a:cxn>
                <a:cxn ang="0">
                  <a:pos x="0" y="15"/>
                </a:cxn>
              </a:cxnLst>
              <a:rect l="0" t="0" r="r" b="b"/>
              <a:pathLst>
                <a:path w="38" h="18">
                  <a:moveTo>
                    <a:pt x="0" y="15"/>
                  </a:move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4" y="17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9" y="11"/>
                  </a:lnTo>
                  <a:lnTo>
                    <a:pt x="11" y="11"/>
                  </a:lnTo>
                  <a:lnTo>
                    <a:pt x="13" y="11"/>
                  </a:lnTo>
                  <a:lnTo>
                    <a:pt x="13" y="9"/>
                  </a:lnTo>
                  <a:lnTo>
                    <a:pt x="15" y="9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20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4" y="6"/>
                  </a:lnTo>
                  <a:lnTo>
                    <a:pt x="26" y="6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7" y="4"/>
                  </a:lnTo>
                  <a:lnTo>
                    <a:pt x="27" y="4"/>
                  </a:lnTo>
                  <a:lnTo>
                    <a:pt x="29" y="4"/>
                  </a:lnTo>
                  <a:lnTo>
                    <a:pt x="29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3" y="2"/>
                  </a:lnTo>
                  <a:lnTo>
                    <a:pt x="33" y="2"/>
                  </a:lnTo>
                  <a:lnTo>
                    <a:pt x="35" y="2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31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7" y="2"/>
                  </a:lnTo>
                  <a:lnTo>
                    <a:pt x="27" y="2"/>
                  </a:lnTo>
                  <a:lnTo>
                    <a:pt x="27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6" y="6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3" y="7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4" y="13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 userDrawn="1"/>
          </p:nvSpPr>
          <p:spPr bwMode="auto">
            <a:xfrm>
              <a:off x="4298950" y="323850"/>
              <a:ext cx="31750" cy="42863"/>
            </a:xfrm>
            <a:custGeom>
              <a:avLst/>
              <a:gdLst/>
              <a:ahLst/>
              <a:cxnLst>
                <a:cxn ang="0">
                  <a:pos x="5" y="27"/>
                </a:cxn>
                <a:cxn ang="0">
                  <a:pos x="16" y="21"/>
                </a:cxn>
                <a:cxn ang="0">
                  <a:pos x="20" y="18"/>
                </a:cxn>
                <a:cxn ang="0">
                  <a:pos x="20" y="11"/>
                </a:cxn>
                <a:cxn ang="0">
                  <a:pos x="18" y="5"/>
                </a:cxn>
                <a:cxn ang="0">
                  <a:pos x="13" y="1"/>
                </a:cxn>
                <a:cxn ang="0">
                  <a:pos x="7" y="3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2" y="23"/>
                </a:cxn>
                <a:cxn ang="0">
                  <a:pos x="3" y="23"/>
                </a:cxn>
                <a:cxn ang="0">
                  <a:pos x="5" y="27"/>
                </a:cxn>
              </a:cxnLst>
              <a:rect l="0" t="0" r="r" b="b"/>
              <a:pathLst>
                <a:path w="20" h="27">
                  <a:moveTo>
                    <a:pt x="5" y="27"/>
                  </a:moveTo>
                  <a:lnTo>
                    <a:pt x="16" y="21"/>
                  </a:lnTo>
                  <a:lnTo>
                    <a:pt x="20" y="18"/>
                  </a:lnTo>
                  <a:lnTo>
                    <a:pt x="20" y="11"/>
                  </a:lnTo>
                  <a:lnTo>
                    <a:pt x="18" y="5"/>
                  </a:lnTo>
                  <a:lnTo>
                    <a:pt x="13" y="1"/>
                  </a:lnTo>
                  <a:lnTo>
                    <a:pt x="7" y="3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2" y="23"/>
                  </a:lnTo>
                  <a:lnTo>
                    <a:pt x="3" y="23"/>
                  </a:lnTo>
                  <a:lnTo>
                    <a:pt x="5" y="2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 userDrawn="1"/>
          </p:nvSpPr>
          <p:spPr bwMode="auto">
            <a:xfrm>
              <a:off x="4035425" y="395288"/>
              <a:ext cx="1038225" cy="1093788"/>
            </a:xfrm>
            <a:custGeom>
              <a:avLst/>
              <a:gdLst/>
              <a:ahLst/>
              <a:cxnLst>
                <a:cxn ang="0">
                  <a:pos x="632" y="61"/>
                </a:cxn>
                <a:cxn ang="0">
                  <a:pos x="606" y="57"/>
                </a:cxn>
                <a:cxn ang="0">
                  <a:pos x="564" y="59"/>
                </a:cxn>
                <a:cxn ang="0">
                  <a:pos x="537" y="48"/>
                </a:cxn>
                <a:cxn ang="0">
                  <a:pos x="500" y="75"/>
                </a:cxn>
                <a:cxn ang="0">
                  <a:pos x="473" y="73"/>
                </a:cxn>
                <a:cxn ang="0">
                  <a:pos x="455" y="64"/>
                </a:cxn>
                <a:cxn ang="0">
                  <a:pos x="433" y="48"/>
                </a:cxn>
                <a:cxn ang="0">
                  <a:pos x="409" y="64"/>
                </a:cxn>
                <a:cxn ang="0">
                  <a:pos x="381" y="39"/>
                </a:cxn>
                <a:cxn ang="0">
                  <a:pos x="341" y="26"/>
                </a:cxn>
                <a:cxn ang="0">
                  <a:pos x="305" y="44"/>
                </a:cxn>
                <a:cxn ang="0">
                  <a:pos x="281" y="33"/>
                </a:cxn>
                <a:cxn ang="0">
                  <a:pos x="224" y="29"/>
                </a:cxn>
                <a:cxn ang="0">
                  <a:pos x="173" y="13"/>
                </a:cxn>
                <a:cxn ang="0">
                  <a:pos x="3" y="28"/>
                </a:cxn>
                <a:cxn ang="0">
                  <a:pos x="11" y="51"/>
                </a:cxn>
                <a:cxn ang="0">
                  <a:pos x="9" y="62"/>
                </a:cxn>
                <a:cxn ang="0">
                  <a:pos x="11" y="73"/>
                </a:cxn>
                <a:cxn ang="0">
                  <a:pos x="12" y="86"/>
                </a:cxn>
                <a:cxn ang="0">
                  <a:pos x="12" y="93"/>
                </a:cxn>
                <a:cxn ang="0">
                  <a:pos x="14" y="108"/>
                </a:cxn>
                <a:cxn ang="0">
                  <a:pos x="16" y="124"/>
                </a:cxn>
                <a:cxn ang="0">
                  <a:pos x="27" y="152"/>
                </a:cxn>
                <a:cxn ang="0">
                  <a:pos x="43" y="185"/>
                </a:cxn>
                <a:cxn ang="0">
                  <a:pos x="45" y="209"/>
                </a:cxn>
                <a:cxn ang="0">
                  <a:pos x="51" y="236"/>
                </a:cxn>
                <a:cxn ang="0">
                  <a:pos x="53" y="262"/>
                </a:cxn>
                <a:cxn ang="0">
                  <a:pos x="58" y="271"/>
                </a:cxn>
                <a:cxn ang="0">
                  <a:pos x="62" y="307"/>
                </a:cxn>
                <a:cxn ang="0">
                  <a:pos x="80" y="340"/>
                </a:cxn>
                <a:cxn ang="0">
                  <a:pos x="84" y="377"/>
                </a:cxn>
                <a:cxn ang="0">
                  <a:pos x="65" y="426"/>
                </a:cxn>
                <a:cxn ang="0">
                  <a:pos x="96" y="457"/>
                </a:cxn>
                <a:cxn ang="0">
                  <a:pos x="217" y="680"/>
                </a:cxn>
                <a:cxn ang="0">
                  <a:pos x="588" y="629"/>
                </a:cxn>
                <a:cxn ang="0">
                  <a:pos x="561" y="576"/>
                </a:cxn>
                <a:cxn ang="0">
                  <a:pos x="513" y="543"/>
                </a:cxn>
                <a:cxn ang="0">
                  <a:pos x="476" y="521"/>
                </a:cxn>
                <a:cxn ang="0">
                  <a:pos x="434" y="503"/>
                </a:cxn>
                <a:cxn ang="0">
                  <a:pos x="429" y="466"/>
                </a:cxn>
                <a:cxn ang="0">
                  <a:pos x="425" y="432"/>
                </a:cxn>
                <a:cxn ang="0">
                  <a:pos x="420" y="399"/>
                </a:cxn>
                <a:cxn ang="0">
                  <a:pos x="416" y="366"/>
                </a:cxn>
                <a:cxn ang="0">
                  <a:pos x="440" y="344"/>
                </a:cxn>
                <a:cxn ang="0">
                  <a:pos x="444" y="258"/>
                </a:cxn>
                <a:cxn ang="0">
                  <a:pos x="458" y="241"/>
                </a:cxn>
                <a:cxn ang="0">
                  <a:pos x="473" y="227"/>
                </a:cxn>
                <a:cxn ang="0">
                  <a:pos x="484" y="214"/>
                </a:cxn>
                <a:cxn ang="0">
                  <a:pos x="493" y="207"/>
                </a:cxn>
                <a:cxn ang="0">
                  <a:pos x="500" y="196"/>
                </a:cxn>
                <a:cxn ang="0">
                  <a:pos x="513" y="179"/>
                </a:cxn>
                <a:cxn ang="0">
                  <a:pos x="524" y="165"/>
                </a:cxn>
                <a:cxn ang="0">
                  <a:pos x="539" y="145"/>
                </a:cxn>
                <a:cxn ang="0">
                  <a:pos x="564" y="119"/>
                </a:cxn>
                <a:cxn ang="0">
                  <a:pos x="581" y="106"/>
                </a:cxn>
                <a:cxn ang="0">
                  <a:pos x="597" y="99"/>
                </a:cxn>
                <a:cxn ang="0">
                  <a:pos x="612" y="90"/>
                </a:cxn>
                <a:cxn ang="0">
                  <a:pos x="630" y="79"/>
                </a:cxn>
                <a:cxn ang="0">
                  <a:pos x="641" y="66"/>
                </a:cxn>
                <a:cxn ang="0">
                  <a:pos x="646" y="62"/>
                </a:cxn>
              </a:cxnLst>
              <a:rect l="0" t="0" r="r" b="b"/>
              <a:pathLst>
                <a:path w="654" h="689">
                  <a:moveTo>
                    <a:pt x="654" y="61"/>
                  </a:moveTo>
                  <a:lnTo>
                    <a:pt x="654" y="61"/>
                  </a:lnTo>
                  <a:lnTo>
                    <a:pt x="654" y="61"/>
                  </a:lnTo>
                  <a:lnTo>
                    <a:pt x="652" y="61"/>
                  </a:lnTo>
                  <a:lnTo>
                    <a:pt x="652" y="61"/>
                  </a:lnTo>
                  <a:lnTo>
                    <a:pt x="650" y="61"/>
                  </a:lnTo>
                  <a:lnTo>
                    <a:pt x="650" y="61"/>
                  </a:lnTo>
                  <a:lnTo>
                    <a:pt x="650" y="61"/>
                  </a:lnTo>
                  <a:lnTo>
                    <a:pt x="648" y="61"/>
                  </a:lnTo>
                  <a:lnTo>
                    <a:pt x="648" y="61"/>
                  </a:lnTo>
                  <a:lnTo>
                    <a:pt x="648" y="61"/>
                  </a:lnTo>
                  <a:lnTo>
                    <a:pt x="648" y="61"/>
                  </a:lnTo>
                  <a:lnTo>
                    <a:pt x="646" y="61"/>
                  </a:lnTo>
                  <a:lnTo>
                    <a:pt x="646" y="61"/>
                  </a:lnTo>
                  <a:lnTo>
                    <a:pt x="646" y="61"/>
                  </a:lnTo>
                  <a:lnTo>
                    <a:pt x="645" y="61"/>
                  </a:lnTo>
                  <a:lnTo>
                    <a:pt x="639" y="61"/>
                  </a:lnTo>
                  <a:lnTo>
                    <a:pt x="637" y="61"/>
                  </a:lnTo>
                  <a:lnTo>
                    <a:pt x="634" y="61"/>
                  </a:lnTo>
                  <a:lnTo>
                    <a:pt x="632" y="61"/>
                  </a:lnTo>
                  <a:lnTo>
                    <a:pt x="628" y="62"/>
                  </a:lnTo>
                  <a:lnTo>
                    <a:pt x="626" y="62"/>
                  </a:lnTo>
                  <a:lnTo>
                    <a:pt x="626" y="64"/>
                  </a:lnTo>
                  <a:lnTo>
                    <a:pt x="624" y="66"/>
                  </a:lnTo>
                  <a:lnTo>
                    <a:pt x="623" y="66"/>
                  </a:lnTo>
                  <a:lnTo>
                    <a:pt x="621" y="66"/>
                  </a:lnTo>
                  <a:lnTo>
                    <a:pt x="619" y="66"/>
                  </a:lnTo>
                  <a:lnTo>
                    <a:pt x="619" y="66"/>
                  </a:lnTo>
                  <a:lnTo>
                    <a:pt x="619" y="64"/>
                  </a:lnTo>
                  <a:lnTo>
                    <a:pt x="617" y="64"/>
                  </a:lnTo>
                  <a:lnTo>
                    <a:pt x="615" y="64"/>
                  </a:lnTo>
                  <a:lnTo>
                    <a:pt x="615" y="64"/>
                  </a:lnTo>
                  <a:lnTo>
                    <a:pt x="613" y="64"/>
                  </a:lnTo>
                  <a:lnTo>
                    <a:pt x="613" y="64"/>
                  </a:lnTo>
                  <a:lnTo>
                    <a:pt x="613" y="64"/>
                  </a:lnTo>
                  <a:lnTo>
                    <a:pt x="612" y="62"/>
                  </a:lnTo>
                  <a:lnTo>
                    <a:pt x="610" y="59"/>
                  </a:lnTo>
                  <a:lnTo>
                    <a:pt x="610" y="57"/>
                  </a:lnTo>
                  <a:lnTo>
                    <a:pt x="608" y="57"/>
                  </a:lnTo>
                  <a:lnTo>
                    <a:pt x="606" y="57"/>
                  </a:lnTo>
                  <a:lnTo>
                    <a:pt x="606" y="55"/>
                  </a:lnTo>
                  <a:lnTo>
                    <a:pt x="604" y="55"/>
                  </a:lnTo>
                  <a:lnTo>
                    <a:pt x="599" y="55"/>
                  </a:lnTo>
                  <a:lnTo>
                    <a:pt x="595" y="55"/>
                  </a:lnTo>
                  <a:lnTo>
                    <a:pt x="590" y="57"/>
                  </a:lnTo>
                  <a:lnTo>
                    <a:pt x="582" y="59"/>
                  </a:lnTo>
                  <a:lnTo>
                    <a:pt x="582" y="59"/>
                  </a:lnTo>
                  <a:lnTo>
                    <a:pt x="575" y="61"/>
                  </a:lnTo>
                  <a:lnTo>
                    <a:pt x="571" y="61"/>
                  </a:lnTo>
                  <a:lnTo>
                    <a:pt x="571" y="61"/>
                  </a:lnTo>
                  <a:lnTo>
                    <a:pt x="568" y="61"/>
                  </a:lnTo>
                  <a:lnTo>
                    <a:pt x="568" y="62"/>
                  </a:lnTo>
                  <a:lnTo>
                    <a:pt x="566" y="62"/>
                  </a:lnTo>
                  <a:lnTo>
                    <a:pt x="564" y="62"/>
                  </a:lnTo>
                  <a:lnTo>
                    <a:pt x="562" y="62"/>
                  </a:lnTo>
                  <a:lnTo>
                    <a:pt x="562" y="62"/>
                  </a:lnTo>
                  <a:lnTo>
                    <a:pt x="562" y="62"/>
                  </a:lnTo>
                  <a:lnTo>
                    <a:pt x="564" y="62"/>
                  </a:lnTo>
                  <a:lnTo>
                    <a:pt x="564" y="61"/>
                  </a:lnTo>
                  <a:lnTo>
                    <a:pt x="564" y="59"/>
                  </a:lnTo>
                  <a:lnTo>
                    <a:pt x="562" y="59"/>
                  </a:lnTo>
                  <a:lnTo>
                    <a:pt x="562" y="59"/>
                  </a:lnTo>
                  <a:lnTo>
                    <a:pt x="557" y="62"/>
                  </a:lnTo>
                  <a:lnTo>
                    <a:pt x="553" y="64"/>
                  </a:lnTo>
                  <a:lnTo>
                    <a:pt x="550" y="66"/>
                  </a:lnTo>
                  <a:lnTo>
                    <a:pt x="548" y="66"/>
                  </a:lnTo>
                  <a:lnTo>
                    <a:pt x="548" y="64"/>
                  </a:lnTo>
                  <a:lnTo>
                    <a:pt x="546" y="62"/>
                  </a:lnTo>
                  <a:lnTo>
                    <a:pt x="544" y="62"/>
                  </a:lnTo>
                  <a:lnTo>
                    <a:pt x="544" y="61"/>
                  </a:lnTo>
                  <a:lnTo>
                    <a:pt x="546" y="59"/>
                  </a:lnTo>
                  <a:lnTo>
                    <a:pt x="546" y="59"/>
                  </a:lnTo>
                  <a:lnTo>
                    <a:pt x="546" y="59"/>
                  </a:lnTo>
                  <a:lnTo>
                    <a:pt x="544" y="57"/>
                  </a:lnTo>
                  <a:lnTo>
                    <a:pt x="542" y="57"/>
                  </a:lnTo>
                  <a:lnTo>
                    <a:pt x="542" y="55"/>
                  </a:lnTo>
                  <a:lnTo>
                    <a:pt x="540" y="55"/>
                  </a:lnTo>
                  <a:lnTo>
                    <a:pt x="540" y="55"/>
                  </a:lnTo>
                  <a:lnTo>
                    <a:pt x="539" y="50"/>
                  </a:lnTo>
                  <a:lnTo>
                    <a:pt x="537" y="48"/>
                  </a:lnTo>
                  <a:lnTo>
                    <a:pt x="537" y="46"/>
                  </a:lnTo>
                  <a:lnTo>
                    <a:pt x="535" y="48"/>
                  </a:lnTo>
                  <a:lnTo>
                    <a:pt x="533" y="48"/>
                  </a:lnTo>
                  <a:lnTo>
                    <a:pt x="529" y="50"/>
                  </a:lnTo>
                  <a:lnTo>
                    <a:pt x="529" y="51"/>
                  </a:lnTo>
                  <a:lnTo>
                    <a:pt x="524" y="55"/>
                  </a:lnTo>
                  <a:lnTo>
                    <a:pt x="522" y="57"/>
                  </a:lnTo>
                  <a:lnTo>
                    <a:pt x="520" y="59"/>
                  </a:lnTo>
                  <a:lnTo>
                    <a:pt x="517" y="61"/>
                  </a:lnTo>
                  <a:lnTo>
                    <a:pt x="517" y="61"/>
                  </a:lnTo>
                  <a:lnTo>
                    <a:pt x="515" y="62"/>
                  </a:lnTo>
                  <a:lnTo>
                    <a:pt x="515" y="64"/>
                  </a:lnTo>
                  <a:lnTo>
                    <a:pt x="513" y="66"/>
                  </a:lnTo>
                  <a:lnTo>
                    <a:pt x="511" y="66"/>
                  </a:lnTo>
                  <a:lnTo>
                    <a:pt x="511" y="68"/>
                  </a:lnTo>
                  <a:lnTo>
                    <a:pt x="509" y="70"/>
                  </a:lnTo>
                  <a:lnTo>
                    <a:pt x="509" y="71"/>
                  </a:lnTo>
                  <a:lnTo>
                    <a:pt x="508" y="73"/>
                  </a:lnTo>
                  <a:lnTo>
                    <a:pt x="506" y="73"/>
                  </a:lnTo>
                  <a:lnTo>
                    <a:pt x="500" y="75"/>
                  </a:lnTo>
                  <a:lnTo>
                    <a:pt x="497" y="75"/>
                  </a:lnTo>
                  <a:lnTo>
                    <a:pt x="497" y="77"/>
                  </a:lnTo>
                  <a:lnTo>
                    <a:pt x="495" y="79"/>
                  </a:lnTo>
                  <a:lnTo>
                    <a:pt x="495" y="79"/>
                  </a:lnTo>
                  <a:lnTo>
                    <a:pt x="491" y="77"/>
                  </a:lnTo>
                  <a:lnTo>
                    <a:pt x="489" y="77"/>
                  </a:lnTo>
                  <a:lnTo>
                    <a:pt x="487" y="77"/>
                  </a:lnTo>
                  <a:lnTo>
                    <a:pt x="482" y="81"/>
                  </a:lnTo>
                  <a:lnTo>
                    <a:pt x="480" y="81"/>
                  </a:lnTo>
                  <a:lnTo>
                    <a:pt x="480" y="81"/>
                  </a:lnTo>
                  <a:lnTo>
                    <a:pt x="480" y="79"/>
                  </a:lnTo>
                  <a:lnTo>
                    <a:pt x="480" y="75"/>
                  </a:lnTo>
                  <a:lnTo>
                    <a:pt x="480" y="73"/>
                  </a:lnTo>
                  <a:lnTo>
                    <a:pt x="480" y="73"/>
                  </a:lnTo>
                  <a:lnTo>
                    <a:pt x="480" y="73"/>
                  </a:lnTo>
                  <a:lnTo>
                    <a:pt x="478" y="73"/>
                  </a:lnTo>
                  <a:lnTo>
                    <a:pt x="478" y="73"/>
                  </a:lnTo>
                  <a:lnTo>
                    <a:pt x="476" y="73"/>
                  </a:lnTo>
                  <a:lnTo>
                    <a:pt x="475" y="75"/>
                  </a:lnTo>
                  <a:lnTo>
                    <a:pt x="473" y="73"/>
                  </a:lnTo>
                  <a:lnTo>
                    <a:pt x="471" y="73"/>
                  </a:lnTo>
                  <a:lnTo>
                    <a:pt x="471" y="73"/>
                  </a:lnTo>
                  <a:lnTo>
                    <a:pt x="471" y="73"/>
                  </a:lnTo>
                  <a:lnTo>
                    <a:pt x="469" y="73"/>
                  </a:lnTo>
                  <a:lnTo>
                    <a:pt x="469" y="73"/>
                  </a:lnTo>
                  <a:lnTo>
                    <a:pt x="469" y="73"/>
                  </a:lnTo>
                  <a:lnTo>
                    <a:pt x="469" y="73"/>
                  </a:lnTo>
                  <a:lnTo>
                    <a:pt x="469" y="70"/>
                  </a:lnTo>
                  <a:lnTo>
                    <a:pt x="467" y="66"/>
                  </a:lnTo>
                  <a:lnTo>
                    <a:pt x="467" y="66"/>
                  </a:lnTo>
                  <a:lnTo>
                    <a:pt x="467" y="64"/>
                  </a:lnTo>
                  <a:lnTo>
                    <a:pt x="467" y="64"/>
                  </a:lnTo>
                  <a:lnTo>
                    <a:pt x="465" y="62"/>
                  </a:lnTo>
                  <a:lnTo>
                    <a:pt x="465" y="62"/>
                  </a:lnTo>
                  <a:lnTo>
                    <a:pt x="462" y="64"/>
                  </a:lnTo>
                  <a:lnTo>
                    <a:pt x="460" y="64"/>
                  </a:lnTo>
                  <a:lnTo>
                    <a:pt x="460" y="64"/>
                  </a:lnTo>
                  <a:lnTo>
                    <a:pt x="458" y="64"/>
                  </a:lnTo>
                  <a:lnTo>
                    <a:pt x="458" y="62"/>
                  </a:lnTo>
                  <a:lnTo>
                    <a:pt x="455" y="64"/>
                  </a:lnTo>
                  <a:lnTo>
                    <a:pt x="451" y="62"/>
                  </a:lnTo>
                  <a:lnTo>
                    <a:pt x="451" y="61"/>
                  </a:lnTo>
                  <a:lnTo>
                    <a:pt x="449" y="61"/>
                  </a:lnTo>
                  <a:lnTo>
                    <a:pt x="447" y="61"/>
                  </a:lnTo>
                  <a:lnTo>
                    <a:pt x="447" y="61"/>
                  </a:lnTo>
                  <a:lnTo>
                    <a:pt x="445" y="61"/>
                  </a:lnTo>
                  <a:lnTo>
                    <a:pt x="444" y="61"/>
                  </a:lnTo>
                  <a:lnTo>
                    <a:pt x="442" y="59"/>
                  </a:lnTo>
                  <a:lnTo>
                    <a:pt x="442" y="59"/>
                  </a:lnTo>
                  <a:lnTo>
                    <a:pt x="440" y="57"/>
                  </a:lnTo>
                  <a:lnTo>
                    <a:pt x="440" y="55"/>
                  </a:lnTo>
                  <a:lnTo>
                    <a:pt x="440" y="55"/>
                  </a:lnTo>
                  <a:lnTo>
                    <a:pt x="440" y="55"/>
                  </a:lnTo>
                  <a:lnTo>
                    <a:pt x="440" y="53"/>
                  </a:lnTo>
                  <a:lnTo>
                    <a:pt x="438" y="50"/>
                  </a:lnTo>
                  <a:lnTo>
                    <a:pt x="438" y="50"/>
                  </a:lnTo>
                  <a:lnTo>
                    <a:pt x="438" y="48"/>
                  </a:lnTo>
                  <a:lnTo>
                    <a:pt x="436" y="48"/>
                  </a:lnTo>
                  <a:lnTo>
                    <a:pt x="436" y="48"/>
                  </a:lnTo>
                  <a:lnTo>
                    <a:pt x="433" y="48"/>
                  </a:lnTo>
                  <a:lnTo>
                    <a:pt x="429" y="48"/>
                  </a:lnTo>
                  <a:lnTo>
                    <a:pt x="425" y="50"/>
                  </a:lnTo>
                  <a:lnTo>
                    <a:pt x="423" y="50"/>
                  </a:lnTo>
                  <a:lnTo>
                    <a:pt x="423" y="50"/>
                  </a:lnTo>
                  <a:lnTo>
                    <a:pt x="420" y="51"/>
                  </a:lnTo>
                  <a:lnTo>
                    <a:pt x="418" y="51"/>
                  </a:lnTo>
                  <a:lnTo>
                    <a:pt x="418" y="51"/>
                  </a:lnTo>
                  <a:lnTo>
                    <a:pt x="416" y="51"/>
                  </a:lnTo>
                  <a:lnTo>
                    <a:pt x="416" y="53"/>
                  </a:lnTo>
                  <a:lnTo>
                    <a:pt x="416" y="55"/>
                  </a:lnTo>
                  <a:lnTo>
                    <a:pt x="416" y="59"/>
                  </a:lnTo>
                  <a:lnTo>
                    <a:pt x="416" y="61"/>
                  </a:lnTo>
                  <a:lnTo>
                    <a:pt x="420" y="64"/>
                  </a:lnTo>
                  <a:lnTo>
                    <a:pt x="420" y="64"/>
                  </a:lnTo>
                  <a:lnTo>
                    <a:pt x="418" y="66"/>
                  </a:lnTo>
                  <a:lnTo>
                    <a:pt x="416" y="66"/>
                  </a:lnTo>
                  <a:lnTo>
                    <a:pt x="414" y="66"/>
                  </a:lnTo>
                  <a:lnTo>
                    <a:pt x="411" y="68"/>
                  </a:lnTo>
                  <a:lnTo>
                    <a:pt x="411" y="68"/>
                  </a:lnTo>
                  <a:lnTo>
                    <a:pt x="409" y="64"/>
                  </a:lnTo>
                  <a:lnTo>
                    <a:pt x="407" y="61"/>
                  </a:lnTo>
                  <a:lnTo>
                    <a:pt x="402" y="53"/>
                  </a:lnTo>
                  <a:lnTo>
                    <a:pt x="400" y="53"/>
                  </a:lnTo>
                  <a:lnTo>
                    <a:pt x="400" y="51"/>
                  </a:lnTo>
                  <a:lnTo>
                    <a:pt x="402" y="50"/>
                  </a:lnTo>
                  <a:lnTo>
                    <a:pt x="402" y="48"/>
                  </a:lnTo>
                  <a:lnTo>
                    <a:pt x="402" y="46"/>
                  </a:lnTo>
                  <a:lnTo>
                    <a:pt x="398" y="42"/>
                  </a:lnTo>
                  <a:lnTo>
                    <a:pt x="396" y="42"/>
                  </a:lnTo>
                  <a:lnTo>
                    <a:pt x="396" y="42"/>
                  </a:lnTo>
                  <a:lnTo>
                    <a:pt x="387" y="44"/>
                  </a:lnTo>
                  <a:lnTo>
                    <a:pt x="385" y="44"/>
                  </a:lnTo>
                  <a:lnTo>
                    <a:pt x="383" y="46"/>
                  </a:lnTo>
                  <a:lnTo>
                    <a:pt x="381" y="44"/>
                  </a:lnTo>
                  <a:lnTo>
                    <a:pt x="380" y="44"/>
                  </a:lnTo>
                  <a:lnTo>
                    <a:pt x="380" y="42"/>
                  </a:lnTo>
                  <a:lnTo>
                    <a:pt x="380" y="40"/>
                  </a:lnTo>
                  <a:lnTo>
                    <a:pt x="380" y="39"/>
                  </a:lnTo>
                  <a:lnTo>
                    <a:pt x="380" y="39"/>
                  </a:lnTo>
                  <a:lnTo>
                    <a:pt x="381" y="39"/>
                  </a:lnTo>
                  <a:lnTo>
                    <a:pt x="385" y="37"/>
                  </a:lnTo>
                  <a:lnTo>
                    <a:pt x="385" y="37"/>
                  </a:lnTo>
                  <a:lnTo>
                    <a:pt x="385" y="37"/>
                  </a:lnTo>
                  <a:lnTo>
                    <a:pt x="385" y="37"/>
                  </a:lnTo>
                  <a:lnTo>
                    <a:pt x="385" y="35"/>
                  </a:lnTo>
                  <a:lnTo>
                    <a:pt x="385" y="33"/>
                  </a:lnTo>
                  <a:lnTo>
                    <a:pt x="385" y="33"/>
                  </a:lnTo>
                  <a:lnTo>
                    <a:pt x="383" y="31"/>
                  </a:lnTo>
                  <a:lnTo>
                    <a:pt x="383" y="31"/>
                  </a:lnTo>
                  <a:lnTo>
                    <a:pt x="381" y="31"/>
                  </a:lnTo>
                  <a:lnTo>
                    <a:pt x="380" y="33"/>
                  </a:lnTo>
                  <a:lnTo>
                    <a:pt x="376" y="33"/>
                  </a:lnTo>
                  <a:lnTo>
                    <a:pt x="367" y="29"/>
                  </a:lnTo>
                  <a:lnTo>
                    <a:pt x="360" y="26"/>
                  </a:lnTo>
                  <a:lnTo>
                    <a:pt x="358" y="26"/>
                  </a:lnTo>
                  <a:lnTo>
                    <a:pt x="358" y="26"/>
                  </a:lnTo>
                  <a:lnTo>
                    <a:pt x="358" y="26"/>
                  </a:lnTo>
                  <a:lnTo>
                    <a:pt x="358" y="24"/>
                  </a:lnTo>
                  <a:lnTo>
                    <a:pt x="345" y="26"/>
                  </a:lnTo>
                  <a:lnTo>
                    <a:pt x="341" y="26"/>
                  </a:lnTo>
                  <a:lnTo>
                    <a:pt x="338" y="26"/>
                  </a:lnTo>
                  <a:lnTo>
                    <a:pt x="334" y="26"/>
                  </a:lnTo>
                  <a:lnTo>
                    <a:pt x="332" y="26"/>
                  </a:lnTo>
                  <a:lnTo>
                    <a:pt x="328" y="28"/>
                  </a:lnTo>
                  <a:lnTo>
                    <a:pt x="327" y="28"/>
                  </a:lnTo>
                  <a:lnTo>
                    <a:pt x="325" y="29"/>
                  </a:lnTo>
                  <a:lnTo>
                    <a:pt x="323" y="29"/>
                  </a:lnTo>
                  <a:lnTo>
                    <a:pt x="321" y="31"/>
                  </a:lnTo>
                  <a:lnTo>
                    <a:pt x="319" y="31"/>
                  </a:lnTo>
                  <a:lnTo>
                    <a:pt x="319" y="31"/>
                  </a:lnTo>
                  <a:lnTo>
                    <a:pt x="317" y="33"/>
                  </a:lnTo>
                  <a:lnTo>
                    <a:pt x="316" y="35"/>
                  </a:lnTo>
                  <a:lnTo>
                    <a:pt x="316" y="35"/>
                  </a:lnTo>
                  <a:lnTo>
                    <a:pt x="316" y="35"/>
                  </a:lnTo>
                  <a:lnTo>
                    <a:pt x="316" y="39"/>
                  </a:lnTo>
                  <a:lnTo>
                    <a:pt x="316" y="40"/>
                  </a:lnTo>
                  <a:lnTo>
                    <a:pt x="310" y="42"/>
                  </a:lnTo>
                  <a:lnTo>
                    <a:pt x="307" y="44"/>
                  </a:lnTo>
                  <a:lnTo>
                    <a:pt x="307" y="44"/>
                  </a:lnTo>
                  <a:lnTo>
                    <a:pt x="305" y="44"/>
                  </a:lnTo>
                  <a:lnTo>
                    <a:pt x="305" y="44"/>
                  </a:lnTo>
                  <a:lnTo>
                    <a:pt x="303" y="44"/>
                  </a:lnTo>
                  <a:lnTo>
                    <a:pt x="301" y="44"/>
                  </a:lnTo>
                  <a:lnTo>
                    <a:pt x="301" y="44"/>
                  </a:lnTo>
                  <a:lnTo>
                    <a:pt x="299" y="46"/>
                  </a:lnTo>
                  <a:lnTo>
                    <a:pt x="296" y="46"/>
                  </a:lnTo>
                  <a:lnTo>
                    <a:pt x="294" y="46"/>
                  </a:lnTo>
                  <a:lnTo>
                    <a:pt x="290" y="48"/>
                  </a:lnTo>
                  <a:lnTo>
                    <a:pt x="288" y="46"/>
                  </a:lnTo>
                  <a:lnTo>
                    <a:pt x="288" y="46"/>
                  </a:lnTo>
                  <a:lnTo>
                    <a:pt x="288" y="46"/>
                  </a:lnTo>
                  <a:lnTo>
                    <a:pt x="286" y="44"/>
                  </a:lnTo>
                  <a:lnTo>
                    <a:pt x="286" y="42"/>
                  </a:lnTo>
                  <a:lnTo>
                    <a:pt x="286" y="42"/>
                  </a:lnTo>
                  <a:lnTo>
                    <a:pt x="286" y="40"/>
                  </a:lnTo>
                  <a:lnTo>
                    <a:pt x="286" y="37"/>
                  </a:lnTo>
                  <a:lnTo>
                    <a:pt x="285" y="35"/>
                  </a:lnTo>
                  <a:lnTo>
                    <a:pt x="283" y="33"/>
                  </a:lnTo>
                  <a:lnTo>
                    <a:pt x="283" y="33"/>
                  </a:lnTo>
                  <a:lnTo>
                    <a:pt x="281" y="33"/>
                  </a:lnTo>
                  <a:lnTo>
                    <a:pt x="274" y="33"/>
                  </a:lnTo>
                  <a:lnTo>
                    <a:pt x="272" y="33"/>
                  </a:lnTo>
                  <a:lnTo>
                    <a:pt x="257" y="33"/>
                  </a:lnTo>
                  <a:lnTo>
                    <a:pt x="254" y="33"/>
                  </a:lnTo>
                  <a:lnTo>
                    <a:pt x="250" y="33"/>
                  </a:lnTo>
                  <a:lnTo>
                    <a:pt x="250" y="33"/>
                  </a:lnTo>
                  <a:lnTo>
                    <a:pt x="248" y="33"/>
                  </a:lnTo>
                  <a:lnTo>
                    <a:pt x="248" y="31"/>
                  </a:lnTo>
                  <a:lnTo>
                    <a:pt x="248" y="29"/>
                  </a:lnTo>
                  <a:lnTo>
                    <a:pt x="246" y="28"/>
                  </a:lnTo>
                  <a:lnTo>
                    <a:pt x="243" y="28"/>
                  </a:lnTo>
                  <a:lnTo>
                    <a:pt x="241" y="28"/>
                  </a:lnTo>
                  <a:lnTo>
                    <a:pt x="235" y="28"/>
                  </a:lnTo>
                  <a:lnTo>
                    <a:pt x="235" y="28"/>
                  </a:lnTo>
                  <a:lnTo>
                    <a:pt x="233" y="28"/>
                  </a:lnTo>
                  <a:lnTo>
                    <a:pt x="233" y="29"/>
                  </a:lnTo>
                  <a:lnTo>
                    <a:pt x="232" y="29"/>
                  </a:lnTo>
                  <a:lnTo>
                    <a:pt x="232" y="29"/>
                  </a:lnTo>
                  <a:lnTo>
                    <a:pt x="226" y="29"/>
                  </a:lnTo>
                  <a:lnTo>
                    <a:pt x="224" y="29"/>
                  </a:lnTo>
                  <a:lnTo>
                    <a:pt x="224" y="29"/>
                  </a:lnTo>
                  <a:lnTo>
                    <a:pt x="224" y="29"/>
                  </a:lnTo>
                  <a:lnTo>
                    <a:pt x="222" y="29"/>
                  </a:lnTo>
                  <a:lnTo>
                    <a:pt x="221" y="29"/>
                  </a:lnTo>
                  <a:lnTo>
                    <a:pt x="219" y="28"/>
                  </a:lnTo>
                  <a:lnTo>
                    <a:pt x="215" y="26"/>
                  </a:lnTo>
                  <a:lnTo>
                    <a:pt x="213" y="26"/>
                  </a:lnTo>
                  <a:lnTo>
                    <a:pt x="213" y="24"/>
                  </a:lnTo>
                  <a:lnTo>
                    <a:pt x="212" y="24"/>
                  </a:lnTo>
                  <a:lnTo>
                    <a:pt x="210" y="22"/>
                  </a:lnTo>
                  <a:lnTo>
                    <a:pt x="210" y="20"/>
                  </a:lnTo>
                  <a:lnTo>
                    <a:pt x="210" y="19"/>
                  </a:lnTo>
                  <a:lnTo>
                    <a:pt x="210" y="17"/>
                  </a:lnTo>
                  <a:lnTo>
                    <a:pt x="210" y="15"/>
                  </a:lnTo>
                  <a:lnTo>
                    <a:pt x="202" y="15"/>
                  </a:lnTo>
                  <a:lnTo>
                    <a:pt x="197" y="13"/>
                  </a:lnTo>
                  <a:lnTo>
                    <a:pt x="188" y="4"/>
                  </a:lnTo>
                  <a:lnTo>
                    <a:pt x="182" y="2"/>
                  </a:lnTo>
                  <a:lnTo>
                    <a:pt x="177" y="6"/>
                  </a:lnTo>
                  <a:lnTo>
                    <a:pt x="173" y="13"/>
                  </a:lnTo>
                  <a:lnTo>
                    <a:pt x="164" y="15"/>
                  </a:lnTo>
                  <a:lnTo>
                    <a:pt x="159" y="13"/>
                  </a:lnTo>
                  <a:lnTo>
                    <a:pt x="155" y="6"/>
                  </a:lnTo>
                  <a:lnTo>
                    <a:pt x="157" y="4"/>
                  </a:lnTo>
                  <a:lnTo>
                    <a:pt x="162" y="0"/>
                  </a:lnTo>
                  <a:lnTo>
                    <a:pt x="162" y="0"/>
                  </a:lnTo>
                  <a:lnTo>
                    <a:pt x="160" y="0"/>
                  </a:lnTo>
                  <a:lnTo>
                    <a:pt x="67" y="9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0" y="19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2"/>
                  </a:lnTo>
                  <a:lnTo>
                    <a:pt x="0" y="24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1" y="28"/>
                  </a:lnTo>
                  <a:lnTo>
                    <a:pt x="3" y="28"/>
                  </a:lnTo>
                  <a:lnTo>
                    <a:pt x="3" y="29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5" y="37"/>
                  </a:lnTo>
                  <a:lnTo>
                    <a:pt x="5" y="39"/>
                  </a:lnTo>
                  <a:lnTo>
                    <a:pt x="5" y="39"/>
                  </a:lnTo>
                  <a:lnTo>
                    <a:pt x="5" y="39"/>
                  </a:lnTo>
                  <a:lnTo>
                    <a:pt x="5" y="40"/>
                  </a:lnTo>
                  <a:lnTo>
                    <a:pt x="7" y="42"/>
                  </a:lnTo>
                  <a:lnTo>
                    <a:pt x="7" y="44"/>
                  </a:lnTo>
                  <a:lnTo>
                    <a:pt x="9" y="44"/>
                  </a:lnTo>
                  <a:lnTo>
                    <a:pt x="7" y="46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8"/>
                  </a:lnTo>
                  <a:lnTo>
                    <a:pt x="9" y="50"/>
                  </a:lnTo>
                  <a:lnTo>
                    <a:pt x="11" y="50"/>
                  </a:lnTo>
                  <a:lnTo>
                    <a:pt x="11" y="50"/>
                  </a:lnTo>
                  <a:lnTo>
                    <a:pt x="11" y="51"/>
                  </a:lnTo>
                  <a:lnTo>
                    <a:pt x="11" y="51"/>
                  </a:lnTo>
                  <a:lnTo>
                    <a:pt x="11" y="53"/>
                  </a:lnTo>
                  <a:lnTo>
                    <a:pt x="11" y="53"/>
                  </a:lnTo>
                  <a:lnTo>
                    <a:pt x="12" y="53"/>
                  </a:lnTo>
                  <a:lnTo>
                    <a:pt x="12" y="53"/>
                  </a:lnTo>
                  <a:lnTo>
                    <a:pt x="12" y="55"/>
                  </a:lnTo>
                  <a:lnTo>
                    <a:pt x="12" y="57"/>
                  </a:lnTo>
                  <a:lnTo>
                    <a:pt x="12" y="57"/>
                  </a:lnTo>
                  <a:lnTo>
                    <a:pt x="12" y="59"/>
                  </a:lnTo>
                  <a:lnTo>
                    <a:pt x="11" y="59"/>
                  </a:lnTo>
                  <a:lnTo>
                    <a:pt x="12" y="61"/>
                  </a:lnTo>
                  <a:lnTo>
                    <a:pt x="11" y="61"/>
                  </a:lnTo>
                  <a:lnTo>
                    <a:pt x="11" y="61"/>
                  </a:lnTo>
                  <a:lnTo>
                    <a:pt x="11" y="61"/>
                  </a:lnTo>
                  <a:lnTo>
                    <a:pt x="11" y="61"/>
                  </a:lnTo>
                  <a:lnTo>
                    <a:pt x="11" y="61"/>
                  </a:lnTo>
                  <a:lnTo>
                    <a:pt x="11" y="62"/>
                  </a:lnTo>
                  <a:lnTo>
                    <a:pt x="11" y="62"/>
                  </a:lnTo>
                  <a:lnTo>
                    <a:pt x="11" y="62"/>
                  </a:lnTo>
                  <a:lnTo>
                    <a:pt x="9" y="62"/>
                  </a:lnTo>
                  <a:lnTo>
                    <a:pt x="9" y="62"/>
                  </a:lnTo>
                  <a:lnTo>
                    <a:pt x="11" y="64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9" y="68"/>
                  </a:lnTo>
                  <a:lnTo>
                    <a:pt x="9" y="68"/>
                  </a:lnTo>
                  <a:lnTo>
                    <a:pt x="9" y="68"/>
                  </a:lnTo>
                  <a:lnTo>
                    <a:pt x="9" y="70"/>
                  </a:lnTo>
                  <a:lnTo>
                    <a:pt x="9" y="70"/>
                  </a:lnTo>
                  <a:lnTo>
                    <a:pt x="9" y="70"/>
                  </a:lnTo>
                  <a:lnTo>
                    <a:pt x="9" y="71"/>
                  </a:lnTo>
                  <a:lnTo>
                    <a:pt x="9" y="71"/>
                  </a:lnTo>
                  <a:lnTo>
                    <a:pt x="9" y="71"/>
                  </a:lnTo>
                  <a:lnTo>
                    <a:pt x="11" y="71"/>
                  </a:lnTo>
                  <a:lnTo>
                    <a:pt x="11" y="73"/>
                  </a:lnTo>
                  <a:lnTo>
                    <a:pt x="11" y="73"/>
                  </a:lnTo>
                  <a:lnTo>
                    <a:pt x="11" y="73"/>
                  </a:lnTo>
                  <a:lnTo>
                    <a:pt x="11" y="73"/>
                  </a:lnTo>
                  <a:lnTo>
                    <a:pt x="11" y="73"/>
                  </a:lnTo>
                  <a:lnTo>
                    <a:pt x="11" y="75"/>
                  </a:lnTo>
                  <a:lnTo>
                    <a:pt x="11" y="75"/>
                  </a:lnTo>
                  <a:lnTo>
                    <a:pt x="11" y="75"/>
                  </a:lnTo>
                  <a:lnTo>
                    <a:pt x="11" y="75"/>
                  </a:lnTo>
                  <a:lnTo>
                    <a:pt x="12" y="77"/>
                  </a:lnTo>
                  <a:lnTo>
                    <a:pt x="12" y="79"/>
                  </a:lnTo>
                  <a:lnTo>
                    <a:pt x="11" y="77"/>
                  </a:lnTo>
                  <a:lnTo>
                    <a:pt x="11" y="79"/>
                  </a:lnTo>
                  <a:lnTo>
                    <a:pt x="11" y="79"/>
                  </a:lnTo>
                  <a:lnTo>
                    <a:pt x="11" y="81"/>
                  </a:lnTo>
                  <a:lnTo>
                    <a:pt x="11" y="81"/>
                  </a:lnTo>
                  <a:lnTo>
                    <a:pt x="12" y="81"/>
                  </a:lnTo>
                  <a:lnTo>
                    <a:pt x="12" y="82"/>
                  </a:lnTo>
                  <a:lnTo>
                    <a:pt x="11" y="82"/>
                  </a:lnTo>
                  <a:lnTo>
                    <a:pt x="11" y="84"/>
                  </a:lnTo>
                  <a:lnTo>
                    <a:pt x="12" y="84"/>
                  </a:lnTo>
                  <a:lnTo>
                    <a:pt x="12" y="86"/>
                  </a:lnTo>
                  <a:lnTo>
                    <a:pt x="12" y="86"/>
                  </a:lnTo>
                  <a:lnTo>
                    <a:pt x="12" y="86"/>
                  </a:lnTo>
                  <a:lnTo>
                    <a:pt x="12" y="86"/>
                  </a:lnTo>
                  <a:lnTo>
                    <a:pt x="11" y="86"/>
                  </a:lnTo>
                  <a:lnTo>
                    <a:pt x="11" y="86"/>
                  </a:lnTo>
                  <a:lnTo>
                    <a:pt x="12" y="88"/>
                  </a:lnTo>
                  <a:lnTo>
                    <a:pt x="12" y="88"/>
                  </a:lnTo>
                  <a:lnTo>
                    <a:pt x="12" y="88"/>
                  </a:lnTo>
                  <a:lnTo>
                    <a:pt x="12" y="90"/>
                  </a:lnTo>
                  <a:lnTo>
                    <a:pt x="11" y="90"/>
                  </a:lnTo>
                  <a:lnTo>
                    <a:pt x="11" y="90"/>
                  </a:lnTo>
                  <a:lnTo>
                    <a:pt x="11" y="92"/>
                  </a:lnTo>
                  <a:lnTo>
                    <a:pt x="12" y="90"/>
                  </a:lnTo>
                  <a:lnTo>
                    <a:pt x="12" y="90"/>
                  </a:lnTo>
                  <a:lnTo>
                    <a:pt x="12" y="92"/>
                  </a:lnTo>
                  <a:lnTo>
                    <a:pt x="11" y="92"/>
                  </a:lnTo>
                  <a:lnTo>
                    <a:pt x="11" y="93"/>
                  </a:lnTo>
                  <a:lnTo>
                    <a:pt x="12" y="93"/>
                  </a:lnTo>
                  <a:lnTo>
                    <a:pt x="12" y="93"/>
                  </a:lnTo>
                  <a:lnTo>
                    <a:pt x="12" y="93"/>
                  </a:lnTo>
                  <a:lnTo>
                    <a:pt x="12" y="93"/>
                  </a:lnTo>
                  <a:lnTo>
                    <a:pt x="12" y="93"/>
                  </a:lnTo>
                  <a:lnTo>
                    <a:pt x="12" y="95"/>
                  </a:lnTo>
                  <a:lnTo>
                    <a:pt x="14" y="95"/>
                  </a:lnTo>
                  <a:lnTo>
                    <a:pt x="12" y="97"/>
                  </a:lnTo>
                  <a:lnTo>
                    <a:pt x="12" y="97"/>
                  </a:lnTo>
                  <a:lnTo>
                    <a:pt x="14" y="99"/>
                  </a:lnTo>
                  <a:lnTo>
                    <a:pt x="14" y="99"/>
                  </a:lnTo>
                  <a:lnTo>
                    <a:pt x="14" y="99"/>
                  </a:lnTo>
                  <a:lnTo>
                    <a:pt x="14" y="99"/>
                  </a:lnTo>
                  <a:lnTo>
                    <a:pt x="14" y="101"/>
                  </a:lnTo>
                  <a:lnTo>
                    <a:pt x="16" y="101"/>
                  </a:lnTo>
                  <a:lnTo>
                    <a:pt x="14" y="101"/>
                  </a:lnTo>
                  <a:lnTo>
                    <a:pt x="14" y="103"/>
                  </a:lnTo>
                  <a:lnTo>
                    <a:pt x="14" y="103"/>
                  </a:lnTo>
                  <a:lnTo>
                    <a:pt x="14" y="103"/>
                  </a:lnTo>
                  <a:lnTo>
                    <a:pt x="14" y="104"/>
                  </a:lnTo>
                  <a:lnTo>
                    <a:pt x="14" y="104"/>
                  </a:lnTo>
                  <a:lnTo>
                    <a:pt x="14" y="106"/>
                  </a:lnTo>
                  <a:lnTo>
                    <a:pt x="14" y="106"/>
                  </a:lnTo>
                  <a:lnTo>
                    <a:pt x="14" y="106"/>
                  </a:lnTo>
                  <a:lnTo>
                    <a:pt x="14" y="108"/>
                  </a:lnTo>
                  <a:lnTo>
                    <a:pt x="14" y="110"/>
                  </a:lnTo>
                  <a:lnTo>
                    <a:pt x="14" y="110"/>
                  </a:lnTo>
                  <a:lnTo>
                    <a:pt x="14" y="110"/>
                  </a:lnTo>
                  <a:lnTo>
                    <a:pt x="14" y="110"/>
                  </a:lnTo>
                  <a:lnTo>
                    <a:pt x="16" y="112"/>
                  </a:lnTo>
                  <a:lnTo>
                    <a:pt x="16" y="112"/>
                  </a:lnTo>
                  <a:lnTo>
                    <a:pt x="16" y="112"/>
                  </a:lnTo>
                  <a:lnTo>
                    <a:pt x="14" y="114"/>
                  </a:lnTo>
                  <a:lnTo>
                    <a:pt x="14" y="114"/>
                  </a:lnTo>
                  <a:lnTo>
                    <a:pt x="14" y="115"/>
                  </a:lnTo>
                  <a:lnTo>
                    <a:pt x="14" y="117"/>
                  </a:lnTo>
                  <a:lnTo>
                    <a:pt x="14" y="117"/>
                  </a:lnTo>
                  <a:lnTo>
                    <a:pt x="16" y="117"/>
                  </a:lnTo>
                  <a:lnTo>
                    <a:pt x="16" y="119"/>
                  </a:lnTo>
                  <a:lnTo>
                    <a:pt x="14" y="119"/>
                  </a:lnTo>
                  <a:lnTo>
                    <a:pt x="16" y="119"/>
                  </a:lnTo>
                  <a:lnTo>
                    <a:pt x="16" y="121"/>
                  </a:lnTo>
                  <a:lnTo>
                    <a:pt x="16" y="123"/>
                  </a:lnTo>
                  <a:lnTo>
                    <a:pt x="16" y="123"/>
                  </a:lnTo>
                  <a:lnTo>
                    <a:pt x="16" y="124"/>
                  </a:lnTo>
                  <a:lnTo>
                    <a:pt x="16" y="124"/>
                  </a:lnTo>
                  <a:lnTo>
                    <a:pt x="18" y="124"/>
                  </a:lnTo>
                  <a:lnTo>
                    <a:pt x="18" y="124"/>
                  </a:lnTo>
                  <a:lnTo>
                    <a:pt x="20" y="128"/>
                  </a:lnTo>
                  <a:lnTo>
                    <a:pt x="21" y="132"/>
                  </a:lnTo>
                  <a:lnTo>
                    <a:pt x="21" y="132"/>
                  </a:lnTo>
                  <a:lnTo>
                    <a:pt x="21" y="134"/>
                  </a:lnTo>
                  <a:lnTo>
                    <a:pt x="21" y="135"/>
                  </a:lnTo>
                  <a:lnTo>
                    <a:pt x="21" y="135"/>
                  </a:lnTo>
                  <a:lnTo>
                    <a:pt x="23" y="137"/>
                  </a:lnTo>
                  <a:lnTo>
                    <a:pt x="23" y="137"/>
                  </a:lnTo>
                  <a:lnTo>
                    <a:pt x="23" y="139"/>
                  </a:lnTo>
                  <a:lnTo>
                    <a:pt x="23" y="143"/>
                  </a:lnTo>
                  <a:lnTo>
                    <a:pt x="23" y="143"/>
                  </a:lnTo>
                  <a:lnTo>
                    <a:pt x="25" y="145"/>
                  </a:lnTo>
                  <a:lnTo>
                    <a:pt x="27" y="145"/>
                  </a:lnTo>
                  <a:lnTo>
                    <a:pt x="27" y="146"/>
                  </a:lnTo>
                  <a:lnTo>
                    <a:pt x="27" y="150"/>
                  </a:lnTo>
                  <a:lnTo>
                    <a:pt x="27" y="150"/>
                  </a:lnTo>
                  <a:lnTo>
                    <a:pt x="27" y="152"/>
                  </a:lnTo>
                  <a:lnTo>
                    <a:pt x="27" y="152"/>
                  </a:lnTo>
                  <a:lnTo>
                    <a:pt x="29" y="154"/>
                  </a:lnTo>
                  <a:lnTo>
                    <a:pt x="31" y="156"/>
                  </a:lnTo>
                  <a:lnTo>
                    <a:pt x="31" y="157"/>
                  </a:lnTo>
                  <a:lnTo>
                    <a:pt x="31" y="161"/>
                  </a:lnTo>
                  <a:lnTo>
                    <a:pt x="31" y="161"/>
                  </a:lnTo>
                  <a:lnTo>
                    <a:pt x="32" y="161"/>
                  </a:lnTo>
                  <a:lnTo>
                    <a:pt x="32" y="161"/>
                  </a:lnTo>
                  <a:lnTo>
                    <a:pt x="34" y="163"/>
                  </a:lnTo>
                  <a:lnTo>
                    <a:pt x="36" y="165"/>
                  </a:lnTo>
                  <a:lnTo>
                    <a:pt x="38" y="170"/>
                  </a:lnTo>
                  <a:lnTo>
                    <a:pt x="38" y="170"/>
                  </a:lnTo>
                  <a:lnTo>
                    <a:pt x="40" y="174"/>
                  </a:lnTo>
                  <a:lnTo>
                    <a:pt x="40" y="174"/>
                  </a:lnTo>
                  <a:lnTo>
                    <a:pt x="40" y="176"/>
                  </a:lnTo>
                  <a:lnTo>
                    <a:pt x="42" y="177"/>
                  </a:lnTo>
                  <a:lnTo>
                    <a:pt x="42" y="179"/>
                  </a:lnTo>
                  <a:lnTo>
                    <a:pt x="42" y="181"/>
                  </a:lnTo>
                  <a:lnTo>
                    <a:pt x="43" y="183"/>
                  </a:lnTo>
                  <a:lnTo>
                    <a:pt x="43" y="185"/>
                  </a:lnTo>
                  <a:lnTo>
                    <a:pt x="43" y="185"/>
                  </a:lnTo>
                  <a:lnTo>
                    <a:pt x="43" y="190"/>
                  </a:lnTo>
                  <a:lnTo>
                    <a:pt x="45" y="192"/>
                  </a:lnTo>
                  <a:lnTo>
                    <a:pt x="45" y="192"/>
                  </a:lnTo>
                  <a:lnTo>
                    <a:pt x="43" y="194"/>
                  </a:lnTo>
                  <a:lnTo>
                    <a:pt x="43" y="194"/>
                  </a:lnTo>
                  <a:lnTo>
                    <a:pt x="43" y="196"/>
                  </a:lnTo>
                  <a:lnTo>
                    <a:pt x="45" y="196"/>
                  </a:lnTo>
                  <a:lnTo>
                    <a:pt x="45" y="196"/>
                  </a:lnTo>
                  <a:lnTo>
                    <a:pt x="45" y="198"/>
                  </a:lnTo>
                  <a:lnTo>
                    <a:pt x="45" y="198"/>
                  </a:lnTo>
                  <a:lnTo>
                    <a:pt x="45" y="198"/>
                  </a:lnTo>
                  <a:lnTo>
                    <a:pt x="45" y="199"/>
                  </a:lnTo>
                  <a:lnTo>
                    <a:pt x="45" y="199"/>
                  </a:lnTo>
                  <a:lnTo>
                    <a:pt x="45" y="201"/>
                  </a:lnTo>
                  <a:lnTo>
                    <a:pt x="45" y="201"/>
                  </a:lnTo>
                  <a:lnTo>
                    <a:pt x="45" y="203"/>
                  </a:lnTo>
                  <a:lnTo>
                    <a:pt x="45" y="207"/>
                  </a:lnTo>
                  <a:lnTo>
                    <a:pt x="45" y="207"/>
                  </a:lnTo>
                  <a:lnTo>
                    <a:pt x="45" y="209"/>
                  </a:lnTo>
                  <a:lnTo>
                    <a:pt x="45" y="209"/>
                  </a:lnTo>
                  <a:lnTo>
                    <a:pt x="47" y="212"/>
                  </a:lnTo>
                  <a:lnTo>
                    <a:pt x="47" y="214"/>
                  </a:lnTo>
                  <a:lnTo>
                    <a:pt x="47" y="214"/>
                  </a:lnTo>
                  <a:lnTo>
                    <a:pt x="49" y="220"/>
                  </a:lnTo>
                  <a:lnTo>
                    <a:pt x="49" y="220"/>
                  </a:lnTo>
                  <a:lnTo>
                    <a:pt x="47" y="221"/>
                  </a:lnTo>
                  <a:lnTo>
                    <a:pt x="49" y="221"/>
                  </a:lnTo>
                  <a:lnTo>
                    <a:pt x="49" y="223"/>
                  </a:lnTo>
                  <a:lnTo>
                    <a:pt x="49" y="223"/>
                  </a:lnTo>
                  <a:lnTo>
                    <a:pt x="49" y="225"/>
                  </a:lnTo>
                  <a:lnTo>
                    <a:pt x="49" y="229"/>
                  </a:lnTo>
                  <a:lnTo>
                    <a:pt x="49" y="229"/>
                  </a:lnTo>
                  <a:lnTo>
                    <a:pt x="49" y="230"/>
                  </a:lnTo>
                  <a:lnTo>
                    <a:pt x="49" y="232"/>
                  </a:lnTo>
                  <a:lnTo>
                    <a:pt x="49" y="232"/>
                  </a:lnTo>
                  <a:lnTo>
                    <a:pt x="49" y="232"/>
                  </a:lnTo>
                  <a:lnTo>
                    <a:pt x="49" y="234"/>
                  </a:lnTo>
                  <a:lnTo>
                    <a:pt x="49" y="234"/>
                  </a:lnTo>
                  <a:lnTo>
                    <a:pt x="51" y="236"/>
                  </a:lnTo>
                  <a:lnTo>
                    <a:pt x="51" y="238"/>
                  </a:lnTo>
                  <a:lnTo>
                    <a:pt x="51" y="238"/>
                  </a:lnTo>
                  <a:lnTo>
                    <a:pt x="49" y="240"/>
                  </a:lnTo>
                  <a:lnTo>
                    <a:pt x="49" y="240"/>
                  </a:lnTo>
                  <a:lnTo>
                    <a:pt x="51" y="241"/>
                  </a:lnTo>
                  <a:lnTo>
                    <a:pt x="51" y="241"/>
                  </a:lnTo>
                  <a:lnTo>
                    <a:pt x="51" y="243"/>
                  </a:lnTo>
                  <a:lnTo>
                    <a:pt x="51" y="245"/>
                  </a:lnTo>
                  <a:lnTo>
                    <a:pt x="53" y="245"/>
                  </a:lnTo>
                  <a:lnTo>
                    <a:pt x="53" y="249"/>
                  </a:lnTo>
                  <a:lnTo>
                    <a:pt x="51" y="251"/>
                  </a:lnTo>
                  <a:lnTo>
                    <a:pt x="53" y="252"/>
                  </a:lnTo>
                  <a:lnTo>
                    <a:pt x="53" y="252"/>
                  </a:lnTo>
                  <a:lnTo>
                    <a:pt x="51" y="256"/>
                  </a:lnTo>
                  <a:lnTo>
                    <a:pt x="51" y="256"/>
                  </a:lnTo>
                  <a:lnTo>
                    <a:pt x="53" y="258"/>
                  </a:lnTo>
                  <a:lnTo>
                    <a:pt x="53" y="258"/>
                  </a:lnTo>
                  <a:lnTo>
                    <a:pt x="53" y="260"/>
                  </a:lnTo>
                  <a:lnTo>
                    <a:pt x="53" y="260"/>
                  </a:lnTo>
                  <a:lnTo>
                    <a:pt x="53" y="262"/>
                  </a:lnTo>
                  <a:lnTo>
                    <a:pt x="53" y="262"/>
                  </a:lnTo>
                  <a:lnTo>
                    <a:pt x="54" y="263"/>
                  </a:lnTo>
                  <a:lnTo>
                    <a:pt x="54" y="263"/>
                  </a:lnTo>
                  <a:lnTo>
                    <a:pt x="54" y="262"/>
                  </a:lnTo>
                  <a:lnTo>
                    <a:pt x="54" y="263"/>
                  </a:lnTo>
                  <a:lnTo>
                    <a:pt x="56" y="263"/>
                  </a:lnTo>
                  <a:lnTo>
                    <a:pt x="54" y="265"/>
                  </a:lnTo>
                  <a:lnTo>
                    <a:pt x="56" y="265"/>
                  </a:lnTo>
                  <a:lnTo>
                    <a:pt x="56" y="265"/>
                  </a:lnTo>
                  <a:lnTo>
                    <a:pt x="56" y="265"/>
                  </a:lnTo>
                  <a:lnTo>
                    <a:pt x="56" y="267"/>
                  </a:lnTo>
                  <a:lnTo>
                    <a:pt x="56" y="267"/>
                  </a:lnTo>
                  <a:lnTo>
                    <a:pt x="56" y="267"/>
                  </a:lnTo>
                  <a:lnTo>
                    <a:pt x="58" y="267"/>
                  </a:lnTo>
                  <a:lnTo>
                    <a:pt x="58" y="267"/>
                  </a:lnTo>
                  <a:lnTo>
                    <a:pt x="58" y="267"/>
                  </a:lnTo>
                  <a:lnTo>
                    <a:pt x="58" y="267"/>
                  </a:lnTo>
                  <a:lnTo>
                    <a:pt x="58" y="269"/>
                  </a:lnTo>
                  <a:lnTo>
                    <a:pt x="58" y="269"/>
                  </a:lnTo>
                  <a:lnTo>
                    <a:pt x="58" y="271"/>
                  </a:lnTo>
                  <a:lnTo>
                    <a:pt x="58" y="271"/>
                  </a:lnTo>
                  <a:lnTo>
                    <a:pt x="58" y="273"/>
                  </a:lnTo>
                  <a:lnTo>
                    <a:pt x="58" y="274"/>
                  </a:lnTo>
                  <a:lnTo>
                    <a:pt x="58" y="278"/>
                  </a:lnTo>
                  <a:lnTo>
                    <a:pt x="58" y="278"/>
                  </a:lnTo>
                  <a:lnTo>
                    <a:pt x="58" y="280"/>
                  </a:lnTo>
                  <a:lnTo>
                    <a:pt x="56" y="282"/>
                  </a:lnTo>
                  <a:lnTo>
                    <a:pt x="58" y="283"/>
                  </a:lnTo>
                  <a:lnTo>
                    <a:pt x="58" y="287"/>
                  </a:lnTo>
                  <a:lnTo>
                    <a:pt x="58" y="289"/>
                  </a:lnTo>
                  <a:lnTo>
                    <a:pt x="58" y="293"/>
                  </a:lnTo>
                  <a:lnTo>
                    <a:pt x="60" y="293"/>
                  </a:lnTo>
                  <a:lnTo>
                    <a:pt x="58" y="296"/>
                  </a:lnTo>
                  <a:lnTo>
                    <a:pt x="58" y="300"/>
                  </a:lnTo>
                  <a:lnTo>
                    <a:pt x="58" y="302"/>
                  </a:lnTo>
                  <a:lnTo>
                    <a:pt x="60" y="304"/>
                  </a:lnTo>
                  <a:lnTo>
                    <a:pt x="60" y="304"/>
                  </a:lnTo>
                  <a:lnTo>
                    <a:pt x="60" y="305"/>
                  </a:lnTo>
                  <a:lnTo>
                    <a:pt x="62" y="305"/>
                  </a:lnTo>
                  <a:lnTo>
                    <a:pt x="62" y="307"/>
                  </a:lnTo>
                  <a:lnTo>
                    <a:pt x="62" y="307"/>
                  </a:lnTo>
                  <a:lnTo>
                    <a:pt x="64" y="309"/>
                  </a:lnTo>
                  <a:lnTo>
                    <a:pt x="64" y="311"/>
                  </a:lnTo>
                  <a:lnTo>
                    <a:pt x="64" y="315"/>
                  </a:lnTo>
                  <a:lnTo>
                    <a:pt x="65" y="316"/>
                  </a:lnTo>
                  <a:lnTo>
                    <a:pt x="65" y="320"/>
                  </a:lnTo>
                  <a:lnTo>
                    <a:pt x="65" y="322"/>
                  </a:lnTo>
                  <a:lnTo>
                    <a:pt x="65" y="322"/>
                  </a:lnTo>
                  <a:lnTo>
                    <a:pt x="65" y="322"/>
                  </a:lnTo>
                  <a:lnTo>
                    <a:pt x="67" y="324"/>
                  </a:lnTo>
                  <a:lnTo>
                    <a:pt x="67" y="324"/>
                  </a:lnTo>
                  <a:lnTo>
                    <a:pt x="67" y="327"/>
                  </a:lnTo>
                  <a:lnTo>
                    <a:pt x="69" y="327"/>
                  </a:lnTo>
                  <a:lnTo>
                    <a:pt x="71" y="331"/>
                  </a:lnTo>
                  <a:lnTo>
                    <a:pt x="74" y="336"/>
                  </a:lnTo>
                  <a:lnTo>
                    <a:pt x="76" y="336"/>
                  </a:lnTo>
                  <a:lnTo>
                    <a:pt x="78" y="338"/>
                  </a:lnTo>
                  <a:lnTo>
                    <a:pt x="78" y="340"/>
                  </a:lnTo>
                  <a:lnTo>
                    <a:pt x="78" y="340"/>
                  </a:lnTo>
                  <a:lnTo>
                    <a:pt x="80" y="340"/>
                  </a:lnTo>
                  <a:lnTo>
                    <a:pt x="80" y="342"/>
                  </a:lnTo>
                  <a:lnTo>
                    <a:pt x="78" y="344"/>
                  </a:lnTo>
                  <a:lnTo>
                    <a:pt x="80" y="347"/>
                  </a:lnTo>
                  <a:lnTo>
                    <a:pt x="80" y="347"/>
                  </a:lnTo>
                  <a:lnTo>
                    <a:pt x="80" y="349"/>
                  </a:lnTo>
                  <a:lnTo>
                    <a:pt x="80" y="349"/>
                  </a:lnTo>
                  <a:lnTo>
                    <a:pt x="80" y="353"/>
                  </a:lnTo>
                  <a:lnTo>
                    <a:pt x="82" y="353"/>
                  </a:lnTo>
                  <a:lnTo>
                    <a:pt x="82" y="355"/>
                  </a:lnTo>
                  <a:lnTo>
                    <a:pt x="82" y="357"/>
                  </a:lnTo>
                  <a:lnTo>
                    <a:pt x="82" y="358"/>
                  </a:lnTo>
                  <a:lnTo>
                    <a:pt x="82" y="358"/>
                  </a:lnTo>
                  <a:lnTo>
                    <a:pt x="84" y="366"/>
                  </a:lnTo>
                  <a:lnTo>
                    <a:pt x="85" y="366"/>
                  </a:lnTo>
                  <a:lnTo>
                    <a:pt x="85" y="368"/>
                  </a:lnTo>
                  <a:lnTo>
                    <a:pt x="85" y="369"/>
                  </a:lnTo>
                  <a:lnTo>
                    <a:pt x="84" y="373"/>
                  </a:lnTo>
                  <a:lnTo>
                    <a:pt x="84" y="375"/>
                  </a:lnTo>
                  <a:lnTo>
                    <a:pt x="84" y="375"/>
                  </a:lnTo>
                  <a:lnTo>
                    <a:pt x="84" y="377"/>
                  </a:lnTo>
                  <a:lnTo>
                    <a:pt x="84" y="377"/>
                  </a:lnTo>
                  <a:lnTo>
                    <a:pt x="85" y="384"/>
                  </a:lnTo>
                  <a:lnTo>
                    <a:pt x="87" y="386"/>
                  </a:lnTo>
                  <a:lnTo>
                    <a:pt x="85" y="388"/>
                  </a:lnTo>
                  <a:lnTo>
                    <a:pt x="85" y="391"/>
                  </a:lnTo>
                  <a:lnTo>
                    <a:pt x="85" y="395"/>
                  </a:lnTo>
                  <a:lnTo>
                    <a:pt x="85" y="399"/>
                  </a:lnTo>
                  <a:lnTo>
                    <a:pt x="85" y="402"/>
                  </a:lnTo>
                  <a:lnTo>
                    <a:pt x="84" y="404"/>
                  </a:lnTo>
                  <a:lnTo>
                    <a:pt x="84" y="406"/>
                  </a:lnTo>
                  <a:lnTo>
                    <a:pt x="84" y="408"/>
                  </a:lnTo>
                  <a:lnTo>
                    <a:pt x="82" y="410"/>
                  </a:lnTo>
                  <a:lnTo>
                    <a:pt x="80" y="411"/>
                  </a:lnTo>
                  <a:lnTo>
                    <a:pt x="78" y="415"/>
                  </a:lnTo>
                  <a:lnTo>
                    <a:pt x="76" y="415"/>
                  </a:lnTo>
                  <a:lnTo>
                    <a:pt x="71" y="422"/>
                  </a:lnTo>
                  <a:lnTo>
                    <a:pt x="69" y="422"/>
                  </a:lnTo>
                  <a:lnTo>
                    <a:pt x="67" y="424"/>
                  </a:lnTo>
                  <a:lnTo>
                    <a:pt x="65" y="424"/>
                  </a:lnTo>
                  <a:lnTo>
                    <a:pt x="65" y="426"/>
                  </a:lnTo>
                  <a:lnTo>
                    <a:pt x="65" y="428"/>
                  </a:lnTo>
                  <a:lnTo>
                    <a:pt x="64" y="430"/>
                  </a:lnTo>
                  <a:lnTo>
                    <a:pt x="65" y="432"/>
                  </a:lnTo>
                  <a:lnTo>
                    <a:pt x="65" y="433"/>
                  </a:lnTo>
                  <a:lnTo>
                    <a:pt x="65" y="435"/>
                  </a:lnTo>
                  <a:lnTo>
                    <a:pt x="67" y="435"/>
                  </a:lnTo>
                  <a:lnTo>
                    <a:pt x="69" y="437"/>
                  </a:lnTo>
                  <a:lnTo>
                    <a:pt x="71" y="439"/>
                  </a:lnTo>
                  <a:lnTo>
                    <a:pt x="73" y="441"/>
                  </a:lnTo>
                  <a:lnTo>
                    <a:pt x="74" y="446"/>
                  </a:lnTo>
                  <a:lnTo>
                    <a:pt x="76" y="450"/>
                  </a:lnTo>
                  <a:lnTo>
                    <a:pt x="78" y="452"/>
                  </a:lnTo>
                  <a:lnTo>
                    <a:pt x="80" y="453"/>
                  </a:lnTo>
                  <a:lnTo>
                    <a:pt x="84" y="453"/>
                  </a:lnTo>
                  <a:lnTo>
                    <a:pt x="87" y="453"/>
                  </a:lnTo>
                  <a:lnTo>
                    <a:pt x="87" y="453"/>
                  </a:lnTo>
                  <a:lnTo>
                    <a:pt x="89" y="455"/>
                  </a:lnTo>
                  <a:lnTo>
                    <a:pt x="91" y="455"/>
                  </a:lnTo>
                  <a:lnTo>
                    <a:pt x="96" y="457"/>
                  </a:lnTo>
                  <a:lnTo>
                    <a:pt x="96" y="457"/>
                  </a:lnTo>
                  <a:lnTo>
                    <a:pt x="98" y="461"/>
                  </a:lnTo>
                  <a:lnTo>
                    <a:pt x="100" y="461"/>
                  </a:lnTo>
                  <a:lnTo>
                    <a:pt x="100" y="464"/>
                  </a:lnTo>
                  <a:lnTo>
                    <a:pt x="100" y="464"/>
                  </a:lnTo>
                  <a:lnTo>
                    <a:pt x="102" y="466"/>
                  </a:lnTo>
                  <a:lnTo>
                    <a:pt x="104" y="468"/>
                  </a:lnTo>
                  <a:lnTo>
                    <a:pt x="106" y="506"/>
                  </a:lnTo>
                  <a:lnTo>
                    <a:pt x="107" y="527"/>
                  </a:lnTo>
                  <a:lnTo>
                    <a:pt x="109" y="548"/>
                  </a:lnTo>
                  <a:lnTo>
                    <a:pt x="111" y="559"/>
                  </a:lnTo>
                  <a:lnTo>
                    <a:pt x="115" y="601"/>
                  </a:lnTo>
                  <a:lnTo>
                    <a:pt x="115" y="603"/>
                  </a:lnTo>
                  <a:lnTo>
                    <a:pt x="118" y="645"/>
                  </a:lnTo>
                  <a:lnTo>
                    <a:pt x="118" y="645"/>
                  </a:lnTo>
                  <a:lnTo>
                    <a:pt x="122" y="689"/>
                  </a:lnTo>
                  <a:lnTo>
                    <a:pt x="122" y="689"/>
                  </a:lnTo>
                  <a:lnTo>
                    <a:pt x="157" y="686"/>
                  </a:lnTo>
                  <a:lnTo>
                    <a:pt x="175" y="686"/>
                  </a:lnTo>
                  <a:lnTo>
                    <a:pt x="212" y="680"/>
                  </a:lnTo>
                  <a:lnTo>
                    <a:pt x="217" y="680"/>
                  </a:lnTo>
                  <a:lnTo>
                    <a:pt x="259" y="676"/>
                  </a:lnTo>
                  <a:lnTo>
                    <a:pt x="265" y="675"/>
                  </a:lnTo>
                  <a:lnTo>
                    <a:pt x="301" y="671"/>
                  </a:lnTo>
                  <a:lnTo>
                    <a:pt x="319" y="669"/>
                  </a:lnTo>
                  <a:lnTo>
                    <a:pt x="343" y="667"/>
                  </a:lnTo>
                  <a:lnTo>
                    <a:pt x="372" y="664"/>
                  </a:lnTo>
                  <a:lnTo>
                    <a:pt x="387" y="662"/>
                  </a:lnTo>
                  <a:lnTo>
                    <a:pt x="427" y="656"/>
                  </a:lnTo>
                  <a:lnTo>
                    <a:pt x="429" y="656"/>
                  </a:lnTo>
                  <a:lnTo>
                    <a:pt x="471" y="651"/>
                  </a:lnTo>
                  <a:lnTo>
                    <a:pt x="480" y="649"/>
                  </a:lnTo>
                  <a:lnTo>
                    <a:pt x="513" y="645"/>
                  </a:lnTo>
                  <a:lnTo>
                    <a:pt x="544" y="642"/>
                  </a:lnTo>
                  <a:lnTo>
                    <a:pt x="555" y="640"/>
                  </a:lnTo>
                  <a:lnTo>
                    <a:pt x="590" y="634"/>
                  </a:lnTo>
                  <a:lnTo>
                    <a:pt x="590" y="634"/>
                  </a:lnTo>
                  <a:lnTo>
                    <a:pt x="590" y="633"/>
                  </a:lnTo>
                  <a:lnTo>
                    <a:pt x="590" y="633"/>
                  </a:lnTo>
                  <a:lnTo>
                    <a:pt x="588" y="631"/>
                  </a:lnTo>
                  <a:lnTo>
                    <a:pt x="588" y="629"/>
                  </a:lnTo>
                  <a:lnTo>
                    <a:pt x="588" y="625"/>
                  </a:lnTo>
                  <a:lnTo>
                    <a:pt x="588" y="623"/>
                  </a:lnTo>
                  <a:lnTo>
                    <a:pt x="584" y="618"/>
                  </a:lnTo>
                  <a:lnTo>
                    <a:pt x="584" y="614"/>
                  </a:lnTo>
                  <a:lnTo>
                    <a:pt x="582" y="609"/>
                  </a:lnTo>
                  <a:lnTo>
                    <a:pt x="582" y="609"/>
                  </a:lnTo>
                  <a:lnTo>
                    <a:pt x="582" y="603"/>
                  </a:lnTo>
                  <a:lnTo>
                    <a:pt x="582" y="600"/>
                  </a:lnTo>
                  <a:lnTo>
                    <a:pt x="582" y="598"/>
                  </a:lnTo>
                  <a:lnTo>
                    <a:pt x="581" y="596"/>
                  </a:lnTo>
                  <a:lnTo>
                    <a:pt x="579" y="594"/>
                  </a:lnTo>
                  <a:lnTo>
                    <a:pt x="577" y="594"/>
                  </a:lnTo>
                  <a:lnTo>
                    <a:pt x="575" y="590"/>
                  </a:lnTo>
                  <a:lnTo>
                    <a:pt x="573" y="589"/>
                  </a:lnTo>
                  <a:lnTo>
                    <a:pt x="568" y="581"/>
                  </a:lnTo>
                  <a:lnTo>
                    <a:pt x="568" y="581"/>
                  </a:lnTo>
                  <a:lnTo>
                    <a:pt x="564" y="580"/>
                  </a:lnTo>
                  <a:lnTo>
                    <a:pt x="562" y="578"/>
                  </a:lnTo>
                  <a:lnTo>
                    <a:pt x="562" y="578"/>
                  </a:lnTo>
                  <a:lnTo>
                    <a:pt x="561" y="576"/>
                  </a:lnTo>
                  <a:lnTo>
                    <a:pt x="557" y="574"/>
                  </a:lnTo>
                  <a:lnTo>
                    <a:pt x="553" y="572"/>
                  </a:lnTo>
                  <a:lnTo>
                    <a:pt x="551" y="572"/>
                  </a:lnTo>
                  <a:lnTo>
                    <a:pt x="550" y="574"/>
                  </a:lnTo>
                  <a:lnTo>
                    <a:pt x="548" y="574"/>
                  </a:lnTo>
                  <a:lnTo>
                    <a:pt x="546" y="572"/>
                  </a:lnTo>
                  <a:lnTo>
                    <a:pt x="544" y="572"/>
                  </a:lnTo>
                  <a:lnTo>
                    <a:pt x="542" y="570"/>
                  </a:lnTo>
                  <a:lnTo>
                    <a:pt x="537" y="567"/>
                  </a:lnTo>
                  <a:lnTo>
                    <a:pt x="531" y="563"/>
                  </a:lnTo>
                  <a:lnTo>
                    <a:pt x="531" y="561"/>
                  </a:lnTo>
                  <a:lnTo>
                    <a:pt x="526" y="561"/>
                  </a:lnTo>
                  <a:lnTo>
                    <a:pt x="522" y="558"/>
                  </a:lnTo>
                  <a:lnTo>
                    <a:pt x="520" y="556"/>
                  </a:lnTo>
                  <a:lnTo>
                    <a:pt x="518" y="552"/>
                  </a:lnTo>
                  <a:lnTo>
                    <a:pt x="518" y="550"/>
                  </a:lnTo>
                  <a:lnTo>
                    <a:pt x="517" y="548"/>
                  </a:lnTo>
                  <a:lnTo>
                    <a:pt x="513" y="547"/>
                  </a:lnTo>
                  <a:lnTo>
                    <a:pt x="513" y="545"/>
                  </a:lnTo>
                  <a:lnTo>
                    <a:pt x="513" y="543"/>
                  </a:lnTo>
                  <a:lnTo>
                    <a:pt x="513" y="543"/>
                  </a:lnTo>
                  <a:lnTo>
                    <a:pt x="513" y="541"/>
                  </a:lnTo>
                  <a:lnTo>
                    <a:pt x="511" y="539"/>
                  </a:lnTo>
                  <a:lnTo>
                    <a:pt x="511" y="539"/>
                  </a:lnTo>
                  <a:lnTo>
                    <a:pt x="509" y="539"/>
                  </a:lnTo>
                  <a:lnTo>
                    <a:pt x="509" y="537"/>
                  </a:lnTo>
                  <a:lnTo>
                    <a:pt x="502" y="536"/>
                  </a:lnTo>
                  <a:lnTo>
                    <a:pt x="500" y="534"/>
                  </a:lnTo>
                  <a:lnTo>
                    <a:pt x="497" y="532"/>
                  </a:lnTo>
                  <a:lnTo>
                    <a:pt x="493" y="532"/>
                  </a:lnTo>
                  <a:lnTo>
                    <a:pt x="491" y="532"/>
                  </a:lnTo>
                  <a:lnTo>
                    <a:pt x="489" y="532"/>
                  </a:lnTo>
                  <a:lnTo>
                    <a:pt x="487" y="530"/>
                  </a:lnTo>
                  <a:lnTo>
                    <a:pt x="486" y="530"/>
                  </a:lnTo>
                  <a:lnTo>
                    <a:pt x="484" y="530"/>
                  </a:lnTo>
                  <a:lnTo>
                    <a:pt x="482" y="530"/>
                  </a:lnTo>
                  <a:lnTo>
                    <a:pt x="478" y="527"/>
                  </a:lnTo>
                  <a:lnTo>
                    <a:pt x="478" y="525"/>
                  </a:lnTo>
                  <a:lnTo>
                    <a:pt x="476" y="525"/>
                  </a:lnTo>
                  <a:lnTo>
                    <a:pt x="476" y="521"/>
                  </a:lnTo>
                  <a:lnTo>
                    <a:pt x="475" y="519"/>
                  </a:lnTo>
                  <a:lnTo>
                    <a:pt x="475" y="519"/>
                  </a:lnTo>
                  <a:lnTo>
                    <a:pt x="473" y="519"/>
                  </a:lnTo>
                  <a:lnTo>
                    <a:pt x="465" y="517"/>
                  </a:lnTo>
                  <a:lnTo>
                    <a:pt x="464" y="517"/>
                  </a:lnTo>
                  <a:lnTo>
                    <a:pt x="460" y="517"/>
                  </a:lnTo>
                  <a:lnTo>
                    <a:pt x="458" y="517"/>
                  </a:lnTo>
                  <a:lnTo>
                    <a:pt x="456" y="517"/>
                  </a:lnTo>
                  <a:lnTo>
                    <a:pt x="455" y="516"/>
                  </a:lnTo>
                  <a:lnTo>
                    <a:pt x="453" y="516"/>
                  </a:lnTo>
                  <a:lnTo>
                    <a:pt x="449" y="514"/>
                  </a:lnTo>
                  <a:lnTo>
                    <a:pt x="447" y="514"/>
                  </a:lnTo>
                  <a:lnTo>
                    <a:pt x="447" y="512"/>
                  </a:lnTo>
                  <a:lnTo>
                    <a:pt x="447" y="512"/>
                  </a:lnTo>
                  <a:lnTo>
                    <a:pt x="447" y="512"/>
                  </a:lnTo>
                  <a:lnTo>
                    <a:pt x="445" y="510"/>
                  </a:lnTo>
                  <a:lnTo>
                    <a:pt x="444" y="508"/>
                  </a:lnTo>
                  <a:lnTo>
                    <a:pt x="438" y="505"/>
                  </a:lnTo>
                  <a:lnTo>
                    <a:pt x="436" y="503"/>
                  </a:lnTo>
                  <a:lnTo>
                    <a:pt x="434" y="503"/>
                  </a:lnTo>
                  <a:lnTo>
                    <a:pt x="433" y="503"/>
                  </a:lnTo>
                  <a:lnTo>
                    <a:pt x="429" y="501"/>
                  </a:lnTo>
                  <a:lnTo>
                    <a:pt x="429" y="499"/>
                  </a:lnTo>
                  <a:lnTo>
                    <a:pt x="429" y="497"/>
                  </a:lnTo>
                  <a:lnTo>
                    <a:pt x="429" y="495"/>
                  </a:lnTo>
                  <a:lnTo>
                    <a:pt x="431" y="494"/>
                  </a:lnTo>
                  <a:lnTo>
                    <a:pt x="431" y="494"/>
                  </a:lnTo>
                  <a:lnTo>
                    <a:pt x="433" y="488"/>
                  </a:lnTo>
                  <a:lnTo>
                    <a:pt x="431" y="484"/>
                  </a:lnTo>
                  <a:lnTo>
                    <a:pt x="431" y="484"/>
                  </a:lnTo>
                  <a:lnTo>
                    <a:pt x="431" y="483"/>
                  </a:lnTo>
                  <a:lnTo>
                    <a:pt x="429" y="481"/>
                  </a:lnTo>
                  <a:lnTo>
                    <a:pt x="429" y="481"/>
                  </a:lnTo>
                  <a:lnTo>
                    <a:pt x="431" y="479"/>
                  </a:lnTo>
                  <a:lnTo>
                    <a:pt x="431" y="479"/>
                  </a:lnTo>
                  <a:lnTo>
                    <a:pt x="431" y="477"/>
                  </a:lnTo>
                  <a:lnTo>
                    <a:pt x="431" y="475"/>
                  </a:lnTo>
                  <a:lnTo>
                    <a:pt x="431" y="474"/>
                  </a:lnTo>
                  <a:lnTo>
                    <a:pt x="429" y="468"/>
                  </a:lnTo>
                  <a:lnTo>
                    <a:pt x="429" y="466"/>
                  </a:lnTo>
                  <a:lnTo>
                    <a:pt x="427" y="463"/>
                  </a:lnTo>
                  <a:lnTo>
                    <a:pt x="425" y="463"/>
                  </a:lnTo>
                  <a:lnTo>
                    <a:pt x="425" y="461"/>
                  </a:lnTo>
                  <a:lnTo>
                    <a:pt x="425" y="461"/>
                  </a:lnTo>
                  <a:lnTo>
                    <a:pt x="425" y="459"/>
                  </a:lnTo>
                  <a:lnTo>
                    <a:pt x="425" y="459"/>
                  </a:lnTo>
                  <a:lnTo>
                    <a:pt x="427" y="455"/>
                  </a:lnTo>
                  <a:lnTo>
                    <a:pt x="429" y="453"/>
                  </a:lnTo>
                  <a:lnTo>
                    <a:pt x="429" y="450"/>
                  </a:lnTo>
                  <a:lnTo>
                    <a:pt x="429" y="448"/>
                  </a:lnTo>
                  <a:lnTo>
                    <a:pt x="425" y="444"/>
                  </a:lnTo>
                  <a:lnTo>
                    <a:pt x="425" y="444"/>
                  </a:lnTo>
                  <a:lnTo>
                    <a:pt x="425" y="442"/>
                  </a:lnTo>
                  <a:lnTo>
                    <a:pt x="427" y="442"/>
                  </a:lnTo>
                  <a:lnTo>
                    <a:pt x="427" y="441"/>
                  </a:lnTo>
                  <a:lnTo>
                    <a:pt x="425" y="439"/>
                  </a:lnTo>
                  <a:lnTo>
                    <a:pt x="425" y="437"/>
                  </a:lnTo>
                  <a:lnTo>
                    <a:pt x="425" y="435"/>
                  </a:lnTo>
                  <a:lnTo>
                    <a:pt x="425" y="432"/>
                  </a:lnTo>
                  <a:lnTo>
                    <a:pt x="425" y="432"/>
                  </a:lnTo>
                  <a:lnTo>
                    <a:pt x="427" y="430"/>
                  </a:lnTo>
                  <a:lnTo>
                    <a:pt x="429" y="428"/>
                  </a:lnTo>
                  <a:lnTo>
                    <a:pt x="429" y="428"/>
                  </a:lnTo>
                  <a:lnTo>
                    <a:pt x="431" y="422"/>
                  </a:lnTo>
                  <a:lnTo>
                    <a:pt x="433" y="419"/>
                  </a:lnTo>
                  <a:lnTo>
                    <a:pt x="433" y="419"/>
                  </a:lnTo>
                  <a:lnTo>
                    <a:pt x="433" y="417"/>
                  </a:lnTo>
                  <a:lnTo>
                    <a:pt x="433" y="415"/>
                  </a:lnTo>
                  <a:lnTo>
                    <a:pt x="433" y="413"/>
                  </a:lnTo>
                  <a:lnTo>
                    <a:pt x="431" y="411"/>
                  </a:lnTo>
                  <a:lnTo>
                    <a:pt x="429" y="410"/>
                  </a:lnTo>
                  <a:lnTo>
                    <a:pt x="427" y="406"/>
                  </a:lnTo>
                  <a:lnTo>
                    <a:pt x="425" y="406"/>
                  </a:lnTo>
                  <a:lnTo>
                    <a:pt x="425" y="404"/>
                  </a:lnTo>
                  <a:lnTo>
                    <a:pt x="423" y="402"/>
                  </a:lnTo>
                  <a:lnTo>
                    <a:pt x="423" y="400"/>
                  </a:lnTo>
                  <a:lnTo>
                    <a:pt x="423" y="400"/>
                  </a:lnTo>
                  <a:lnTo>
                    <a:pt x="422" y="399"/>
                  </a:lnTo>
                  <a:lnTo>
                    <a:pt x="420" y="399"/>
                  </a:lnTo>
                  <a:lnTo>
                    <a:pt x="420" y="399"/>
                  </a:lnTo>
                  <a:lnTo>
                    <a:pt x="418" y="399"/>
                  </a:lnTo>
                  <a:lnTo>
                    <a:pt x="416" y="399"/>
                  </a:lnTo>
                  <a:lnTo>
                    <a:pt x="414" y="399"/>
                  </a:lnTo>
                  <a:lnTo>
                    <a:pt x="413" y="399"/>
                  </a:lnTo>
                  <a:lnTo>
                    <a:pt x="413" y="399"/>
                  </a:lnTo>
                  <a:lnTo>
                    <a:pt x="411" y="399"/>
                  </a:lnTo>
                  <a:lnTo>
                    <a:pt x="409" y="393"/>
                  </a:lnTo>
                  <a:lnTo>
                    <a:pt x="409" y="391"/>
                  </a:lnTo>
                  <a:lnTo>
                    <a:pt x="409" y="389"/>
                  </a:lnTo>
                  <a:lnTo>
                    <a:pt x="409" y="389"/>
                  </a:lnTo>
                  <a:lnTo>
                    <a:pt x="409" y="386"/>
                  </a:lnTo>
                  <a:lnTo>
                    <a:pt x="409" y="384"/>
                  </a:lnTo>
                  <a:lnTo>
                    <a:pt x="409" y="382"/>
                  </a:lnTo>
                  <a:lnTo>
                    <a:pt x="411" y="380"/>
                  </a:lnTo>
                  <a:lnTo>
                    <a:pt x="411" y="379"/>
                  </a:lnTo>
                  <a:lnTo>
                    <a:pt x="414" y="377"/>
                  </a:lnTo>
                  <a:lnTo>
                    <a:pt x="416" y="375"/>
                  </a:lnTo>
                  <a:lnTo>
                    <a:pt x="416" y="369"/>
                  </a:lnTo>
                  <a:lnTo>
                    <a:pt x="416" y="369"/>
                  </a:lnTo>
                  <a:lnTo>
                    <a:pt x="416" y="366"/>
                  </a:lnTo>
                  <a:lnTo>
                    <a:pt x="416" y="366"/>
                  </a:lnTo>
                  <a:lnTo>
                    <a:pt x="418" y="364"/>
                  </a:lnTo>
                  <a:lnTo>
                    <a:pt x="418" y="360"/>
                  </a:lnTo>
                  <a:lnTo>
                    <a:pt x="420" y="357"/>
                  </a:lnTo>
                  <a:lnTo>
                    <a:pt x="422" y="357"/>
                  </a:lnTo>
                  <a:lnTo>
                    <a:pt x="423" y="355"/>
                  </a:lnTo>
                  <a:lnTo>
                    <a:pt x="423" y="353"/>
                  </a:lnTo>
                  <a:lnTo>
                    <a:pt x="423" y="353"/>
                  </a:lnTo>
                  <a:lnTo>
                    <a:pt x="427" y="351"/>
                  </a:lnTo>
                  <a:lnTo>
                    <a:pt x="431" y="349"/>
                  </a:lnTo>
                  <a:lnTo>
                    <a:pt x="433" y="349"/>
                  </a:lnTo>
                  <a:lnTo>
                    <a:pt x="433" y="347"/>
                  </a:lnTo>
                  <a:lnTo>
                    <a:pt x="433" y="347"/>
                  </a:lnTo>
                  <a:lnTo>
                    <a:pt x="433" y="346"/>
                  </a:lnTo>
                  <a:lnTo>
                    <a:pt x="434" y="344"/>
                  </a:lnTo>
                  <a:lnTo>
                    <a:pt x="436" y="344"/>
                  </a:lnTo>
                  <a:lnTo>
                    <a:pt x="438" y="344"/>
                  </a:lnTo>
                  <a:lnTo>
                    <a:pt x="438" y="344"/>
                  </a:lnTo>
                  <a:lnTo>
                    <a:pt x="440" y="344"/>
                  </a:lnTo>
                  <a:lnTo>
                    <a:pt x="440" y="344"/>
                  </a:lnTo>
                  <a:lnTo>
                    <a:pt x="440" y="344"/>
                  </a:lnTo>
                  <a:lnTo>
                    <a:pt x="440" y="342"/>
                  </a:lnTo>
                  <a:lnTo>
                    <a:pt x="442" y="340"/>
                  </a:lnTo>
                  <a:lnTo>
                    <a:pt x="442" y="340"/>
                  </a:lnTo>
                  <a:lnTo>
                    <a:pt x="442" y="338"/>
                  </a:lnTo>
                  <a:lnTo>
                    <a:pt x="442" y="338"/>
                  </a:lnTo>
                  <a:lnTo>
                    <a:pt x="444" y="338"/>
                  </a:lnTo>
                  <a:lnTo>
                    <a:pt x="447" y="338"/>
                  </a:lnTo>
                  <a:lnTo>
                    <a:pt x="449" y="338"/>
                  </a:lnTo>
                  <a:lnTo>
                    <a:pt x="449" y="338"/>
                  </a:lnTo>
                  <a:lnTo>
                    <a:pt x="449" y="335"/>
                  </a:lnTo>
                  <a:lnTo>
                    <a:pt x="449" y="333"/>
                  </a:lnTo>
                  <a:lnTo>
                    <a:pt x="451" y="333"/>
                  </a:lnTo>
                  <a:lnTo>
                    <a:pt x="451" y="331"/>
                  </a:lnTo>
                  <a:lnTo>
                    <a:pt x="453" y="331"/>
                  </a:lnTo>
                  <a:lnTo>
                    <a:pt x="453" y="331"/>
                  </a:lnTo>
                  <a:lnTo>
                    <a:pt x="451" y="320"/>
                  </a:lnTo>
                  <a:lnTo>
                    <a:pt x="447" y="289"/>
                  </a:lnTo>
                  <a:lnTo>
                    <a:pt x="444" y="258"/>
                  </a:lnTo>
                  <a:lnTo>
                    <a:pt x="444" y="258"/>
                  </a:lnTo>
                  <a:lnTo>
                    <a:pt x="445" y="260"/>
                  </a:lnTo>
                  <a:lnTo>
                    <a:pt x="447" y="260"/>
                  </a:lnTo>
                  <a:lnTo>
                    <a:pt x="449" y="258"/>
                  </a:lnTo>
                  <a:lnTo>
                    <a:pt x="451" y="258"/>
                  </a:lnTo>
                  <a:lnTo>
                    <a:pt x="451" y="256"/>
                  </a:lnTo>
                  <a:lnTo>
                    <a:pt x="451" y="254"/>
                  </a:lnTo>
                  <a:lnTo>
                    <a:pt x="451" y="252"/>
                  </a:lnTo>
                  <a:lnTo>
                    <a:pt x="453" y="251"/>
                  </a:lnTo>
                  <a:lnTo>
                    <a:pt x="453" y="251"/>
                  </a:lnTo>
                  <a:lnTo>
                    <a:pt x="455" y="251"/>
                  </a:lnTo>
                  <a:lnTo>
                    <a:pt x="455" y="249"/>
                  </a:lnTo>
                  <a:lnTo>
                    <a:pt x="455" y="249"/>
                  </a:lnTo>
                  <a:lnTo>
                    <a:pt x="456" y="245"/>
                  </a:lnTo>
                  <a:lnTo>
                    <a:pt x="458" y="245"/>
                  </a:lnTo>
                  <a:lnTo>
                    <a:pt x="458" y="243"/>
                  </a:lnTo>
                  <a:lnTo>
                    <a:pt x="458" y="243"/>
                  </a:lnTo>
                  <a:lnTo>
                    <a:pt x="458" y="241"/>
                  </a:lnTo>
                  <a:lnTo>
                    <a:pt x="458" y="241"/>
                  </a:lnTo>
                  <a:lnTo>
                    <a:pt x="458" y="241"/>
                  </a:lnTo>
                  <a:lnTo>
                    <a:pt x="458" y="241"/>
                  </a:lnTo>
                  <a:lnTo>
                    <a:pt x="458" y="240"/>
                  </a:lnTo>
                  <a:lnTo>
                    <a:pt x="458" y="240"/>
                  </a:lnTo>
                  <a:lnTo>
                    <a:pt x="458" y="240"/>
                  </a:lnTo>
                  <a:lnTo>
                    <a:pt x="460" y="240"/>
                  </a:lnTo>
                  <a:lnTo>
                    <a:pt x="460" y="238"/>
                  </a:lnTo>
                  <a:lnTo>
                    <a:pt x="462" y="238"/>
                  </a:lnTo>
                  <a:lnTo>
                    <a:pt x="462" y="236"/>
                  </a:lnTo>
                  <a:lnTo>
                    <a:pt x="464" y="236"/>
                  </a:lnTo>
                  <a:lnTo>
                    <a:pt x="464" y="234"/>
                  </a:lnTo>
                  <a:lnTo>
                    <a:pt x="464" y="234"/>
                  </a:lnTo>
                  <a:lnTo>
                    <a:pt x="465" y="234"/>
                  </a:lnTo>
                  <a:lnTo>
                    <a:pt x="465" y="232"/>
                  </a:lnTo>
                  <a:lnTo>
                    <a:pt x="467" y="232"/>
                  </a:lnTo>
                  <a:lnTo>
                    <a:pt x="467" y="232"/>
                  </a:lnTo>
                  <a:lnTo>
                    <a:pt x="469" y="230"/>
                  </a:lnTo>
                  <a:lnTo>
                    <a:pt x="469" y="230"/>
                  </a:lnTo>
                  <a:lnTo>
                    <a:pt x="469" y="229"/>
                  </a:lnTo>
                  <a:lnTo>
                    <a:pt x="471" y="229"/>
                  </a:lnTo>
                  <a:lnTo>
                    <a:pt x="471" y="229"/>
                  </a:lnTo>
                  <a:lnTo>
                    <a:pt x="473" y="227"/>
                  </a:lnTo>
                  <a:lnTo>
                    <a:pt x="473" y="225"/>
                  </a:lnTo>
                  <a:lnTo>
                    <a:pt x="473" y="225"/>
                  </a:lnTo>
                  <a:lnTo>
                    <a:pt x="475" y="225"/>
                  </a:lnTo>
                  <a:lnTo>
                    <a:pt x="475" y="223"/>
                  </a:lnTo>
                  <a:lnTo>
                    <a:pt x="476" y="223"/>
                  </a:lnTo>
                  <a:lnTo>
                    <a:pt x="476" y="221"/>
                  </a:lnTo>
                  <a:lnTo>
                    <a:pt x="476" y="221"/>
                  </a:lnTo>
                  <a:lnTo>
                    <a:pt x="478" y="221"/>
                  </a:lnTo>
                  <a:lnTo>
                    <a:pt x="478" y="221"/>
                  </a:lnTo>
                  <a:lnTo>
                    <a:pt x="478" y="221"/>
                  </a:lnTo>
                  <a:lnTo>
                    <a:pt x="478" y="221"/>
                  </a:lnTo>
                  <a:lnTo>
                    <a:pt x="480" y="221"/>
                  </a:lnTo>
                  <a:lnTo>
                    <a:pt x="480" y="220"/>
                  </a:lnTo>
                  <a:lnTo>
                    <a:pt x="480" y="220"/>
                  </a:lnTo>
                  <a:lnTo>
                    <a:pt x="482" y="220"/>
                  </a:lnTo>
                  <a:lnTo>
                    <a:pt x="482" y="218"/>
                  </a:lnTo>
                  <a:lnTo>
                    <a:pt x="482" y="218"/>
                  </a:lnTo>
                  <a:lnTo>
                    <a:pt x="484" y="216"/>
                  </a:lnTo>
                  <a:lnTo>
                    <a:pt x="484" y="216"/>
                  </a:lnTo>
                  <a:lnTo>
                    <a:pt x="484" y="214"/>
                  </a:lnTo>
                  <a:lnTo>
                    <a:pt x="486" y="212"/>
                  </a:lnTo>
                  <a:lnTo>
                    <a:pt x="487" y="212"/>
                  </a:lnTo>
                  <a:lnTo>
                    <a:pt x="487" y="210"/>
                  </a:lnTo>
                  <a:lnTo>
                    <a:pt x="487" y="210"/>
                  </a:lnTo>
                  <a:lnTo>
                    <a:pt x="487" y="210"/>
                  </a:lnTo>
                  <a:lnTo>
                    <a:pt x="489" y="209"/>
                  </a:lnTo>
                  <a:lnTo>
                    <a:pt x="489" y="209"/>
                  </a:lnTo>
                  <a:lnTo>
                    <a:pt x="489" y="209"/>
                  </a:lnTo>
                  <a:lnTo>
                    <a:pt x="489" y="209"/>
                  </a:lnTo>
                  <a:lnTo>
                    <a:pt x="491" y="209"/>
                  </a:lnTo>
                  <a:lnTo>
                    <a:pt x="491" y="209"/>
                  </a:lnTo>
                  <a:lnTo>
                    <a:pt x="491" y="209"/>
                  </a:lnTo>
                  <a:lnTo>
                    <a:pt x="491" y="209"/>
                  </a:lnTo>
                  <a:lnTo>
                    <a:pt x="491" y="207"/>
                  </a:lnTo>
                  <a:lnTo>
                    <a:pt x="491" y="207"/>
                  </a:lnTo>
                  <a:lnTo>
                    <a:pt x="491" y="207"/>
                  </a:lnTo>
                  <a:lnTo>
                    <a:pt x="493" y="207"/>
                  </a:lnTo>
                  <a:lnTo>
                    <a:pt x="493" y="207"/>
                  </a:lnTo>
                  <a:lnTo>
                    <a:pt x="493" y="207"/>
                  </a:lnTo>
                  <a:lnTo>
                    <a:pt x="493" y="207"/>
                  </a:lnTo>
                  <a:lnTo>
                    <a:pt x="493" y="205"/>
                  </a:lnTo>
                  <a:lnTo>
                    <a:pt x="493" y="205"/>
                  </a:lnTo>
                  <a:lnTo>
                    <a:pt x="493" y="205"/>
                  </a:lnTo>
                  <a:lnTo>
                    <a:pt x="493" y="205"/>
                  </a:lnTo>
                  <a:lnTo>
                    <a:pt x="493" y="203"/>
                  </a:lnTo>
                  <a:lnTo>
                    <a:pt x="493" y="203"/>
                  </a:lnTo>
                  <a:lnTo>
                    <a:pt x="495" y="203"/>
                  </a:lnTo>
                  <a:lnTo>
                    <a:pt x="495" y="201"/>
                  </a:lnTo>
                  <a:lnTo>
                    <a:pt x="495" y="201"/>
                  </a:lnTo>
                  <a:lnTo>
                    <a:pt x="497" y="201"/>
                  </a:lnTo>
                  <a:lnTo>
                    <a:pt x="497" y="199"/>
                  </a:lnTo>
                  <a:lnTo>
                    <a:pt x="497" y="199"/>
                  </a:lnTo>
                  <a:lnTo>
                    <a:pt x="497" y="199"/>
                  </a:lnTo>
                  <a:lnTo>
                    <a:pt x="498" y="198"/>
                  </a:lnTo>
                  <a:lnTo>
                    <a:pt x="498" y="198"/>
                  </a:lnTo>
                  <a:lnTo>
                    <a:pt x="498" y="198"/>
                  </a:lnTo>
                  <a:lnTo>
                    <a:pt x="500" y="198"/>
                  </a:lnTo>
                  <a:lnTo>
                    <a:pt x="500" y="196"/>
                  </a:lnTo>
                  <a:lnTo>
                    <a:pt x="500" y="196"/>
                  </a:lnTo>
                  <a:lnTo>
                    <a:pt x="500" y="196"/>
                  </a:lnTo>
                  <a:lnTo>
                    <a:pt x="502" y="196"/>
                  </a:lnTo>
                  <a:lnTo>
                    <a:pt x="502" y="194"/>
                  </a:lnTo>
                  <a:lnTo>
                    <a:pt x="504" y="194"/>
                  </a:lnTo>
                  <a:lnTo>
                    <a:pt x="504" y="192"/>
                  </a:lnTo>
                  <a:lnTo>
                    <a:pt x="506" y="192"/>
                  </a:lnTo>
                  <a:lnTo>
                    <a:pt x="506" y="190"/>
                  </a:lnTo>
                  <a:lnTo>
                    <a:pt x="506" y="190"/>
                  </a:lnTo>
                  <a:lnTo>
                    <a:pt x="508" y="190"/>
                  </a:lnTo>
                  <a:lnTo>
                    <a:pt x="508" y="188"/>
                  </a:lnTo>
                  <a:lnTo>
                    <a:pt x="508" y="188"/>
                  </a:lnTo>
                  <a:lnTo>
                    <a:pt x="508" y="187"/>
                  </a:lnTo>
                  <a:lnTo>
                    <a:pt x="509" y="187"/>
                  </a:lnTo>
                  <a:lnTo>
                    <a:pt x="509" y="185"/>
                  </a:lnTo>
                  <a:lnTo>
                    <a:pt x="509" y="185"/>
                  </a:lnTo>
                  <a:lnTo>
                    <a:pt x="511" y="183"/>
                  </a:lnTo>
                  <a:lnTo>
                    <a:pt x="513" y="183"/>
                  </a:lnTo>
                  <a:lnTo>
                    <a:pt x="513" y="181"/>
                  </a:lnTo>
                  <a:lnTo>
                    <a:pt x="513" y="181"/>
                  </a:lnTo>
                  <a:lnTo>
                    <a:pt x="513" y="181"/>
                  </a:lnTo>
                  <a:lnTo>
                    <a:pt x="513" y="179"/>
                  </a:lnTo>
                  <a:lnTo>
                    <a:pt x="515" y="179"/>
                  </a:lnTo>
                  <a:lnTo>
                    <a:pt x="513" y="179"/>
                  </a:lnTo>
                  <a:lnTo>
                    <a:pt x="515" y="177"/>
                  </a:lnTo>
                  <a:lnTo>
                    <a:pt x="517" y="176"/>
                  </a:lnTo>
                  <a:lnTo>
                    <a:pt x="517" y="176"/>
                  </a:lnTo>
                  <a:lnTo>
                    <a:pt x="517" y="174"/>
                  </a:lnTo>
                  <a:lnTo>
                    <a:pt x="518" y="174"/>
                  </a:lnTo>
                  <a:lnTo>
                    <a:pt x="518" y="174"/>
                  </a:lnTo>
                  <a:lnTo>
                    <a:pt x="518" y="174"/>
                  </a:lnTo>
                  <a:lnTo>
                    <a:pt x="518" y="172"/>
                  </a:lnTo>
                  <a:lnTo>
                    <a:pt x="518" y="172"/>
                  </a:lnTo>
                  <a:lnTo>
                    <a:pt x="518" y="172"/>
                  </a:lnTo>
                  <a:lnTo>
                    <a:pt x="518" y="172"/>
                  </a:lnTo>
                  <a:lnTo>
                    <a:pt x="518" y="172"/>
                  </a:lnTo>
                  <a:lnTo>
                    <a:pt x="520" y="170"/>
                  </a:lnTo>
                  <a:lnTo>
                    <a:pt x="522" y="168"/>
                  </a:lnTo>
                  <a:lnTo>
                    <a:pt x="522" y="167"/>
                  </a:lnTo>
                  <a:lnTo>
                    <a:pt x="522" y="167"/>
                  </a:lnTo>
                  <a:lnTo>
                    <a:pt x="524" y="167"/>
                  </a:lnTo>
                  <a:lnTo>
                    <a:pt x="524" y="165"/>
                  </a:lnTo>
                  <a:lnTo>
                    <a:pt x="524" y="165"/>
                  </a:lnTo>
                  <a:lnTo>
                    <a:pt x="524" y="163"/>
                  </a:lnTo>
                  <a:lnTo>
                    <a:pt x="526" y="163"/>
                  </a:lnTo>
                  <a:lnTo>
                    <a:pt x="526" y="163"/>
                  </a:lnTo>
                  <a:lnTo>
                    <a:pt x="526" y="161"/>
                  </a:lnTo>
                  <a:lnTo>
                    <a:pt x="526" y="159"/>
                  </a:lnTo>
                  <a:lnTo>
                    <a:pt x="528" y="157"/>
                  </a:lnTo>
                  <a:lnTo>
                    <a:pt x="528" y="157"/>
                  </a:lnTo>
                  <a:lnTo>
                    <a:pt x="528" y="156"/>
                  </a:lnTo>
                  <a:lnTo>
                    <a:pt x="529" y="156"/>
                  </a:lnTo>
                  <a:lnTo>
                    <a:pt x="529" y="154"/>
                  </a:lnTo>
                  <a:lnTo>
                    <a:pt x="529" y="154"/>
                  </a:lnTo>
                  <a:lnTo>
                    <a:pt x="531" y="152"/>
                  </a:lnTo>
                  <a:lnTo>
                    <a:pt x="531" y="152"/>
                  </a:lnTo>
                  <a:lnTo>
                    <a:pt x="533" y="152"/>
                  </a:lnTo>
                  <a:lnTo>
                    <a:pt x="533" y="148"/>
                  </a:lnTo>
                  <a:lnTo>
                    <a:pt x="535" y="148"/>
                  </a:lnTo>
                  <a:lnTo>
                    <a:pt x="535" y="146"/>
                  </a:lnTo>
                  <a:lnTo>
                    <a:pt x="539" y="145"/>
                  </a:lnTo>
                  <a:lnTo>
                    <a:pt x="539" y="145"/>
                  </a:lnTo>
                  <a:lnTo>
                    <a:pt x="539" y="145"/>
                  </a:lnTo>
                  <a:lnTo>
                    <a:pt x="539" y="143"/>
                  </a:lnTo>
                  <a:lnTo>
                    <a:pt x="539" y="143"/>
                  </a:lnTo>
                  <a:lnTo>
                    <a:pt x="542" y="139"/>
                  </a:lnTo>
                  <a:lnTo>
                    <a:pt x="544" y="137"/>
                  </a:lnTo>
                  <a:lnTo>
                    <a:pt x="546" y="135"/>
                  </a:lnTo>
                  <a:lnTo>
                    <a:pt x="548" y="134"/>
                  </a:lnTo>
                  <a:lnTo>
                    <a:pt x="550" y="132"/>
                  </a:lnTo>
                  <a:lnTo>
                    <a:pt x="551" y="130"/>
                  </a:lnTo>
                  <a:lnTo>
                    <a:pt x="551" y="130"/>
                  </a:lnTo>
                  <a:lnTo>
                    <a:pt x="553" y="128"/>
                  </a:lnTo>
                  <a:lnTo>
                    <a:pt x="553" y="126"/>
                  </a:lnTo>
                  <a:lnTo>
                    <a:pt x="555" y="124"/>
                  </a:lnTo>
                  <a:lnTo>
                    <a:pt x="557" y="124"/>
                  </a:lnTo>
                  <a:lnTo>
                    <a:pt x="557" y="123"/>
                  </a:lnTo>
                  <a:lnTo>
                    <a:pt x="559" y="123"/>
                  </a:lnTo>
                  <a:lnTo>
                    <a:pt x="561" y="121"/>
                  </a:lnTo>
                  <a:lnTo>
                    <a:pt x="561" y="121"/>
                  </a:lnTo>
                  <a:lnTo>
                    <a:pt x="562" y="119"/>
                  </a:lnTo>
                  <a:lnTo>
                    <a:pt x="564" y="119"/>
                  </a:lnTo>
                  <a:lnTo>
                    <a:pt x="564" y="119"/>
                  </a:lnTo>
                  <a:lnTo>
                    <a:pt x="564" y="117"/>
                  </a:lnTo>
                  <a:lnTo>
                    <a:pt x="566" y="117"/>
                  </a:lnTo>
                  <a:lnTo>
                    <a:pt x="566" y="117"/>
                  </a:lnTo>
                  <a:lnTo>
                    <a:pt x="566" y="115"/>
                  </a:lnTo>
                  <a:lnTo>
                    <a:pt x="568" y="115"/>
                  </a:lnTo>
                  <a:lnTo>
                    <a:pt x="568" y="115"/>
                  </a:lnTo>
                  <a:lnTo>
                    <a:pt x="570" y="114"/>
                  </a:lnTo>
                  <a:lnTo>
                    <a:pt x="570" y="114"/>
                  </a:lnTo>
                  <a:lnTo>
                    <a:pt x="571" y="114"/>
                  </a:lnTo>
                  <a:lnTo>
                    <a:pt x="571" y="112"/>
                  </a:lnTo>
                  <a:lnTo>
                    <a:pt x="573" y="112"/>
                  </a:lnTo>
                  <a:lnTo>
                    <a:pt x="573" y="112"/>
                  </a:lnTo>
                  <a:lnTo>
                    <a:pt x="573" y="110"/>
                  </a:lnTo>
                  <a:lnTo>
                    <a:pt x="575" y="110"/>
                  </a:lnTo>
                  <a:lnTo>
                    <a:pt x="575" y="108"/>
                  </a:lnTo>
                  <a:lnTo>
                    <a:pt x="577" y="108"/>
                  </a:lnTo>
                  <a:lnTo>
                    <a:pt x="579" y="108"/>
                  </a:lnTo>
                  <a:lnTo>
                    <a:pt x="581" y="106"/>
                  </a:lnTo>
                  <a:lnTo>
                    <a:pt x="581" y="106"/>
                  </a:lnTo>
                  <a:lnTo>
                    <a:pt x="581" y="106"/>
                  </a:lnTo>
                  <a:lnTo>
                    <a:pt x="581" y="106"/>
                  </a:lnTo>
                  <a:lnTo>
                    <a:pt x="582" y="106"/>
                  </a:lnTo>
                  <a:lnTo>
                    <a:pt x="582" y="104"/>
                  </a:lnTo>
                  <a:lnTo>
                    <a:pt x="582" y="104"/>
                  </a:lnTo>
                  <a:lnTo>
                    <a:pt x="584" y="104"/>
                  </a:lnTo>
                  <a:lnTo>
                    <a:pt x="584" y="104"/>
                  </a:lnTo>
                  <a:lnTo>
                    <a:pt x="586" y="103"/>
                  </a:lnTo>
                  <a:lnTo>
                    <a:pt x="588" y="103"/>
                  </a:lnTo>
                  <a:lnTo>
                    <a:pt x="588" y="103"/>
                  </a:lnTo>
                  <a:lnTo>
                    <a:pt x="590" y="103"/>
                  </a:lnTo>
                  <a:lnTo>
                    <a:pt x="590" y="103"/>
                  </a:lnTo>
                  <a:lnTo>
                    <a:pt x="590" y="103"/>
                  </a:lnTo>
                  <a:lnTo>
                    <a:pt x="590" y="101"/>
                  </a:lnTo>
                  <a:lnTo>
                    <a:pt x="592" y="101"/>
                  </a:lnTo>
                  <a:lnTo>
                    <a:pt x="592" y="101"/>
                  </a:lnTo>
                  <a:lnTo>
                    <a:pt x="592" y="101"/>
                  </a:lnTo>
                  <a:lnTo>
                    <a:pt x="593" y="99"/>
                  </a:lnTo>
                  <a:lnTo>
                    <a:pt x="593" y="99"/>
                  </a:lnTo>
                  <a:lnTo>
                    <a:pt x="597" y="99"/>
                  </a:lnTo>
                  <a:lnTo>
                    <a:pt x="599" y="97"/>
                  </a:lnTo>
                  <a:lnTo>
                    <a:pt x="599" y="97"/>
                  </a:lnTo>
                  <a:lnTo>
                    <a:pt x="601" y="97"/>
                  </a:lnTo>
                  <a:lnTo>
                    <a:pt x="601" y="97"/>
                  </a:lnTo>
                  <a:lnTo>
                    <a:pt x="603" y="97"/>
                  </a:lnTo>
                  <a:lnTo>
                    <a:pt x="603" y="95"/>
                  </a:lnTo>
                  <a:lnTo>
                    <a:pt x="603" y="95"/>
                  </a:lnTo>
                  <a:lnTo>
                    <a:pt x="603" y="95"/>
                  </a:lnTo>
                  <a:lnTo>
                    <a:pt x="604" y="95"/>
                  </a:lnTo>
                  <a:lnTo>
                    <a:pt x="604" y="95"/>
                  </a:lnTo>
                  <a:lnTo>
                    <a:pt x="606" y="93"/>
                  </a:lnTo>
                  <a:lnTo>
                    <a:pt x="606" y="93"/>
                  </a:lnTo>
                  <a:lnTo>
                    <a:pt x="606" y="93"/>
                  </a:lnTo>
                  <a:lnTo>
                    <a:pt x="608" y="92"/>
                  </a:lnTo>
                  <a:lnTo>
                    <a:pt x="610" y="92"/>
                  </a:lnTo>
                  <a:lnTo>
                    <a:pt x="612" y="92"/>
                  </a:lnTo>
                  <a:lnTo>
                    <a:pt x="612" y="92"/>
                  </a:lnTo>
                  <a:lnTo>
                    <a:pt x="612" y="90"/>
                  </a:lnTo>
                  <a:lnTo>
                    <a:pt x="612" y="90"/>
                  </a:lnTo>
                  <a:lnTo>
                    <a:pt x="612" y="90"/>
                  </a:lnTo>
                  <a:lnTo>
                    <a:pt x="613" y="90"/>
                  </a:lnTo>
                  <a:lnTo>
                    <a:pt x="615" y="90"/>
                  </a:lnTo>
                  <a:lnTo>
                    <a:pt x="615" y="88"/>
                  </a:lnTo>
                  <a:lnTo>
                    <a:pt x="617" y="88"/>
                  </a:lnTo>
                  <a:lnTo>
                    <a:pt x="617" y="86"/>
                  </a:lnTo>
                  <a:lnTo>
                    <a:pt x="617" y="86"/>
                  </a:lnTo>
                  <a:lnTo>
                    <a:pt x="619" y="86"/>
                  </a:lnTo>
                  <a:lnTo>
                    <a:pt x="619" y="86"/>
                  </a:lnTo>
                  <a:lnTo>
                    <a:pt x="621" y="84"/>
                  </a:lnTo>
                  <a:lnTo>
                    <a:pt x="621" y="84"/>
                  </a:lnTo>
                  <a:lnTo>
                    <a:pt x="621" y="82"/>
                  </a:lnTo>
                  <a:lnTo>
                    <a:pt x="621" y="82"/>
                  </a:lnTo>
                  <a:lnTo>
                    <a:pt x="623" y="82"/>
                  </a:lnTo>
                  <a:lnTo>
                    <a:pt x="623" y="82"/>
                  </a:lnTo>
                  <a:lnTo>
                    <a:pt x="624" y="81"/>
                  </a:lnTo>
                  <a:lnTo>
                    <a:pt x="624" y="81"/>
                  </a:lnTo>
                  <a:lnTo>
                    <a:pt x="626" y="81"/>
                  </a:lnTo>
                  <a:lnTo>
                    <a:pt x="628" y="79"/>
                  </a:lnTo>
                  <a:lnTo>
                    <a:pt x="630" y="79"/>
                  </a:lnTo>
                  <a:lnTo>
                    <a:pt x="630" y="79"/>
                  </a:lnTo>
                  <a:lnTo>
                    <a:pt x="632" y="77"/>
                  </a:lnTo>
                  <a:lnTo>
                    <a:pt x="634" y="75"/>
                  </a:lnTo>
                  <a:lnTo>
                    <a:pt x="634" y="75"/>
                  </a:lnTo>
                  <a:lnTo>
                    <a:pt x="634" y="75"/>
                  </a:lnTo>
                  <a:lnTo>
                    <a:pt x="635" y="75"/>
                  </a:lnTo>
                  <a:lnTo>
                    <a:pt x="635" y="73"/>
                  </a:lnTo>
                  <a:lnTo>
                    <a:pt x="635" y="73"/>
                  </a:lnTo>
                  <a:lnTo>
                    <a:pt x="637" y="71"/>
                  </a:lnTo>
                  <a:lnTo>
                    <a:pt x="637" y="71"/>
                  </a:lnTo>
                  <a:lnTo>
                    <a:pt x="637" y="70"/>
                  </a:lnTo>
                  <a:lnTo>
                    <a:pt x="639" y="70"/>
                  </a:lnTo>
                  <a:lnTo>
                    <a:pt x="639" y="70"/>
                  </a:lnTo>
                  <a:lnTo>
                    <a:pt x="639" y="70"/>
                  </a:lnTo>
                  <a:lnTo>
                    <a:pt x="641" y="70"/>
                  </a:lnTo>
                  <a:lnTo>
                    <a:pt x="641" y="68"/>
                  </a:lnTo>
                  <a:lnTo>
                    <a:pt x="641" y="68"/>
                  </a:lnTo>
                  <a:lnTo>
                    <a:pt x="639" y="68"/>
                  </a:lnTo>
                  <a:lnTo>
                    <a:pt x="639" y="68"/>
                  </a:lnTo>
                  <a:lnTo>
                    <a:pt x="641" y="66"/>
                  </a:lnTo>
                  <a:lnTo>
                    <a:pt x="641" y="66"/>
                  </a:lnTo>
                  <a:lnTo>
                    <a:pt x="643" y="66"/>
                  </a:lnTo>
                  <a:lnTo>
                    <a:pt x="643" y="66"/>
                  </a:lnTo>
                  <a:lnTo>
                    <a:pt x="643" y="66"/>
                  </a:lnTo>
                  <a:lnTo>
                    <a:pt x="643" y="68"/>
                  </a:lnTo>
                  <a:lnTo>
                    <a:pt x="643" y="68"/>
                  </a:lnTo>
                  <a:lnTo>
                    <a:pt x="643" y="66"/>
                  </a:lnTo>
                  <a:lnTo>
                    <a:pt x="643" y="66"/>
                  </a:lnTo>
                  <a:lnTo>
                    <a:pt x="643" y="66"/>
                  </a:lnTo>
                  <a:lnTo>
                    <a:pt x="643" y="66"/>
                  </a:lnTo>
                  <a:lnTo>
                    <a:pt x="643" y="64"/>
                  </a:lnTo>
                  <a:lnTo>
                    <a:pt x="643" y="64"/>
                  </a:lnTo>
                  <a:lnTo>
                    <a:pt x="643" y="64"/>
                  </a:lnTo>
                  <a:lnTo>
                    <a:pt x="645" y="62"/>
                  </a:lnTo>
                  <a:lnTo>
                    <a:pt x="645" y="62"/>
                  </a:lnTo>
                  <a:lnTo>
                    <a:pt x="645" y="62"/>
                  </a:lnTo>
                  <a:lnTo>
                    <a:pt x="645" y="62"/>
                  </a:lnTo>
                  <a:lnTo>
                    <a:pt x="645" y="62"/>
                  </a:lnTo>
                  <a:lnTo>
                    <a:pt x="646" y="62"/>
                  </a:lnTo>
                  <a:lnTo>
                    <a:pt x="646" y="64"/>
                  </a:lnTo>
                  <a:lnTo>
                    <a:pt x="646" y="62"/>
                  </a:lnTo>
                  <a:lnTo>
                    <a:pt x="646" y="62"/>
                  </a:lnTo>
                  <a:lnTo>
                    <a:pt x="648" y="62"/>
                  </a:lnTo>
                  <a:lnTo>
                    <a:pt x="650" y="62"/>
                  </a:lnTo>
                  <a:lnTo>
                    <a:pt x="652" y="61"/>
                  </a:lnTo>
                  <a:lnTo>
                    <a:pt x="652" y="61"/>
                  </a:lnTo>
                  <a:lnTo>
                    <a:pt x="654" y="61"/>
                  </a:lnTo>
                  <a:lnTo>
                    <a:pt x="654" y="61"/>
                  </a:lnTo>
                  <a:lnTo>
                    <a:pt x="654" y="6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 userDrawn="1"/>
          </p:nvSpPr>
          <p:spPr bwMode="auto">
            <a:xfrm>
              <a:off x="7343775" y="1597025"/>
              <a:ext cx="188913" cy="269875"/>
            </a:xfrm>
            <a:custGeom>
              <a:avLst/>
              <a:gdLst/>
              <a:ahLst/>
              <a:cxnLst>
                <a:cxn ang="0">
                  <a:pos x="115" y="144"/>
                </a:cxn>
                <a:cxn ang="0">
                  <a:pos x="112" y="133"/>
                </a:cxn>
                <a:cxn ang="0">
                  <a:pos x="112" y="137"/>
                </a:cxn>
                <a:cxn ang="0">
                  <a:pos x="110" y="139"/>
                </a:cxn>
                <a:cxn ang="0">
                  <a:pos x="110" y="140"/>
                </a:cxn>
                <a:cxn ang="0">
                  <a:pos x="108" y="139"/>
                </a:cxn>
                <a:cxn ang="0">
                  <a:pos x="105" y="140"/>
                </a:cxn>
                <a:cxn ang="0">
                  <a:pos x="103" y="142"/>
                </a:cxn>
                <a:cxn ang="0">
                  <a:pos x="101" y="146"/>
                </a:cxn>
                <a:cxn ang="0">
                  <a:pos x="101" y="144"/>
                </a:cxn>
                <a:cxn ang="0">
                  <a:pos x="101" y="140"/>
                </a:cxn>
                <a:cxn ang="0">
                  <a:pos x="97" y="142"/>
                </a:cxn>
                <a:cxn ang="0">
                  <a:pos x="94" y="144"/>
                </a:cxn>
                <a:cxn ang="0">
                  <a:pos x="94" y="142"/>
                </a:cxn>
                <a:cxn ang="0">
                  <a:pos x="99" y="140"/>
                </a:cxn>
                <a:cxn ang="0">
                  <a:pos x="103" y="139"/>
                </a:cxn>
                <a:cxn ang="0">
                  <a:pos x="103" y="137"/>
                </a:cxn>
                <a:cxn ang="0">
                  <a:pos x="106" y="135"/>
                </a:cxn>
                <a:cxn ang="0">
                  <a:pos x="108" y="133"/>
                </a:cxn>
                <a:cxn ang="0">
                  <a:pos x="105" y="133"/>
                </a:cxn>
                <a:cxn ang="0">
                  <a:pos x="103" y="133"/>
                </a:cxn>
                <a:cxn ang="0">
                  <a:pos x="99" y="131"/>
                </a:cxn>
                <a:cxn ang="0">
                  <a:pos x="101" y="131"/>
                </a:cxn>
                <a:cxn ang="0">
                  <a:pos x="103" y="131"/>
                </a:cxn>
                <a:cxn ang="0">
                  <a:pos x="105" y="131"/>
                </a:cxn>
                <a:cxn ang="0">
                  <a:pos x="103" y="128"/>
                </a:cxn>
                <a:cxn ang="0">
                  <a:pos x="101" y="126"/>
                </a:cxn>
                <a:cxn ang="0">
                  <a:pos x="103" y="128"/>
                </a:cxn>
                <a:cxn ang="0">
                  <a:pos x="105" y="126"/>
                </a:cxn>
                <a:cxn ang="0">
                  <a:pos x="106" y="126"/>
                </a:cxn>
                <a:cxn ang="0">
                  <a:pos x="108" y="130"/>
                </a:cxn>
                <a:cxn ang="0">
                  <a:pos x="110" y="133"/>
                </a:cxn>
                <a:cxn ang="0">
                  <a:pos x="108" y="126"/>
                </a:cxn>
                <a:cxn ang="0">
                  <a:pos x="103" y="115"/>
                </a:cxn>
                <a:cxn ang="0">
                  <a:pos x="101" y="115"/>
                </a:cxn>
                <a:cxn ang="0">
                  <a:pos x="94" y="115"/>
                </a:cxn>
                <a:cxn ang="0">
                  <a:pos x="88" y="111"/>
                </a:cxn>
                <a:cxn ang="0">
                  <a:pos x="77" y="106"/>
                </a:cxn>
                <a:cxn ang="0">
                  <a:pos x="75" y="98"/>
                </a:cxn>
                <a:cxn ang="0">
                  <a:pos x="70" y="93"/>
                </a:cxn>
                <a:cxn ang="0">
                  <a:pos x="62" y="87"/>
                </a:cxn>
                <a:cxn ang="0">
                  <a:pos x="61" y="84"/>
                </a:cxn>
                <a:cxn ang="0">
                  <a:pos x="59" y="78"/>
                </a:cxn>
                <a:cxn ang="0">
                  <a:pos x="57" y="71"/>
                </a:cxn>
                <a:cxn ang="0">
                  <a:pos x="57" y="69"/>
                </a:cxn>
                <a:cxn ang="0">
                  <a:pos x="50" y="62"/>
                </a:cxn>
                <a:cxn ang="0">
                  <a:pos x="44" y="60"/>
                </a:cxn>
                <a:cxn ang="0">
                  <a:pos x="42" y="60"/>
                </a:cxn>
                <a:cxn ang="0">
                  <a:pos x="42" y="56"/>
                </a:cxn>
                <a:cxn ang="0">
                  <a:pos x="39" y="55"/>
                </a:cxn>
                <a:cxn ang="0">
                  <a:pos x="39" y="55"/>
                </a:cxn>
                <a:cxn ang="0">
                  <a:pos x="35" y="51"/>
                </a:cxn>
                <a:cxn ang="0">
                  <a:pos x="31" y="49"/>
                </a:cxn>
                <a:cxn ang="0">
                  <a:pos x="30" y="36"/>
                </a:cxn>
                <a:cxn ang="0">
                  <a:pos x="26" y="33"/>
                </a:cxn>
                <a:cxn ang="0">
                  <a:pos x="24" y="25"/>
                </a:cxn>
                <a:cxn ang="0">
                  <a:pos x="28" y="18"/>
                </a:cxn>
                <a:cxn ang="0">
                  <a:pos x="28" y="9"/>
                </a:cxn>
                <a:cxn ang="0">
                  <a:pos x="30" y="2"/>
                </a:cxn>
                <a:cxn ang="0">
                  <a:pos x="4" y="9"/>
                </a:cxn>
                <a:cxn ang="0">
                  <a:pos x="15" y="62"/>
                </a:cxn>
                <a:cxn ang="0">
                  <a:pos x="112" y="153"/>
                </a:cxn>
                <a:cxn ang="0">
                  <a:pos x="119" y="151"/>
                </a:cxn>
              </a:cxnLst>
              <a:rect l="0" t="0" r="r" b="b"/>
              <a:pathLst>
                <a:path w="119" h="170">
                  <a:moveTo>
                    <a:pt x="119" y="151"/>
                  </a:moveTo>
                  <a:lnTo>
                    <a:pt x="119" y="151"/>
                  </a:lnTo>
                  <a:lnTo>
                    <a:pt x="119" y="151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48"/>
                  </a:lnTo>
                  <a:lnTo>
                    <a:pt x="117" y="148"/>
                  </a:lnTo>
                  <a:lnTo>
                    <a:pt x="117" y="146"/>
                  </a:lnTo>
                  <a:lnTo>
                    <a:pt x="115" y="144"/>
                  </a:lnTo>
                  <a:lnTo>
                    <a:pt x="115" y="144"/>
                  </a:lnTo>
                  <a:lnTo>
                    <a:pt x="115" y="140"/>
                  </a:lnTo>
                  <a:lnTo>
                    <a:pt x="114" y="140"/>
                  </a:lnTo>
                  <a:lnTo>
                    <a:pt x="114" y="139"/>
                  </a:lnTo>
                  <a:lnTo>
                    <a:pt x="114" y="137"/>
                  </a:lnTo>
                  <a:lnTo>
                    <a:pt x="114" y="137"/>
                  </a:lnTo>
                  <a:lnTo>
                    <a:pt x="112" y="137"/>
                  </a:lnTo>
                  <a:lnTo>
                    <a:pt x="112" y="135"/>
                  </a:lnTo>
                  <a:lnTo>
                    <a:pt x="112" y="133"/>
                  </a:lnTo>
                  <a:lnTo>
                    <a:pt x="112" y="133"/>
                  </a:lnTo>
                  <a:lnTo>
                    <a:pt x="112" y="133"/>
                  </a:lnTo>
                  <a:lnTo>
                    <a:pt x="110" y="135"/>
                  </a:lnTo>
                  <a:lnTo>
                    <a:pt x="110" y="135"/>
                  </a:lnTo>
                  <a:lnTo>
                    <a:pt x="110" y="135"/>
                  </a:lnTo>
                  <a:lnTo>
                    <a:pt x="112" y="135"/>
                  </a:lnTo>
                  <a:lnTo>
                    <a:pt x="112" y="135"/>
                  </a:lnTo>
                  <a:lnTo>
                    <a:pt x="112" y="135"/>
                  </a:lnTo>
                  <a:lnTo>
                    <a:pt x="112" y="137"/>
                  </a:lnTo>
                  <a:lnTo>
                    <a:pt x="112" y="137"/>
                  </a:lnTo>
                  <a:lnTo>
                    <a:pt x="112" y="137"/>
                  </a:lnTo>
                  <a:lnTo>
                    <a:pt x="112" y="139"/>
                  </a:lnTo>
                  <a:lnTo>
                    <a:pt x="112" y="139"/>
                  </a:lnTo>
                  <a:lnTo>
                    <a:pt x="112" y="139"/>
                  </a:lnTo>
                  <a:lnTo>
                    <a:pt x="110" y="137"/>
                  </a:lnTo>
                  <a:lnTo>
                    <a:pt x="110" y="139"/>
                  </a:lnTo>
                  <a:lnTo>
                    <a:pt x="110" y="139"/>
                  </a:lnTo>
                  <a:lnTo>
                    <a:pt x="110" y="139"/>
                  </a:lnTo>
                  <a:lnTo>
                    <a:pt x="110" y="139"/>
                  </a:lnTo>
                  <a:lnTo>
                    <a:pt x="110" y="140"/>
                  </a:lnTo>
                  <a:lnTo>
                    <a:pt x="110" y="140"/>
                  </a:lnTo>
                  <a:lnTo>
                    <a:pt x="112" y="140"/>
                  </a:lnTo>
                  <a:lnTo>
                    <a:pt x="110" y="142"/>
                  </a:lnTo>
                  <a:lnTo>
                    <a:pt x="110" y="142"/>
                  </a:lnTo>
                  <a:lnTo>
                    <a:pt x="110" y="140"/>
                  </a:lnTo>
                  <a:lnTo>
                    <a:pt x="110" y="140"/>
                  </a:lnTo>
                  <a:lnTo>
                    <a:pt x="110" y="140"/>
                  </a:lnTo>
                  <a:lnTo>
                    <a:pt x="110" y="140"/>
                  </a:lnTo>
                  <a:lnTo>
                    <a:pt x="108" y="140"/>
                  </a:lnTo>
                  <a:lnTo>
                    <a:pt x="110" y="140"/>
                  </a:lnTo>
                  <a:lnTo>
                    <a:pt x="108" y="139"/>
                  </a:lnTo>
                  <a:lnTo>
                    <a:pt x="108" y="139"/>
                  </a:lnTo>
                  <a:lnTo>
                    <a:pt x="108" y="139"/>
                  </a:lnTo>
                  <a:lnTo>
                    <a:pt x="108" y="140"/>
                  </a:lnTo>
                  <a:lnTo>
                    <a:pt x="108" y="140"/>
                  </a:lnTo>
                  <a:lnTo>
                    <a:pt x="108" y="139"/>
                  </a:lnTo>
                  <a:lnTo>
                    <a:pt x="108" y="139"/>
                  </a:lnTo>
                  <a:lnTo>
                    <a:pt x="108" y="139"/>
                  </a:lnTo>
                  <a:lnTo>
                    <a:pt x="108" y="139"/>
                  </a:lnTo>
                  <a:lnTo>
                    <a:pt x="106" y="139"/>
                  </a:lnTo>
                  <a:lnTo>
                    <a:pt x="106" y="139"/>
                  </a:lnTo>
                  <a:lnTo>
                    <a:pt x="105" y="139"/>
                  </a:lnTo>
                  <a:lnTo>
                    <a:pt x="105" y="139"/>
                  </a:lnTo>
                  <a:lnTo>
                    <a:pt x="105" y="139"/>
                  </a:lnTo>
                  <a:lnTo>
                    <a:pt x="105" y="140"/>
                  </a:lnTo>
                  <a:lnTo>
                    <a:pt x="105" y="140"/>
                  </a:lnTo>
                  <a:lnTo>
                    <a:pt x="105" y="140"/>
                  </a:lnTo>
                  <a:lnTo>
                    <a:pt x="105" y="140"/>
                  </a:lnTo>
                  <a:lnTo>
                    <a:pt x="105" y="140"/>
                  </a:lnTo>
                  <a:lnTo>
                    <a:pt x="103" y="140"/>
                  </a:lnTo>
                  <a:lnTo>
                    <a:pt x="103" y="140"/>
                  </a:lnTo>
                  <a:lnTo>
                    <a:pt x="103" y="142"/>
                  </a:lnTo>
                  <a:lnTo>
                    <a:pt x="103" y="142"/>
                  </a:lnTo>
                  <a:lnTo>
                    <a:pt x="103" y="142"/>
                  </a:lnTo>
                  <a:lnTo>
                    <a:pt x="103" y="142"/>
                  </a:lnTo>
                  <a:lnTo>
                    <a:pt x="101" y="144"/>
                  </a:lnTo>
                  <a:lnTo>
                    <a:pt x="101" y="144"/>
                  </a:lnTo>
                  <a:lnTo>
                    <a:pt x="101" y="144"/>
                  </a:lnTo>
                  <a:lnTo>
                    <a:pt x="101" y="144"/>
                  </a:lnTo>
                  <a:lnTo>
                    <a:pt x="101" y="146"/>
                  </a:lnTo>
                  <a:lnTo>
                    <a:pt x="103" y="146"/>
                  </a:lnTo>
                  <a:lnTo>
                    <a:pt x="103" y="146"/>
                  </a:lnTo>
                  <a:lnTo>
                    <a:pt x="101" y="146"/>
                  </a:lnTo>
                  <a:lnTo>
                    <a:pt x="101" y="146"/>
                  </a:lnTo>
                  <a:lnTo>
                    <a:pt x="101" y="146"/>
                  </a:lnTo>
                  <a:lnTo>
                    <a:pt x="101" y="146"/>
                  </a:lnTo>
                  <a:lnTo>
                    <a:pt x="101" y="146"/>
                  </a:lnTo>
                  <a:lnTo>
                    <a:pt x="101" y="146"/>
                  </a:lnTo>
                  <a:lnTo>
                    <a:pt x="101" y="144"/>
                  </a:lnTo>
                  <a:lnTo>
                    <a:pt x="101" y="144"/>
                  </a:lnTo>
                  <a:lnTo>
                    <a:pt x="101" y="144"/>
                  </a:lnTo>
                  <a:lnTo>
                    <a:pt x="101" y="144"/>
                  </a:lnTo>
                  <a:lnTo>
                    <a:pt x="101" y="142"/>
                  </a:lnTo>
                  <a:lnTo>
                    <a:pt x="101" y="142"/>
                  </a:lnTo>
                  <a:lnTo>
                    <a:pt x="101" y="142"/>
                  </a:lnTo>
                  <a:lnTo>
                    <a:pt x="101" y="142"/>
                  </a:lnTo>
                  <a:lnTo>
                    <a:pt x="101" y="142"/>
                  </a:lnTo>
                  <a:lnTo>
                    <a:pt x="103" y="142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101" y="142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97" y="142"/>
                  </a:lnTo>
                  <a:lnTo>
                    <a:pt x="97" y="142"/>
                  </a:lnTo>
                  <a:lnTo>
                    <a:pt x="97" y="142"/>
                  </a:lnTo>
                  <a:lnTo>
                    <a:pt x="95" y="142"/>
                  </a:lnTo>
                  <a:lnTo>
                    <a:pt x="95" y="142"/>
                  </a:lnTo>
                  <a:lnTo>
                    <a:pt x="95" y="142"/>
                  </a:lnTo>
                  <a:lnTo>
                    <a:pt x="95" y="142"/>
                  </a:lnTo>
                  <a:lnTo>
                    <a:pt x="94" y="144"/>
                  </a:lnTo>
                  <a:lnTo>
                    <a:pt x="94" y="144"/>
                  </a:lnTo>
                  <a:lnTo>
                    <a:pt x="94" y="144"/>
                  </a:lnTo>
                  <a:lnTo>
                    <a:pt x="94" y="144"/>
                  </a:lnTo>
                  <a:lnTo>
                    <a:pt x="94" y="144"/>
                  </a:lnTo>
                  <a:lnTo>
                    <a:pt x="94" y="144"/>
                  </a:lnTo>
                  <a:lnTo>
                    <a:pt x="92" y="144"/>
                  </a:lnTo>
                  <a:lnTo>
                    <a:pt x="92" y="142"/>
                  </a:lnTo>
                  <a:lnTo>
                    <a:pt x="92" y="142"/>
                  </a:lnTo>
                  <a:lnTo>
                    <a:pt x="92" y="142"/>
                  </a:lnTo>
                  <a:lnTo>
                    <a:pt x="94" y="142"/>
                  </a:lnTo>
                  <a:lnTo>
                    <a:pt x="94" y="142"/>
                  </a:lnTo>
                  <a:lnTo>
                    <a:pt x="94" y="142"/>
                  </a:lnTo>
                  <a:lnTo>
                    <a:pt x="95" y="142"/>
                  </a:lnTo>
                  <a:lnTo>
                    <a:pt x="95" y="142"/>
                  </a:lnTo>
                  <a:lnTo>
                    <a:pt x="95" y="142"/>
                  </a:lnTo>
                  <a:lnTo>
                    <a:pt x="97" y="142"/>
                  </a:lnTo>
                  <a:lnTo>
                    <a:pt x="97" y="142"/>
                  </a:lnTo>
                  <a:lnTo>
                    <a:pt x="97" y="142"/>
                  </a:lnTo>
                  <a:lnTo>
                    <a:pt x="97" y="140"/>
                  </a:lnTo>
                  <a:lnTo>
                    <a:pt x="99" y="140"/>
                  </a:lnTo>
                  <a:lnTo>
                    <a:pt x="99" y="140"/>
                  </a:lnTo>
                  <a:lnTo>
                    <a:pt x="99" y="140"/>
                  </a:lnTo>
                  <a:lnTo>
                    <a:pt x="99" y="140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103" y="140"/>
                  </a:lnTo>
                  <a:lnTo>
                    <a:pt x="103" y="139"/>
                  </a:lnTo>
                  <a:lnTo>
                    <a:pt x="103" y="139"/>
                  </a:lnTo>
                  <a:lnTo>
                    <a:pt x="103" y="139"/>
                  </a:lnTo>
                  <a:lnTo>
                    <a:pt x="103" y="139"/>
                  </a:lnTo>
                  <a:lnTo>
                    <a:pt x="103" y="139"/>
                  </a:lnTo>
                  <a:lnTo>
                    <a:pt x="103" y="139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5" y="137"/>
                  </a:lnTo>
                  <a:lnTo>
                    <a:pt x="105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8" y="135"/>
                  </a:lnTo>
                  <a:lnTo>
                    <a:pt x="108" y="135"/>
                  </a:lnTo>
                  <a:lnTo>
                    <a:pt x="108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8" y="133"/>
                  </a:lnTo>
                  <a:lnTo>
                    <a:pt x="108" y="133"/>
                  </a:lnTo>
                  <a:lnTo>
                    <a:pt x="108" y="133"/>
                  </a:lnTo>
                  <a:lnTo>
                    <a:pt x="108" y="133"/>
                  </a:lnTo>
                  <a:lnTo>
                    <a:pt x="108" y="133"/>
                  </a:lnTo>
                  <a:lnTo>
                    <a:pt x="108" y="133"/>
                  </a:lnTo>
                  <a:lnTo>
                    <a:pt x="106" y="133"/>
                  </a:lnTo>
                  <a:lnTo>
                    <a:pt x="106" y="133"/>
                  </a:lnTo>
                  <a:lnTo>
                    <a:pt x="105" y="133"/>
                  </a:lnTo>
                  <a:lnTo>
                    <a:pt x="105" y="133"/>
                  </a:lnTo>
                  <a:lnTo>
                    <a:pt x="105" y="133"/>
                  </a:lnTo>
                  <a:lnTo>
                    <a:pt x="105" y="133"/>
                  </a:lnTo>
                  <a:lnTo>
                    <a:pt x="105" y="133"/>
                  </a:lnTo>
                  <a:lnTo>
                    <a:pt x="105" y="133"/>
                  </a:lnTo>
                  <a:lnTo>
                    <a:pt x="105" y="133"/>
                  </a:lnTo>
                  <a:lnTo>
                    <a:pt x="103" y="133"/>
                  </a:lnTo>
                  <a:lnTo>
                    <a:pt x="103" y="133"/>
                  </a:lnTo>
                  <a:lnTo>
                    <a:pt x="103" y="133"/>
                  </a:lnTo>
                  <a:lnTo>
                    <a:pt x="103" y="133"/>
                  </a:lnTo>
                  <a:lnTo>
                    <a:pt x="103" y="133"/>
                  </a:lnTo>
                  <a:lnTo>
                    <a:pt x="103" y="133"/>
                  </a:lnTo>
                  <a:lnTo>
                    <a:pt x="103" y="133"/>
                  </a:lnTo>
                  <a:lnTo>
                    <a:pt x="103" y="133"/>
                  </a:lnTo>
                  <a:lnTo>
                    <a:pt x="103" y="131"/>
                  </a:lnTo>
                  <a:lnTo>
                    <a:pt x="101" y="133"/>
                  </a:lnTo>
                  <a:lnTo>
                    <a:pt x="101" y="133"/>
                  </a:lnTo>
                  <a:lnTo>
                    <a:pt x="99" y="133"/>
                  </a:lnTo>
                  <a:lnTo>
                    <a:pt x="99" y="133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101" y="131"/>
                  </a:lnTo>
                  <a:lnTo>
                    <a:pt x="101" y="131"/>
                  </a:lnTo>
                  <a:lnTo>
                    <a:pt x="101" y="131"/>
                  </a:lnTo>
                  <a:lnTo>
                    <a:pt x="101" y="131"/>
                  </a:lnTo>
                  <a:lnTo>
                    <a:pt x="103" y="131"/>
                  </a:lnTo>
                  <a:lnTo>
                    <a:pt x="103" y="131"/>
                  </a:lnTo>
                  <a:lnTo>
                    <a:pt x="103" y="131"/>
                  </a:lnTo>
                  <a:lnTo>
                    <a:pt x="103" y="131"/>
                  </a:lnTo>
                  <a:lnTo>
                    <a:pt x="103" y="131"/>
                  </a:lnTo>
                  <a:lnTo>
                    <a:pt x="103" y="131"/>
                  </a:lnTo>
                  <a:lnTo>
                    <a:pt x="103" y="131"/>
                  </a:lnTo>
                  <a:lnTo>
                    <a:pt x="103" y="133"/>
                  </a:lnTo>
                  <a:lnTo>
                    <a:pt x="105" y="133"/>
                  </a:lnTo>
                  <a:lnTo>
                    <a:pt x="105" y="131"/>
                  </a:lnTo>
                  <a:lnTo>
                    <a:pt x="105" y="131"/>
                  </a:lnTo>
                  <a:lnTo>
                    <a:pt x="105" y="131"/>
                  </a:lnTo>
                  <a:lnTo>
                    <a:pt x="105" y="131"/>
                  </a:lnTo>
                  <a:lnTo>
                    <a:pt x="105" y="131"/>
                  </a:lnTo>
                  <a:lnTo>
                    <a:pt x="105" y="131"/>
                  </a:lnTo>
                  <a:lnTo>
                    <a:pt x="105" y="131"/>
                  </a:lnTo>
                  <a:lnTo>
                    <a:pt x="105" y="130"/>
                  </a:lnTo>
                  <a:lnTo>
                    <a:pt x="103" y="130"/>
                  </a:lnTo>
                  <a:lnTo>
                    <a:pt x="103" y="130"/>
                  </a:lnTo>
                  <a:lnTo>
                    <a:pt x="103" y="130"/>
                  </a:lnTo>
                  <a:lnTo>
                    <a:pt x="103" y="130"/>
                  </a:lnTo>
                  <a:lnTo>
                    <a:pt x="103" y="130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1" y="128"/>
                  </a:lnTo>
                  <a:lnTo>
                    <a:pt x="101" y="128"/>
                  </a:lnTo>
                  <a:lnTo>
                    <a:pt x="101" y="128"/>
                  </a:lnTo>
                  <a:lnTo>
                    <a:pt x="101" y="128"/>
                  </a:lnTo>
                  <a:lnTo>
                    <a:pt x="101" y="128"/>
                  </a:lnTo>
                  <a:lnTo>
                    <a:pt x="101" y="128"/>
                  </a:lnTo>
                  <a:lnTo>
                    <a:pt x="101" y="128"/>
                  </a:lnTo>
                  <a:lnTo>
                    <a:pt x="101" y="128"/>
                  </a:lnTo>
                  <a:lnTo>
                    <a:pt x="101" y="126"/>
                  </a:lnTo>
                  <a:lnTo>
                    <a:pt x="101" y="126"/>
                  </a:lnTo>
                  <a:lnTo>
                    <a:pt x="101" y="126"/>
                  </a:lnTo>
                  <a:lnTo>
                    <a:pt x="101" y="126"/>
                  </a:lnTo>
                  <a:lnTo>
                    <a:pt x="101" y="128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3" y="126"/>
                  </a:lnTo>
                  <a:lnTo>
                    <a:pt x="103" y="126"/>
                  </a:lnTo>
                  <a:lnTo>
                    <a:pt x="103" y="126"/>
                  </a:lnTo>
                  <a:lnTo>
                    <a:pt x="103" y="126"/>
                  </a:lnTo>
                  <a:lnTo>
                    <a:pt x="105" y="126"/>
                  </a:lnTo>
                  <a:lnTo>
                    <a:pt x="105" y="126"/>
                  </a:lnTo>
                  <a:lnTo>
                    <a:pt x="105" y="126"/>
                  </a:lnTo>
                  <a:lnTo>
                    <a:pt x="105" y="126"/>
                  </a:lnTo>
                  <a:lnTo>
                    <a:pt x="105" y="126"/>
                  </a:lnTo>
                  <a:lnTo>
                    <a:pt x="105" y="126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6" y="124"/>
                  </a:lnTo>
                  <a:lnTo>
                    <a:pt x="106" y="126"/>
                  </a:lnTo>
                  <a:lnTo>
                    <a:pt x="108" y="128"/>
                  </a:lnTo>
                  <a:lnTo>
                    <a:pt x="108" y="128"/>
                  </a:lnTo>
                  <a:lnTo>
                    <a:pt x="108" y="130"/>
                  </a:lnTo>
                  <a:lnTo>
                    <a:pt x="108" y="130"/>
                  </a:lnTo>
                  <a:lnTo>
                    <a:pt x="108" y="130"/>
                  </a:lnTo>
                  <a:lnTo>
                    <a:pt x="108" y="131"/>
                  </a:lnTo>
                  <a:lnTo>
                    <a:pt x="108" y="131"/>
                  </a:lnTo>
                  <a:lnTo>
                    <a:pt x="108" y="131"/>
                  </a:lnTo>
                  <a:lnTo>
                    <a:pt x="110" y="131"/>
                  </a:lnTo>
                  <a:lnTo>
                    <a:pt x="110" y="131"/>
                  </a:lnTo>
                  <a:lnTo>
                    <a:pt x="110" y="133"/>
                  </a:lnTo>
                  <a:lnTo>
                    <a:pt x="110" y="133"/>
                  </a:lnTo>
                  <a:lnTo>
                    <a:pt x="110" y="133"/>
                  </a:lnTo>
                  <a:lnTo>
                    <a:pt x="110" y="133"/>
                  </a:lnTo>
                  <a:lnTo>
                    <a:pt x="110" y="133"/>
                  </a:lnTo>
                  <a:lnTo>
                    <a:pt x="110" y="133"/>
                  </a:lnTo>
                  <a:lnTo>
                    <a:pt x="112" y="133"/>
                  </a:lnTo>
                  <a:lnTo>
                    <a:pt x="110" y="131"/>
                  </a:lnTo>
                  <a:lnTo>
                    <a:pt x="110" y="130"/>
                  </a:lnTo>
                  <a:lnTo>
                    <a:pt x="110" y="130"/>
                  </a:lnTo>
                  <a:lnTo>
                    <a:pt x="110" y="128"/>
                  </a:lnTo>
                  <a:lnTo>
                    <a:pt x="108" y="128"/>
                  </a:lnTo>
                  <a:lnTo>
                    <a:pt x="108" y="126"/>
                  </a:lnTo>
                  <a:lnTo>
                    <a:pt x="108" y="126"/>
                  </a:lnTo>
                  <a:lnTo>
                    <a:pt x="108" y="124"/>
                  </a:lnTo>
                  <a:lnTo>
                    <a:pt x="106" y="122"/>
                  </a:lnTo>
                  <a:lnTo>
                    <a:pt x="106" y="122"/>
                  </a:lnTo>
                  <a:lnTo>
                    <a:pt x="105" y="120"/>
                  </a:lnTo>
                  <a:lnTo>
                    <a:pt x="105" y="119"/>
                  </a:lnTo>
                  <a:lnTo>
                    <a:pt x="105" y="117"/>
                  </a:lnTo>
                  <a:lnTo>
                    <a:pt x="105" y="115"/>
                  </a:lnTo>
                  <a:lnTo>
                    <a:pt x="103" y="115"/>
                  </a:lnTo>
                  <a:lnTo>
                    <a:pt x="103" y="113"/>
                  </a:lnTo>
                  <a:lnTo>
                    <a:pt x="103" y="113"/>
                  </a:lnTo>
                  <a:lnTo>
                    <a:pt x="103" y="113"/>
                  </a:lnTo>
                  <a:lnTo>
                    <a:pt x="101" y="113"/>
                  </a:lnTo>
                  <a:lnTo>
                    <a:pt x="101" y="113"/>
                  </a:lnTo>
                  <a:lnTo>
                    <a:pt x="101" y="113"/>
                  </a:lnTo>
                  <a:lnTo>
                    <a:pt x="101" y="113"/>
                  </a:lnTo>
                  <a:lnTo>
                    <a:pt x="101" y="115"/>
                  </a:lnTo>
                  <a:lnTo>
                    <a:pt x="101" y="115"/>
                  </a:lnTo>
                  <a:lnTo>
                    <a:pt x="101" y="115"/>
                  </a:lnTo>
                  <a:lnTo>
                    <a:pt x="99" y="115"/>
                  </a:lnTo>
                  <a:lnTo>
                    <a:pt x="99" y="117"/>
                  </a:lnTo>
                  <a:lnTo>
                    <a:pt x="97" y="117"/>
                  </a:lnTo>
                  <a:lnTo>
                    <a:pt x="97" y="117"/>
                  </a:lnTo>
                  <a:lnTo>
                    <a:pt x="97" y="115"/>
                  </a:lnTo>
                  <a:lnTo>
                    <a:pt x="95" y="115"/>
                  </a:lnTo>
                  <a:lnTo>
                    <a:pt x="95" y="115"/>
                  </a:lnTo>
                  <a:lnTo>
                    <a:pt x="94" y="115"/>
                  </a:lnTo>
                  <a:lnTo>
                    <a:pt x="94" y="115"/>
                  </a:lnTo>
                  <a:lnTo>
                    <a:pt x="92" y="115"/>
                  </a:lnTo>
                  <a:lnTo>
                    <a:pt x="92" y="115"/>
                  </a:lnTo>
                  <a:lnTo>
                    <a:pt x="92" y="115"/>
                  </a:lnTo>
                  <a:lnTo>
                    <a:pt x="90" y="113"/>
                  </a:lnTo>
                  <a:lnTo>
                    <a:pt x="90" y="113"/>
                  </a:lnTo>
                  <a:lnTo>
                    <a:pt x="88" y="111"/>
                  </a:lnTo>
                  <a:lnTo>
                    <a:pt x="88" y="111"/>
                  </a:lnTo>
                  <a:lnTo>
                    <a:pt x="88" y="111"/>
                  </a:lnTo>
                  <a:lnTo>
                    <a:pt x="86" y="111"/>
                  </a:lnTo>
                  <a:lnTo>
                    <a:pt x="86" y="109"/>
                  </a:lnTo>
                  <a:lnTo>
                    <a:pt x="84" y="109"/>
                  </a:lnTo>
                  <a:lnTo>
                    <a:pt x="83" y="108"/>
                  </a:lnTo>
                  <a:lnTo>
                    <a:pt x="83" y="108"/>
                  </a:lnTo>
                  <a:lnTo>
                    <a:pt x="81" y="106"/>
                  </a:lnTo>
                  <a:lnTo>
                    <a:pt x="81" y="106"/>
                  </a:lnTo>
                  <a:lnTo>
                    <a:pt x="79" y="106"/>
                  </a:lnTo>
                  <a:lnTo>
                    <a:pt x="77" y="106"/>
                  </a:lnTo>
                  <a:lnTo>
                    <a:pt x="77" y="106"/>
                  </a:lnTo>
                  <a:lnTo>
                    <a:pt x="77" y="104"/>
                  </a:lnTo>
                  <a:lnTo>
                    <a:pt x="77" y="104"/>
                  </a:lnTo>
                  <a:lnTo>
                    <a:pt x="75" y="102"/>
                  </a:lnTo>
                  <a:lnTo>
                    <a:pt x="77" y="102"/>
                  </a:lnTo>
                  <a:lnTo>
                    <a:pt x="75" y="100"/>
                  </a:lnTo>
                  <a:lnTo>
                    <a:pt x="75" y="100"/>
                  </a:lnTo>
                  <a:lnTo>
                    <a:pt x="75" y="100"/>
                  </a:lnTo>
                  <a:lnTo>
                    <a:pt x="75" y="98"/>
                  </a:lnTo>
                  <a:lnTo>
                    <a:pt x="75" y="98"/>
                  </a:lnTo>
                  <a:lnTo>
                    <a:pt x="73" y="97"/>
                  </a:lnTo>
                  <a:lnTo>
                    <a:pt x="73" y="97"/>
                  </a:lnTo>
                  <a:lnTo>
                    <a:pt x="73" y="97"/>
                  </a:lnTo>
                  <a:lnTo>
                    <a:pt x="72" y="95"/>
                  </a:lnTo>
                  <a:lnTo>
                    <a:pt x="72" y="95"/>
                  </a:lnTo>
                  <a:lnTo>
                    <a:pt x="72" y="95"/>
                  </a:lnTo>
                  <a:lnTo>
                    <a:pt x="72" y="93"/>
                  </a:lnTo>
                  <a:lnTo>
                    <a:pt x="70" y="93"/>
                  </a:lnTo>
                  <a:lnTo>
                    <a:pt x="70" y="91"/>
                  </a:lnTo>
                  <a:lnTo>
                    <a:pt x="68" y="91"/>
                  </a:lnTo>
                  <a:lnTo>
                    <a:pt x="66" y="91"/>
                  </a:lnTo>
                  <a:lnTo>
                    <a:pt x="64" y="91"/>
                  </a:lnTo>
                  <a:lnTo>
                    <a:pt x="64" y="91"/>
                  </a:lnTo>
                  <a:lnTo>
                    <a:pt x="64" y="89"/>
                  </a:lnTo>
                  <a:lnTo>
                    <a:pt x="62" y="89"/>
                  </a:lnTo>
                  <a:lnTo>
                    <a:pt x="62" y="89"/>
                  </a:lnTo>
                  <a:lnTo>
                    <a:pt x="62" y="87"/>
                  </a:lnTo>
                  <a:lnTo>
                    <a:pt x="62" y="87"/>
                  </a:lnTo>
                  <a:lnTo>
                    <a:pt x="62" y="86"/>
                  </a:lnTo>
                  <a:lnTo>
                    <a:pt x="62" y="86"/>
                  </a:lnTo>
                  <a:lnTo>
                    <a:pt x="61" y="84"/>
                  </a:lnTo>
                  <a:lnTo>
                    <a:pt x="61" y="84"/>
                  </a:lnTo>
                  <a:lnTo>
                    <a:pt x="61" y="84"/>
                  </a:lnTo>
                  <a:lnTo>
                    <a:pt x="61" y="84"/>
                  </a:lnTo>
                  <a:lnTo>
                    <a:pt x="61" y="84"/>
                  </a:lnTo>
                  <a:lnTo>
                    <a:pt x="61" y="84"/>
                  </a:lnTo>
                  <a:lnTo>
                    <a:pt x="61" y="82"/>
                  </a:lnTo>
                  <a:lnTo>
                    <a:pt x="61" y="82"/>
                  </a:lnTo>
                  <a:lnTo>
                    <a:pt x="59" y="82"/>
                  </a:lnTo>
                  <a:lnTo>
                    <a:pt x="59" y="82"/>
                  </a:lnTo>
                  <a:lnTo>
                    <a:pt x="59" y="80"/>
                  </a:lnTo>
                  <a:lnTo>
                    <a:pt x="59" y="80"/>
                  </a:lnTo>
                  <a:lnTo>
                    <a:pt x="59" y="80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7"/>
                  </a:lnTo>
                  <a:lnTo>
                    <a:pt x="59" y="77"/>
                  </a:lnTo>
                  <a:lnTo>
                    <a:pt x="59" y="75"/>
                  </a:lnTo>
                  <a:lnTo>
                    <a:pt x="59" y="75"/>
                  </a:lnTo>
                  <a:lnTo>
                    <a:pt x="59" y="73"/>
                  </a:lnTo>
                  <a:lnTo>
                    <a:pt x="59" y="73"/>
                  </a:lnTo>
                  <a:lnTo>
                    <a:pt x="57" y="73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69"/>
                  </a:lnTo>
                  <a:lnTo>
                    <a:pt x="57" y="69"/>
                  </a:lnTo>
                  <a:lnTo>
                    <a:pt x="57" y="69"/>
                  </a:lnTo>
                  <a:lnTo>
                    <a:pt x="57" y="69"/>
                  </a:lnTo>
                  <a:lnTo>
                    <a:pt x="55" y="69"/>
                  </a:lnTo>
                  <a:lnTo>
                    <a:pt x="55" y="67"/>
                  </a:lnTo>
                  <a:lnTo>
                    <a:pt x="53" y="66"/>
                  </a:lnTo>
                  <a:lnTo>
                    <a:pt x="52" y="66"/>
                  </a:lnTo>
                  <a:lnTo>
                    <a:pt x="52" y="64"/>
                  </a:lnTo>
                  <a:lnTo>
                    <a:pt x="52" y="64"/>
                  </a:lnTo>
                  <a:lnTo>
                    <a:pt x="50" y="62"/>
                  </a:lnTo>
                  <a:lnTo>
                    <a:pt x="50" y="62"/>
                  </a:lnTo>
                  <a:lnTo>
                    <a:pt x="50" y="62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48" y="60"/>
                  </a:lnTo>
                  <a:lnTo>
                    <a:pt x="48" y="60"/>
                  </a:lnTo>
                  <a:lnTo>
                    <a:pt x="46" y="60"/>
                  </a:lnTo>
                  <a:lnTo>
                    <a:pt x="46" y="60"/>
                  </a:lnTo>
                  <a:lnTo>
                    <a:pt x="46" y="60"/>
                  </a:lnTo>
                  <a:lnTo>
                    <a:pt x="44" y="60"/>
                  </a:lnTo>
                  <a:lnTo>
                    <a:pt x="44" y="60"/>
                  </a:lnTo>
                  <a:lnTo>
                    <a:pt x="46" y="60"/>
                  </a:lnTo>
                  <a:lnTo>
                    <a:pt x="46" y="62"/>
                  </a:lnTo>
                  <a:lnTo>
                    <a:pt x="44" y="62"/>
                  </a:lnTo>
                  <a:lnTo>
                    <a:pt x="44" y="60"/>
                  </a:lnTo>
                  <a:lnTo>
                    <a:pt x="44" y="60"/>
                  </a:lnTo>
                  <a:lnTo>
                    <a:pt x="44" y="62"/>
                  </a:lnTo>
                  <a:lnTo>
                    <a:pt x="44" y="62"/>
                  </a:lnTo>
                  <a:lnTo>
                    <a:pt x="42" y="60"/>
                  </a:lnTo>
                  <a:lnTo>
                    <a:pt x="42" y="60"/>
                  </a:lnTo>
                  <a:lnTo>
                    <a:pt x="42" y="60"/>
                  </a:lnTo>
                  <a:lnTo>
                    <a:pt x="42" y="60"/>
                  </a:lnTo>
                  <a:lnTo>
                    <a:pt x="42" y="60"/>
                  </a:lnTo>
                  <a:lnTo>
                    <a:pt x="44" y="58"/>
                  </a:lnTo>
                  <a:lnTo>
                    <a:pt x="44" y="58"/>
                  </a:lnTo>
                  <a:lnTo>
                    <a:pt x="44" y="58"/>
                  </a:lnTo>
                  <a:lnTo>
                    <a:pt x="42" y="58"/>
                  </a:lnTo>
                  <a:lnTo>
                    <a:pt x="42" y="56"/>
                  </a:lnTo>
                  <a:lnTo>
                    <a:pt x="42" y="58"/>
                  </a:lnTo>
                  <a:lnTo>
                    <a:pt x="41" y="58"/>
                  </a:lnTo>
                  <a:lnTo>
                    <a:pt x="41" y="58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55"/>
                  </a:lnTo>
                  <a:lnTo>
                    <a:pt x="39" y="55"/>
                  </a:lnTo>
                  <a:lnTo>
                    <a:pt x="39" y="55"/>
                  </a:lnTo>
                  <a:lnTo>
                    <a:pt x="39" y="55"/>
                  </a:lnTo>
                  <a:lnTo>
                    <a:pt x="39" y="55"/>
                  </a:lnTo>
                  <a:lnTo>
                    <a:pt x="37" y="55"/>
                  </a:lnTo>
                  <a:lnTo>
                    <a:pt x="37" y="55"/>
                  </a:lnTo>
                  <a:lnTo>
                    <a:pt x="37" y="55"/>
                  </a:lnTo>
                  <a:lnTo>
                    <a:pt x="39" y="55"/>
                  </a:lnTo>
                  <a:lnTo>
                    <a:pt x="39" y="55"/>
                  </a:lnTo>
                  <a:lnTo>
                    <a:pt x="39" y="55"/>
                  </a:lnTo>
                  <a:lnTo>
                    <a:pt x="39" y="55"/>
                  </a:lnTo>
                  <a:lnTo>
                    <a:pt x="39" y="53"/>
                  </a:lnTo>
                  <a:lnTo>
                    <a:pt x="39" y="53"/>
                  </a:lnTo>
                  <a:lnTo>
                    <a:pt x="39" y="53"/>
                  </a:lnTo>
                  <a:lnTo>
                    <a:pt x="37" y="53"/>
                  </a:lnTo>
                  <a:lnTo>
                    <a:pt x="37" y="53"/>
                  </a:lnTo>
                  <a:lnTo>
                    <a:pt x="37" y="53"/>
                  </a:lnTo>
                  <a:lnTo>
                    <a:pt x="37" y="51"/>
                  </a:lnTo>
                  <a:lnTo>
                    <a:pt x="35" y="51"/>
                  </a:lnTo>
                  <a:lnTo>
                    <a:pt x="35" y="51"/>
                  </a:lnTo>
                  <a:lnTo>
                    <a:pt x="35" y="51"/>
                  </a:lnTo>
                  <a:lnTo>
                    <a:pt x="33" y="51"/>
                  </a:lnTo>
                  <a:lnTo>
                    <a:pt x="33" y="51"/>
                  </a:lnTo>
                  <a:lnTo>
                    <a:pt x="33" y="49"/>
                  </a:lnTo>
                  <a:lnTo>
                    <a:pt x="33" y="49"/>
                  </a:lnTo>
                  <a:lnTo>
                    <a:pt x="33" y="49"/>
                  </a:lnTo>
                  <a:lnTo>
                    <a:pt x="31" y="49"/>
                  </a:lnTo>
                  <a:lnTo>
                    <a:pt x="31" y="49"/>
                  </a:lnTo>
                  <a:lnTo>
                    <a:pt x="31" y="49"/>
                  </a:lnTo>
                  <a:lnTo>
                    <a:pt x="30" y="47"/>
                  </a:lnTo>
                  <a:lnTo>
                    <a:pt x="30" y="45"/>
                  </a:lnTo>
                  <a:lnTo>
                    <a:pt x="30" y="44"/>
                  </a:lnTo>
                  <a:lnTo>
                    <a:pt x="30" y="42"/>
                  </a:lnTo>
                  <a:lnTo>
                    <a:pt x="30" y="40"/>
                  </a:lnTo>
                  <a:lnTo>
                    <a:pt x="30" y="40"/>
                  </a:lnTo>
                  <a:lnTo>
                    <a:pt x="30" y="38"/>
                  </a:lnTo>
                  <a:lnTo>
                    <a:pt x="30" y="38"/>
                  </a:lnTo>
                  <a:lnTo>
                    <a:pt x="30" y="36"/>
                  </a:lnTo>
                  <a:lnTo>
                    <a:pt x="30" y="36"/>
                  </a:lnTo>
                  <a:lnTo>
                    <a:pt x="30" y="36"/>
                  </a:lnTo>
                  <a:lnTo>
                    <a:pt x="30" y="35"/>
                  </a:lnTo>
                  <a:lnTo>
                    <a:pt x="30" y="35"/>
                  </a:lnTo>
                  <a:lnTo>
                    <a:pt x="30" y="35"/>
                  </a:lnTo>
                  <a:lnTo>
                    <a:pt x="28" y="35"/>
                  </a:lnTo>
                  <a:lnTo>
                    <a:pt x="28" y="35"/>
                  </a:lnTo>
                  <a:lnTo>
                    <a:pt x="28" y="35"/>
                  </a:lnTo>
                  <a:lnTo>
                    <a:pt x="26" y="33"/>
                  </a:lnTo>
                  <a:lnTo>
                    <a:pt x="26" y="33"/>
                  </a:lnTo>
                  <a:lnTo>
                    <a:pt x="24" y="33"/>
                  </a:lnTo>
                  <a:lnTo>
                    <a:pt x="24" y="33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2" y="29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4" y="25"/>
                  </a:lnTo>
                  <a:lnTo>
                    <a:pt x="24" y="25"/>
                  </a:lnTo>
                  <a:lnTo>
                    <a:pt x="26" y="25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6" y="22"/>
                  </a:lnTo>
                  <a:lnTo>
                    <a:pt x="28" y="20"/>
                  </a:lnTo>
                  <a:lnTo>
                    <a:pt x="28" y="20"/>
                  </a:lnTo>
                  <a:lnTo>
                    <a:pt x="28" y="18"/>
                  </a:lnTo>
                  <a:lnTo>
                    <a:pt x="28" y="18"/>
                  </a:lnTo>
                  <a:lnTo>
                    <a:pt x="28" y="18"/>
                  </a:lnTo>
                  <a:lnTo>
                    <a:pt x="28" y="16"/>
                  </a:lnTo>
                  <a:lnTo>
                    <a:pt x="28" y="16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8" y="11"/>
                  </a:lnTo>
                  <a:lnTo>
                    <a:pt x="28" y="9"/>
                  </a:lnTo>
                  <a:lnTo>
                    <a:pt x="28" y="7"/>
                  </a:lnTo>
                  <a:lnTo>
                    <a:pt x="30" y="5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30" y="2"/>
                  </a:lnTo>
                  <a:lnTo>
                    <a:pt x="28" y="2"/>
                  </a:lnTo>
                  <a:lnTo>
                    <a:pt x="24" y="0"/>
                  </a:lnTo>
                  <a:lnTo>
                    <a:pt x="19" y="2"/>
                  </a:lnTo>
                  <a:lnTo>
                    <a:pt x="15" y="3"/>
                  </a:lnTo>
                  <a:lnTo>
                    <a:pt x="13" y="3"/>
                  </a:lnTo>
                  <a:lnTo>
                    <a:pt x="11" y="3"/>
                  </a:lnTo>
                  <a:lnTo>
                    <a:pt x="9" y="3"/>
                  </a:lnTo>
                  <a:lnTo>
                    <a:pt x="8" y="5"/>
                  </a:lnTo>
                  <a:lnTo>
                    <a:pt x="4" y="9"/>
                  </a:lnTo>
                  <a:lnTo>
                    <a:pt x="4" y="9"/>
                  </a:lnTo>
                  <a:lnTo>
                    <a:pt x="2" y="13"/>
                  </a:lnTo>
                  <a:lnTo>
                    <a:pt x="2" y="14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15" y="62"/>
                  </a:lnTo>
                  <a:lnTo>
                    <a:pt x="19" y="73"/>
                  </a:lnTo>
                  <a:lnTo>
                    <a:pt x="20" y="78"/>
                  </a:lnTo>
                  <a:lnTo>
                    <a:pt x="26" y="89"/>
                  </a:lnTo>
                  <a:lnTo>
                    <a:pt x="39" y="126"/>
                  </a:lnTo>
                  <a:lnTo>
                    <a:pt x="48" y="148"/>
                  </a:lnTo>
                  <a:lnTo>
                    <a:pt x="52" y="159"/>
                  </a:lnTo>
                  <a:lnTo>
                    <a:pt x="55" y="170"/>
                  </a:lnTo>
                  <a:lnTo>
                    <a:pt x="88" y="161"/>
                  </a:lnTo>
                  <a:lnTo>
                    <a:pt x="112" y="153"/>
                  </a:lnTo>
                  <a:lnTo>
                    <a:pt x="112" y="153"/>
                  </a:lnTo>
                  <a:lnTo>
                    <a:pt x="112" y="151"/>
                  </a:lnTo>
                  <a:lnTo>
                    <a:pt x="112" y="151"/>
                  </a:lnTo>
                  <a:lnTo>
                    <a:pt x="112" y="151"/>
                  </a:lnTo>
                  <a:lnTo>
                    <a:pt x="112" y="151"/>
                  </a:lnTo>
                  <a:lnTo>
                    <a:pt x="112" y="151"/>
                  </a:lnTo>
                  <a:lnTo>
                    <a:pt x="114" y="153"/>
                  </a:lnTo>
                  <a:lnTo>
                    <a:pt x="114" y="153"/>
                  </a:lnTo>
                  <a:lnTo>
                    <a:pt x="119" y="15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7" name="Group 236"/>
          <p:cNvGrpSpPr/>
          <p:nvPr userDrawn="1"/>
        </p:nvGrpSpPr>
        <p:grpSpPr>
          <a:xfrm>
            <a:off x="998434" y="3585672"/>
            <a:ext cx="3401568" cy="1681163"/>
            <a:chOff x="996950" y="3594100"/>
            <a:chExt cx="3413125" cy="1681163"/>
          </a:xfrm>
          <a:solidFill>
            <a:schemeClr val="bg1">
              <a:lumMod val="85000"/>
              <a:alpha val="50000"/>
            </a:schemeClr>
          </a:solidFill>
        </p:grpSpPr>
        <p:sp>
          <p:nvSpPr>
            <p:cNvPr id="238" name="Freeform 5"/>
            <p:cNvSpPr>
              <a:spLocks/>
            </p:cNvSpPr>
            <p:nvPr userDrawn="1"/>
          </p:nvSpPr>
          <p:spPr bwMode="auto">
            <a:xfrm>
              <a:off x="1366837" y="3786188"/>
              <a:ext cx="20638" cy="22225"/>
            </a:xfrm>
            <a:custGeom>
              <a:avLst/>
              <a:gdLst/>
              <a:ahLst/>
              <a:cxnLst>
                <a:cxn ang="0">
                  <a:pos x="13" y="14"/>
                </a:cxn>
                <a:cxn ang="0">
                  <a:pos x="9" y="13"/>
                </a:cxn>
                <a:cxn ang="0">
                  <a:pos x="8" y="14"/>
                </a:cxn>
                <a:cxn ang="0">
                  <a:pos x="2" y="11"/>
                </a:cxn>
                <a:cxn ang="0">
                  <a:pos x="0" y="5"/>
                </a:cxn>
                <a:cxn ang="0">
                  <a:pos x="0" y="0"/>
                </a:cxn>
                <a:cxn ang="0">
                  <a:pos x="4" y="0"/>
                </a:cxn>
                <a:cxn ang="0">
                  <a:pos x="11" y="9"/>
                </a:cxn>
                <a:cxn ang="0">
                  <a:pos x="13" y="14"/>
                </a:cxn>
              </a:cxnLst>
              <a:rect l="0" t="0" r="r" b="b"/>
              <a:pathLst>
                <a:path w="13" h="14">
                  <a:moveTo>
                    <a:pt x="13" y="14"/>
                  </a:moveTo>
                  <a:lnTo>
                    <a:pt x="9" y="13"/>
                  </a:lnTo>
                  <a:lnTo>
                    <a:pt x="8" y="14"/>
                  </a:lnTo>
                  <a:lnTo>
                    <a:pt x="2" y="11"/>
                  </a:lnTo>
                  <a:lnTo>
                    <a:pt x="0" y="5"/>
                  </a:lnTo>
                  <a:lnTo>
                    <a:pt x="0" y="0"/>
                  </a:lnTo>
                  <a:lnTo>
                    <a:pt x="4" y="0"/>
                  </a:lnTo>
                  <a:lnTo>
                    <a:pt x="11" y="9"/>
                  </a:lnTo>
                  <a:lnTo>
                    <a:pt x="13" y="14"/>
                  </a:lnTo>
                  <a:close/>
                </a:path>
              </a:pathLst>
            </a:custGeom>
            <a:grpFill/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6"/>
            <p:cNvSpPr>
              <a:spLocks/>
            </p:cNvSpPr>
            <p:nvPr userDrawn="1"/>
          </p:nvSpPr>
          <p:spPr bwMode="auto">
            <a:xfrm>
              <a:off x="1692275" y="4327525"/>
              <a:ext cx="65088" cy="95250"/>
            </a:xfrm>
            <a:custGeom>
              <a:avLst/>
              <a:gdLst/>
              <a:ahLst/>
              <a:cxnLst>
                <a:cxn ang="0">
                  <a:pos x="17" y="5"/>
                </a:cxn>
                <a:cxn ang="0">
                  <a:pos x="21" y="5"/>
                </a:cxn>
                <a:cxn ang="0">
                  <a:pos x="26" y="2"/>
                </a:cxn>
                <a:cxn ang="0">
                  <a:pos x="37" y="0"/>
                </a:cxn>
                <a:cxn ang="0">
                  <a:pos x="35" y="13"/>
                </a:cxn>
                <a:cxn ang="0">
                  <a:pos x="39" y="24"/>
                </a:cxn>
                <a:cxn ang="0">
                  <a:pos x="41" y="33"/>
                </a:cxn>
                <a:cxn ang="0">
                  <a:pos x="32" y="55"/>
                </a:cxn>
                <a:cxn ang="0">
                  <a:pos x="33" y="58"/>
                </a:cxn>
                <a:cxn ang="0">
                  <a:pos x="28" y="60"/>
                </a:cxn>
                <a:cxn ang="0">
                  <a:pos x="21" y="58"/>
                </a:cxn>
                <a:cxn ang="0">
                  <a:pos x="17" y="53"/>
                </a:cxn>
                <a:cxn ang="0">
                  <a:pos x="11" y="53"/>
                </a:cxn>
                <a:cxn ang="0">
                  <a:pos x="0" y="42"/>
                </a:cxn>
                <a:cxn ang="0">
                  <a:pos x="8" y="35"/>
                </a:cxn>
                <a:cxn ang="0">
                  <a:pos x="8" y="29"/>
                </a:cxn>
                <a:cxn ang="0">
                  <a:pos x="10" y="16"/>
                </a:cxn>
                <a:cxn ang="0">
                  <a:pos x="11" y="9"/>
                </a:cxn>
                <a:cxn ang="0">
                  <a:pos x="17" y="5"/>
                </a:cxn>
              </a:cxnLst>
              <a:rect l="0" t="0" r="r" b="b"/>
              <a:pathLst>
                <a:path w="41" h="60">
                  <a:moveTo>
                    <a:pt x="17" y="5"/>
                  </a:moveTo>
                  <a:lnTo>
                    <a:pt x="21" y="5"/>
                  </a:lnTo>
                  <a:lnTo>
                    <a:pt x="26" y="2"/>
                  </a:lnTo>
                  <a:lnTo>
                    <a:pt x="37" y="0"/>
                  </a:lnTo>
                  <a:lnTo>
                    <a:pt x="35" y="13"/>
                  </a:lnTo>
                  <a:lnTo>
                    <a:pt x="39" y="24"/>
                  </a:lnTo>
                  <a:lnTo>
                    <a:pt x="41" y="33"/>
                  </a:lnTo>
                  <a:lnTo>
                    <a:pt x="32" y="55"/>
                  </a:lnTo>
                  <a:lnTo>
                    <a:pt x="33" y="58"/>
                  </a:lnTo>
                  <a:lnTo>
                    <a:pt x="28" y="60"/>
                  </a:lnTo>
                  <a:lnTo>
                    <a:pt x="21" y="58"/>
                  </a:lnTo>
                  <a:lnTo>
                    <a:pt x="17" y="53"/>
                  </a:lnTo>
                  <a:lnTo>
                    <a:pt x="11" y="53"/>
                  </a:lnTo>
                  <a:lnTo>
                    <a:pt x="0" y="42"/>
                  </a:lnTo>
                  <a:lnTo>
                    <a:pt x="8" y="35"/>
                  </a:lnTo>
                  <a:lnTo>
                    <a:pt x="8" y="29"/>
                  </a:lnTo>
                  <a:lnTo>
                    <a:pt x="10" y="16"/>
                  </a:lnTo>
                  <a:lnTo>
                    <a:pt x="11" y="9"/>
                  </a:lnTo>
                  <a:lnTo>
                    <a:pt x="17" y="5"/>
                  </a:lnTo>
                  <a:close/>
                </a:path>
              </a:pathLst>
            </a:custGeom>
            <a:grpFill/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7"/>
            <p:cNvSpPr>
              <a:spLocks/>
            </p:cNvSpPr>
            <p:nvPr userDrawn="1"/>
          </p:nvSpPr>
          <p:spPr bwMode="auto">
            <a:xfrm>
              <a:off x="1524000" y="4240213"/>
              <a:ext cx="73025" cy="119063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4" y="2"/>
                </a:cxn>
                <a:cxn ang="0">
                  <a:pos x="4" y="3"/>
                </a:cxn>
                <a:cxn ang="0">
                  <a:pos x="7" y="3"/>
                </a:cxn>
                <a:cxn ang="0">
                  <a:pos x="11" y="5"/>
                </a:cxn>
                <a:cxn ang="0">
                  <a:pos x="18" y="14"/>
                </a:cxn>
                <a:cxn ang="0">
                  <a:pos x="20" y="14"/>
                </a:cxn>
                <a:cxn ang="0">
                  <a:pos x="24" y="25"/>
                </a:cxn>
                <a:cxn ang="0">
                  <a:pos x="22" y="35"/>
                </a:cxn>
                <a:cxn ang="0">
                  <a:pos x="29" y="38"/>
                </a:cxn>
                <a:cxn ang="0">
                  <a:pos x="42" y="40"/>
                </a:cxn>
                <a:cxn ang="0">
                  <a:pos x="40" y="60"/>
                </a:cxn>
                <a:cxn ang="0">
                  <a:pos x="42" y="66"/>
                </a:cxn>
                <a:cxn ang="0">
                  <a:pos x="46" y="69"/>
                </a:cxn>
                <a:cxn ang="0">
                  <a:pos x="44" y="75"/>
                </a:cxn>
                <a:cxn ang="0">
                  <a:pos x="33" y="68"/>
                </a:cxn>
                <a:cxn ang="0">
                  <a:pos x="28" y="58"/>
                </a:cxn>
                <a:cxn ang="0">
                  <a:pos x="17" y="47"/>
                </a:cxn>
                <a:cxn ang="0">
                  <a:pos x="13" y="38"/>
                </a:cxn>
                <a:cxn ang="0">
                  <a:pos x="7" y="36"/>
                </a:cxn>
                <a:cxn ang="0">
                  <a:pos x="4" y="25"/>
                </a:cxn>
                <a:cxn ang="0">
                  <a:pos x="0" y="18"/>
                </a:cxn>
                <a:cxn ang="0">
                  <a:pos x="2" y="11"/>
                </a:cxn>
                <a:cxn ang="0">
                  <a:pos x="2" y="0"/>
                </a:cxn>
              </a:cxnLst>
              <a:rect l="0" t="0" r="r" b="b"/>
              <a:pathLst>
                <a:path w="46" h="75">
                  <a:moveTo>
                    <a:pt x="2" y="0"/>
                  </a:moveTo>
                  <a:lnTo>
                    <a:pt x="4" y="2"/>
                  </a:lnTo>
                  <a:lnTo>
                    <a:pt x="4" y="3"/>
                  </a:lnTo>
                  <a:lnTo>
                    <a:pt x="7" y="3"/>
                  </a:lnTo>
                  <a:lnTo>
                    <a:pt x="11" y="5"/>
                  </a:lnTo>
                  <a:lnTo>
                    <a:pt x="18" y="14"/>
                  </a:lnTo>
                  <a:lnTo>
                    <a:pt x="20" y="14"/>
                  </a:lnTo>
                  <a:lnTo>
                    <a:pt x="24" y="25"/>
                  </a:lnTo>
                  <a:lnTo>
                    <a:pt x="22" y="35"/>
                  </a:lnTo>
                  <a:lnTo>
                    <a:pt x="29" y="38"/>
                  </a:lnTo>
                  <a:lnTo>
                    <a:pt x="42" y="40"/>
                  </a:lnTo>
                  <a:lnTo>
                    <a:pt x="40" y="60"/>
                  </a:lnTo>
                  <a:lnTo>
                    <a:pt x="42" y="66"/>
                  </a:lnTo>
                  <a:lnTo>
                    <a:pt x="46" y="69"/>
                  </a:lnTo>
                  <a:lnTo>
                    <a:pt x="44" y="75"/>
                  </a:lnTo>
                  <a:lnTo>
                    <a:pt x="33" y="68"/>
                  </a:lnTo>
                  <a:lnTo>
                    <a:pt x="28" y="58"/>
                  </a:lnTo>
                  <a:lnTo>
                    <a:pt x="17" y="47"/>
                  </a:lnTo>
                  <a:lnTo>
                    <a:pt x="13" y="38"/>
                  </a:lnTo>
                  <a:lnTo>
                    <a:pt x="7" y="36"/>
                  </a:lnTo>
                  <a:lnTo>
                    <a:pt x="4" y="25"/>
                  </a:lnTo>
                  <a:lnTo>
                    <a:pt x="0" y="18"/>
                  </a:lnTo>
                  <a:lnTo>
                    <a:pt x="2" y="11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8"/>
            <p:cNvSpPr>
              <a:spLocks/>
            </p:cNvSpPr>
            <p:nvPr userDrawn="1"/>
          </p:nvSpPr>
          <p:spPr bwMode="auto">
            <a:xfrm>
              <a:off x="4335462" y="5167313"/>
              <a:ext cx="17463" cy="50800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4" y="2"/>
                </a:cxn>
                <a:cxn ang="0">
                  <a:pos x="3" y="8"/>
                </a:cxn>
                <a:cxn ang="0">
                  <a:pos x="1" y="13"/>
                </a:cxn>
                <a:cxn ang="0">
                  <a:pos x="1" y="17"/>
                </a:cxn>
                <a:cxn ang="0">
                  <a:pos x="5" y="4"/>
                </a:cxn>
              </a:cxnLst>
              <a:rect l="0" t="0" r="r" b="b"/>
              <a:pathLst>
                <a:path w="6" h="17">
                  <a:moveTo>
                    <a:pt x="5" y="4"/>
                  </a:moveTo>
                  <a:cubicBezTo>
                    <a:pt x="6" y="2"/>
                    <a:pt x="6" y="2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1"/>
                    <a:pt x="4" y="2"/>
                    <a:pt x="4" y="2"/>
                  </a:cubicBezTo>
                  <a:cubicBezTo>
                    <a:pt x="4" y="4"/>
                    <a:pt x="3" y="6"/>
                    <a:pt x="3" y="8"/>
                  </a:cubicBezTo>
                  <a:cubicBezTo>
                    <a:pt x="1" y="10"/>
                    <a:pt x="2" y="11"/>
                    <a:pt x="1" y="13"/>
                  </a:cubicBezTo>
                  <a:cubicBezTo>
                    <a:pt x="1" y="14"/>
                    <a:pt x="0" y="16"/>
                    <a:pt x="1" y="17"/>
                  </a:cubicBezTo>
                  <a:cubicBezTo>
                    <a:pt x="2" y="13"/>
                    <a:pt x="4" y="8"/>
                    <a:pt x="5" y="4"/>
                  </a:cubicBezTo>
                  <a:close/>
                </a:path>
              </a:pathLst>
            </a:custGeom>
            <a:grpFill/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9"/>
            <p:cNvSpPr>
              <a:spLocks/>
            </p:cNvSpPr>
            <p:nvPr userDrawn="1"/>
          </p:nvSpPr>
          <p:spPr bwMode="auto">
            <a:xfrm>
              <a:off x="996950" y="3594100"/>
              <a:ext cx="3413125" cy="1681163"/>
            </a:xfrm>
            <a:custGeom>
              <a:avLst/>
              <a:gdLst/>
              <a:ahLst/>
              <a:cxnLst>
                <a:cxn ang="0">
                  <a:pos x="55" y="178"/>
                </a:cxn>
                <a:cxn ang="0">
                  <a:pos x="30" y="89"/>
                </a:cxn>
                <a:cxn ang="0">
                  <a:pos x="17" y="69"/>
                </a:cxn>
                <a:cxn ang="0">
                  <a:pos x="22" y="57"/>
                </a:cxn>
                <a:cxn ang="0">
                  <a:pos x="20" y="48"/>
                </a:cxn>
                <a:cxn ang="0">
                  <a:pos x="0" y="5"/>
                </a:cxn>
                <a:cxn ang="0">
                  <a:pos x="375" y="118"/>
                </a:cxn>
                <a:cxn ang="0">
                  <a:pos x="620" y="116"/>
                </a:cxn>
                <a:cxn ang="0">
                  <a:pos x="649" y="140"/>
                </a:cxn>
                <a:cxn ang="0">
                  <a:pos x="668" y="159"/>
                </a:cxn>
                <a:cxn ang="0">
                  <a:pos x="681" y="166"/>
                </a:cxn>
                <a:cxn ang="0">
                  <a:pos x="692" y="175"/>
                </a:cxn>
                <a:cxn ang="0">
                  <a:pos x="699" y="190"/>
                </a:cxn>
                <a:cxn ang="0">
                  <a:pos x="710" y="209"/>
                </a:cxn>
                <a:cxn ang="0">
                  <a:pos x="713" y="227"/>
                </a:cxn>
                <a:cxn ang="0">
                  <a:pos x="722" y="244"/>
                </a:cxn>
                <a:cxn ang="0">
                  <a:pos x="740" y="259"/>
                </a:cxn>
                <a:cxn ang="0">
                  <a:pos x="761" y="268"/>
                </a:cxn>
                <a:cxn ang="0">
                  <a:pos x="777" y="276"/>
                </a:cxn>
                <a:cxn ang="0">
                  <a:pos x="793" y="287"/>
                </a:cxn>
                <a:cxn ang="0">
                  <a:pos x="808" y="277"/>
                </a:cxn>
                <a:cxn ang="0">
                  <a:pos x="817" y="261"/>
                </a:cxn>
                <a:cxn ang="0">
                  <a:pos x="824" y="242"/>
                </a:cxn>
                <a:cxn ang="0">
                  <a:pos x="841" y="232"/>
                </a:cxn>
                <a:cxn ang="0">
                  <a:pos x="855" y="228"/>
                </a:cxn>
                <a:cxn ang="0">
                  <a:pos x="876" y="230"/>
                </a:cxn>
                <a:cxn ang="0">
                  <a:pos x="895" y="229"/>
                </a:cxn>
                <a:cxn ang="0">
                  <a:pos x="909" y="240"/>
                </a:cxn>
                <a:cxn ang="0">
                  <a:pos x="932" y="260"/>
                </a:cxn>
                <a:cxn ang="0">
                  <a:pos x="950" y="284"/>
                </a:cxn>
                <a:cxn ang="0">
                  <a:pos x="959" y="302"/>
                </a:cxn>
                <a:cxn ang="0">
                  <a:pos x="974" y="330"/>
                </a:cxn>
                <a:cxn ang="0">
                  <a:pos x="998" y="356"/>
                </a:cxn>
                <a:cxn ang="0">
                  <a:pos x="1020" y="372"/>
                </a:cxn>
                <a:cxn ang="0">
                  <a:pos x="1028" y="396"/>
                </a:cxn>
                <a:cxn ang="0">
                  <a:pos x="1043" y="429"/>
                </a:cxn>
                <a:cxn ang="0">
                  <a:pos x="1063" y="452"/>
                </a:cxn>
                <a:cxn ang="0">
                  <a:pos x="1079" y="461"/>
                </a:cxn>
                <a:cxn ang="0">
                  <a:pos x="1094" y="461"/>
                </a:cxn>
                <a:cxn ang="0">
                  <a:pos x="1105" y="470"/>
                </a:cxn>
                <a:cxn ang="0">
                  <a:pos x="1118" y="472"/>
                </a:cxn>
                <a:cxn ang="0">
                  <a:pos x="1133" y="470"/>
                </a:cxn>
                <a:cxn ang="0">
                  <a:pos x="1143" y="472"/>
                </a:cxn>
                <a:cxn ang="0">
                  <a:pos x="1152" y="479"/>
                </a:cxn>
                <a:cxn ang="0">
                  <a:pos x="1161" y="481"/>
                </a:cxn>
                <a:cxn ang="0">
                  <a:pos x="1167" y="474"/>
                </a:cxn>
                <a:cxn ang="0">
                  <a:pos x="1158" y="523"/>
                </a:cxn>
                <a:cxn ang="0">
                  <a:pos x="1157" y="508"/>
                </a:cxn>
                <a:cxn ang="0">
                  <a:pos x="1154" y="512"/>
                </a:cxn>
                <a:cxn ang="0">
                  <a:pos x="1150" y="517"/>
                </a:cxn>
                <a:cxn ang="0">
                  <a:pos x="1141" y="512"/>
                </a:cxn>
                <a:cxn ang="0">
                  <a:pos x="1136" y="522"/>
                </a:cxn>
                <a:cxn ang="0">
                  <a:pos x="1139" y="530"/>
                </a:cxn>
                <a:cxn ang="0">
                  <a:pos x="498" y="567"/>
                </a:cxn>
                <a:cxn ang="0">
                  <a:pos x="475" y="534"/>
                </a:cxn>
                <a:cxn ang="0">
                  <a:pos x="426" y="506"/>
                </a:cxn>
                <a:cxn ang="0">
                  <a:pos x="431" y="458"/>
                </a:cxn>
                <a:cxn ang="0">
                  <a:pos x="351" y="375"/>
                </a:cxn>
                <a:cxn ang="0">
                  <a:pos x="306" y="326"/>
                </a:cxn>
                <a:cxn ang="0">
                  <a:pos x="235" y="185"/>
                </a:cxn>
                <a:cxn ang="0">
                  <a:pos x="132" y="68"/>
                </a:cxn>
                <a:cxn ang="0">
                  <a:pos x="176" y="247"/>
                </a:cxn>
                <a:cxn ang="0">
                  <a:pos x="299" y="478"/>
                </a:cxn>
              </a:cxnLst>
              <a:rect l="0" t="0" r="r" b="b"/>
              <a:pathLst>
                <a:path w="1173" h="578">
                  <a:moveTo>
                    <a:pt x="283" y="578"/>
                  </a:moveTo>
                  <a:cubicBezTo>
                    <a:pt x="283" y="577"/>
                    <a:pt x="283" y="576"/>
                    <a:pt x="282" y="576"/>
                  </a:cubicBezTo>
                  <a:cubicBezTo>
                    <a:pt x="271" y="571"/>
                    <a:pt x="263" y="561"/>
                    <a:pt x="259" y="550"/>
                  </a:cubicBezTo>
                  <a:cubicBezTo>
                    <a:pt x="257" y="550"/>
                    <a:pt x="255" y="551"/>
                    <a:pt x="253" y="548"/>
                  </a:cubicBezTo>
                  <a:cubicBezTo>
                    <a:pt x="246" y="539"/>
                    <a:pt x="256" y="526"/>
                    <a:pt x="251" y="517"/>
                  </a:cubicBezTo>
                  <a:cubicBezTo>
                    <a:pt x="254" y="507"/>
                    <a:pt x="259" y="493"/>
                    <a:pt x="249" y="483"/>
                  </a:cubicBezTo>
                  <a:cubicBezTo>
                    <a:pt x="247" y="470"/>
                    <a:pt x="247" y="470"/>
                    <a:pt x="247" y="470"/>
                  </a:cubicBezTo>
                  <a:cubicBezTo>
                    <a:pt x="240" y="457"/>
                    <a:pt x="240" y="457"/>
                    <a:pt x="240" y="457"/>
                  </a:cubicBezTo>
                  <a:cubicBezTo>
                    <a:pt x="238" y="454"/>
                    <a:pt x="239" y="451"/>
                    <a:pt x="236" y="449"/>
                  </a:cubicBezTo>
                  <a:cubicBezTo>
                    <a:pt x="229" y="450"/>
                    <a:pt x="224" y="442"/>
                    <a:pt x="219" y="439"/>
                  </a:cubicBezTo>
                  <a:cubicBezTo>
                    <a:pt x="209" y="431"/>
                    <a:pt x="194" y="425"/>
                    <a:pt x="194" y="410"/>
                  </a:cubicBezTo>
                  <a:cubicBezTo>
                    <a:pt x="192" y="407"/>
                    <a:pt x="189" y="412"/>
                    <a:pt x="187" y="413"/>
                  </a:cubicBezTo>
                  <a:cubicBezTo>
                    <a:pt x="182" y="413"/>
                    <a:pt x="177" y="405"/>
                    <a:pt x="172" y="410"/>
                  </a:cubicBezTo>
                  <a:cubicBezTo>
                    <a:pt x="172" y="411"/>
                    <a:pt x="172" y="412"/>
                    <a:pt x="171" y="413"/>
                  </a:cubicBezTo>
                  <a:cubicBezTo>
                    <a:pt x="166" y="412"/>
                    <a:pt x="164" y="407"/>
                    <a:pt x="160" y="405"/>
                  </a:cubicBezTo>
                  <a:cubicBezTo>
                    <a:pt x="157" y="403"/>
                    <a:pt x="158" y="399"/>
                    <a:pt x="154" y="397"/>
                  </a:cubicBezTo>
                  <a:cubicBezTo>
                    <a:pt x="146" y="400"/>
                    <a:pt x="144" y="387"/>
                    <a:pt x="136" y="385"/>
                  </a:cubicBezTo>
                  <a:cubicBezTo>
                    <a:pt x="134" y="387"/>
                    <a:pt x="130" y="385"/>
                    <a:pt x="128" y="382"/>
                  </a:cubicBezTo>
                  <a:cubicBezTo>
                    <a:pt x="125" y="380"/>
                    <a:pt x="119" y="380"/>
                    <a:pt x="117" y="376"/>
                  </a:cubicBezTo>
                  <a:cubicBezTo>
                    <a:pt x="119" y="369"/>
                    <a:pt x="116" y="363"/>
                    <a:pt x="109" y="357"/>
                  </a:cubicBezTo>
                  <a:cubicBezTo>
                    <a:pt x="107" y="356"/>
                    <a:pt x="105" y="357"/>
                    <a:pt x="104" y="356"/>
                  </a:cubicBezTo>
                  <a:cubicBezTo>
                    <a:pt x="102" y="351"/>
                    <a:pt x="98" y="347"/>
                    <a:pt x="94" y="342"/>
                  </a:cubicBezTo>
                  <a:cubicBezTo>
                    <a:pt x="92" y="335"/>
                    <a:pt x="92" y="335"/>
                    <a:pt x="92" y="335"/>
                  </a:cubicBezTo>
                  <a:cubicBezTo>
                    <a:pt x="93" y="333"/>
                    <a:pt x="93" y="333"/>
                    <a:pt x="93" y="333"/>
                  </a:cubicBezTo>
                  <a:cubicBezTo>
                    <a:pt x="104" y="335"/>
                    <a:pt x="104" y="335"/>
                    <a:pt x="104" y="335"/>
                  </a:cubicBezTo>
                  <a:cubicBezTo>
                    <a:pt x="110" y="336"/>
                    <a:pt x="117" y="346"/>
                    <a:pt x="123" y="342"/>
                  </a:cubicBezTo>
                  <a:cubicBezTo>
                    <a:pt x="126" y="342"/>
                    <a:pt x="125" y="338"/>
                    <a:pt x="128" y="338"/>
                  </a:cubicBezTo>
                  <a:cubicBezTo>
                    <a:pt x="129" y="339"/>
                    <a:pt x="129" y="341"/>
                    <a:pt x="128" y="342"/>
                  </a:cubicBezTo>
                  <a:cubicBezTo>
                    <a:pt x="128" y="350"/>
                    <a:pt x="139" y="347"/>
                    <a:pt x="144" y="349"/>
                  </a:cubicBezTo>
                  <a:cubicBezTo>
                    <a:pt x="147" y="348"/>
                    <a:pt x="149" y="356"/>
                    <a:pt x="151" y="350"/>
                  </a:cubicBezTo>
                  <a:cubicBezTo>
                    <a:pt x="152" y="348"/>
                    <a:pt x="150" y="344"/>
                    <a:pt x="148" y="342"/>
                  </a:cubicBezTo>
                  <a:cubicBezTo>
                    <a:pt x="145" y="336"/>
                    <a:pt x="140" y="340"/>
                    <a:pt x="137" y="342"/>
                  </a:cubicBezTo>
                  <a:cubicBezTo>
                    <a:pt x="131" y="340"/>
                    <a:pt x="135" y="335"/>
                    <a:pt x="135" y="332"/>
                  </a:cubicBezTo>
                  <a:cubicBezTo>
                    <a:pt x="135" y="330"/>
                    <a:pt x="131" y="329"/>
                    <a:pt x="133" y="327"/>
                  </a:cubicBezTo>
                  <a:cubicBezTo>
                    <a:pt x="139" y="330"/>
                    <a:pt x="141" y="322"/>
                    <a:pt x="146" y="320"/>
                  </a:cubicBezTo>
                  <a:cubicBezTo>
                    <a:pt x="151" y="317"/>
                    <a:pt x="146" y="314"/>
                    <a:pt x="144" y="311"/>
                  </a:cubicBezTo>
                  <a:cubicBezTo>
                    <a:pt x="140" y="304"/>
                    <a:pt x="152" y="297"/>
                    <a:pt x="150" y="288"/>
                  </a:cubicBezTo>
                  <a:cubicBezTo>
                    <a:pt x="144" y="276"/>
                    <a:pt x="132" y="266"/>
                    <a:pt x="122" y="258"/>
                  </a:cubicBezTo>
                  <a:cubicBezTo>
                    <a:pt x="118" y="246"/>
                    <a:pt x="108" y="239"/>
                    <a:pt x="102" y="229"/>
                  </a:cubicBezTo>
                  <a:cubicBezTo>
                    <a:pt x="95" y="230"/>
                    <a:pt x="89" y="221"/>
                    <a:pt x="83" y="216"/>
                  </a:cubicBezTo>
                  <a:cubicBezTo>
                    <a:pt x="75" y="208"/>
                    <a:pt x="75" y="208"/>
                    <a:pt x="75" y="208"/>
                  </a:cubicBezTo>
                  <a:cubicBezTo>
                    <a:pt x="68" y="210"/>
                    <a:pt x="67" y="203"/>
                    <a:pt x="63" y="200"/>
                  </a:cubicBezTo>
                  <a:cubicBezTo>
                    <a:pt x="59" y="196"/>
                    <a:pt x="67" y="185"/>
                    <a:pt x="57" y="183"/>
                  </a:cubicBezTo>
                  <a:cubicBezTo>
                    <a:pt x="55" y="180"/>
                    <a:pt x="55" y="180"/>
                    <a:pt x="55" y="180"/>
                  </a:cubicBezTo>
                  <a:cubicBezTo>
                    <a:pt x="55" y="178"/>
                    <a:pt x="55" y="178"/>
                    <a:pt x="55" y="178"/>
                  </a:cubicBezTo>
                  <a:cubicBezTo>
                    <a:pt x="55" y="175"/>
                    <a:pt x="55" y="175"/>
                    <a:pt x="55" y="175"/>
                  </a:cubicBezTo>
                  <a:cubicBezTo>
                    <a:pt x="55" y="170"/>
                    <a:pt x="55" y="170"/>
                    <a:pt x="55" y="170"/>
                  </a:cubicBezTo>
                  <a:cubicBezTo>
                    <a:pt x="56" y="164"/>
                    <a:pt x="56" y="164"/>
                    <a:pt x="56" y="164"/>
                  </a:cubicBezTo>
                  <a:cubicBezTo>
                    <a:pt x="56" y="159"/>
                    <a:pt x="56" y="159"/>
                    <a:pt x="56" y="159"/>
                  </a:cubicBezTo>
                  <a:cubicBezTo>
                    <a:pt x="54" y="154"/>
                    <a:pt x="54" y="154"/>
                    <a:pt x="54" y="154"/>
                  </a:cubicBezTo>
                  <a:cubicBezTo>
                    <a:pt x="49" y="153"/>
                    <a:pt x="49" y="153"/>
                    <a:pt x="49" y="153"/>
                  </a:cubicBezTo>
                  <a:cubicBezTo>
                    <a:pt x="51" y="150"/>
                    <a:pt x="51" y="150"/>
                    <a:pt x="51" y="150"/>
                  </a:cubicBezTo>
                  <a:cubicBezTo>
                    <a:pt x="48" y="146"/>
                    <a:pt x="48" y="146"/>
                    <a:pt x="48" y="146"/>
                  </a:cubicBezTo>
                  <a:cubicBezTo>
                    <a:pt x="49" y="150"/>
                    <a:pt x="49" y="150"/>
                    <a:pt x="49" y="150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7" y="154"/>
                    <a:pt x="47" y="154"/>
                    <a:pt x="47" y="154"/>
                  </a:cubicBezTo>
                  <a:cubicBezTo>
                    <a:pt x="46" y="154"/>
                    <a:pt x="46" y="154"/>
                    <a:pt x="46" y="154"/>
                  </a:cubicBezTo>
                  <a:cubicBezTo>
                    <a:pt x="46" y="153"/>
                    <a:pt x="46" y="153"/>
                    <a:pt x="46" y="153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40"/>
                    <a:pt x="46" y="140"/>
                    <a:pt x="46" y="140"/>
                  </a:cubicBezTo>
                  <a:cubicBezTo>
                    <a:pt x="47" y="125"/>
                    <a:pt x="47" y="125"/>
                    <a:pt x="47" y="125"/>
                  </a:cubicBezTo>
                  <a:cubicBezTo>
                    <a:pt x="39" y="118"/>
                    <a:pt x="39" y="118"/>
                    <a:pt x="39" y="118"/>
                  </a:cubicBezTo>
                  <a:cubicBezTo>
                    <a:pt x="36" y="113"/>
                    <a:pt x="36" y="113"/>
                    <a:pt x="36" y="113"/>
                  </a:cubicBezTo>
                  <a:cubicBezTo>
                    <a:pt x="33" y="112"/>
                    <a:pt x="33" y="112"/>
                    <a:pt x="33" y="112"/>
                  </a:cubicBezTo>
                  <a:cubicBezTo>
                    <a:pt x="32" y="112"/>
                    <a:pt x="32" y="112"/>
                    <a:pt x="32" y="112"/>
                  </a:cubicBezTo>
                  <a:cubicBezTo>
                    <a:pt x="32" y="110"/>
                    <a:pt x="32" y="110"/>
                    <a:pt x="32" y="110"/>
                  </a:cubicBezTo>
                  <a:cubicBezTo>
                    <a:pt x="32" y="110"/>
                    <a:pt x="32" y="110"/>
                    <a:pt x="32" y="110"/>
                  </a:cubicBezTo>
                  <a:cubicBezTo>
                    <a:pt x="33" y="109"/>
                    <a:pt x="33" y="109"/>
                    <a:pt x="33" y="109"/>
                  </a:cubicBezTo>
                  <a:cubicBezTo>
                    <a:pt x="33" y="108"/>
                    <a:pt x="33" y="108"/>
                    <a:pt x="33" y="108"/>
                  </a:cubicBezTo>
                  <a:cubicBezTo>
                    <a:pt x="34" y="107"/>
                    <a:pt x="34" y="107"/>
                    <a:pt x="34" y="107"/>
                  </a:cubicBezTo>
                  <a:cubicBezTo>
                    <a:pt x="34" y="106"/>
                    <a:pt x="34" y="106"/>
                    <a:pt x="34" y="106"/>
                  </a:cubicBezTo>
                  <a:cubicBezTo>
                    <a:pt x="34" y="106"/>
                    <a:pt x="34" y="106"/>
                    <a:pt x="34" y="106"/>
                  </a:cubicBezTo>
                  <a:cubicBezTo>
                    <a:pt x="34" y="104"/>
                    <a:pt x="34" y="104"/>
                    <a:pt x="34" y="104"/>
                  </a:cubicBezTo>
                  <a:cubicBezTo>
                    <a:pt x="34" y="104"/>
                    <a:pt x="34" y="104"/>
                    <a:pt x="34" y="104"/>
                  </a:cubicBezTo>
                  <a:cubicBezTo>
                    <a:pt x="35" y="102"/>
                    <a:pt x="35" y="102"/>
                    <a:pt x="35" y="102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35" y="98"/>
                    <a:pt x="35" y="98"/>
                    <a:pt x="35" y="98"/>
                  </a:cubicBezTo>
                  <a:cubicBezTo>
                    <a:pt x="35" y="97"/>
                    <a:pt x="35" y="97"/>
                    <a:pt x="35" y="97"/>
                  </a:cubicBezTo>
                  <a:cubicBezTo>
                    <a:pt x="35" y="97"/>
                    <a:pt x="35" y="97"/>
                    <a:pt x="35" y="97"/>
                  </a:cubicBezTo>
                  <a:cubicBezTo>
                    <a:pt x="34" y="95"/>
                    <a:pt x="34" y="95"/>
                    <a:pt x="34" y="95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3" y="92"/>
                    <a:pt x="33" y="92"/>
                    <a:pt x="33" y="92"/>
                  </a:cubicBezTo>
                  <a:cubicBezTo>
                    <a:pt x="33" y="92"/>
                    <a:pt x="33" y="92"/>
                    <a:pt x="33" y="92"/>
                  </a:cubicBezTo>
                  <a:cubicBezTo>
                    <a:pt x="32" y="91"/>
                    <a:pt x="32" y="91"/>
                    <a:pt x="32" y="91"/>
                  </a:cubicBezTo>
                  <a:cubicBezTo>
                    <a:pt x="32" y="90"/>
                    <a:pt x="32" y="90"/>
                    <a:pt x="32" y="90"/>
                  </a:cubicBezTo>
                  <a:cubicBezTo>
                    <a:pt x="31" y="89"/>
                    <a:pt x="31" y="89"/>
                    <a:pt x="31" y="89"/>
                  </a:cubicBezTo>
                  <a:cubicBezTo>
                    <a:pt x="30" y="89"/>
                    <a:pt x="30" y="89"/>
                    <a:pt x="30" y="89"/>
                  </a:cubicBezTo>
                  <a:cubicBezTo>
                    <a:pt x="30" y="89"/>
                    <a:pt x="30" y="89"/>
                    <a:pt x="30" y="89"/>
                  </a:cubicBezTo>
                  <a:cubicBezTo>
                    <a:pt x="30" y="88"/>
                    <a:pt x="30" y="88"/>
                    <a:pt x="30" y="88"/>
                  </a:cubicBezTo>
                  <a:cubicBezTo>
                    <a:pt x="30" y="88"/>
                    <a:pt x="30" y="88"/>
                    <a:pt x="30" y="88"/>
                  </a:cubicBezTo>
                  <a:cubicBezTo>
                    <a:pt x="30" y="88"/>
                    <a:pt x="30" y="88"/>
                    <a:pt x="30" y="88"/>
                  </a:cubicBezTo>
                  <a:cubicBezTo>
                    <a:pt x="30" y="88"/>
                    <a:pt x="30" y="88"/>
                    <a:pt x="30" y="88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29" y="86"/>
                    <a:pt x="29" y="86"/>
                    <a:pt x="29" y="86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7" y="83"/>
                    <a:pt x="27" y="83"/>
                    <a:pt x="27" y="83"/>
                  </a:cubicBezTo>
                  <a:cubicBezTo>
                    <a:pt x="27" y="83"/>
                    <a:pt x="27" y="83"/>
                    <a:pt x="27" y="83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1"/>
                    <a:pt x="27" y="81"/>
                    <a:pt x="27" y="81"/>
                  </a:cubicBezTo>
                  <a:cubicBezTo>
                    <a:pt x="27" y="81"/>
                    <a:pt x="27" y="81"/>
                    <a:pt x="27" y="81"/>
                  </a:cubicBezTo>
                  <a:cubicBezTo>
                    <a:pt x="26" y="80"/>
                    <a:pt x="26" y="80"/>
                    <a:pt x="26" y="80"/>
                  </a:cubicBezTo>
                  <a:cubicBezTo>
                    <a:pt x="26" y="80"/>
                    <a:pt x="26" y="80"/>
                    <a:pt x="26" y="80"/>
                  </a:cubicBezTo>
                  <a:cubicBezTo>
                    <a:pt x="25" y="78"/>
                    <a:pt x="25" y="78"/>
                    <a:pt x="25" y="78"/>
                  </a:cubicBezTo>
                  <a:cubicBezTo>
                    <a:pt x="24" y="77"/>
                    <a:pt x="24" y="77"/>
                    <a:pt x="24" y="77"/>
                  </a:cubicBezTo>
                  <a:cubicBezTo>
                    <a:pt x="24" y="77"/>
                    <a:pt x="24" y="77"/>
                    <a:pt x="24" y="77"/>
                  </a:cubicBezTo>
                  <a:cubicBezTo>
                    <a:pt x="24" y="77"/>
                    <a:pt x="24" y="77"/>
                    <a:pt x="24" y="77"/>
                  </a:cubicBezTo>
                  <a:cubicBezTo>
                    <a:pt x="24" y="77"/>
                    <a:pt x="24" y="77"/>
                    <a:pt x="24" y="77"/>
                  </a:cubicBezTo>
                  <a:cubicBezTo>
                    <a:pt x="23" y="76"/>
                    <a:pt x="23" y="76"/>
                    <a:pt x="23" y="76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1" y="75"/>
                    <a:pt x="21" y="75"/>
                    <a:pt x="21" y="75"/>
                  </a:cubicBezTo>
                  <a:cubicBezTo>
                    <a:pt x="21" y="75"/>
                    <a:pt x="21" y="75"/>
                    <a:pt x="21" y="75"/>
                  </a:cubicBezTo>
                  <a:cubicBezTo>
                    <a:pt x="21" y="75"/>
                    <a:pt x="21" y="75"/>
                    <a:pt x="21" y="75"/>
                  </a:cubicBezTo>
                  <a:cubicBezTo>
                    <a:pt x="21" y="74"/>
                    <a:pt x="21" y="74"/>
                    <a:pt x="21" y="74"/>
                  </a:cubicBezTo>
                  <a:cubicBezTo>
                    <a:pt x="21" y="74"/>
                    <a:pt x="21" y="74"/>
                    <a:pt x="21" y="74"/>
                  </a:cubicBezTo>
                  <a:cubicBezTo>
                    <a:pt x="21" y="74"/>
                    <a:pt x="21" y="74"/>
                    <a:pt x="21" y="74"/>
                  </a:cubicBezTo>
                  <a:cubicBezTo>
                    <a:pt x="20" y="73"/>
                    <a:pt x="20" y="73"/>
                    <a:pt x="20" y="73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19" y="72"/>
                    <a:pt x="19" y="72"/>
                    <a:pt x="19" y="72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18" y="70"/>
                    <a:pt x="18" y="70"/>
                    <a:pt x="18" y="70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8" y="68"/>
                    <a:pt x="18" y="68"/>
                    <a:pt x="18" y="68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20" y="64"/>
                    <a:pt x="20" y="64"/>
                    <a:pt x="20" y="64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1" y="48"/>
                    <a:pt x="21" y="48"/>
                    <a:pt x="21" y="48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138" y="4"/>
                    <a:pt x="138" y="4"/>
                    <a:pt x="138" y="4"/>
                  </a:cubicBezTo>
                  <a:cubicBezTo>
                    <a:pt x="138" y="3"/>
                    <a:pt x="138" y="3"/>
                    <a:pt x="138" y="3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32" y="12"/>
                    <a:pt x="132" y="12"/>
                    <a:pt x="132" y="12"/>
                  </a:cubicBezTo>
                  <a:cubicBezTo>
                    <a:pt x="132" y="13"/>
                    <a:pt x="132" y="13"/>
                    <a:pt x="132" y="13"/>
                  </a:cubicBezTo>
                  <a:cubicBezTo>
                    <a:pt x="132" y="13"/>
                    <a:pt x="132" y="13"/>
                    <a:pt x="132" y="13"/>
                  </a:cubicBezTo>
                  <a:cubicBezTo>
                    <a:pt x="132" y="13"/>
                    <a:pt x="132" y="13"/>
                    <a:pt x="132" y="13"/>
                  </a:cubicBezTo>
                  <a:cubicBezTo>
                    <a:pt x="133" y="14"/>
                    <a:pt x="133" y="14"/>
                    <a:pt x="133" y="14"/>
                  </a:cubicBezTo>
                  <a:cubicBezTo>
                    <a:pt x="133" y="15"/>
                    <a:pt x="133" y="15"/>
                    <a:pt x="133" y="15"/>
                  </a:cubicBezTo>
                  <a:cubicBezTo>
                    <a:pt x="132" y="15"/>
                    <a:pt x="132" y="15"/>
                    <a:pt x="132" y="15"/>
                  </a:cubicBezTo>
                  <a:cubicBezTo>
                    <a:pt x="131" y="15"/>
                    <a:pt x="131" y="15"/>
                    <a:pt x="131" y="15"/>
                  </a:cubicBezTo>
                  <a:cubicBezTo>
                    <a:pt x="131" y="16"/>
                    <a:pt x="131" y="16"/>
                    <a:pt x="131" y="16"/>
                  </a:cubicBezTo>
                  <a:cubicBezTo>
                    <a:pt x="131" y="16"/>
                    <a:pt x="131" y="16"/>
                    <a:pt x="131" y="16"/>
                  </a:cubicBezTo>
                  <a:cubicBezTo>
                    <a:pt x="132" y="16"/>
                    <a:pt x="132" y="16"/>
                    <a:pt x="132" y="16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56" y="31"/>
                    <a:pt x="156" y="31"/>
                    <a:pt x="156" y="31"/>
                  </a:cubicBezTo>
                  <a:cubicBezTo>
                    <a:pt x="159" y="32"/>
                    <a:pt x="159" y="32"/>
                    <a:pt x="159" y="32"/>
                  </a:cubicBezTo>
                  <a:cubicBezTo>
                    <a:pt x="165" y="36"/>
                    <a:pt x="165" y="36"/>
                    <a:pt x="165" y="36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213" y="58"/>
                    <a:pt x="213" y="58"/>
                    <a:pt x="213" y="58"/>
                  </a:cubicBezTo>
                  <a:cubicBezTo>
                    <a:pt x="248" y="74"/>
                    <a:pt x="248" y="74"/>
                    <a:pt x="248" y="74"/>
                  </a:cubicBezTo>
                  <a:cubicBezTo>
                    <a:pt x="262" y="80"/>
                    <a:pt x="262" y="80"/>
                    <a:pt x="262" y="80"/>
                  </a:cubicBezTo>
                  <a:cubicBezTo>
                    <a:pt x="302" y="98"/>
                    <a:pt x="302" y="98"/>
                    <a:pt x="302" y="98"/>
                  </a:cubicBezTo>
                  <a:cubicBezTo>
                    <a:pt x="322" y="108"/>
                    <a:pt x="322" y="108"/>
                    <a:pt x="322" y="108"/>
                  </a:cubicBezTo>
                  <a:cubicBezTo>
                    <a:pt x="334" y="113"/>
                    <a:pt x="334" y="113"/>
                    <a:pt x="334" y="113"/>
                  </a:cubicBezTo>
                  <a:cubicBezTo>
                    <a:pt x="336" y="115"/>
                    <a:pt x="336" y="115"/>
                    <a:pt x="336" y="115"/>
                  </a:cubicBezTo>
                  <a:cubicBezTo>
                    <a:pt x="338" y="115"/>
                    <a:pt x="338" y="115"/>
                    <a:pt x="338" y="115"/>
                  </a:cubicBezTo>
                  <a:cubicBezTo>
                    <a:pt x="339" y="115"/>
                    <a:pt x="339" y="115"/>
                    <a:pt x="339" y="115"/>
                  </a:cubicBezTo>
                  <a:cubicBezTo>
                    <a:pt x="375" y="118"/>
                    <a:pt x="375" y="118"/>
                    <a:pt x="375" y="118"/>
                  </a:cubicBezTo>
                  <a:cubicBezTo>
                    <a:pt x="384" y="118"/>
                    <a:pt x="384" y="118"/>
                    <a:pt x="384" y="118"/>
                  </a:cubicBezTo>
                  <a:cubicBezTo>
                    <a:pt x="401" y="119"/>
                    <a:pt x="401" y="119"/>
                    <a:pt x="401" y="119"/>
                  </a:cubicBezTo>
                  <a:cubicBezTo>
                    <a:pt x="416" y="120"/>
                    <a:pt x="416" y="120"/>
                    <a:pt x="416" y="120"/>
                  </a:cubicBezTo>
                  <a:cubicBezTo>
                    <a:pt x="423" y="120"/>
                    <a:pt x="423" y="120"/>
                    <a:pt x="423" y="120"/>
                  </a:cubicBezTo>
                  <a:cubicBezTo>
                    <a:pt x="426" y="121"/>
                    <a:pt x="426" y="121"/>
                    <a:pt x="426" y="121"/>
                  </a:cubicBezTo>
                  <a:cubicBezTo>
                    <a:pt x="431" y="121"/>
                    <a:pt x="431" y="121"/>
                    <a:pt x="431" y="121"/>
                  </a:cubicBezTo>
                  <a:cubicBezTo>
                    <a:pt x="447" y="121"/>
                    <a:pt x="447" y="121"/>
                    <a:pt x="447" y="121"/>
                  </a:cubicBezTo>
                  <a:cubicBezTo>
                    <a:pt x="457" y="122"/>
                    <a:pt x="457" y="122"/>
                    <a:pt x="457" y="122"/>
                  </a:cubicBezTo>
                  <a:cubicBezTo>
                    <a:pt x="469" y="122"/>
                    <a:pt x="469" y="122"/>
                    <a:pt x="469" y="122"/>
                  </a:cubicBezTo>
                  <a:cubicBezTo>
                    <a:pt x="469" y="122"/>
                    <a:pt x="469" y="122"/>
                    <a:pt x="469" y="122"/>
                  </a:cubicBezTo>
                  <a:cubicBezTo>
                    <a:pt x="483" y="123"/>
                    <a:pt x="483" y="123"/>
                    <a:pt x="483" y="123"/>
                  </a:cubicBezTo>
                  <a:cubicBezTo>
                    <a:pt x="505" y="124"/>
                    <a:pt x="505" y="124"/>
                    <a:pt x="505" y="124"/>
                  </a:cubicBezTo>
                  <a:cubicBezTo>
                    <a:pt x="505" y="115"/>
                    <a:pt x="505" y="115"/>
                    <a:pt x="505" y="115"/>
                  </a:cubicBezTo>
                  <a:cubicBezTo>
                    <a:pt x="506" y="93"/>
                    <a:pt x="506" y="93"/>
                    <a:pt x="506" y="93"/>
                  </a:cubicBezTo>
                  <a:cubicBezTo>
                    <a:pt x="506" y="93"/>
                    <a:pt x="506" y="93"/>
                    <a:pt x="506" y="93"/>
                  </a:cubicBezTo>
                  <a:cubicBezTo>
                    <a:pt x="559" y="95"/>
                    <a:pt x="559" y="95"/>
                    <a:pt x="559" y="95"/>
                  </a:cubicBezTo>
                  <a:cubicBezTo>
                    <a:pt x="576" y="96"/>
                    <a:pt x="576" y="96"/>
                    <a:pt x="576" y="96"/>
                  </a:cubicBezTo>
                  <a:cubicBezTo>
                    <a:pt x="602" y="96"/>
                    <a:pt x="602" y="96"/>
                    <a:pt x="602" y="96"/>
                  </a:cubicBezTo>
                  <a:cubicBezTo>
                    <a:pt x="603" y="97"/>
                    <a:pt x="603" y="97"/>
                    <a:pt x="603" y="97"/>
                  </a:cubicBezTo>
                  <a:cubicBezTo>
                    <a:pt x="604" y="98"/>
                    <a:pt x="604" y="98"/>
                    <a:pt x="604" y="98"/>
                  </a:cubicBezTo>
                  <a:cubicBezTo>
                    <a:pt x="605" y="99"/>
                    <a:pt x="605" y="99"/>
                    <a:pt x="605" y="99"/>
                  </a:cubicBezTo>
                  <a:cubicBezTo>
                    <a:pt x="606" y="99"/>
                    <a:pt x="606" y="99"/>
                    <a:pt x="606" y="99"/>
                  </a:cubicBezTo>
                  <a:cubicBezTo>
                    <a:pt x="607" y="98"/>
                    <a:pt x="607" y="98"/>
                    <a:pt x="607" y="98"/>
                  </a:cubicBezTo>
                  <a:cubicBezTo>
                    <a:pt x="608" y="98"/>
                    <a:pt x="608" y="98"/>
                    <a:pt x="608" y="98"/>
                  </a:cubicBezTo>
                  <a:cubicBezTo>
                    <a:pt x="608" y="98"/>
                    <a:pt x="608" y="98"/>
                    <a:pt x="608" y="98"/>
                  </a:cubicBezTo>
                  <a:cubicBezTo>
                    <a:pt x="609" y="99"/>
                    <a:pt x="609" y="99"/>
                    <a:pt x="609" y="99"/>
                  </a:cubicBezTo>
                  <a:cubicBezTo>
                    <a:pt x="610" y="100"/>
                    <a:pt x="610" y="100"/>
                    <a:pt x="610" y="100"/>
                  </a:cubicBezTo>
                  <a:cubicBezTo>
                    <a:pt x="611" y="100"/>
                    <a:pt x="611" y="100"/>
                    <a:pt x="611" y="100"/>
                  </a:cubicBezTo>
                  <a:cubicBezTo>
                    <a:pt x="612" y="101"/>
                    <a:pt x="612" y="101"/>
                    <a:pt x="612" y="101"/>
                  </a:cubicBezTo>
                  <a:cubicBezTo>
                    <a:pt x="612" y="102"/>
                    <a:pt x="612" y="102"/>
                    <a:pt x="612" y="102"/>
                  </a:cubicBezTo>
                  <a:cubicBezTo>
                    <a:pt x="613" y="102"/>
                    <a:pt x="613" y="102"/>
                    <a:pt x="613" y="102"/>
                  </a:cubicBezTo>
                  <a:cubicBezTo>
                    <a:pt x="613" y="103"/>
                    <a:pt x="613" y="103"/>
                    <a:pt x="613" y="103"/>
                  </a:cubicBezTo>
                  <a:cubicBezTo>
                    <a:pt x="613" y="105"/>
                    <a:pt x="613" y="105"/>
                    <a:pt x="613" y="105"/>
                  </a:cubicBezTo>
                  <a:cubicBezTo>
                    <a:pt x="614" y="105"/>
                    <a:pt x="614" y="105"/>
                    <a:pt x="614" y="105"/>
                  </a:cubicBezTo>
                  <a:cubicBezTo>
                    <a:pt x="614" y="106"/>
                    <a:pt x="614" y="106"/>
                    <a:pt x="614" y="106"/>
                  </a:cubicBezTo>
                  <a:cubicBezTo>
                    <a:pt x="615" y="107"/>
                    <a:pt x="615" y="107"/>
                    <a:pt x="615" y="107"/>
                  </a:cubicBezTo>
                  <a:cubicBezTo>
                    <a:pt x="615" y="107"/>
                    <a:pt x="615" y="107"/>
                    <a:pt x="615" y="107"/>
                  </a:cubicBezTo>
                  <a:cubicBezTo>
                    <a:pt x="615" y="108"/>
                    <a:pt x="615" y="108"/>
                    <a:pt x="615" y="108"/>
                  </a:cubicBezTo>
                  <a:cubicBezTo>
                    <a:pt x="616" y="109"/>
                    <a:pt x="616" y="109"/>
                    <a:pt x="616" y="109"/>
                  </a:cubicBezTo>
                  <a:cubicBezTo>
                    <a:pt x="616" y="110"/>
                    <a:pt x="616" y="110"/>
                    <a:pt x="616" y="110"/>
                  </a:cubicBezTo>
                  <a:cubicBezTo>
                    <a:pt x="617" y="111"/>
                    <a:pt x="617" y="111"/>
                    <a:pt x="617" y="111"/>
                  </a:cubicBezTo>
                  <a:cubicBezTo>
                    <a:pt x="617" y="111"/>
                    <a:pt x="617" y="111"/>
                    <a:pt x="617" y="111"/>
                  </a:cubicBezTo>
                  <a:cubicBezTo>
                    <a:pt x="617" y="112"/>
                    <a:pt x="617" y="112"/>
                    <a:pt x="617" y="112"/>
                  </a:cubicBezTo>
                  <a:cubicBezTo>
                    <a:pt x="619" y="113"/>
                    <a:pt x="619" y="113"/>
                    <a:pt x="619" y="113"/>
                  </a:cubicBezTo>
                  <a:cubicBezTo>
                    <a:pt x="620" y="116"/>
                    <a:pt x="620" y="116"/>
                    <a:pt x="620" y="116"/>
                  </a:cubicBezTo>
                  <a:cubicBezTo>
                    <a:pt x="620" y="117"/>
                    <a:pt x="620" y="117"/>
                    <a:pt x="620" y="117"/>
                  </a:cubicBezTo>
                  <a:cubicBezTo>
                    <a:pt x="621" y="118"/>
                    <a:pt x="621" y="118"/>
                    <a:pt x="621" y="118"/>
                  </a:cubicBezTo>
                  <a:cubicBezTo>
                    <a:pt x="622" y="119"/>
                    <a:pt x="622" y="119"/>
                    <a:pt x="622" y="119"/>
                  </a:cubicBezTo>
                  <a:cubicBezTo>
                    <a:pt x="623" y="119"/>
                    <a:pt x="623" y="119"/>
                    <a:pt x="623" y="119"/>
                  </a:cubicBezTo>
                  <a:cubicBezTo>
                    <a:pt x="624" y="120"/>
                    <a:pt x="624" y="120"/>
                    <a:pt x="624" y="120"/>
                  </a:cubicBezTo>
                  <a:cubicBezTo>
                    <a:pt x="625" y="120"/>
                    <a:pt x="625" y="120"/>
                    <a:pt x="625" y="120"/>
                  </a:cubicBezTo>
                  <a:cubicBezTo>
                    <a:pt x="625" y="121"/>
                    <a:pt x="625" y="121"/>
                    <a:pt x="625" y="121"/>
                  </a:cubicBezTo>
                  <a:cubicBezTo>
                    <a:pt x="627" y="121"/>
                    <a:pt x="627" y="121"/>
                    <a:pt x="627" y="121"/>
                  </a:cubicBezTo>
                  <a:cubicBezTo>
                    <a:pt x="628" y="123"/>
                    <a:pt x="628" y="123"/>
                    <a:pt x="628" y="123"/>
                  </a:cubicBezTo>
                  <a:cubicBezTo>
                    <a:pt x="628" y="123"/>
                    <a:pt x="628" y="123"/>
                    <a:pt x="628" y="123"/>
                  </a:cubicBezTo>
                  <a:cubicBezTo>
                    <a:pt x="630" y="123"/>
                    <a:pt x="630" y="123"/>
                    <a:pt x="630" y="123"/>
                  </a:cubicBezTo>
                  <a:cubicBezTo>
                    <a:pt x="631" y="123"/>
                    <a:pt x="631" y="123"/>
                    <a:pt x="631" y="123"/>
                  </a:cubicBezTo>
                  <a:cubicBezTo>
                    <a:pt x="633" y="124"/>
                    <a:pt x="633" y="124"/>
                    <a:pt x="633" y="124"/>
                  </a:cubicBezTo>
                  <a:cubicBezTo>
                    <a:pt x="633" y="124"/>
                    <a:pt x="633" y="124"/>
                    <a:pt x="633" y="124"/>
                  </a:cubicBezTo>
                  <a:cubicBezTo>
                    <a:pt x="634" y="124"/>
                    <a:pt x="634" y="124"/>
                    <a:pt x="634" y="124"/>
                  </a:cubicBezTo>
                  <a:cubicBezTo>
                    <a:pt x="634" y="124"/>
                    <a:pt x="634" y="124"/>
                    <a:pt x="634" y="124"/>
                  </a:cubicBezTo>
                  <a:cubicBezTo>
                    <a:pt x="634" y="125"/>
                    <a:pt x="634" y="125"/>
                    <a:pt x="634" y="125"/>
                  </a:cubicBezTo>
                  <a:cubicBezTo>
                    <a:pt x="636" y="125"/>
                    <a:pt x="636" y="125"/>
                    <a:pt x="636" y="125"/>
                  </a:cubicBezTo>
                  <a:cubicBezTo>
                    <a:pt x="636" y="126"/>
                    <a:pt x="636" y="126"/>
                    <a:pt x="636" y="126"/>
                  </a:cubicBezTo>
                  <a:cubicBezTo>
                    <a:pt x="636" y="127"/>
                    <a:pt x="636" y="127"/>
                    <a:pt x="636" y="127"/>
                  </a:cubicBezTo>
                  <a:cubicBezTo>
                    <a:pt x="636" y="127"/>
                    <a:pt x="636" y="127"/>
                    <a:pt x="636" y="127"/>
                  </a:cubicBezTo>
                  <a:cubicBezTo>
                    <a:pt x="636" y="128"/>
                    <a:pt x="636" y="128"/>
                    <a:pt x="636" y="128"/>
                  </a:cubicBezTo>
                  <a:cubicBezTo>
                    <a:pt x="637" y="128"/>
                    <a:pt x="637" y="128"/>
                    <a:pt x="637" y="128"/>
                  </a:cubicBezTo>
                  <a:cubicBezTo>
                    <a:pt x="637" y="129"/>
                    <a:pt x="637" y="129"/>
                    <a:pt x="637" y="129"/>
                  </a:cubicBezTo>
                  <a:cubicBezTo>
                    <a:pt x="638" y="128"/>
                    <a:pt x="638" y="128"/>
                    <a:pt x="638" y="128"/>
                  </a:cubicBezTo>
                  <a:cubicBezTo>
                    <a:pt x="638" y="129"/>
                    <a:pt x="638" y="129"/>
                    <a:pt x="638" y="129"/>
                  </a:cubicBezTo>
                  <a:cubicBezTo>
                    <a:pt x="639" y="129"/>
                    <a:pt x="639" y="129"/>
                    <a:pt x="639" y="129"/>
                  </a:cubicBezTo>
                  <a:cubicBezTo>
                    <a:pt x="639" y="130"/>
                    <a:pt x="639" y="130"/>
                    <a:pt x="639" y="130"/>
                  </a:cubicBezTo>
                  <a:cubicBezTo>
                    <a:pt x="641" y="131"/>
                    <a:pt x="641" y="131"/>
                    <a:pt x="641" y="131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42" y="132"/>
                    <a:pt x="642" y="132"/>
                    <a:pt x="642" y="132"/>
                  </a:cubicBezTo>
                  <a:cubicBezTo>
                    <a:pt x="642" y="132"/>
                    <a:pt x="642" y="132"/>
                    <a:pt x="642" y="132"/>
                  </a:cubicBezTo>
                  <a:cubicBezTo>
                    <a:pt x="643" y="134"/>
                    <a:pt x="643" y="134"/>
                    <a:pt x="643" y="134"/>
                  </a:cubicBezTo>
                  <a:cubicBezTo>
                    <a:pt x="644" y="134"/>
                    <a:pt x="644" y="134"/>
                    <a:pt x="644" y="134"/>
                  </a:cubicBezTo>
                  <a:cubicBezTo>
                    <a:pt x="644" y="135"/>
                    <a:pt x="644" y="135"/>
                    <a:pt x="644" y="135"/>
                  </a:cubicBezTo>
                  <a:cubicBezTo>
                    <a:pt x="644" y="136"/>
                    <a:pt x="644" y="136"/>
                    <a:pt x="644" y="136"/>
                  </a:cubicBezTo>
                  <a:cubicBezTo>
                    <a:pt x="646" y="137"/>
                    <a:pt x="646" y="137"/>
                    <a:pt x="646" y="137"/>
                  </a:cubicBezTo>
                  <a:cubicBezTo>
                    <a:pt x="646" y="137"/>
                    <a:pt x="646" y="137"/>
                    <a:pt x="646" y="137"/>
                  </a:cubicBezTo>
                  <a:cubicBezTo>
                    <a:pt x="646" y="138"/>
                    <a:pt x="646" y="138"/>
                    <a:pt x="646" y="138"/>
                  </a:cubicBezTo>
                  <a:cubicBezTo>
                    <a:pt x="647" y="139"/>
                    <a:pt x="647" y="139"/>
                    <a:pt x="647" y="139"/>
                  </a:cubicBezTo>
                  <a:cubicBezTo>
                    <a:pt x="647" y="139"/>
                    <a:pt x="647" y="139"/>
                    <a:pt x="647" y="139"/>
                  </a:cubicBezTo>
                  <a:cubicBezTo>
                    <a:pt x="647" y="139"/>
                    <a:pt x="647" y="139"/>
                    <a:pt x="647" y="139"/>
                  </a:cubicBezTo>
                  <a:cubicBezTo>
                    <a:pt x="648" y="139"/>
                    <a:pt x="648" y="139"/>
                    <a:pt x="648" y="139"/>
                  </a:cubicBezTo>
                  <a:cubicBezTo>
                    <a:pt x="649" y="140"/>
                    <a:pt x="649" y="140"/>
                    <a:pt x="649" y="140"/>
                  </a:cubicBezTo>
                  <a:cubicBezTo>
                    <a:pt x="649" y="140"/>
                    <a:pt x="649" y="140"/>
                    <a:pt x="649" y="140"/>
                  </a:cubicBezTo>
                  <a:cubicBezTo>
                    <a:pt x="650" y="140"/>
                    <a:pt x="650" y="140"/>
                    <a:pt x="650" y="140"/>
                  </a:cubicBezTo>
                  <a:cubicBezTo>
                    <a:pt x="650" y="141"/>
                    <a:pt x="650" y="141"/>
                    <a:pt x="650" y="141"/>
                  </a:cubicBezTo>
                  <a:cubicBezTo>
                    <a:pt x="653" y="142"/>
                    <a:pt x="653" y="142"/>
                    <a:pt x="653" y="142"/>
                  </a:cubicBezTo>
                  <a:cubicBezTo>
                    <a:pt x="653" y="142"/>
                    <a:pt x="653" y="142"/>
                    <a:pt x="653" y="142"/>
                  </a:cubicBezTo>
                  <a:cubicBezTo>
                    <a:pt x="654" y="143"/>
                    <a:pt x="654" y="143"/>
                    <a:pt x="654" y="143"/>
                  </a:cubicBezTo>
                  <a:cubicBezTo>
                    <a:pt x="654" y="144"/>
                    <a:pt x="654" y="144"/>
                    <a:pt x="654" y="144"/>
                  </a:cubicBezTo>
                  <a:cubicBezTo>
                    <a:pt x="655" y="144"/>
                    <a:pt x="655" y="144"/>
                    <a:pt x="655" y="144"/>
                  </a:cubicBezTo>
                  <a:cubicBezTo>
                    <a:pt x="655" y="144"/>
                    <a:pt x="655" y="144"/>
                    <a:pt x="655" y="144"/>
                  </a:cubicBezTo>
                  <a:cubicBezTo>
                    <a:pt x="656" y="144"/>
                    <a:pt x="656" y="144"/>
                    <a:pt x="656" y="144"/>
                  </a:cubicBezTo>
                  <a:cubicBezTo>
                    <a:pt x="656" y="145"/>
                    <a:pt x="656" y="145"/>
                    <a:pt x="656" y="145"/>
                  </a:cubicBezTo>
                  <a:cubicBezTo>
                    <a:pt x="656" y="145"/>
                    <a:pt x="656" y="145"/>
                    <a:pt x="656" y="145"/>
                  </a:cubicBezTo>
                  <a:cubicBezTo>
                    <a:pt x="657" y="146"/>
                    <a:pt x="657" y="146"/>
                    <a:pt x="657" y="146"/>
                  </a:cubicBezTo>
                  <a:cubicBezTo>
                    <a:pt x="657" y="147"/>
                    <a:pt x="657" y="147"/>
                    <a:pt x="657" y="147"/>
                  </a:cubicBezTo>
                  <a:cubicBezTo>
                    <a:pt x="658" y="147"/>
                    <a:pt x="658" y="147"/>
                    <a:pt x="658" y="147"/>
                  </a:cubicBezTo>
                  <a:cubicBezTo>
                    <a:pt x="658" y="149"/>
                    <a:pt x="658" y="149"/>
                    <a:pt x="658" y="149"/>
                  </a:cubicBezTo>
                  <a:cubicBezTo>
                    <a:pt x="658" y="150"/>
                    <a:pt x="658" y="150"/>
                    <a:pt x="658" y="150"/>
                  </a:cubicBezTo>
                  <a:cubicBezTo>
                    <a:pt x="659" y="151"/>
                    <a:pt x="659" y="151"/>
                    <a:pt x="659" y="151"/>
                  </a:cubicBezTo>
                  <a:cubicBezTo>
                    <a:pt x="660" y="152"/>
                    <a:pt x="660" y="152"/>
                    <a:pt x="660" y="152"/>
                  </a:cubicBezTo>
                  <a:cubicBezTo>
                    <a:pt x="660" y="152"/>
                    <a:pt x="660" y="152"/>
                    <a:pt x="660" y="152"/>
                  </a:cubicBezTo>
                  <a:cubicBezTo>
                    <a:pt x="661" y="152"/>
                    <a:pt x="661" y="152"/>
                    <a:pt x="661" y="152"/>
                  </a:cubicBezTo>
                  <a:cubicBezTo>
                    <a:pt x="661" y="152"/>
                    <a:pt x="661" y="152"/>
                    <a:pt x="661" y="152"/>
                  </a:cubicBezTo>
                  <a:cubicBezTo>
                    <a:pt x="662" y="153"/>
                    <a:pt x="662" y="153"/>
                    <a:pt x="662" y="153"/>
                  </a:cubicBezTo>
                  <a:cubicBezTo>
                    <a:pt x="662" y="153"/>
                    <a:pt x="662" y="153"/>
                    <a:pt x="662" y="153"/>
                  </a:cubicBezTo>
                  <a:cubicBezTo>
                    <a:pt x="662" y="153"/>
                    <a:pt x="662" y="153"/>
                    <a:pt x="662" y="153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2" y="154"/>
                    <a:pt x="662" y="154"/>
                    <a:pt x="662" y="154"/>
                  </a:cubicBezTo>
                  <a:cubicBezTo>
                    <a:pt x="662" y="154"/>
                    <a:pt x="662" y="154"/>
                    <a:pt x="662" y="154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4" y="155"/>
                    <a:pt x="664" y="155"/>
                    <a:pt x="664" y="155"/>
                  </a:cubicBezTo>
                  <a:cubicBezTo>
                    <a:pt x="664" y="155"/>
                    <a:pt x="664" y="155"/>
                    <a:pt x="664" y="155"/>
                  </a:cubicBezTo>
                  <a:cubicBezTo>
                    <a:pt x="664" y="156"/>
                    <a:pt x="664" y="156"/>
                    <a:pt x="664" y="156"/>
                  </a:cubicBezTo>
                  <a:cubicBezTo>
                    <a:pt x="665" y="155"/>
                    <a:pt x="665" y="155"/>
                    <a:pt x="665" y="155"/>
                  </a:cubicBezTo>
                  <a:cubicBezTo>
                    <a:pt x="665" y="156"/>
                    <a:pt x="665" y="156"/>
                    <a:pt x="665" y="156"/>
                  </a:cubicBezTo>
                  <a:cubicBezTo>
                    <a:pt x="666" y="156"/>
                    <a:pt x="666" y="156"/>
                    <a:pt x="666" y="156"/>
                  </a:cubicBezTo>
                  <a:cubicBezTo>
                    <a:pt x="666" y="156"/>
                    <a:pt x="666" y="156"/>
                    <a:pt x="666" y="156"/>
                  </a:cubicBezTo>
                  <a:cubicBezTo>
                    <a:pt x="666" y="157"/>
                    <a:pt x="666" y="157"/>
                    <a:pt x="666" y="157"/>
                  </a:cubicBezTo>
                  <a:cubicBezTo>
                    <a:pt x="666" y="157"/>
                    <a:pt x="666" y="157"/>
                    <a:pt x="666" y="157"/>
                  </a:cubicBezTo>
                  <a:cubicBezTo>
                    <a:pt x="667" y="157"/>
                    <a:pt x="667" y="157"/>
                    <a:pt x="667" y="157"/>
                  </a:cubicBezTo>
                  <a:cubicBezTo>
                    <a:pt x="667" y="157"/>
                    <a:pt x="667" y="157"/>
                    <a:pt x="667" y="157"/>
                  </a:cubicBezTo>
                  <a:cubicBezTo>
                    <a:pt x="668" y="158"/>
                    <a:pt x="668" y="158"/>
                    <a:pt x="668" y="158"/>
                  </a:cubicBezTo>
                  <a:cubicBezTo>
                    <a:pt x="668" y="158"/>
                    <a:pt x="668" y="158"/>
                    <a:pt x="668" y="158"/>
                  </a:cubicBezTo>
                  <a:cubicBezTo>
                    <a:pt x="668" y="159"/>
                    <a:pt x="668" y="159"/>
                    <a:pt x="668" y="159"/>
                  </a:cubicBezTo>
                  <a:cubicBezTo>
                    <a:pt x="668" y="159"/>
                    <a:pt x="668" y="159"/>
                    <a:pt x="668" y="159"/>
                  </a:cubicBezTo>
                  <a:cubicBezTo>
                    <a:pt x="669" y="159"/>
                    <a:pt x="669" y="159"/>
                    <a:pt x="669" y="159"/>
                  </a:cubicBezTo>
                  <a:cubicBezTo>
                    <a:pt x="668" y="160"/>
                    <a:pt x="668" y="160"/>
                    <a:pt x="668" y="160"/>
                  </a:cubicBezTo>
                  <a:cubicBezTo>
                    <a:pt x="668" y="160"/>
                    <a:pt x="668" y="160"/>
                    <a:pt x="668" y="160"/>
                  </a:cubicBezTo>
                  <a:cubicBezTo>
                    <a:pt x="668" y="161"/>
                    <a:pt x="668" y="161"/>
                    <a:pt x="668" y="161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60"/>
                    <a:pt x="669" y="160"/>
                    <a:pt x="669" y="160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70" y="161"/>
                    <a:pt x="670" y="161"/>
                    <a:pt x="670" y="161"/>
                  </a:cubicBezTo>
                  <a:cubicBezTo>
                    <a:pt x="671" y="161"/>
                    <a:pt x="671" y="161"/>
                    <a:pt x="671" y="161"/>
                  </a:cubicBezTo>
                  <a:cubicBezTo>
                    <a:pt x="671" y="161"/>
                    <a:pt x="671" y="161"/>
                    <a:pt x="671" y="161"/>
                  </a:cubicBezTo>
                  <a:cubicBezTo>
                    <a:pt x="671" y="161"/>
                    <a:pt x="671" y="161"/>
                    <a:pt x="671" y="161"/>
                  </a:cubicBezTo>
                  <a:cubicBezTo>
                    <a:pt x="672" y="162"/>
                    <a:pt x="672" y="162"/>
                    <a:pt x="672" y="162"/>
                  </a:cubicBezTo>
                  <a:cubicBezTo>
                    <a:pt x="672" y="162"/>
                    <a:pt x="672" y="162"/>
                    <a:pt x="672" y="162"/>
                  </a:cubicBezTo>
                  <a:cubicBezTo>
                    <a:pt x="672" y="162"/>
                    <a:pt x="672" y="162"/>
                    <a:pt x="672" y="162"/>
                  </a:cubicBezTo>
                  <a:cubicBezTo>
                    <a:pt x="672" y="162"/>
                    <a:pt x="672" y="162"/>
                    <a:pt x="672" y="162"/>
                  </a:cubicBezTo>
                  <a:cubicBezTo>
                    <a:pt x="673" y="162"/>
                    <a:pt x="673" y="162"/>
                    <a:pt x="673" y="162"/>
                  </a:cubicBezTo>
                  <a:cubicBezTo>
                    <a:pt x="673" y="162"/>
                    <a:pt x="673" y="162"/>
                    <a:pt x="673" y="162"/>
                  </a:cubicBezTo>
                  <a:cubicBezTo>
                    <a:pt x="673" y="163"/>
                    <a:pt x="673" y="163"/>
                    <a:pt x="673" y="163"/>
                  </a:cubicBezTo>
                  <a:cubicBezTo>
                    <a:pt x="673" y="163"/>
                    <a:pt x="673" y="163"/>
                    <a:pt x="673" y="163"/>
                  </a:cubicBezTo>
                  <a:cubicBezTo>
                    <a:pt x="673" y="163"/>
                    <a:pt x="673" y="163"/>
                    <a:pt x="673" y="163"/>
                  </a:cubicBezTo>
                  <a:cubicBezTo>
                    <a:pt x="673" y="163"/>
                    <a:pt x="673" y="163"/>
                    <a:pt x="673" y="163"/>
                  </a:cubicBezTo>
                  <a:cubicBezTo>
                    <a:pt x="674" y="163"/>
                    <a:pt x="674" y="163"/>
                    <a:pt x="674" y="163"/>
                  </a:cubicBezTo>
                  <a:cubicBezTo>
                    <a:pt x="674" y="162"/>
                    <a:pt x="674" y="162"/>
                    <a:pt x="674" y="162"/>
                  </a:cubicBezTo>
                  <a:cubicBezTo>
                    <a:pt x="674" y="162"/>
                    <a:pt x="674" y="162"/>
                    <a:pt x="674" y="162"/>
                  </a:cubicBezTo>
                  <a:cubicBezTo>
                    <a:pt x="675" y="162"/>
                    <a:pt x="675" y="162"/>
                    <a:pt x="675" y="162"/>
                  </a:cubicBezTo>
                  <a:cubicBezTo>
                    <a:pt x="675" y="163"/>
                    <a:pt x="675" y="163"/>
                    <a:pt x="675" y="163"/>
                  </a:cubicBezTo>
                  <a:cubicBezTo>
                    <a:pt x="675" y="164"/>
                    <a:pt x="675" y="164"/>
                    <a:pt x="675" y="164"/>
                  </a:cubicBezTo>
                  <a:cubicBezTo>
                    <a:pt x="676" y="164"/>
                    <a:pt x="676" y="164"/>
                    <a:pt x="676" y="164"/>
                  </a:cubicBezTo>
                  <a:cubicBezTo>
                    <a:pt x="676" y="164"/>
                    <a:pt x="676" y="164"/>
                    <a:pt x="676" y="164"/>
                  </a:cubicBezTo>
                  <a:cubicBezTo>
                    <a:pt x="676" y="164"/>
                    <a:pt x="676" y="164"/>
                    <a:pt x="676" y="164"/>
                  </a:cubicBezTo>
                  <a:cubicBezTo>
                    <a:pt x="677" y="164"/>
                    <a:pt x="677" y="164"/>
                    <a:pt x="677" y="164"/>
                  </a:cubicBezTo>
                  <a:cubicBezTo>
                    <a:pt x="678" y="164"/>
                    <a:pt x="678" y="164"/>
                    <a:pt x="678" y="164"/>
                  </a:cubicBezTo>
                  <a:cubicBezTo>
                    <a:pt x="678" y="164"/>
                    <a:pt x="678" y="164"/>
                    <a:pt x="678" y="164"/>
                  </a:cubicBezTo>
                  <a:cubicBezTo>
                    <a:pt x="678" y="164"/>
                    <a:pt x="678" y="164"/>
                    <a:pt x="678" y="164"/>
                  </a:cubicBezTo>
                  <a:cubicBezTo>
                    <a:pt x="678" y="164"/>
                    <a:pt x="678" y="164"/>
                    <a:pt x="678" y="164"/>
                  </a:cubicBezTo>
                  <a:cubicBezTo>
                    <a:pt x="679" y="164"/>
                    <a:pt x="679" y="164"/>
                    <a:pt x="679" y="164"/>
                  </a:cubicBezTo>
                  <a:cubicBezTo>
                    <a:pt x="679" y="164"/>
                    <a:pt x="679" y="164"/>
                    <a:pt x="679" y="164"/>
                  </a:cubicBezTo>
                  <a:cubicBezTo>
                    <a:pt x="679" y="165"/>
                    <a:pt x="679" y="165"/>
                    <a:pt x="679" y="165"/>
                  </a:cubicBezTo>
                  <a:cubicBezTo>
                    <a:pt x="679" y="165"/>
                    <a:pt x="679" y="165"/>
                    <a:pt x="679" y="165"/>
                  </a:cubicBezTo>
                  <a:cubicBezTo>
                    <a:pt x="679" y="165"/>
                    <a:pt x="679" y="165"/>
                    <a:pt x="679" y="165"/>
                  </a:cubicBezTo>
                  <a:cubicBezTo>
                    <a:pt x="679" y="165"/>
                    <a:pt x="679" y="165"/>
                    <a:pt x="679" y="165"/>
                  </a:cubicBezTo>
                  <a:cubicBezTo>
                    <a:pt x="680" y="165"/>
                    <a:pt x="680" y="165"/>
                    <a:pt x="680" y="165"/>
                  </a:cubicBezTo>
                  <a:cubicBezTo>
                    <a:pt x="680" y="165"/>
                    <a:pt x="680" y="165"/>
                    <a:pt x="680" y="165"/>
                  </a:cubicBezTo>
                  <a:cubicBezTo>
                    <a:pt x="681" y="166"/>
                    <a:pt x="681" y="166"/>
                    <a:pt x="681" y="166"/>
                  </a:cubicBezTo>
                  <a:cubicBezTo>
                    <a:pt x="681" y="166"/>
                    <a:pt x="681" y="166"/>
                    <a:pt x="681" y="166"/>
                  </a:cubicBezTo>
                  <a:cubicBezTo>
                    <a:pt x="682" y="166"/>
                    <a:pt x="682" y="166"/>
                    <a:pt x="682" y="166"/>
                  </a:cubicBezTo>
                  <a:cubicBezTo>
                    <a:pt x="682" y="166"/>
                    <a:pt x="682" y="166"/>
                    <a:pt x="682" y="166"/>
                  </a:cubicBezTo>
                  <a:cubicBezTo>
                    <a:pt x="682" y="167"/>
                    <a:pt x="682" y="167"/>
                    <a:pt x="682" y="167"/>
                  </a:cubicBezTo>
                  <a:cubicBezTo>
                    <a:pt x="682" y="167"/>
                    <a:pt x="682" y="167"/>
                    <a:pt x="682" y="167"/>
                  </a:cubicBezTo>
                  <a:cubicBezTo>
                    <a:pt x="682" y="167"/>
                    <a:pt x="682" y="167"/>
                    <a:pt x="682" y="167"/>
                  </a:cubicBezTo>
                  <a:cubicBezTo>
                    <a:pt x="683" y="167"/>
                    <a:pt x="683" y="167"/>
                    <a:pt x="683" y="167"/>
                  </a:cubicBezTo>
                  <a:cubicBezTo>
                    <a:pt x="683" y="167"/>
                    <a:pt x="683" y="167"/>
                    <a:pt x="683" y="167"/>
                  </a:cubicBezTo>
                  <a:cubicBezTo>
                    <a:pt x="684" y="168"/>
                    <a:pt x="684" y="168"/>
                    <a:pt x="684" y="168"/>
                  </a:cubicBezTo>
                  <a:cubicBezTo>
                    <a:pt x="684" y="168"/>
                    <a:pt x="684" y="168"/>
                    <a:pt x="684" y="168"/>
                  </a:cubicBezTo>
                  <a:cubicBezTo>
                    <a:pt x="684" y="168"/>
                    <a:pt x="684" y="168"/>
                    <a:pt x="684" y="168"/>
                  </a:cubicBezTo>
                  <a:cubicBezTo>
                    <a:pt x="685" y="168"/>
                    <a:pt x="685" y="168"/>
                    <a:pt x="685" y="168"/>
                  </a:cubicBezTo>
                  <a:cubicBezTo>
                    <a:pt x="685" y="168"/>
                    <a:pt x="685" y="168"/>
                    <a:pt x="685" y="168"/>
                  </a:cubicBezTo>
                  <a:cubicBezTo>
                    <a:pt x="685" y="168"/>
                    <a:pt x="685" y="168"/>
                    <a:pt x="685" y="168"/>
                  </a:cubicBezTo>
                  <a:cubicBezTo>
                    <a:pt x="685" y="168"/>
                    <a:pt x="685" y="168"/>
                    <a:pt x="685" y="168"/>
                  </a:cubicBezTo>
                  <a:cubicBezTo>
                    <a:pt x="685" y="169"/>
                    <a:pt x="685" y="169"/>
                    <a:pt x="685" y="169"/>
                  </a:cubicBezTo>
                  <a:cubicBezTo>
                    <a:pt x="685" y="169"/>
                    <a:pt x="685" y="169"/>
                    <a:pt x="685" y="169"/>
                  </a:cubicBezTo>
                  <a:cubicBezTo>
                    <a:pt x="685" y="170"/>
                    <a:pt x="685" y="170"/>
                    <a:pt x="685" y="170"/>
                  </a:cubicBezTo>
                  <a:cubicBezTo>
                    <a:pt x="686" y="169"/>
                    <a:pt x="686" y="169"/>
                    <a:pt x="686" y="169"/>
                  </a:cubicBezTo>
                  <a:cubicBezTo>
                    <a:pt x="686" y="170"/>
                    <a:pt x="686" y="170"/>
                    <a:pt x="686" y="170"/>
                  </a:cubicBezTo>
                  <a:cubicBezTo>
                    <a:pt x="686" y="170"/>
                    <a:pt x="686" y="170"/>
                    <a:pt x="686" y="170"/>
                  </a:cubicBezTo>
                  <a:cubicBezTo>
                    <a:pt x="687" y="171"/>
                    <a:pt x="687" y="171"/>
                    <a:pt x="687" y="171"/>
                  </a:cubicBezTo>
                  <a:cubicBezTo>
                    <a:pt x="687" y="171"/>
                    <a:pt x="687" y="171"/>
                    <a:pt x="687" y="171"/>
                  </a:cubicBezTo>
                  <a:cubicBezTo>
                    <a:pt x="688" y="171"/>
                    <a:pt x="688" y="171"/>
                    <a:pt x="688" y="171"/>
                  </a:cubicBezTo>
                  <a:cubicBezTo>
                    <a:pt x="688" y="171"/>
                    <a:pt x="688" y="171"/>
                    <a:pt x="688" y="171"/>
                  </a:cubicBezTo>
                  <a:cubicBezTo>
                    <a:pt x="687" y="172"/>
                    <a:pt x="687" y="172"/>
                    <a:pt x="687" y="172"/>
                  </a:cubicBezTo>
                  <a:cubicBezTo>
                    <a:pt x="688" y="172"/>
                    <a:pt x="688" y="172"/>
                    <a:pt x="688" y="172"/>
                  </a:cubicBezTo>
                  <a:cubicBezTo>
                    <a:pt x="688" y="172"/>
                    <a:pt x="688" y="172"/>
                    <a:pt x="688" y="172"/>
                  </a:cubicBezTo>
                  <a:cubicBezTo>
                    <a:pt x="688" y="172"/>
                    <a:pt x="688" y="172"/>
                    <a:pt x="688" y="172"/>
                  </a:cubicBezTo>
                  <a:cubicBezTo>
                    <a:pt x="688" y="172"/>
                    <a:pt x="688" y="172"/>
                    <a:pt x="688" y="172"/>
                  </a:cubicBezTo>
                  <a:cubicBezTo>
                    <a:pt x="688" y="172"/>
                    <a:pt x="688" y="172"/>
                    <a:pt x="688" y="172"/>
                  </a:cubicBezTo>
                  <a:cubicBezTo>
                    <a:pt x="688" y="172"/>
                    <a:pt x="688" y="172"/>
                    <a:pt x="688" y="172"/>
                  </a:cubicBezTo>
                  <a:cubicBezTo>
                    <a:pt x="689" y="172"/>
                    <a:pt x="689" y="172"/>
                    <a:pt x="689" y="172"/>
                  </a:cubicBezTo>
                  <a:cubicBezTo>
                    <a:pt x="689" y="172"/>
                    <a:pt x="689" y="172"/>
                    <a:pt x="689" y="172"/>
                  </a:cubicBezTo>
                  <a:cubicBezTo>
                    <a:pt x="689" y="172"/>
                    <a:pt x="689" y="172"/>
                    <a:pt x="689" y="172"/>
                  </a:cubicBezTo>
                  <a:cubicBezTo>
                    <a:pt x="690" y="172"/>
                    <a:pt x="690" y="172"/>
                    <a:pt x="690" y="172"/>
                  </a:cubicBezTo>
                  <a:cubicBezTo>
                    <a:pt x="690" y="172"/>
                    <a:pt x="690" y="172"/>
                    <a:pt x="690" y="172"/>
                  </a:cubicBezTo>
                  <a:cubicBezTo>
                    <a:pt x="691" y="172"/>
                    <a:pt x="691" y="172"/>
                    <a:pt x="691" y="172"/>
                  </a:cubicBezTo>
                  <a:cubicBezTo>
                    <a:pt x="691" y="172"/>
                    <a:pt x="691" y="172"/>
                    <a:pt x="691" y="172"/>
                  </a:cubicBezTo>
                  <a:cubicBezTo>
                    <a:pt x="691" y="172"/>
                    <a:pt x="691" y="172"/>
                    <a:pt x="691" y="172"/>
                  </a:cubicBezTo>
                  <a:cubicBezTo>
                    <a:pt x="692" y="173"/>
                    <a:pt x="692" y="173"/>
                    <a:pt x="692" y="173"/>
                  </a:cubicBezTo>
                  <a:cubicBezTo>
                    <a:pt x="692" y="173"/>
                    <a:pt x="692" y="173"/>
                    <a:pt x="692" y="173"/>
                  </a:cubicBezTo>
                  <a:cubicBezTo>
                    <a:pt x="692" y="174"/>
                    <a:pt x="692" y="174"/>
                    <a:pt x="692" y="174"/>
                  </a:cubicBezTo>
                  <a:cubicBezTo>
                    <a:pt x="692" y="175"/>
                    <a:pt x="692" y="175"/>
                    <a:pt x="692" y="175"/>
                  </a:cubicBezTo>
                  <a:cubicBezTo>
                    <a:pt x="692" y="175"/>
                    <a:pt x="692" y="175"/>
                    <a:pt x="692" y="175"/>
                  </a:cubicBezTo>
                  <a:cubicBezTo>
                    <a:pt x="692" y="176"/>
                    <a:pt x="692" y="176"/>
                    <a:pt x="692" y="176"/>
                  </a:cubicBezTo>
                  <a:cubicBezTo>
                    <a:pt x="692" y="177"/>
                    <a:pt x="692" y="177"/>
                    <a:pt x="692" y="177"/>
                  </a:cubicBezTo>
                  <a:cubicBezTo>
                    <a:pt x="693" y="177"/>
                    <a:pt x="693" y="177"/>
                    <a:pt x="693" y="177"/>
                  </a:cubicBezTo>
                  <a:cubicBezTo>
                    <a:pt x="693" y="177"/>
                    <a:pt x="693" y="177"/>
                    <a:pt x="693" y="177"/>
                  </a:cubicBezTo>
                  <a:cubicBezTo>
                    <a:pt x="694" y="178"/>
                    <a:pt x="694" y="178"/>
                    <a:pt x="694" y="178"/>
                  </a:cubicBezTo>
                  <a:cubicBezTo>
                    <a:pt x="694" y="177"/>
                    <a:pt x="694" y="177"/>
                    <a:pt x="694" y="177"/>
                  </a:cubicBezTo>
                  <a:cubicBezTo>
                    <a:pt x="695" y="178"/>
                    <a:pt x="695" y="178"/>
                    <a:pt x="695" y="178"/>
                  </a:cubicBezTo>
                  <a:cubicBezTo>
                    <a:pt x="695" y="177"/>
                    <a:pt x="695" y="177"/>
                    <a:pt x="695" y="177"/>
                  </a:cubicBezTo>
                  <a:cubicBezTo>
                    <a:pt x="695" y="177"/>
                    <a:pt x="695" y="177"/>
                    <a:pt x="695" y="177"/>
                  </a:cubicBezTo>
                  <a:cubicBezTo>
                    <a:pt x="695" y="177"/>
                    <a:pt x="695" y="177"/>
                    <a:pt x="695" y="177"/>
                  </a:cubicBezTo>
                  <a:cubicBezTo>
                    <a:pt x="695" y="178"/>
                    <a:pt x="695" y="178"/>
                    <a:pt x="695" y="178"/>
                  </a:cubicBezTo>
                  <a:cubicBezTo>
                    <a:pt x="695" y="178"/>
                    <a:pt x="695" y="178"/>
                    <a:pt x="695" y="178"/>
                  </a:cubicBezTo>
                  <a:cubicBezTo>
                    <a:pt x="696" y="178"/>
                    <a:pt x="696" y="178"/>
                    <a:pt x="696" y="178"/>
                  </a:cubicBezTo>
                  <a:cubicBezTo>
                    <a:pt x="696" y="178"/>
                    <a:pt x="696" y="178"/>
                    <a:pt x="696" y="178"/>
                  </a:cubicBezTo>
                  <a:cubicBezTo>
                    <a:pt x="696" y="179"/>
                    <a:pt x="696" y="179"/>
                    <a:pt x="696" y="179"/>
                  </a:cubicBezTo>
                  <a:cubicBezTo>
                    <a:pt x="697" y="179"/>
                    <a:pt x="697" y="179"/>
                    <a:pt x="697" y="179"/>
                  </a:cubicBezTo>
                  <a:cubicBezTo>
                    <a:pt x="697" y="180"/>
                    <a:pt x="697" y="180"/>
                    <a:pt x="697" y="180"/>
                  </a:cubicBezTo>
                  <a:cubicBezTo>
                    <a:pt x="697" y="180"/>
                    <a:pt x="697" y="180"/>
                    <a:pt x="697" y="180"/>
                  </a:cubicBezTo>
                  <a:cubicBezTo>
                    <a:pt x="697" y="181"/>
                    <a:pt x="697" y="181"/>
                    <a:pt x="697" y="181"/>
                  </a:cubicBezTo>
                  <a:cubicBezTo>
                    <a:pt x="698" y="182"/>
                    <a:pt x="698" y="182"/>
                    <a:pt x="698" y="182"/>
                  </a:cubicBezTo>
                  <a:cubicBezTo>
                    <a:pt x="698" y="182"/>
                    <a:pt x="698" y="182"/>
                    <a:pt x="698" y="182"/>
                  </a:cubicBezTo>
                  <a:cubicBezTo>
                    <a:pt x="698" y="182"/>
                    <a:pt x="698" y="182"/>
                    <a:pt x="698" y="182"/>
                  </a:cubicBezTo>
                  <a:cubicBezTo>
                    <a:pt x="698" y="182"/>
                    <a:pt x="698" y="182"/>
                    <a:pt x="698" y="182"/>
                  </a:cubicBezTo>
                  <a:cubicBezTo>
                    <a:pt x="698" y="183"/>
                    <a:pt x="698" y="183"/>
                    <a:pt x="698" y="183"/>
                  </a:cubicBezTo>
                  <a:cubicBezTo>
                    <a:pt x="698" y="184"/>
                    <a:pt x="698" y="184"/>
                    <a:pt x="698" y="184"/>
                  </a:cubicBezTo>
                  <a:cubicBezTo>
                    <a:pt x="698" y="184"/>
                    <a:pt x="698" y="184"/>
                    <a:pt x="698" y="184"/>
                  </a:cubicBezTo>
                  <a:cubicBezTo>
                    <a:pt x="699" y="184"/>
                    <a:pt x="699" y="184"/>
                    <a:pt x="699" y="184"/>
                  </a:cubicBezTo>
                  <a:cubicBezTo>
                    <a:pt x="699" y="184"/>
                    <a:pt x="699" y="184"/>
                    <a:pt x="699" y="184"/>
                  </a:cubicBezTo>
                  <a:cubicBezTo>
                    <a:pt x="699" y="184"/>
                    <a:pt x="699" y="184"/>
                    <a:pt x="699" y="184"/>
                  </a:cubicBezTo>
                  <a:cubicBezTo>
                    <a:pt x="699" y="185"/>
                    <a:pt x="699" y="185"/>
                    <a:pt x="699" y="185"/>
                  </a:cubicBezTo>
                  <a:cubicBezTo>
                    <a:pt x="699" y="185"/>
                    <a:pt x="699" y="185"/>
                    <a:pt x="699" y="185"/>
                  </a:cubicBezTo>
                  <a:cubicBezTo>
                    <a:pt x="699" y="186"/>
                    <a:pt x="699" y="186"/>
                    <a:pt x="699" y="186"/>
                  </a:cubicBezTo>
                  <a:cubicBezTo>
                    <a:pt x="699" y="187"/>
                    <a:pt x="699" y="187"/>
                    <a:pt x="699" y="187"/>
                  </a:cubicBezTo>
                  <a:cubicBezTo>
                    <a:pt x="699" y="187"/>
                    <a:pt x="699" y="187"/>
                    <a:pt x="699" y="187"/>
                  </a:cubicBezTo>
                  <a:cubicBezTo>
                    <a:pt x="699" y="187"/>
                    <a:pt x="699" y="187"/>
                    <a:pt x="699" y="187"/>
                  </a:cubicBezTo>
                  <a:cubicBezTo>
                    <a:pt x="699" y="187"/>
                    <a:pt x="699" y="187"/>
                    <a:pt x="699" y="187"/>
                  </a:cubicBezTo>
                  <a:cubicBezTo>
                    <a:pt x="699" y="188"/>
                    <a:pt x="699" y="188"/>
                    <a:pt x="699" y="188"/>
                  </a:cubicBezTo>
                  <a:cubicBezTo>
                    <a:pt x="699" y="188"/>
                    <a:pt x="699" y="188"/>
                    <a:pt x="699" y="188"/>
                  </a:cubicBezTo>
                  <a:cubicBezTo>
                    <a:pt x="699" y="188"/>
                    <a:pt x="699" y="188"/>
                    <a:pt x="699" y="188"/>
                  </a:cubicBezTo>
                  <a:cubicBezTo>
                    <a:pt x="699" y="188"/>
                    <a:pt x="699" y="188"/>
                    <a:pt x="699" y="188"/>
                  </a:cubicBezTo>
                  <a:cubicBezTo>
                    <a:pt x="699" y="189"/>
                    <a:pt x="699" y="189"/>
                    <a:pt x="699" y="189"/>
                  </a:cubicBezTo>
                  <a:cubicBezTo>
                    <a:pt x="699" y="189"/>
                    <a:pt x="699" y="189"/>
                    <a:pt x="699" y="189"/>
                  </a:cubicBezTo>
                  <a:cubicBezTo>
                    <a:pt x="700" y="189"/>
                    <a:pt x="700" y="189"/>
                    <a:pt x="700" y="189"/>
                  </a:cubicBezTo>
                  <a:cubicBezTo>
                    <a:pt x="700" y="189"/>
                    <a:pt x="700" y="189"/>
                    <a:pt x="700" y="189"/>
                  </a:cubicBezTo>
                  <a:cubicBezTo>
                    <a:pt x="699" y="190"/>
                    <a:pt x="699" y="190"/>
                    <a:pt x="699" y="190"/>
                  </a:cubicBezTo>
                  <a:cubicBezTo>
                    <a:pt x="700" y="190"/>
                    <a:pt x="700" y="190"/>
                    <a:pt x="700" y="190"/>
                  </a:cubicBezTo>
                  <a:cubicBezTo>
                    <a:pt x="700" y="190"/>
                    <a:pt x="700" y="190"/>
                    <a:pt x="700" y="190"/>
                  </a:cubicBezTo>
                  <a:cubicBezTo>
                    <a:pt x="700" y="190"/>
                    <a:pt x="700" y="190"/>
                    <a:pt x="700" y="190"/>
                  </a:cubicBezTo>
                  <a:cubicBezTo>
                    <a:pt x="700" y="190"/>
                    <a:pt x="700" y="190"/>
                    <a:pt x="700" y="190"/>
                  </a:cubicBezTo>
                  <a:cubicBezTo>
                    <a:pt x="700" y="191"/>
                    <a:pt x="700" y="191"/>
                    <a:pt x="700" y="191"/>
                  </a:cubicBezTo>
                  <a:cubicBezTo>
                    <a:pt x="700" y="191"/>
                    <a:pt x="700" y="191"/>
                    <a:pt x="700" y="191"/>
                  </a:cubicBezTo>
                  <a:cubicBezTo>
                    <a:pt x="700" y="191"/>
                    <a:pt x="700" y="191"/>
                    <a:pt x="700" y="191"/>
                  </a:cubicBezTo>
                  <a:cubicBezTo>
                    <a:pt x="700" y="192"/>
                    <a:pt x="700" y="192"/>
                    <a:pt x="700" y="192"/>
                  </a:cubicBezTo>
                  <a:cubicBezTo>
                    <a:pt x="701" y="193"/>
                    <a:pt x="701" y="193"/>
                    <a:pt x="701" y="193"/>
                  </a:cubicBezTo>
                  <a:cubicBezTo>
                    <a:pt x="701" y="193"/>
                    <a:pt x="701" y="193"/>
                    <a:pt x="701" y="193"/>
                  </a:cubicBezTo>
                  <a:cubicBezTo>
                    <a:pt x="702" y="193"/>
                    <a:pt x="702" y="193"/>
                    <a:pt x="702" y="193"/>
                  </a:cubicBezTo>
                  <a:cubicBezTo>
                    <a:pt x="702" y="193"/>
                    <a:pt x="702" y="193"/>
                    <a:pt x="702" y="193"/>
                  </a:cubicBezTo>
                  <a:cubicBezTo>
                    <a:pt x="702" y="193"/>
                    <a:pt x="702" y="193"/>
                    <a:pt x="702" y="193"/>
                  </a:cubicBezTo>
                  <a:cubicBezTo>
                    <a:pt x="702" y="193"/>
                    <a:pt x="702" y="193"/>
                    <a:pt x="702" y="193"/>
                  </a:cubicBezTo>
                  <a:cubicBezTo>
                    <a:pt x="702" y="194"/>
                    <a:pt x="702" y="194"/>
                    <a:pt x="702" y="194"/>
                  </a:cubicBezTo>
                  <a:cubicBezTo>
                    <a:pt x="702" y="194"/>
                    <a:pt x="702" y="194"/>
                    <a:pt x="702" y="194"/>
                  </a:cubicBezTo>
                  <a:cubicBezTo>
                    <a:pt x="702" y="194"/>
                    <a:pt x="702" y="194"/>
                    <a:pt x="702" y="194"/>
                  </a:cubicBezTo>
                  <a:cubicBezTo>
                    <a:pt x="702" y="194"/>
                    <a:pt x="702" y="194"/>
                    <a:pt x="702" y="194"/>
                  </a:cubicBezTo>
                  <a:cubicBezTo>
                    <a:pt x="702" y="195"/>
                    <a:pt x="702" y="195"/>
                    <a:pt x="702" y="195"/>
                  </a:cubicBezTo>
                  <a:cubicBezTo>
                    <a:pt x="702" y="195"/>
                    <a:pt x="702" y="195"/>
                    <a:pt x="702" y="195"/>
                  </a:cubicBezTo>
                  <a:cubicBezTo>
                    <a:pt x="702" y="196"/>
                    <a:pt x="702" y="196"/>
                    <a:pt x="702" y="196"/>
                  </a:cubicBezTo>
                  <a:cubicBezTo>
                    <a:pt x="704" y="197"/>
                    <a:pt x="704" y="197"/>
                    <a:pt x="704" y="197"/>
                  </a:cubicBezTo>
                  <a:cubicBezTo>
                    <a:pt x="704" y="198"/>
                    <a:pt x="704" y="198"/>
                    <a:pt x="704" y="198"/>
                  </a:cubicBezTo>
                  <a:cubicBezTo>
                    <a:pt x="705" y="198"/>
                    <a:pt x="705" y="198"/>
                    <a:pt x="705" y="198"/>
                  </a:cubicBezTo>
                  <a:cubicBezTo>
                    <a:pt x="705" y="198"/>
                    <a:pt x="705" y="198"/>
                    <a:pt x="705" y="198"/>
                  </a:cubicBezTo>
                  <a:cubicBezTo>
                    <a:pt x="705" y="199"/>
                    <a:pt x="705" y="199"/>
                    <a:pt x="705" y="199"/>
                  </a:cubicBezTo>
                  <a:cubicBezTo>
                    <a:pt x="705" y="199"/>
                    <a:pt x="705" y="199"/>
                    <a:pt x="705" y="199"/>
                  </a:cubicBezTo>
                  <a:cubicBezTo>
                    <a:pt x="705" y="200"/>
                    <a:pt x="705" y="200"/>
                    <a:pt x="705" y="200"/>
                  </a:cubicBezTo>
                  <a:cubicBezTo>
                    <a:pt x="706" y="200"/>
                    <a:pt x="706" y="200"/>
                    <a:pt x="706" y="200"/>
                  </a:cubicBezTo>
                  <a:cubicBezTo>
                    <a:pt x="706" y="200"/>
                    <a:pt x="706" y="200"/>
                    <a:pt x="706" y="200"/>
                  </a:cubicBezTo>
                  <a:cubicBezTo>
                    <a:pt x="706" y="200"/>
                    <a:pt x="706" y="200"/>
                    <a:pt x="706" y="200"/>
                  </a:cubicBezTo>
                  <a:cubicBezTo>
                    <a:pt x="706" y="201"/>
                    <a:pt x="706" y="201"/>
                    <a:pt x="706" y="201"/>
                  </a:cubicBezTo>
                  <a:cubicBezTo>
                    <a:pt x="707" y="201"/>
                    <a:pt x="707" y="201"/>
                    <a:pt x="707" y="201"/>
                  </a:cubicBezTo>
                  <a:cubicBezTo>
                    <a:pt x="707" y="201"/>
                    <a:pt x="707" y="201"/>
                    <a:pt x="707" y="201"/>
                  </a:cubicBezTo>
                  <a:cubicBezTo>
                    <a:pt x="708" y="201"/>
                    <a:pt x="708" y="201"/>
                    <a:pt x="708" y="201"/>
                  </a:cubicBezTo>
                  <a:cubicBezTo>
                    <a:pt x="708" y="202"/>
                    <a:pt x="708" y="202"/>
                    <a:pt x="708" y="202"/>
                  </a:cubicBezTo>
                  <a:cubicBezTo>
                    <a:pt x="708" y="203"/>
                    <a:pt x="708" y="203"/>
                    <a:pt x="708" y="203"/>
                  </a:cubicBezTo>
                  <a:cubicBezTo>
                    <a:pt x="709" y="205"/>
                    <a:pt x="709" y="205"/>
                    <a:pt x="709" y="205"/>
                  </a:cubicBezTo>
                  <a:cubicBezTo>
                    <a:pt x="709" y="205"/>
                    <a:pt x="709" y="205"/>
                    <a:pt x="709" y="205"/>
                  </a:cubicBezTo>
                  <a:cubicBezTo>
                    <a:pt x="710" y="206"/>
                    <a:pt x="710" y="206"/>
                    <a:pt x="710" y="206"/>
                  </a:cubicBezTo>
                  <a:cubicBezTo>
                    <a:pt x="710" y="207"/>
                    <a:pt x="710" y="207"/>
                    <a:pt x="710" y="207"/>
                  </a:cubicBezTo>
                  <a:cubicBezTo>
                    <a:pt x="710" y="208"/>
                    <a:pt x="710" y="208"/>
                    <a:pt x="710" y="208"/>
                  </a:cubicBezTo>
                  <a:cubicBezTo>
                    <a:pt x="710" y="208"/>
                    <a:pt x="710" y="208"/>
                    <a:pt x="710" y="208"/>
                  </a:cubicBezTo>
                  <a:cubicBezTo>
                    <a:pt x="710" y="209"/>
                    <a:pt x="710" y="209"/>
                    <a:pt x="710" y="209"/>
                  </a:cubicBezTo>
                  <a:cubicBezTo>
                    <a:pt x="710" y="209"/>
                    <a:pt x="710" y="209"/>
                    <a:pt x="710" y="209"/>
                  </a:cubicBezTo>
                  <a:cubicBezTo>
                    <a:pt x="709" y="210"/>
                    <a:pt x="709" y="210"/>
                    <a:pt x="709" y="210"/>
                  </a:cubicBezTo>
                  <a:cubicBezTo>
                    <a:pt x="709" y="210"/>
                    <a:pt x="709" y="210"/>
                    <a:pt x="709" y="210"/>
                  </a:cubicBezTo>
                  <a:cubicBezTo>
                    <a:pt x="709" y="210"/>
                    <a:pt x="709" y="210"/>
                    <a:pt x="709" y="210"/>
                  </a:cubicBezTo>
                  <a:cubicBezTo>
                    <a:pt x="710" y="211"/>
                    <a:pt x="710" y="211"/>
                    <a:pt x="710" y="211"/>
                  </a:cubicBezTo>
                  <a:cubicBezTo>
                    <a:pt x="709" y="212"/>
                    <a:pt x="709" y="212"/>
                    <a:pt x="709" y="212"/>
                  </a:cubicBezTo>
                  <a:cubicBezTo>
                    <a:pt x="709" y="212"/>
                    <a:pt x="709" y="212"/>
                    <a:pt x="709" y="212"/>
                  </a:cubicBezTo>
                  <a:cubicBezTo>
                    <a:pt x="710" y="212"/>
                    <a:pt x="710" y="212"/>
                    <a:pt x="710" y="212"/>
                  </a:cubicBezTo>
                  <a:cubicBezTo>
                    <a:pt x="710" y="213"/>
                    <a:pt x="710" y="213"/>
                    <a:pt x="710" y="213"/>
                  </a:cubicBezTo>
                  <a:cubicBezTo>
                    <a:pt x="709" y="214"/>
                    <a:pt x="709" y="214"/>
                    <a:pt x="709" y="214"/>
                  </a:cubicBezTo>
                  <a:cubicBezTo>
                    <a:pt x="709" y="214"/>
                    <a:pt x="709" y="214"/>
                    <a:pt x="709" y="214"/>
                  </a:cubicBezTo>
                  <a:cubicBezTo>
                    <a:pt x="709" y="214"/>
                    <a:pt x="709" y="214"/>
                    <a:pt x="709" y="214"/>
                  </a:cubicBezTo>
                  <a:cubicBezTo>
                    <a:pt x="709" y="215"/>
                    <a:pt x="709" y="215"/>
                    <a:pt x="709" y="215"/>
                  </a:cubicBezTo>
                  <a:cubicBezTo>
                    <a:pt x="709" y="215"/>
                    <a:pt x="709" y="215"/>
                    <a:pt x="709" y="215"/>
                  </a:cubicBezTo>
                  <a:cubicBezTo>
                    <a:pt x="709" y="216"/>
                    <a:pt x="709" y="216"/>
                    <a:pt x="709" y="216"/>
                  </a:cubicBezTo>
                  <a:cubicBezTo>
                    <a:pt x="709" y="216"/>
                    <a:pt x="709" y="216"/>
                    <a:pt x="709" y="216"/>
                  </a:cubicBezTo>
                  <a:cubicBezTo>
                    <a:pt x="709" y="217"/>
                    <a:pt x="709" y="217"/>
                    <a:pt x="709" y="217"/>
                  </a:cubicBezTo>
                  <a:cubicBezTo>
                    <a:pt x="709" y="217"/>
                    <a:pt x="709" y="217"/>
                    <a:pt x="709" y="217"/>
                  </a:cubicBezTo>
                  <a:cubicBezTo>
                    <a:pt x="709" y="217"/>
                    <a:pt x="709" y="217"/>
                    <a:pt x="709" y="217"/>
                  </a:cubicBezTo>
                  <a:cubicBezTo>
                    <a:pt x="709" y="217"/>
                    <a:pt x="709" y="217"/>
                    <a:pt x="709" y="217"/>
                  </a:cubicBezTo>
                  <a:cubicBezTo>
                    <a:pt x="709" y="218"/>
                    <a:pt x="709" y="218"/>
                    <a:pt x="709" y="218"/>
                  </a:cubicBezTo>
                  <a:cubicBezTo>
                    <a:pt x="709" y="218"/>
                    <a:pt x="709" y="218"/>
                    <a:pt x="709" y="218"/>
                  </a:cubicBezTo>
                  <a:cubicBezTo>
                    <a:pt x="710" y="219"/>
                    <a:pt x="710" y="219"/>
                    <a:pt x="710" y="219"/>
                  </a:cubicBezTo>
                  <a:cubicBezTo>
                    <a:pt x="709" y="219"/>
                    <a:pt x="709" y="219"/>
                    <a:pt x="709" y="219"/>
                  </a:cubicBezTo>
                  <a:cubicBezTo>
                    <a:pt x="709" y="220"/>
                    <a:pt x="709" y="220"/>
                    <a:pt x="709" y="220"/>
                  </a:cubicBezTo>
                  <a:cubicBezTo>
                    <a:pt x="709" y="220"/>
                    <a:pt x="709" y="220"/>
                    <a:pt x="709" y="220"/>
                  </a:cubicBezTo>
                  <a:cubicBezTo>
                    <a:pt x="710" y="221"/>
                    <a:pt x="710" y="221"/>
                    <a:pt x="710" y="221"/>
                  </a:cubicBezTo>
                  <a:cubicBezTo>
                    <a:pt x="710" y="221"/>
                    <a:pt x="710" y="221"/>
                    <a:pt x="710" y="221"/>
                  </a:cubicBezTo>
                  <a:cubicBezTo>
                    <a:pt x="710" y="221"/>
                    <a:pt x="710" y="221"/>
                    <a:pt x="710" y="221"/>
                  </a:cubicBezTo>
                  <a:cubicBezTo>
                    <a:pt x="710" y="221"/>
                    <a:pt x="710" y="221"/>
                    <a:pt x="710" y="221"/>
                  </a:cubicBezTo>
                  <a:cubicBezTo>
                    <a:pt x="710" y="222"/>
                    <a:pt x="710" y="222"/>
                    <a:pt x="710" y="222"/>
                  </a:cubicBezTo>
                  <a:cubicBezTo>
                    <a:pt x="710" y="222"/>
                    <a:pt x="710" y="222"/>
                    <a:pt x="710" y="222"/>
                  </a:cubicBezTo>
                  <a:cubicBezTo>
                    <a:pt x="710" y="223"/>
                    <a:pt x="710" y="223"/>
                    <a:pt x="710" y="223"/>
                  </a:cubicBezTo>
                  <a:cubicBezTo>
                    <a:pt x="710" y="223"/>
                    <a:pt x="710" y="223"/>
                    <a:pt x="710" y="223"/>
                  </a:cubicBezTo>
                  <a:cubicBezTo>
                    <a:pt x="710" y="224"/>
                    <a:pt x="710" y="224"/>
                    <a:pt x="710" y="224"/>
                  </a:cubicBezTo>
                  <a:cubicBezTo>
                    <a:pt x="710" y="224"/>
                    <a:pt x="710" y="224"/>
                    <a:pt x="710" y="224"/>
                  </a:cubicBezTo>
                  <a:cubicBezTo>
                    <a:pt x="710" y="225"/>
                    <a:pt x="710" y="225"/>
                    <a:pt x="710" y="225"/>
                  </a:cubicBezTo>
                  <a:cubicBezTo>
                    <a:pt x="710" y="225"/>
                    <a:pt x="710" y="225"/>
                    <a:pt x="710" y="225"/>
                  </a:cubicBezTo>
                  <a:cubicBezTo>
                    <a:pt x="710" y="225"/>
                    <a:pt x="710" y="225"/>
                    <a:pt x="710" y="225"/>
                  </a:cubicBezTo>
                  <a:cubicBezTo>
                    <a:pt x="711" y="225"/>
                    <a:pt x="711" y="225"/>
                    <a:pt x="711" y="225"/>
                  </a:cubicBezTo>
                  <a:cubicBezTo>
                    <a:pt x="711" y="225"/>
                    <a:pt x="711" y="225"/>
                    <a:pt x="711" y="225"/>
                  </a:cubicBezTo>
                  <a:cubicBezTo>
                    <a:pt x="711" y="226"/>
                    <a:pt x="711" y="226"/>
                    <a:pt x="711" y="226"/>
                  </a:cubicBezTo>
                  <a:cubicBezTo>
                    <a:pt x="712" y="226"/>
                    <a:pt x="712" y="226"/>
                    <a:pt x="712" y="226"/>
                  </a:cubicBezTo>
                  <a:cubicBezTo>
                    <a:pt x="712" y="227"/>
                    <a:pt x="712" y="227"/>
                    <a:pt x="712" y="227"/>
                  </a:cubicBezTo>
                  <a:cubicBezTo>
                    <a:pt x="712" y="227"/>
                    <a:pt x="712" y="227"/>
                    <a:pt x="712" y="227"/>
                  </a:cubicBezTo>
                  <a:cubicBezTo>
                    <a:pt x="713" y="227"/>
                    <a:pt x="713" y="227"/>
                    <a:pt x="713" y="227"/>
                  </a:cubicBezTo>
                  <a:cubicBezTo>
                    <a:pt x="713" y="227"/>
                    <a:pt x="713" y="227"/>
                    <a:pt x="713" y="227"/>
                  </a:cubicBezTo>
                  <a:cubicBezTo>
                    <a:pt x="713" y="228"/>
                    <a:pt x="713" y="228"/>
                    <a:pt x="713" y="228"/>
                  </a:cubicBezTo>
                  <a:cubicBezTo>
                    <a:pt x="713" y="228"/>
                    <a:pt x="713" y="228"/>
                    <a:pt x="713" y="228"/>
                  </a:cubicBezTo>
                  <a:cubicBezTo>
                    <a:pt x="713" y="228"/>
                    <a:pt x="713" y="228"/>
                    <a:pt x="713" y="228"/>
                  </a:cubicBezTo>
                  <a:cubicBezTo>
                    <a:pt x="714" y="229"/>
                    <a:pt x="714" y="229"/>
                    <a:pt x="714" y="229"/>
                  </a:cubicBezTo>
                  <a:cubicBezTo>
                    <a:pt x="714" y="229"/>
                    <a:pt x="714" y="229"/>
                    <a:pt x="714" y="229"/>
                  </a:cubicBezTo>
                  <a:cubicBezTo>
                    <a:pt x="714" y="229"/>
                    <a:pt x="714" y="229"/>
                    <a:pt x="714" y="229"/>
                  </a:cubicBezTo>
                  <a:cubicBezTo>
                    <a:pt x="714" y="229"/>
                    <a:pt x="714" y="229"/>
                    <a:pt x="714" y="229"/>
                  </a:cubicBezTo>
                  <a:cubicBezTo>
                    <a:pt x="714" y="230"/>
                    <a:pt x="714" y="230"/>
                    <a:pt x="714" y="230"/>
                  </a:cubicBezTo>
                  <a:cubicBezTo>
                    <a:pt x="714" y="230"/>
                    <a:pt x="714" y="230"/>
                    <a:pt x="714" y="230"/>
                  </a:cubicBezTo>
                  <a:cubicBezTo>
                    <a:pt x="715" y="231"/>
                    <a:pt x="715" y="231"/>
                    <a:pt x="715" y="231"/>
                  </a:cubicBezTo>
                  <a:cubicBezTo>
                    <a:pt x="715" y="231"/>
                    <a:pt x="715" y="231"/>
                    <a:pt x="715" y="231"/>
                  </a:cubicBezTo>
                  <a:cubicBezTo>
                    <a:pt x="715" y="232"/>
                    <a:pt x="715" y="232"/>
                    <a:pt x="715" y="232"/>
                  </a:cubicBezTo>
                  <a:cubicBezTo>
                    <a:pt x="715" y="231"/>
                    <a:pt x="715" y="231"/>
                    <a:pt x="715" y="231"/>
                  </a:cubicBezTo>
                  <a:cubicBezTo>
                    <a:pt x="715" y="231"/>
                    <a:pt x="715" y="231"/>
                    <a:pt x="715" y="231"/>
                  </a:cubicBezTo>
                  <a:cubicBezTo>
                    <a:pt x="715" y="232"/>
                    <a:pt x="715" y="232"/>
                    <a:pt x="715" y="232"/>
                  </a:cubicBezTo>
                  <a:cubicBezTo>
                    <a:pt x="715" y="232"/>
                    <a:pt x="715" y="232"/>
                    <a:pt x="715" y="232"/>
                  </a:cubicBezTo>
                  <a:cubicBezTo>
                    <a:pt x="716" y="233"/>
                    <a:pt x="716" y="233"/>
                    <a:pt x="716" y="233"/>
                  </a:cubicBezTo>
                  <a:cubicBezTo>
                    <a:pt x="716" y="233"/>
                    <a:pt x="716" y="233"/>
                    <a:pt x="716" y="233"/>
                  </a:cubicBezTo>
                  <a:cubicBezTo>
                    <a:pt x="716" y="233"/>
                    <a:pt x="716" y="233"/>
                    <a:pt x="716" y="233"/>
                  </a:cubicBezTo>
                  <a:cubicBezTo>
                    <a:pt x="716" y="233"/>
                    <a:pt x="716" y="233"/>
                    <a:pt x="716" y="233"/>
                  </a:cubicBezTo>
                  <a:cubicBezTo>
                    <a:pt x="717" y="234"/>
                    <a:pt x="717" y="234"/>
                    <a:pt x="717" y="234"/>
                  </a:cubicBezTo>
                  <a:cubicBezTo>
                    <a:pt x="717" y="234"/>
                    <a:pt x="717" y="234"/>
                    <a:pt x="717" y="234"/>
                  </a:cubicBezTo>
                  <a:cubicBezTo>
                    <a:pt x="716" y="235"/>
                    <a:pt x="716" y="235"/>
                    <a:pt x="716" y="235"/>
                  </a:cubicBezTo>
                  <a:cubicBezTo>
                    <a:pt x="717" y="236"/>
                    <a:pt x="717" y="236"/>
                    <a:pt x="717" y="236"/>
                  </a:cubicBezTo>
                  <a:cubicBezTo>
                    <a:pt x="717" y="237"/>
                    <a:pt x="717" y="237"/>
                    <a:pt x="717" y="237"/>
                  </a:cubicBezTo>
                  <a:cubicBezTo>
                    <a:pt x="718" y="237"/>
                    <a:pt x="718" y="237"/>
                    <a:pt x="718" y="237"/>
                  </a:cubicBezTo>
                  <a:cubicBezTo>
                    <a:pt x="718" y="238"/>
                    <a:pt x="718" y="238"/>
                    <a:pt x="718" y="238"/>
                  </a:cubicBezTo>
                  <a:cubicBezTo>
                    <a:pt x="718" y="238"/>
                    <a:pt x="718" y="238"/>
                    <a:pt x="718" y="238"/>
                  </a:cubicBezTo>
                  <a:cubicBezTo>
                    <a:pt x="718" y="238"/>
                    <a:pt x="718" y="238"/>
                    <a:pt x="718" y="238"/>
                  </a:cubicBezTo>
                  <a:cubicBezTo>
                    <a:pt x="718" y="239"/>
                    <a:pt x="718" y="239"/>
                    <a:pt x="718" y="239"/>
                  </a:cubicBezTo>
                  <a:cubicBezTo>
                    <a:pt x="719" y="239"/>
                    <a:pt x="719" y="239"/>
                    <a:pt x="719" y="239"/>
                  </a:cubicBezTo>
                  <a:cubicBezTo>
                    <a:pt x="718" y="240"/>
                    <a:pt x="718" y="240"/>
                    <a:pt x="718" y="240"/>
                  </a:cubicBezTo>
                  <a:cubicBezTo>
                    <a:pt x="718" y="240"/>
                    <a:pt x="718" y="240"/>
                    <a:pt x="718" y="240"/>
                  </a:cubicBezTo>
                  <a:cubicBezTo>
                    <a:pt x="718" y="241"/>
                    <a:pt x="718" y="241"/>
                    <a:pt x="718" y="241"/>
                  </a:cubicBezTo>
                  <a:cubicBezTo>
                    <a:pt x="719" y="241"/>
                    <a:pt x="719" y="241"/>
                    <a:pt x="719" y="241"/>
                  </a:cubicBezTo>
                  <a:cubicBezTo>
                    <a:pt x="719" y="241"/>
                    <a:pt x="719" y="241"/>
                    <a:pt x="719" y="241"/>
                  </a:cubicBezTo>
                  <a:cubicBezTo>
                    <a:pt x="719" y="241"/>
                    <a:pt x="719" y="241"/>
                    <a:pt x="719" y="241"/>
                  </a:cubicBezTo>
                  <a:cubicBezTo>
                    <a:pt x="719" y="242"/>
                    <a:pt x="719" y="242"/>
                    <a:pt x="719" y="242"/>
                  </a:cubicBezTo>
                  <a:cubicBezTo>
                    <a:pt x="720" y="243"/>
                    <a:pt x="720" y="243"/>
                    <a:pt x="720" y="243"/>
                  </a:cubicBezTo>
                  <a:cubicBezTo>
                    <a:pt x="720" y="243"/>
                    <a:pt x="720" y="243"/>
                    <a:pt x="720" y="243"/>
                  </a:cubicBezTo>
                  <a:cubicBezTo>
                    <a:pt x="720" y="243"/>
                    <a:pt x="720" y="243"/>
                    <a:pt x="720" y="243"/>
                  </a:cubicBezTo>
                  <a:cubicBezTo>
                    <a:pt x="721" y="243"/>
                    <a:pt x="721" y="243"/>
                    <a:pt x="721" y="243"/>
                  </a:cubicBezTo>
                  <a:cubicBezTo>
                    <a:pt x="722" y="243"/>
                    <a:pt x="722" y="243"/>
                    <a:pt x="722" y="243"/>
                  </a:cubicBezTo>
                  <a:cubicBezTo>
                    <a:pt x="722" y="244"/>
                    <a:pt x="722" y="244"/>
                    <a:pt x="722" y="244"/>
                  </a:cubicBezTo>
                  <a:cubicBezTo>
                    <a:pt x="722" y="244"/>
                    <a:pt x="722" y="244"/>
                    <a:pt x="722" y="244"/>
                  </a:cubicBezTo>
                  <a:cubicBezTo>
                    <a:pt x="723" y="244"/>
                    <a:pt x="723" y="244"/>
                    <a:pt x="723" y="244"/>
                  </a:cubicBezTo>
                  <a:cubicBezTo>
                    <a:pt x="722" y="245"/>
                    <a:pt x="722" y="245"/>
                    <a:pt x="722" y="245"/>
                  </a:cubicBezTo>
                  <a:cubicBezTo>
                    <a:pt x="723" y="245"/>
                    <a:pt x="723" y="245"/>
                    <a:pt x="723" y="245"/>
                  </a:cubicBezTo>
                  <a:cubicBezTo>
                    <a:pt x="723" y="245"/>
                    <a:pt x="723" y="245"/>
                    <a:pt x="723" y="245"/>
                  </a:cubicBezTo>
                  <a:cubicBezTo>
                    <a:pt x="723" y="246"/>
                    <a:pt x="723" y="246"/>
                    <a:pt x="723" y="246"/>
                  </a:cubicBezTo>
                  <a:cubicBezTo>
                    <a:pt x="723" y="246"/>
                    <a:pt x="723" y="246"/>
                    <a:pt x="723" y="246"/>
                  </a:cubicBezTo>
                  <a:cubicBezTo>
                    <a:pt x="724" y="247"/>
                    <a:pt x="724" y="247"/>
                    <a:pt x="724" y="247"/>
                  </a:cubicBezTo>
                  <a:cubicBezTo>
                    <a:pt x="725" y="248"/>
                    <a:pt x="725" y="248"/>
                    <a:pt x="725" y="248"/>
                  </a:cubicBezTo>
                  <a:cubicBezTo>
                    <a:pt x="726" y="248"/>
                    <a:pt x="726" y="248"/>
                    <a:pt x="726" y="248"/>
                  </a:cubicBezTo>
                  <a:cubicBezTo>
                    <a:pt x="727" y="248"/>
                    <a:pt x="727" y="248"/>
                    <a:pt x="727" y="248"/>
                  </a:cubicBezTo>
                  <a:cubicBezTo>
                    <a:pt x="727" y="249"/>
                    <a:pt x="727" y="249"/>
                    <a:pt x="727" y="249"/>
                  </a:cubicBezTo>
                  <a:cubicBezTo>
                    <a:pt x="727" y="249"/>
                    <a:pt x="727" y="249"/>
                    <a:pt x="727" y="249"/>
                  </a:cubicBezTo>
                  <a:cubicBezTo>
                    <a:pt x="728" y="250"/>
                    <a:pt x="728" y="250"/>
                    <a:pt x="728" y="250"/>
                  </a:cubicBezTo>
                  <a:cubicBezTo>
                    <a:pt x="728" y="250"/>
                    <a:pt x="728" y="250"/>
                    <a:pt x="728" y="250"/>
                  </a:cubicBezTo>
                  <a:cubicBezTo>
                    <a:pt x="729" y="250"/>
                    <a:pt x="729" y="250"/>
                    <a:pt x="729" y="250"/>
                  </a:cubicBezTo>
                  <a:cubicBezTo>
                    <a:pt x="729" y="251"/>
                    <a:pt x="729" y="251"/>
                    <a:pt x="729" y="251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31" y="251"/>
                    <a:pt x="731" y="251"/>
                    <a:pt x="731" y="251"/>
                  </a:cubicBezTo>
                  <a:cubicBezTo>
                    <a:pt x="731" y="251"/>
                    <a:pt x="731" y="251"/>
                    <a:pt x="731" y="251"/>
                  </a:cubicBezTo>
                  <a:cubicBezTo>
                    <a:pt x="731" y="250"/>
                    <a:pt x="731" y="250"/>
                    <a:pt x="731" y="250"/>
                  </a:cubicBezTo>
                  <a:cubicBezTo>
                    <a:pt x="731" y="250"/>
                    <a:pt x="731" y="250"/>
                    <a:pt x="731" y="250"/>
                  </a:cubicBezTo>
                  <a:cubicBezTo>
                    <a:pt x="732" y="251"/>
                    <a:pt x="732" y="251"/>
                    <a:pt x="732" y="251"/>
                  </a:cubicBezTo>
                  <a:cubicBezTo>
                    <a:pt x="732" y="251"/>
                    <a:pt x="732" y="251"/>
                    <a:pt x="732" y="251"/>
                  </a:cubicBezTo>
                  <a:cubicBezTo>
                    <a:pt x="733" y="251"/>
                    <a:pt x="733" y="251"/>
                    <a:pt x="733" y="251"/>
                  </a:cubicBezTo>
                  <a:cubicBezTo>
                    <a:pt x="733" y="251"/>
                    <a:pt x="733" y="251"/>
                    <a:pt x="733" y="251"/>
                  </a:cubicBezTo>
                  <a:cubicBezTo>
                    <a:pt x="734" y="252"/>
                    <a:pt x="734" y="252"/>
                    <a:pt x="734" y="252"/>
                  </a:cubicBezTo>
                  <a:cubicBezTo>
                    <a:pt x="735" y="252"/>
                    <a:pt x="735" y="252"/>
                    <a:pt x="735" y="252"/>
                  </a:cubicBezTo>
                  <a:cubicBezTo>
                    <a:pt x="735" y="252"/>
                    <a:pt x="735" y="252"/>
                    <a:pt x="735" y="252"/>
                  </a:cubicBezTo>
                  <a:cubicBezTo>
                    <a:pt x="736" y="252"/>
                    <a:pt x="736" y="252"/>
                    <a:pt x="736" y="252"/>
                  </a:cubicBezTo>
                  <a:cubicBezTo>
                    <a:pt x="736" y="253"/>
                    <a:pt x="736" y="253"/>
                    <a:pt x="736" y="253"/>
                  </a:cubicBezTo>
                  <a:cubicBezTo>
                    <a:pt x="736" y="254"/>
                    <a:pt x="736" y="254"/>
                    <a:pt x="736" y="254"/>
                  </a:cubicBezTo>
                  <a:cubicBezTo>
                    <a:pt x="737" y="254"/>
                    <a:pt x="737" y="254"/>
                    <a:pt x="737" y="254"/>
                  </a:cubicBezTo>
                  <a:cubicBezTo>
                    <a:pt x="737" y="254"/>
                    <a:pt x="737" y="254"/>
                    <a:pt x="737" y="254"/>
                  </a:cubicBezTo>
                  <a:cubicBezTo>
                    <a:pt x="738" y="254"/>
                    <a:pt x="738" y="254"/>
                    <a:pt x="738" y="254"/>
                  </a:cubicBezTo>
                  <a:cubicBezTo>
                    <a:pt x="738" y="254"/>
                    <a:pt x="738" y="254"/>
                    <a:pt x="738" y="254"/>
                  </a:cubicBezTo>
                  <a:cubicBezTo>
                    <a:pt x="737" y="256"/>
                    <a:pt x="737" y="256"/>
                    <a:pt x="737" y="256"/>
                  </a:cubicBezTo>
                  <a:cubicBezTo>
                    <a:pt x="738" y="257"/>
                    <a:pt x="738" y="257"/>
                    <a:pt x="738" y="257"/>
                  </a:cubicBezTo>
                  <a:cubicBezTo>
                    <a:pt x="739" y="257"/>
                    <a:pt x="739" y="257"/>
                    <a:pt x="739" y="257"/>
                  </a:cubicBezTo>
                  <a:cubicBezTo>
                    <a:pt x="739" y="257"/>
                    <a:pt x="739" y="257"/>
                    <a:pt x="739" y="257"/>
                  </a:cubicBezTo>
                  <a:cubicBezTo>
                    <a:pt x="740" y="259"/>
                    <a:pt x="740" y="259"/>
                    <a:pt x="740" y="259"/>
                  </a:cubicBezTo>
                  <a:cubicBezTo>
                    <a:pt x="740" y="259"/>
                    <a:pt x="740" y="259"/>
                    <a:pt x="740" y="259"/>
                  </a:cubicBezTo>
                  <a:cubicBezTo>
                    <a:pt x="740" y="259"/>
                    <a:pt x="740" y="259"/>
                    <a:pt x="740" y="259"/>
                  </a:cubicBezTo>
                  <a:cubicBezTo>
                    <a:pt x="740" y="260"/>
                    <a:pt x="740" y="260"/>
                    <a:pt x="740" y="260"/>
                  </a:cubicBezTo>
                  <a:cubicBezTo>
                    <a:pt x="740" y="260"/>
                    <a:pt x="740" y="260"/>
                    <a:pt x="740" y="260"/>
                  </a:cubicBezTo>
                  <a:cubicBezTo>
                    <a:pt x="741" y="260"/>
                    <a:pt x="741" y="260"/>
                    <a:pt x="741" y="260"/>
                  </a:cubicBezTo>
                  <a:cubicBezTo>
                    <a:pt x="741" y="260"/>
                    <a:pt x="741" y="260"/>
                    <a:pt x="741" y="260"/>
                  </a:cubicBezTo>
                  <a:cubicBezTo>
                    <a:pt x="741" y="260"/>
                    <a:pt x="741" y="260"/>
                    <a:pt x="741" y="260"/>
                  </a:cubicBezTo>
                  <a:cubicBezTo>
                    <a:pt x="741" y="260"/>
                    <a:pt x="741" y="260"/>
                    <a:pt x="741" y="260"/>
                  </a:cubicBezTo>
                  <a:cubicBezTo>
                    <a:pt x="742" y="260"/>
                    <a:pt x="742" y="260"/>
                    <a:pt x="742" y="260"/>
                  </a:cubicBezTo>
                  <a:cubicBezTo>
                    <a:pt x="742" y="260"/>
                    <a:pt x="742" y="260"/>
                    <a:pt x="742" y="260"/>
                  </a:cubicBezTo>
                  <a:cubicBezTo>
                    <a:pt x="742" y="260"/>
                    <a:pt x="742" y="260"/>
                    <a:pt x="742" y="260"/>
                  </a:cubicBezTo>
                  <a:cubicBezTo>
                    <a:pt x="743" y="260"/>
                    <a:pt x="743" y="260"/>
                    <a:pt x="743" y="260"/>
                  </a:cubicBezTo>
                  <a:cubicBezTo>
                    <a:pt x="743" y="261"/>
                    <a:pt x="743" y="261"/>
                    <a:pt x="743" y="261"/>
                  </a:cubicBezTo>
                  <a:cubicBezTo>
                    <a:pt x="743" y="261"/>
                    <a:pt x="743" y="261"/>
                    <a:pt x="743" y="261"/>
                  </a:cubicBezTo>
                  <a:cubicBezTo>
                    <a:pt x="743" y="261"/>
                    <a:pt x="743" y="261"/>
                    <a:pt x="743" y="261"/>
                  </a:cubicBezTo>
                  <a:cubicBezTo>
                    <a:pt x="745" y="262"/>
                    <a:pt x="745" y="262"/>
                    <a:pt x="745" y="262"/>
                  </a:cubicBezTo>
                  <a:cubicBezTo>
                    <a:pt x="745" y="262"/>
                    <a:pt x="745" y="262"/>
                    <a:pt x="745" y="262"/>
                  </a:cubicBezTo>
                  <a:cubicBezTo>
                    <a:pt x="746" y="263"/>
                    <a:pt x="746" y="263"/>
                    <a:pt x="746" y="263"/>
                  </a:cubicBezTo>
                  <a:cubicBezTo>
                    <a:pt x="746" y="263"/>
                    <a:pt x="746" y="263"/>
                    <a:pt x="746" y="263"/>
                  </a:cubicBezTo>
                  <a:cubicBezTo>
                    <a:pt x="747" y="264"/>
                    <a:pt x="747" y="264"/>
                    <a:pt x="747" y="264"/>
                  </a:cubicBezTo>
                  <a:cubicBezTo>
                    <a:pt x="747" y="264"/>
                    <a:pt x="747" y="264"/>
                    <a:pt x="747" y="264"/>
                  </a:cubicBezTo>
                  <a:cubicBezTo>
                    <a:pt x="748" y="264"/>
                    <a:pt x="748" y="264"/>
                    <a:pt x="748" y="264"/>
                  </a:cubicBezTo>
                  <a:cubicBezTo>
                    <a:pt x="749" y="265"/>
                    <a:pt x="749" y="265"/>
                    <a:pt x="749" y="265"/>
                  </a:cubicBezTo>
                  <a:cubicBezTo>
                    <a:pt x="750" y="265"/>
                    <a:pt x="750" y="265"/>
                    <a:pt x="750" y="265"/>
                  </a:cubicBezTo>
                  <a:cubicBezTo>
                    <a:pt x="751" y="266"/>
                    <a:pt x="751" y="266"/>
                    <a:pt x="751" y="266"/>
                  </a:cubicBezTo>
                  <a:cubicBezTo>
                    <a:pt x="752" y="266"/>
                    <a:pt x="752" y="266"/>
                    <a:pt x="752" y="266"/>
                  </a:cubicBezTo>
                  <a:cubicBezTo>
                    <a:pt x="753" y="266"/>
                    <a:pt x="753" y="266"/>
                    <a:pt x="753" y="266"/>
                  </a:cubicBezTo>
                  <a:cubicBezTo>
                    <a:pt x="753" y="266"/>
                    <a:pt x="753" y="266"/>
                    <a:pt x="753" y="266"/>
                  </a:cubicBezTo>
                  <a:cubicBezTo>
                    <a:pt x="754" y="266"/>
                    <a:pt x="754" y="266"/>
                    <a:pt x="754" y="266"/>
                  </a:cubicBezTo>
                  <a:cubicBezTo>
                    <a:pt x="755" y="266"/>
                    <a:pt x="755" y="266"/>
                    <a:pt x="755" y="266"/>
                  </a:cubicBezTo>
                  <a:cubicBezTo>
                    <a:pt x="755" y="266"/>
                    <a:pt x="755" y="266"/>
                    <a:pt x="755" y="266"/>
                  </a:cubicBezTo>
                  <a:cubicBezTo>
                    <a:pt x="755" y="267"/>
                    <a:pt x="755" y="267"/>
                    <a:pt x="755" y="267"/>
                  </a:cubicBezTo>
                  <a:cubicBezTo>
                    <a:pt x="756" y="267"/>
                    <a:pt x="756" y="267"/>
                    <a:pt x="756" y="267"/>
                  </a:cubicBezTo>
                  <a:cubicBezTo>
                    <a:pt x="756" y="267"/>
                    <a:pt x="756" y="267"/>
                    <a:pt x="756" y="267"/>
                  </a:cubicBezTo>
                  <a:cubicBezTo>
                    <a:pt x="756" y="267"/>
                    <a:pt x="756" y="267"/>
                    <a:pt x="756" y="267"/>
                  </a:cubicBezTo>
                  <a:cubicBezTo>
                    <a:pt x="757" y="267"/>
                    <a:pt x="757" y="267"/>
                    <a:pt x="757" y="267"/>
                  </a:cubicBezTo>
                  <a:cubicBezTo>
                    <a:pt x="757" y="267"/>
                    <a:pt x="757" y="267"/>
                    <a:pt x="757" y="267"/>
                  </a:cubicBezTo>
                  <a:cubicBezTo>
                    <a:pt x="757" y="267"/>
                    <a:pt x="757" y="267"/>
                    <a:pt x="757" y="267"/>
                  </a:cubicBezTo>
                  <a:cubicBezTo>
                    <a:pt x="758" y="267"/>
                    <a:pt x="758" y="267"/>
                    <a:pt x="758" y="267"/>
                  </a:cubicBezTo>
                  <a:cubicBezTo>
                    <a:pt x="758" y="267"/>
                    <a:pt x="758" y="267"/>
                    <a:pt x="758" y="267"/>
                  </a:cubicBezTo>
                  <a:cubicBezTo>
                    <a:pt x="758" y="267"/>
                    <a:pt x="758" y="267"/>
                    <a:pt x="758" y="267"/>
                  </a:cubicBezTo>
                  <a:cubicBezTo>
                    <a:pt x="759" y="267"/>
                    <a:pt x="759" y="267"/>
                    <a:pt x="759" y="267"/>
                  </a:cubicBezTo>
                  <a:cubicBezTo>
                    <a:pt x="759" y="267"/>
                    <a:pt x="759" y="267"/>
                    <a:pt x="759" y="267"/>
                  </a:cubicBezTo>
                  <a:cubicBezTo>
                    <a:pt x="760" y="267"/>
                    <a:pt x="760" y="267"/>
                    <a:pt x="760" y="267"/>
                  </a:cubicBezTo>
                  <a:cubicBezTo>
                    <a:pt x="761" y="268"/>
                    <a:pt x="761" y="268"/>
                    <a:pt x="761" y="268"/>
                  </a:cubicBezTo>
                  <a:cubicBezTo>
                    <a:pt x="761" y="268"/>
                    <a:pt x="761" y="268"/>
                    <a:pt x="761" y="268"/>
                  </a:cubicBezTo>
                  <a:cubicBezTo>
                    <a:pt x="761" y="268"/>
                    <a:pt x="761" y="268"/>
                    <a:pt x="761" y="268"/>
                  </a:cubicBezTo>
                  <a:cubicBezTo>
                    <a:pt x="762" y="268"/>
                    <a:pt x="762" y="268"/>
                    <a:pt x="762" y="268"/>
                  </a:cubicBezTo>
                  <a:cubicBezTo>
                    <a:pt x="762" y="269"/>
                    <a:pt x="762" y="269"/>
                    <a:pt x="762" y="269"/>
                  </a:cubicBezTo>
                  <a:cubicBezTo>
                    <a:pt x="762" y="269"/>
                    <a:pt x="762" y="269"/>
                    <a:pt x="762" y="269"/>
                  </a:cubicBezTo>
                  <a:cubicBezTo>
                    <a:pt x="762" y="268"/>
                    <a:pt x="762" y="268"/>
                    <a:pt x="762" y="268"/>
                  </a:cubicBezTo>
                  <a:cubicBezTo>
                    <a:pt x="763" y="268"/>
                    <a:pt x="763" y="268"/>
                    <a:pt x="763" y="268"/>
                  </a:cubicBezTo>
                  <a:cubicBezTo>
                    <a:pt x="763" y="267"/>
                    <a:pt x="763" y="267"/>
                    <a:pt x="763" y="267"/>
                  </a:cubicBezTo>
                  <a:cubicBezTo>
                    <a:pt x="763" y="267"/>
                    <a:pt x="763" y="267"/>
                    <a:pt x="763" y="267"/>
                  </a:cubicBezTo>
                  <a:cubicBezTo>
                    <a:pt x="764" y="268"/>
                    <a:pt x="764" y="268"/>
                    <a:pt x="764" y="268"/>
                  </a:cubicBezTo>
                  <a:cubicBezTo>
                    <a:pt x="764" y="268"/>
                    <a:pt x="764" y="268"/>
                    <a:pt x="764" y="268"/>
                  </a:cubicBezTo>
                  <a:cubicBezTo>
                    <a:pt x="763" y="270"/>
                    <a:pt x="763" y="270"/>
                    <a:pt x="763" y="270"/>
                  </a:cubicBezTo>
                  <a:cubicBezTo>
                    <a:pt x="763" y="271"/>
                    <a:pt x="763" y="271"/>
                    <a:pt x="763" y="271"/>
                  </a:cubicBezTo>
                  <a:cubicBezTo>
                    <a:pt x="763" y="271"/>
                    <a:pt x="763" y="271"/>
                    <a:pt x="763" y="271"/>
                  </a:cubicBezTo>
                  <a:cubicBezTo>
                    <a:pt x="763" y="271"/>
                    <a:pt x="763" y="271"/>
                    <a:pt x="763" y="271"/>
                  </a:cubicBezTo>
                  <a:cubicBezTo>
                    <a:pt x="763" y="271"/>
                    <a:pt x="763" y="271"/>
                    <a:pt x="763" y="271"/>
                  </a:cubicBezTo>
                  <a:cubicBezTo>
                    <a:pt x="764" y="270"/>
                    <a:pt x="764" y="270"/>
                    <a:pt x="764" y="270"/>
                  </a:cubicBezTo>
                  <a:cubicBezTo>
                    <a:pt x="764" y="270"/>
                    <a:pt x="764" y="270"/>
                    <a:pt x="764" y="270"/>
                  </a:cubicBezTo>
                  <a:cubicBezTo>
                    <a:pt x="764" y="271"/>
                    <a:pt x="764" y="271"/>
                    <a:pt x="764" y="271"/>
                  </a:cubicBezTo>
                  <a:cubicBezTo>
                    <a:pt x="765" y="271"/>
                    <a:pt x="765" y="271"/>
                    <a:pt x="765" y="271"/>
                  </a:cubicBezTo>
                  <a:cubicBezTo>
                    <a:pt x="765" y="271"/>
                    <a:pt x="765" y="271"/>
                    <a:pt x="765" y="271"/>
                  </a:cubicBezTo>
                  <a:cubicBezTo>
                    <a:pt x="765" y="271"/>
                    <a:pt x="765" y="271"/>
                    <a:pt x="765" y="271"/>
                  </a:cubicBezTo>
                  <a:cubicBezTo>
                    <a:pt x="765" y="271"/>
                    <a:pt x="765" y="271"/>
                    <a:pt x="765" y="271"/>
                  </a:cubicBezTo>
                  <a:cubicBezTo>
                    <a:pt x="765" y="271"/>
                    <a:pt x="765" y="271"/>
                    <a:pt x="765" y="271"/>
                  </a:cubicBezTo>
                  <a:cubicBezTo>
                    <a:pt x="766" y="272"/>
                    <a:pt x="766" y="272"/>
                    <a:pt x="766" y="272"/>
                  </a:cubicBezTo>
                  <a:cubicBezTo>
                    <a:pt x="766" y="272"/>
                    <a:pt x="766" y="272"/>
                    <a:pt x="766" y="272"/>
                  </a:cubicBezTo>
                  <a:cubicBezTo>
                    <a:pt x="767" y="274"/>
                    <a:pt x="767" y="274"/>
                    <a:pt x="767" y="274"/>
                  </a:cubicBezTo>
                  <a:cubicBezTo>
                    <a:pt x="767" y="274"/>
                    <a:pt x="767" y="274"/>
                    <a:pt x="767" y="274"/>
                  </a:cubicBezTo>
                  <a:cubicBezTo>
                    <a:pt x="767" y="274"/>
                    <a:pt x="767" y="274"/>
                    <a:pt x="767" y="274"/>
                  </a:cubicBezTo>
                  <a:cubicBezTo>
                    <a:pt x="767" y="274"/>
                    <a:pt x="767" y="274"/>
                    <a:pt x="767" y="274"/>
                  </a:cubicBezTo>
                  <a:cubicBezTo>
                    <a:pt x="769" y="274"/>
                    <a:pt x="769" y="274"/>
                    <a:pt x="769" y="274"/>
                  </a:cubicBezTo>
                  <a:cubicBezTo>
                    <a:pt x="770" y="274"/>
                    <a:pt x="770" y="274"/>
                    <a:pt x="770" y="274"/>
                  </a:cubicBezTo>
                  <a:cubicBezTo>
                    <a:pt x="770" y="274"/>
                    <a:pt x="770" y="274"/>
                    <a:pt x="770" y="274"/>
                  </a:cubicBezTo>
                  <a:cubicBezTo>
                    <a:pt x="771" y="276"/>
                    <a:pt x="771" y="276"/>
                    <a:pt x="771" y="276"/>
                  </a:cubicBezTo>
                  <a:cubicBezTo>
                    <a:pt x="771" y="276"/>
                    <a:pt x="771" y="276"/>
                    <a:pt x="771" y="276"/>
                  </a:cubicBezTo>
                  <a:cubicBezTo>
                    <a:pt x="772" y="275"/>
                    <a:pt x="772" y="275"/>
                    <a:pt x="772" y="275"/>
                  </a:cubicBezTo>
                  <a:cubicBezTo>
                    <a:pt x="772" y="275"/>
                    <a:pt x="772" y="275"/>
                    <a:pt x="772" y="275"/>
                  </a:cubicBezTo>
                  <a:cubicBezTo>
                    <a:pt x="772" y="275"/>
                    <a:pt x="772" y="275"/>
                    <a:pt x="772" y="275"/>
                  </a:cubicBezTo>
                  <a:cubicBezTo>
                    <a:pt x="772" y="274"/>
                    <a:pt x="772" y="274"/>
                    <a:pt x="772" y="274"/>
                  </a:cubicBezTo>
                  <a:cubicBezTo>
                    <a:pt x="773" y="274"/>
                    <a:pt x="773" y="274"/>
                    <a:pt x="773" y="274"/>
                  </a:cubicBezTo>
                  <a:cubicBezTo>
                    <a:pt x="773" y="275"/>
                    <a:pt x="773" y="275"/>
                    <a:pt x="773" y="275"/>
                  </a:cubicBezTo>
                  <a:cubicBezTo>
                    <a:pt x="774" y="275"/>
                    <a:pt x="774" y="275"/>
                    <a:pt x="774" y="275"/>
                  </a:cubicBezTo>
                  <a:cubicBezTo>
                    <a:pt x="774" y="276"/>
                    <a:pt x="774" y="276"/>
                    <a:pt x="774" y="276"/>
                  </a:cubicBezTo>
                  <a:cubicBezTo>
                    <a:pt x="775" y="276"/>
                    <a:pt x="775" y="276"/>
                    <a:pt x="775" y="276"/>
                  </a:cubicBezTo>
                  <a:cubicBezTo>
                    <a:pt x="776" y="275"/>
                    <a:pt x="776" y="275"/>
                    <a:pt x="776" y="275"/>
                  </a:cubicBezTo>
                  <a:cubicBezTo>
                    <a:pt x="776" y="276"/>
                    <a:pt x="776" y="276"/>
                    <a:pt x="776" y="276"/>
                  </a:cubicBezTo>
                  <a:cubicBezTo>
                    <a:pt x="777" y="276"/>
                    <a:pt x="777" y="276"/>
                    <a:pt x="777" y="276"/>
                  </a:cubicBezTo>
                  <a:cubicBezTo>
                    <a:pt x="777" y="276"/>
                    <a:pt x="777" y="276"/>
                    <a:pt x="777" y="276"/>
                  </a:cubicBezTo>
                  <a:cubicBezTo>
                    <a:pt x="777" y="276"/>
                    <a:pt x="777" y="276"/>
                    <a:pt x="777" y="276"/>
                  </a:cubicBezTo>
                  <a:cubicBezTo>
                    <a:pt x="778" y="276"/>
                    <a:pt x="778" y="276"/>
                    <a:pt x="778" y="276"/>
                  </a:cubicBezTo>
                  <a:cubicBezTo>
                    <a:pt x="778" y="277"/>
                    <a:pt x="778" y="277"/>
                    <a:pt x="778" y="277"/>
                  </a:cubicBezTo>
                  <a:cubicBezTo>
                    <a:pt x="778" y="277"/>
                    <a:pt x="778" y="277"/>
                    <a:pt x="778" y="277"/>
                  </a:cubicBezTo>
                  <a:cubicBezTo>
                    <a:pt x="778" y="278"/>
                    <a:pt x="778" y="278"/>
                    <a:pt x="778" y="278"/>
                  </a:cubicBezTo>
                  <a:cubicBezTo>
                    <a:pt x="779" y="278"/>
                    <a:pt x="779" y="278"/>
                    <a:pt x="779" y="278"/>
                  </a:cubicBezTo>
                  <a:cubicBezTo>
                    <a:pt x="779" y="278"/>
                    <a:pt x="779" y="278"/>
                    <a:pt x="779" y="278"/>
                  </a:cubicBezTo>
                  <a:cubicBezTo>
                    <a:pt x="779" y="278"/>
                    <a:pt x="779" y="278"/>
                    <a:pt x="779" y="278"/>
                  </a:cubicBezTo>
                  <a:cubicBezTo>
                    <a:pt x="780" y="279"/>
                    <a:pt x="780" y="279"/>
                    <a:pt x="780" y="279"/>
                  </a:cubicBezTo>
                  <a:cubicBezTo>
                    <a:pt x="781" y="280"/>
                    <a:pt x="781" y="280"/>
                    <a:pt x="781" y="280"/>
                  </a:cubicBezTo>
                  <a:cubicBezTo>
                    <a:pt x="781" y="281"/>
                    <a:pt x="781" y="281"/>
                    <a:pt x="781" y="281"/>
                  </a:cubicBezTo>
                  <a:cubicBezTo>
                    <a:pt x="781" y="281"/>
                    <a:pt x="781" y="281"/>
                    <a:pt x="781" y="281"/>
                  </a:cubicBezTo>
                  <a:cubicBezTo>
                    <a:pt x="782" y="282"/>
                    <a:pt x="782" y="282"/>
                    <a:pt x="782" y="282"/>
                  </a:cubicBezTo>
                  <a:cubicBezTo>
                    <a:pt x="782" y="281"/>
                    <a:pt x="782" y="281"/>
                    <a:pt x="782" y="281"/>
                  </a:cubicBezTo>
                  <a:cubicBezTo>
                    <a:pt x="783" y="281"/>
                    <a:pt x="783" y="281"/>
                    <a:pt x="783" y="281"/>
                  </a:cubicBezTo>
                  <a:cubicBezTo>
                    <a:pt x="783" y="281"/>
                    <a:pt x="783" y="281"/>
                    <a:pt x="783" y="281"/>
                  </a:cubicBezTo>
                  <a:cubicBezTo>
                    <a:pt x="783" y="281"/>
                    <a:pt x="783" y="281"/>
                    <a:pt x="783" y="281"/>
                  </a:cubicBezTo>
                  <a:cubicBezTo>
                    <a:pt x="784" y="282"/>
                    <a:pt x="784" y="282"/>
                    <a:pt x="784" y="282"/>
                  </a:cubicBezTo>
                  <a:cubicBezTo>
                    <a:pt x="785" y="283"/>
                    <a:pt x="785" y="283"/>
                    <a:pt x="785" y="283"/>
                  </a:cubicBezTo>
                  <a:cubicBezTo>
                    <a:pt x="785" y="283"/>
                    <a:pt x="785" y="283"/>
                    <a:pt x="785" y="283"/>
                  </a:cubicBezTo>
                  <a:cubicBezTo>
                    <a:pt x="786" y="284"/>
                    <a:pt x="786" y="284"/>
                    <a:pt x="786" y="284"/>
                  </a:cubicBezTo>
                  <a:cubicBezTo>
                    <a:pt x="787" y="283"/>
                    <a:pt x="787" y="283"/>
                    <a:pt x="787" y="283"/>
                  </a:cubicBezTo>
                  <a:cubicBezTo>
                    <a:pt x="787" y="284"/>
                    <a:pt x="787" y="284"/>
                    <a:pt x="787" y="284"/>
                  </a:cubicBezTo>
                  <a:cubicBezTo>
                    <a:pt x="787" y="284"/>
                    <a:pt x="787" y="284"/>
                    <a:pt x="787" y="284"/>
                  </a:cubicBezTo>
                  <a:cubicBezTo>
                    <a:pt x="788" y="284"/>
                    <a:pt x="788" y="284"/>
                    <a:pt x="788" y="284"/>
                  </a:cubicBezTo>
                  <a:cubicBezTo>
                    <a:pt x="789" y="283"/>
                    <a:pt x="789" y="283"/>
                    <a:pt x="789" y="283"/>
                  </a:cubicBezTo>
                  <a:cubicBezTo>
                    <a:pt x="790" y="283"/>
                    <a:pt x="790" y="283"/>
                    <a:pt x="790" y="283"/>
                  </a:cubicBezTo>
                  <a:cubicBezTo>
                    <a:pt x="790" y="283"/>
                    <a:pt x="790" y="283"/>
                    <a:pt x="790" y="283"/>
                  </a:cubicBezTo>
                  <a:cubicBezTo>
                    <a:pt x="790" y="284"/>
                    <a:pt x="790" y="284"/>
                    <a:pt x="790" y="284"/>
                  </a:cubicBezTo>
                  <a:cubicBezTo>
                    <a:pt x="790" y="284"/>
                    <a:pt x="790" y="284"/>
                    <a:pt x="790" y="284"/>
                  </a:cubicBezTo>
                  <a:cubicBezTo>
                    <a:pt x="790" y="284"/>
                    <a:pt x="790" y="284"/>
                    <a:pt x="790" y="284"/>
                  </a:cubicBezTo>
                  <a:cubicBezTo>
                    <a:pt x="790" y="284"/>
                    <a:pt x="790" y="284"/>
                    <a:pt x="790" y="284"/>
                  </a:cubicBezTo>
                  <a:cubicBezTo>
                    <a:pt x="790" y="284"/>
                    <a:pt x="790" y="284"/>
                    <a:pt x="790" y="284"/>
                  </a:cubicBezTo>
                  <a:cubicBezTo>
                    <a:pt x="791" y="284"/>
                    <a:pt x="791" y="284"/>
                    <a:pt x="791" y="284"/>
                  </a:cubicBezTo>
                  <a:cubicBezTo>
                    <a:pt x="792" y="284"/>
                    <a:pt x="792" y="284"/>
                    <a:pt x="792" y="284"/>
                  </a:cubicBezTo>
                  <a:cubicBezTo>
                    <a:pt x="791" y="285"/>
                    <a:pt x="791" y="285"/>
                    <a:pt x="791" y="285"/>
                  </a:cubicBezTo>
                  <a:cubicBezTo>
                    <a:pt x="791" y="285"/>
                    <a:pt x="791" y="285"/>
                    <a:pt x="791" y="285"/>
                  </a:cubicBezTo>
                  <a:cubicBezTo>
                    <a:pt x="791" y="285"/>
                    <a:pt x="791" y="285"/>
                    <a:pt x="791" y="285"/>
                  </a:cubicBezTo>
                  <a:cubicBezTo>
                    <a:pt x="792" y="285"/>
                    <a:pt x="792" y="285"/>
                    <a:pt x="792" y="285"/>
                  </a:cubicBezTo>
                  <a:cubicBezTo>
                    <a:pt x="792" y="286"/>
                    <a:pt x="792" y="286"/>
                    <a:pt x="792" y="286"/>
                  </a:cubicBezTo>
                  <a:cubicBezTo>
                    <a:pt x="793" y="286"/>
                    <a:pt x="793" y="286"/>
                    <a:pt x="793" y="286"/>
                  </a:cubicBezTo>
                  <a:cubicBezTo>
                    <a:pt x="793" y="286"/>
                    <a:pt x="793" y="286"/>
                    <a:pt x="793" y="286"/>
                  </a:cubicBezTo>
                  <a:cubicBezTo>
                    <a:pt x="793" y="287"/>
                    <a:pt x="793" y="287"/>
                    <a:pt x="793" y="287"/>
                  </a:cubicBezTo>
                  <a:cubicBezTo>
                    <a:pt x="793" y="287"/>
                    <a:pt x="793" y="287"/>
                    <a:pt x="793" y="287"/>
                  </a:cubicBezTo>
                  <a:cubicBezTo>
                    <a:pt x="793" y="287"/>
                    <a:pt x="793" y="287"/>
                    <a:pt x="793" y="287"/>
                  </a:cubicBezTo>
                  <a:cubicBezTo>
                    <a:pt x="793" y="286"/>
                    <a:pt x="793" y="286"/>
                    <a:pt x="793" y="286"/>
                  </a:cubicBezTo>
                  <a:cubicBezTo>
                    <a:pt x="794" y="286"/>
                    <a:pt x="794" y="286"/>
                    <a:pt x="794" y="286"/>
                  </a:cubicBezTo>
                  <a:cubicBezTo>
                    <a:pt x="794" y="286"/>
                    <a:pt x="794" y="286"/>
                    <a:pt x="794" y="286"/>
                  </a:cubicBezTo>
                  <a:cubicBezTo>
                    <a:pt x="795" y="287"/>
                    <a:pt x="795" y="287"/>
                    <a:pt x="795" y="287"/>
                  </a:cubicBezTo>
                  <a:cubicBezTo>
                    <a:pt x="795" y="287"/>
                    <a:pt x="795" y="287"/>
                    <a:pt x="795" y="287"/>
                  </a:cubicBezTo>
                  <a:cubicBezTo>
                    <a:pt x="795" y="287"/>
                    <a:pt x="795" y="287"/>
                    <a:pt x="795" y="287"/>
                  </a:cubicBezTo>
                  <a:cubicBezTo>
                    <a:pt x="795" y="287"/>
                    <a:pt x="795" y="287"/>
                    <a:pt x="795" y="287"/>
                  </a:cubicBezTo>
                  <a:cubicBezTo>
                    <a:pt x="796" y="286"/>
                    <a:pt x="796" y="286"/>
                    <a:pt x="796" y="286"/>
                  </a:cubicBezTo>
                  <a:cubicBezTo>
                    <a:pt x="797" y="286"/>
                    <a:pt x="797" y="286"/>
                    <a:pt x="797" y="286"/>
                  </a:cubicBezTo>
                  <a:cubicBezTo>
                    <a:pt x="799" y="287"/>
                    <a:pt x="799" y="287"/>
                    <a:pt x="799" y="287"/>
                  </a:cubicBezTo>
                  <a:cubicBezTo>
                    <a:pt x="799" y="287"/>
                    <a:pt x="799" y="287"/>
                    <a:pt x="799" y="287"/>
                  </a:cubicBezTo>
                  <a:cubicBezTo>
                    <a:pt x="800" y="287"/>
                    <a:pt x="800" y="287"/>
                    <a:pt x="800" y="287"/>
                  </a:cubicBezTo>
                  <a:cubicBezTo>
                    <a:pt x="800" y="287"/>
                    <a:pt x="800" y="287"/>
                    <a:pt x="800" y="287"/>
                  </a:cubicBezTo>
                  <a:cubicBezTo>
                    <a:pt x="800" y="287"/>
                    <a:pt x="800" y="287"/>
                    <a:pt x="800" y="287"/>
                  </a:cubicBezTo>
                  <a:cubicBezTo>
                    <a:pt x="801" y="287"/>
                    <a:pt x="801" y="287"/>
                    <a:pt x="801" y="287"/>
                  </a:cubicBezTo>
                  <a:cubicBezTo>
                    <a:pt x="801" y="286"/>
                    <a:pt x="801" y="286"/>
                    <a:pt x="801" y="286"/>
                  </a:cubicBezTo>
                  <a:cubicBezTo>
                    <a:pt x="803" y="286"/>
                    <a:pt x="803" y="286"/>
                    <a:pt x="803" y="286"/>
                  </a:cubicBezTo>
                  <a:cubicBezTo>
                    <a:pt x="803" y="285"/>
                    <a:pt x="803" y="285"/>
                    <a:pt x="803" y="285"/>
                  </a:cubicBezTo>
                  <a:cubicBezTo>
                    <a:pt x="803" y="284"/>
                    <a:pt x="803" y="284"/>
                    <a:pt x="803" y="284"/>
                  </a:cubicBezTo>
                  <a:cubicBezTo>
                    <a:pt x="804" y="284"/>
                    <a:pt x="804" y="284"/>
                    <a:pt x="804" y="284"/>
                  </a:cubicBezTo>
                  <a:cubicBezTo>
                    <a:pt x="803" y="283"/>
                    <a:pt x="803" y="283"/>
                    <a:pt x="803" y="283"/>
                  </a:cubicBezTo>
                  <a:cubicBezTo>
                    <a:pt x="803" y="282"/>
                    <a:pt x="803" y="282"/>
                    <a:pt x="803" y="282"/>
                  </a:cubicBezTo>
                  <a:cubicBezTo>
                    <a:pt x="804" y="282"/>
                    <a:pt x="804" y="282"/>
                    <a:pt x="804" y="282"/>
                  </a:cubicBezTo>
                  <a:cubicBezTo>
                    <a:pt x="804" y="281"/>
                    <a:pt x="804" y="281"/>
                    <a:pt x="804" y="281"/>
                  </a:cubicBezTo>
                  <a:cubicBezTo>
                    <a:pt x="804" y="281"/>
                    <a:pt x="804" y="281"/>
                    <a:pt x="804" y="281"/>
                  </a:cubicBezTo>
                  <a:cubicBezTo>
                    <a:pt x="804" y="281"/>
                    <a:pt x="804" y="281"/>
                    <a:pt x="804" y="281"/>
                  </a:cubicBezTo>
                  <a:cubicBezTo>
                    <a:pt x="804" y="281"/>
                    <a:pt x="804" y="281"/>
                    <a:pt x="804" y="281"/>
                  </a:cubicBezTo>
                  <a:cubicBezTo>
                    <a:pt x="804" y="281"/>
                    <a:pt x="804" y="281"/>
                    <a:pt x="804" y="281"/>
                  </a:cubicBezTo>
                  <a:cubicBezTo>
                    <a:pt x="805" y="281"/>
                    <a:pt x="805" y="281"/>
                    <a:pt x="805" y="281"/>
                  </a:cubicBezTo>
                  <a:cubicBezTo>
                    <a:pt x="805" y="281"/>
                    <a:pt x="805" y="281"/>
                    <a:pt x="805" y="281"/>
                  </a:cubicBezTo>
                  <a:cubicBezTo>
                    <a:pt x="805" y="281"/>
                    <a:pt x="805" y="281"/>
                    <a:pt x="805" y="281"/>
                  </a:cubicBezTo>
                  <a:cubicBezTo>
                    <a:pt x="805" y="280"/>
                    <a:pt x="805" y="280"/>
                    <a:pt x="805" y="280"/>
                  </a:cubicBezTo>
                  <a:cubicBezTo>
                    <a:pt x="805" y="279"/>
                    <a:pt x="805" y="279"/>
                    <a:pt x="805" y="279"/>
                  </a:cubicBezTo>
                  <a:cubicBezTo>
                    <a:pt x="805" y="279"/>
                    <a:pt x="805" y="279"/>
                    <a:pt x="805" y="279"/>
                  </a:cubicBezTo>
                  <a:cubicBezTo>
                    <a:pt x="806" y="279"/>
                    <a:pt x="806" y="279"/>
                    <a:pt x="806" y="279"/>
                  </a:cubicBezTo>
                  <a:cubicBezTo>
                    <a:pt x="806" y="279"/>
                    <a:pt x="806" y="279"/>
                    <a:pt x="806" y="279"/>
                  </a:cubicBezTo>
                  <a:cubicBezTo>
                    <a:pt x="806" y="278"/>
                    <a:pt x="806" y="278"/>
                    <a:pt x="806" y="278"/>
                  </a:cubicBezTo>
                  <a:cubicBezTo>
                    <a:pt x="807" y="278"/>
                    <a:pt x="807" y="278"/>
                    <a:pt x="807" y="278"/>
                  </a:cubicBezTo>
                  <a:cubicBezTo>
                    <a:pt x="807" y="279"/>
                    <a:pt x="807" y="279"/>
                    <a:pt x="807" y="279"/>
                  </a:cubicBezTo>
                  <a:cubicBezTo>
                    <a:pt x="808" y="278"/>
                    <a:pt x="808" y="278"/>
                    <a:pt x="808" y="278"/>
                  </a:cubicBezTo>
                  <a:cubicBezTo>
                    <a:pt x="807" y="277"/>
                    <a:pt x="807" y="277"/>
                    <a:pt x="807" y="277"/>
                  </a:cubicBezTo>
                  <a:cubicBezTo>
                    <a:pt x="808" y="277"/>
                    <a:pt x="808" y="277"/>
                    <a:pt x="808" y="277"/>
                  </a:cubicBezTo>
                  <a:cubicBezTo>
                    <a:pt x="808" y="277"/>
                    <a:pt x="808" y="277"/>
                    <a:pt x="808" y="277"/>
                  </a:cubicBezTo>
                  <a:cubicBezTo>
                    <a:pt x="808" y="277"/>
                    <a:pt x="808" y="277"/>
                    <a:pt x="808" y="277"/>
                  </a:cubicBezTo>
                  <a:cubicBezTo>
                    <a:pt x="808" y="277"/>
                    <a:pt x="808" y="277"/>
                    <a:pt x="808" y="277"/>
                  </a:cubicBezTo>
                  <a:cubicBezTo>
                    <a:pt x="808" y="276"/>
                    <a:pt x="808" y="276"/>
                    <a:pt x="808" y="276"/>
                  </a:cubicBezTo>
                  <a:cubicBezTo>
                    <a:pt x="809" y="276"/>
                    <a:pt x="809" y="276"/>
                    <a:pt x="809" y="276"/>
                  </a:cubicBezTo>
                  <a:cubicBezTo>
                    <a:pt x="809" y="275"/>
                    <a:pt x="809" y="275"/>
                    <a:pt x="809" y="275"/>
                  </a:cubicBezTo>
                  <a:cubicBezTo>
                    <a:pt x="809" y="275"/>
                    <a:pt x="809" y="275"/>
                    <a:pt x="809" y="275"/>
                  </a:cubicBezTo>
                  <a:cubicBezTo>
                    <a:pt x="810" y="275"/>
                    <a:pt x="810" y="275"/>
                    <a:pt x="810" y="275"/>
                  </a:cubicBezTo>
                  <a:cubicBezTo>
                    <a:pt x="810" y="274"/>
                    <a:pt x="810" y="274"/>
                    <a:pt x="810" y="274"/>
                  </a:cubicBezTo>
                  <a:cubicBezTo>
                    <a:pt x="810" y="274"/>
                    <a:pt x="810" y="274"/>
                    <a:pt x="810" y="274"/>
                  </a:cubicBezTo>
                  <a:cubicBezTo>
                    <a:pt x="810" y="273"/>
                    <a:pt x="810" y="273"/>
                    <a:pt x="810" y="273"/>
                  </a:cubicBezTo>
                  <a:cubicBezTo>
                    <a:pt x="811" y="273"/>
                    <a:pt x="811" y="273"/>
                    <a:pt x="811" y="273"/>
                  </a:cubicBezTo>
                  <a:cubicBezTo>
                    <a:pt x="811" y="273"/>
                    <a:pt x="811" y="273"/>
                    <a:pt x="811" y="273"/>
                  </a:cubicBezTo>
                  <a:cubicBezTo>
                    <a:pt x="811" y="273"/>
                    <a:pt x="811" y="273"/>
                    <a:pt x="811" y="273"/>
                  </a:cubicBezTo>
                  <a:cubicBezTo>
                    <a:pt x="812" y="273"/>
                    <a:pt x="812" y="273"/>
                    <a:pt x="812" y="273"/>
                  </a:cubicBezTo>
                  <a:cubicBezTo>
                    <a:pt x="813" y="274"/>
                    <a:pt x="813" y="274"/>
                    <a:pt x="813" y="274"/>
                  </a:cubicBezTo>
                  <a:cubicBezTo>
                    <a:pt x="813" y="273"/>
                    <a:pt x="813" y="273"/>
                    <a:pt x="813" y="273"/>
                  </a:cubicBezTo>
                  <a:cubicBezTo>
                    <a:pt x="813" y="273"/>
                    <a:pt x="813" y="273"/>
                    <a:pt x="813" y="273"/>
                  </a:cubicBezTo>
                  <a:cubicBezTo>
                    <a:pt x="813" y="272"/>
                    <a:pt x="813" y="272"/>
                    <a:pt x="813" y="272"/>
                  </a:cubicBezTo>
                  <a:cubicBezTo>
                    <a:pt x="814" y="272"/>
                    <a:pt x="814" y="272"/>
                    <a:pt x="814" y="272"/>
                  </a:cubicBezTo>
                  <a:cubicBezTo>
                    <a:pt x="814" y="272"/>
                    <a:pt x="814" y="272"/>
                    <a:pt x="814" y="272"/>
                  </a:cubicBezTo>
                  <a:cubicBezTo>
                    <a:pt x="814" y="272"/>
                    <a:pt x="814" y="272"/>
                    <a:pt x="814" y="272"/>
                  </a:cubicBezTo>
                  <a:cubicBezTo>
                    <a:pt x="814" y="272"/>
                    <a:pt x="814" y="272"/>
                    <a:pt x="814" y="272"/>
                  </a:cubicBezTo>
                  <a:cubicBezTo>
                    <a:pt x="815" y="271"/>
                    <a:pt x="815" y="271"/>
                    <a:pt x="815" y="271"/>
                  </a:cubicBezTo>
                  <a:cubicBezTo>
                    <a:pt x="815" y="271"/>
                    <a:pt x="815" y="271"/>
                    <a:pt x="815" y="271"/>
                  </a:cubicBezTo>
                  <a:cubicBezTo>
                    <a:pt x="816" y="271"/>
                    <a:pt x="816" y="271"/>
                    <a:pt x="816" y="271"/>
                  </a:cubicBezTo>
                  <a:cubicBezTo>
                    <a:pt x="816" y="271"/>
                    <a:pt x="816" y="271"/>
                    <a:pt x="816" y="271"/>
                  </a:cubicBezTo>
                  <a:cubicBezTo>
                    <a:pt x="816" y="271"/>
                    <a:pt x="816" y="271"/>
                    <a:pt x="816" y="271"/>
                  </a:cubicBezTo>
                  <a:cubicBezTo>
                    <a:pt x="818" y="270"/>
                    <a:pt x="818" y="270"/>
                    <a:pt x="818" y="270"/>
                  </a:cubicBezTo>
                  <a:cubicBezTo>
                    <a:pt x="818" y="270"/>
                    <a:pt x="818" y="270"/>
                    <a:pt x="818" y="270"/>
                  </a:cubicBezTo>
                  <a:cubicBezTo>
                    <a:pt x="817" y="270"/>
                    <a:pt x="817" y="270"/>
                    <a:pt x="817" y="270"/>
                  </a:cubicBezTo>
                  <a:cubicBezTo>
                    <a:pt x="817" y="269"/>
                    <a:pt x="817" y="269"/>
                    <a:pt x="817" y="269"/>
                  </a:cubicBezTo>
                  <a:cubicBezTo>
                    <a:pt x="817" y="269"/>
                    <a:pt x="817" y="269"/>
                    <a:pt x="817" y="269"/>
                  </a:cubicBezTo>
                  <a:cubicBezTo>
                    <a:pt x="816" y="269"/>
                    <a:pt x="816" y="269"/>
                    <a:pt x="816" y="269"/>
                  </a:cubicBezTo>
                  <a:cubicBezTo>
                    <a:pt x="816" y="268"/>
                    <a:pt x="816" y="268"/>
                    <a:pt x="816" y="268"/>
                  </a:cubicBezTo>
                  <a:cubicBezTo>
                    <a:pt x="815" y="268"/>
                    <a:pt x="815" y="268"/>
                    <a:pt x="815" y="268"/>
                  </a:cubicBezTo>
                  <a:cubicBezTo>
                    <a:pt x="815" y="268"/>
                    <a:pt x="815" y="268"/>
                    <a:pt x="815" y="268"/>
                  </a:cubicBezTo>
                  <a:cubicBezTo>
                    <a:pt x="815" y="268"/>
                    <a:pt x="815" y="268"/>
                    <a:pt x="815" y="268"/>
                  </a:cubicBezTo>
                  <a:cubicBezTo>
                    <a:pt x="815" y="267"/>
                    <a:pt x="815" y="267"/>
                    <a:pt x="815" y="267"/>
                  </a:cubicBezTo>
                  <a:cubicBezTo>
                    <a:pt x="815" y="267"/>
                    <a:pt x="815" y="267"/>
                    <a:pt x="815" y="267"/>
                  </a:cubicBezTo>
                  <a:cubicBezTo>
                    <a:pt x="815" y="266"/>
                    <a:pt x="815" y="266"/>
                    <a:pt x="815" y="266"/>
                  </a:cubicBezTo>
                  <a:cubicBezTo>
                    <a:pt x="816" y="265"/>
                    <a:pt x="816" y="265"/>
                    <a:pt x="816" y="265"/>
                  </a:cubicBezTo>
                  <a:cubicBezTo>
                    <a:pt x="816" y="264"/>
                    <a:pt x="816" y="264"/>
                    <a:pt x="816" y="264"/>
                  </a:cubicBezTo>
                  <a:cubicBezTo>
                    <a:pt x="816" y="263"/>
                    <a:pt x="816" y="263"/>
                    <a:pt x="816" y="263"/>
                  </a:cubicBezTo>
                  <a:cubicBezTo>
                    <a:pt x="817" y="263"/>
                    <a:pt x="817" y="263"/>
                    <a:pt x="817" y="263"/>
                  </a:cubicBezTo>
                  <a:cubicBezTo>
                    <a:pt x="816" y="262"/>
                    <a:pt x="816" y="262"/>
                    <a:pt x="816" y="262"/>
                  </a:cubicBezTo>
                  <a:cubicBezTo>
                    <a:pt x="817" y="261"/>
                    <a:pt x="817" y="261"/>
                    <a:pt x="817" y="261"/>
                  </a:cubicBezTo>
                  <a:cubicBezTo>
                    <a:pt x="817" y="261"/>
                    <a:pt x="817" y="261"/>
                    <a:pt x="817" y="261"/>
                  </a:cubicBezTo>
                  <a:cubicBezTo>
                    <a:pt x="817" y="261"/>
                    <a:pt x="817" y="261"/>
                    <a:pt x="817" y="261"/>
                  </a:cubicBezTo>
                  <a:cubicBezTo>
                    <a:pt x="818" y="262"/>
                    <a:pt x="818" y="262"/>
                    <a:pt x="818" y="262"/>
                  </a:cubicBezTo>
                  <a:cubicBezTo>
                    <a:pt x="818" y="261"/>
                    <a:pt x="818" y="261"/>
                    <a:pt x="818" y="261"/>
                  </a:cubicBezTo>
                  <a:cubicBezTo>
                    <a:pt x="819" y="261"/>
                    <a:pt x="819" y="261"/>
                    <a:pt x="819" y="261"/>
                  </a:cubicBezTo>
                  <a:cubicBezTo>
                    <a:pt x="818" y="260"/>
                    <a:pt x="818" y="260"/>
                    <a:pt x="818" y="260"/>
                  </a:cubicBezTo>
                  <a:cubicBezTo>
                    <a:pt x="818" y="260"/>
                    <a:pt x="818" y="260"/>
                    <a:pt x="818" y="260"/>
                  </a:cubicBezTo>
                  <a:cubicBezTo>
                    <a:pt x="820" y="259"/>
                    <a:pt x="820" y="259"/>
                    <a:pt x="820" y="259"/>
                  </a:cubicBezTo>
                  <a:cubicBezTo>
                    <a:pt x="820" y="259"/>
                    <a:pt x="820" y="259"/>
                    <a:pt x="820" y="259"/>
                  </a:cubicBezTo>
                  <a:cubicBezTo>
                    <a:pt x="819" y="258"/>
                    <a:pt x="819" y="258"/>
                    <a:pt x="819" y="258"/>
                  </a:cubicBezTo>
                  <a:cubicBezTo>
                    <a:pt x="820" y="258"/>
                    <a:pt x="820" y="258"/>
                    <a:pt x="820" y="258"/>
                  </a:cubicBezTo>
                  <a:cubicBezTo>
                    <a:pt x="820" y="257"/>
                    <a:pt x="820" y="257"/>
                    <a:pt x="820" y="257"/>
                  </a:cubicBezTo>
                  <a:cubicBezTo>
                    <a:pt x="820" y="256"/>
                    <a:pt x="820" y="256"/>
                    <a:pt x="820" y="256"/>
                  </a:cubicBezTo>
                  <a:cubicBezTo>
                    <a:pt x="820" y="256"/>
                    <a:pt x="820" y="256"/>
                    <a:pt x="820" y="256"/>
                  </a:cubicBezTo>
                  <a:cubicBezTo>
                    <a:pt x="820" y="255"/>
                    <a:pt x="820" y="255"/>
                    <a:pt x="820" y="255"/>
                  </a:cubicBezTo>
                  <a:cubicBezTo>
                    <a:pt x="820" y="255"/>
                    <a:pt x="820" y="255"/>
                    <a:pt x="820" y="255"/>
                  </a:cubicBezTo>
                  <a:cubicBezTo>
                    <a:pt x="820" y="254"/>
                    <a:pt x="820" y="254"/>
                    <a:pt x="820" y="254"/>
                  </a:cubicBezTo>
                  <a:cubicBezTo>
                    <a:pt x="820" y="254"/>
                    <a:pt x="820" y="254"/>
                    <a:pt x="820" y="254"/>
                  </a:cubicBezTo>
                  <a:cubicBezTo>
                    <a:pt x="820" y="253"/>
                    <a:pt x="820" y="253"/>
                    <a:pt x="820" y="253"/>
                  </a:cubicBezTo>
                  <a:cubicBezTo>
                    <a:pt x="820" y="253"/>
                    <a:pt x="820" y="253"/>
                    <a:pt x="820" y="253"/>
                  </a:cubicBezTo>
                  <a:cubicBezTo>
                    <a:pt x="821" y="252"/>
                    <a:pt x="821" y="252"/>
                    <a:pt x="821" y="252"/>
                  </a:cubicBezTo>
                  <a:cubicBezTo>
                    <a:pt x="821" y="252"/>
                    <a:pt x="821" y="252"/>
                    <a:pt x="821" y="252"/>
                  </a:cubicBezTo>
                  <a:cubicBezTo>
                    <a:pt x="821" y="252"/>
                    <a:pt x="821" y="252"/>
                    <a:pt x="821" y="252"/>
                  </a:cubicBezTo>
                  <a:cubicBezTo>
                    <a:pt x="821" y="251"/>
                    <a:pt x="821" y="251"/>
                    <a:pt x="821" y="251"/>
                  </a:cubicBezTo>
                  <a:cubicBezTo>
                    <a:pt x="821" y="251"/>
                    <a:pt x="821" y="251"/>
                    <a:pt x="821" y="251"/>
                  </a:cubicBezTo>
                  <a:cubicBezTo>
                    <a:pt x="821" y="250"/>
                    <a:pt x="821" y="250"/>
                    <a:pt x="821" y="250"/>
                  </a:cubicBezTo>
                  <a:cubicBezTo>
                    <a:pt x="821" y="249"/>
                    <a:pt x="821" y="249"/>
                    <a:pt x="821" y="249"/>
                  </a:cubicBezTo>
                  <a:cubicBezTo>
                    <a:pt x="822" y="249"/>
                    <a:pt x="822" y="249"/>
                    <a:pt x="822" y="249"/>
                  </a:cubicBezTo>
                  <a:cubicBezTo>
                    <a:pt x="821" y="248"/>
                    <a:pt x="821" y="248"/>
                    <a:pt x="821" y="248"/>
                  </a:cubicBezTo>
                  <a:cubicBezTo>
                    <a:pt x="822" y="248"/>
                    <a:pt x="822" y="248"/>
                    <a:pt x="822" y="248"/>
                  </a:cubicBezTo>
                  <a:cubicBezTo>
                    <a:pt x="822" y="248"/>
                    <a:pt x="822" y="248"/>
                    <a:pt x="822" y="248"/>
                  </a:cubicBezTo>
                  <a:cubicBezTo>
                    <a:pt x="822" y="248"/>
                    <a:pt x="822" y="248"/>
                    <a:pt x="822" y="248"/>
                  </a:cubicBezTo>
                  <a:cubicBezTo>
                    <a:pt x="823" y="248"/>
                    <a:pt x="823" y="248"/>
                    <a:pt x="823" y="248"/>
                  </a:cubicBezTo>
                  <a:cubicBezTo>
                    <a:pt x="823" y="247"/>
                    <a:pt x="823" y="247"/>
                    <a:pt x="823" y="247"/>
                  </a:cubicBezTo>
                  <a:cubicBezTo>
                    <a:pt x="823" y="246"/>
                    <a:pt x="823" y="246"/>
                    <a:pt x="823" y="246"/>
                  </a:cubicBezTo>
                  <a:cubicBezTo>
                    <a:pt x="823" y="246"/>
                    <a:pt x="823" y="246"/>
                    <a:pt x="823" y="246"/>
                  </a:cubicBezTo>
                  <a:cubicBezTo>
                    <a:pt x="823" y="245"/>
                    <a:pt x="823" y="245"/>
                    <a:pt x="823" y="245"/>
                  </a:cubicBezTo>
                  <a:cubicBezTo>
                    <a:pt x="823" y="245"/>
                    <a:pt x="823" y="245"/>
                    <a:pt x="823" y="245"/>
                  </a:cubicBezTo>
                  <a:cubicBezTo>
                    <a:pt x="824" y="245"/>
                    <a:pt x="824" y="245"/>
                    <a:pt x="824" y="245"/>
                  </a:cubicBezTo>
                  <a:cubicBezTo>
                    <a:pt x="824" y="245"/>
                    <a:pt x="824" y="245"/>
                    <a:pt x="824" y="245"/>
                  </a:cubicBezTo>
                  <a:cubicBezTo>
                    <a:pt x="824" y="245"/>
                    <a:pt x="824" y="245"/>
                    <a:pt x="824" y="245"/>
                  </a:cubicBezTo>
                  <a:cubicBezTo>
                    <a:pt x="824" y="244"/>
                    <a:pt x="824" y="244"/>
                    <a:pt x="824" y="244"/>
                  </a:cubicBezTo>
                  <a:cubicBezTo>
                    <a:pt x="825" y="243"/>
                    <a:pt x="825" y="243"/>
                    <a:pt x="825" y="243"/>
                  </a:cubicBezTo>
                  <a:cubicBezTo>
                    <a:pt x="824" y="242"/>
                    <a:pt x="824" y="242"/>
                    <a:pt x="824" y="242"/>
                  </a:cubicBezTo>
                  <a:cubicBezTo>
                    <a:pt x="824" y="242"/>
                    <a:pt x="824" y="242"/>
                    <a:pt x="824" y="242"/>
                  </a:cubicBezTo>
                  <a:cubicBezTo>
                    <a:pt x="825" y="241"/>
                    <a:pt x="825" y="241"/>
                    <a:pt x="825" y="241"/>
                  </a:cubicBezTo>
                  <a:cubicBezTo>
                    <a:pt x="826" y="241"/>
                    <a:pt x="826" y="241"/>
                    <a:pt x="826" y="241"/>
                  </a:cubicBezTo>
                  <a:cubicBezTo>
                    <a:pt x="826" y="241"/>
                    <a:pt x="826" y="241"/>
                    <a:pt x="826" y="241"/>
                  </a:cubicBezTo>
                  <a:cubicBezTo>
                    <a:pt x="827" y="240"/>
                    <a:pt x="827" y="240"/>
                    <a:pt x="827" y="240"/>
                  </a:cubicBezTo>
                  <a:cubicBezTo>
                    <a:pt x="827" y="239"/>
                    <a:pt x="827" y="239"/>
                    <a:pt x="827" y="239"/>
                  </a:cubicBezTo>
                  <a:cubicBezTo>
                    <a:pt x="828" y="238"/>
                    <a:pt x="828" y="238"/>
                    <a:pt x="828" y="238"/>
                  </a:cubicBezTo>
                  <a:cubicBezTo>
                    <a:pt x="827" y="237"/>
                    <a:pt x="827" y="237"/>
                    <a:pt x="827" y="237"/>
                  </a:cubicBezTo>
                  <a:cubicBezTo>
                    <a:pt x="828" y="236"/>
                    <a:pt x="828" y="236"/>
                    <a:pt x="828" y="236"/>
                  </a:cubicBezTo>
                  <a:cubicBezTo>
                    <a:pt x="828" y="235"/>
                    <a:pt x="828" y="235"/>
                    <a:pt x="828" y="235"/>
                  </a:cubicBezTo>
                  <a:cubicBezTo>
                    <a:pt x="828" y="235"/>
                    <a:pt x="828" y="235"/>
                    <a:pt x="828" y="235"/>
                  </a:cubicBezTo>
                  <a:cubicBezTo>
                    <a:pt x="828" y="235"/>
                    <a:pt x="828" y="235"/>
                    <a:pt x="828" y="235"/>
                  </a:cubicBezTo>
                  <a:cubicBezTo>
                    <a:pt x="829" y="235"/>
                    <a:pt x="829" y="235"/>
                    <a:pt x="829" y="235"/>
                  </a:cubicBezTo>
                  <a:cubicBezTo>
                    <a:pt x="829" y="236"/>
                    <a:pt x="829" y="236"/>
                    <a:pt x="829" y="236"/>
                  </a:cubicBezTo>
                  <a:cubicBezTo>
                    <a:pt x="829" y="236"/>
                    <a:pt x="829" y="236"/>
                    <a:pt x="829" y="236"/>
                  </a:cubicBezTo>
                  <a:cubicBezTo>
                    <a:pt x="830" y="236"/>
                    <a:pt x="830" y="236"/>
                    <a:pt x="830" y="236"/>
                  </a:cubicBezTo>
                  <a:cubicBezTo>
                    <a:pt x="830" y="236"/>
                    <a:pt x="830" y="236"/>
                    <a:pt x="830" y="236"/>
                  </a:cubicBezTo>
                  <a:cubicBezTo>
                    <a:pt x="831" y="236"/>
                    <a:pt x="831" y="236"/>
                    <a:pt x="831" y="236"/>
                  </a:cubicBezTo>
                  <a:cubicBezTo>
                    <a:pt x="831" y="236"/>
                    <a:pt x="831" y="236"/>
                    <a:pt x="831" y="236"/>
                  </a:cubicBezTo>
                  <a:cubicBezTo>
                    <a:pt x="832" y="235"/>
                    <a:pt x="832" y="235"/>
                    <a:pt x="832" y="235"/>
                  </a:cubicBezTo>
                  <a:cubicBezTo>
                    <a:pt x="832" y="234"/>
                    <a:pt x="832" y="234"/>
                    <a:pt x="832" y="234"/>
                  </a:cubicBezTo>
                  <a:cubicBezTo>
                    <a:pt x="833" y="235"/>
                    <a:pt x="833" y="235"/>
                    <a:pt x="833" y="235"/>
                  </a:cubicBezTo>
                  <a:cubicBezTo>
                    <a:pt x="833" y="234"/>
                    <a:pt x="833" y="234"/>
                    <a:pt x="833" y="234"/>
                  </a:cubicBezTo>
                  <a:cubicBezTo>
                    <a:pt x="834" y="234"/>
                    <a:pt x="834" y="234"/>
                    <a:pt x="834" y="234"/>
                  </a:cubicBezTo>
                  <a:cubicBezTo>
                    <a:pt x="834" y="233"/>
                    <a:pt x="834" y="233"/>
                    <a:pt x="834" y="233"/>
                  </a:cubicBezTo>
                  <a:cubicBezTo>
                    <a:pt x="834" y="233"/>
                    <a:pt x="834" y="233"/>
                    <a:pt x="834" y="233"/>
                  </a:cubicBezTo>
                  <a:cubicBezTo>
                    <a:pt x="834" y="233"/>
                    <a:pt x="834" y="233"/>
                    <a:pt x="834" y="233"/>
                  </a:cubicBezTo>
                  <a:cubicBezTo>
                    <a:pt x="835" y="233"/>
                    <a:pt x="835" y="233"/>
                    <a:pt x="835" y="233"/>
                  </a:cubicBezTo>
                  <a:cubicBezTo>
                    <a:pt x="835" y="234"/>
                    <a:pt x="835" y="234"/>
                    <a:pt x="835" y="234"/>
                  </a:cubicBezTo>
                  <a:cubicBezTo>
                    <a:pt x="835" y="235"/>
                    <a:pt x="835" y="235"/>
                    <a:pt x="835" y="235"/>
                  </a:cubicBezTo>
                  <a:cubicBezTo>
                    <a:pt x="836" y="235"/>
                    <a:pt x="836" y="235"/>
                    <a:pt x="836" y="235"/>
                  </a:cubicBezTo>
                  <a:cubicBezTo>
                    <a:pt x="836" y="235"/>
                    <a:pt x="836" y="235"/>
                    <a:pt x="836" y="235"/>
                  </a:cubicBezTo>
                  <a:cubicBezTo>
                    <a:pt x="836" y="234"/>
                    <a:pt x="836" y="234"/>
                    <a:pt x="836" y="234"/>
                  </a:cubicBezTo>
                  <a:cubicBezTo>
                    <a:pt x="836" y="234"/>
                    <a:pt x="836" y="234"/>
                    <a:pt x="836" y="234"/>
                  </a:cubicBezTo>
                  <a:cubicBezTo>
                    <a:pt x="838" y="233"/>
                    <a:pt x="838" y="233"/>
                    <a:pt x="838" y="233"/>
                  </a:cubicBezTo>
                  <a:cubicBezTo>
                    <a:pt x="837" y="233"/>
                    <a:pt x="837" y="233"/>
                    <a:pt x="837" y="233"/>
                  </a:cubicBezTo>
                  <a:cubicBezTo>
                    <a:pt x="837" y="233"/>
                    <a:pt x="837" y="233"/>
                    <a:pt x="837" y="233"/>
                  </a:cubicBezTo>
                  <a:cubicBezTo>
                    <a:pt x="837" y="232"/>
                    <a:pt x="837" y="232"/>
                    <a:pt x="837" y="232"/>
                  </a:cubicBezTo>
                  <a:cubicBezTo>
                    <a:pt x="838" y="232"/>
                    <a:pt x="838" y="232"/>
                    <a:pt x="838" y="232"/>
                  </a:cubicBezTo>
                  <a:cubicBezTo>
                    <a:pt x="839" y="232"/>
                    <a:pt x="839" y="232"/>
                    <a:pt x="839" y="232"/>
                  </a:cubicBezTo>
                  <a:cubicBezTo>
                    <a:pt x="839" y="232"/>
                    <a:pt x="839" y="232"/>
                    <a:pt x="839" y="232"/>
                  </a:cubicBezTo>
                  <a:cubicBezTo>
                    <a:pt x="839" y="232"/>
                    <a:pt x="839" y="232"/>
                    <a:pt x="839" y="232"/>
                  </a:cubicBezTo>
                  <a:cubicBezTo>
                    <a:pt x="840" y="232"/>
                    <a:pt x="840" y="232"/>
                    <a:pt x="840" y="232"/>
                  </a:cubicBezTo>
                  <a:cubicBezTo>
                    <a:pt x="840" y="232"/>
                    <a:pt x="840" y="232"/>
                    <a:pt x="840" y="232"/>
                  </a:cubicBezTo>
                  <a:cubicBezTo>
                    <a:pt x="841" y="232"/>
                    <a:pt x="841" y="232"/>
                    <a:pt x="841" y="232"/>
                  </a:cubicBezTo>
                  <a:cubicBezTo>
                    <a:pt x="841" y="232"/>
                    <a:pt x="841" y="232"/>
                    <a:pt x="841" y="232"/>
                  </a:cubicBezTo>
                  <a:cubicBezTo>
                    <a:pt x="841" y="233"/>
                    <a:pt x="841" y="233"/>
                    <a:pt x="841" y="233"/>
                  </a:cubicBezTo>
                  <a:cubicBezTo>
                    <a:pt x="842" y="233"/>
                    <a:pt x="842" y="233"/>
                    <a:pt x="842" y="233"/>
                  </a:cubicBezTo>
                  <a:cubicBezTo>
                    <a:pt x="842" y="233"/>
                    <a:pt x="842" y="233"/>
                    <a:pt x="842" y="233"/>
                  </a:cubicBezTo>
                  <a:cubicBezTo>
                    <a:pt x="843" y="232"/>
                    <a:pt x="843" y="232"/>
                    <a:pt x="843" y="232"/>
                  </a:cubicBezTo>
                  <a:cubicBezTo>
                    <a:pt x="844" y="233"/>
                    <a:pt x="844" y="233"/>
                    <a:pt x="844" y="233"/>
                  </a:cubicBezTo>
                  <a:cubicBezTo>
                    <a:pt x="844" y="233"/>
                    <a:pt x="844" y="233"/>
                    <a:pt x="844" y="233"/>
                  </a:cubicBezTo>
                  <a:cubicBezTo>
                    <a:pt x="845" y="232"/>
                    <a:pt x="845" y="232"/>
                    <a:pt x="845" y="232"/>
                  </a:cubicBezTo>
                  <a:cubicBezTo>
                    <a:pt x="845" y="233"/>
                    <a:pt x="845" y="233"/>
                    <a:pt x="845" y="233"/>
                  </a:cubicBezTo>
                  <a:cubicBezTo>
                    <a:pt x="846" y="233"/>
                    <a:pt x="846" y="233"/>
                    <a:pt x="846" y="233"/>
                  </a:cubicBezTo>
                  <a:cubicBezTo>
                    <a:pt x="846" y="233"/>
                    <a:pt x="846" y="233"/>
                    <a:pt x="846" y="233"/>
                  </a:cubicBezTo>
                  <a:cubicBezTo>
                    <a:pt x="845" y="232"/>
                    <a:pt x="845" y="232"/>
                    <a:pt x="845" y="232"/>
                  </a:cubicBezTo>
                  <a:cubicBezTo>
                    <a:pt x="845" y="232"/>
                    <a:pt x="845" y="232"/>
                    <a:pt x="845" y="232"/>
                  </a:cubicBezTo>
                  <a:cubicBezTo>
                    <a:pt x="845" y="232"/>
                    <a:pt x="845" y="232"/>
                    <a:pt x="845" y="232"/>
                  </a:cubicBezTo>
                  <a:cubicBezTo>
                    <a:pt x="845" y="231"/>
                    <a:pt x="845" y="231"/>
                    <a:pt x="845" y="231"/>
                  </a:cubicBezTo>
                  <a:cubicBezTo>
                    <a:pt x="846" y="231"/>
                    <a:pt x="846" y="231"/>
                    <a:pt x="846" y="231"/>
                  </a:cubicBezTo>
                  <a:cubicBezTo>
                    <a:pt x="846" y="229"/>
                    <a:pt x="846" y="229"/>
                    <a:pt x="846" y="229"/>
                  </a:cubicBezTo>
                  <a:cubicBezTo>
                    <a:pt x="846" y="228"/>
                    <a:pt x="846" y="228"/>
                    <a:pt x="846" y="228"/>
                  </a:cubicBezTo>
                  <a:cubicBezTo>
                    <a:pt x="846" y="227"/>
                    <a:pt x="846" y="227"/>
                    <a:pt x="846" y="227"/>
                  </a:cubicBezTo>
                  <a:cubicBezTo>
                    <a:pt x="847" y="227"/>
                    <a:pt x="847" y="227"/>
                    <a:pt x="847" y="227"/>
                  </a:cubicBezTo>
                  <a:cubicBezTo>
                    <a:pt x="847" y="227"/>
                    <a:pt x="847" y="227"/>
                    <a:pt x="847" y="227"/>
                  </a:cubicBezTo>
                  <a:cubicBezTo>
                    <a:pt x="847" y="227"/>
                    <a:pt x="847" y="227"/>
                    <a:pt x="847" y="227"/>
                  </a:cubicBezTo>
                  <a:cubicBezTo>
                    <a:pt x="847" y="226"/>
                    <a:pt x="847" y="226"/>
                    <a:pt x="847" y="226"/>
                  </a:cubicBezTo>
                  <a:cubicBezTo>
                    <a:pt x="847" y="226"/>
                    <a:pt x="847" y="226"/>
                    <a:pt x="847" y="226"/>
                  </a:cubicBezTo>
                  <a:cubicBezTo>
                    <a:pt x="848" y="226"/>
                    <a:pt x="848" y="226"/>
                    <a:pt x="848" y="226"/>
                  </a:cubicBezTo>
                  <a:cubicBezTo>
                    <a:pt x="848" y="226"/>
                    <a:pt x="848" y="226"/>
                    <a:pt x="848" y="226"/>
                  </a:cubicBezTo>
                  <a:cubicBezTo>
                    <a:pt x="848" y="226"/>
                    <a:pt x="848" y="226"/>
                    <a:pt x="848" y="226"/>
                  </a:cubicBezTo>
                  <a:cubicBezTo>
                    <a:pt x="849" y="226"/>
                    <a:pt x="849" y="226"/>
                    <a:pt x="849" y="226"/>
                  </a:cubicBezTo>
                  <a:cubicBezTo>
                    <a:pt x="849" y="225"/>
                    <a:pt x="849" y="225"/>
                    <a:pt x="849" y="225"/>
                  </a:cubicBezTo>
                  <a:cubicBezTo>
                    <a:pt x="849" y="225"/>
                    <a:pt x="849" y="225"/>
                    <a:pt x="849" y="225"/>
                  </a:cubicBezTo>
                  <a:cubicBezTo>
                    <a:pt x="850" y="226"/>
                    <a:pt x="850" y="226"/>
                    <a:pt x="850" y="226"/>
                  </a:cubicBezTo>
                  <a:cubicBezTo>
                    <a:pt x="851" y="226"/>
                    <a:pt x="851" y="226"/>
                    <a:pt x="851" y="226"/>
                  </a:cubicBezTo>
                  <a:cubicBezTo>
                    <a:pt x="851" y="226"/>
                    <a:pt x="851" y="226"/>
                    <a:pt x="851" y="226"/>
                  </a:cubicBezTo>
                  <a:cubicBezTo>
                    <a:pt x="851" y="226"/>
                    <a:pt x="851" y="226"/>
                    <a:pt x="851" y="226"/>
                  </a:cubicBezTo>
                  <a:cubicBezTo>
                    <a:pt x="852" y="226"/>
                    <a:pt x="852" y="226"/>
                    <a:pt x="852" y="226"/>
                  </a:cubicBezTo>
                  <a:cubicBezTo>
                    <a:pt x="852" y="226"/>
                    <a:pt x="852" y="226"/>
                    <a:pt x="852" y="226"/>
                  </a:cubicBezTo>
                  <a:cubicBezTo>
                    <a:pt x="853" y="226"/>
                    <a:pt x="853" y="226"/>
                    <a:pt x="853" y="226"/>
                  </a:cubicBezTo>
                  <a:cubicBezTo>
                    <a:pt x="852" y="227"/>
                    <a:pt x="852" y="227"/>
                    <a:pt x="852" y="227"/>
                  </a:cubicBezTo>
                  <a:cubicBezTo>
                    <a:pt x="853" y="227"/>
                    <a:pt x="853" y="227"/>
                    <a:pt x="853" y="227"/>
                  </a:cubicBezTo>
                  <a:cubicBezTo>
                    <a:pt x="853" y="226"/>
                    <a:pt x="853" y="226"/>
                    <a:pt x="853" y="226"/>
                  </a:cubicBezTo>
                  <a:cubicBezTo>
                    <a:pt x="853" y="226"/>
                    <a:pt x="853" y="226"/>
                    <a:pt x="853" y="226"/>
                  </a:cubicBezTo>
                  <a:cubicBezTo>
                    <a:pt x="854" y="227"/>
                    <a:pt x="854" y="227"/>
                    <a:pt x="854" y="227"/>
                  </a:cubicBezTo>
                  <a:cubicBezTo>
                    <a:pt x="854" y="227"/>
                    <a:pt x="854" y="227"/>
                    <a:pt x="854" y="227"/>
                  </a:cubicBezTo>
                  <a:cubicBezTo>
                    <a:pt x="855" y="227"/>
                    <a:pt x="855" y="227"/>
                    <a:pt x="855" y="227"/>
                  </a:cubicBezTo>
                  <a:cubicBezTo>
                    <a:pt x="855" y="227"/>
                    <a:pt x="855" y="227"/>
                    <a:pt x="855" y="227"/>
                  </a:cubicBezTo>
                  <a:cubicBezTo>
                    <a:pt x="855" y="228"/>
                    <a:pt x="855" y="228"/>
                    <a:pt x="855" y="228"/>
                  </a:cubicBezTo>
                  <a:cubicBezTo>
                    <a:pt x="856" y="228"/>
                    <a:pt x="856" y="228"/>
                    <a:pt x="856" y="228"/>
                  </a:cubicBezTo>
                  <a:cubicBezTo>
                    <a:pt x="856" y="228"/>
                    <a:pt x="856" y="228"/>
                    <a:pt x="856" y="228"/>
                  </a:cubicBezTo>
                  <a:cubicBezTo>
                    <a:pt x="857" y="227"/>
                    <a:pt x="857" y="227"/>
                    <a:pt x="857" y="227"/>
                  </a:cubicBezTo>
                  <a:cubicBezTo>
                    <a:pt x="857" y="227"/>
                    <a:pt x="857" y="227"/>
                    <a:pt x="857" y="227"/>
                  </a:cubicBezTo>
                  <a:cubicBezTo>
                    <a:pt x="857" y="227"/>
                    <a:pt x="857" y="227"/>
                    <a:pt x="857" y="227"/>
                  </a:cubicBezTo>
                  <a:cubicBezTo>
                    <a:pt x="857" y="227"/>
                    <a:pt x="857" y="227"/>
                    <a:pt x="857" y="227"/>
                  </a:cubicBezTo>
                  <a:cubicBezTo>
                    <a:pt x="857" y="229"/>
                    <a:pt x="857" y="229"/>
                    <a:pt x="857" y="229"/>
                  </a:cubicBezTo>
                  <a:cubicBezTo>
                    <a:pt x="858" y="229"/>
                    <a:pt x="858" y="229"/>
                    <a:pt x="858" y="229"/>
                  </a:cubicBezTo>
                  <a:cubicBezTo>
                    <a:pt x="858" y="229"/>
                    <a:pt x="858" y="229"/>
                    <a:pt x="858" y="229"/>
                  </a:cubicBezTo>
                  <a:cubicBezTo>
                    <a:pt x="858" y="230"/>
                    <a:pt x="858" y="230"/>
                    <a:pt x="858" y="230"/>
                  </a:cubicBezTo>
                  <a:cubicBezTo>
                    <a:pt x="859" y="230"/>
                    <a:pt x="859" y="230"/>
                    <a:pt x="859" y="230"/>
                  </a:cubicBezTo>
                  <a:cubicBezTo>
                    <a:pt x="860" y="230"/>
                    <a:pt x="860" y="230"/>
                    <a:pt x="860" y="230"/>
                  </a:cubicBezTo>
                  <a:cubicBezTo>
                    <a:pt x="861" y="230"/>
                    <a:pt x="861" y="230"/>
                    <a:pt x="861" y="230"/>
                  </a:cubicBezTo>
                  <a:cubicBezTo>
                    <a:pt x="862" y="231"/>
                    <a:pt x="862" y="231"/>
                    <a:pt x="862" y="231"/>
                  </a:cubicBezTo>
                  <a:cubicBezTo>
                    <a:pt x="862" y="231"/>
                    <a:pt x="862" y="231"/>
                    <a:pt x="862" y="231"/>
                  </a:cubicBezTo>
                  <a:cubicBezTo>
                    <a:pt x="862" y="231"/>
                    <a:pt x="862" y="231"/>
                    <a:pt x="862" y="231"/>
                  </a:cubicBezTo>
                  <a:cubicBezTo>
                    <a:pt x="862" y="231"/>
                    <a:pt x="862" y="231"/>
                    <a:pt x="862" y="231"/>
                  </a:cubicBezTo>
                  <a:cubicBezTo>
                    <a:pt x="863" y="231"/>
                    <a:pt x="863" y="231"/>
                    <a:pt x="863" y="231"/>
                  </a:cubicBezTo>
                  <a:cubicBezTo>
                    <a:pt x="864" y="231"/>
                    <a:pt x="864" y="231"/>
                    <a:pt x="864" y="231"/>
                  </a:cubicBezTo>
                  <a:cubicBezTo>
                    <a:pt x="864" y="231"/>
                    <a:pt x="864" y="231"/>
                    <a:pt x="864" y="231"/>
                  </a:cubicBezTo>
                  <a:cubicBezTo>
                    <a:pt x="865" y="232"/>
                    <a:pt x="865" y="232"/>
                    <a:pt x="865" y="232"/>
                  </a:cubicBezTo>
                  <a:cubicBezTo>
                    <a:pt x="865" y="231"/>
                    <a:pt x="865" y="231"/>
                    <a:pt x="865" y="231"/>
                  </a:cubicBezTo>
                  <a:cubicBezTo>
                    <a:pt x="866" y="231"/>
                    <a:pt x="866" y="231"/>
                    <a:pt x="866" y="231"/>
                  </a:cubicBezTo>
                  <a:cubicBezTo>
                    <a:pt x="866" y="230"/>
                    <a:pt x="866" y="230"/>
                    <a:pt x="866" y="230"/>
                  </a:cubicBezTo>
                  <a:cubicBezTo>
                    <a:pt x="866" y="230"/>
                    <a:pt x="866" y="230"/>
                    <a:pt x="866" y="230"/>
                  </a:cubicBezTo>
                  <a:cubicBezTo>
                    <a:pt x="867" y="230"/>
                    <a:pt x="867" y="230"/>
                    <a:pt x="867" y="230"/>
                  </a:cubicBezTo>
                  <a:cubicBezTo>
                    <a:pt x="867" y="230"/>
                    <a:pt x="867" y="230"/>
                    <a:pt x="867" y="230"/>
                  </a:cubicBezTo>
                  <a:cubicBezTo>
                    <a:pt x="868" y="230"/>
                    <a:pt x="868" y="230"/>
                    <a:pt x="868" y="230"/>
                  </a:cubicBezTo>
                  <a:cubicBezTo>
                    <a:pt x="868" y="230"/>
                    <a:pt x="868" y="230"/>
                    <a:pt x="868" y="230"/>
                  </a:cubicBezTo>
                  <a:cubicBezTo>
                    <a:pt x="869" y="231"/>
                    <a:pt x="869" y="231"/>
                    <a:pt x="869" y="231"/>
                  </a:cubicBezTo>
                  <a:cubicBezTo>
                    <a:pt x="869" y="230"/>
                    <a:pt x="869" y="230"/>
                    <a:pt x="869" y="230"/>
                  </a:cubicBezTo>
                  <a:cubicBezTo>
                    <a:pt x="869" y="230"/>
                    <a:pt x="869" y="230"/>
                    <a:pt x="869" y="230"/>
                  </a:cubicBezTo>
                  <a:cubicBezTo>
                    <a:pt x="869" y="229"/>
                    <a:pt x="869" y="229"/>
                    <a:pt x="869" y="229"/>
                  </a:cubicBezTo>
                  <a:cubicBezTo>
                    <a:pt x="870" y="229"/>
                    <a:pt x="870" y="229"/>
                    <a:pt x="870" y="229"/>
                  </a:cubicBezTo>
                  <a:cubicBezTo>
                    <a:pt x="870" y="229"/>
                    <a:pt x="870" y="229"/>
                    <a:pt x="870" y="229"/>
                  </a:cubicBezTo>
                  <a:cubicBezTo>
                    <a:pt x="870" y="230"/>
                    <a:pt x="870" y="230"/>
                    <a:pt x="870" y="230"/>
                  </a:cubicBezTo>
                  <a:cubicBezTo>
                    <a:pt x="871" y="230"/>
                    <a:pt x="871" y="230"/>
                    <a:pt x="871" y="230"/>
                  </a:cubicBezTo>
                  <a:cubicBezTo>
                    <a:pt x="872" y="230"/>
                    <a:pt x="872" y="230"/>
                    <a:pt x="872" y="230"/>
                  </a:cubicBezTo>
                  <a:cubicBezTo>
                    <a:pt x="872" y="230"/>
                    <a:pt x="872" y="230"/>
                    <a:pt x="872" y="230"/>
                  </a:cubicBezTo>
                  <a:cubicBezTo>
                    <a:pt x="872" y="231"/>
                    <a:pt x="872" y="231"/>
                    <a:pt x="872" y="231"/>
                  </a:cubicBezTo>
                  <a:cubicBezTo>
                    <a:pt x="873" y="231"/>
                    <a:pt x="873" y="231"/>
                    <a:pt x="873" y="231"/>
                  </a:cubicBezTo>
                  <a:cubicBezTo>
                    <a:pt x="873" y="230"/>
                    <a:pt x="873" y="230"/>
                    <a:pt x="873" y="230"/>
                  </a:cubicBezTo>
                  <a:cubicBezTo>
                    <a:pt x="874" y="230"/>
                    <a:pt x="874" y="230"/>
                    <a:pt x="874" y="230"/>
                  </a:cubicBezTo>
                  <a:cubicBezTo>
                    <a:pt x="875" y="230"/>
                    <a:pt x="875" y="230"/>
                    <a:pt x="875" y="230"/>
                  </a:cubicBezTo>
                  <a:cubicBezTo>
                    <a:pt x="876" y="230"/>
                    <a:pt x="876" y="230"/>
                    <a:pt x="876" y="230"/>
                  </a:cubicBezTo>
                  <a:cubicBezTo>
                    <a:pt x="877" y="229"/>
                    <a:pt x="877" y="229"/>
                    <a:pt x="877" y="229"/>
                  </a:cubicBezTo>
                  <a:cubicBezTo>
                    <a:pt x="877" y="229"/>
                    <a:pt x="877" y="229"/>
                    <a:pt x="877" y="229"/>
                  </a:cubicBezTo>
                  <a:cubicBezTo>
                    <a:pt x="878" y="229"/>
                    <a:pt x="878" y="229"/>
                    <a:pt x="878" y="229"/>
                  </a:cubicBezTo>
                  <a:cubicBezTo>
                    <a:pt x="878" y="230"/>
                    <a:pt x="878" y="230"/>
                    <a:pt x="878" y="230"/>
                  </a:cubicBezTo>
                  <a:cubicBezTo>
                    <a:pt x="879" y="230"/>
                    <a:pt x="879" y="230"/>
                    <a:pt x="879" y="230"/>
                  </a:cubicBezTo>
                  <a:cubicBezTo>
                    <a:pt x="879" y="230"/>
                    <a:pt x="879" y="230"/>
                    <a:pt x="879" y="230"/>
                  </a:cubicBezTo>
                  <a:cubicBezTo>
                    <a:pt x="879" y="229"/>
                    <a:pt x="879" y="229"/>
                    <a:pt x="879" y="229"/>
                  </a:cubicBezTo>
                  <a:cubicBezTo>
                    <a:pt x="879" y="229"/>
                    <a:pt x="879" y="229"/>
                    <a:pt x="879" y="229"/>
                  </a:cubicBezTo>
                  <a:cubicBezTo>
                    <a:pt x="880" y="229"/>
                    <a:pt x="880" y="229"/>
                    <a:pt x="880" y="229"/>
                  </a:cubicBezTo>
                  <a:cubicBezTo>
                    <a:pt x="880" y="229"/>
                    <a:pt x="880" y="229"/>
                    <a:pt x="880" y="229"/>
                  </a:cubicBezTo>
                  <a:cubicBezTo>
                    <a:pt x="879" y="230"/>
                    <a:pt x="879" y="230"/>
                    <a:pt x="879" y="230"/>
                  </a:cubicBezTo>
                  <a:cubicBezTo>
                    <a:pt x="880" y="231"/>
                    <a:pt x="880" y="231"/>
                    <a:pt x="880" y="231"/>
                  </a:cubicBezTo>
                  <a:cubicBezTo>
                    <a:pt x="880" y="231"/>
                    <a:pt x="880" y="231"/>
                    <a:pt x="880" y="231"/>
                  </a:cubicBezTo>
                  <a:cubicBezTo>
                    <a:pt x="881" y="231"/>
                    <a:pt x="881" y="231"/>
                    <a:pt x="881" y="231"/>
                  </a:cubicBezTo>
                  <a:cubicBezTo>
                    <a:pt x="881" y="231"/>
                    <a:pt x="881" y="231"/>
                    <a:pt x="881" y="231"/>
                  </a:cubicBezTo>
                  <a:cubicBezTo>
                    <a:pt x="882" y="230"/>
                    <a:pt x="882" y="230"/>
                    <a:pt x="882" y="230"/>
                  </a:cubicBezTo>
                  <a:cubicBezTo>
                    <a:pt x="882" y="230"/>
                    <a:pt x="882" y="230"/>
                    <a:pt x="882" y="230"/>
                  </a:cubicBezTo>
                  <a:cubicBezTo>
                    <a:pt x="883" y="231"/>
                    <a:pt x="883" y="231"/>
                    <a:pt x="883" y="231"/>
                  </a:cubicBezTo>
                  <a:cubicBezTo>
                    <a:pt x="884" y="231"/>
                    <a:pt x="884" y="231"/>
                    <a:pt x="884" y="231"/>
                  </a:cubicBezTo>
                  <a:cubicBezTo>
                    <a:pt x="885" y="231"/>
                    <a:pt x="885" y="231"/>
                    <a:pt x="885" y="231"/>
                  </a:cubicBezTo>
                  <a:cubicBezTo>
                    <a:pt x="885" y="231"/>
                    <a:pt x="885" y="231"/>
                    <a:pt x="885" y="231"/>
                  </a:cubicBezTo>
                  <a:cubicBezTo>
                    <a:pt x="885" y="232"/>
                    <a:pt x="885" y="232"/>
                    <a:pt x="885" y="232"/>
                  </a:cubicBezTo>
                  <a:cubicBezTo>
                    <a:pt x="885" y="232"/>
                    <a:pt x="885" y="232"/>
                    <a:pt x="885" y="232"/>
                  </a:cubicBezTo>
                  <a:cubicBezTo>
                    <a:pt x="887" y="232"/>
                    <a:pt x="887" y="232"/>
                    <a:pt x="887" y="232"/>
                  </a:cubicBezTo>
                  <a:cubicBezTo>
                    <a:pt x="887" y="232"/>
                    <a:pt x="887" y="232"/>
                    <a:pt x="887" y="232"/>
                  </a:cubicBezTo>
                  <a:cubicBezTo>
                    <a:pt x="887" y="232"/>
                    <a:pt x="887" y="232"/>
                    <a:pt x="887" y="232"/>
                  </a:cubicBezTo>
                  <a:cubicBezTo>
                    <a:pt x="887" y="232"/>
                    <a:pt x="887" y="232"/>
                    <a:pt x="887" y="232"/>
                  </a:cubicBezTo>
                  <a:cubicBezTo>
                    <a:pt x="888" y="232"/>
                    <a:pt x="888" y="232"/>
                    <a:pt x="888" y="232"/>
                  </a:cubicBezTo>
                  <a:cubicBezTo>
                    <a:pt x="888" y="231"/>
                    <a:pt x="888" y="231"/>
                    <a:pt x="888" y="231"/>
                  </a:cubicBezTo>
                  <a:cubicBezTo>
                    <a:pt x="888" y="231"/>
                    <a:pt x="888" y="231"/>
                    <a:pt x="888" y="231"/>
                  </a:cubicBezTo>
                  <a:cubicBezTo>
                    <a:pt x="889" y="232"/>
                    <a:pt x="889" y="232"/>
                    <a:pt x="889" y="232"/>
                  </a:cubicBezTo>
                  <a:cubicBezTo>
                    <a:pt x="889" y="233"/>
                    <a:pt x="889" y="233"/>
                    <a:pt x="889" y="233"/>
                  </a:cubicBezTo>
                  <a:cubicBezTo>
                    <a:pt x="889" y="233"/>
                    <a:pt x="889" y="233"/>
                    <a:pt x="889" y="233"/>
                  </a:cubicBezTo>
                  <a:cubicBezTo>
                    <a:pt x="890" y="232"/>
                    <a:pt x="890" y="232"/>
                    <a:pt x="890" y="232"/>
                  </a:cubicBezTo>
                  <a:cubicBezTo>
                    <a:pt x="890" y="232"/>
                    <a:pt x="890" y="232"/>
                    <a:pt x="890" y="232"/>
                  </a:cubicBezTo>
                  <a:cubicBezTo>
                    <a:pt x="890" y="231"/>
                    <a:pt x="890" y="231"/>
                    <a:pt x="890" y="231"/>
                  </a:cubicBezTo>
                  <a:cubicBezTo>
                    <a:pt x="890" y="231"/>
                    <a:pt x="890" y="231"/>
                    <a:pt x="890" y="231"/>
                  </a:cubicBezTo>
                  <a:cubicBezTo>
                    <a:pt x="891" y="231"/>
                    <a:pt x="891" y="231"/>
                    <a:pt x="891" y="231"/>
                  </a:cubicBezTo>
                  <a:cubicBezTo>
                    <a:pt x="893" y="232"/>
                    <a:pt x="893" y="232"/>
                    <a:pt x="893" y="232"/>
                  </a:cubicBezTo>
                  <a:cubicBezTo>
                    <a:pt x="893" y="231"/>
                    <a:pt x="893" y="231"/>
                    <a:pt x="893" y="231"/>
                  </a:cubicBezTo>
                  <a:cubicBezTo>
                    <a:pt x="894" y="231"/>
                    <a:pt x="894" y="231"/>
                    <a:pt x="894" y="231"/>
                  </a:cubicBezTo>
                  <a:cubicBezTo>
                    <a:pt x="894" y="230"/>
                    <a:pt x="894" y="230"/>
                    <a:pt x="894" y="230"/>
                  </a:cubicBezTo>
                  <a:cubicBezTo>
                    <a:pt x="894" y="230"/>
                    <a:pt x="894" y="230"/>
                    <a:pt x="894" y="230"/>
                  </a:cubicBezTo>
                  <a:cubicBezTo>
                    <a:pt x="894" y="229"/>
                    <a:pt x="894" y="229"/>
                    <a:pt x="894" y="229"/>
                  </a:cubicBezTo>
                  <a:cubicBezTo>
                    <a:pt x="895" y="229"/>
                    <a:pt x="895" y="229"/>
                    <a:pt x="895" y="229"/>
                  </a:cubicBezTo>
                  <a:cubicBezTo>
                    <a:pt x="895" y="229"/>
                    <a:pt x="895" y="229"/>
                    <a:pt x="895" y="229"/>
                  </a:cubicBezTo>
                  <a:cubicBezTo>
                    <a:pt x="895" y="229"/>
                    <a:pt x="895" y="229"/>
                    <a:pt x="895" y="229"/>
                  </a:cubicBezTo>
                  <a:cubicBezTo>
                    <a:pt x="895" y="230"/>
                    <a:pt x="895" y="230"/>
                    <a:pt x="895" y="230"/>
                  </a:cubicBezTo>
                  <a:cubicBezTo>
                    <a:pt x="895" y="232"/>
                    <a:pt x="895" y="232"/>
                    <a:pt x="895" y="232"/>
                  </a:cubicBezTo>
                  <a:cubicBezTo>
                    <a:pt x="896" y="232"/>
                    <a:pt x="896" y="232"/>
                    <a:pt x="896" y="232"/>
                  </a:cubicBezTo>
                  <a:cubicBezTo>
                    <a:pt x="896" y="231"/>
                    <a:pt x="896" y="231"/>
                    <a:pt x="896" y="231"/>
                  </a:cubicBezTo>
                  <a:cubicBezTo>
                    <a:pt x="897" y="232"/>
                    <a:pt x="897" y="232"/>
                    <a:pt x="897" y="232"/>
                  </a:cubicBezTo>
                  <a:cubicBezTo>
                    <a:pt x="898" y="232"/>
                    <a:pt x="898" y="232"/>
                    <a:pt x="898" y="232"/>
                  </a:cubicBezTo>
                  <a:cubicBezTo>
                    <a:pt x="899" y="230"/>
                    <a:pt x="899" y="230"/>
                    <a:pt x="899" y="230"/>
                  </a:cubicBezTo>
                  <a:cubicBezTo>
                    <a:pt x="900" y="230"/>
                    <a:pt x="900" y="230"/>
                    <a:pt x="900" y="230"/>
                  </a:cubicBezTo>
                  <a:cubicBezTo>
                    <a:pt x="900" y="230"/>
                    <a:pt x="900" y="230"/>
                    <a:pt x="900" y="230"/>
                  </a:cubicBezTo>
                  <a:cubicBezTo>
                    <a:pt x="900" y="231"/>
                    <a:pt x="900" y="231"/>
                    <a:pt x="900" y="231"/>
                  </a:cubicBezTo>
                  <a:cubicBezTo>
                    <a:pt x="901" y="232"/>
                    <a:pt x="901" y="232"/>
                    <a:pt x="901" y="232"/>
                  </a:cubicBezTo>
                  <a:cubicBezTo>
                    <a:pt x="901" y="232"/>
                    <a:pt x="901" y="232"/>
                    <a:pt x="901" y="232"/>
                  </a:cubicBezTo>
                  <a:cubicBezTo>
                    <a:pt x="902" y="232"/>
                    <a:pt x="902" y="232"/>
                    <a:pt x="902" y="232"/>
                  </a:cubicBezTo>
                  <a:cubicBezTo>
                    <a:pt x="903" y="231"/>
                    <a:pt x="903" y="231"/>
                    <a:pt x="903" y="231"/>
                  </a:cubicBezTo>
                  <a:cubicBezTo>
                    <a:pt x="903" y="231"/>
                    <a:pt x="903" y="231"/>
                    <a:pt x="903" y="231"/>
                  </a:cubicBezTo>
                  <a:cubicBezTo>
                    <a:pt x="904" y="231"/>
                    <a:pt x="904" y="231"/>
                    <a:pt x="904" y="231"/>
                  </a:cubicBezTo>
                  <a:cubicBezTo>
                    <a:pt x="904" y="231"/>
                    <a:pt x="904" y="231"/>
                    <a:pt x="904" y="231"/>
                  </a:cubicBezTo>
                  <a:cubicBezTo>
                    <a:pt x="904" y="232"/>
                    <a:pt x="904" y="232"/>
                    <a:pt x="904" y="232"/>
                  </a:cubicBezTo>
                  <a:cubicBezTo>
                    <a:pt x="903" y="232"/>
                    <a:pt x="903" y="232"/>
                    <a:pt x="903" y="232"/>
                  </a:cubicBezTo>
                  <a:cubicBezTo>
                    <a:pt x="903" y="232"/>
                    <a:pt x="903" y="232"/>
                    <a:pt x="903" y="232"/>
                  </a:cubicBezTo>
                  <a:cubicBezTo>
                    <a:pt x="903" y="233"/>
                    <a:pt x="903" y="233"/>
                    <a:pt x="903" y="233"/>
                  </a:cubicBezTo>
                  <a:cubicBezTo>
                    <a:pt x="903" y="233"/>
                    <a:pt x="903" y="233"/>
                    <a:pt x="903" y="233"/>
                  </a:cubicBezTo>
                  <a:cubicBezTo>
                    <a:pt x="904" y="233"/>
                    <a:pt x="904" y="233"/>
                    <a:pt x="904" y="233"/>
                  </a:cubicBezTo>
                  <a:cubicBezTo>
                    <a:pt x="904" y="234"/>
                    <a:pt x="904" y="234"/>
                    <a:pt x="904" y="234"/>
                  </a:cubicBezTo>
                  <a:cubicBezTo>
                    <a:pt x="904" y="234"/>
                    <a:pt x="904" y="234"/>
                    <a:pt x="904" y="234"/>
                  </a:cubicBezTo>
                  <a:cubicBezTo>
                    <a:pt x="904" y="235"/>
                    <a:pt x="904" y="235"/>
                    <a:pt x="904" y="235"/>
                  </a:cubicBezTo>
                  <a:cubicBezTo>
                    <a:pt x="905" y="236"/>
                    <a:pt x="905" y="236"/>
                    <a:pt x="905" y="236"/>
                  </a:cubicBezTo>
                  <a:cubicBezTo>
                    <a:pt x="905" y="236"/>
                    <a:pt x="905" y="236"/>
                    <a:pt x="905" y="236"/>
                  </a:cubicBezTo>
                  <a:cubicBezTo>
                    <a:pt x="905" y="236"/>
                    <a:pt x="905" y="236"/>
                    <a:pt x="905" y="236"/>
                  </a:cubicBezTo>
                  <a:cubicBezTo>
                    <a:pt x="905" y="237"/>
                    <a:pt x="905" y="237"/>
                    <a:pt x="905" y="237"/>
                  </a:cubicBezTo>
                  <a:cubicBezTo>
                    <a:pt x="905" y="237"/>
                    <a:pt x="905" y="237"/>
                    <a:pt x="905" y="237"/>
                  </a:cubicBezTo>
                  <a:cubicBezTo>
                    <a:pt x="905" y="238"/>
                    <a:pt x="905" y="238"/>
                    <a:pt x="905" y="238"/>
                  </a:cubicBezTo>
                  <a:cubicBezTo>
                    <a:pt x="906" y="238"/>
                    <a:pt x="906" y="238"/>
                    <a:pt x="906" y="238"/>
                  </a:cubicBezTo>
                  <a:cubicBezTo>
                    <a:pt x="906" y="239"/>
                    <a:pt x="906" y="239"/>
                    <a:pt x="906" y="239"/>
                  </a:cubicBezTo>
                  <a:cubicBezTo>
                    <a:pt x="906" y="239"/>
                    <a:pt x="906" y="239"/>
                    <a:pt x="906" y="239"/>
                  </a:cubicBezTo>
                  <a:cubicBezTo>
                    <a:pt x="906" y="239"/>
                    <a:pt x="906" y="239"/>
                    <a:pt x="906" y="239"/>
                  </a:cubicBezTo>
                  <a:cubicBezTo>
                    <a:pt x="907" y="238"/>
                    <a:pt x="907" y="238"/>
                    <a:pt x="907" y="238"/>
                  </a:cubicBezTo>
                  <a:cubicBezTo>
                    <a:pt x="908" y="238"/>
                    <a:pt x="908" y="238"/>
                    <a:pt x="908" y="238"/>
                  </a:cubicBezTo>
                  <a:cubicBezTo>
                    <a:pt x="908" y="238"/>
                    <a:pt x="908" y="238"/>
                    <a:pt x="908" y="238"/>
                  </a:cubicBezTo>
                  <a:cubicBezTo>
                    <a:pt x="909" y="238"/>
                    <a:pt x="909" y="238"/>
                    <a:pt x="909" y="238"/>
                  </a:cubicBezTo>
                  <a:cubicBezTo>
                    <a:pt x="909" y="239"/>
                    <a:pt x="909" y="239"/>
                    <a:pt x="909" y="239"/>
                  </a:cubicBezTo>
                  <a:cubicBezTo>
                    <a:pt x="909" y="239"/>
                    <a:pt x="909" y="239"/>
                    <a:pt x="909" y="239"/>
                  </a:cubicBezTo>
                  <a:cubicBezTo>
                    <a:pt x="909" y="240"/>
                    <a:pt x="909" y="240"/>
                    <a:pt x="909" y="240"/>
                  </a:cubicBezTo>
                  <a:cubicBezTo>
                    <a:pt x="909" y="242"/>
                    <a:pt x="909" y="242"/>
                    <a:pt x="909" y="242"/>
                  </a:cubicBezTo>
                  <a:cubicBezTo>
                    <a:pt x="909" y="243"/>
                    <a:pt x="909" y="243"/>
                    <a:pt x="909" y="243"/>
                  </a:cubicBezTo>
                  <a:cubicBezTo>
                    <a:pt x="909" y="244"/>
                    <a:pt x="909" y="244"/>
                    <a:pt x="909" y="244"/>
                  </a:cubicBezTo>
                  <a:cubicBezTo>
                    <a:pt x="910" y="244"/>
                    <a:pt x="910" y="244"/>
                    <a:pt x="910" y="244"/>
                  </a:cubicBezTo>
                  <a:cubicBezTo>
                    <a:pt x="911" y="243"/>
                    <a:pt x="911" y="243"/>
                    <a:pt x="911" y="243"/>
                  </a:cubicBezTo>
                  <a:cubicBezTo>
                    <a:pt x="912" y="242"/>
                    <a:pt x="912" y="242"/>
                    <a:pt x="912" y="242"/>
                  </a:cubicBezTo>
                  <a:cubicBezTo>
                    <a:pt x="911" y="241"/>
                    <a:pt x="911" y="241"/>
                    <a:pt x="911" y="241"/>
                  </a:cubicBezTo>
                  <a:cubicBezTo>
                    <a:pt x="912" y="240"/>
                    <a:pt x="912" y="240"/>
                    <a:pt x="912" y="240"/>
                  </a:cubicBezTo>
                  <a:cubicBezTo>
                    <a:pt x="912" y="240"/>
                    <a:pt x="912" y="240"/>
                    <a:pt x="912" y="240"/>
                  </a:cubicBezTo>
                  <a:cubicBezTo>
                    <a:pt x="913" y="241"/>
                    <a:pt x="913" y="241"/>
                    <a:pt x="913" y="241"/>
                  </a:cubicBezTo>
                  <a:cubicBezTo>
                    <a:pt x="913" y="241"/>
                    <a:pt x="913" y="241"/>
                    <a:pt x="913" y="241"/>
                  </a:cubicBezTo>
                  <a:cubicBezTo>
                    <a:pt x="913" y="242"/>
                    <a:pt x="913" y="242"/>
                    <a:pt x="913" y="242"/>
                  </a:cubicBezTo>
                  <a:cubicBezTo>
                    <a:pt x="913" y="242"/>
                    <a:pt x="913" y="242"/>
                    <a:pt x="913" y="242"/>
                  </a:cubicBezTo>
                  <a:cubicBezTo>
                    <a:pt x="913" y="244"/>
                    <a:pt x="913" y="244"/>
                    <a:pt x="913" y="244"/>
                  </a:cubicBezTo>
                  <a:cubicBezTo>
                    <a:pt x="913" y="244"/>
                    <a:pt x="913" y="244"/>
                    <a:pt x="913" y="244"/>
                  </a:cubicBezTo>
                  <a:cubicBezTo>
                    <a:pt x="913" y="246"/>
                    <a:pt x="913" y="246"/>
                    <a:pt x="913" y="246"/>
                  </a:cubicBezTo>
                  <a:cubicBezTo>
                    <a:pt x="912" y="247"/>
                    <a:pt x="912" y="247"/>
                    <a:pt x="912" y="247"/>
                  </a:cubicBezTo>
                  <a:cubicBezTo>
                    <a:pt x="912" y="248"/>
                    <a:pt x="912" y="248"/>
                    <a:pt x="912" y="248"/>
                  </a:cubicBezTo>
                  <a:cubicBezTo>
                    <a:pt x="913" y="247"/>
                    <a:pt x="913" y="247"/>
                    <a:pt x="913" y="247"/>
                  </a:cubicBezTo>
                  <a:cubicBezTo>
                    <a:pt x="914" y="247"/>
                    <a:pt x="914" y="247"/>
                    <a:pt x="914" y="247"/>
                  </a:cubicBezTo>
                  <a:cubicBezTo>
                    <a:pt x="915" y="247"/>
                    <a:pt x="915" y="247"/>
                    <a:pt x="915" y="247"/>
                  </a:cubicBezTo>
                  <a:cubicBezTo>
                    <a:pt x="916" y="247"/>
                    <a:pt x="916" y="247"/>
                    <a:pt x="916" y="247"/>
                  </a:cubicBezTo>
                  <a:cubicBezTo>
                    <a:pt x="917" y="248"/>
                    <a:pt x="917" y="248"/>
                    <a:pt x="917" y="248"/>
                  </a:cubicBezTo>
                  <a:cubicBezTo>
                    <a:pt x="918" y="248"/>
                    <a:pt x="918" y="248"/>
                    <a:pt x="918" y="248"/>
                  </a:cubicBezTo>
                  <a:cubicBezTo>
                    <a:pt x="918" y="250"/>
                    <a:pt x="918" y="250"/>
                    <a:pt x="918" y="250"/>
                  </a:cubicBezTo>
                  <a:cubicBezTo>
                    <a:pt x="920" y="250"/>
                    <a:pt x="920" y="250"/>
                    <a:pt x="920" y="250"/>
                  </a:cubicBezTo>
                  <a:cubicBezTo>
                    <a:pt x="920" y="250"/>
                    <a:pt x="920" y="250"/>
                    <a:pt x="920" y="250"/>
                  </a:cubicBezTo>
                  <a:cubicBezTo>
                    <a:pt x="921" y="250"/>
                    <a:pt x="921" y="250"/>
                    <a:pt x="921" y="250"/>
                  </a:cubicBezTo>
                  <a:cubicBezTo>
                    <a:pt x="923" y="251"/>
                    <a:pt x="923" y="251"/>
                    <a:pt x="923" y="251"/>
                  </a:cubicBezTo>
                  <a:cubicBezTo>
                    <a:pt x="924" y="250"/>
                    <a:pt x="924" y="250"/>
                    <a:pt x="924" y="250"/>
                  </a:cubicBezTo>
                  <a:cubicBezTo>
                    <a:pt x="924" y="251"/>
                    <a:pt x="924" y="251"/>
                    <a:pt x="924" y="251"/>
                  </a:cubicBezTo>
                  <a:cubicBezTo>
                    <a:pt x="924" y="252"/>
                    <a:pt x="924" y="252"/>
                    <a:pt x="924" y="252"/>
                  </a:cubicBezTo>
                  <a:cubicBezTo>
                    <a:pt x="924" y="252"/>
                    <a:pt x="924" y="252"/>
                    <a:pt x="924" y="252"/>
                  </a:cubicBezTo>
                  <a:cubicBezTo>
                    <a:pt x="925" y="253"/>
                    <a:pt x="925" y="253"/>
                    <a:pt x="925" y="253"/>
                  </a:cubicBezTo>
                  <a:cubicBezTo>
                    <a:pt x="925" y="253"/>
                    <a:pt x="925" y="253"/>
                    <a:pt x="925" y="253"/>
                  </a:cubicBezTo>
                  <a:cubicBezTo>
                    <a:pt x="926" y="254"/>
                    <a:pt x="926" y="254"/>
                    <a:pt x="926" y="254"/>
                  </a:cubicBezTo>
                  <a:cubicBezTo>
                    <a:pt x="926" y="255"/>
                    <a:pt x="926" y="255"/>
                    <a:pt x="926" y="255"/>
                  </a:cubicBezTo>
                  <a:cubicBezTo>
                    <a:pt x="927" y="256"/>
                    <a:pt x="927" y="256"/>
                    <a:pt x="927" y="256"/>
                  </a:cubicBezTo>
                  <a:cubicBezTo>
                    <a:pt x="927" y="256"/>
                    <a:pt x="927" y="256"/>
                    <a:pt x="927" y="256"/>
                  </a:cubicBezTo>
                  <a:cubicBezTo>
                    <a:pt x="928" y="257"/>
                    <a:pt x="928" y="257"/>
                    <a:pt x="928" y="257"/>
                  </a:cubicBezTo>
                  <a:cubicBezTo>
                    <a:pt x="928" y="258"/>
                    <a:pt x="928" y="258"/>
                    <a:pt x="928" y="258"/>
                  </a:cubicBezTo>
                  <a:cubicBezTo>
                    <a:pt x="929" y="258"/>
                    <a:pt x="929" y="258"/>
                    <a:pt x="929" y="258"/>
                  </a:cubicBezTo>
                  <a:cubicBezTo>
                    <a:pt x="930" y="258"/>
                    <a:pt x="930" y="258"/>
                    <a:pt x="930" y="258"/>
                  </a:cubicBezTo>
                  <a:cubicBezTo>
                    <a:pt x="931" y="259"/>
                    <a:pt x="931" y="259"/>
                    <a:pt x="931" y="259"/>
                  </a:cubicBezTo>
                  <a:cubicBezTo>
                    <a:pt x="932" y="260"/>
                    <a:pt x="932" y="260"/>
                    <a:pt x="932" y="260"/>
                  </a:cubicBezTo>
                  <a:cubicBezTo>
                    <a:pt x="933" y="260"/>
                    <a:pt x="933" y="260"/>
                    <a:pt x="933" y="260"/>
                  </a:cubicBezTo>
                  <a:cubicBezTo>
                    <a:pt x="933" y="260"/>
                    <a:pt x="933" y="260"/>
                    <a:pt x="933" y="260"/>
                  </a:cubicBezTo>
                  <a:cubicBezTo>
                    <a:pt x="934" y="261"/>
                    <a:pt x="934" y="261"/>
                    <a:pt x="934" y="261"/>
                  </a:cubicBezTo>
                  <a:cubicBezTo>
                    <a:pt x="935" y="261"/>
                    <a:pt x="935" y="261"/>
                    <a:pt x="935" y="261"/>
                  </a:cubicBezTo>
                  <a:cubicBezTo>
                    <a:pt x="935" y="261"/>
                    <a:pt x="935" y="261"/>
                    <a:pt x="935" y="261"/>
                  </a:cubicBezTo>
                  <a:cubicBezTo>
                    <a:pt x="935" y="262"/>
                    <a:pt x="935" y="262"/>
                    <a:pt x="935" y="262"/>
                  </a:cubicBezTo>
                  <a:cubicBezTo>
                    <a:pt x="935" y="262"/>
                    <a:pt x="935" y="262"/>
                    <a:pt x="935" y="262"/>
                  </a:cubicBezTo>
                  <a:cubicBezTo>
                    <a:pt x="936" y="263"/>
                    <a:pt x="936" y="263"/>
                    <a:pt x="936" y="263"/>
                  </a:cubicBezTo>
                  <a:cubicBezTo>
                    <a:pt x="937" y="264"/>
                    <a:pt x="937" y="264"/>
                    <a:pt x="937" y="264"/>
                  </a:cubicBezTo>
                  <a:cubicBezTo>
                    <a:pt x="938" y="264"/>
                    <a:pt x="938" y="264"/>
                    <a:pt x="938" y="264"/>
                  </a:cubicBezTo>
                  <a:cubicBezTo>
                    <a:pt x="938" y="264"/>
                    <a:pt x="938" y="264"/>
                    <a:pt x="938" y="264"/>
                  </a:cubicBezTo>
                  <a:cubicBezTo>
                    <a:pt x="939" y="264"/>
                    <a:pt x="939" y="264"/>
                    <a:pt x="939" y="264"/>
                  </a:cubicBezTo>
                  <a:cubicBezTo>
                    <a:pt x="939" y="264"/>
                    <a:pt x="939" y="264"/>
                    <a:pt x="939" y="264"/>
                  </a:cubicBezTo>
                  <a:cubicBezTo>
                    <a:pt x="940" y="264"/>
                    <a:pt x="940" y="264"/>
                    <a:pt x="940" y="264"/>
                  </a:cubicBezTo>
                  <a:cubicBezTo>
                    <a:pt x="939" y="265"/>
                    <a:pt x="939" y="265"/>
                    <a:pt x="939" y="265"/>
                  </a:cubicBezTo>
                  <a:cubicBezTo>
                    <a:pt x="940" y="265"/>
                    <a:pt x="940" y="265"/>
                    <a:pt x="940" y="265"/>
                  </a:cubicBezTo>
                  <a:cubicBezTo>
                    <a:pt x="940" y="265"/>
                    <a:pt x="940" y="265"/>
                    <a:pt x="940" y="265"/>
                  </a:cubicBezTo>
                  <a:cubicBezTo>
                    <a:pt x="941" y="265"/>
                    <a:pt x="941" y="265"/>
                    <a:pt x="941" y="265"/>
                  </a:cubicBezTo>
                  <a:cubicBezTo>
                    <a:pt x="941" y="265"/>
                    <a:pt x="941" y="265"/>
                    <a:pt x="941" y="265"/>
                  </a:cubicBezTo>
                  <a:cubicBezTo>
                    <a:pt x="941" y="265"/>
                    <a:pt x="941" y="265"/>
                    <a:pt x="941" y="265"/>
                  </a:cubicBezTo>
                  <a:cubicBezTo>
                    <a:pt x="941" y="266"/>
                    <a:pt x="941" y="266"/>
                    <a:pt x="941" y="266"/>
                  </a:cubicBezTo>
                  <a:cubicBezTo>
                    <a:pt x="941" y="267"/>
                    <a:pt x="941" y="267"/>
                    <a:pt x="941" y="267"/>
                  </a:cubicBezTo>
                  <a:cubicBezTo>
                    <a:pt x="942" y="267"/>
                    <a:pt x="942" y="267"/>
                    <a:pt x="942" y="267"/>
                  </a:cubicBezTo>
                  <a:cubicBezTo>
                    <a:pt x="942" y="268"/>
                    <a:pt x="942" y="268"/>
                    <a:pt x="942" y="268"/>
                  </a:cubicBezTo>
                  <a:cubicBezTo>
                    <a:pt x="942" y="268"/>
                    <a:pt x="942" y="268"/>
                    <a:pt x="942" y="268"/>
                  </a:cubicBezTo>
                  <a:cubicBezTo>
                    <a:pt x="942" y="268"/>
                    <a:pt x="942" y="268"/>
                    <a:pt x="942" y="268"/>
                  </a:cubicBezTo>
                  <a:cubicBezTo>
                    <a:pt x="942" y="269"/>
                    <a:pt x="942" y="269"/>
                    <a:pt x="942" y="269"/>
                  </a:cubicBezTo>
                  <a:cubicBezTo>
                    <a:pt x="942" y="270"/>
                    <a:pt x="942" y="270"/>
                    <a:pt x="942" y="270"/>
                  </a:cubicBezTo>
                  <a:cubicBezTo>
                    <a:pt x="942" y="270"/>
                    <a:pt x="942" y="270"/>
                    <a:pt x="942" y="270"/>
                  </a:cubicBezTo>
                  <a:cubicBezTo>
                    <a:pt x="943" y="270"/>
                    <a:pt x="943" y="270"/>
                    <a:pt x="943" y="270"/>
                  </a:cubicBezTo>
                  <a:cubicBezTo>
                    <a:pt x="943" y="271"/>
                    <a:pt x="943" y="271"/>
                    <a:pt x="943" y="271"/>
                  </a:cubicBezTo>
                  <a:cubicBezTo>
                    <a:pt x="944" y="271"/>
                    <a:pt x="944" y="271"/>
                    <a:pt x="944" y="271"/>
                  </a:cubicBezTo>
                  <a:cubicBezTo>
                    <a:pt x="945" y="272"/>
                    <a:pt x="945" y="272"/>
                    <a:pt x="945" y="272"/>
                  </a:cubicBezTo>
                  <a:cubicBezTo>
                    <a:pt x="946" y="273"/>
                    <a:pt x="946" y="273"/>
                    <a:pt x="946" y="273"/>
                  </a:cubicBezTo>
                  <a:cubicBezTo>
                    <a:pt x="946" y="273"/>
                    <a:pt x="946" y="273"/>
                    <a:pt x="946" y="273"/>
                  </a:cubicBezTo>
                  <a:cubicBezTo>
                    <a:pt x="947" y="274"/>
                    <a:pt x="947" y="274"/>
                    <a:pt x="947" y="274"/>
                  </a:cubicBezTo>
                  <a:cubicBezTo>
                    <a:pt x="949" y="276"/>
                    <a:pt x="949" y="276"/>
                    <a:pt x="949" y="276"/>
                  </a:cubicBezTo>
                  <a:cubicBezTo>
                    <a:pt x="949" y="278"/>
                    <a:pt x="949" y="278"/>
                    <a:pt x="949" y="278"/>
                  </a:cubicBezTo>
                  <a:cubicBezTo>
                    <a:pt x="949" y="279"/>
                    <a:pt x="949" y="279"/>
                    <a:pt x="949" y="279"/>
                  </a:cubicBezTo>
                  <a:cubicBezTo>
                    <a:pt x="949" y="280"/>
                    <a:pt x="949" y="280"/>
                    <a:pt x="949" y="280"/>
                  </a:cubicBezTo>
                  <a:cubicBezTo>
                    <a:pt x="950" y="281"/>
                    <a:pt x="950" y="281"/>
                    <a:pt x="950" y="281"/>
                  </a:cubicBezTo>
                  <a:cubicBezTo>
                    <a:pt x="950" y="282"/>
                    <a:pt x="950" y="282"/>
                    <a:pt x="950" y="282"/>
                  </a:cubicBezTo>
                  <a:cubicBezTo>
                    <a:pt x="950" y="283"/>
                    <a:pt x="950" y="283"/>
                    <a:pt x="950" y="283"/>
                  </a:cubicBezTo>
                  <a:cubicBezTo>
                    <a:pt x="950" y="284"/>
                    <a:pt x="950" y="284"/>
                    <a:pt x="950" y="284"/>
                  </a:cubicBezTo>
                  <a:cubicBezTo>
                    <a:pt x="950" y="284"/>
                    <a:pt x="950" y="284"/>
                    <a:pt x="950" y="284"/>
                  </a:cubicBezTo>
                  <a:cubicBezTo>
                    <a:pt x="950" y="284"/>
                    <a:pt x="950" y="284"/>
                    <a:pt x="950" y="284"/>
                  </a:cubicBezTo>
                  <a:cubicBezTo>
                    <a:pt x="950" y="285"/>
                    <a:pt x="950" y="285"/>
                    <a:pt x="950" y="285"/>
                  </a:cubicBezTo>
                  <a:cubicBezTo>
                    <a:pt x="951" y="286"/>
                    <a:pt x="951" y="286"/>
                    <a:pt x="951" y="286"/>
                  </a:cubicBezTo>
                  <a:cubicBezTo>
                    <a:pt x="951" y="286"/>
                    <a:pt x="951" y="286"/>
                    <a:pt x="951" y="286"/>
                  </a:cubicBezTo>
                  <a:cubicBezTo>
                    <a:pt x="951" y="286"/>
                    <a:pt x="951" y="286"/>
                    <a:pt x="951" y="286"/>
                  </a:cubicBezTo>
                  <a:cubicBezTo>
                    <a:pt x="951" y="286"/>
                    <a:pt x="951" y="286"/>
                    <a:pt x="951" y="286"/>
                  </a:cubicBezTo>
                  <a:cubicBezTo>
                    <a:pt x="952" y="286"/>
                    <a:pt x="952" y="286"/>
                    <a:pt x="952" y="286"/>
                  </a:cubicBezTo>
                  <a:cubicBezTo>
                    <a:pt x="951" y="287"/>
                    <a:pt x="951" y="287"/>
                    <a:pt x="951" y="287"/>
                  </a:cubicBezTo>
                  <a:cubicBezTo>
                    <a:pt x="951" y="287"/>
                    <a:pt x="951" y="287"/>
                    <a:pt x="951" y="287"/>
                  </a:cubicBezTo>
                  <a:cubicBezTo>
                    <a:pt x="951" y="288"/>
                    <a:pt x="951" y="288"/>
                    <a:pt x="951" y="288"/>
                  </a:cubicBezTo>
                  <a:cubicBezTo>
                    <a:pt x="952" y="288"/>
                    <a:pt x="952" y="288"/>
                    <a:pt x="952" y="288"/>
                  </a:cubicBezTo>
                  <a:cubicBezTo>
                    <a:pt x="952" y="288"/>
                    <a:pt x="952" y="288"/>
                    <a:pt x="952" y="288"/>
                  </a:cubicBezTo>
                  <a:cubicBezTo>
                    <a:pt x="953" y="288"/>
                    <a:pt x="953" y="288"/>
                    <a:pt x="953" y="288"/>
                  </a:cubicBezTo>
                  <a:cubicBezTo>
                    <a:pt x="953" y="288"/>
                    <a:pt x="953" y="288"/>
                    <a:pt x="953" y="288"/>
                  </a:cubicBezTo>
                  <a:cubicBezTo>
                    <a:pt x="953" y="289"/>
                    <a:pt x="953" y="289"/>
                    <a:pt x="953" y="289"/>
                  </a:cubicBezTo>
                  <a:cubicBezTo>
                    <a:pt x="953" y="289"/>
                    <a:pt x="953" y="289"/>
                    <a:pt x="953" y="289"/>
                  </a:cubicBezTo>
                  <a:cubicBezTo>
                    <a:pt x="953" y="289"/>
                    <a:pt x="953" y="289"/>
                    <a:pt x="953" y="289"/>
                  </a:cubicBezTo>
                  <a:cubicBezTo>
                    <a:pt x="954" y="289"/>
                    <a:pt x="954" y="289"/>
                    <a:pt x="954" y="289"/>
                  </a:cubicBezTo>
                  <a:cubicBezTo>
                    <a:pt x="954" y="289"/>
                    <a:pt x="954" y="289"/>
                    <a:pt x="954" y="289"/>
                  </a:cubicBezTo>
                  <a:cubicBezTo>
                    <a:pt x="954" y="289"/>
                    <a:pt x="954" y="289"/>
                    <a:pt x="954" y="289"/>
                  </a:cubicBezTo>
                  <a:cubicBezTo>
                    <a:pt x="954" y="289"/>
                    <a:pt x="954" y="289"/>
                    <a:pt x="954" y="289"/>
                  </a:cubicBezTo>
                  <a:cubicBezTo>
                    <a:pt x="954" y="289"/>
                    <a:pt x="954" y="289"/>
                    <a:pt x="954" y="289"/>
                  </a:cubicBezTo>
                  <a:cubicBezTo>
                    <a:pt x="953" y="290"/>
                    <a:pt x="953" y="290"/>
                    <a:pt x="953" y="290"/>
                  </a:cubicBezTo>
                  <a:cubicBezTo>
                    <a:pt x="954" y="290"/>
                    <a:pt x="954" y="290"/>
                    <a:pt x="954" y="290"/>
                  </a:cubicBezTo>
                  <a:cubicBezTo>
                    <a:pt x="954" y="290"/>
                    <a:pt x="954" y="290"/>
                    <a:pt x="954" y="290"/>
                  </a:cubicBezTo>
                  <a:cubicBezTo>
                    <a:pt x="955" y="291"/>
                    <a:pt x="955" y="291"/>
                    <a:pt x="955" y="291"/>
                  </a:cubicBezTo>
                  <a:cubicBezTo>
                    <a:pt x="955" y="291"/>
                    <a:pt x="955" y="291"/>
                    <a:pt x="955" y="291"/>
                  </a:cubicBezTo>
                  <a:cubicBezTo>
                    <a:pt x="955" y="291"/>
                    <a:pt x="955" y="291"/>
                    <a:pt x="955" y="291"/>
                  </a:cubicBezTo>
                  <a:cubicBezTo>
                    <a:pt x="955" y="292"/>
                    <a:pt x="955" y="292"/>
                    <a:pt x="955" y="292"/>
                  </a:cubicBezTo>
                  <a:cubicBezTo>
                    <a:pt x="955" y="292"/>
                    <a:pt x="955" y="292"/>
                    <a:pt x="955" y="292"/>
                  </a:cubicBezTo>
                  <a:cubicBezTo>
                    <a:pt x="955" y="293"/>
                    <a:pt x="955" y="293"/>
                    <a:pt x="955" y="293"/>
                  </a:cubicBezTo>
                  <a:cubicBezTo>
                    <a:pt x="956" y="293"/>
                    <a:pt x="956" y="293"/>
                    <a:pt x="956" y="293"/>
                  </a:cubicBezTo>
                  <a:cubicBezTo>
                    <a:pt x="957" y="293"/>
                    <a:pt x="957" y="293"/>
                    <a:pt x="957" y="293"/>
                  </a:cubicBezTo>
                  <a:cubicBezTo>
                    <a:pt x="957" y="294"/>
                    <a:pt x="957" y="294"/>
                    <a:pt x="957" y="294"/>
                  </a:cubicBezTo>
                  <a:cubicBezTo>
                    <a:pt x="958" y="295"/>
                    <a:pt x="958" y="295"/>
                    <a:pt x="958" y="295"/>
                  </a:cubicBezTo>
                  <a:cubicBezTo>
                    <a:pt x="958" y="296"/>
                    <a:pt x="958" y="296"/>
                    <a:pt x="958" y="296"/>
                  </a:cubicBezTo>
                  <a:cubicBezTo>
                    <a:pt x="958" y="297"/>
                    <a:pt x="958" y="297"/>
                    <a:pt x="958" y="297"/>
                  </a:cubicBezTo>
                  <a:cubicBezTo>
                    <a:pt x="958" y="298"/>
                    <a:pt x="958" y="298"/>
                    <a:pt x="958" y="298"/>
                  </a:cubicBezTo>
                  <a:cubicBezTo>
                    <a:pt x="958" y="298"/>
                    <a:pt x="958" y="298"/>
                    <a:pt x="958" y="298"/>
                  </a:cubicBezTo>
                  <a:cubicBezTo>
                    <a:pt x="959" y="298"/>
                    <a:pt x="959" y="298"/>
                    <a:pt x="959" y="298"/>
                  </a:cubicBezTo>
                  <a:cubicBezTo>
                    <a:pt x="959" y="298"/>
                    <a:pt x="959" y="298"/>
                    <a:pt x="959" y="298"/>
                  </a:cubicBezTo>
                  <a:cubicBezTo>
                    <a:pt x="959" y="299"/>
                    <a:pt x="959" y="299"/>
                    <a:pt x="959" y="299"/>
                  </a:cubicBezTo>
                  <a:cubicBezTo>
                    <a:pt x="960" y="299"/>
                    <a:pt x="960" y="299"/>
                    <a:pt x="960" y="299"/>
                  </a:cubicBezTo>
                  <a:cubicBezTo>
                    <a:pt x="959" y="301"/>
                    <a:pt x="959" y="301"/>
                    <a:pt x="959" y="301"/>
                  </a:cubicBezTo>
                  <a:cubicBezTo>
                    <a:pt x="959" y="302"/>
                    <a:pt x="959" y="302"/>
                    <a:pt x="959" y="302"/>
                  </a:cubicBezTo>
                  <a:cubicBezTo>
                    <a:pt x="960" y="303"/>
                    <a:pt x="960" y="303"/>
                    <a:pt x="960" y="303"/>
                  </a:cubicBezTo>
                  <a:cubicBezTo>
                    <a:pt x="960" y="304"/>
                    <a:pt x="960" y="304"/>
                    <a:pt x="960" y="304"/>
                  </a:cubicBezTo>
                  <a:cubicBezTo>
                    <a:pt x="961" y="304"/>
                    <a:pt x="961" y="304"/>
                    <a:pt x="961" y="304"/>
                  </a:cubicBezTo>
                  <a:cubicBezTo>
                    <a:pt x="961" y="304"/>
                    <a:pt x="961" y="304"/>
                    <a:pt x="961" y="304"/>
                  </a:cubicBezTo>
                  <a:cubicBezTo>
                    <a:pt x="962" y="305"/>
                    <a:pt x="962" y="305"/>
                    <a:pt x="962" y="305"/>
                  </a:cubicBezTo>
                  <a:cubicBezTo>
                    <a:pt x="963" y="305"/>
                    <a:pt x="963" y="305"/>
                    <a:pt x="963" y="305"/>
                  </a:cubicBezTo>
                  <a:cubicBezTo>
                    <a:pt x="963" y="305"/>
                    <a:pt x="963" y="305"/>
                    <a:pt x="963" y="305"/>
                  </a:cubicBezTo>
                  <a:cubicBezTo>
                    <a:pt x="963" y="306"/>
                    <a:pt x="963" y="306"/>
                    <a:pt x="963" y="306"/>
                  </a:cubicBezTo>
                  <a:cubicBezTo>
                    <a:pt x="963" y="307"/>
                    <a:pt x="963" y="307"/>
                    <a:pt x="963" y="307"/>
                  </a:cubicBezTo>
                  <a:cubicBezTo>
                    <a:pt x="963" y="307"/>
                    <a:pt x="963" y="307"/>
                    <a:pt x="963" y="307"/>
                  </a:cubicBezTo>
                  <a:cubicBezTo>
                    <a:pt x="964" y="307"/>
                    <a:pt x="964" y="307"/>
                    <a:pt x="964" y="307"/>
                  </a:cubicBezTo>
                  <a:cubicBezTo>
                    <a:pt x="965" y="308"/>
                    <a:pt x="965" y="308"/>
                    <a:pt x="965" y="308"/>
                  </a:cubicBezTo>
                  <a:cubicBezTo>
                    <a:pt x="965" y="308"/>
                    <a:pt x="965" y="308"/>
                    <a:pt x="965" y="308"/>
                  </a:cubicBezTo>
                  <a:cubicBezTo>
                    <a:pt x="966" y="309"/>
                    <a:pt x="966" y="309"/>
                    <a:pt x="966" y="309"/>
                  </a:cubicBezTo>
                  <a:cubicBezTo>
                    <a:pt x="967" y="309"/>
                    <a:pt x="967" y="309"/>
                    <a:pt x="967" y="309"/>
                  </a:cubicBezTo>
                  <a:cubicBezTo>
                    <a:pt x="966" y="310"/>
                    <a:pt x="966" y="310"/>
                    <a:pt x="966" y="310"/>
                  </a:cubicBezTo>
                  <a:cubicBezTo>
                    <a:pt x="966" y="311"/>
                    <a:pt x="966" y="311"/>
                    <a:pt x="966" y="311"/>
                  </a:cubicBezTo>
                  <a:cubicBezTo>
                    <a:pt x="965" y="312"/>
                    <a:pt x="965" y="312"/>
                    <a:pt x="965" y="312"/>
                  </a:cubicBezTo>
                  <a:cubicBezTo>
                    <a:pt x="966" y="312"/>
                    <a:pt x="966" y="312"/>
                    <a:pt x="966" y="312"/>
                  </a:cubicBezTo>
                  <a:cubicBezTo>
                    <a:pt x="967" y="313"/>
                    <a:pt x="967" y="313"/>
                    <a:pt x="967" y="313"/>
                  </a:cubicBezTo>
                  <a:cubicBezTo>
                    <a:pt x="967" y="313"/>
                    <a:pt x="967" y="313"/>
                    <a:pt x="967" y="313"/>
                  </a:cubicBezTo>
                  <a:cubicBezTo>
                    <a:pt x="967" y="314"/>
                    <a:pt x="967" y="314"/>
                    <a:pt x="967" y="314"/>
                  </a:cubicBezTo>
                  <a:cubicBezTo>
                    <a:pt x="968" y="314"/>
                    <a:pt x="968" y="314"/>
                    <a:pt x="968" y="314"/>
                  </a:cubicBezTo>
                  <a:cubicBezTo>
                    <a:pt x="969" y="314"/>
                    <a:pt x="969" y="314"/>
                    <a:pt x="969" y="314"/>
                  </a:cubicBezTo>
                  <a:cubicBezTo>
                    <a:pt x="970" y="315"/>
                    <a:pt x="970" y="315"/>
                    <a:pt x="970" y="315"/>
                  </a:cubicBezTo>
                  <a:cubicBezTo>
                    <a:pt x="970" y="315"/>
                    <a:pt x="970" y="315"/>
                    <a:pt x="970" y="315"/>
                  </a:cubicBezTo>
                  <a:cubicBezTo>
                    <a:pt x="970" y="315"/>
                    <a:pt x="970" y="315"/>
                    <a:pt x="970" y="315"/>
                  </a:cubicBezTo>
                  <a:cubicBezTo>
                    <a:pt x="968" y="316"/>
                    <a:pt x="968" y="316"/>
                    <a:pt x="968" y="316"/>
                  </a:cubicBezTo>
                  <a:cubicBezTo>
                    <a:pt x="968" y="316"/>
                    <a:pt x="968" y="316"/>
                    <a:pt x="968" y="316"/>
                  </a:cubicBezTo>
                  <a:cubicBezTo>
                    <a:pt x="968" y="317"/>
                    <a:pt x="968" y="317"/>
                    <a:pt x="968" y="317"/>
                  </a:cubicBezTo>
                  <a:cubicBezTo>
                    <a:pt x="969" y="317"/>
                    <a:pt x="969" y="317"/>
                    <a:pt x="969" y="317"/>
                  </a:cubicBezTo>
                  <a:cubicBezTo>
                    <a:pt x="970" y="318"/>
                    <a:pt x="970" y="318"/>
                    <a:pt x="970" y="318"/>
                  </a:cubicBezTo>
                  <a:cubicBezTo>
                    <a:pt x="970" y="319"/>
                    <a:pt x="970" y="319"/>
                    <a:pt x="970" y="319"/>
                  </a:cubicBezTo>
                  <a:cubicBezTo>
                    <a:pt x="970" y="320"/>
                    <a:pt x="970" y="320"/>
                    <a:pt x="970" y="320"/>
                  </a:cubicBezTo>
                  <a:cubicBezTo>
                    <a:pt x="970" y="321"/>
                    <a:pt x="970" y="321"/>
                    <a:pt x="970" y="321"/>
                  </a:cubicBezTo>
                  <a:cubicBezTo>
                    <a:pt x="970" y="322"/>
                    <a:pt x="970" y="322"/>
                    <a:pt x="970" y="322"/>
                  </a:cubicBezTo>
                  <a:cubicBezTo>
                    <a:pt x="971" y="323"/>
                    <a:pt x="971" y="323"/>
                    <a:pt x="971" y="323"/>
                  </a:cubicBezTo>
                  <a:cubicBezTo>
                    <a:pt x="971" y="323"/>
                    <a:pt x="971" y="323"/>
                    <a:pt x="971" y="323"/>
                  </a:cubicBezTo>
                  <a:cubicBezTo>
                    <a:pt x="971" y="323"/>
                    <a:pt x="971" y="323"/>
                    <a:pt x="971" y="323"/>
                  </a:cubicBezTo>
                  <a:cubicBezTo>
                    <a:pt x="972" y="325"/>
                    <a:pt x="972" y="325"/>
                    <a:pt x="972" y="325"/>
                  </a:cubicBezTo>
                  <a:cubicBezTo>
                    <a:pt x="973" y="326"/>
                    <a:pt x="973" y="326"/>
                    <a:pt x="973" y="326"/>
                  </a:cubicBezTo>
                  <a:cubicBezTo>
                    <a:pt x="974" y="326"/>
                    <a:pt x="974" y="326"/>
                    <a:pt x="974" y="326"/>
                  </a:cubicBezTo>
                  <a:cubicBezTo>
                    <a:pt x="974" y="328"/>
                    <a:pt x="974" y="328"/>
                    <a:pt x="974" y="328"/>
                  </a:cubicBezTo>
                  <a:cubicBezTo>
                    <a:pt x="974" y="329"/>
                    <a:pt x="974" y="329"/>
                    <a:pt x="974" y="329"/>
                  </a:cubicBezTo>
                  <a:cubicBezTo>
                    <a:pt x="974" y="330"/>
                    <a:pt x="974" y="330"/>
                    <a:pt x="974" y="330"/>
                  </a:cubicBezTo>
                  <a:cubicBezTo>
                    <a:pt x="974" y="330"/>
                    <a:pt x="974" y="330"/>
                    <a:pt x="974" y="330"/>
                  </a:cubicBezTo>
                  <a:cubicBezTo>
                    <a:pt x="974" y="330"/>
                    <a:pt x="974" y="330"/>
                    <a:pt x="974" y="330"/>
                  </a:cubicBezTo>
                  <a:cubicBezTo>
                    <a:pt x="974" y="330"/>
                    <a:pt x="974" y="330"/>
                    <a:pt x="974" y="330"/>
                  </a:cubicBezTo>
                  <a:cubicBezTo>
                    <a:pt x="975" y="331"/>
                    <a:pt x="975" y="331"/>
                    <a:pt x="975" y="331"/>
                  </a:cubicBezTo>
                  <a:cubicBezTo>
                    <a:pt x="976" y="332"/>
                    <a:pt x="976" y="332"/>
                    <a:pt x="976" y="332"/>
                  </a:cubicBezTo>
                  <a:cubicBezTo>
                    <a:pt x="976" y="332"/>
                    <a:pt x="976" y="332"/>
                    <a:pt x="976" y="332"/>
                  </a:cubicBezTo>
                  <a:cubicBezTo>
                    <a:pt x="977" y="332"/>
                    <a:pt x="977" y="332"/>
                    <a:pt x="977" y="332"/>
                  </a:cubicBezTo>
                  <a:cubicBezTo>
                    <a:pt x="978" y="332"/>
                    <a:pt x="978" y="332"/>
                    <a:pt x="978" y="332"/>
                  </a:cubicBezTo>
                  <a:cubicBezTo>
                    <a:pt x="978" y="332"/>
                    <a:pt x="978" y="332"/>
                    <a:pt x="978" y="332"/>
                  </a:cubicBezTo>
                  <a:cubicBezTo>
                    <a:pt x="978" y="333"/>
                    <a:pt x="978" y="333"/>
                    <a:pt x="978" y="333"/>
                  </a:cubicBezTo>
                  <a:cubicBezTo>
                    <a:pt x="979" y="334"/>
                    <a:pt x="979" y="334"/>
                    <a:pt x="979" y="334"/>
                  </a:cubicBezTo>
                  <a:cubicBezTo>
                    <a:pt x="979" y="335"/>
                    <a:pt x="979" y="335"/>
                    <a:pt x="979" y="335"/>
                  </a:cubicBezTo>
                  <a:cubicBezTo>
                    <a:pt x="980" y="335"/>
                    <a:pt x="980" y="335"/>
                    <a:pt x="980" y="335"/>
                  </a:cubicBezTo>
                  <a:cubicBezTo>
                    <a:pt x="980" y="335"/>
                    <a:pt x="980" y="335"/>
                    <a:pt x="980" y="335"/>
                  </a:cubicBezTo>
                  <a:cubicBezTo>
                    <a:pt x="981" y="336"/>
                    <a:pt x="981" y="336"/>
                    <a:pt x="981" y="336"/>
                  </a:cubicBezTo>
                  <a:cubicBezTo>
                    <a:pt x="981" y="336"/>
                    <a:pt x="981" y="336"/>
                    <a:pt x="981" y="336"/>
                  </a:cubicBezTo>
                  <a:cubicBezTo>
                    <a:pt x="983" y="336"/>
                    <a:pt x="983" y="336"/>
                    <a:pt x="983" y="336"/>
                  </a:cubicBezTo>
                  <a:cubicBezTo>
                    <a:pt x="983" y="336"/>
                    <a:pt x="983" y="336"/>
                    <a:pt x="983" y="336"/>
                  </a:cubicBezTo>
                  <a:cubicBezTo>
                    <a:pt x="984" y="337"/>
                    <a:pt x="984" y="337"/>
                    <a:pt x="984" y="337"/>
                  </a:cubicBezTo>
                  <a:cubicBezTo>
                    <a:pt x="985" y="337"/>
                    <a:pt x="985" y="337"/>
                    <a:pt x="985" y="337"/>
                  </a:cubicBezTo>
                  <a:cubicBezTo>
                    <a:pt x="985" y="337"/>
                    <a:pt x="985" y="337"/>
                    <a:pt x="985" y="337"/>
                  </a:cubicBezTo>
                  <a:cubicBezTo>
                    <a:pt x="987" y="338"/>
                    <a:pt x="987" y="338"/>
                    <a:pt x="987" y="338"/>
                  </a:cubicBezTo>
                  <a:cubicBezTo>
                    <a:pt x="987" y="339"/>
                    <a:pt x="987" y="339"/>
                    <a:pt x="987" y="339"/>
                  </a:cubicBezTo>
                  <a:cubicBezTo>
                    <a:pt x="988" y="341"/>
                    <a:pt x="988" y="341"/>
                    <a:pt x="988" y="341"/>
                  </a:cubicBezTo>
                  <a:cubicBezTo>
                    <a:pt x="988" y="341"/>
                    <a:pt x="988" y="341"/>
                    <a:pt x="988" y="341"/>
                  </a:cubicBezTo>
                  <a:cubicBezTo>
                    <a:pt x="991" y="343"/>
                    <a:pt x="991" y="343"/>
                    <a:pt x="991" y="343"/>
                  </a:cubicBezTo>
                  <a:cubicBezTo>
                    <a:pt x="991" y="343"/>
                    <a:pt x="991" y="343"/>
                    <a:pt x="991" y="343"/>
                  </a:cubicBezTo>
                  <a:cubicBezTo>
                    <a:pt x="991" y="345"/>
                    <a:pt x="991" y="345"/>
                    <a:pt x="991" y="345"/>
                  </a:cubicBezTo>
                  <a:cubicBezTo>
                    <a:pt x="992" y="346"/>
                    <a:pt x="992" y="346"/>
                    <a:pt x="992" y="346"/>
                  </a:cubicBezTo>
                  <a:cubicBezTo>
                    <a:pt x="993" y="347"/>
                    <a:pt x="993" y="347"/>
                    <a:pt x="993" y="347"/>
                  </a:cubicBezTo>
                  <a:cubicBezTo>
                    <a:pt x="994" y="348"/>
                    <a:pt x="994" y="348"/>
                    <a:pt x="994" y="348"/>
                  </a:cubicBezTo>
                  <a:cubicBezTo>
                    <a:pt x="996" y="348"/>
                    <a:pt x="996" y="348"/>
                    <a:pt x="996" y="348"/>
                  </a:cubicBezTo>
                  <a:cubicBezTo>
                    <a:pt x="996" y="349"/>
                    <a:pt x="996" y="349"/>
                    <a:pt x="996" y="349"/>
                  </a:cubicBezTo>
                  <a:cubicBezTo>
                    <a:pt x="996" y="349"/>
                    <a:pt x="996" y="349"/>
                    <a:pt x="996" y="349"/>
                  </a:cubicBezTo>
                  <a:cubicBezTo>
                    <a:pt x="996" y="351"/>
                    <a:pt x="996" y="351"/>
                    <a:pt x="996" y="351"/>
                  </a:cubicBezTo>
                  <a:cubicBezTo>
                    <a:pt x="997" y="352"/>
                    <a:pt x="997" y="352"/>
                    <a:pt x="997" y="352"/>
                  </a:cubicBezTo>
                  <a:cubicBezTo>
                    <a:pt x="997" y="352"/>
                    <a:pt x="997" y="352"/>
                    <a:pt x="997" y="352"/>
                  </a:cubicBezTo>
                  <a:cubicBezTo>
                    <a:pt x="997" y="352"/>
                    <a:pt x="997" y="352"/>
                    <a:pt x="997" y="352"/>
                  </a:cubicBezTo>
                  <a:cubicBezTo>
                    <a:pt x="998" y="352"/>
                    <a:pt x="998" y="352"/>
                    <a:pt x="998" y="352"/>
                  </a:cubicBezTo>
                  <a:cubicBezTo>
                    <a:pt x="998" y="353"/>
                    <a:pt x="998" y="353"/>
                    <a:pt x="998" y="353"/>
                  </a:cubicBezTo>
                  <a:cubicBezTo>
                    <a:pt x="999" y="354"/>
                    <a:pt x="999" y="354"/>
                    <a:pt x="999" y="354"/>
                  </a:cubicBezTo>
                  <a:cubicBezTo>
                    <a:pt x="999" y="354"/>
                    <a:pt x="999" y="354"/>
                    <a:pt x="999" y="354"/>
                  </a:cubicBezTo>
                  <a:cubicBezTo>
                    <a:pt x="998" y="355"/>
                    <a:pt x="998" y="355"/>
                    <a:pt x="998" y="355"/>
                  </a:cubicBezTo>
                  <a:cubicBezTo>
                    <a:pt x="998" y="355"/>
                    <a:pt x="998" y="355"/>
                    <a:pt x="998" y="355"/>
                  </a:cubicBezTo>
                  <a:cubicBezTo>
                    <a:pt x="998" y="356"/>
                    <a:pt x="998" y="356"/>
                    <a:pt x="998" y="356"/>
                  </a:cubicBezTo>
                  <a:cubicBezTo>
                    <a:pt x="999" y="356"/>
                    <a:pt x="999" y="356"/>
                    <a:pt x="999" y="356"/>
                  </a:cubicBezTo>
                  <a:cubicBezTo>
                    <a:pt x="1000" y="357"/>
                    <a:pt x="1000" y="357"/>
                    <a:pt x="1000" y="357"/>
                  </a:cubicBezTo>
                  <a:cubicBezTo>
                    <a:pt x="1000" y="358"/>
                    <a:pt x="1000" y="358"/>
                    <a:pt x="1000" y="358"/>
                  </a:cubicBezTo>
                  <a:cubicBezTo>
                    <a:pt x="1000" y="359"/>
                    <a:pt x="1000" y="359"/>
                    <a:pt x="1000" y="359"/>
                  </a:cubicBezTo>
                  <a:cubicBezTo>
                    <a:pt x="1000" y="360"/>
                    <a:pt x="1000" y="360"/>
                    <a:pt x="1000" y="360"/>
                  </a:cubicBezTo>
                  <a:cubicBezTo>
                    <a:pt x="1001" y="361"/>
                    <a:pt x="1001" y="361"/>
                    <a:pt x="1001" y="361"/>
                  </a:cubicBezTo>
                  <a:cubicBezTo>
                    <a:pt x="1001" y="361"/>
                    <a:pt x="1001" y="361"/>
                    <a:pt x="1001" y="361"/>
                  </a:cubicBezTo>
                  <a:cubicBezTo>
                    <a:pt x="1002" y="361"/>
                    <a:pt x="1002" y="361"/>
                    <a:pt x="1002" y="361"/>
                  </a:cubicBezTo>
                  <a:cubicBezTo>
                    <a:pt x="1002" y="362"/>
                    <a:pt x="1002" y="362"/>
                    <a:pt x="1002" y="362"/>
                  </a:cubicBezTo>
                  <a:cubicBezTo>
                    <a:pt x="1003" y="362"/>
                    <a:pt x="1003" y="362"/>
                    <a:pt x="1003" y="362"/>
                  </a:cubicBezTo>
                  <a:cubicBezTo>
                    <a:pt x="1003" y="363"/>
                    <a:pt x="1003" y="363"/>
                    <a:pt x="1003" y="363"/>
                  </a:cubicBezTo>
                  <a:cubicBezTo>
                    <a:pt x="1004" y="362"/>
                    <a:pt x="1004" y="362"/>
                    <a:pt x="1004" y="362"/>
                  </a:cubicBezTo>
                  <a:cubicBezTo>
                    <a:pt x="1004" y="362"/>
                    <a:pt x="1004" y="362"/>
                    <a:pt x="1004" y="362"/>
                  </a:cubicBezTo>
                  <a:cubicBezTo>
                    <a:pt x="1005" y="363"/>
                    <a:pt x="1005" y="363"/>
                    <a:pt x="1005" y="363"/>
                  </a:cubicBezTo>
                  <a:cubicBezTo>
                    <a:pt x="1005" y="364"/>
                    <a:pt x="1005" y="364"/>
                    <a:pt x="1005" y="364"/>
                  </a:cubicBezTo>
                  <a:cubicBezTo>
                    <a:pt x="1006" y="364"/>
                    <a:pt x="1006" y="364"/>
                    <a:pt x="1006" y="364"/>
                  </a:cubicBezTo>
                  <a:cubicBezTo>
                    <a:pt x="1007" y="365"/>
                    <a:pt x="1007" y="365"/>
                    <a:pt x="1007" y="365"/>
                  </a:cubicBezTo>
                  <a:cubicBezTo>
                    <a:pt x="1008" y="365"/>
                    <a:pt x="1008" y="365"/>
                    <a:pt x="1008" y="365"/>
                  </a:cubicBezTo>
                  <a:cubicBezTo>
                    <a:pt x="1008" y="365"/>
                    <a:pt x="1008" y="365"/>
                    <a:pt x="1008" y="365"/>
                  </a:cubicBezTo>
                  <a:cubicBezTo>
                    <a:pt x="1008" y="366"/>
                    <a:pt x="1008" y="366"/>
                    <a:pt x="1008" y="366"/>
                  </a:cubicBezTo>
                  <a:cubicBezTo>
                    <a:pt x="1009" y="367"/>
                    <a:pt x="1009" y="367"/>
                    <a:pt x="1009" y="367"/>
                  </a:cubicBezTo>
                  <a:cubicBezTo>
                    <a:pt x="1010" y="369"/>
                    <a:pt x="1010" y="369"/>
                    <a:pt x="1010" y="369"/>
                  </a:cubicBezTo>
                  <a:cubicBezTo>
                    <a:pt x="1010" y="369"/>
                    <a:pt x="1010" y="369"/>
                    <a:pt x="1010" y="369"/>
                  </a:cubicBezTo>
                  <a:cubicBezTo>
                    <a:pt x="1011" y="369"/>
                    <a:pt x="1011" y="369"/>
                    <a:pt x="1011" y="369"/>
                  </a:cubicBezTo>
                  <a:cubicBezTo>
                    <a:pt x="1012" y="368"/>
                    <a:pt x="1012" y="368"/>
                    <a:pt x="1012" y="368"/>
                  </a:cubicBezTo>
                  <a:cubicBezTo>
                    <a:pt x="1012" y="369"/>
                    <a:pt x="1012" y="369"/>
                    <a:pt x="1012" y="369"/>
                  </a:cubicBezTo>
                  <a:cubicBezTo>
                    <a:pt x="1012" y="369"/>
                    <a:pt x="1012" y="369"/>
                    <a:pt x="1012" y="369"/>
                  </a:cubicBezTo>
                  <a:cubicBezTo>
                    <a:pt x="1013" y="369"/>
                    <a:pt x="1013" y="369"/>
                    <a:pt x="1013" y="369"/>
                  </a:cubicBezTo>
                  <a:cubicBezTo>
                    <a:pt x="1013" y="369"/>
                    <a:pt x="1013" y="369"/>
                    <a:pt x="1013" y="369"/>
                  </a:cubicBezTo>
                  <a:cubicBezTo>
                    <a:pt x="1014" y="370"/>
                    <a:pt x="1014" y="370"/>
                    <a:pt x="1014" y="370"/>
                  </a:cubicBezTo>
                  <a:cubicBezTo>
                    <a:pt x="1014" y="371"/>
                    <a:pt x="1014" y="371"/>
                    <a:pt x="1014" y="371"/>
                  </a:cubicBezTo>
                  <a:cubicBezTo>
                    <a:pt x="1014" y="371"/>
                    <a:pt x="1014" y="371"/>
                    <a:pt x="1014" y="371"/>
                  </a:cubicBezTo>
                  <a:cubicBezTo>
                    <a:pt x="1015" y="371"/>
                    <a:pt x="1015" y="371"/>
                    <a:pt x="1015" y="371"/>
                  </a:cubicBezTo>
                  <a:cubicBezTo>
                    <a:pt x="1016" y="371"/>
                    <a:pt x="1016" y="371"/>
                    <a:pt x="1016" y="371"/>
                  </a:cubicBezTo>
                  <a:cubicBezTo>
                    <a:pt x="1016" y="371"/>
                    <a:pt x="1016" y="371"/>
                    <a:pt x="1016" y="371"/>
                  </a:cubicBezTo>
                  <a:cubicBezTo>
                    <a:pt x="1016" y="369"/>
                    <a:pt x="1016" y="369"/>
                    <a:pt x="1016" y="369"/>
                  </a:cubicBezTo>
                  <a:cubicBezTo>
                    <a:pt x="1017" y="370"/>
                    <a:pt x="1017" y="370"/>
                    <a:pt x="1017" y="370"/>
                  </a:cubicBezTo>
                  <a:cubicBezTo>
                    <a:pt x="1018" y="370"/>
                    <a:pt x="1018" y="370"/>
                    <a:pt x="1018" y="370"/>
                  </a:cubicBezTo>
                  <a:cubicBezTo>
                    <a:pt x="1018" y="370"/>
                    <a:pt x="1018" y="370"/>
                    <a:pt x="1018" y="370"/>
                  </a:cubicBezTo>
                  <a:cubicBezTo>
                    <a:pt x="1018" y="370"/>
                    <a:pt x="1018" y="370"/>
                    <a:pt x="1018" y="370"/>
                  </a:cubicBezTo>
                  <a:cubicBezTo>
                    <a:pt x="1018" y="371"/>
                    <a:pt x="1018" y="371"/>
                    <a:pt x="1018" y="371"/>
                  </a:cubicBezTo>
                  <a:cubicBezTo>
                    <a:pt x="1019" y="371"/>
                    <a:pt x="1019" y="371"/>
                    <a:pt x="1019" y="371"/>
                  </a:cubicBezTo>
                  <a:cubicBezTo>
                    <a:pt x="1019" y="372"/>
                    <a:pt x="1019" y="372"/>
                    <a:pt x="1019" y="372"/>
                  </a:cubicBezTo>
                  <a:cubicBezTo>
                    <a:pt x="1019" y="372"/>
                    <a:pt x="1019" y="372"/>
                    <a:pt x="1019" y="372"/>
                  </a:cubicBezTo>
                  <a:cubicBezTo>
                    <a:pt x="1020" y="372"/>
                    <a:pt x="1020" y="372"/>
                    <a:pt x="1020" y="372"/>
                  </a:cubicBezTo>
                  <a:cubicBezTo>
                    <a:pt x="1021" y="372"/>
                    <a:pt x="1021" y="372"/>
                    <a:pt x="1021" y="372"/>
                  </a:cubicBezTo>
                  <a:cubicBezTo>
                    <a:pt x="1021" y="372"/>
                    <a:pt x="1021" y="372"/>
                    <a:pt x="1021" y="372"/>
                  </a:cubicBezTo>
                  <a:cubicBezTo>
                    <a:pt x="1022" y="374"/>
                    <a:pt x="1022" y="374"/>
                    <a:pt x="1022" y="374"/>
                  </a:cubicBezTo>
                  <a:cubicBezTo>
                    <a:pt x="1023" y="374"/>
                    <a:pt x="1023" y="374"/>
                    <a:pt x="1023" y="374"/>
                  </a:cubicBezTo>
                  <a:cubicBezTo>
                    <a:pt x="1023" y="375"/>
                    <a:pt x="1023" y="375"/>
                    <a:pt x="1023" y="375"/>
                  </a:cubicBezTo>
                  <a:cubicBezTo>
                    <a:pt x="1023" y="376"/>
                    <a:pt x="1023" y="376"/>
                    <a:pt x="1023" y="376"/>
                  </a:cubicBezTo>
                  <a:cubicBezTo>
                    <a:pt x="1023" y="377"/>
                    <a:pt x="1023" y="377"/>
                    <a:pt x="1023" y="377"/>
                  </a:cubicBezTo>
                  <a:cubicBezTo>
                    <a:pt x="1023" y="378"/>
                    <a:pt x="1023" y="378"/>
                    <a:pt x="1023" y="378"/>
                  </a:cubicBezTo>
                  <a:cubicBezTo>
                    <a:pt x="1023" y="379"/>
                    <a:pt x="1023" y="379"/>
                    <a:pt x="1023" y="379"/>
                  </a:cubicBezTo>
                  <a:cubicBezTo>
                    <a:pt x="1023" y="379"/>
                    <a:pt x="1023" y="379"/>
                    <a:pt x="1023" y="379"/>
                  </a:cubicBezTo>
                  <a:cubicBezTo>
                    <a:pt x="1023" y="379"/>
                    <a:pt x="1023" y="379"/>
                    <a:pt x="1023" y="379"/>
                  </a:cubicBezTo>
                  <a:cubicBezTo>
                    <a:pt x="1024" y="379"/>
                    <a:pt x="1024" y="379"/>
                    <a:pt x="1024" y="379"/>
                  </a:cubicBezTo>
                  <a:cubicBezTo>
                    <a:pt x="1024" y="379"/>
                    <a:pt x="1024" y="379"/>
                    <a:pt x="1024" y="379"/>
                  </a:cubicBezTo>
                  <a:cubicBezTo>
                    <a:pt x="1025" y="380"/>
                    <a:pt x="1025" y="380"/>
                    <a:pt x="1025" y="380"/>
                  </a:cubicBezTo>
                  <a:cubicBezTo>
                    <a:pt x="1025" y="380"/>
                    <a:pt x="1025" y="380"/>
                    <a:pt x="1025" y="380"/>
                  </a:cubicBezTo>
                  <a:cubicBezTo>
                    <a:pt x="1025" y="381"/>
                    <a:pt x="1025" y="381"/>
                    <a:pt x="1025" y="381"/>
                  </a:cubicBezTo>
                  <a:cubicBezTo>
                    <a:pt x="1025" y="382"/>
                    <a:pt x="1025" y="382"/>
                    <a:pt x="1025" y="382"/>
                  </a:cubicBezTo>
                  <a:cubicBezTo>
                    <a:pt x="1024" y="383"/>
                    <a:pt x="1024" y="383"/>
                    <a:pt x="1024" y="383"/>
                  </a:cubicBezTo>
                  <a:cubicBezTo>
                    <a:pt x="1025" y="386"/>
                    <a:pt x="1025" y="386"/>
                    <a:pt x="1025" y="386"/>
                  </a:cubicBezTo>
                  <a:cubicBezTo>
                    <a:pt x="1025" y="387"/>
                    <a:pt x="1025" y="387"/>
                    <a:pt x="1025" y="387"/>
                  </a:cubicBezTo>
                  <a:cubicBezTo>
                    <a:pt x="1024" y="388"/>
                    <a:pt x="1024" y="388"/>
                    <a:pt x="1024" y="388"/>
                  </a:cubicBezTo>
                  <a:cubicBezTo>
                    <a:pt x="1024" y="390"/>
                    <a:pt x="1024" y="390"/>
                    <a:pt x="1024" y="390"/>
                  </a:cubicBezTo>
                  <a:cubicBezTo>
                    <a:pt x="1024" y="390"/>
                    <a:pt x="1024" y="390"/>
                    <a:pt x="1024" y="390"/>
                  </a:cubicBezTo>
                  <a:cubicBezTo>
                    <a:pt x="1024" y="391"/>
                    <a:pt x="1024" y="391"/>
                    <a:pt x="1024" y="391"/>
                  </a:cubicBezTo>
                  <a:cubicBezTo>
                    <a:pt x="1022" y="391"/>
                    <a:pt x="1022" y="391"/>
                    <a:pt x="1022" y="391"/>
                  </a:cubicBezTo>
                  <a:cubicBezTo>
                    <a:pt x="1022" y="392"/>
                    <a:pt x="1022" y="392"/>
                    <a:pt x="1022" y="392"/>
                  </a:cubicBezTo>
                  <a:cubicBezTo>
                    <a:pt x="1022" y="392"/>
                    <a:pt x="1022" y="392"/>
                    <a:pt x="1022" y="392"/>
                  </a:cubicBezTo>
                  <a:cubicBezTo>
                    <a:pt x="1023" y="392"/>
                    <a:pt x="1023" y="392"/>
                    <a:pt x="1023" y="392"/>
                  </a:cubicBezTo>
                  <a:cubicBezTo>
                    <a:pt x="1023" y="393"/>
                    <a:pt x="1023" y="393"/>
                    <a:pt x="1023" y="393"/>
                  </a:cubicBezTo>
                  <a:cubicBezTo>
                    <a:pt x="1023" y="393"/>
                    <a:pt x="1023" y="393"/>
                    <a:pt x="1023" y="393"/>
                  </a:cubicBezTo>
                  <a:cubicBezTo>
                    <a:pt x="1024" y="392"/>
                    <a:pt x="1024" y="392"/>
                    <a:pt x="1024" y="392"/>
                  </a:cubicBezTo>
                  <a:cubicBezTo>
                    <a:pt x="1025" y="393"/>
                    <a:pt x="1025" y="393"/>
                    <a:pt x="1025" y="393"/>
                  </a:cubicBezTo>
                  <a:cubicBezTo>
                    <a:pt x="1025" y="393"/>
                    <a:pt x="1025" y="393"/>
                    <a:pt x="1025" y="393"/>
                  </a:cubicBezTo>
                  <a:cubicBezTo>
                    <a:pt x="1025" y="393"/>
                    <a:pt x="1025" y="393"/>
                    <a:pt x="1025" y="393"/>
                  </a:cubicBezTo>
                  <a:cubicBezTo>
                    <a:pt x="1025" y="394"/>
                    <a:pt x="1025" y="394"/>
                    <a:pt x="1025" y="394"/>
                  </a:cubicBezTo>
                  <a:cubicBezTo>
                    <a:pt x="1025" y="394"/>
                    <a:pt x="1025" y="394"/>
                    <a:pt x="1025" y="394"/>
                  </a:cubicBezTo>
                  <a:cubicBezTo>
                    <a:pt x="1025" y="395"/>
                    <a:pt x="1025" y="395"/>
                    <a:pt x="1025" y="395"/>
                  </a:cubicBezTo>
                  <a:cubicBezTo>
                    <a:pt x="1025" y="395"/>
                    <a:pt x="1025" y="395"/>
                    <a:pt x="1025" y="395"/>
                  </a:cubicBezTo>
                  <a:cubicBezTo>
                    <a:pt x="1025" y="395"/>
                    <a:pt x="1025" y="395"/>
                    <a:pt x="1025" y="395"/>
                  </a:cubicBezTo>
                  <a:cubicBezTo>
                    <a:pt x="1026" y="395"/>
                    <a:pt x="1026" y="395"/>
                    <a:pt x="1026" y="395"/>
                  </a:cubicBezTo>
                  <a:cubicBezTo>
                    <a:pt x="1026" y="395"/>
                    <a:pt x="1026" y="395"/>
                    <a:pt x="1026" y="395"/>
                  </a:cubicBezTo>
                  <a:cubicBezTo>
                    <a:pt x="1027" y="394"/>
                    <a:pt x="1027" y="394"/>
                    <a:pt x="1027" y="394"/>
                  </a:cubicBezTo>
                  <a:cubicBezTo>
                    <a:pt x="1028" y="395"/>
                    <a:pt x="1028" y="395"/>
                    <a:pt x="1028" y="395"/>
                  </a:cubicBezTo>
                  <a:cubicBezTo>
                    <a:pt x="1028" y="396"/>
                    <a:pt x="1028" y="396"/>
                    <a:pt x="1028" y="396"/>
                  </a:cubicBezTo>
                  <a:cubicBezTo>
                    <a:pt x="1028" y="396"/>
                    <a:pt x="1028" y="396"/>
                    <a:pt x="1028" y="396"/>
                  </a:cubicBezTo>
                  <a:cubicBezTo>
                    <a:pt x="1028" y="398"/>
                    <a:pt x="1028" y="398"/>
                    <a:pt x="1028" y="398"/>
                  </a:cubicBezTo>
                  <a:cubicBezTo>
                    <a:pt x="1029" y="398"/>
                    <a:pt x="1029" y="398"/>
                    <a:pt x="1029" y="398"/>
                  </a:cubicBezTo>
                  <a:cubicBezTo>
                    <a:pt x="1029" y="400"/>
                    <a:pt x="1029" y="400"/>
                    <a:pt x="1029" y="400"/>
                  </a:cubicBezTo>
                  <a:cubicBezTo>
                    <a:pt x="1030" y="401"/>
                    <a:pt x="1030" y="401"/>
                    <a:pt x="1030" y="401"/>
                  </a:cubicBezTo>
                  <a:cubicBezTo>
                    <a:pt x="1029" y="401"/>
                    <a:pt x="1029" y="401"/>
                    <a:pt x="1029" y="401"/>
                  </a:cubicBezTo>
                  <a:cubicBezTo>
                    <a:pt x="1029" y="402"/>
                    <a:pt x="1029" y="402"/>
                    <a:pt x="1029" y="402"/>
                  </a:cubicBezTo>
                  <a:cubicBezTo>
                    <a:pt x="1029" y="402"/>
                    <a:pt x="1029" y="402"/>
                    <a:pt x="1029" y="402"/>
                  </a:cubicBezTo>
                  <a:cubicBezTo>
                    <a:pt x="1029" y="402"/>
                    <a:pt x="1029" y="402"/>
                    <a:pt x="1029" y="402"/>
                  </a:cubicBezTo>
                  <a:cubicBezTo>
                    <a:pt x="1029" y="404"/>
                    <a:pt x="1029" y="404"/>
                    <a:pt x="1029" y="404"/>
                  </a:cubicBezTo>
                  <a:cubicBezTo>
                    <a:pt x="1029" y="404"/>
                    <a:pt x="1029" y="404"/>
                    <a:pt x="1029" y="404"/>
                  </a:cubicBezTo>
                  <a:cubicBezTo>
                    <a:pt x="1029" y="404"/>
                    <a:pt x="1029" y="404"/>
                    <a:pt x="1029" y="404"/>
                  </a:cubicBezTo>
                  <a:cubicBezTo>
                    <a:pt x="1029" y="405"/>
                    <a:pt x="1029" y="405"/>
                    <a:pt x="1029" y="405"/>
                  </a:cubicBezTo>
                  <a:cubicBezTo>
                    <a:pt x="1029" y="405"/>
                    <a:pt x="1029" y="405"/>
                    <a:pt x="1029" y="405"/>
                  </a:cubicBezTo>
                  <a:cubicBezTo>
                    <a:pt x="1029" y="406"/>
                    <a:pt x="1029" y="406"/>
                    <a:pt x="1029" y="406"/>
                  </a:cubicBezTo>
                  <a:cubicBezTo>
                    <a:pt x="1028" y="408"/>
                    <a:pt x="1028" y="408"/>
                    <a:pt x="1028" y="408"/>
                  </a:cubicBezTo>
                  <a:cubicBezTo>
                    <a:pt x="1029" y="411"/>
                    <a:pt x="1029" y="411"/>
                    <a:pt x="1029" y="411"/>
                  </a:cubicBezTo>
                  <a:cubicBezTo>
                    <a:pt x="1029" y="411"/>
                    <a:pt x="1029" y="411"/>
                    <a:pt x="1029" y="411"/>
                  </a:cubicBezTo>
                  <a:cubicBezTo>
                    <a:pt x="1029" y="411"/>
                    <a:pt x="1029" y="411"/>
                    <a:pt x="1029" y="411"/>
                  </a:cubicBezTo>
                  <a:cubicBezTo>
                    <a:pt x="1030" y="411"/>
                    <a:pt x="1030" y="411"/>
                    <a:pt x="1030" y="411"/>
                  </a:cubicBezTo>
                  <a:cubicBezTo>
                    <a:pt x="1031" y="411"/>
                    <a:pt x="1031" y="411"/>
                    <a:pt x="1031" y="411"/>
                  </a:cubicBezTo>
                  <a:cubicBezTo>
                    <a:pt x="1032" y="412"/>
                    <a:pt x="1032" y="412"/>
                    <a:pt x="1032" y="412"/>
                  </a:cubicBezTo>
                  <a:cubicBezTo>
                    <a:pt x="1032" y="412"/>
                    <a:pt x="1032" y="412"/>
                    <a:pt x="1032" y="412"/>
                  </a:cubicBezTo>
                  <a:cubicBezTo>
                    <a:pt x="1032" y="412"/>
                    <a:pt x="1032" y="412"/>
                    <a:pt x="1032" y="412"/>
                  </a:cubicBezTo>
                  <a:cubicBezTo>
                    <a:pt x="1033" y="413"/>
                    <a:pt x="1033" y="413"/>
                    <a:pt x="1033" y="413"/>
                  </a:cubicBezTo>
                  <a:cubicBezTo>
                    <a:pt x="1033" y="413"/>
                    <a:pt x="1033" y="413"/>
                    <a:pt x="1033" y="413"/>
                  </a:cubicBezTo>
                  <a:cubicBezTo>
                    <a:pt x="1033" y="414"/>
                    <a:pt x="1033" y="414"/>
                    <a:pt x="1033" y="414"/>
                  </a:cubicBezTo>
                  <a:cubicBezTo>
                    <a:pt x="1033" y="415"/>
                    <a:pt x="1033" y="415"/>
                    <a:pt x="1033" y="415"/>
                  </a:cubicBezTo>
                  <a:cubicBezTo>
                    <a:pt x="1033" y="415"/>
                    <a:pt x="1033" y="415"/>
                    <a:pt x="1033" y="415"/>
                  </a:cubicBezTo>
                  <a:cubicBezTo>
                    <a:pt x="1033" y="416"/>
                    <a:pt x="1033" y="416"/>
                    <a:pt x="1033" y="416"/>
                  </a:cubicBezTo>
                  <a:cubicBezTo>
                    <a:pt x="1034" y="417"/>
                    <a:pt x="1034" y="417"/>
                    <a:pt x="1034" y="417"/>
                  </a:cubicBezTo>
                  <a:cubicBezTo>
                    <a:pt x="1036" y="417"/>
                    <a:pt x="1036" y="417"/>
                    <a:pt x="1036" y="417"/>
                  </a:cubicBezTo>
                  <a:cubicBezTo>
                    <a:pt x="1036" y="417"/>
                    <a:pt x="1036" y="417"/>
                    <a:pt x="1036" y="417"/>
                  </a:cubicBezTo>
                  <a:cubicBezTo>
                    <a:pt x="1037" y="418"/>
                    <a:pt x="1037" y="418"/>
                    <a:pt x="1037" y="418"/>
                  </a:cubicBezTo>
                  <a:cubicBezTo>
                    <a:pt x="1037" y="418"/>
                    <a:pt x="1037" y="418"/>
                    <a:pt x="1037" y="418"/>
                  </a:cubicBezTo>
                  <a:cubicBezTo>
                    <a:pt x="1037" y="421"/>
                    <a:pt x="1037" y="421"/>
                    <a:pt x="1037" y="421"/>
                  </a:cubicBezTo>
                  <a:cubicBezTo>
                    <a:pt x="1038" y="421"/>
                    <a:pt x="1038" y="421"/>
                    <a:pt x="1038" y="421"/>
                  </a:cubicBezTo>
                  <a:cubicBezTo>
                    <a:pt x="1038" y="421"/>
                    <a:pt x="1038" y="421"/>
                    <a:pt x="1038" y="421"/>
                  </a:cubicBezTo>
                  <a:cubicBezTo>
                    <a:pt x="1039" y="421"/>
                    <a:pt x="1039" y="421"/>
                    <a:pt x="1039" y="421"/>
                  </a:cubicBezTo>
                  <a:cubicBezTo>
                    <a:pt x="1040" y="422"/>
                    <a:pt x="1040" y="422"/>
                    <a:pt x="1040" y="422"/>
                  </a:cubicBezTo>
                  <a:cubicBezTo>
                    <a:pt x="1040" y="422"/>
                    <a:pt x="1040" y="422"/>
                    <a:pt x="1040" y="422"/>
                  </a:cubicBezTo>
                  <a:cubicBezTo>
                    <a:pt x="1040" y="424"/>
                    <a:pt x="1040" y="424"/>
                    <a:pt x="1040" y="424"/>
                  </a:cubicBezTo>
                  <a:cubicBezTo>
                    <a:pt x="1042" y="426"/>
                    <a:pt x="1042" y="426"/>
                    <a:pt x="1042" y="426"/>
                  </a:cubicBezTo>
                  <a:cubicBezTo>
                    <a:pt x="1042" y="427"/>
                    <a:pt x="1042" y="427"/>
                    <a:pt x="1042" y="427"/>
                  </a:cubicBezTo>
                  <a:cubicBezTo>
                    <a:pt x="1042" y="429"/>
                    <a:pt x="1042" y="429"/>
                    <a:pt x="1042" y="429"/>
                  </a:cubicBezTo>
                  <a:cubicBezTo>
                    <a:pt x="1043" y="429"/>
                    <a:pt x="1043" y="429"/>
                    <a:pt x="1043" y="429"/>
                  </a:cubicBezTo>
                  <a:cubicBezTo>
                    <a:pt x="1044" y="429"/>
                    <a:pt x="1044" y="429"/>
                    <a:pt x="1044" y="429"/>
                  </a:cubicBezTo>
                  <a:cubicBezTo>
                    <a:pt x="1044" y="430"/>
                    <a:pt x="1044" y="430"/>
                    <a:pt x="1044" y="430"/>
                  </a:cubicBezTo>
                  <a:cubicBezTo>
                    <a:pt x="1045" y="433"/>
                    <a:pt x="1045" y="433"/>
                    <a:pt x="1045" y="433"/>
                  </a:cubicBezTo>
                  <a:cubicBezTo>
                    <a:pt x="1046" y="436"/>
                    <a:pt x="1046" y="436"/>
                    <a:pt x="1046" y="436"/>
                  </a:cubicBezTo>
                  <a:cubicBezTo>
                    <a:pt x="1046" y="437"/>
                    <a:pt x="1046" y="437"/>
                    <a:pt x="1046" y="437"/>
                  </a:cubicBezTo>
                  <a:cubicBezTo>
                    <a:pt x="1047" y="437"/>
                    <a:pt x="1047" y="437"/>
                    <a:pt x="1047" y="437"/>
                  </a:cubicBezTo>
                  <a:cubicBezTo>
                    <a:pt x="1047" y="437"/>
                    <a:pt x="1047" y="437"/>
                    <a:pt x="1047" y="437"/>
                  </a:cubicBezTo>
                  <a:cubicBezTo>
                    <a:pt x="1047" y="439"/>
                    <a:pt x="1047" y="439"/>
                    <a:pt x="1047" y="439"/>
                  </a:cubicBezTo>
                  <a:cubicBezTo>
                    <a:pt x="1047" y="439"/>
                    <a:pt x="1047" y="439"/>
                    <a:pt x="1047" y="439"/>
                  </a:cubicBezTo>
                  <a:cubicBezTo>
                    <a:pt x="1048" y="440"/>
                    <a:pt x="1048" y="440"/>
                    <a:pt x="1048" y="440"/>
                  </a:cubicBezTo>
                  <a:cubicBezTo>
                    <a:pt x="1048" y="440"/>
                    <a:pt x="1048" y="440"/>
                    <a:pt x="1048" y="440"/>
                  </a:cubicBezTo>
                  <a:cubicBezTo>
                    <a:pt x="1048" y="441"/>
                    <a:pt x="1048" y="441"/>
                    <a:pt x="1048" y="441"/>
                  </a:cubicBezTo>
                  <a:cubicBezTo>
                    <a:pt x="1048" y="442"/>
                    <a:pt x="1048" y="442"/>
                    <a:pt x="1048" y="442"/>
                  </a:cubicBezTo>
                  <a:cubicBezTo>
                    <a:pt x="1048" y="443"/>
                    <a:pt x="1048" y="443"/>
                    <a:pt x="1048" y="443"/>
                  </a:cubicBezTo>
                  <a:cubicBezTo>
                    <a:pt x="1049" y="443"/>
                    <a:pt x="1049" y="443"/>
                    <a:pt x="1049" y="443"/>
                  </a:cubicBezTo>
                  <a:cubicBezTo>
                    <a:pt x="1049" y="443"/>
                    <a:pt x="1049" y="443"/>
                    <a:pt x="1049" y="443"/>
                  </a:cubicBezTo>
                  <a:cubicBezTo>
                    <a:pt x="1050" y="443"/>
                    <a:pt x="1050" y="443"/>
                    <a:pt x="1050" y="443"/>
                  </a:cubicBezTo>
                  <a:cubicBezTo>
                    <a:pt x="1051" y="444"/>
                    <a:pt x="1051" y="444"/>
                    <a:pt x="1051" y="444"/>
                  </a:cubicBezTo>
                  <a:cubicBezTo>
                    <a:pt x="1051" y="444"/>
                    <a:pt x="1051" y="444"/>
                    <a:pt x="1051" y="444"/>
                  </a:cubicBezTo>
                  <a:cubicBezTo>
                    <a:pt x="1052" y="445"/>
                    <a:pt x="1052" y="445"/>
                    <a:pt x="1052" y="445"/>
                  </a:cubicBezTo>
                  <a:cubicBezTo>
                    <a:pt x="1053" y="446"/>
                    <a:pt x="1053" y="446"/>
                    <a:pt x="1053" y="446"/>
                  </a:cubicBezTo>
                  <a:cubicBezTo>
                    <a:pt x="1053" y="448"/>
                    <a:pt x="1053" y="448"/>
                    <a:pt x="1053" y="448"/>
                  </a:cubicBezTo>
                  <a:cubicBezTo>
                    <a:pt x="1053" y="448"/>
                    <a:pt x="1053" y="448"/>
                    <a:pt x="1053" y="448"/>
                  </a:cubicBezTo>
                  <a:cubicBezTo>
                    <a:pt x="1052" y="449"/>
                    <a:pt x="1052" y="449"/>
                    <a:pt x="1052" y="449"/>
                  </a:cubicBezTo>
                  <a:cubicBezTo>
                    <a:pt x="1052" y="450"/>
                    <a:pt x="1052" y="450"/>
                    <a:pt x="1052" y="450"/>
                  </a:cubicBezTo>
                  <a:cubicBezTo>
                    <a:pt x="1053" y="451"/>
                    <a:pt x="1053" y="451"/>
                    <a:pt x="1053" y="451"/>
                  </a:cubicBezTo>
                  <a:cubicBezTo>
                    <a:pt x="1053" y="451"/>
                    <a:pt x="1053" y="451"/>
                    <a:pt x="1053" y="451"/>
                  </a:cubicBezTo>
                  <a:cubicBezTo>
                    <a:pt x="1054" y="451"/>
                    <a:pt x="1054" y="451"/>
                    <a:pt x="1054" y="451"/>
                  </a:cubicBezTo>
                  <a:cubicBezTo>
                    <a:pt x="1054" y="452"/>
                    <a:pt x="1054" y="452"/>
                    <a:pt x="1054" y="452"/>
                  </a:cubicBezTo>
                  <a:cubicBezTo>
                    <a:pt x="1055" y="452"/>
                    <a:pt x="1055" y="452"/>
                    <a:pt x="1055" y="452"/>
                  </a:cubicBezTo>
                  <a:cubicBezTo>
                    <a:pt x="1055" y="452"/>
                    <a:pt x="1055" y="452"/>
                    <a:pt x="1055" y="452"/>
                  </a:cubicBezTo>
                  <a:cubicBezTo>
                    <a:pt x="1056" y="452"/>
                    <a:pt x="1056" y="452"/>
                    <a:pt x="1056" y="452"/>
                  </a:cubicBezTo>
                  <a:cubicBezTo>
                    <a:pt x="1057" y="451"/>
                    <a:pt x="1057" y="451"/>
                    <a:pt x="1057" y="451"/>
                  </a:cubicBezTo>
                  <a:cubicBezTo>
                    <a:pt x="1058" y="451"/>
                    <a:pt x="1058" y="451"/>
                    <a:pt x="1058" y="451"/>
                  </a:cubicBezTo>
                  <a:cubicBezTo>
                    <a:pt x="1059" y="452"/>
                    <a:pt x="1059" y="452"/>
                    <a:pt x="1059" y="452"/>
                  </a:cubicBezTo>
                  <a:cubicBezTo>
                    <a:pt x="1059" y="451"/>
                    <a:pt x="1059" y="451"/>
                    <a:pt x="1059" y="451"/>
                  </a:cubicBezTo>
                  <a:cubicBezTo>
                    <a:pt x="1061" y="452"/>
                    <a:pt x="1061" y="452"/>
                    <a:pt x="1061" y="452"/>
                  </a:cubicBezTo>
                  <a:cubicBezTo>
                    <a:pt x="1061" y="452"/>
                    <a:pt x="1061" y="452"/>
                    <a:pt x="1061" y="452"/>
                  </a:cubicBezTo>
                  <a:cubicBezTo>
                    <a:pt x="1061" y="452"/>
                    <a:pt x="1061" y="452"/>
                    <a:pt x="1061" y="452"/>
                  </a:cubicBezTo>
                  <a:cubicBezTo>
                    <a:pt x="1061" y="453"/>
                    <a:pt x="1061" y="453"/>
                    <a:pt x="1061" y="453"/>
                  </a:cubicBezTo>
                  <a:cubicBezTo>
                    <a:pt x="1061" y="453"/>
                    <a:pt x="1061" y="453"/>
                    <a:pt x="1061" y="453"/>
                  </a:cubicBezTo>
                  <a:cubicBezTo>
                    <a:pt x="1062" y="453"/>
                    <a:pt x="1062" y="453"/>
                    <a:pt x="1062" y="453"/>
                  </a:cubicBezTo>
                  <a:cubicBezTo>
                    <a:pt x="1062" y="453"/>
                    <a:pt x="1062" y="453"/>
                    <a:pt x="1062" y="453"/>
                  </a:cubicBezTo>
                  <a:cubicBezTo>
                    <a:pt x="1062" y="452"/>
                    <a:pt x="1062" y="452"/>
                    <a:pt x="1062" y="452"/>
                  </a:cubicBezTo>
                  <a:cubicBezTo>
                    <a:pt x="1063" y="452"/>
                    <a:pt x="1063" y="452"/>
                    <a:pt x="1063" y="452"/>
                  </a:cubicBezTo>
                  <a:cubicBezTo>
                    <a:pt x="1063" y="452"/>
                    <a:pt x="1063" y="452"/>
                    <a:pt x="1063" y="452"/>
                  </a:cubicBezTo>
                  <a:cubicBezTo>
                    <a:pt x="1063" y="452"/>
                    <a:pt x="1063" y="452"/>
                    <a:pt x="1063" y="452"/>
                  </a:cubicBezTo>
                  <a:cubicBezTo>
                    <a:pt x="1063" y="453"/>
                    <a:pt x="1063" y="453"/>
                    <a:pt x="1063" y="453"/>
                  </a:cubicBezTo>
                  <a:cubicBezTo>
                    <a:pt x="1064" y="453"/>
                    <a:pt x="1064" y="453"/>
                    <a:pt x="1064" y="453"/>
                  </a:cubicBezTo>
                  <a:cubicBezTo>
                    <a:pt x="1064" y="453"/>
                    <a:pt x="1064" y="453"/>
                    <a:pt x="1064" y="453"/>
                  </a:cubicBezTo>
                  <a:cubicBezTo>
                    <a:pt x="1065" y="454"/>
                    <a:pt x="1065" y="454"/>
                    <a:pt x="1065" y="454"/>
                  </a:cubicBezTo>
                  <a:cubicBezTo>
                    <a:pt x="1065" y="454"/>
                    <a:pt x="1065" y="454"/>
                    <a:pt x="1065" y="454"/>
                  </a:cubicBezTo>
                  <a:cubicBezTo>
                    <a:pt x="1066" y="453"/>
                    <a:pt x="1066" y="453"/>
                    <a:pt x="1066" y="453"/>
                  </a:cubicBezTo>
                  <a:cubicBezTo>
                    <a:pt x="1067" y="453"/>
                    <a:pt x="1067" y="453"/>
                    <a:pt x="1067" y="453"/>
                  </a:cubicBezTo>
                  <a:cubicBezTo>
                    <a:pt x="1068" y="453"/>
                    <a:pt x="1068" y="453"/>
                    <a:pt x="1068" y="453"/>
                  </a:cubicBezTo>
                  <a:cubicBezTo>
                    <a:pt x="1068" y="453"/>
                    <a:pt x="1068" y="453"/>
                    <a:pt x="1068" y="453"/>
                  </a:cubicBezTo>
                  <a:cubicBezTo>
                    <a:pt x="1069" y="453"/>
                    <a:pt x="1069" y="453"/>
                    <a:pt x="1069" y="453"/>
                  </a:cubicBezTo>
                  <a:cubicBezTo>
                    <a:pt x="1069" y="453"/>
                    <a:pt x="1069" y="453"/>
                    <a:pt x="1069" y="453"/>
                  </a:cubicBezTo>
                  <a:cubicBezTo>
                    <a:pt x="1070" y="453"/>
                    <a:pt x="1070" y="453"/>
                    <a:pt x="1070" y="453"/>
                  </a:cubicBezTo>
                  <a:cubicBezTo>
                    <a:pt x="1071" y="453"/>
                    <a:pt x="1071" y="453"/>
                    <a:pt x="1071" y="453"/>
                  </a:cubicBezTo>
                  <a:cubicBezTo>
                    <a:pt x="1071" y="453"/>
                    <a:pt x="1071" y="453"/>
                    <a:pt x="1071" y="453"/>
                  </a:cubicBezTo>
                  <a:cubicBezTo>
                    <a:pt x="1071" y="454"/>
                    <a:pt x="1071" y="454"/>
                    <a:pt x="1071" y="454"/>
                  </a:cubicBezTo>
                  <a:cubicBezTo>
                    <a:pt x="1071" y="455"/>
                    <a:pt x="1071" y="455"/>
                    <a:pt x="1071" y="455"/>
                  </a:cubicBezTo>
                  <a:cubicBezTo>
                    <a:pt x="1072" y="455"/>
                    <a:pt x="1072" y="455"/>
                    <a:pt x="1072" y="455"/>
                  </a:cubicBezTo>
                  <a:cubicBezTo>
                    <a:pt x="1072" y="456"/>
                    <a:pt x="1072" y="456"/>
                    <a:pt x="1072" y="456"/>
                  </a:cubicBezTo>
                  <a:cubicBezTo>
                    <a:pt x="1073" y="456"/>
                    <a:pt x="1073" y="456"/>
                    <a:pt x="1073" y="456"/>
                  </a:cubicBezTo>
                  <a:cubicBezTo>
                    <a:pt x="1073" y="455"/>
                    <a:pt x="1073" y="455"/>
                    <a:pt x="1073" y="455"/>
                  </a:cubicBezTo>
                  <a:cubicBezTo>
                    <a:pt x="1074" y="455"/>
                    <a:pt x="1074" y="455"/>
                    <a:pt x="1074" y="455"/>
                  </a:cubicBezTo>
                  <a:cubicBezTo>
                    <a:pt x="1074" y="456"/>
                    <a:pt x="1074" y="456"/>
                    <a:pt x="1074" y="456"/>
                  </a:cubicBezTo>
                  <a:cubicBezTo>
                    <a:pt x="1075" y="456"/>
                    <a:pt x="1075" y="456"/>
                    <a:pt x="1075" y="456"/>
                  </a:cubicBezTo>
                  <a:cubicBezTo>
                    <a:pt x="1075" y="456"/>
                    <a:pt x="1075" y="456"/>
                    <a:pt x="1075" y="456"/>
                  </a:cubicBezTo>
                  <a:cubicBezTo>
                    <a:pt x="1075" y="456"/>
                    <a:pt x="1075" y="456"/>
                    <a:pt x="1075" y="456"/>
                  </a:cubicBezTo>
                  <a:cubicBezTo>
                    <a:pt x="1075" y="457"/>
                    <a:pt x="1075" y="457"/>
                    <a:pt x="1075" y="457"/>
                  </a:cubicBezTo>
                  <a:cubicBezTo>
                    <a:pt x="1074" y="457"/>
                    <a:pt x="1074" y="457"/>
                    <a:pt x="1074" y="457"/>
                  </a:cubicBezTo>
                  <a:cubicBezTo>
                    <a:pt x="1074" y="457"/>
                    <a:pt x="1074" y="457"/>
                    <a:pt x="1074" y="457"/>
                  </a:cubicBezTo>
                  <a:cubicBezTo>
                    <a:pt x="1074" y="457"/>
                    <a:pt x="1074" y="457"/>
                    <a:pt x="1074" y="457"/>
                  </a:cubicBezTo>
                  <a:cubicBezTo>
                    <a:pt x="1075" y="457"/>
                    <a:pt x="1075" y="457"/>
                    <a:pt x="1075" y="457"/>
                  </a:cubicBezTo>
                  <a:cubicBezTo>
                    <a:pt x="1076" y="458"/>
                    <a:pt x="1076" y="458"/>
                    <a:pt x="1076" y="458"/>
                  </a:cubicBezTo>
                  <a:cubicBezTo>
                    <a:pt x="1076" y="458"/>
                    <a:pt x="1076" y="458"/>
                    <a:pt x="1076" y="458"/>
                  </a:cubicBezTo>
                  <a:cubicBezTo>
                    <a:pt x="1076" y="458"/>
                    <a:pt x="1076" y="458"/>
                    <a:pt x="1076" y="458"/>
                  </a:cubicBezTo>
                  <a:cubicBezTo>
                    <a:pt x="1077" y="458"/>
                    <a:pt x="1077" y="458"/>
                    <a:pt x="1077" y="458"/>
                  </a:cubicBezTo>
                  <a:cubicBezTo>
                    <a:pt x="1077" y="458"/>
                    <a:pt x="1077" y="458"/>
                    <a:pt x="1077" y="458"/>
                  </a:cubicBezTo>
                  <a:cubicBezTo>
                    <a:pt x="1077" y="458"/>
                    <a:pt x="1077" y="458"/>
                    <a:pt x="1077" y="458"/>
                  </a:cubicBezTo>
                  <a:cubicBezTo>
                    <a:pt x="1076" y="459"/>
                    <a:pt x="1076" y="459"/>
                    <a:pt x="1076" y="459"/>
                  </a:cubicBezTo>
                  <a:cubicBezTo>
                    <a:pt x="1076" y="459"/>
                    <a:pt x="1076" y="459"/>
                    <a:pt x="1076" y="459"/>
                  </a:cubicBezTo>
                  <a:cubicBezTo>
                    <a:pt x="1076" y="459"/>
                    <a:pt x="1076" y="459"/>
                    <a:pt x="1076" y="459"/>
                  </a:cubicBezTo>
                  <a:cubicBezTo>
                    <a:pt x="1078" y="459"/>
                    <a:pt x="1078" y="459"/>
                    <a:pt x="1078" y="459"/>
                  </a:cubicBezTo>
                  <a:cubicBezTo>
                    <a:pt x="1078" y="460"/>
                    <a:pt x="1078" y="460"/>
                    <a:pt x="1078" y="460"/>
                  </a:cubicBezTo>
                  <a:cubicBezTo>
                    <a:pt x="1079" y="460"/>
                    <a:pt x="1079" y="460"/>
                    <a:pt x="1079" y="460"/>
                  </a:cubicBezTo>
                  <a:cubicBezTo>
                    <a:pt x="1079" y="461"/>
                    <a:pt x="1079" y="461"/>
                    <a:pt x="1079" y="461"/>
                  </a:cubicBezTo>
                  <a:cubicBezTo>
                    <a:pt x="1080" y="461"/>
                    <a:pt x="1080" y="461"/>
                    <a:pt x="1080" y="461"/>
                  </a:cubicBezTo>
                  <a:cubicBezTo>
                    <a:pt x="1080" y="461"/>
                    <a:pt x="1080" y="461"/>
                    <a:pt x="1080" y="461"/>
                  </a:cubicBezTo>
                  <a:cubicBezTo>
                    <a:pt x="1081" y="461"/>
                    <a:pt x="1081" y="461"/>
                    <a:pt x="1081" y="461"/>
                  </a:cubicBezTo>
                  <a:cubicBezTo>
                    <a:pt x="1081" y="460"/>
                    <a:pt x="1081" y="460"/>
                    <a:pt x="1081" y="460"/>
                  </a:cubicBezTo>
                  <a:cubicBezTo>
                    <a:pt x="1081" y="460"/>
                    <a:pt x="1081" y="460"/>
                    <a:pt x="1081" y="460"/>
                  </a:cubicBezTo>
                  <a:cubicBezTo>
                    <a:pt x="1082" y="460"/>
                    <a:pt x="1082" y="460"/>
                    <a:pt x="1082" y="460"/>
                  </a:cubicBezTo>
                  <a:cubicBezTo>
                    <a:pt x="1082" y="460"/>
                    <a:pt x="1082" y="460"/>
                    <a:pt x="1082" y="460"/>
                  </a:cubicBezTo>
                  <a:cubicBezTo>
                    <a:pt x="1082" y="460"/>
                    <a:pt x="1082" y="460"/>
                    <a:pt x="1082" y="460"/>
                  </a:cubicBezTo>
                  <a:cubicBezTo>
                    <a:pt x="1083" y="460"/>
                    <a:pt x="1083" y="460"/>
                    <a:pt x="1083" y="460"/>
                  </a:cubicBezTo>
                  <a:cubicBezTo>
                    <a:pt x="1083" y="459"/>
                    <a:pt x="1083" y="459"/>
                    <a:pt x="1083" y="459"/>
                  </a:cubicBezTo>
                  <a:cubicBezTo>
                    <a:pt x="1084" y="459"/>
                    <a:pt x="1084" y="459"/>
                    <a:pt x="1084" y="459"/>
                  </a:cubicBezTo>
                  <a:cubicBezTo>
                    <a:pt x="1084" y="460"/>
                    <a:pt x="1084" y="460"/>
                    <a:pt x="1084" y="460"/>
                  </a:cubicBezTo>
                  <a:cubicBezTo>
                    <a:pt x="1085" y="461"/>
                    <a:pt x="1085" y="461"/>
                    <a:pt x="1085" y="461"/>
                  </a:cubicBezTo>
                  <a:cubicBezTo>
                    <a:pt x="1085" y="461"/>
                    <a:pt x="1085" y="461"/>
                    <a:pt x="1085" y="461"/>
                  </a:cubicBezTo>
                  <a:cubicBezTo>
                    <a:pt x="1085" y="461"/>
                    <a:pt x="1085" y="461"/>
                    <a:pt x="1085" y="461"/>
                  </a:cubicBezTo>
                  <a:cubicBezTo>
                    <a:pt x="1086" y="461"/>
                    <a:pt x="1086" y="461"/>
                    <a:pt x="1086" y="461"/>
                  </a:cubicBezTo>
                  <a:cubicBezTo>
                    <a:pt x="1086" y="461"/>
                    <a:pt x="1086" y="461"/>
                    <a:pt x="1086" y="461"/>
                  </a:cubicBezTo>
                  <a:cubicBezTo>
                    <a:pt x="1086" y="461"/>
                    <a:pt x="1086" y="461"/>
                    <a:pt x="1086" y="461"/>
                  </a:cubicBezTo>
                  <a:cubicBezTo>
                    <a:pt x="1086" y="461"/>
                    <a:pt x="1086" y="461"/>
                    <a:pt x="1086" y="461"/>
                  </a:cubicBezTo>
                  <a:cubicBezTo>
                    <a:pt x="1086" y="461"/>
                    <a:pt x="1086" y="461"/>
                    <a:pt x="1086" y="461"/>
                  </a:cubicBezTo>
                  <a:cubicBezTo>
                    <a:pt x="1086" y="460"/>
                    <a:pt x="1086" y="460"/>
                    <a:pt x="1086" y="460"/>
                  </a:cubicBezTo>
                  <a:cubicBezTo>
                    <a:pt x="1087" y="460"/>
                    <a:pt x="1087" y="460"/>
                    <a:pt x="1087" y="460"/>
                  </a:cubicBezTo>
                  <a:cubicBezTo>
                    <a:pt x="1087" y="460"/>
                    <a:pt x="1087" y="460"/>
                    <a:pt x="1087" y="460"/>
                  </a:cubicBezTo>
                  <a:cubicBezTo>
                    <a:pt x="1087" y="460"/>
                    <a:pt x="1087" y="460"/>
                    <a:pt x="1087" y="460"/>
                  </a:cubicBezTo>
                  <a:cubicBezTo>
                    <a:pt x="1087" y="461"/>
                    <a:pt x="1087" y="461"/>
                    <a:pt x="1087" y="461"/>
                  </a:cubicBezTo>
                  <a:cubicBezTo>
                    <a:pt x="1088" y="462"/>
                    <a:pt x="1088" y="462"/>
                    <a:pt x="1088" y="462"/>
                  </a:cubicBezTo>
                  <a:cubicBezTo>
                    <a:pt x="1088" y="462"/>
                    <a:pt x="1088" y="462"/>
                    <a:pt x="1088" y="462"/>
                  </a:cubicBezTo>
                  <a:cubicBezTo>
                    <a:pt x="1088" y="461"/>
                    <a:pt x="1088" y="461"/>
                    <a:pt x="1088" y="461"/>
                  </a:cubicBezTo>
                  <a:cubicBezTo>
                    <a:pt x="1088" y="461"/>
                    <a:pt x="1088" y="461"/>
                    <a:pt x="1088" y="461"/>
                  </a:cubicBezTo>
                  <a:cubicBezTo>
                    <a:pt x="1088" y="462"/>
                    <a:pt x="1088" y="462"/>
                    <a:pt x="1088" y="462"/>
                  </a:cubicBezTo>
                  <a:cubicBezTo>
                    <a:pt x="1089" y="462"/>
                    <a:pt x="1089" y="462"/>
                    <a:pt x="1089" y="462"/>
                  </a:cubicBezTo>
                  <a:cubicBezTo>
                    <a:pt x="1089" y="462"/>
                    <a:pt x="1089" y="462"/>
                    <a:pt x="1089" y="462"/>
                  </a:cubicBezTo>
                  <a:cubicBezTo>
                    <a:pt x="1090" y="462"/>
                    <a:pt x="1090" y="462"/>
                    <a:pt x="1090" y="462"/>
                  </a:cubicBezTo>
                  <a:cubicBezTo>
                    <a:pt x="1090" y="462"/>
                    <a:pt x="1090" y="462"/>
                    <a:pt x="1090" y="462"/>
                  </a:cubicBezTo>
                  <a:cubicBezTo>
                    <a:pt x="1090" y="463"/>
                    <a:pt x="1090" y="463"/>
                    <a:pt x="1090" y="463"/>
                  </a:cubicBezTo>
                  <a:cubicBezTo>
                    <a:pt x="1090" y="463"/>
                    <a:pt x="1090" y="463"/>
                    <a:pt x="1090" y="463"/>
                  </a:cubicBezTo>
                  <a:cubicBezTo>
                    <a:pt x="1091" y="463"/>
                    <a:pt x="1091" y="463"/>
                    <a:pt x="1091" y="463"/>
                  </a:cubicBezTo>
                  <a:cubicBezTo>
                    <a:pt x="1091" y="463"/>
                    <a:pt x="1091" y="463"/>
                    <a:pt x="1091" y="463"/>
                  </a:cubicBezTo>
                  <a:cubicBezTo>
                    <a:pt x="1092" y="463"/>
                    <a:pt x="1092" y="463"/>
                    <a:pt x="1092" y="463"/>
                  </a:cubicBezTo>
                  <a:cubicBezTo>
                    <a:pt x="1091" y="462"/>
                    <a:pt x="1091" y="462"/>
                    <a:pt x="1091" y="462"/>
                  </a:cubicBezTo>
                  <a:cubicBezTo>
                    <a:pt x="1091" y="462"/>
                    <a:pt x="1091" y="462"/>
                    <a:pt x="1091" y="462"/>
                  </a:cubicBezTo>
                  <a:cubicBezTo>
                    <a:pt x="1092" y="462"/>
                    <a:pt x="1092" y="462"/>
                    <a:pt x="1092" y="462"/>
                  </a:cubicBezTo>
                  <a:cubicBezTo>
                    <a:pt x="1093" y="462"/>
                    <a:pt x="1093" y="462"/>
                    <a:pt x="1093" y="462"/>
                  </a:cubicBezTo>
                  <a:cubicBezTo>
                    <a:pt x="1093" y="461"/>
                    <a:pt x="1093" y="461"/>
                    <a:pt x="1093" y="461"/>
                  </a:cubicBezTo>
                  <a:cubicBezTo>
                    <a:pt x="1094" y="461"/>
                    <a:pt x="1094" y="461"/>
                    <a:pt x="1094" y="461"/>
                  </a:cubicBezTo>
                  <a:cubicBezTo>
                    <a:pt x="1094" y="461"/>
                    <a:pt x="1094" y="461"/>
                    <a:pt x="1094" y="461"/>
                  </a:cubicBezTo>
                  <a:cubicBezTo>
                    <a:pt x="1094" y="462"/>
                    <a:pt x="1094" y="462"/>
                    <a:pt x="1094" y="462"/>
                  </a:cubicBezTo>
                  <a:cubicBezTo>
                    <a:pt x="1094" y="463"/>
                    <a:pt x="1094" y="463"/>
                    <a:pt x="1094" y="463"/>
                  </a:cubicBezTo>
                  <a:cubicBezTo>
                    <a:pt x="1096" y="464"/>
                    <a:pt x="1096" y="464"/>
                    <a:pt x="1096" y="464"/>
                  </a:cubicBezTo>
                  <a:cubicBezTo>
                    <a:pt x="1096" y="464"/>
                    <a:pt x="1096" y="464"/>
                    <a:pt x="1096" y="464"/>
                  </a:cubicBezTo>
                  <a:cubicBezTo>
                    <a:pt x="1097" y="464"/>
                    <a:pt x="1097" y="464"/>
                    <a:pt x="1097" y="464"/>
                  </a:cubicBezTo>
                  <a:cubicBezTo>
                    <a:pt x="1097" y="465"/>
                    <a:pt x="1097" y="465"/>
                    <a:pt x="1097" y="465"/>
                  </a:cubicBezTo>
                  <a:cubicBezTo>
                    <a:pt x="1098" y="466"/>
                    <a:pt x="1098" y="466"/>
                    <a:pt x="1098" y="466"/>
                  </a:cubicBezTo>
                  <a:cubicBezTo>
                    <a:pt x="1099" y="466"/>
                    <a:pt x="1099" y="466"/>
                    <a:pt x="1099" y="466"/>
                  </a:cubicBezTo>
                  <a:cubicBezTo>
                    <a:pt x="1099" y="465"/>
                    <a:pt x="1099" y="465"/>
                    <a:pt x="1099" y="465"/>
                  </a:cubicBezTo>
                  <a:cubicBezTo>
                    <a:pt x="1099" y="465"/>
                    <a:pt x="1099" y="465"/>
                    <a:pt x="1099" y="465"/>
                  </a:cubicBezTo>
                  <a:cubicBezTo>
                    <a:pt x="1099" y="465"/>
                    <a:pt x="1099" y="465"/>
                    <a:pt x="1099" y="465"/>
                  </a:cubicBezTo>
                  <a:cubicBezTo>
                    <a:pt x="1100" y="466"/>
                    <a:pt x="1100" y="466"/>
                    <a:pt x="1100" y="466"/>
                  </a:cubicBezTo>
                  <a:cubicBezTo>
                    <a:pt x="1100" y="466"/>
                    <a:pt x="1100" y="466"/>
                    <a:pt x="1100" y="466"/>
                  </a:cubicBezTo>
                  <a:cubicBezTo>
                    <a:pt x="1100" y="465"/>
                    <a:pt x="1100" y="465"/>
                    <a:pt x="1100" y="465"/>
                  </a:cubicBezTo>
                  <a:cubicBezTo>
                    <a:pt x="1100" y="465"/>
                    <a:pt x="1100" y="465"/>
                    <a:pt x="1100" y="465"/>
                  </a:cubicBezTo>
                  <a:cubicBezTo>
                    <a:pt x="1101" y="466"/>
                    <a:pt x="1101" y="466"/>
                    <a:pt x="1101" y="466"/>
                  </a:cubicBezTo>
                  <a:cubicBezTo>
                    <a:pt x="1100" y="466"/>
                    <a:pt x="1100" y="466"/>
                    <a:pt x="1100" y="466"/>
                  </a:cubicBezTo>
                  <a:cubicBezTo>
                    <a:pt x="1101" y="466"/>
                    <a:pt x="1101" y="466"/>
                    <a:pt x="1101" y="466"/>
                  </a:cubicBezTo>
                  <a:cubicBezTo>
                    <a:pt x="1101" y="467"/>
                    <a:pt x="1101" y="467"/>
                    <a:pt x="1101" y="467"/>
                  </a:cubicBezTo>
                  <a:cubicBezTo>
                    <a:pt x="1101" y="467"/>
                    <a:pt x="1101" y="467"/>
                    <a:pt x="1101" y="467"/>
                  </a:cubicBezTo>
                  <a:cubicBezTo>
                    <a:pt x="1101" y="468"/>
                    <a:pt x="1101" y="468"/>
                    <a:pt x="1101" y="468"/>
                  </a:cubicBezTo>
                  <a:cubicBezTo>
                    <a:pt x="1102" y="468"/>
                    <a:pt x="1102" y="468"/>
                    <a:pt x="1102" y="468"/>
                  </a:cubicBezTo>
                  <a:cubicBezTo>
                    <a:pt x="1102" y="469"/>
                    <a:pt x="1102" y="469"/>
                    <a:pt x="1102" y="469"/>
                  </a:cubicBezTo>
                  <a:cubicBezTo>
                    <a:pt x="1103" y="469"/>
                    <a:pt x="1103" y="469"/>
                    <a:pt x="1103" y="469"/>
                  </a:cubicBezTo>
                  <a:cubicBezTo>
                    <a:pt x="1103" y="469"/>
                    <a:pt x="1103" y="469"/>
                    <a:pt x="1103" y="469"/>
                  </a:cubicBezTo>
                  <a:cubicBezTo>
                    <a:pt x="1103" y="469"/>
                    <a:pt x="1103" y="469"/>
                    <a:pt x="1103" y="469"/>
                  </a:cubicBezTo>
                  <a:cubicBezTo>
                    <a:pt x="1103" y="469"/>
                    <a:pt x="1103" y="469"/>
                    <a:pt x="1103" y="469"/>
                  </a:cubicBezTo>
                  <a:cubicBezTo>
                    <a:pt x="1103" y="468"/>
                    <a:pt x="1103" y="468"/>
                    <a:pt x="1103" y="468"/>
                  </a:cubicBezTo>
                  <a:cubicBezTo>
                    <a:pt x="1103" y="467"/>
                    <a:pt x="1103" y="467"/>
                    <a:pt x="1103" y="467"/>
                  </a:cubicBezTo>
                  <a:cubicBezTo>
                    <a:pt x="1103" y="468"/>
                    <a:pt x="1103" y="468"/>
                    <a:pt x="1103" y="468"/>
                  </a:cubicBezTo>
                  <a:cubicBezTo>
                    <a:pt x="1103" y="468"/>
                    <a:pt x="1103" y="468"/>
                    <a:pt x="1103" y="468"/>
                  </a:cubicBezTo>
                  <a:cubicBezTo>
                    <a:pt x="1103" y="468"/>
                    <a:pt x="1103" y="468"/>
                    <a:pt x="1103" y="468"/>
                  </a:cubicBezTo>
                  <a:cubicBezTo>
                    <a:pt x="1104" y="467"/>
                    <a:pt x="1104" y="467"/>
                    <a:pt x="1104" y="467"/>
                  </a:cubicBezTo>
                  <a:cubicBezTo>
                    <a:pt x="1104" y="467"/>
                    <a:pt x="1104" y="467"/>
                    <a:pt x="1104" y="467"/>
                  </a:cubicBezTo>
                  <a:cubicBezTo>
                    <a:pt x="1104" y="467"/>
                    <a:pt x="1104" y="467"/>
                    <a:pt x="1104" y="467"/>
                  </a:cubicBezTo>
                  <a:cubicBezTo>
                    <a:pt x="1105" y="468"/>
                    <a:pt x="1105" y="468"/>
                    <a:pt x="1105" y="468"/>
                  </a:cubicBezTo>
                  <a:cubicBezTo>
                    <a:pt x="1105" y="467"/>
                    <a:pt x="1105" y="467"/>
                    <a:pt x="1105" y="467"/>
                  </a:cubicBezTo>
                  <a:cubicBezTo>
                    <a:pt x="1105" y="468"/>
                    <a:pt x="1105" y="468"/>
                    <a:pt x="1105" y="468"/>
                  </a:cubicBezTo>
                  <a:cubicBezTo>
                    <a:pt x="1105" y="468"/>
                    <a:pt x="1105" y="468"/>
                    <a:pt x="1105" y="468"/>
                  </a:cubicBezTo>
                  <a:cubicBezTo>
                    <a:pt x="1104" y="468"/>
                    <a:pt x="1104" y="468"/>
                    <a:pt x="1104" y="468"/>
                  </a:cubicBezTo>
                  <a:cubicBezTo>
                    <a:pt x="1104" y="469"/>
                    <a:pt x="1104" y="469"/>
                    <a:pt x="1104" y="469"/>
                  </a:cubicBezTo>
                  <a:cubicBezTo>
                    <a:pt x="1104" y="469"/>
                    <a:pt x="1104" y="469"/>
                    <a:pt x="1104" y="469"/>
                  </a:cubicBezTo>
                  <a:cubicBezTo>
                    <a:pt x="1104" y="469"/>
                    <a:pt x="1104" y="469"/>
                    <a:pt x="1104" y="469"/>
                  </a:cubicBezTo>
                  <a:cubicBezTo>
                    <a:pt x="1105" y="470"/>
                    <a:pt x="1105" y="470"/>
                    <a:pt x="1105" y="470"/>
                  </a:cubicBezTo>
                  <a:cubicBezTo>
                    <a:pt x="1106" y="470"/>
                    <a:pt x="1106" y="470"/>
                    <a:pt x="1106" y="470"/>
                  </a:cubicBezTo>
                  <a:cubicBezTo>
                    <a:pt x="1106" y="470"/>
                    <a:pt x="1106" y="470"/>
                    <a:pt x="1106" y="470"/>
                  </a:cubicBezTo>
                  <a:cubicBezTo>
                    <a:pt x="1107" y="471"/>
                    <a:pt x="1107" y="471"/>
                    <a:pt x="1107" y="471"/>
                  </a:cubicBezTo>
                  <a:cubicBezTo>
                    <a:pt x="1108" y="470"/>
                    <a:pt x="1108" y="470"/>
                    <a:pt x="1108" y="470"/>
                  </a:cubicBezTo>
                  <a:cubicBezTo>
                    <a:pt x="1108" y="470"/>
                    <a:pt x="1108" y="470"/>
                    <a:pt x="1108" y="470"/>
                  </a:cubicBezTo>
                  <a:cubicBezTo>
                    <a:pt x="1108" y="470"/>
                    <a:pt x="1108" y="470"/>
                    <a:pt x="1108" y="470"/>
                  </a:cubicBezTo>
                  <a:cubicBezTo>
                    <a:pt x="1109" y="471"/>
                    <a:pt x="1109" y="471"/>
                    <a:pt x="1109" y="471"/>
                  </a:cubicBezTo>
                  <a:cubicBezTo>
                    <a:pt x="1110" y="472"/>
                    <a:pt x="1110" y="472"/>
                    <a:pt x="1110" y="472"/>
                  </a:cubicBezTo>
                  <a:cubicBezTo>
                    <a:pt x="1110" y="471"/>
                    <a:pt x="1110" y="471"/>
                    <a:pt x="1110" y="471"/>
                  </a:cubicBezTo>
                  <a:cubicBezTo>
                    <a:pt x="1110" y="471"/>
                    <a:pt x="1110" y="471"/>
                    <a:pt x="1110" y="471"/>
                  </a:cubicBezTo>
                  <a:cubicBezTo>
                    <a:pt x="1111" y="471"/>
                    <a:pt x="1111" y="471"/>
                    <a:pt x="1111" y="471"/>
                  </a:cubicBezTo>
                  <a:cubicBezTo>
                    <a:pt x="1111" y="471"/>
                    <a:pt x="1111" y="471"/>
                    <a:pt x="1111" y="471"/>
                  </a:cubicBezTo>
                  <a:cubicBezTo>
                    <a:pt x="1111" y="471"/>
                    <a:pt x="1111" y="471"/>
                    <a:pt x="1111" y="471"/>
                  </a:cubicBezTo>
                  <a:cubicBezTo>
                    <a:pt x="1111" y="471"/>
                    <a:pt x="1111" y="471"/>
                    <a:pt x="1111" y="471"/>
                  </a:cubicBezTo>
                  <a:cubicBezTo>
                    <a:pt x="1111" y="470"/>
                    <a:pt x="1111" y="470"/>
                    <a:pt x="1111" y="470"/>
                  </a:cubicBezTo>
                  <a:cubicBezTo>
                    <a:pt x="1111" y="470"/>
                    <a:pt x="1111" y="470"/>
                    <a:pt x="1111" y="470"/>
                  </a:cubicBezTo>
                  <a:cubicBezTo>
                    <a:pt x="1111" y="471"/>
                    <a:pt x="1111" y="471"/>
                    <a:pt x="1111" y="471"/>
                  </a:cubicBezTo>
                  <a:cubicBezTo>
                    <a:pt x="1112" y="471"/>
                    <a:pt x="1112" y="471"/>
                    <a:pt x="1112" y="471"/>
                  </a:cubicBezTo>
                  <a:cubicBezTo>
                    <a:pt x="1112" y="471"/>
                    <a:pt x="1112" y="471"/>
                    <a:pt x="1112" y="471"/>
                  </a:cubicBezTo>
                  <a:cubicBezTo>
                    <a:pt x="1112" y="471"/>
                    <a:pt x="1112" y="471"/>
                    <a:pt x="1112" y="471"/>
                  </a:cubicBezTo>
                  <a:cubicBezTo>
                    <a:pt x="1112" y="471"/>
                    <a:pt x="1112" y="471"/>
                    <a:pt x="1112" y="471"/>
                  </a:cubicBezTo>
                  <a:cubicBezTo>
                    <a:pt x="1112" y="471"/>
                    <a:pt x="1112" y="471"/>
                    <a:pt x="1112" y="471"/>
                  </a:cubicBezTo>
                  <a:cubicBezTo>
                    <a:pt x="1112" y="471"/>
                    <a:pt x="1112" y="471"/>
                    <a:pt x="1112" y="471"/>
                  </a:cubicBezTo>
                  <a:cubicBezTo>
                    <a:pt x="1113" y="472"/>
                    <a:pt x="1113" y="472"/>
                    <a:pt x="1113" y="472"/>
                  </a:cubicBezTo>
                  <a:cubicBezTo>
                    <a:pt x="1113" y="472"/>
                    <a:pt x="1113" y="472"/>
                    <a:pt x="1113" y="472"/>
                  </a:cubicBezTo>
                  <a:cubicBezTo>
                    <a:pt x="1113" y="472"/>
                    <a:pt x="1113" y="472"/>
                    <a:pt x="1113" y="472"/>
                  </a:cubicBezTo>
                  <a:cubicBezTo>
                    <a:pt x="1113" y="471"/>
                    <a:pt x="1113" y="471"/>
                    <a:pt x="1113" y="471"/>
                  </a:cubicBezTo>
                  <a:cubicBezTo>
                    <a:pt x="1113" y="470"/>
                    <a:pt x="1113" y="470"/>
                    <a:pt x="1113" y="470"/>
                  </a:cubicBezTo>
                  <a:cubicBezTo>
                    <a:pt x="1114" y="470"/>
                    <a:pt x="1114" y="470"/>
                    <a:pt x="1114" y="470"/>
                  </a:cubicBezTo>
                  <a:cubicBezTo>
                    <a:pt x="1114" y="471"/>
                    <a:pt x="1114" y="471"/>
                    <a:pt x="1114" y="471"/>
                  </a:cubicBezTo>
                  <a:cubicBezTo>
                    <a:pt x="1114" y="471"/>
                    <a:pt x="1114" y="471"/>
                    <a:pt x="1114" y="471"/>
                  </a:cubicBezTo>
                  <a:cubicBezTo>
                    <a:pt x="1115" y="470"/>
                    <a:pt x="1115" y="470"/>
                    <a:pt x="1115" y="470"/>
                  </a:cubicBezTo>
                  <a:cubicBezTo>
                    <a:pt x="1116" y="471"/>
                    <a:pt x="1116" y="471"/>
                    <a:pt x="1116" y="471"/>
                  </a:cubicBezTo>
                  <a:cubicBezTo>
                    <a:pt x="1116" y="471"/>
                    <a:pt x="1116" y="471"/>
                    <a:pt x="1116" y="471"/>
                  </a:cubicBezTo>
                  <a:cubicBezTo>
                    <a:pt x="1117" y="470"/>
                    <a:pt x="1117" y="470"/>
                    <a:pt x="1117" y="470"/>
                  </a:cubicBezTo>
                  <a:cubicBezTo>
                    <a:pt x="1117" y="471"/>
                    <a:pt x="1117" y="471"/>
                    <a:pt x="1117" y="471"/>
                  </a:cubicBezTo>
                  <a:cubicBezTo>
                    <a:pt x="1117" y="471"/>
                    <a:pt x="1117" y="471"/>
                    <a:pt x="1117" y="471"/>
                  </a:cubicBezTo>
                  <a:cubicBezTo>
                    <a:pt x="1117" y="471"/>
                    <a:pt x="1117" y="471"/>
                    <a:pt x="1117" y="471"/>
                  </a:cubicBezTo>
                  <a:cubicBezTo>
                    <a:pt x="1117" y="472"/>
                    <a:pt x="1117" y="472"/>
                    <a:pt x="1117" y="472"/>
                  </a:cubicBezTo>
                  <a:cubicBezTo>
                    <a:pt x="1117" y="472"/>
                    <a:pt x="1117" y="472"/>
                    <a:pt x="1117" y="472"/>
                  </a:cubicBezTo>
                  <a:cubicBezTo>
                    <a:pt x="1117" y="472"/>
                    <a:pt x="1117" y="472"/>
                    <a:pt x="1117" y="472"/>
                  </a:cubicBezTo>
                  <a:cubicBezTo>
                    <a:pt x="1117" y="473"/>
                    <a:pt x="1117" y="473"/>
                    <a:pt x="1117" y="473"/>
                  </a:cubicBezTo>
                  <a:cubicBezTo>
                    <a:pt x="1117" y="473"/>
                    <a:pt x="1117" y="473"/>
                    <a:pt x="1117" y="473"/>
                  </a:cubicBezTo>
                  <a:cubicBezTo>
                    <a:pt x="1118" y="472"/>
                    <a:pt x="1118" y="472"/>
                    <a:pt x="1118" y="472"/>
                  </a:cubicBezTo>
                  <a:cubicBezTo>
                    <a:pt x="1118" y="472"/>
                    <a:pt x="1118" y="472"/>
                    <a:pt x="1118" y="472"/>
                  </a:cubicBezTo>
                  <a:cubicBezTo>
                    <a:pt x="1118" y="472"/>
                    <a:pt x="1118" y="472"/>
                    <a:pt x="1118" y="472"/>
                  </a:cubicBezTo>
                  <a:cubicBezTo>
                    <a:pt x="1119" y="472"/>
                    <a:pt x="1119" y="472"/>
                    <a:pt x="1119" y="472"/>
                  </a:cubicBezTo>
                  <a:cubicBezTo>
                    <a:pt x="1119" y="472"/>
                    <a:pt x="1119" y="472"/>
                    <a:pt x="1119" y="472"/>
                  </a:cubicBezTo>
                  <a:cubicBezTo>
                    <a:pt x="1119" y="472"/>
                    <a:pt x="1119" y="472"/>
                    <a:pt x="1119" y="472"/>
                  </a:cubicBezTo>
                  <a:cubicBezTo>
                    <a:pt x="1119" y="472"/>
                    <a:pt x="1119" y="472"/>
                    <a:pt x="1119" y="472"/>
                  </a:cubicBezTo>
                  <a:cubicBezTo>
                    <a:pt x="1119" y="471"/>
                    <a:pt x="1119" y="471"/>
                    <a:pt x="1119" y="471"/>
                  </a:cubicBezTo>
                  <a:cubicBezTo>
                    <a:pt x="1120" y="470"/>
                    <a:pt x="1120" y="470"/>
                    <a:pt x="1120" y="470"/>
                  </a:cubicBezTo>
                  <a:cubicBezTo>
                    <a:pt x="1120" y="470"/>
                    <a:pt x="1120" y="470"/>
                    <a:pt x="1120" y="470"/>
                  </a:cubicBezTo>
                  <a:cubicBezTo>
                    <a:pt x="1120" y="470"/>
                    <a:pt x="1120" y="470"/>
                    <a:pt x="1120" y="470"/>
                  </a:cubicBezTo>
                  <a:cubicBezTo>
                    <a:pt x="1121" y="470"/>
                    <a:pt x="1121" y="470"/>
                    <a:pt x="1121" y="470"/>
                  </a:cubicBezTo>
                  <a:cubicBezTo>
                    <a:pt x="1121" y="471"/>
                    <a:pt x="1121" y="471"/>
                    <a:pt x="1121" y="471"/>
                  </a:cubicBezTo>
                  <a:cubicBezTo>
                    <a:pt x="1121" y="470"/>
                    <a:pt x="1121" y="470"/>
                    <a:pt x="1121" y="470"/>
                  </a:cubicBezTo>
                  <a:cubicBezTo>
                    <a:pt x="1121" y="470"/>
                    <a:pt x="1121" y="470"/>
                    <a:pt x="1121" y="470"/>
                  </a:cubicBezTo>
                  <a:cubicBezTo>
                    <a:pt x="1122" y="470"/>
                    <a:pt x="1122" y="470"/>
                    <a:pt x="1122" y="470"/>
                  </a:cubicBezTo>
                  <a:cubicBezTo>
                    <a:pt x="1122" y="470"/>
                    <a:pt x="1122" y="470"/>
                    <a:pt x="1122" y="470"/>
                  </a:cubicBezTo>
                  <a:cubicBezTo>
                    <a:pt x="1122" y="470"/>
                    <a:pt x="1122" y="470"/>
                    <a:pt x="1122" y="470"/>
                  </a:cubicBezTo>
                  <a:cubicBezTo>
                    <a:pt x="1123" y="470"/>
                    <a:pt x="1123" y="470"/>
                    <a:pt x="1123" y="470"/>
                  </a:cubicBezTo>
                  <a:cubicBezTo>
                    <a:pt x="1123" y="470"/>
                    <a:pt x="1123" y="470"/>
                    <a:pt x="1123" y="470"/>
                  </a:cubicBezTo>
                  <a:cubicBezTo>
                    <a:pt x="1123" y="470"/>
                    <a:pt x="1123" y="470"/>
                    <a:pt x="1123" y="470"/>
                  </a:cubicBezTo>
                  <a:cubicBezTo>
                    <a:pt x="1124" y="470"/>
                    <a:pt x="1124" y="470"/>
                    <a:pt x="1124" y="470"/>
                  </a:cubicBezTo>
                  <a:cubicBezTo>
                    <a:pt x="1124" y="470"/>
                    <a:pt x="1124" y="470"/>
                    <a:pt x="1124" y="470"/>
                  </a:cubicBezTo>
                  <a:cubicBezTo>
                    <a:pt x="1125" y="470"/>
                    <a:pt x="1125" y="470"/>
                    <a:pt x="1125" y="470"/>
                  </a:cubicBezTo>
                  <a:cubicBezTo>
                    <a:pt x="1125" y="470"/>
                    <a:pt x="1125" y="470"/>
                    <a:pt x="1125" y="470"/>
                  </a:cubicBezTo>
                  <a:cubicBezTo>
                    <a:pt x="1125" y="470"/>
                    <a:pt x="1125" y="470"/>
                    <a:pt x="1125" y="470"/>
                  </a:cubicBezTo>
                  <a:cubicBezTo>
                    <a:pt x="1125" y="470"/>
                    <a:pt x="1125" y="470"/>
                    <a:pt x="1125" y="470"/>
                  </a:cubicBezTo>
                  <a:cubicBezTo>
                    <a:pt x="1126" y="470"/>
                    <a:pt x="1126" y="470"/>
                    <a:pt x="1126" y="470"/>
                  </a:cubicBezTo>
                  <a:cubicBezTo>
                    <a:pt x="1126" y="470"/>
                    <a:pt x="1126" y="470"/>
                    <a:pt x="1126" y="470"/>
                  </a:cubicBezTo>
                  <a:cubicBezTo>
                    <a:pt x="1126" y="470"/>
                    <a:pt x="1126" y="470"/>
                    <a:pt x="1126" y="470"/>
                  </a:cubicBezTo>
                  <a:cubicBezTo>
                    <a:pt x="1127" y="470"/>
                    <a:pt x="1127" y="470"/>
                    <a:pt x="1127" y="470"/>
                  </a:cubicBezTo>
                  <a:cubicBezTo>
                    <a:pt x="1127" y="470"/>
                    <a:pt x="1127" y="470"/>
                    <a:pt x="1127" y="470"/>
                  </a:cubicBezTo>
                  <a:cubicBezTo>
                    <a:pt x="1128" y="470"/>
                    <a:pt x="1128" y="470"/>
                    <a:pt x="1128" y="470"/>
                  </a:cubicBezTo>
                  <a:cubicBezTo>
                    <a:pt x="1128" y="470"/>
                    <a:pt x="1128" y="470"/>
                    <a:pt x="1128" y="470"/>
                  </a:cubicBezTo>
                  <a:cubicBezTo>
                    <a:pt x="1129" y="469"/>
                    <a:pt x="1129" y="469"/>
                    <a:pt x="1129" y="469"/>
                  </a:cubicBezTo>
                  <a:cubicBezTo>
                    <a:pt x="1129" y="469"/>
                    <a:pt x="1129" y="469"/>
                    <a:pt x="1129" y="469"/>
                  </a:cubicBezTo>
                  <a:cubicBezTo>
                    <a:pt x="1129" y="470"/>
                    <a:pt x="1129" y="470"/>
                    <a:pt x="1129" y="470"/>
                  </a:cubicBezTo>
                  <a:cubicBezTo>
                    <a:pt x="1130" y="470"/>
                    <a:pt x="1130" y="470"/>
                    <a:pt x="1130" y="470"/>
                  </a:cubicBezTo>
                  <a:cubicBezTo>
                    <a:pt x="1130" y="469"/>
                    <a:pt x="1130" y="469"/>
                    <a:pt x="1130" y="469"/>
                  </a:cubicBezTo>
                  <a:cubicBezTo>
                    <a:pt x="1130" y="470"/>
                    <a:pt x="1130" y="470"/>
                    <a:pt x="1130" y="470"/>
                  </a:cubicBezTo>
                  <a:cubicBezTo>
                    <a:pt x="1130" y="470"/>
                    <a:pt x="1130" y="470"/>
                    <a:pt x="1130" y="470"/>
                  </a:cubicBezTo>
                  <a:cubicBezTo>
                    <a:pt x="1131" y="470"/>
                    <a:pt x="1131" y="470"/>
                    <a:pt x="1131" y="470"/>
                  </a:cubicBezTo>
                  <a:cubicBezTo>
                    <a:pt x="1132" y="470"/>
                    <a:pt x="1132" y="470"/>
                    <a:pt x="1132" y="470"/>
                  </a:cubicBezTo>
                  <a:cubicBezTo>
                    <a:pt x="1132" y="470"/>
                    <a:pt x="1132" y="470"/>
                    <a:pt x="1132" y="470"/>
                  </a:cubicBezTo>
                  <a:cubicBezTo>
                    <a:pt x="1133" y="470"/>
                    <a:pt x="1133" y="470"/>
                    <a:pt x="1133" y="470"/>
                  </a:cubicBezTo>
                  <a:cubicBezTo>
                    <a:pt x="1133" y="470"/>
                    <a:pt x="1133" y="470"/>
                    <a:pt x="1133" y="470"/>
                  </a:cubicBezTo>
                  <a:cubicBezTo>
                    <a:pt x="1133" y="470"/>
                    <a:pt x="1133" y="470"/>
                    <a:pt x="1133" y="470"/>
                  </a:cubicBezTo>
                  <a:cubicBezTo>
                    <a:pt x="1134" y="470"/>
                    <a:pt x="1134" y="470"/>
                    <a:pt x="1134" y="470"/>
                  </a:cubicBezTo>
                  <a:cubicBezTo>
                    <a:pt x="1133" y="470"/>
                    <a:pt x="1133" y="470"/>
                    <a:pt x="1133" y="470"/>
                  </a:cubicBezTo>
                  <a:cubicBezTo>
                    <a:pt x="1133" y="470"/>
                    <a:pt x="1133" y="470"/>
                    <a:pt x="1133" y="470"/>
                  </a:cubicBezTo>
                  <a:cubicBezTo>
                    <a:pt x="1133" y="469"/>
                    <a:pt x="1133" y="469"/>
                    <a:pt x="1133" y="469"/>
                  </a:cubicBezTo>
                  <a:cubicBezTo>
                    <a:pt x="1134" y="469"/>
                    <a:pt x="1134" y="469"/>
                    <a:pt x="1134" y="469"/>
                  </a:cubicBezTo>
                  <a:cubicBezTo>
                    <a:pt x="1134" y="470"/>
                    <a:pt x="1134" y="470"/>
                    <a:pt x="1134" y="470"/>
                  </a:cubicBezTo>
                  <a:cubicBezTo>
                    <a:pt x="1134" y="470"/>
                    <a:pt x="1134" y="470"/>
                    <a:pt x="1134" y="470"/>
                  </a:cubicBezTo>
                  <a:cubicBezTo>
                    <a:pt x="1134" y="470"/>
                    <a:pt x="1134" y="470"/>
                    <a:pt x="1134" y="470"/>
                  </a:cubicBezTo>
                  <a:cubicBezTo>
                    <a:pt x="1134" y="471"/>
                    <a:pt x="1134" y="471"/>
                    <a:pt x="1134" y="471"/>
                  </a:cubicBezTo>
                  <a:cubicBezTo>
                    <a:pt x="1134" y="471"/>
                    <a:pt x="1134" y="471"/>
                    <a:pt x="1134" y="471"/>
                  </a:cubicBezTo>
                  <a:cubicBezTo>
                    <a:pt x="1135" y="471"/>
                    <a:pt x="1135" y="471"/>
                    <a:pt x="1135" y="471"/>
                  </a:cubicBezTo>
                  <a:cubicBezTo>
                    <a:pt x="1136" y="471"/>
                    <a:pt x="1136" y="471"/>
                    <a:pt x="1136" y="471"/>
                  </a:cubicBezTo>
                  <a:cubicBezTo>
                    <a:pt x="1136" y="471"/>
                    <a:pt x="1136" y="471"/>
                    <a:pt x="1136" y="471"/>
                  </a:cubicBezTo>
                  <a:cubicBezTo>
                    <a:pt x="1136" y="471"/>
                    <a:pt x="1136" y="471"/>
                    <a:pt x="1136" y="471"/>
                  </a:cubicBezTo>
                  <a:cubicBezTo>
                    <a:pt x="1135" y="470"/>
                    <a:pt x="1135" y="470"/>
                    <a:pt x="1135" y="470"/>
                  </a:cubicBezTo>
                  <a:cubicBezTo>
                    <a:pt x="1136" y="470"/>
                    <a:pt x="1136" y="470"/>
                    <a:pt x="1136" y="470"/>
                  </a:cubicBezTo>
                  <a:cubicBezTo>
                    <a:pt x="1136" y="471"/>
                    <a:pt x="1136" y="471"/>
                    <a:pt x="1136" y="471"/>
                  </a:cubicBezTo>
                  <a:cubicBezTo>
                    <a:pt x="1136" y="471"/>
                    <a:pt x="1136" y="471"/>
                    <a:pt x="1136" y="471"/>
                  </a:cubicBezTo>
                  <a:cubicBezTo>
                    <a:pt x="1137" y="472"/>
                    <a:pt x="1137" y="472"/>
                    <a:pt x="1137" y="472"/>
                  </a:cubicBezTo>
                  <a:cubicBezTo>
                    <a:pt x="1137" y="471"/>
                    <a:pt x="1137" y="471"/>
                    <a:pt x="1137" y="471"/>
                  </a:cubicBezTo>
                  <a:cubicBezTo>
                    <a:pt x="1137" y="471"/>
                    <a:pt x="1137" y="471"/>
                    <a:pt x="1137" y="471"/>
                  </a:cubicBezTo>
                  <a:cubicBezTo>
                    <a:pt x="1137" y="471"/>
                    <a:pt x="1137" y="471"/>
                    <a:pt x="1137" y="471"/>
                  </a:cubicBezTo>
                  <a:cubicBezTo>
                    <a:pt x="1138" y="471"/>
                    <a:pt x="1138" y="471"/>
                    <a:pt x="1138" y="471"/>
                  </a:cubicBezTo>
                  <a:cubicBezTo>
                    <a:pt x="1138" y="471"/>
                    <a:pt x="1138" y="471"/>
                    <a:pt x="1138" y="471"/>
                  </a:cubicBezTo>
                  <a:cubicBezTo>
                    <a:pt x="1138" y="471"/>
                    <a:pt x="1138" y="471"/>
                    <a:pt x="1138" y="471"/>
                  </a:cubicBezTo>
                  <a:cubicBezTo>
                    <a:pt x="1138" y="471"/>
                    <a:pt x="1138" y="471"/>
                    <a:pt x="1138" y="471"/>
                  </a:cubicBezTo>
                  <a:cubicBezTo>
                    <a:pt x="1139" y="472"/>
                    <a:pt x="1139" y="472"/>
                    <a:pt x="1139" y="472"/>
                  </a:cubicBezTo>
                  <a:cubicBezTo>
                    <a:pt x="1139" y="471"/>
                    <a:pt x="1139" y="471"/>
                    <a:pt x="1139" y="471"/>
                  </a:cubicBezTo>
                  <a:cubicBezTo>
                    <a:pt x="1139" y="471"/>
                    <a:pt x="1139" y="471"/>
                    <a:pt x="1139" y="471"/>
                  </a:cubicBezTo>
                  <a:cubicBezTo>
                    <a:pt x="1140" y="471"/>
                    <a:pt x="1140" y="471"/>
                    <a:pt x="1140" y="471"/>
                  </a:cubicBezTo>
                  <a:cubicBezTo>
                    <a:pt x="1139" y="471"/>
                    <a:pt x="1139" y="471"/>
                    <a:pt x="1139" y="471"/>
                  </a:cubicBezTo>
                  <a:cubicBezTo>
                    <a:pt x="1139" y="471"/>
                    <a:pt x="1139" y="471"/>
                    <a:pt x="1139" y="471"/>
                  </a:cubicBezTo>
                  <a:cubicBezTo>
                    <a:pt x="1140" y="471"/>
                    <a:pt x="1140" y="471"/>
                    <a:pt x="1140" y="471"/>
                  </a:cubicBezTo>
                  <a:cubicBezTo>
                    <a:pt x="1140" y="471"/>
                    <a:pt x="1140" y="471"/>
                    <a:pt x="1140" y="471"/>
                  </a:cubicBezTo>
                  <a:cubicBezTo>
                    <a:pt x="1140" y="471"/>
                    <a:pt x="1140" y="471"/>
                    <a:pt x="1140" y="471"/>
                  </a:cubicBezTo>
                  <a:cubicBezTo>
                    <a:pt x="1140" y="472"/>
                    <a:pt x="1140" y="472"/>
                    <a:pt x="1140" y="472"/>
                  </a:cubicBezTo>
                  <a:cubicBezTo>
                    <a:pt x="1141" y="472"/>
                    <a:pt x="1141" y="472"/>
                    <a:pt x="1141" y="472"/>
                  </a:cubicBezTo>
                  <a:cubicBezTo>
                    <a:pt x="1141" y="472"/>
                    <a:pt x="1141" y="472"/>
                    <a:pt x="1141" y="472"/>
                  </a:cubicBezTo>
                  <a:cubicBezTo>
                    <a:pt x="1141" y="471"/>
                    <a:pt x="1141" y="471"/>
                    <a:pt x="1141" y="471"/>
                  </a:cubicBezTo>
                  <a:cubicBezTo>
                    <a:pt x="1141" y="471"/>
                    <a:pt x="1141" y="471"/>
                    <a:pt x="1141" y="471"/>
                  </a:cubicBezTo>
                  <a:cubicBezTo>
                    <a:pt x="1141" y="471"/>
                    <a:pt x="1141" y="471"/>
                    <a:pt x="1141" y="471"/>
                  </a:cubicBezTo>
                  <a:cubicBezTo>
                    <a:pt x="1142" y="471"/>
                    <a:pt x="1142" y="471"/>
                    <a:pt x="1142" y="471"/>
                  </a:cubicBezTo>
                  <a:cubicBezTo>
                    <a:pt x="1142" y="471"/>
                    <a:pt x="1142" y="471"/>
                    <a:pt x="1142" y="471"/>
                  </a:cubicBezTo>
                  <a:cubicBezTo>
                    <a:pt x="1142" y="472"/>
                    <a:pt x="1142" y="472"/>
                    <a:pt x="1142" y="472"/>
                  </a:cubicBezTo>
                  <a:cubicBezTo>
                    <a:pt x="1143" y="472"/>
                    <a:pt x="1143" y="472"/>
                    <a:pt x="1143" y="472"/>
                  </a:cubicBezTo>
                  <a:cubicBezTo>
                    <a:pt x="1143" y="472"/>
                    <a:pt x="1143" y="472"/>
                    <a:pt x="1143" y="472"/>
                  </a:cubicBezTo>
                  <a:cubicBezTo>
                    <a:pt x="1143" y="472"/>
                    <a:pt x="1143" y="472"/>
                    <a:pt x="1143" y="472"/>
                  </a:cubicBezTo>
                  <a:cubicBezTo>
                    <a:pt x="1143" y="471"/>
                    <a:pt x="1143" y="471"/>
                    <a:pt x="1143" y="471"/>
                  </a:cubicBezTo>
                  <a:cubicBezTo>
                    <a:pt x="1144" y="471"/>
                    <a:pt x="1144" y="471"/>
                    <a:pt x="1144" y="471"/>
                  </a:cubicBezTo>
                  <a:cubicBezTo>
                    <a:pt x="1144" y="472"/>
                    <a:pt x="1144" y="472"/>
                    <a:pt x="1144" y="472"/>
                  </a:cubicBezTo>
                  <a:cubicBezTo>
                    <a:pt x="1144" y="472"/>
                    <a:pt x="1144" y="472"/>
                    <a:pt x="1144" y="472"/>
                  </a:cubicBezTo>
                  <a:cubicBezTo>
                    <a:pt x="1144" y="472"/>
                    <a:pt x="1144" y="472"/>
                    <a:pt x="1144" y="472"/>
                  </a:cubicBezTo>
                  <a:cubicBezTo>
                    <a:pt x="1144" y="473"/>
                    <a:pt x="1144" y="473"/>
                    <a:pt x="1144" y="473"/>
                  </a:cubicBezTo>
                  <a:cubicBezTo>
                    <a:pt x="1145" y="472"/>
                    <a:pt x="1145" y="472"/>
                    <a:pt x="1145" y="472"/>
                  </a:cubicBezTo>
                  <a:cubicBezTo>
                    <a:pt x="1145" y="472"/>
                    <a:pt x="1145" y="472"/>
                    <a:pt x="1145" y="472"/>
                  </a:cubicBezTo>
                  <a:cubicBezTo>
                    <a:pt x="1145" y="473"/>
                    <a:pt x="1145" y="473"/>
                    <a:pt x="1145" y="473"/>
                  </a:cubicBezTo>
                  <a:cubicBezTo>
                    <a:pt x="1145" y="473"/>
                    <a:pt x="1145" y="473"/>
                    <a:pt x="1145" y="473"/>
                  </a:cubicBezTo>
                  <a:cubicBezTo>
                    <a:pt x="1145" y="473"/>
                    <a:pt x="1145" y="473"/>
                    <a:pt x="1145" y="473"/>
                  </a:cubicBezTo>
                  <a:cubicBezTo>
                    <a:pt x="1145" y="473"/>
                    <a:pt x="1145" y="473"/>
                    <a:pt x="1145" y="473"/>
                  </a:cubicBezTo>
                  <a:cubicBezTo>
                    <a:pt x="1144" y="473"/>
                    <a:pt x="1144" y="473"/>
                    <a:pt x="1144" y="473"/>
                  </a:cubicBezTo>
                  <a:cubicBezTo>
                    <a:pt x="1145" y="474"/>
                    <a:pt x="1145" y="474"/>
                    <a:pt x="1145" y="474"/>
                  </a:cubicBezTo>
                  <a:cubicBezTo>
                    <a:pt x="1145" y="474"/>
                    <a:pt x="1145" y="474"/>
                    <a:pt x="1145" y="474"/>
                  </a:cubicBezTo>
                  <a:cubicBezTo>
                    <a:pt x="1146" y="474"/>
                    <a:pt x="1146" y="474"/>
                    <a:pt x="1146" y="474"/>
                  </a:cubicBezTo>
                  <a:cubicBezTo>
                    <a:pt x="1146" y="474"/>
                    <a:pt x="1146" y="474"/>
                    <a:pt x="1146" y="474"/>
                  </a:cubicBezTo>
                  <a:cubicBezTo>
                    <a:pt x="1146" y="475"/>
                    <a:pt x="1146" y="475"/>
                    <a:pt x="1146" y="475"/>
                  </a:cubicBezTo>
                  <a:cubicBezTo>
                    <a:pt x="1147" y="475"/>
                    <a:pt x="1147" y="475"/>
                    <a:pt x="1147" y="475"/>
                  </a:cubicBezTo>
                  <a:cubicBezTo>
                    <a:pt x="1147" y="475"/>
                    <a:pt x="1147" y="475"/>
                    <a:pt x="1147" y="475"/>
                  </a:cubicBezTo>
                  <a:cubicBezTo>
                    <a:pt x="1148" y="475"/>
                    <a:pt x="1148" y="475"/>
                    <a:pt x="1148" y="475"/>
                  </a:cubicBezTo>
                  <a:cubicBezTo>
                    <a:pt x="1148" y="476"/>
                    <a:pt x="1148" y="476"/>
                    <a:pt x="1148" y="476"/>
                  </a:cubicBezTo>
                  <a:cubicBezTo>
                    <a:pt x="1148" y="476"/>
                    <a:pt x="1148" y="476"/>
                    <a:pt x="1148" y="476"/>
                  </a:cubicBezTo>
                  <a:cubicBezTo>
                    <a:pt x="1148" y="476"/>
                    <a:pt x="1148" y="476"/>
                    <a:pt x="1148" y="476"/>
                  </a:cubicBezTo>
                  <a:cubicBezTo>
                    <a:pt x="1149" y="476"/>
                    <a:pt x="1149" y="476"/>
                    <a:pt x="1149" y="476"/>
                  </a:cubicBezTo>
                  <a:cubicBezTo>
                    <a:pt x="1148" y="476"/>
                    <a:pt x="1148" y="476"/>
                    <a:pt x="1148" y="476"/>
                  </a:cubicBezTo>
                  <a:cubicBezTo>
                    <a:pt x="1148" y="476"/>
                    <a:pt x="1148" y="476"/>
                    <a:pt x="1148" y="476"/>
                  </a:cubicBezTo>
                  <a:cubicBezTo>
                    <a:pt x="1148" y="477"/>
                    <a:pt x="1148" y="477"/>
                    <a:pt x="1148" y="477"/>
                  </a:cubicBezTo>
                  <a:cubicBezTo>
                    <a:pt x="1148" y="477"/>
                    <a:pt x="1148" y="477"/>
                    <a:pt x="1148" y="477"/>
                  </a:cubicBezTo>
                  <a:cubicBezTo>
                    <a:pt x="1149" y="477"/>
                    <a:pt x="1149" y="477"/>
                    <a:pt x="1149" y="477"/>
                  </a:cubicBezTo>
                  <a:cubicBezTo>
                    <a:pt x="1149" y="477"/>
                    <a:pt x="1149" y="477"/>
                    <a:pt x="1149" y="477"/>
                  </a:cubicBezTo>
                  <a:cubicBezTo>
                    <a:pt x="1149" y="477"/>
                    <a:pt x="1149" y="477"/>
                    <a:pt x="1149" y="477"/>
                  </a:cubicBezTo>
                  <a:cubicBezTo>
                    <a:pt x="1149" y="477"/>
                    <a:pt x="1149" y="477"/>
                    <a:pt x="1149" y="477"/>
                  </a:cubicBezTo>
                  <a:cubicBezTo>
                    <a:pt x="1149" y="477"/>
                    <a:pt x="1149" y="477"/>
                    <a:pt x="1149" y="477"/>
                  </a:cubicBezTo>
                  <a:cubicBezTo>
                    <a:pt x="1150" y="477"/>
                    <a:pt x="1150" y="477"/>
                    <a:pt x="1150" y="477"/>
                  </a:cubicBezTo>
                  <a:cubicBezTo>
                    <a:pt x="1150" y="477"/>
                    <a:pt x="1150" y="477"/>
                    <a:pt x="1150" y="477"/>
                  </a:cubicBezTo>
                  <a:cubicBezTo>
                    <a:pt x="1150" y="477"/>
                    <a:pt x="1150" y="477"/>
                    <a:pt x="1150" y="477"/>
                  </a:cubicBezTo>
                  <a:cubicBezTo>
                    <a:pt x="1150" y="477"/>
                    <a:pt x="1150" y="477"/>
                    <a:pt x="1150" y="477"/>
                  </a:cubicBezTo>
                  <a:cubicBezTo>
                    <a:pt x="1150" y="477"/>
                    <a:pt x="1150" y="477"/>
                    <a:pt x="1150" y="477"/>
                  </a:cubicBezTo>
                  <a:cubicBezTo>
                    <a:pt x="1150" y="478"/>
                    <a:pt x="1150" y="478"/>
                    <a:pt x="1150" y="478"/>
                  </a:cubicBezTo>
                  <a:cubicBezTo>
                    <a:pt x="1151" y="478"/>
                    <a:pt x="1151" y="478"/>
                    <a:pt x="1151" y="478"/>
                  </a:cubicBezTo>
                  <a:cubicBezTo>
                    <a:pt x="1151" y="478"/>
                    <a:pt x="1151" y="478"/>
                    <a:pt x="1151" y="478"/>
                  </a:cubicBezTo>
                  <a:cubicBezTo>
                    <a:pt x="1152" y="479"/>
                    <a:pt x="1152" y="479"/>
                    <a:pt x="1152" y="479"/>
                  </a:cubicBezTo>
                  <a:cubicBezTo>
                    <a:pt x="1152" y="480"/>
                    <a:pt x="1152" y="480"/>
                    <a:pt x="1152" y="480"/>
                  </a:cubicBezTo>
                  <a:cubicBezTo>
                    <a:pt x="1152" y="480"/>
                    <a:pt x="1152" y="480"/>
                    <a:pt x="1152" y="480"/>
                  </a:cubicBezTo>
                  <a:cubicBezTo>
                    <a:pt x="1152" y="480"/>
                    <a:pt x="1152" y="480"/>
                    <a:pt x="1152" y="480"/>
                  </a:cubicBezTo>
                  <a:cubicBezTo>
                    <a:pt x="1153" y="479"/>
                    <a:pt x="1153" y="479"/>
                    <a:pt x="1153" y="479"/>
                  </a:cubicBezTo>
                  <a:cubicBezTo>
                    <a:pt x="1153" y="479"/>
                    <a:pt x="1153" y="479"/>
                    <a:pt x="1153" y="479"/>
                  </a:cubicBezTo>
                  <a:cubicBezTo>
                    <a:pt x="1153" y="480"/>
                    <a:pt x="1153" y="480"/>
                    <a:pt x="1153" y="480"/>
                  </a:cubicBezTo>
                  <a:cubicBezTo>
                    <a:pt x="1153" y="480"/>
                    <a:pt x="1153" y="480"/>
                    <a:pt x="1153" y="480"/>
                  </a:cubicBezTo>
                  <a:cubicBezTo>
                    <a:pt x="1154" y="480"/>
                    <a:pt x="1154" y="480"/>
                    <a:pt x="1154" y="480"/>
                  </a:cubicBezTo>
                  <a:cubicBezTo>
                    <a:pt x="1154" y="480"/>
                    <a:pt x="1154" y="480"/>
                    <a:pt x="1154" y="480"/>
                  </a:cubicBezTo>
                  <a:cubicBezTo>
                    <a:pt x="1154" y="480"/>
                    <a:pt x="1154" y="480"/>
                    <a:pt x="1154" y="480"/>
                  </a:cubicBezTo>
                  <a:cubicBezTo>
                    <a:pt x="1154" y="480"/>
                    <a:pt x="1154" y="480"/>
                    <a:pt x="1154" y="480"/>
                  </a:cubicBezTo>
                  <a:cubicBezTo>
                    <a:pt x="1154" y="480"/>
                    <a:pt x="1154" y="480"/>
                    <a:pt x="1154" y="480"/>
                  </a:cubicBezTo>
                  <a:cubicBezTo>
                    <a:pt x="1155" y="480"/>
                    <a:pt x="1155" y="480"/>
                    <a:pt x="1155" y="480"/>
                  </a:cubicBezTo>
                  <a:cubicBezTo>
                    <a:pt x="1155" y="480"/>
                    <a:pt x="1155" y="480"/>
                    <a:pt x="1155" y="480"/>
                  </a:cubicBezTo>
                  <a:cubicBezTo>
                    <a:pt x="1155" y="479"/>
                    <a:pt x="1155" y="479"/>
                    <a:pt x="1155" y="479"/>
                  </a:cubicBezTo>
                  <a:cubicBezTo>
                    <a:pt x="1155" y="480"/>
                    <a:pt x="1155" y="480"/>
                    <a:pt x="1155" y="480"/>
                  </a:cubicBezTo>
                  <a:cubicBezTo>
                    <a:pt x="1155" y="480"/>
                    <a:pt x="1155" y="480"/>
                    <a:pt x="1155" y="480"/>
                  </a:cubicBezTo>
                  <a:cubicBezTo>
                    <a:pt x="1156" y="480"/>
                    <a:pt x="1156" y="480"/>
                    <a:pt x="1156" y="480"/>
                  </a:cubicBezTo>
                  <a:cubicBezTo>
                    <a:pt x="1156" y="480"/>
                    <a:pt x="1156" y="480"/>
                    <a:pt x="1156" y="480"/>
                  </a:cubicBezTo>
                  <a:cubicBezTo>
                    <a:pt x="1156" y="480"/>
                    <a:pt x="1156" y="480"/>
                    <a:pt x="1156" y="480"/>
                  </a:cubicBezTo>
                  <a:cubicBezTo>
                    <a:pt x="1156" y="481"/>
                    <a:pt x="1156" y="481"/>
                    <a:pt x="1156" y="481"/>
                  </a:cubicBezTo>
                  <a:cubicBezTo>
                    <a:pt x="1156" y="481"/>
                    <a:pt x="1156" y="481"/>
                    <a:pt x="1156" y="481"/>
                  </a:cubicBezTo>
                  <a:cubicBezTo>
                    <a:pt x="1156" y="481"/>
                    <a:pt x="1156" y="481"/>
                    <a:pt x="1156" y="481"/>
                  </a:cubicBezTo>
                  <a:cubicBezTo>
                    <a:pt x="1156" y="482"/>
                    <a:pt x="1156" y="482"/>
                    <a:pt x="1156" y="482"/>
                  </a:cubicBezTo>
                  <a:cubicBezTo>
                    <a:pt x="1156" y="482"/>
                    <a:pt x="1156" y="482"/>
                    <a:pt x="1156" y="482"/>
                  </a:cubicBezTo>
                  <a:cubicBezTo>
                    <a:pt x="1157" y="482"/>
                    <a:pt x="1157" y="482"/>
                    <a:pt x="1157" y="482"/>
                  </a:cubicBezTo>
                  <a:cubicBezTo>
                    <a:pt x="1157" y="482"/>
                    <a:pt x="1157" y="482"/>
                    <a:pt x="1157" y="482"/>
                  </a:cubicBezTo>
                  <a:cubicBezTo>
                    <a:pt x="1158" y="482"/>
                    <a:pt x="1158" y="482"/>
                    <a:pt x="1158" y="482"/>
                  </a:cubicBezTo>
                  <a:cubicBezTo>
                    <a:pt x="1159" y="482"/>
                    <a:pt x="1159" y="482"/>
                    <a:pt x="1159" y="482"/>
                  </a:cubicBezTo>
                  <a:cubicBezTo>
                    <a:pt x="1159" y="482"/>
                    <a:pt x="1159" y="482"/>
                    <a:pt x="1159" y="482"/>
                  </a:cubicBezTo>
                  <a:cubicBezTo>
                    <a:pt x="1158" y="481"/>
                    <a:pt x="1158" y="481"/>
                    <a:pt x="1158" y="481"/>
                  </a:cubicBezTo>
                  <a:cubicBezTo>
                    <a:pt x="1158" y="481"/>
                    <a:pt x="1158" y="481"/>
                    <a:pt x="1158" y="481"/>
                  </a:cubicBezTo>
                  <a:cubicBezTo>
                    <a:pt x="1159" y="481"/>
                    <a:pt x="1159" y="481"/>
                    <a:pt x="1159" y="481"/>
                  </a:cubicBezTo>
                  <a:cubicBezTo>
                    <a:pt x="1159" y="482"/>
                    <a:pt x="1159" y="482"/>
                    <a:pt x="1159" y="482"/>
                  </a:cubicBezTo>
                  <a:cubicBezTo>
                    <a:pt x="1159" y="482"/>
                    <a:pt x="1159" y="482"/>
                    <a:pt x="1159" y="482"/>
                  </a:cubicBezTo>
                  <a:cubicBezTo>
                    <a:pt x="1160" y="482"/>
                    <a:pt x="1160" y="482"/>
                    <a:pt x="1160" y="482"/>
                  </a:cubicBezTo>
                  <a:cubicBezTo>
                    <a:pt x="1160" y="482"/>
                    <a:pt x="1160" y="482"/>
                    <a:pt x="1160" y="482"/>
                  </a:cubicBezTo>
                  <a:cubicBezTo>
                    <a:pt x="1161" y="482"/>
                    <a:pt x="1161" y="482"/>
                    <a:pt x="1161" y="482"/>
                  </a:cubicBezTo>
                  <a:cubicBezTo>
                    <a:pt x="1161" y="482"/>
                    <a:pt x="1161" y="482"/>
                    <a:pt x="1161" y="482"/>
                  </a:cubicBezTo>
                  <a:cubicBezTo>
                    <a:pt x="1161" y="482"/>
                    <a:pt x="1161" y="482"/>
                    <a:pt x="1161" y="482"/>
                  </a:cubicBezTo>
                  <a:cubicBezTo>
                    <a:pt x="1161" y="482"/>
                    <a:pt x="1161" y="482"/>
                    <a:pt x="1161" y="482"/>
                  </a:cubicBezTo>
                  <a:cubicBezTo>
                    <a:pt x="1161" y="481"/>
                    <a:pt x="1161" y="481"/>
                    <a:pt x="1161" y="481"/>
                  </a:cubicBezTo>
                  <a:cubicBezTo>
                    <a:pt x="1161" y="481"/>
                    <a:pt x="1161" y="481"/>
                    <a:pt x="1161" y="481"/>
                  </a:cubicBezTo>
                  <a:cubicBezTo>
                    <a:pt x="1161" y="481"/>
                    <a:pt x="1161" y="481"/>
                    <a:pt x="1161" y="481"/>
                  </a:cubicBezTo>
                  <a:cubicBezTo>
                    <a:pt x="1161" y="481"/>
                    <a:pt x="1161" y="481"/>
                    <a:pt x="1161" y="481"/>
                  </a:cubicBezTo>
                  <a:cubicBezTo>
                    <a:pt x="1161" y="481"/>
                    <a:pt x="1161" y="481"/>
                    <a:pt x="1161" y="481"/>
                  </a:cubicBezTo>
                  <a:cubicBezTo>
                    <a:pt x="1161" y="481"/>
                    <a:pt x="1161" y="481"/>
                    <a:pt x="1161" y="481"/>
                  </a:cubicBezTo>
                  <a:cubicBezTo>
                    <a:pt x="1161" y="481"/>
                    <a:pt x="1161" y="481"/>
                    <a:pt x="1161" y="481"/>
                  </a:cubicBezTo>
                  <a:cubicBezTo>
                    <a:pt x="1162" y="481"/>
                    <a:pt x="1162" y="481"/>
                    <a:pt x="1162" y="481"/>
                  </a:cubicBezTo>
                  <a:cubicBezTo>
                    <a:pt x="1162" y="480"/>
                    <a:pt x="1162" y="480"/>
                    <a:pt x="1162" y="480"/>
                  </a:cubicBezTo>
                  <a:cubicBezTo>
                    <a:pt x="1162" y="480"/>
                    <a:pt x="1162" y="480"/>
                    <a:pt x="1162" y="480"/>
                  </a:cubicBezTo>
                  <a:cubicBezTo>
                    <a:pt x="1162" y="480"/>
                    <a:pt x="1162" y="480"/>
                    <a:pt x="1162" y="480"/>
                  </a:cubicBezTo>
                  <a:cubicBezTo>
                    <a:pt x="1161" y="480"/>
                    <a:pt x="1161" y="480"/>
                    <a:pt x="1161" y="480"/>
                  </a:cubicBezTo>
                  <a:cubicBezTo>
                    <a:pt x="1161" y="479"/>
                    <a:pt x="1161" y="479"/>
                    <a:pt x="1161" y="479"/>
                  </a:cubicBezTo>
                  <a:cubicBezTo>
                    <a:pt x="1161" y="479"/>
                    <a:pt x="1161" y="479"/>
                    <a:pt x="1161" y="479"/>
                  </a:cubicBezTo>
                  <a:cubicBezTo>
                    <a:pt x="1162" y="479"/>
                    <a:pt x="1162" y="479"/>
                    <a:pt x="1162" y="479"/>
                  </a:cubicBezTo>
                  <a:cubicBezTo>
                    <a:pt x="1162" y="479"/>
                    <a:pt x="1162" y="479"/>
                    <a:pt x="1162" y="479"/>
                  </a:cubicBezTo>
                  <a:cubicBezTo>
                    <a:pt x="1161" y="479"/>
                    <a:pt x="1161" y="479"/>
                    <a:pt x="1161" y="479"/>
                  </a:cubicBezTo>
                  <a:cubicBezTo>
                    <a:pt x="1161" y="479"/>
                    <a:pt x="1161" y="479"/>
                    <a:pt x="1161" y="479"/>
                  </a:cubicBezTo>
                  <a:cubicBezTo>
                    <a:pt x="1161" y="478"/>
                    <a:pt x="1161" y="478"/>
                    <a:pt x="1161" y="478"/>
                  </a:cubicBezTo>
                  <a:cubicBezTo>
                    <a:pt x="1161" y="478"/>
                    <a:pt x="1161" y="478"/>
                    <a:pt x="1161" y="478"/>
                  </a:cubicBezTo>
                  <a:cubicBezTo>
                    <a:pt x="1161" y="478"/>
                    <a:pt x="1161" y="478"/>
                    <a:pt x="1161" y="478"/>
                  </a:cubicBezTo>
                  <a:cubicBezTo>
                    <a:pt x="1161" y="477"/>
                    <a:pt x="1161" y="477"/>
                    <a:pt x="1161" y="477"/>
                  </a:cubicBezTo>
                  <a:cubicBezTo>
                    <a:pt x="1161" y="477"/>
                    <a:pt x="1161" y="477"/>
                    <a:pt x="1161" y="477"/>
                  </a:cubicBezTo>
                  <a:cubicBezTo>
                    <a:pt x="1162" y="476"/>
                    <a:pt x="1162" y="476"/>
                    <a:pt x="1162" y="476"/>
                  </a:cubicBezTo>
                  <a:cubicBezTo>
                    <a:pt x="1162" y="476"/>
                    <a:pt x="1162" y="476"/>
                    <a:pt x="1162" y="476"/>
                  </a:cubicBezTo>
                  <a:cubicBezTo>
                    <a:pt x="1162" y="476"/>
                    <a:pt x="1162" y="476"/>
                    <a:pt x="1162" y="476"/>
                  </a:cubicBezTo>
                  <a:cubicBezTo>
                    <a:pt x="1162" y="476"/>
                    <a:pt x="1162" y="476"/>
                    <a:pt x="1162" y="476"/>
                  </a:cubicBezTo>
                  <a:cubicBezTo>
                    <a:pt x="1163" y="476"/>
                    <a:pt x="1163" y="476"/>
                    <a:pt x="1163" y="476"/>
                  </a:cubicBezTo>
                  <a:cubicBezTo>
                    <a:pt x="1163" y="477"/>
                    <a:pt x="1163" y="477"/>
                    <a:pt x="1163" y="477"/>
                  </a:cubicBezTo>
                  <a:cubicBezTo>
                    <a:pt x="1163" y="476"/>
                    <a:pt x="1163" y="476"/>
                    <a:pt x="1163" y="476"/>
                  </a:cubicBezTo>
                  <a:cubicBezTo>
                    <a:pt x="1163" y="476"/>
                    <a:pt x="1163" y="476"/>
                    <a:pt x="1163" y="476"/>
                  </a:cubicBezTo>
                  <a:cubicBezTo>
                    <a:pt x="1163" y="476"/>
                    <a:pt x="1163" y="476"/>
                    <a:pt x="1163" y="476"/>
                  </a:cubicBezTo>
                  <a:cubicBezTo>
                    <a:pt x="1164" y="476"/>
                    <a:pt x="1164" y="476"/>
                    <a:pt x="1164" y="476"/>
                  </a:cubicBezTo>
                  <a:cubicBezTo>
                    <a:pt x="1164" y="476"/>
                    <a:pt x="1164" y="476"/>
                    <a:pt x="1164" y="476"/>
                  </a:cubicBezTo>
                  <a:cubicBezTo>
                    <a:pt x="1164" y="476"/>
                    <a:pt x="1164" y="476"/>
                    <a:pt x="1164" y="476"/>
                  </a:cubicBezTo>
                  <a:cubicBezTo>
                    <a:pt x="1164" y="475"/>
                    <a:pt x="1164" y="475"/>
                    <a:pt x="1164" y="475"/>
                  </a:cubicBezTo>
                  <a:cubicBezTo>
                    <a:pt x="1165" y="476"/>
                    <a:pt x="1165" y="476"/>
                    <a:pt x="1165" y="476"/>
                  </a:cubicBezTo>
                  <a:cubicBezTo>
                    <a:pt x="1166" y="475"/>
                    <a:pt x="1166" y="475"/>
                    <a:pt x="1166" y="475"/>
                  </a:cubicBezTo>
                  <a:cubicBezTo>
                    <a:pt x="1166" y="475"/>
                    <a:pt x="1166" y="475"/>
                    <a:pt x="1166" y="475"/>
                  </a:cubicBezTo>
                  <a:cubicBezTo>
                    <a:pt x="1166" y="475"/>
                    <a:pt x="1166" y="475"/>
                    <a:pt x="1166" y="475"/>
                  </a:cubicBezTo>
                  <a:cubicBezTo>
                    <a:pt x="1166" y="475"/>
                    <a:pt x="1166" y="475"/>
                    <a:pt x="1166" y="475"/>
                  </a:cubicBezTo>
                  <a:cubicBezTo>
                    <a:pt x="1166" y="475"/>
                    <a:pt x="1166" y="475"/>
                    <a:pt x="1166" y="475"/>
                  </a:cubicBezTo>
                  <a:cubicBezTo>
                    <a:pt x="1166" y="474"/>
                    <a:pt x="1166" y="474"/>
                    <a:pt x="1166" y="474"/>
                  </a:cubicBezTo>
                  <a:cubicBezTo>
                    <a:pt x="1165" y="474"/>
                    <a:pt x="1165" y="474"/>
                    <a:pt x="1165" y="474"/>
                  </a:cubicBezTo>
                  <a:cubicBezTo>
                    <a:pt x="1165" y="474"/>
                    <a:pt x="1165" y="474"/>
                    <a:pt x="1165" y="474"/>
                  </a:cubicBezTo>
                  <a:cubicBezTo>
                    <a:pt x="1166" y="474"/>
                    <a:pt x="1166" y="474"/>
                    <a:pt x="1166" y="474"/>
                  </a:cubicBezTo>
                  <a:cubicBezTo>
                    <a:pt x="1166" y="474"/>
                    <a:pt x="1166" y="474"/>
                    <a:pt x="1166" y="474"/>
                  </a:cubicBezTo>
                  <a:cubicBezTo>
                    <a:pt x="1166" y="474"/>
                    <a:pt x="1166" y="474"/>
                    <a:pt x="1166" y="474"/>
                  </a:cubicBezTo>
                  <a:cubicBezTo>
                    <a:pt x="1167" y="474"/>
                    <a:pt x="1167" y="474"/>
                    <a:pt x="1167" y="474"/>
                  </a:cubicBezTo>
                  <a:cubicBezTo>
                    <a:pt x="1168" y="474"/>
                    <a:pt x="1168" y="474"/>
                    <a:pt x="1168" y="474"/>
                  </a:cubicBezTo>
                  <a:cubicBezTo>
                    <a:pt x="1169" y="473"/>
                    <a:pt x="1169" y="473"/>
                    <a:pt x="1169" y="473"/>
                  </a:cubicBezTo>
                  <a:cubicBezTo>
                    <a:pt x="1169" y="474"/>
                    <a:pt x="1169" y="474"/>
                    <a:pt x="1169" y="474"/>
                  </a:cubicBezTo>
                  <a:cubicBezTo>
                    <a:pt x="1169" y="473"/>
                    <a:pt x="1169" y="473"/>
                    <a:pt x="1169" y="473"/>
                  </a:cubicBezTo>
                  <a:cubicBezTo>
                    <a:pt x="1170" y="473"/>
                    <a:pt x="1170" y="473"/>
                    <a:pt x="1170" y="473"/>
                  </a:cubicBezTo>
                  <a:cubicBezTo>
                    <a:pt x="1170" y="473"/>
                    <a:pt x="1170" y="473"/>
                    <a:pt x="1170" y="473"/>
                  </a:cubicBezTo>
                  <a:cubicBezTo>
                    <a:pt x="1170" y="474"/>
                    <a:pt x="1170" y="474"/>
                    <a:pt x="1170" y="474"/>
                  </a:cubicBezTo>
                  <a:cubicBezTo>
                    <a:pt x="1171" y="473"/>
                    <a:pt x="1171" y="473"/>
                    <a:pt x="1171" y="473"/>
                  </a:cubicBezTo>
                  <a:cubicBezTo>
                    <a:pt x="1171" y="473"/>
                    <a:pt x="1171" y="473"/>
                    <a:pt x="1171" y="473"/>
                  </a:cubicBezTo>
                  <a:cubicBezTo>
                    <a:pt x="1172" y="473"/>
                    <a:pt x="1172" y="473"/>
                    <a:pt x="1172" y="473"/>
                  </a:cubicBezTo>
                  <a:cubicBezTo>
                    <a:pt x="1172" y="473"/>
                    <a:pt x="1172" y="473"/>
                    <a:pt x="1172" y="473"/>
                  </a:cubicBezTo>
                  <a:cubicBezTo>
                    <a:pt x="1172" y="473"/>
                    <a:pt x="1172" y="473"/>
                    <a:pt x="1172" y="473"/>
                  </a:cubicBezTo>
                  <a:cubicBezTo>
                    <a:pt x="1173" y="473"/>
                    <a:pt x="1173" y="473"/>
                    <a:pt x="1173" y="473"/>
                  </a:cubicBezTo>
                  <a:cubicBezTo>
                    <a:pt x="1173" y="474"/>
                    <a:pt x="1173" y="474"/>
                    <a:pt x="1173" y="474"/>
                  </a:cubicBezTo>
                  <a:cubicBezTo>
                    <a:pt x="1173" y="474"/>
                    <a:pt x="1173" y="474"/>
                    <a:pt x="1173" y="474"/>
                  </a:cubicBezTo>
                  <a:cubicBezTo>
                    <a:pt x="1173" y="475"/>
                    <a:pt x="1173" y="475"/>
                    <a:pt x="1173" y="475"/>
                  </a:cubicBezTo>
                  <a:cubicBezTo>
                    <a:pt x="1173" y="477"/>
                    <a:pt x="1173" y="477"/>
                    <a:pt x="1173" y="477"/>
                  </a:cubicBezTo>
                  <a:cubicBezTo>
                    <a:pt x="1173" y="479"/>
                    <a:pt x="1173" y="479"/>
                    <a:pt x="1173" y="479"/>
                  </a:cubicBezTo>
                  <a:cubicBezTo>
                    <a:pt x="1173" y="483"/>
                    <a:pt x="1173" y="483"/>
                    <a:pt x="1173" y="483"/>
                  </a:cubicBezTo>
                  <a:cubicBezTo>
                    <a:pt x="1173" y="485"/>
                    <a:pt x="1173" y="485"/>
                    <a:pt x="1173" y="485"/>
                  </a:cubicBezTo>
                  <a:cubicBezTo>
                    <a:pt x="1173" y="487"/>
                    <a:pt x="1173" y="487"/>
                    <a:pt x="1173" y="487"/>
                  </a:cubicBezTo>
                  <a:cubicBezTo>
                    <a:pt x="1173" y="489"/>
                    <a:pt x="1173" y="489"/>
                    <a:pt x="1173" y="489"/>
                  </a:cubicBezTo>
                  <a:cubicBezTo>
                    <a:pt x="1172" y="491"/>
                    <a:pt x="1172" y="491"/>
                    <a:pt x="1172" y="491"/>
                  </a:cubicBezTo>
                  <a:cubicBezTo>
                    <a:pt x="1171" y="494"/>
                    <a:pt x="1171" y="494"/>
                    <a:pt x="1171" y="494"/>
                  </a:cubicBezTo>
                  <a:cubicBezTo>
                    <a:pt x="1169" y="499"/>
                    <a:pt x="1169" y="499"/>
                    <a:pt x="1169" y="499"/>
                  </a:cubicBezTo>
                  <a:cubicBezTo>
                    <a:pt x="1169" y="500"/>
                    <a:pt x="1169" y="500"/>
                    <a:pt x="1169" y="500"/>
                  </a:cubicBezTo>
                  <a:cubicBezTo>
                    <a:pt x="1167" y="503"/>
                    <a:pt x="1167" y="503"/>
                    <a:pt x="1167" y="503"/>
                  </a:cubicBezTo>
                  <a:cubicBezTo>
                    <a:pt x="1166" y="505"/>
                    <a:pt x="1166" y="505"/>
                    <a:pt x="1166" y="505"/>
                  </a:cubicBezTo>
                  <a:cubicBezTo>
                    <a:pt x="1165" y="509"/>
                    <a:pt x="1165" y="509"/>
                    <a:pt x="1165" y="509"/>
                  </a:cubicBezTo>
                  <a:cubicBezTo>
                    <a:pt x="1163" y="512"/>
                    <a:pt x="1163" y="512"/>
                    <a:pt x="1163" y="512"/>
                  </a:cubicBezTo>
                  <a:cubicBezTo>
                    <a:pt x="1161" y="517"/>
                    <a:pt x="1161" y="517"/>
                    <a:pt x="1161" y="517"/>
                  </a:cubicBezTo>
                  <a:cubicBezTo>
                    <a:pt x="1160" y="520"/>
                    <a:pt x="1160" y="520"/>
                    <a:pt x="1160" y="520"/>
                  </a:cubicBezTo>
                  <a:cubicBezTo>
                    <a:pt x="1159" y="524"/>
                    <a:pt x="1159" y="524"/>
                    <a:pt x="1159" y="524"/>
                  </a:cubicBezTo>
                  <a:cubicBezTo>
                    <a:pt x="1157" y="528"/>
                    <a:pt x="1157" y="528"/>
                    <a:pt x="1157" y="528"/>
                  </a:cubicBezTo>
                  <a:cubicBezTo>
                    <a:pt x="1155" y="535"/>
                    <a:pt x="1155" y="535"/>
                    <a:pt x="1155" y="535"/>
                  </a:cubicBezTo>
                  <a:cubicBezTo>
                    <a:pt x="1154" y="532"/>
                    <a:pt x="1154" y="532"/>
                    <a:pt x="1154" y="532"/>
                  </a:cubicBezTo>
                  <a:cubicBezTo>
                    <a:pt x="1155" y="530"/>
                    <a:pt x="1155" y="530"/>
                    <a:pt x="1155" y="530"/>
                  </a:cubicBezTo>
                  <a:cubicBezTo>
                    <a:pt x="1156" y="530"/>
                    <a:pt x="1156" y="530"/>
                    <a:pt x="1156" y="530"/>
                  </a:cubicBezTo>
                  <a:cubicBezTo>
                    <a:pt x="1156" y="529"/>
                    <a:pt x="1156" y="529"/>
                    <a:pt x="1156" y="529"/>
                  </a:cubicBezTo>
                  <a:cubicBezTo>
                    <a:pt x="1156" y="528"/>
                    <a:pt x="1156" y="528"/>
                    <a:pt x="1156" y="528"/>
                  </a:cubicBezTo>
                  <a:cubicBezTo>
                    <a:pt x="1157" y="527"/>
                    <a:pt x="1157" y="527"/>
                    <a:pt x="1157" y="527"/>
                  </a:cubicBezTo>
                  <a:cubicBezTo>
                    <a:pt x="1157" y="526"/>
                    <a:pt x="1157" y="526"/>
                    <a:pt x="1157" y="526"/>
                  </a:cubicBezTo>
                  <a:cubicBezTo>
                    <a:pt x="1157" y="525"/>
                    <a:pt x="1157" y="525"/>
                    <a:pt x="1157" y="525"/>
                  </a:cubicBezTo>
                  <a:cubicBezTo>
                    <a:pt x="1157" y="525"/>
                    <a:pt x="1157" y="525"/>
                    <a:pt x="1157" y="525"/>
                  </a:cubicBezTo>
                  <a:cubicBezTo>
                    <a:pt x="1158" y="523"/>
                    <a:pt x="1158" y="523"/>
                    <a:pt x="1158" y="523"/>
                  </a:cubicBezTo>
                  <a:cubicBezTo>
                    <a:pt x="1158" y="522"/>
                    <a:pt x="1158" y="522"/>
                    <a:pt x="1158" y="522"/>
                  </a:cubicBezTo>
                  <a:cubicBezTo>
                    <a:pt x="1158" y="521"/>
                    <a:pt x="1158" y="521"/>
                    <a:pt x="1158" y="521"/>
                  </a:cubicBezTo>
                  <a:cubicBezTo>
                    <a:pt x="1159" y="519"/>
                    <a:pt x="1159" y="519"/>
                    <a:pt x="1159" y="519"/>
                  </a:cubicBezTo>
                  <a:cubicBezTo>
                    <a:pt x="1160" y="518"/>
                    <a:pt x="1160" y="518"/>
                    <a:pt x="1160" y="518"/>
                  </a:cubicBezTo>
                  <a:cubicBezTo>
                    <a:pt x="1160" y="517"/>
                    <a:pt x="1160" y="517"/>
                    <a:pt x="1160" y="517"/>
                  </a:cubicBezTo>
                  <a:cubicBezTo>
                    <a:pt x="1160" y="517"/>
                    <a:pt x="1160" y="517"/>
                    <a:pt x="1160" y="517"/>
                  </a:cubicBezTo>
                  <a:cubicBezTo>
                    <a:pt x="1160" y="517"/>
                    <a:pt x="1160" y="517"/>
                    <a:pt x="1160" y="517"/>
                  </a:cubicBezTo>
                  <a:cubicBezTo>
                    <a:pt x="1160" y="516"/>
                    <a:pt x="1160" y="516"/>
                    <a:pt x="1160" y="516"/>
                  </a:cubicBezTo>
                  <a:cubicBezTo>
                    <a:pt x="1161" y="516"/>
                    <a:pt x="1161" y="516"/>
                    <a:pt x="1161" y="516"/>
                  </a:cubicBezTo>
                  <a:cubicBezTo>
                    <a:pt x="1161" y="515"/>
                    <a:pt x="1161" y="515"/>
                    <a:pt x="1161" y="515"/>
                  </a:cubicBezTo>
                  <a:cubicBezTo>
                    <a:pt x="1161" y="514"/>
                    <a:pt x="1161" y="514"/>
                    <a:pt x="1161" y="514"/>
                  </a:cubicBezTo>
                  <a:cubicBezTo>
                    <a:pt x="1162" y="513"/>
                    <a:pt x="1162" y="513"/>
                    <a:pt x="1162" y="513"/>
                  </a:cubicBezTo>
                  <a:cubicBezTo>
                    <a:pt x="1162" y="513"/>
                    <a:pt x="1162" y="513"/>
                    <a:pt x="1162" y="513"/>
                  </a:cubicBezTo>
                  <a:cubicBezTo>
                    <a:pt x="1162" y="512"/>
                    <a:pt x="1162" y="512"/>
                    <a:pt x="1162" y="512"/>
                  </a:cubicBezTo>
                  <a:cubicBezTo>
                    <a:pt x="1161" y="512"/>
                    <a:pt x="1161" y="512"/>
                    <a:pt x="1161" y="512"/>
                  </a:cubicBezTo>
                  <a:cubicBezTo>
                    <a:pt x="1160" y="513"/>
                    <a:pt x="1160" y="513"/>
                    <a:pt x="1160" y="513"/>
                  </a:cubicBezTo>
                  <a:cubicBezTo>
                    <a:pt x="1160" y="513"/>
                    <a:pt x="1160" y="513"/>
                    <a:pt x="1160" y="513"/>
                  </a:cubicBezTo>
                  <a:cubicBezTo>
                    <a:pt x="1160" y="514"/>
                    <a:pt x="1160" y="514"/>
                    <a:pt x="1160" y="514"/>
                  </a:cubicBezTo>
                  <a:cubicBezTo>
                    <a:pt x="1160" y="514"/>
                    <a:pt x="1160" y="514"/>
                    <a:pt x="1160" y="514"/>
                  </a:cubicBezTo>
                  <a:cubicBezTo>
                    <a:pt x="1160" y="514"/>
                    <a:pt x="1160" y="514"/>
                    <a:pt x="1160" y="514"/>
                  </a:cubicBezTo>
                  <a:cubicBezTo>
                    <a:pt x="1160" y="513"/>
                    <a:pt x="1160" y="513"/>
                    <a:pt x="1160" y="513"/>
                  </a:cubicBezTo>
                  <a:cubicBezTo>
                    <a:pt x="1160" y="512"/>
                    <a:pt x="1160" y="512"/>
                    <a:pt x="1160" y="512"/>
                  </a:cubicBezTo>
                  <a:cubicBezTo>
                    <a:pt x="1160" y="512"/>
                    <a:pt x="1160" y="512"/>
                    <a:pt x="1160" y="512"/>
                  </a:cubicBezTo>
                  <a:cubicBezTo>
                    <a:pt x="1160" y="512"/>
                    <a:pt x="1160" y="512"/>
                    <a:pt x="1160" y="512"/>
                  </a:cubicBezTo>
                  <a:cubicBezTo>
                    <a:pt x="1159" y="512"/>
                    <a:pt x="1159" y="512"/>
                    <a:pt x="1159" y="512"/>
                  </a:cubicBezTo>
                  <a:cubicBezTo>
                    <a:pt x="1159" y="512"/>
                    <a:pt x="1159" y="512"/>
                    <a:pt x="1159" y="512"/>
                  </a:cubicBezTo>
                  <a:cubicBezTo>
                    <a:pt x="1159" y="512"/>
                    <a:pt x="1159" y="512"/>
                    <a:pt x="1159" y="512"/>
                  </a:cubicBezTo>
                  <a:cubicBezTo>
                    <a:pt x="1159" y="512"/>
                    <a:pt x="1159" y="512"/>
                    <a:pt x="1159" y="512"/>
                  </a:cubicBezTo>
                  <a:cubicBezTo>
                    <a:pt x="1158" y="513"/>
                    <a:pt x="1158" y="513"/>
                    <a:pt x="1158" y="513"/>
                  </a:cubicBezTo>
                  <a:cubicBezTo>
                    <a:pt x="1159" y="512"/>
                    <a:pt x="1159" y="512"/>
                    <a:pt x="1159" y="512"/>
                  </a:cubicBezTo>
                  <a:cubicBezTo>
                    <a:pt x="1159" y="511"/>
                    <a:pt x="1159" y="511"/>
                    <a:pt x="1159" y="511"/>
                  </a:cubicBezTo>
                  <a:cubicBezTo>
                    <a:pt x="1160" y="511"/>
                    <a:pt x="1160" y="511"/>
                    <a:pt x="1160" y="511"/>
                  </a:cubicBezTo>
                  <a:cubicBezTo>
                    <a:pt x="1160" y="511"/>
                    <a:pt x="1160" y="511"/>
                    <a:pt x="1160" y="511"/>
                  </a:cubicBezTo>
                  <a:cubicBezTo>
                    <a:pt x="1160" y="511"/>
                    <a:pt x="1160" y="511"/>
                    <a:pt x="1160" y="511"/>
                  </a:cubicBezTo>
                  <a:cubicBezTo>
                    <a:pt x="1160" y="510"/>
                    <a:pt x="1160" y="510"/>
                    <a:pt x="1160" y="510"/>
                  </a:cubicBezTo>
                  <a:cubicBezTo>
                    <a:pt x="1161" y="510"/>
                    <a:pt x="1161" y="510"/>
                    <a:pt x="1161" y="510"/>
                  </a:cubicBezTo>
                  <a:cubicBezTo>
                    <a:pt x="1161" y="510"/>
                    <a:pt x="1161" y="510"/>
                    <a:pt x="1161" y="510"/>
                  </a:cubicBezTo>
                  <a:cubicBezTo>
                    <a:pt x="1160" y="510"/>
                    <a:pt x="1160" y="510"/>
                    <a:pt x="1160" y="510"/>
                  </a:cubicBezTo>
                  <a:cubicBezTo>
                    <a:pt x="1160" y="509"/>
                    <a:pt x="1160" y="509"/>
                    <a:pt x="1160" y="509"/>
                  </a:cubicBezTo>
                  <a:cubicBezTo>
                    <a:pt x="1160" y="509"/>
                    <a:pt x="1160" y="509"/>
                    <a:pt x="1160" y="509"/>
                  </a:cubicBezTo>
                  <a:cubicBezTo>
                    <a:pt x="1159" y="509"/>
                    <a:pt x="1159" y="509"/>
                    <a:pt x="1159" y="509"/>
                  </a:cubicBezTo>
                  <a:cubicBezTo>
                    <a:pt x="1159" y="509"/>
                    <a:pt x="1159" y="509"/>
                    <a:pt x="1159" y="509"/>
                  </a:cubicBezTo>
                  <a:cubicBezTo>
                    <a:pt x="1159" y="509"/>
                    <a:pt x="1159" y="509"/>
                    <a:pt x="1159" y="509"/>
                  </a:cubicBezTo>
                  <a:cubicBezTo>
                    <a:pt x="1158" y="509"/>
                    <a:pt x="1158" y="509"/>
                    <a:pt x="1158" y="509"/>
                  </a:cubicBezTo>
                  <a:cubicBezTo>
                    <a:pt x="1157" y="508"/>
                    <a:pt x="1157" y="508"/>
                    <a:pt x="1157" y="508"/>
                  </a:cubicBezTo>
                  <a:cubicBezTo>
                    <a:pt x="1157" y="508"/>
                    <a:pt x="1157" y="508"/>
                    <a:pt x="1157" y="508"/>
                  </a:cubicBezTo>
                  <a:cubicBezTo>
                    <a:pt x="1157" y="507"/>
                    <a:pt x="1157" y="507"/>
                    <a:pt x="1157" y="507"/>
                  </a:cubicBezTo>
                  <a:cubicBezTo>
                    <a:pt x="1157" y="507"/>
                    <a:pt x="1157" y="507"/>
                    <a:pt x="1157" y="507"/>
                  </a:cubicBezTo>
                  <a:cubicBezTo>
                    <a:pt x="1157" y="507"/>
                    <a:pt x="1157" y="507"/>
                    <a:pt x="1157" y="507"/>
                  </a:cubicBezTo>
                  <a:cubicBezTo>
                    <a:pt x="1157" y="507"/>
                    <a:pt x="1157" y="507"/>
                    <a:pt x="1157" y="507"/>
                  </a:cubicBezTo>
                  <a:cubicBezTo>
                    <a:pt x="1157" y="507"/>
                    <a:pt x="1157" y="507"/>
                    <a:pt x="1157" y="507"/>
                  </a:cubicBezTo>
                  <a:cubicBezTo>
                    <a:pt x="1157" y="508"/>
                    <a:pt x="1157" y="508"/>
                    <a:pt x="1157" y="508"/>
                  </a:cubicBezTo>
                  <a:cubicBezTo>
                    <a:pt x="1157" y="508"/>
                    <a:pt x="1157" y="508"/>
                    <a:pt x="1157" y="508"/>
                  </a:cubicBezTo>
                  <a:cubicBezTo>
                    <a:pt x="1157" y="508"/>
                    <a:pt x="1157" y="508"/>
                    <a:pt x="1157" y="508"/>
                  </a:cubicBezTo>
                  <a:cubicBezTo>
                    <a:pt x="1157" y="508"/>
                    <a:pt x="1157" y="508"/>
                    <a:pt x="1157" y="508"/>
                  </a:cubicBezTo>
                  <a:cubicBezTo>
                    <a:pt x="1157" y="508"/>
                    <a:pt x="1157" y="508"/>
                    <a:pt x="1157" y="508"/>
                  </a:cubicBezTo>
                  <a:cubicBezTo>
                    <a:pt x="1156" y="508"/>
                    <a:pt x="1156" y="508"/>
                    <a:pt x="1156" y="508"/>
                  </a:cubicBezTo>
                  <a:cubicBezTo>
                    <a:pt x="1156" y="508"/>
                    <a:pt x="1156" y="508"/>
                    <a:pt x="1156" y="508"/>
                  </a:cubicBezTo>
                  <a:cubicBezTo>
                    <a:pt x="1155" y="507"/>
                    <a:pt x="1155" y="507"/>
                    <a:pt x="1155" y="507"/>
                  </a:cubicBezTo>
                  <a:cubicBezTo>
                    <a:pt x="1154" y="507"/>
                    <a:pt x="1154" y="507"/>
                    <a:pt x="1154" y="507"/>
                  </a:cubicBezTo>
                  <a:cubicBezTo>
                    <a:pt x="1154" y="507"/>
                    <a:pt x="1154" y="507"/>
                    <a:pt x="1154" y="507"/>
                  </a:cubicBezTo>
                  <a:cubicBezTo>
                    <a:pt x="1153" y="507"/>
                    <a:pt x="1153" y="507"/>
                    <a:pt x="1153" y="507"/>
                  </a:cubicBezTo>
                  <a:cubicBezTo>
                    <a:pt x="1153" y="507"/>
                    <a:pt x="1153" y="507"/>
                    <a:pt x="1153" y="507"/>
                  </a:cubicBezTo>
                  <a:cubicBezTo>
                    <a:pt x="1152" y="506"/>
                    <a:pt x="1152" y="506"/>
                    <a:pt x="1152" y="506"/>
                  </a:cubicBezTo>
                  <a:cubicBezTo>
                    <a:pt x="1152" y="505"/>
                    <a:pt x="1152" y="505"/>
                    <a:pt x="1152" y="505"/>
                  </a:cubicBezTo>
                  <a:cubicBezTo>
                    <a:pt x="1152" y="505"/>
                    <a:pt x="1152" y="505"/>
                    <a:pt x="1152" y="505"/>
                  </a:cubicBezTo>
                  <a:cubicBezTo>
                    <a:pt x="1151" y="506"/>
                    <a:pt x="1151" y="506"/>
                    <a:pt x="1151" y="506"/>
                  </a:cubicBezTo>
                  <a:cubicBezTo>
                    <a:pt x="1151" y="505"/>
                    <a:pt x="1151" y="505"/>
                    <a:pt x="1151" y="505"/>
                  </a:cubicBezTo>
                  <a:cubicBezTo>
                    <a:pt x="1150" y="505"/>
                    <a:pt x="1150" y="505"/>
                    <a:pt x="1150" y="505"/>
                  </a:cubicBezTo>
                  <a:cubicBezTo>
                    <a:pt x="1150" y="505"/>
                    <a:pt x="1150" y="505"/>
                    <a:pt x="1150" y="505"/>
                  </a:cubicBezTo>
                  <a:cubicBezTo>
                    <a:pt x="1149" y="506"/>
                    <a:pt x="1149" y="506"/>
                    <a:pt x="1149" y="506"/>
                  </a:cubicBezTo>
                  <a:cubicBezTo>
                    <a:pt x="1150" y="506"/>
                    <a:pt x="1150" y="506"/>
                    <a:pt x="1150" y="506"/>
                  </a:cubicBezTo>
                  <a:cubicBezTo>
                    <a:pt x="1150" y="507"/>
                    <a:pt x="1150" y="507"/>
                    <a:pt x="1150" y="507"/>
                  </a:cubicBezTo>
                  <a:cubicBezTo>
                    <a:pt x="1150" y="507"/>
                    <a:pt x="1150" y="507"/>
                    <a:pt x="1150" y="507"/>
                  </a:cubicBezTo>
                  <a:cubicBezTo>
                    <a:pt x="1149" y="508"/>
                    <a:pt x="1149" y="508"/>
                    <a:pt x="1149" y="508"/>
                  </a:cubicBezTo>
                  <a:cubicBezTo>
                    <a:pt x="1150" y="508"/>
                    <a:pt x="1150" y="508"/>
                    <a:pt x="1150" y="508"/>
                  </a:cubicBezTo>
                  <a:cubicBezTo>
                    <a:pt x="1150" y="509"/>
                    <a:pt x="1150" y="509"/>
                    <a:pt x="1150" y="509"/>
                  </a:cubicBezTo>
                  <a:cubicBezTo>
                    <a:pt x="1150" y="509"/>
                    <a:pt x="1150" y="509"/>
                    <a:pt x="1150" y="509"/>
                  </a:cubicBezTo>
                  <a:cubicBezTo>
                    <a:pt x="1151" y="509"/>
                    <a:pt x="1151" y="509"/>
                    <a:pt x="1151" y="509"/>
                  </a:cubicBezTo>
                  <a:cubicBezTo>
                    <a:pt x="1151" y="509"/>
                    <a:pt x="1151" y="509"/>
                    <a:pt x="1151" y="509"/>
                  </a:cubicBezTo>
                  <a:cubicBezTo>
                    <a:pt x="1152" y="509"/>
                    <a:pt x="1152" y="509"/>
                    <a:pt x="1152" y="509"/>
                  </a:cubicBezTo>
                  <a:cubicBezTo>
                    <a:pt x="1152" y="509"/>
                    <a:pt x="1152" y="509"/>
                    <a:pt x="1152" y="509"/>
                  </a:cubicBezTo>
                  <a:cubicBezTo>
                    <a:pt x="1153" y="510"/>
                    <a:pt x="1153" y="510"/>
                    <a:pt x="1153" y="510"/>
                  </a:cubicBezTo>
                  <a:cubicBezTo>
                    <a:pt x="1153" y="511"/>
                    <a:pt x="1153" y="511"/>
                    <a:pt x="1153" y="511"/>
                  </a:cubicBezTo>
                  <a:cubicBezTo>
                    <a:pt x="1153" y="511"/>
                    <a:pt x="1153" y="511"/>
                    <a:pt x="1153" y="511"/>
                  </a:cubicBezTo>
                  <a:cubicBezTo>
                    <a:pt x="1154" y="511"/>
                    <a:pt x="1154" y="511"/>
                    <a:pt x="1154" y="511"/>
                  </a:cubicBezTo>
                  <a:cubicBezTo>
                    <a:pt x="1153" y="512"/>
                    <a:pt x="1153" y="512"/>
                    <a:pt x="1153" y="512"/>
                  </a:cubicBezTo>
                  <a:cubicBezTo>
                    <a:pt x="1153" y="512"/>
                    <a:pt x="1153" y="512"/>
                    <a:pt x="1153" y="512"/>
                  </a:cubicBezTo>
                  <a:cubicBezTo>
                    <a:pt x="1154" y="512"/>
                    <a:pt x="1154" y="512"/>
                    <a:pt x="1154" y="512"/>
                  </a:cubicBezTo>
                  <a:cubicBezTo>
                    <a:pt x="1154" y="512"/>
                    <a:pt x="1154" y="512"/>
                    <a:pt x="1154" y="512"/>
                  </a:cubicBezTo>
                  <a:cubicBezTo>
                    <a:pt x="1155" y="513"/>
                    <a:pt x="1155" y="513"/>
                    <a:pt x="1155" y="513"/>
                  </a:cubicBezTo>
                  <a:cubicBezTo>
                    <a:pt x="1155" y="513"/>
                    <a:pt x="1155" y="513"/>
                    <a:pt x="1155" y="513"/>
                  </a:cubicBezTo>
                  <a:cubicBezTo>
                    <a:pt x="1155" y="513"/>
                    <a:pt x="1155" y="513"/>
                    <a:pt x="1155" y="513"/>
                  </a:cubicBezTo>
                  <a:cubicBezTo>
                    <a:pt x="1155" y="513"/>
                    <a:pt x="1155" y="513"/>
                    <a:pt x="1155" y="513"/>
                  </a:cubicBezTo>
                  <a:cubicBezTo>
                    <a:pt x="1155" y="513"/>
                    <a:pt x="1155" y="513"/>
                    <a:pt x="1155" y="513"/>
                  </a:cubicBezTo>
                  <a:cubicBezTo>
                    <a:pt x="1155" y="514"/>
                    <a:pt x="1155" y="514"/>
                    <a:pt x="1155" y="514"/>
                  </a:cubicBezTo>
                  <a:cubicBezTo>
                    <a:pt x="1154" y="514"/>
                    <a:pt x="1154" y="514"/>
                    <a:pt x="1154" y="514"/>
                  </a:cubicBezTo>
                  <a:cubicBezTo>
                    <a:pt x="1154" y="514"/>
                    <a:pt x="1154" y="514"/>
                    <a:pt x="1154" y="514"/>
                  </a:cubicBezTo>
                  <a:cubicBezTo>
                    <a:pt x="1154" y="513"/>
                    <a:pt x="1154" y="513"/>
                    <a:pt x="1154" y="513"/>
                  </a:cubicBezTo>
                  <a:cubicBezTo>
                    <a:pt x="1154" y="513"/>
                    <a:pt x="1154" y="513"/>
                    <a:pt x="1154" y="513"/>
                  </a:cubicBezTo>
                  <a:cubicBezTo>
                    <a:pt x="1153" y="512"/>
                    <a:pt x="1153" y="512"/>
                    <a:pt x="1153" y="512"/>
                  </a:cubicBezTo>
                  <a:cubicBezTo>
                    <a:pt x="1153" y="512"/>
                    <a:pt x="1153" y="512"/>
                    <a:pt x="1153" y="512"/>
                  </a:cubicBezTo>
                  <a:cubicBezTo>
                    <a:pt x="1152" y="512"/>
                    <a:pt x="1152" y="512"/>
                    <a:pt x="1152" y="512"/>
                  </a:cubicBezTo>
                  <a:cubicBezTo>
                    <a:pt x="1152" y="512"/>
                    <a:pt x="1152" y="512"/>
                    <a:pt x="1152" y="512"/>
                  </a:cubicBezTo>
                  <a:cubicBezTo>
                    <a:pt x="1152" y="512"/>
                    <a:pt x="1152" y="512"/>
                    <a:pt x="1152" y="512"/>
                  </a:cubicBezTo>
                  <a:cubicBezTo>
                    <a:pt x="1151" y="512"/>
                    <a:pt x="1151" y="512"/>
                    <a:pt x="1151" y="512"/>
                  </a:cubicBezTo>
                  <a:cubicBezTo>
                    <a:pt x="1151" y="512"/>
                    <a:pt x="1151" y="512"/>
                    <a:pt x="1151" y="512"/>
                  </a:cubicBezTo>
                  <a:cubicBezTo>
                    <a:pt x="1151" y="512"/>
                    <a:pt x="1151" y="512"/>
                    <a:pt x="1151" y="512"/>
                  </a:cubicBezTo>
                  <a:cubicBezTo>
                    <a:pt x="1151" y="513"/>
                    <a:pt x="1151" y="513"/>
                    <a:pt x="1151" y="513"/>
                  </a:cubicBezTo>
                  <a:cubicBezTo>
                    <a:pt x="1151" y="513"/>
                    <a:pt x="1151" y="513"/>
                    <a:pt x="1151" y="513"/>
                  </a:cubicBezTo>
                  <a:cubicBezTo>
                    <a:pt x="1151" y="513"/>
                    <a:pt x="1151" y="513"/>
                    <a:pt x="1151" y="513"/>
                  </a:cubicBezTo>
                  <a:cubicBezTo>
                    <a:pt x="1151" y="514"/>
                    <a:pt x="1151" y="514"/>
                    <a:pt x="1151" y="514"/>
                  </a:cubicBezTo>
                  <a:cubicBezTo>
                    <a:pt x="1151" y="514"/>
                    <a:pt x="1151" y="514"/>
                    <a:pt x="1151" y="514"/>
                  </a:cubicBezTo>
                  <a:cubicBezTo>
                    <a:pt x="1151" y="515"/>
                    <a:pt x="1151" y="515"/>
                    <a:pt x="1151" y="515"/>
                  </a:cubicBezTo>
                  <a:cubicBezTo>
                    <a:pt x="1151" y="515"/>
                    <a:pt x="1151" y="515"/>
                    <a:pt x="1151" y="515"/>
                  </a:cubicBezTo>
                  <a:cubicBezTo>
                    <a:pt x="1152" y="515"/>
                    <a:pt x="1152" y="515"/>
                    <a:pt x="1152" y="515"/>
                  </a:cubicBezTo>
                  <a:cubicBezTo>
                    <a:pt x="1152" y="515"/>
                    <a:pt x="1152" y="515"/>
                    <a:pt x="1152" y="515"/>
                  </a:cubicBezTo>
                  <a:cubicBezTo>
                    <a:pt x="1152" y="515"/>
                    <a:pt x="1152" y="515"/>
                    <a:pt x="1152" y="515"/>
                  </a:cubicBezTo>
                  <a:cubicBezTo>
                    <a:pt x="1152" y="516"/>
                    <a:pt x="1152" y="516"/>
                    <a:pt x="1152" y="516"/>
                  </a:cubicBezTo>
                  <a:cubicBezTo>
                    <a:pt x="1152" y="516"/>
                    <a:pt x="1152" y="516"/>
                    <a:pt x="1152" y="516"/>
                  </a:cubicBezTo>
                  <a:cubicBezTo>
                    <a:pt x="1152" y="517"/>
                    <a:pt x="1152" y="517"/>
                    <a:pt x="1152" y="517"/>
                  </a:cubicBezTo>
                  <a:cubicBezTo>
                    <a:pt x="1152" y="517"/>
                    <a:pt x="1152" y="517"/>
                    <a:pt x="1152" y="517"/>
                  </a:cubicBezTo>
                  <a:cubicBezTo>
                    <a:pt x="1153" y="517"/>
                    <a:pt x="1153" y="517"/>
                    <a:pt x="1153" y="517"/>
                  </a:cubicBezTo>
                  <a:cubicBezTo>
                    <a:pt x="1153" y="517"/>
                    <a:pt x="1153" y="517"/>
                    <a:pt x="1153" y="517"/>
                  </a:cubicBezTo>
                  <a:cubicBezTo>
                    <a:pt x="1153" y="517"/>
                    <a:pt x="1153" y="517"/>
                    <a:pt x="1153" y="517"/>
                  </a:cubicBezTo>
                  <a:cubicBezTo>
                    <a:pt x="1153" y="517"/>
                    <a:pt x="1153" y="517"/>
                    <a:pt x="1153" y="517"/>
                  </a:cubicBezTo>
                  <a:cubicBezTo>
                    <a:pt x="1153" y="518"/>
                    <a:pt x="1153" y="518"/>
                    <a:pt x="1153" y="518"/>
                  </a:cubicBezTo>
                  <a:cubicBezTo>
                    <a:pt x="1153" y="518"/>
                    <a:pt x="1153" y="518"/>
                    <a:pt x="1153" y="518"/>
                  </a:cubicBezTo>
                  <a:cubicBezTo>
                    <a:pt x="1152" y="519"/>
                    <a:pt x="1152" y="519"/>
                    <a:pt x="1152" y="519"/>
                  </a:cubicBezTo>
                  <a:cubicBezTo>
                    <a:pt x="1151" y="519"/>
                    <a:pt x="1151" y="519"/>
                    <a:pt x="1151" y="519"/>
                  </a:cubicBezTo>
                  <a:cubicBezTo>
                    <a:pt x="1150" y="519"/>
                    <a:pt x="1150" y="519"/>
                    <a:pt x="1150" y="519"/>
                  </a:cubicBezTo>
                  <a:cubicBezTo>
                    <a:pt x="1151" y="518"/>
                    <a:pt x="1151" y="518"/>
                    <a:pt x="1151" y="518"/>
                  </a:cubicBezTo>
                  <a:cubicBezTo>
                    <a:pt x="1151" y="518"/>
                    <a:pt x="1151" y="518"/>
                    <a:pt x="1151" y="518"/>
                  </a:cubicBezTo>
                  <a:cubicBezTo>
                    <a:pt x="1150" y="517"/>
                    <a:pt x="1150" y="517"/>
                    <a:pt x="1150" y="517"/>
                  </a:cubicBezTo>
                  <a:cubicBezTo>
                    <a:pt x="1150" y="517"/>
                    <a:pt x="1150" y="517"/>
                    <a:pt x="1150" y="517"/>
                  </a:cubicBezTo>
                  <a:cubicBezTo>
                    <a:pt x="1150" y="516"/>
                    <a:pt x="1150" y="516"/>
                    <a:pt x="1150" y="516"/>
                  </a:cubicBezTo>
                  <a:cubicBezTo>
                    <a:pt x="1150" y="516"/>
                    <a:pt x="1150" y="516"/>
                    <a:pt x="1150" y="516"/>
                  </a:cubicBezTo>
                  <a:cubicBezTo>
                    <a:pt x="1150" y="516"/>
                    <a:pt x="1150" y="516"/>
                    <a:pt x="1150" y="516"/>
                  </a:cubicBezTo>
                  <a:cubicBezTo>
                    <a:pt x="1149" y="516"/>
                    <a:pt x="1149" y="516"/>
                    <a:pt x="1149" y="516"/>
                  </a:cubicBezTo>
                  <a:cubicBezTo>
                    <a:pt x="1149" y="517"/>
                    <a:pt x="1149" y="517"/>
                    <a:pt x="1149" y="517"/>
                  </a:cubicBezTo>
                  <a:cubicBezTo>
                    <a:pt x="1148" y="517"/>
                    <a:pt x="1148" y="517"/>
                    <a:pt x="1148" y="517"/>
                  </a:cubicBezTo>
                  <a:cubicBezTo>
                    <a:pt x="1148" y="517"/>
                    <a:pt x="1148" y="517"/>
                    <a:pt x="1148" y="517"/>
                  </a:cubicBezTo>
                  <a:cubicBezTo>
                    <a:pt x="1148" y="516"/>
                    <a:pt x="1148" y="516"/>
                    <a:pt x="1148" y="516"/>
                  </a:cubicBezTo>
                  <a:cubicBezTo>
                    <a:pt x="1147" y="516"/>
                    <a:pt x="1147" y="516"/>
                    <a:pt x="1147" y="516"/>
                  </a:cubicBezTo>
                  <a:cubicBezTo>
                    <a:pt x="1147" y="516"/>
                    <a:pt x="1147" y="516"/>
                    <a:pt x="1147" y="516"/>
                  </a:cubicBezTo>
                  <a:cubicBezTo>
                    <a:pt x="1146" y="516"/>
                    <a:pt x="1146" y="516"/>
                    <a:pt x="1146" y="516"/>
                  </a:cubicBezTo>
                  <a:cubicBezTo>
                    <a:pt x="1145" y="516"/>
                    <a:pt x="1145" y="516"/>
                    <a:pt x="1145" y="516"/>
                  </a:cubicBezTo>
                  <a:cubicBezTo>
                    <a:pt x="1145" y="515"/>
                    <a:pt x="1145" y="515"/>
                    <a:pt x="1145" y="515"/>
                  </a:cubicBezTo>
                  <a:cubicBezTo>
                    <a:pt x="1146" y="515"/>
                    <a:pt x="1146" y="515"/>
                    <a:pt x="1146" y="515"/>
                  </a:cubicBezTo>
                  <a:cubicBezTo>
                    <a:pt x="1146" y="515"/>
                    <a:pt x="1146" y="515"/>
                    <a:pt x="1146" y="515"/>
                  </a:cubicBezTo>
                  <a:cubicBezTo>
                    <a:pt x="1146" y="515"/>
                    <a:pt x="1146" y="515"/>
                    <a:pt x="1146" y="515"/>
                  </a:cubicBezTo>
                  <a:cubicBezTo>
                    <a:pt x="1147" y="515"/>
                    <a:pt x="1147" y="515"/>
                    <a:pt x="1147" y="515"/>
                  </a:cubicBezTo>
                  <a:cubicBezTo>
                    <a:pt x="1147" y="515"/>
                    <a:pt x="1147" y="515"/>
                    <a:pt x="1147" y="515"/>
                  </a:cubicBezTo>
                  <a:cubicBezTo>
                    <a:pt x="1147" y="514"/>
                    <a:pt x="1147" y="514"/>
                    <a:pt x="1147" y="514"/>
                  </a:cubicBezTo>
                  <a:cubicBezTo>
                    <a:pt x="1147" y="513"/>
                    <a:pt x="1147" y="513"/>
                    <a:pt x="1147" y="513"/>
                  </a:cubicBezTo>
                  <a:cubicBezTo>
                    <a:pt x="1147" y="513"/>
                    <a:pt x="1147" y="513"/>
                    <a:pt x="1147" y="513"/>
                  </a:cubicBezTo>
                  <a:cubicBezTo>
                    <a:pt x="1146" y="514"/>
                    <a:pt x="1146" y="514"/>
                    <a:pt x="1146" y="514"/>
                  </a:cubicBezTo>
                  <a:cubicBezTo>
                    <a:pt x="1146" y="514"/>
                    <a:pt x="1146" y="514"/>
                    <a:pt x="1146" y="514"/>
                  </a:cubicBezTo>
                  <a:cubicBezTo>
                    <a:pt x="1146" y="513"/>
                    <a:pt x="1146" y="513"/>
                    <a:pt x="1146" y="513"/>
                  </a:cubicBezTo>
                  <a:cubicBezTo>
                    <a:pt x="1145" y="513"/>
                    <a:pt x="1145" y="513"/>
                    <a:pt x="1145" y="513"/>
                  </a:cubicBezTo>
                  <a:cubicBezTo>
                    <a:pt x="1145" y="512"/>
                    <a:pt x="1145" y="512"/>
                    <a:pt x="1145" y="512"/>
                  </a:cubicBezTo>
                  <a:cubicBezTo>
                    <a:pt x="1145" y="513"/>
                    <a:pt x="1145" y="513"/>
                    <a:pt x="1145" y="513"/>
                  </a:cubicBezTo>
                  <a:cubicBezTo>
                    <a:pt x="1145" y="513"/>
                    <a:pt x="1145" y="513"/>
                    <a:pt x="1145" y="513"/>
                  </a:cubicBezTo>
                  <a:cubicBezTo>
                    <a:pt x="1145" y="513"/>
                    <a:pt x="1145" y="513"/>
                    <a:pt x="1145" y="513"/>
                  </a:cubicBezTo>
                  <a:cubicBezTo>
                    <a:pt x="1144" y="514"/>
                    <a:pt x="1144" y="514"/>
                    <a:pt x="1144" y="514"/>
                  </a:cubicBezTo>
                  <a:cubicBezTo>
                    <a:pt x="1144" y="514"/>
                    <a:pt x="1144" y="514"/>
                    <a:pt x="1144" y="514"/>
                  </a:cubicBezTo>
                  <a:cubicBezTo>
                    <a:pt x="1144" y="513"/>
                    <a:pt x="1144" y="513"/>
                    <a:pt x="1144" y="513"/>
                  </a:cubicBezTo>
                  <a:cubicBezTo>
                    <a:pt x="1143" y="513"/>
                    <a:pt x="1143" y="513"/>
                    <a:pt x="1143" y="513"/>
                  </a:cubicBezTo>
                  <a:cubicBezTo>
                    <a:pt x="1143" y="513"/>
                    <a:pt x="1143" y="513"/>
                    <a:pt x="1143" y="513"/>
                  </a:cubicBezTo>
                  <a:cubicBezTo>
                    <a:pt x="1142" y="512"/>
                    <a:pt x="1142" y="512"/>
                    <a:pt x="1142" y="512"/>
                  </a:cubicBezTo>
                  <a:cubicBezTo>
                    <a:pt x="1142" y="512"/>
                    <a:pt x="1142" y="512"/>
                    <a:pt x="1142" y="512"/>
                  </a:cubicBezTo>
                  <a:cubicBezTo>
                    <a:pt x="1142" y="512"/>
                    <a:pt x="1142" y="512"/>
                    <a:pt x="1142" y="512"/>
                  </a:cubicBezTo>
                  <a:cubicBezTo>
                    <a:pt x="1142" y="511"/>
                    <a:pt x="1142" y="511"/>
                    <a:pt x="1142" y="511"/>
                  </a:cubicBezTo>
                  <a:cubicBezTo>
                    <a:pt x="1142" y="511"/>
                    <a:pt x="1142" y="511"/>
                    <a:pt x="1142" y="511"/>
                  </a:cubicBezTo>
                  <a:cubicBezTo>
                    <a:pt x="1141" y="511"/>
                    <a:pt x="1141" y="511"/>
                    <a:pt x="1141" y="511"/>
                  </a:cubicBezTo>
                  <a:cubicBezTo>
                    <a:pt x="1141" y="511"/>
                    <a:pt x="1141" y="511"/>
                    <a:pt x="1141" y="511"/>
                  </a:cubicBezTo>
                  <a:cubicBezTo>
                    <a:pt x="1140" y="511"/>
                    <a:pt x="1140" y="511"/>
                    <a:pt x="1140" y="511"/>
                  </a:cubicBezTo>
                  <a:cubicBezTo>
                    <a:pt x="1140" y="511"/>
                    <a:pt x="1140" y="511"/>
                    <a:pt x="1140" y="511"/>
                  </a:cubicBezTo>
                  <a:cubicBezTo>
                    <a:pt x="1141" y="511"/>
                    <a:pt x="1141" y="511"/>
                    <a:pt x="1141" y="511"/>
                  </a:cubicBezTo>
                  <a:cubicBezTo>
                    <a:pt x="1141" y="512"/>
                    <a:pt x="1141" y="512"/>
                    <a:pt x="1141" y="512"/>
                  </a:cubicBezTo>
                  <a:cubicBezTo>
                    <a:pt x="1141" y="512"/>
                    <a:pt x="1141" y="512"/>
                    <a:pt x="1141" y="512"/>
                  </a:cubicBezTo>
                  <a:cubicBezTo>
                    <a:pt x="1141" y="512"/>
                    <a:pt x="1141" y="512"/>
                    <a:pt x="1141" y="512"/>
                  </a:cubicBezTo>
                  <a:cubicBezTo>
                    <a:pt x="1141" y="513"/>
                    <a:pt x="1141" y="513"/>
                    <a:pt x="1141" y="513"/>
                  </a:cubicBezTo>
                  <a:cubicBezTo>
                    <a:pt x="1141" y="513"/>
                    <a:pt x="1141" y="513"/>
                    <a:pt x="1141" y="513"/>
                  </a:cubicBezTo>
                  <a:cubicBezTo>
                    <a:pt x="1140" y="513"/>
                    <a:pt x="1140" y="513"/>
                    <a:pt x="1140" y="513"/>
                  </a:cubicBezTo>
                  <a:cubicBezTo>
                    <a:pt x="1140" y="513"/>
                    <a:pt x="1140" y="513"/>
                    <a:pt x="1140" y="513"/>
                  </a:cubicBezTo>
                  <a:cubicBezTo>
                    <a:pt x="1140" y="514"/>
                    <a:pt x="1140" y="514"/>
                    <a:pt x="1140" y="514"/>
                  </a:cubicBezTo>
                  <a:cubicBezTo>
                    <a:pt x="1140" y="514"/>
                    <a:pt x="1140" y="514"/>
                    <a:pt x="1140" y="514"/>
                  </a:cubicBezTo>
                  <a:cubicBezTo>
                    <a:pt x="1140" y="514"/>
                    <a:pt x="1140" y="514"/>
                    <a:pt x="1140" y="514"/>
                  </a:cubicBezTo>
                  <a:cubicBezTo>
                    <a:pt x="1140" y="515"/>
                    <a:pt x="1140" y="515"/>
                    <a:pt x="1140" y="515"/>
                  </a:cubicBezTo>
                  <a:cubicBezTo>
                    <a:pt x="1140" y="515"/>
                    <a:pt x="1140" y="515"/>
                    <a:pt x="1140" y="515"/>
                  </a:cubicBezTo>
                  <a:cubicBezTo>
                    <a:pt x="1140" y="516"/>
                    <a:pt x="1140" y="516"/>
                    <a:pt x="1140" y="516"/>
                  </a:cubicBezTo>
                  <a:cubicBezTo>
                    <a:pt x="1140" y="515"/>
                    <a:pt x="1140" y="515"/>
                    <a:pt x="1140" y="515"/>
                  </a:cubicBezTo>
                  <a:cubicBezTo>
                    <a:pt x="1140" y="516"/>
                    <a:pt x="1140" y="516"/>
                    <a:pt x="1140" y="516"/>
                  </a:cubicBezTo>
                  <a:cubicBezTo>
                    <a:pt x="1140" y="516"/>
                    <a:pt x="1140" y="516"/>
                    <a:pt x="1140" y="516"/>
                  </a:cubicBezTo>
                  <a:cubicBezTo>
                    <a:pt x="1141" y="516"/>
                    <a:pt x="1141" y="516"/>
                    <a:pt x="1141" y="516"/>
                  </a:cubicBezTo>
                  <a:cubicBezTo>
                    <a:pt x="1141" y="517"/>
                    <a:pt x="1141" y="517"/>
                    <a:pt x="1141" y="517"/>
                  </a:cubicBezTo>
                  <a:cubicBezTo>
                    <a:pt x="1141" y="517"/>
                    <a:pt x="1141" y="517"/>
                    <a:pt x="1141" y="517"/>
                  </a:cubicBezTo>
                  <a:cubicBezTo>
                    <a:pt x="1142" y="517"/>
                    <a:pt x="1142" y="517"/>
                    <a:pt x="1142" y="517"/>
                  </a:cubicBezTo>
                  <a:cubicBezTo>
                    <a:pt x="1142" y="518"/>
                    <a:pt x="1142" y="518"/>
                    <a:pt x="1142" y="518"/>
                  </a:cubicBezTo>
                  <a:cubicBezTo>
                    <a:pt x="1142" y="518"/>
                    <a:pt x="1142" y="518"/>
                    <a:pt x="1142" y="518"/>
                  </a:cubicBezTo>
                  <a:cubicBezTo>
                    <a:pt x="1142" y="518"/>
                    <a:pt x="1142" y="518"/>
                    <a:pt x="1142" y="518"/>
                  </a:cubicBezTo>
                  <a:cubicBezTo>
                    <a:pt x="1142" y="519"/>
                    <a:pt x="1142" y="519"/>
                    <a:pt x="1142" y="519"/>
                  </a:cubicBezTo>
                  <a:cubicBezTo>
                    <a:pt x="1141" y="520"/>
                    <a:pt x="1141" y="520"/>
                    <a:pt x="1141" y="520"/>
                  </a:cubicBezTo>
                  <a:cubicBezTo>
                    <a:pt x="1141" y="521"/>
                    <a:pt x="1141" y="521"/>
                    <a:pt x="1141" y="521"/>
                  </a:cubicBezTo>
                  <a:cubicBezTo>
                    <a:pt x="1141" y="521"/>
                    <a:pt x="1141" y="521"/>
                    <a:pt x="1141" y="521"/>
                  </a:cubicBezTo>
                  <a:cubicBezTo>
                    <a:pt x="1141" y="522"/>
                    <a:pt x="1141" y="522"/>
                    <a:pt x="1141" y="522"/>
                  </a:cubicBezTo>
                  <a:cubicBezTo>
                    <a:pt x="1141" y="522"/>
                    <a:pt x="1141" y="522"/>
                    <a:pt x="1141" y="522"/>
                  </a:cubicBezTo>
                  <a:cubicBezTo>
                    <a:pt x="1140" y="521"/>
                    <a:pt x="1140" y="521"/>
                    <a:pt x="1140" y="521"/>
                  </a:cubicBezTo>
                  <a:cubicBezTo>
                    <a:pt x="1140" y="521"/>
                    <a:pt x="1140" y="521"/>
                    <a:pt x="1140" y="521"/>
                  </a:cubicBezTo>
                  <a:cubicBezTo>
                    <a:pt x="1140" y="521"/>
                    <a:pt x="1140" y="521"/>
                    <a:pt x="1140" y="521"/>
                  </a:cubicBezTo>
                  <a:cubicBezTo>
                    <a:pt x="1139" y="520"/>
                    <a:pt x="1139" y="520"/>
                    <a:pt x="1139" y="520"/>
                  </a:cubicBezTo>
                  <a:cubicBezTo>
                    <a:pt x="1138" y="520"/>
                    <a:pt x="1138" y="520"/>
                    <a:pt x="1138" y="520"/>
                  </a:cubicBezTo>
                  <a:cubicBezTo>
                    <a:pt x="1138" y="520"/>
                    <a:pt x="1138" y="520"/>
                    <a:pt x="1138" y="520"/>
                  </a:cubicBezTo>
                  <a:cubicBezTo>
                    <a:pt x="1138" y="520"/>
                    <a:pt x="1138" y="520"/>
                    <a:pt x="1138" y="520"/>
                  </a:cubicBezTo>
                  <a:cubicBezTo>
                    <a:pt x="1137" y="519"/>
                    <a:pt x="1137" y="519"/>
                    <a:pt x="1137" y="519"/>
                  </a:cubicBezTo>
                  <a:cubicBezTo>
                    <a:pt x="1137" y="520"/>
                    <a:pt x="1137" y="520"/>
                    <a:pt x="1137" y="520"/>
                  </a:cubicBezTo>
                  <a:cubicBezTo>
                    <a:pt x="1138" y="520"/>
                    <a:pt x="1138" y="520"/>
                    <a:pt x="1138" y="520"/>
                  </a:cubicBezTo>
                  <a:cubicBezTo>
                    <a:pt x="1138" y="520"/>
                    <a:pt x="1138" y="520"/>
                    <a:pt x="1138" y="520"/>
                  </a:cubicBezTo>
                  <a:cubicBezTo>
                    <a:pt x="1138" y="521"/>
                    <a:pt x="1138" y="521"/>
                    <a:pt x="1138" y="521"/>
                  </a:cubicBezTo>
                  <a:cubicBezTo>
                    <a:pt x="1137" y="521"/>
                    <a:pt x="1137" y="521"/>
                    <a:pt x="1137" y="521"/>
                  </a:cubicBezTo>
                  <a:cubicBezTo>
                    <a:pt x="1137" y="521"/>
                    <a:pt x="1137" y="521"/>
                    <a:pt x="1137" y="521"/>
                  </a:cubicBezTo>
                  <a:cubicBezTo>
                    <a:pt x="1136" y="522"/>
                    <a:pt x="1136" y="522"/>
                    <a:pt x="1136" y="522"/>
                  </a:cubicBezTo>
                  <a:cubicBezTo>
                    <a:pt x="1135" y="522"/>
                    <a:pt x="1135" y="522"/>
                    <a:pt x="1135" y="522"/>
                  </a:cubicBezTo>
                  <a:cubicBezTo>
                    <a:pt x="1136" y="522"/>
                    <a:pt x="1136" y="522"/>
                    <a:pt x="1136" y="522"/>
                  </a:cubicBezTo>
                  <a:cubicBezTo>
                    <a:pt x="1136" y="522"/>
                    <a:pt x="1136" y="522"/>
                    <a:pt x="1136" y="522"/>
                  </a:cubicBezTo>
                  <a:cubicBezTo>
                    <a:pt x="1136" y="522"/>
                    <a:pt x="1136" y="522"/>
                    <a:pt x="1136" y="522"/>
                  </a:cubicBezTo>
                  <a:cubicBezTo>
                    <a:pt x="1137" y="522"/>
                    <a:pt x="1137" y="522"/>
                    <a:pt x="1137" y="522"/>
                  </a:cubicBezTo>
                  <a:cubicBezTo>
                    <a:pt x="1137" y="522"/>
                    <a:pt x="1137" y="522"/>
                    <a:pt x="1137" y="522"/>
                  </a:cubicBezTo>
                  <a:cubicBezTo>
                    <a:pt x="1138" y="521"/>
                    <a:pt x="1138" y="521"/>
                    <a:pt x="1138" y="521"/>
                  </a:cubicBezTo>
                  <a:cubicBezTo>
                    <a:pt x="1139" y="521"/>
                    <a:pt x="1139" y="521"/>
                    <a:pt x="1139" y="521"/>
                  </a:cubicBezTo>
                  <a:cubicBezTo>
                    <a:pt x="1139" y="521"/>
                    <a:pt x="1139" y="521"/>
                    <a:pt x="1139" y="521"/>
                  </a:cubicBezTo>
                  <a:cubicBezTo>
                    <a:pt x="1140" y="522"/>
                    <a:pt x="1140" y="522"/>
                    <a:pt x="1140" y="522"/>
                  </a:cubicBezTo>
                  <a:cubicBezTo>
                    <a:pt x="1140" y="523"/>
                    <a:pt x="1140" y="523"/>
                    <a:pt x="1140" y="523"/>
                  </a:cubicBezTo>
                  <a:cubicBezTo>
                    <a:pt x="1141" y="523"/>
                    <a:pt x="1141" y="523"/>
                    <a:pt x="1141" y="523"/>
                  </a:cubicBezTo>
                  <a:cubicBezTo>
                    <a:pt x="1141" y="523"/>
                    <a:pt x="1141" y="523"/>
                    <a:pt x="1141" y="523"/>
                  </a:cubicBezTo>
                  <a:cubicBezTo>
                    <a:pt x="1141" y="523"/>
                    <a:pt x="1141" y="523"/>
                    <a:pt x="1141" y="523"/>
                  </a:cubicBezTo>
                  <a:cubicBezTo>
                    <a:pt x="1142" y="522"/>
                    <a:pt x="1142" y="522"/>
                    <a:pt x="1142" y="522"/>
                  </a:cubicBezTo>
                  <a:cubicBezTo>
                    <a:pt x="1142" y="523"/>
                    <a:pt x="1142" y="523"/>
                    <a:pt x="1142" y="523"/>
                  </a:cubicBezTo>
                  <a:cubicBezTo>
                    <a:pt x="1143" y="523"/>
                    <a:pt x="1143" y="523"/>
                    <a:pt x="1143" y="523"/>
                  </a:cubicBezTo>
                  <a:cubicBezTo>
                    <a:pt x="1143" y="524"/>
                    <a:pt x="1143" y="524"/>
                    <a:pt x="1143" y="524"/>
                  </a:cubicBezTo>
                  <a:cubicBezTo>
                    <a:pt x="1143" y="524"/>
                    <a:pt x="1143" y="524"/>
                    <a:pt x="1143" y="524"/>
                  </a:cubicBezTo>
                  <a:cubicBezTo>
                    <a:pt x="1143" y="525"/>
                    <a:pt x="1143" y="525"/>
                    <a:pt x="1143" y="525"/>
                  </a:cubicBezTo>
                  <a:cubicBezTo>
                    <a:pt x="1143" y="525"/>
                    <a:pt x="1143" y="525"/>
                    <a:pt x="1143" y="525"/>
                  </a:cubicBezTo>
                  <a:cubicBezTo>
                    <a:pt x="1143" y="526"/>
                    <a:pt x="1143" y="526"/>
                    <a:pt x="1143" y="526"/>
                  </a:cubicBezTo>
                  <a:cubicBezTo>
                    <a:pt x="1144" y="526"/>
                    <a:pt x="1144" y="526"/>
                    <a:pt x="1144" y="526"/>
                  </a:cubicBezTo>
                  <a:cubicBezTo>
                    <a:pt x="1144" y="527"/>
                    <a:pt x="1144" y="527"/>
                    <a:pt x="1144" y="527"/>
                  </a:cubicBezTo>
                  <a:cubicBezTo>
                    <a:pt x="1144" y="528"/>
                    <a:pt x="1144" y="528"/>
                    <a:pt x="1144" y="528"/>
                  </a:cubicBezTo>
                  <a:cubicBezTo>
                    <a:pt x="1144" y="528"/>
                    <a:pt x="1144" y="528"/>
                    <a:pt x="1144" y="528"/>
                  </a:cubicBezTo>
                  <a:cubicBezTo>
                    <a:pt x="1143" y="528"/>
                    <a:pt x="1143" y="528"/>
                    <a:pt x="1143" y="528"/>
                  </a:cubicBezTo>
                  <a:cubicBezTo>
                    <a:pt x="1141" y="528"/>
                    <a:pt x="1141" y="528"/>
                    <a:pt x="1141" y="528"/>
                  </a:cubicBezTo>
                  <a:cubicBezTo>
                    <a:pt x="1141" y="528"/>
                    <a:pt x="1141" y="528"/>
                    <a:pt x="1141" y="528"/>
                  </a:cubicBezTo>
                  <a:cubicBezTo>
                    <a:pt x="1141" y="527"/>
                    <a:pt x="1141" y="527"/>
                    <a:pt x="1141" y="527"/>
                  </a:cubicBezTo>
                  <a:cubicBezTo>
                    <a:pt x="1141" y="526"/>
                    <a:pt x="1141" y="526"/>
                    <a:pt x="1141" y="526"/>
                  </a:cubicBezTo>
                  <a:cubicBezTo>
                    <a:pt x="1141" y="526"/>
                    <a:pt x="1141" y="526"/>
                    <a:pt x="1141" y="526"/>
                  </a:cubicBezTo>
                  <a:cubicBezTo>
                    <a:pt x="1141" y="525"/>
                    <a:pt x="1141" y="525"/>
                    <a:pt x="1141" y="525"/>
                  </a:cubicBezTo>
                  <a:cubicBezTo>
                    <a:pt x="1140" y="525"/>
                    <a:pt x="1140" y="525"/>
                    <a:pt x="1140" y="525"/>
                  </a:cubicBezTo>
                  <a:cubicBezTo>
                    <a:pt x="1140" y="525"/>
                    <a:pt x="1140" y="525"/>
                    <a:pt x="1140" y="525"/>
                  </a:cubicBezTo>
                  <a:cubicBezTo>
                    <a:pt x="1140" y="526"/>
                    <a:pt x="1140" y="526"/>
                    <a:pt x="1140" y="526"/>
                  </a:cubicBezTo>
                  <a:cubicBezTo>
                    <a:pt x="1140" y="526"/>
                    <a:pt x="1140" y="526"/>
                    <a:pt x="1140" y="526"/>
                  </a:cubicBezTo>
                  <a:cubicBezTo>
                    <a:pt x="1140" y="527"/>
                    <a:pt x="1140" y="527"/>
                    <a:pt x="1140" y="527"/>
                  </a:cubicBezTo>
                  <a:cubicBezTo>
                    <a:pt x="1140" y="527"/>
                    <a:pt x="1140" y="527"/>
                    <a:pt x="1140" y="527"/>
                  </a:cubicBezTo>
                  <a:cubicBezTo>
                    <a:pt x="1140" y="527"/>
                    <a:pt x="1140" y="527"/>
                    <a:pt x="1140" y="527"/>
                  </a:cubicBezTo>
                  <a:cubicBezTo>
                    <a:pt x="1140" y="528"/>
                    <a:pt x="1140" y="528"/>
                    <a:pt x="1140" y="528"/>
                  </a:cubicBezTo>
                  <a:cubicBezTo>
                    <a:pt x="1140" y="528"/>
                    <a:pt x="1140" y="528"/>
                    <a:pt x="1140" y="528"/>
                  </a:cubicBezTo>
                  <a:cubicBezTo>
                    <a:pt x="1140" y="528"/>
                    <a:pt x="1140" y="528"/>
                    <a:pt x="1140" y="528"/>
                  </a:cubicBezTo>
                  <a:cubicBezTo>
                    <a:pt x="1139" y="529"/>
                    <a:pt x="1139" y="529"/>
                    <a:pt x="1139" y="529"/>
                  </a:cubicBezTo>
                  <a:cubicBezTo>
                    <a:pt x="1138" y="530"/>
                    <a:pt x="1138" y="530"/>
                    <a:pt x="1138" y="530"/>
                  </a:cubicBezTo>
                  <a:cubicBezTo>
                    <a:pt x="1138" y="530"/>
                    <a:pt x="1138" y="530"/>
                    <a:pt x="1138" y="530"/>
                  </a:cubicBezTo>
                  <a:cubicBezTo>
                    <a:pt x="1139" y="530"/>
                    <a:pt x="1139" y="530"/>
                    <a:pt x="1139" y="530"/>
                  </a:cubicBezTo>
                  <a:cubicBezTo>
                    <a:pt x="1139" y="530"/>
                    <a:pt x="1139" y="530"/>
                    <a:pt x="1139" y="530"/>
                  </a:cubicBezTo>
                  <a:cubicBezTo>
                    <a:pt x="1140" y="530"/>
                    <a:pt x="1140" y="530"/>
                    <a:pt x="1140" y="530"/>
                  </a:cubicBezTo>
                  <a:cubicBezTo>
                    <a:pt x="1140" y="529"/>
                    <a:pt x="1140" y="529"/>
                    <a:pt x="1140" y="529"/>
                  </a:cubicBezTo>
                  <a:cubicBezTo>
                    <a:pt x="1140" y="530"/>
                    <a:pt x="1140" y="530"/>
                    <a:pt x="1140" y="530"/>
                  </a:cubicBezTo>
                  <a:cubicBezTo>
                    <a:pt x="1141" y="530"/>
                    <a:pt x="1141" y="530"/>
                    <a:pt x="1141" y="530"/>
                  </a:cubicBezTo>
                  <a:cubicBezTo>
                    <a:pt x="1141" y="530"/>
                    <a:pt x="1141" y="530"/>
                    <a:pt x="1141" y="530"/>
                  </a:cubicBezTo>
                  <a:cubicBezTo>
                    <a:pt x="1141" y="529"/>
                    <a:pt x="1141" y="529"/>
                    <a:pt x="1141" y="529"/>
                  </a:cubicBezTo>
                  <a:cubicBezTo>
                    <a:pt x="1142" y="529"/>
                    <a:pt x="1142" y="529"/>
                    <a:pt x="1142" y="529"/>
                  </a:cubicBezTo>
                  <a:cubicBezTo>
                    <a:pt x="1142" y="529"/>
                    <a:pt x="1142" y="529"/>
                    <a:pt x="1142" y="529"/>
                  </a:cubicBezTo>
                  <a:cubicBezTo>
                    <a:pt x="1143" y="529"/>
                    <a:pt x="1143" y="529"/>
                    <a:pt x="1143" y="529"/>
                  </a:cubicBezTo>
                  <a:cubicBezTo>
                    <a:pt x="1143" y="529"/>
                    <a:pt x="1143" y="529"/>
                    <a:pt x="1143" y="529"/>
                  </a:cubicBezTo>
                  <a:cubicBezTo>
                    <a:pt x="1143" y="529"/>
                    <a:pt x="1143" y="529"/>
                    <a:pt x="1143" y="529"/>
                  </a:cubicBezTo>
                  <a:cubicBezTo>
                    <a:pt x="1143" y="530"/>
                    <a:pt x="1143" y="530"/>
                    <a:pt x="1143" y="530"/>
                  </a:cubicBezTo>
                  <a:cubicBezTo>
                    <a:pt x="1143" y="530"/>
                    <a:pt x="1143" y="530"/>
                    <a:pt x="1143" y="530"/>
                  </a:cubicBezTo>
                  <a:cubicBezTo>
                    <a:pt x="1143" y="531"/>
                    <a:pt x="1143" y="531"/>
                    <a:pt x="1143" y="531"/>
                  </a:cubicBezTo>
                  <a:cubicBezTo>
                    <a:pt x="1143" y="533"/>
                    <a:pt x="1143" y="533"/>
                    <a:pt x="1143" y="533"/>
                  </a:cubicBezTo>
                  <a:cubicBezTo>
                    <a:pt x="1141" y="534"/>
                    <a:pt x="1141" y="534"/>
                    <a:pt x="1141" y="534"/>
                  </a:cubicBezTo>
                  <a:cubicBezTo>
                    <a:pt x="1140" y="535"/>
                    <a:pt x="1140" y="535"/>
                    <a:pt x="1140" y="535"/>
                  </a:cubicBezTo>
                  <a:cubicBezTo>
                    <a:pt x="1141" y="538"/>
                    <a:pt x="1141" y="538"/>
                    <a:pt x="1141" y="538"/>
                  </a:cubicBezTo>
                  <a:cubicBezTo>
                    <a:pt x="1142" y="537"/>
                    <a:pt x="1142" y="537"/>
                    <a:pt x="1142" y="537"/>
                  </a:cubicBezTo>
                  <a:cubicBezTo>
                    <a:pt x="1143" y="539"/>
                    <a:pt x="1143" y="539"/>
                    <a:pt x="1143" y="539"/>
                  </a:cubicBezTo>
                  <a:cubicBezTo>
                    <a:pt x="1144" y="540"/>
                    <a:pt x="1144" y="540"/>
                    <a:pt x="1144" y="540"/>
                  </a:cubicBezTo>
                  <a:cubicBezTo>
                    <a:pt x="1145" y="541"/>
                    <a:pt x="1145" y="541"/>
                    <a:pt x="1145" y="541"/>
                  </a:cubicBezTo>
                  <a:cubicBezTo>
                    <a:pt x="1146" y="543"/>
                    <a:pt x="1146" y="543"/>
                    <a:pt x="1146" y="543"/>
                  </a:cubicBezTo>
                  <a:cubicBezTo>
                    <a:pt x="1145" y="545"/>
                    <a:pt x="1145" y="545"/>
                    <a:pt x="1145" y="545"/>
                  </a:cubicBezTo>
                  <a:cubicBezTo>
                    <a:pt x="1144" y="545"/>
                    <a:pt x="1144" y="545"/>
                    <a:pt x="1144" y="545"/>
                  </a:cubicBezTo>
                  <a:cubicBezTo>
                    <a:pt x="1143" y="546"/>
                    <a:pt x="1143" y="546"/>
                    <a:pt x="1143" y="546"/>
                  </a:cubicBezTo>
                  <a:cubicBezTo>
                    <a:pt x="1143" y="547"/>
                    <a:pt x="1143" y="547"/>
                    <a:pt x="1143" y="547"/>
                  </a:cubicBezTo>
                  <a:cubicBezTo>
                    <a:pt x="1143" y="548"/>
                    <a:pt x="1143" y="548"/>
                    <a:pt x="1143" y="548"/>
                  </a:cubicBezTo>
                  <a:cubicBezTo>
                    <a:pt x="1144" y="550"/>
                    <a:pt x="1144" y="550"/>
                    <a:pt x="1144" y="550"/>
                  </a:cubicBezTo>
                  <a:cubicBezTo>
                    <a:pt x="1143" y="552"/>
                    <a:pt x="1143" y="552"/>
                    <a:pt x="1143" y="552"/>
                  </a:cubicBezTo>
                  <a:cubicBezTo>
                    <a:pt x="1143" y="552"/>
                    <a:pt x="1144" y="554"/>
                    <a:pt x="1144" y="554"/>
                  </a:cubicBezTo>
                  <a:cubicBezTo>
                    <a:pt x="1144" y="554"/>
                    <a:pt x="1143" y="556"/>
                    <a:pt x="1143" y="556"/>
                  </a:cubicBezTo>
                  <a:cubicBezTo>
                    <a:pt x="1145" y="558"/>
                    <a:pt x="1145" y="558"/>
                    <a:pt x="1145" y="560"/>
                  </a:cubicBezTo>
                  <a:cubicBezTo>
                    <a:pt x="1146" y="561"/>
                    <a:pt x="1145" y="562"/>
                    <a:pt x="1146" y="562"/>
                  </a:cubicBezTo>
                  <a:cubicBezTo>
                    <a:pt x="1145" y="563"/>
                    <a:pt x="1144" y="563"/>
                    <a:pt x="1143" y="562"/>
                  </a:cubicBezTo>
                  <a:cubicBezTo>
                    <a:pt x="1141" y="562"/>
                    <a:pt x="1143" y="564"/>
                    <a:pt x="1144" y="565"/>
                  </a:cubicBezTo>
                  <a:cubicBezTo>
                    <a:pt x="1144" y="566"/>
                    <a:pt x="1145" y="568"/>
                    <a:pt x="1145" y="569"/>
                  </a:cubicBezTo>
                  <a:cubicBezTo>
                    <a:pt x="1146" y="569"/>
                    <a:pt x="1146" y="567"/>
                    <a:pt x="1147" y="566"/>
                  </a:cubicBezTo>
                  <a:cubicBezTo>
                    <a:pt x="1148" y="567"/>
                    <a:pt x="1147" y="571"/>
                    <a:pt x="1147" y="573"/>
                  </a:cubicBezTo>
                  <a:cubicBezTo>
                    <a:pt x="1147" y="574"/>
                    <a:pt x="1147" y="575"/>
                    <a:pt x="1147" y="576"/>
                  </a:cubicBezTo>
                  <a:cubicBezTo>
                    <a:pt x="1146" y="577"/>
                    <a:pt x="1146" y="577"/>
                    <a:pt x="1146" y="578"/>
                  </a:cubicBezTo>
                  <a:cubicBezTo>
                    <a:pt x="502" y="578"/>
                    <a:pt x="502" y="578"/>
                    <a:pt x="502" y="578"/>
                  </a:cubicBezTo>
                  <a:cubicBezTo>
                    <a:pt x="500" y="570"/>
                    <a:pt x="500" y="570"/>
                    <a:pt x="500" y="570"/>
                  </a:cubicBezTo>
                  <a:cubicBezTo>
                    <a:pt x="498" y="567"/>
                    <a:pt x="498" y="567"/>
                    <a:pt x="498" y="567"/>
                  </a:cubicBezTo>
                  <a:cubicBezTo>
                    <a:pt x="499" y="567"/>
                    <a:pt x="499" y="567"/>
                    <a:pt x="499" y="567"/>
                  </a:cubicBezTo>
                  <a:cubicBezTo>
                    <a:pt x="502" y="569"/>
                    <a:pt x="502" y="569"/>
                    <a:pt x="502" y="569"/>
                  </a:cubicBezTo>
                  <a:cubicBezTo>
                    <a:pt x="503" y="568"/>
                    <a:pt x="503" y="568"/>
                    <a:pt x="503" y="568"/>
                  </a:cubicBezTo>
                  <a:cubicBezTo>
                    <a:pt x="503" y="567"/>
                    <a:pt x="503" y="567"/>
                    <a:pt x="503" y="567"/>
                  </a:cubicBezTo>
                  <a:cubicBezTo>
                    <a:pt x="501" y="564"/>
                    <a:pt x="501" y="564"/>
                    <a:pt x="501" y="564"/>
                  </a:cubicBezTo>
                  <a:cubicBezTo>
                    <a:pt x="501" y="563"/>
                    <a:pt x="501" y="563"/>
                    <a:pt x="501" y="563"/>
                  </a:cubicBezTo>
                  <a:cubicBezTo>
                    <a:pt x="501" y="559"/>
                    <a:pt x="501" y="559"/>
                    <a:pt x="501" y="559"/>
                  </a:cubicBezTo>
                  <a:cubicBezTo>
                    <a:pt x="502" y="555"/>
                    <a:pt x="502" y="555"/>
                    <a:pt x="502" y="555"/>
                  </a:cubicBezTo>
                  <a:cubicBezTo>
                    <a:pt x="499" y="553"/>
                    <a:pt x="499" y="553"/>
                    <a:pt x="499" y="553"/>
                  </a:cubicBezTo>
                  <a:cubicBezTo>
                    <a:pt x="500" y="558"/>
                    <a:pt x="500" y="558"/>
                    <a:pt x="500" y="558"/>
                  </a:cubicBezTo>
                  <a:cubicBezTo>
                    <a:pt x="499" y="564"/>
                    <a:pt x="499" y="564"/>
                    <a:pt x="499" y="564"/>
                  </a:cubicBezTo>
                  <a:cubicBezTo>
                    <a:pt x="498" y="564"/>
                    <a:pt x="498" y="564"/>
                    <a:pt x="498" y="564"/>
                  </a:cubicBezTo>
                  <a:cubicBezTo>
                    <a:pt x="496" y="564"/>
                    <a:pt x="496" y="564"/>
                    <a:pt x="496" y="564"/>
                  </a:cubicBezTo>
                  <a:cubicBezTo>
                    <a:pt x="495" y="564"/>
                    <a:pt x="495" y="564"/>
                    <a:pt x="495" y="564"/>
                  </a:cubicBezTo>
                  <a:cubicBezTo>
                    <a:pt x="493" y="563"/>
                    <a:pt x="493" y="563"/>
                    <a:pt x="493" y="563"/>
                  </a:cubicBezTo>
                  <a:cubicBezTo>
                    <a:pt x="488" y="550"/>
                    <a:pt x="488" y="550"/>
                    <a:pt x="488" y="550"/>
                  </a:cubicBezTo>
                  <a:cubicBezTo>
                    <a:pt x="482" y="545"/>
                    <a:pt x="482" y="545"/>
                    <a:pt x="482" y="545"/>
                  </a:cubicBezTo>
                  <a:cubicBezTo>
                    <a:pt x="485" y="545"/>
                    <a:pt x="485" y="545"/>
                    <a:pt x="485" y="545"/>
                  </a:cubicBezTo>
                  <a:cubicBezTo>
                    <a:pt x="488" y="548"/>
                    <a:pt x="488" y="548"/>
                    <a:pt x="488" y="548"/>
                  </a:cubicBezTo>
                  <a:cubicBezTo>
                    <a:pt x="490" y="553"/>
                    <a:pt x="490" y="553"/>
                    <a:pt x="490" y="553"/>
                  </a:cubicBezTo>
                  <a:cubicBezTo>
                    <a:pt x="492" y="553"/>
                    <a:pt x="492" y="553"/>
                    <a:pt x="492" y="553"/>
                  </a:cubicBezTo>
                  <a:cubicBezTo>
                    <a:pt x="494" y="554"/>
                    <a:pt x="494" y="554"/>
                    <a:pt x="494" y="554"/>
                  </a:cubicBezTo>
                  <a:cubicBezTo>
                    <a:pt x="493" y="551"/>
                    <a:pt x="493" y="551"/>
                    <a:pt x="493" y="551"/>
                  </a:cubicBezTo>
                  <a:cubicBezTo>
                    <a:pt x="492" y="551"/>
                    <a:pt x="492" y="551"/>
                    <a:pt x="492" y="551"/>
                  </a:cubicBezTo>
                  <a:cubicBezTo>
                    <a:pt x="492" y="550"/>
                    <a:pt x="492" y="550"/>
                    <a:pt x="492" y="550"/>
                  </a:cubicBezTo>
                  <a:cubicBezTo>
                    <a:pt x="493" y="550"/>
                    <a:pt x="493" y="550"/>
                    <a:pt x="493" y="550"/>
                  </a:cubicBezTo>
                  <a:cubicBezTo>
                    <a:pt x="493" y="548"/>
                    <a:pt x="493" y="548"/>
                    <a:pt x="493" y="548"/>
                  </a:cubicBezTo>
                  <a:cubicBezTo>
                    <a:pt x="496" y="551"/>
                    <a:pt x="496" y="551"/>
                    <a:pt x="496" y="551"/>
                  </a:cubicBezTo>
                  <a:cubicBezTo>
                    <a:pt x="502" y="552"/>
                    <a:pt x="502" y="552"/>
                    <a:pt x="502" y="552"/>
                  </a:cubicBezTo>
                  <a:cubicBezTo>
                    <a:pt x="501" y="550"/>
                    <a:pt x="501" y="550"/>
                    <a:pt x="501" y="550"/>
                  </a:cubicBezTo>
                  <a:cubicBezTo>
                    <a:pt x="499" y="547"/>
                    <a:pt x="499" y="547"/>
                    <a:pt x="499" y="547"/>
                  </a:cubicBezTo>
                  <a:cubicBezTo>
                    <a:pt x="494" y="544"/>
                    <a:pt x="494" y="544"/>
                    <a:pt x="494" y="544"/>
                  </a:cubicBezTo>
                  <a:cubicBezTo>
                    <a:pt x="494" y="545"/>
                    <a:pt x="494" y="545"/>
                    <a:pt x="494" y="545"/>
                  </a:cubicBezTo>
                  <a:cubicBezTo>
                    <a:pt x="492" y="545"/>
                    <a:pt x="492" y="545"/>
                    <a:pt x="492" y="545"/>
                  </a:cubicBezTo>
                  <a:cubicBezTo>
                    <a:pt x="489" y="541"/>
                    <a:pt x="489" y="541"/>
                    <a:pt x="489" y="541"/>
                  </a:cubicBezTo>
                  <a:cubicBezTo>
                    <a:pt x="485" y="542"/>
                    <a:pt x="485" y="542"/>
                    <a:pt x="485" y="542"/>
                  </a:cubicBezTo>
                  <a:cubicBezTo>
                    <a:pt x="480" y="541"/>
                    <a:pt x="480" y="541"/>
                    <a:pt x="480" y="541"/>
                  </a:cubicBezTo>
                  <a:cubicBezTo>
                    <a:pt x="480" y="538"/>
                    <a:pt x="480" y="538"/>
                    <a:pt x="480" y="538"/>
                  </a:cubicBezTo>
                  <a:cubicBezTo>
                    <a:pt x="483" y="539"/>
                    <a:pt x="483" y="539"/>
                    <a:pt x="483" y="539"/>
                  </a:cubicBezTo>
                  <a:cubicBezTo>
                    <a:pt x="483" y="536"/>
                    <a:pt x="483" y="536"/>
                    <a:pt x="483" y="536"/>
                  </a:cubicBezTo>
                  <a:cubicBezTo>
                    <a:pt x="480" y="534"/>
                    <a:pt x="480" y="534"/>
                    <a:pt x="480" y="534"/>
                  </a:cubicBezTo>
                  <a:cubicBezTo>
                    <a:pt x="479" y="538"/>
                    <a:pt x="479" y="538"/>
                    <a:pt x="479" y="538"/>
                  </a:cubicBezTo>
                  <a:cubicBezTo>
                    <a:pt x="477" y="542"/>
                    <a:pt x="477" y="542"/>
                    <a:pt x="477" y="542"/>
                  </a:cubicBezTo>
                  <a:cubicBezTo>
                    <a:pt x="478" y="538"/>
                    <a:pt x="478" y="538"/>
                    <a:pt x="478" y="538"/>
                  </a:cubicBezTo>
                  <a:cubicBezTo>
                    <a:pt x="475" y="534"/>
                    <a:pt x="475" y="534"/>
                    <a:pt x="475" y="534"/>
                  </a:cubicBezTo>
                  <a:cubicBezTo>
                    <a:pt x="464" y="528"/>
                    <a:pt x="464" y="528"/>
                    <a:pt x="464" y="528"/>
                  </a:cubicBezTo>
                  <a:cubicBezTo>
                    <a:pt x="457" y="527"/>
                    <a:pt x="457" y="527"/>
                    <a:pt x="457" y="527"/>
                  </a:cubicBezTo>
                  <a:cubicBezTo>
                    <a:pt x="457" y="526"/>
                    <a:pt x="457" y="526"/>
                    <a:pt x="457" y="526"/>
                  </a:cubicBezTo>
                  <a:cubicBezTo>
                    <a:pt x="460" y="526"/>
                    <a:pt x="460" y="526"/>
                    <a:pt x="460" y="526"/>
                  </a:cubicBezTo>
                  <a:cubicBezTo>
                    <a:pt x="466" y="528"/>
                    <a:pt x="466" y="528"/>
                    <a:pt x="466" y="528"/>
                  </a:cubicBezTo>
                  <a:cubicBezTo>
                    <a:pt x="462" y="525"/>
                    <a:pt x="462" y="525"/>
                    <a:pt x="462" y="525"/>
                  </a:cubicBezTo>
                  <a:cubicBezTo>
                    <a:pt x="455" y="525"/>
                    <a:pt x="455" y="525"/>
                    <a:pt x="455" y="525"/>
                  </a:cubicBezTo>
                  <a:cubicBezTo>
                    <a:pt x="455" y="524"/>
                    <a:pt x="455" y="524"/>
                    <a:pt x="455" y="524"/>
                  </a:cubicBezTo>
                  <a:cubicBezTo>
                    <a:pt x="457" y="524"/>
                    <a:pt x="457" y="524"/>
                    <a:pt x="457" y="524"/>
                  </a:cubicBezTo>
                  <a:cubicBezTo>
                    <a:pt x="456" y="521"/>
                    <a:pt x="456" y="521"/>
                    <a:pt x="456" y="521"/>
                  </a:cubicBezTo>
                  <a:cubicBezTo>
                    <a:pt x="455" y="522"/>
                    <a:pt x="455" y="522"/>
                    <a:pt x="455" y="522"/>
                  </a:cubicBezTo>
                  <a:cubicBezTo>
                    <a:pt x="455" y="514"/>
                    <a:pt x="455" y="514"/>
                    <a:pt x="455" y="514"/>
                  </a:cubicBezTo>
                  <a:cubicBezTo>
                    <a:pt x="453" y="515"/>
                    <a:pt x="453" y="515"/>
                    <a:pt x="453" y="515"/>
                  </a:cubicBezTo>
                  <a:cubicBezTo>
                    <a:pt x="451" y="513"/>
                    <a:pt x="451" y="513"/>
                    <a:pt x="451" y="513"/>
                  </a:cubicBezTo>
                  <a:cubicBezTo>
                    <a:pt x="447" y="513"/>
                    <a:pt x="447" y="513"/>
                    <a:pt x="447" y="513"/>
                  </a:cubicBezTo>
                  <a:cubicBezTo>
                    <a:pt x="449" y="516"/>
                    <a:pt x="449" y="516"/>
                    <a:pt x="449" y="516"/>
                  </a:cubicBezTo>
                  <a:cubicBezTo>
                    <a:pt x="448" y="518"/>
                    <a:pt x="448" y="518"/>
                    <a:pt x="448" y="518"/>
                  </a:cubicBezTo>
                  <a:cubicBezTo>
                    <a:pt x="446" y="520"/>
                    <a:pt x="446" y="520"/>
                    <a:pt x="446" y="520"/>
                  </a:cubicBezTo>
                  <a:cubicBezTo>
                    <a:pt x="444" y="519"/>
                    <a:pt x="444" y="519"/>
                    <a:pt x="444" y="519"/>
                  </a:cubicBezTo>
                  <a:cubicBezTo>
                    <a:pt x="445" y="517"/>
                    <a:pt x="445" y="517"/>
                    <a:pt x="445" y="517"/>
                  </a:cubicBezTo>
                  <a:cubicBezTo>
                    <a:pt x="444" y="517"/>
                    <a:pt x="444" y="517"/>
                    <a:pt x="444" y="517"/>
                  </a:cubicBezTo>
                  <a:cubicBezTo>
                    <a:pt x="440" y="517"/>
                    <a:pt x="440" y="517"/>
                    <a:pt x="440" y="517"/>
                  </a:cubicBezTo>
                  <a:cubicBezTo>
                    <a:pt x="440" y="519"/>
                    <a:pt x="440" y="519"/>
                    <a:pt x="440" y="519"/>
                  </a:cubicBezTo>
                  <a:cubicBezTo>
                    <a:pt x="439" y="519"/>
                    <a:pt x="439" y="519"/>
                    <a:pt x="439" y="519"/>
                  </a:cubicBezTo>
                  <a:cubicBezTo>
                    <a:pt x="434" y="515"/>
                    <a:pt x="434" y="515"/>
                    <a:pt x="434" y="515"/>
                  </a:cubicBezTo>
                  <a:cubicBezTo>
                    <a:pt x="438" y="511"/>
                    <a:pt x="438" y="511"/>
                    <a:pt x="438" y="511"/>
                  </a:cubicBezTo>
                  <a:cubicBezTo>
                    <a:pt x="441" y="512"/>
                    <a:pt x="441" y="512"/>
                    <a:pt x="441" y="512"/>
                  </a:cubicBezTo>
                  <a:cubicBezTo>
                    <a:pt x="442" y="514"/>
                    <a:pt x="442" y="514"/>
                    <a:pt x="442" y="514"/>
                  </a:cubicBezTo>
                  <a:cubicBezTo>
                    <a:pt x="443" y="511"/>
                    <a:pt x="443" y="511"/>
                    <a:pt x="443" y="511"/>
                  </a:cubicBezTo>
                  <a:cubicBezTo>
                    <a:pt x="447" y="508"/>
                    <a:pt x="447" y="508"/>
                    <a:pt x="447" y="508"/>
                  </a:cubicBezTo>
                  <a:cubicBezTo>
                    <a:pt x="448" y="505"/>
                    <a:pt x="448" y="505"/>
                    <a:pt x="448" y="505"/>
                  </a:cubicBezTo>
                  <a:cubicBezTo>
                    <a:pt x="449" y="506"/>
                    <a:pt x="449" y="506"/>
                    <a:pt x="449" y="506"/>
                  </a:cubicBezTo>
                  <a:cubicBezTo>
                    <a:pt x="449" y="502"/>
                    <a:pt x="449" y="502"/>
                    <a:pt x="449" y="502"/>
                  </a:cubicBezTo>
                  <a:cubicBezTo>
                    <a:pt x="452" y="500"/>
                    <a:pt x="452" y="500"/>
                    <a:pt x="452" y="500"/>
                  </a:cubicBezTo>
                  <a:cubicBezTo>
                    <a:pt x="452" y="497"/>
                    <a:pt x="452" y="497"/>
                    <a:pt x="452" y="497"/>
                  </a:cubicBezTo>
                  <a:cubicBezTo>
                    <a:pt x="451" y="497"/>
                    <a:pt x="451" y="497"/>
                    <a:pt x="451" y="497"/>
                  </a:cubicBezTo>
                  <a:cubicBezTo>
                    <a:pt x="451" y="499"/>
                    <a:pt x="451" y="499"/>
                    <a:pt x="451" y="499"/>
                  </a:cubicBezTo>
                  <a:cubicBezTo>
                    <a:pt x="448" y="504"/>
                    <a:pt x="448" y="504"/>
                    <a:pt x="448" y="504"/>
                  </a:cubicBezTo>
                  <a:cubicBezTo>
                    <a:pt x="441" y="506"/>
                    <a:pt x="441" y="506"/>
                    <a:pt x="441" y="506"/>
                  </a:cubicBezTo>
                  <a:cubicBezTo>
                    <a:pt x="439" y="509"/>
                    <a:pt x="439" y="509"/>
                    <a:pt x="439" y="509"/>
                  </a:cubicBezTo>
                  <a:cubicBezTo>
                    <a:pt x="437" y="511"/>
                    <a:pt x="437" y="511"/>
                    <a:pt x="437" y="511"/>
                  </a:cubicBezTo>
                  <a:cubicBezTo>
                    <a:pt x="433" y="511"/>
                    <a:pt x="433" y="511"/>
                    <a:pt x="433" y="511"/>
                  </a:cubicBezTo>
                  <a:cubicBezTo>
                    <a:pt x="431" y="506"/>
                    <a:pt x="431" y="506"/>
                    <a:pt x="431" y="506"/>
                  </a:cubicBezTo>
                  <a:cubicBezTo>
                    <a:pt x="425" y="504"/>
                    <a:pt x="425" y="504"/>
                    <a:pt x="425" y="504"/>
                  </a:cubicBezTo>
                  <a:cubicBezTo>
                    <a:pt x="426" y="506"/>
                    <a:pt x="426" y="506"/>
                    <a:pt x="426" y="506"/>
                  </a:cubicBezTo>
                  <a:cubicBezTo>
                    <a:pt x="432" y="511"/>
                    <a:pt x="432" y="511"/>
                    <a:pt x="432" y="511"/>
                  </a:cubicBezTo>
                  <a:cubicBezTo>
                    <a:pt x="431" y="513"/>
                    <a:pt x="431" y="513"/>
                    <a:pt x="431" y="513"/>
                  </a:cubicBezTo>
                  <a:cubicBezTo>
                    <a:pt x="426" y="507"/>
                    <a:pt x="426" y="507"/>
                    <a:pt x="426" y="507"/>
                  </a:cubicBezTo>
                  <a:cubicBezTo>
                    <a:pt x="416" y="506"/>
                    <a:pt x="416" y="506"/>
                    <a:pt x="416" y="506"/>
                  </a:cubicBezTo>
                  <a:cubicBezTo>
                    <a:pt x="419" y="504"/>
                    <a:pt x="419" y="504"/>
                    <a:pt x="419" y="504"/>
                  </a:cubicBezTo>
                  <a:cubicBezTo>
                    <a:pt x="423" y="505"/>
                    <a:pt x="423" y="505"/>
                    <a:pt x="423" y="505"/>
                  </a:cubicBezTo>
                  <a:cubicBezTo>
                    <a:pt x="424" y="502"/>
                    <a:pt x="424" y="502"/>
                    <a:pt x="424" y="502"/>
                  </a:cubicBezTo>
                  <a:cubicBezTo>
                    <a:pt x="422" y="500"/>
                    <a:pt x="422" y="500"/>
                    <a:pt x="422" y="500"/>
                  </a:cubicBezTo>
                  <a:cubicBezTo>
                    <a:pt x="418" y="498"/>
                    <a:pt x="418" y="498"/>
                    <a:pt x="418" y="498"/>
                  </a:cubicBezTo>
                  <a:cubicBezTo>
                    <a:pt x="417" y="499"/>
                    <a:pt x="417" y="499"/>
                    <a:pt x="417" y="499"/>
                  </a:cubicBezTo>
                  <a:cubicBezTo>
                    <a:pt x="417" y="504"/>
                    <a:pt x="417" y="504"/>
                    <a:pt x="417" y="504"/>
                  </a:cubicBezTo>
                  <a:cubicBezTo>
                    <a:pt x="416" y="503"/>
                    <a:pt x="416" y="503"/>
                    <a:pt x="416" y="503"/>
                  </a:cubicBezTo>
                  <a:cubicBezTo>
                    <a:pt x="417" y="499"/>
                    <a:pt x="417" y="499"/>
                    <a:pt x="417" y="499"/>
                  </a:cubicBezTo>
                  <a:cubicBezTo>
                    <a:pt x="414" y="495"/>
                    <a:pt x="414" y="495"/>
                    <a:pt x="414" y="495"/>
                  </a:cubicBezTo>
                  <a:cubicBezTo>
                    <a:pt x="416" y="492"/>
                    <a:pt x="416" y="492"/>
                    <a:pt x="416" y="492"/>
                  </a:cubicBezTo>
                  <a:cubicBezTo>
                    <a:pt x="417" y="491"/>
                    <a:pt x="417" y="491"/>
                    <a:pt x="417" y="491"/>
                  </a:cubicBezTo>
                  <a:cubicBezTo>
                    <a:pt x="417" y="492"/>
                    <a:pt x="417" y="492"/>
                    <a:pt x="417" y="492"/>
                  </a:cubicBezTo>
                  <a:cubicBezTo>
                    <a:pt x="416" y="492"/>
                    <a:pt x="416" y="492"/>
                    <a:pt x="416" y="492"/>
                  </a:cubicBezTo>
                  <a:cubicBezTo>
                    <a:pt x="416" y="488"/>
                    <a:pt x="416" y="488"/>
                    <a:pt x="416" y="488"/>
                  </a:cubicBezTo>
                  <a:cubicBezTo>
                    <a:pt x="415" y="486"/>
                    <a:pt x="415" y="486"/>
                    <a:pt x="415" y="486"/>
                  </a:cubicBezTo>
                  <a:cubicBezTo>
                    <a:pt x="416" y="480"/>
                    <a:pt x="416" y="480"/>
                    <a:pt x="416" y="480"/>
                  </a:cubicBezTo>
                  <a:cubicBezTo>
                    <a:pt x="421" y="474"/>
                    <a:pt x="421" y="474"/>
                    <a:pt x="421" y="474"/>
                  </a:cubicBezTo>
                  <a:cubicBezTo>
                    <a:pt x="428" y="462"/>
                    <a:pt x="428" y="462"/>
                    <a:pt x="428" y="462"/>
                  </a:cubicBezTo>
                  <a:cubicBezTo>
                    <a:pt x="428" y="464"/>
                    <a:pt x="428" y="464"/>
                    <a:pt x="428" y="464"/>
                  </a:cubicBezTo>
                  <a:cubicBezTo>
                    <a:pt x="426" y="465"/>
                    <a:pt x="426" y="465"/>
                    <a:pt x="426" y="465"/>
                  </a:cubicBezTo>
                  <a:cubicBezTo>
                    <a:pt x="425" y="467"/>
                    <a:pt x="425" y="467"/>
                    <a:pt x="425" y="467"/>
                  </a:cubicBezTo>
                  <a:cubicBezTo>
                    <a:pt x="425" y="471"/>
                    <a:pt x="425" y="471"/>
                    <a:pt x="425" y="471"/>
                  </a:cubicBezTo>
                  <a:cubicBezTo>
                    <a:pt x="425" y="472"/>
                    <a:pt x="425" y="472"/>
                    <a:pt x="425" y="472"/>
                  </a:cubicBezTo>
                  <a:cubicBezTo>
                    <a:pt x="426" y="472"/>
                    <a:pt x="426" y="472"/>
                    <a:pt x="426" y="472"/>
                  </a:cubicBezTo>
                  <a:cubicBezTo>
                    <a:pt x="429" y="464"/>
                    <a:pt x="429" y="464"/>
                    <a:pt x="429" y="464"/>
                  </a:cubicBezTo>
                  <a:cubicBezTo>
                    <a:pt x="429" y="461"/>
                    <a:pt x="429" y="461"/>
                    <a:pt x="429" y="461"/>
                  </a:cubicBezTo>
                  <a:cubicBezTo>
                    <a:pt x="430" y="460"/>
                    <a:pt x="430" y="460"/>
                    <a:pt x="430" y="460"/>
                  </a:cubicBezTo>
                  <a:cubicBezTo>
                    <a:pt x="433" y="461"/>
                    <a:pt x="433" y="461"/>
                    <a:pt x="433" y="461"/>
                  </a:cubicBezTo>
                  <a:cubicBezTo>
                    <a:pt x="434" y="464"/>
                    <a:pt x="434" y="464"/>
                    <a:pt x="434" y="464"/>
                  </a:cubicBezTo>
                  <a:cubicBezTo>
                    <a:pt x="432" y="465"/>
                    <a:pt x="432" y="465"/>
                    <a:pt x="432" y="465"/>
                  </a:cubicBezTo>
                  <a:cubicBezTo>
                    <a:pt x="434" y="465"/>
                    <a:pt x="434" y="465"/>
                    <a:pt x="434" y="465"/>
                  </a:cubicBezTo>
                  <a:cubicBezTo>
                    <a:pt x="434" y="466"/>
                    <a:pt x="434" y="466"/>
                    <a:pt x="434" y="466"/>
                  </a:cubicBezTo>
                  <a:cubicBezTo>
                    <a:pt x="437" y="469"/>
                    <a:pt x="437" y="469"/>
                    <a:pt x="437" y="469"/>
                  </a:cubicBezTo>
                  <a:cubicBezTo>
                    <a:pt x="436" y="465"/>
                    <a:pt x="436" y="465"/>
                    <a:pt x="436" y="465"/>
                  </a:cubicBezTo>
                  <a:cubicBezTo>
                    <a:pt x="438" y="464"/>
                    <a:pt x="438" y="464"/>
                    <a:pt x="438" y="464"/>
                  </a:cubicBezTo>
                  <a:cubicBezTo>
                    <a:pt x="435" y="462"/>
                    <a:pt x="435" y="462"/>
                    <a:pt x="435" y="462"/>
                  </a:cubicBezTo>
                  <a:cubicBezTo>
                    <a:pt x="434" y="457"/>
                    <a:pt x="434" y="457"/>
                    <a:pt x="434" y="457"/>
                  </a:cubicBezTo>
                  <a:cubicBezTo>
                    <a:pt x="432" y="457"/>
                    <a:pt x="432" y="457"/>
                    <a:pt x="432" y="457"/>
                  </a:cubicBezTo>
                  <a:cubicBezTo>
                    <a:pt x="433" y="459"/>
                    <a:pt x="433" y="459"/>
                    <a:pt x="433" y="459"/>
                  </a:cubicBezTo>
                  <a:cubicBezTo>
                    <a:pt x="431" y="458"/>
                    <a:pt x="431" y="458"/>
                    <a:pt x="431" y="458"/>
                  </a:cubicBezTo>
                  <a:cubicBezTo>
                    <a:pt x="428" y="460"/>
                    <a:pt x="428" y="460"/>
                    <a:pt x="428" y="460"/>
                  </a:cubicBezTo>
                  <a:cubicBezTo>
                    <a:pt x="429" y="452"/>
                    <a:pt x="429" y="452"/>
                    <a:pt x="429" y="452"/>
                  </a:cubicBezTo>
                  <a:cubicBezTo>
                    <a:pt x="427" y="446"/>
                    <a:pt x="427" y="446"/>
                    <a:pt x="427" y="446"/>
                  </a:cubicBezTo>
                  <a:cubicBezTo>
                    <a:pt x="423" y="443"/>
                    <a:pt x="423" y="443"/>
                    <a:pt x="423" y="443"/>
                  </a:cubicBezTo>
                  <a:cubicBezTo>
                    <a:pt x="419" y="437"/>
                    <a:pt x="419" y="437"/>
                    <a:pt x="419" y="437"/>
                  </a:cubicBezTo>
                  <a:cubicBezTo>
                    <a:pt x="415" y="435"/>
                    <a:pt x="415" y="435"/>
                    <a:pt x="415" y="435"/>
                  </a:cubicBezTo>
                  <a:cubicBezTo>
                    <a:pt x="416" y="435"/>
                    <a:pt x="416" y="435"/>
                    <a:pt x="416" y="435"/>
                  </a:cubicBezTo>
                  <a:cubicBezTo>
                    <a:pt x="418" y="435"/>
                    <a:pt x="418" y="435"/>
                    <a:pt x="418" y="435"/>
                  </a:cubicBezTo>
                  <a:cubicBezTo>
                    <a:pt x="418" y="435"/>
                    <a:pt x="418" y="435"/>
                    <a:pt x="418" y="435"/>
                  </a:cubicBezTo>
                  <a:cubicBezTo>
                    <a:pt x="415" y="432"/>
                    <a:pt x="415" y="432"/>
                    <a:pt x="415" y="432"/>
                  </a:cubicBezTo>
                  <a:cubicBezTo>
                    <a:pt x="414" y="433"/>
                    <a:pt x="414" y="433"/>
                    <a:pt x="414" y="433"/>
                  </a:cubicBezTo>
                  <a:cubicBezTo>
                    <a:pt x="413" y="430"/>
                    <a:pt x="413" y="430"/>
                    <a:pt x="413" y="430"/>
                  </a:cubicBezTo>
                  <a:cubicBezTo>
                    <a:pt x="410" y="432"/>
                    <a:pt x="410" y="432"/>
                    <a:pt x="410" y="432"/>
                  </a:cubicBezTo>
                  <a:cubicBezTo>
                    <a:pt x="412" y="433"/>
                    <a:pt x="412" y="433"/>
                    <a:pt x="412" y="433"/>
                  </a:cubicBezTo>
                  <a:cubicBezTo>
                    <a:pt x="412" y="434"/>
                    <a:pt x="412" y="434"/>
                    <a:pt x="412" y="434"/>
                  </a:cubicBezTo>
                  <a:cubicBezTo>
                    <a:pt x="414" y="435"/>
                    <a:pt x="414" y="435"/>
                    <a:pt x="414" y="435"/>
                  </a:cubicBezTo>
                  <a:cubicBezTo>
                    <a:pt x="413" y="436"/>
                    <a:pt x="413" y="436"/>
                    <a:pt x="413" y="436"/>
                  </a:cubicBezTo>
                  <a:cubicBezTo>
                    <a:pt x="406" y="434"/>
                    <a:pt x="406" y="434"/>
                    <a:pt x="406" y="434"/>
                  </a:cubicBezTo>
                  <a:cubicBezTo>
                    <a:pt x="403" y="436"/>
                    <a:pt x="403" y="436"/>
                    <a:pt x="403" y="436"/>
                  </a:cubicBezTo>
                  <a:cubicBezTo>
                    <a:pt x="402" y="436"/>
                    <a:pt x="402" y="436"/>
                    <a:pt x="402" y="436"/>
                  </a:cubicBezTo>
                  <a:cubicBezTo>
                    <a:pt x="398" y="434"/>
                    <a:pt x="398" y="434"/>
                    <a:pt x="398" y="434"/>
                  </a:cubicBezTo>
                  <a:cubicBezTo>
                    <a:pt x="395" y="431"/>
                    <a:pt x="395" y="431"/>
                    <a:pt x="395" y="431"/>
                  </a:cubicBezTo>
                  <a:cubicBezTo>
                    <a:pt x="395" y="431"/>
                    <a:pt x="395" y="431"/>
                    <a:pt x="395" y="431"/>
                  </a:cubicBezTo>
                  <a:cubicBezTo>
                    <a:pt x="392" y="425"/>
                    <a:pt x="392" y="425"/>
                    <a:pt x="392" y="425"/>
                  </a:cubicBezTo>
                  <a:cubicBezTo>
                    <a:pt x="391" y="419"/>
                    <a:pt x="391" y="419"/>
                    <a:pt x="391" y="419"/>
                  </a:cubicBezTo>
                  <a:cubicBezTo>
                    <a:pt x="388" y="414"/>
                    <a:pt x="388" y="414"/>
                    <a:pt x="388" y="414"/>
                  </a:cubicBezTo>
                  <a:cubicBezTo>
                    <a:pt x="388" y="413"/>
                    <a:pt x="388" y="413"/>
                    <a:pt x="388" y="413"/>
                  </a:cubicBezTo>
                  <a:cubicBezTo>
                    <a:pt x="390" y="417"/>
                    <a:pt x="390" y="417"/>
                    <a:pt x="390" y="417"/>
                  </a:cubicBezTo>
                  <a:cubicBezTo>
                    <a:pt x="391" y="417"/>
                    <a:pt x="391" y="417"/>
                    <a:pt x="391" y="417"/>
                  </a:cubicBezTo>
                  <a:cubicBezTo>
                    <a:pt x="389" y="409"/>
                    <a:pt x="389" y="409"/>
                    <a:pt x="389" y="409"/>
                  </a:cubicBezTo>
                  <a:cubicBezTo>
                    <a:pt x="387" y="406"/>
                    <a:pt x="387" y="406"/>
                    <a:pt x="387" y="406"/>
                  </a:cubicBezTo>
                  <a:cubicBezTo>
                    <a:pt x="384" y="405"/>
                    <a:pt x="384" y="405"/>
                    <a:pt x="384" y="405"/>
                  </a:cubicBezTo>
                  <a:cubicBezTo>
                    <a:pt x="381" y="406"/>
                    <a:pt x="381" y="406"/>
                    <a:pt x="381" y="406"/>
                  </a:cubicBezTo>
                  <a:cubicBezTo>
                    <a:pt x="367" y="401"/>
                    <a:pt x="367" y="401"/>
                    <a:pt x="367" y="401"/>
                  </a:cubicBezTo>
                  <a:cubicBezTo>
                    <a:pt x="366" y="401"/>
                    <a:pt x="366" y="401"/>
                    <a:pt x="366" y="401"/>
                  </a:cubicBezTo>
                  <a:cubicBezTo>
                    <a:pt x="360" y="394"/>
                    <a:pt x="360" y="394"/>
                    <a:pt x="360" y="394"/>
                  </a:cubicBezTo>
                  <a:cubicBezTo>
                    <a:pt x="355" y="391"/>
                    <a:pt x="355" y="391"/>
                    <a:pt x="355" y="391"/>
                  </a:cubicBezTo>
                  <a:cubicBezTo>
                    <a:pt x="358" y="391"/>
                    <a:pt x="358" y="391"/>
                    <a:pt x="358" y="391"/>
                  </a:cubicBezTo>
                  <a:cubicBezTo>
                    <a:pt x="357" y="388"/>
                    <a:pt x="357" y="388"/>
                    <a:pt x="357" y="388"/>
                  </a:cubicBezTo>
                  <a:cubicBezTo>
                    <a:pt x="357" y="386"/>
                    <a:pt x="357" y="386"/>
                    <a:pt x="357" y="386"/>
                  </a:cubicBezTo>
                  <a:cubicBezTo>
                    <a:pt x="355" y="385"/>
                    <a:pt x="355" y="385"/>
                    <a:pt x="355" y="385"/>
                  </a:cubicBezTo>
                  <a:cubicBezTo>
                    <a:pt x="352" y="386"/>
                    <a:pt x="352" y="386"/>
                    <a:pt x="352" y="386"/>
                  </a:cubicBezTo>
                  <a:cubicBezTo>
                    <a:pt x="353" y="382"/>
                    <a:pt x="353" y="382"/>
                    <a:pt x="353" y="382"/>
                  </a:cubicBezTo>
                  <a:cubicBezTo>
                    <a:pt x="351" y="379"/>
                    <a:pt x="351" y="379"/>
                    <a:pt x="351" y="379"/>
                  </a:cubicBezTo>
                  <a:cubicBezTo>
                    <a:pt x="351" y="375"/>
                    <a:pt x="351" y="375"/>
                    <a:pt x="351" y="375"/>
                  </a:cubicBezTo>
                  <a:cubicBezTo>
                    <a:pt x="349" y="370"/>
                    <a:pt x="349" y="370"/>
                    <a:pt x="349" y="370"/>
                  </a:cubicBezTo>
                  <a:cubicBezTo>
                    <a:pt x="348" y="366"/>
                    <a:pt x="348" y="366"/>
                    <a:pt x="348" y="366"/>
                  </a:cubicBezTo>
                  <a:cubicBezTo>
                    <a:pt x="349" y="365"/>
                    <a:pt x="349" y="365"/>
                    <a:pt x="349" y="365"/>
                  </a:cubicBezTo>
                  <a:cubicBezTo>
                    <a:pt x="350" y="367"/>
                    <a:pt x="350" y="367"/>
                    <a:pt x="350" y="367"/>
                  </a:cubicBezTo>
                  <a:cubicBezTo>
                    <a:pt x="352" y="365"/>
                    <a:pt x="352" y="365"/>
                    <a:pt x="352" y="365"/>
                  </a:cubicBezTo>
                  <a:cubicBezTo>
                    <a:pt x="352" y="364"/>
                    <a:pt x="352" y="364"/>
                    <a:pt x="352" y="364"/>
                  </a:cubicBezTo>
                  <a:cubicBezTo>
                    <a:pt x="351" y="365"/>
                    <a:pt x="351" y="365"/>
                    <a:pt x="351" y="365"/>
                  </a:cubicBezTo>
                  <a:cubicBezTo>
                    <a:pt x="351" y="362"/>
                    <a:pt x="351" y="362"/>
                    <a:pt x="351" y="362"/>
                  </a:cubicBezTo>
                  <a:cubicBezTo>
                    <a:pt x="354" y="361"/>
                    <a:pt x="354" y="361"/>
                    <a:pt x="354" y="361"/>
                  </a:cubicBezTo>
                  <a:cubicBezTo>
                    <a:pt x="351" y="360"/>
                    <a:pt x="351" y="360"/>
                    <a:pt x="351" y="360"/>
                  </a:cubicBezTo>
                  <a:cubicBezTo>
                    <a:pt x="352" y="358"/>
                    <a:pt x="352" y="358"/>
                    <a:pt x="352" y="358"/>
                  </a:cubicBezTo>
                  <a:cubicBezTo>
                    <a:pt x="351" y="357"/>
                    <a:pt x="351" y="357"/>
                    <a:pt x="351" y="357"/>
                  </a:cubicBezTo>
                  <a:cubicBezTo>
                    <a:pt x="351" y="355"/>
                    <a:pt x="351" y="355"/>
                    <a:pt x="351" y="355"/>
                  </a:cubicBezTo>
                  <a:cubicBezTo>
                    <a:pt x="352" y="356"/>
                    <a:pt x="352" y="356"/>
                    <a:pt x="352" y="356"/>
                  </a:cubicBezTo>
                  <a:cubicBezTo>
                    <a:pt x="352" y="354"/>
                    <a:pt x="352" y="354"/>
                    <a:pt x="352" y="354"/>
                  </a:cubicBezTo>
                  <a:cubicBezTo>
                    <a:pt x="356" y="354"/>
                    <a:pt x="356" y="354"/>
                    <a:pt x="356" y="354"/>
                  </a:cubicBezTo>
                  <a:cubicBezTo>
                    <a:pt x="357" y="353"/>
                    <a:pt x="357" y="353"/>
                    <a:pt x="357" y="353"/>
                  </a:cubicBezTo>
                  <a:cubicBezTo>
                    <a:pt x="356" y="353"/>
                    <a:pt x="356" y="353"/>
                    <a:pt x="356" y="353"/>
                  </a:cubicBezTo>
                  <a:cubicBezTo>
                    <a:pt x="351" y="351"/>
                    <a:pt x="351" y="351"/>
                    <a:pt x="351" y="351"/>
                  </a:cubicBezTo>
                  <a:cubicBezTo>
                    <a:pt x="351" y="353"/>
                    <a:pt x="351" y="353"/>
                    <a:pt x="351" y="353"/>
                  </a:cubicBezTo>
                  <a:cubicBezTo>
                    <a:pt x="347" y="350"/>
                    <a:pt x="347" y="350"/>
                    <a:pt x="347" y="350"/>
                  </a:cubicBezTo>
                  <a:cubicBezTo>
                    <a:pt x="341" y="348"/>
                    <a:pt x="341" y="348"/>
                    <a:pt x="341" y="348"/>
                  </a:cubicBezTo>
                  <a:cubicBezTo>
                    <a:pt x="337" y="349"/>
                    <a:pt x="337" y="349"/>
                    <a:pt x="337" y="349"/>
                  </a:cubicBezTo>
                  <a:cubicBezTo>
                    <a:pt x="339" y="348"/>
                    <a:pt x="339" y="348"/>
                    <a:pt x="339" y="348"/>
                  </a:cubicBezTo>
                  <a:cubicBezTo>
                    <a:pt x="338" y="345"/>
                    <a:pt x="338" y="345"/>
                    <a:pt x="338" y="345"/>
                  </a:cubicBezTo>
                  <a:cubicBezTo>
                    <a:pt x="338" y="344"/>
                    <a:pt x="338" y="344"/>
                    <a:pt x="338" y="344"/>
                  </a:cubicBezTo>
                  <a:cubicBezTo>
                    <a:pt x="337" y="343"/>
                    <a:pt x="337" y="343"/>
                    <a:pt x="337" y="343"/>
                  </a:cubicBezTo>
                  <a:cubicBezTo>
                    <a:pt x="337" y="343"/>
                    <a:pt x="337" y="343"/>
                    <a:pt x="337" y="343"/>
                  </a:cubicBezTo>
                  <a:cubicBezTo>
                    <a:pt x="336" y="347"/>
                    <a:pt x="336" y="347"/>
                    <a:pt x="336" y="347"/>
                  </a:cubicBezTo>
                  <a:cubicBezTo>
                    <a:pt x="334" y="349"/>
                    <a:pt x="334" y="349"/>
                    <a:pt x="334" y="349"/>
                  </a:cubicBezTo>
                  <a:cubicBezTo>
                    <a:pt x="336" y="349"/>
                    <a:pt x="336" y="349"/>
                    <a:pt x="336" y="349"/>
                  </a:cubicBezTo>
                  <a:cubicBezTo>
                    <a:pt x="334" y="353"/>
                    <a:pt x="334" y="353"/>
                    <a:pt x="334" y="353"/>
                  </a:cubicBezTo>
                  <a:cubicBezTo>
                    <a:pt x="333" y="352"/>
                    <a:pt x="333" y="352"/>
                    <a:pt x="333" y="352"/>
                  </a:cubicBezTo>
                  <a:cubicBezTo>
                    <a:pt x="333" y="350"/>
                    <a:pt x="333" y="350"/>
                    <a:pt x="333" y="350"/>
                  </a:cubicBezTo>
                  <a:cubicBezTo>
                    <a:pt x="331" y="351"/>
                    <a:pt x="331" y="351"/>
                    <a:pt x="331" y="351"/>
                  </a:cubicBezTo>
                  <a:cubicBezTo>
                    <a:pt x="330" y="348"/>
                    <a:pt x="330" y="348"/>
                    <a:pt x="330" y="348"/>
                  </a:cubicBezTo>
                  <a:cubicBezTo>
                    <a:pt x="331" y="347"/>
                    <a:pt x="331" y="347"/>
                    <a:pt x="331" y="347"/>
                  </a:cubicBezTo>
                  <a:cubicBezTo>
                    <a:pt x="328" y="344"/>
                    <a:pt x="328" y="344"/>
                    <a:pt x="328" y="344"/>
                  </a:cubicBezTo>
                  <a:cubicBezTo>
                    <a:pt x="321" y="345"/>
                    <a:pt x="321" y="345"/>
                    <a:pt x="321" y="345"/>
                  </a:cubicBezTo>
                  <a:cubicBezTo>
                    <a:pt x="322" y="344"/>
                    <a:pt x="322" y="344"/>
                    <a:pt x="322" y="344"/>
                  </a:cubicBezTo>
                  <a:cubicBezTo>
                    <a:pt x="320" y="344"/>
                    <a:pt x="320" y="344"/>
                    <a:pt x="320" y="344"/>
                  </a:cubicBezTo>
                  <a:cubicBezTo>
                    <a:pt x="319" y="342"/>
                    <a:pt x="319" y="342"/>
                    <a:pt x="319" y="342"/>
                  </a:cubicBezTo>
                  <a:cubicBezTo>
                    <a:pt x="314" y="337"/>
                    <a:pt x="314" y="337"/>
                    <a:pt x="314" y="337"/>
                  </a:cubicBezTo>
                  <a:cubicBezTo>
                    <a:pt x="308" y="327"/>
                    <a:pt x="308" y="327"/>
                    <a:pt x="308" y="327"/>
                  </a:cubicBezTo>
                  <a:cubicBezTo>
                    <a:pt x="306" y="326"/>
                    <a:pt x="306" y="326"/>
                    <a:pt x="306" y="326"/>
                  </a:cubicBezTo>
                  <a:cubicBezTo>
                    <a:pt x="306" y="322"/>
                    <a:pt x="306" y="322"/>
                    <a:pt x="306" y="322"/>
                  </a:cubicBezTo>
                  <a:cubicBezTo>
                    <a:pt x="302" y="317"/>
                    <a:pt x="302" y="317"/>
                    <a:pt x="302" y="317"/>
                  </a:cubicBezTo>
                  <a:cubicBezTo>
                    <a:pt x="303" y="314"/>
                    <a:pt x="303" y="314"/>
                    <a:pt x="303" y="314"/>
                  </a:cubicBezTo>
                  <a:cubicBezTo>
                    <a:pt x="301" y="314"/>
                    <a:pt x="301" y="314"/>
                    <a:pt x="301" y="314"/>
                  </a:cubicBezTo>
                  <a:cubicBezTo>
                    <a:pt x="288" y="307"/>
                    <a:pt x="288" y="307"/>
                    <a:pt x="288" y="307"/>
                  </a:cubicBezTo>
                  <a:cubicBezTo>
                    <a:pt x="285" y="298"/>
                    <a:pt x="285" y="298"/>
                    <a:pt x="285" y="298"/>
                  </a:cubicBezTo>
                  <a:cubicBezTo>
                    <a:pt x="275" y="286"/>
                    <a:pt x="275" y="286"/>
                    <a:pt x="275" y="286"/>
                  </a:cubicBezTo>
                  <a:cubicBezTo>
                    <a:pt x="277" y="285"/>
                    <a:pt x="277" y="285"/>
                    <a:pt x="277" y="285"/>
                  </a:cubicBezTo>
                  <a:cubicBezTo>
                    <a:pt x="280" y="288"/>
                    <a:pt x="280" y="288"/>
                    <a:pt x="280" y="288"/>
                  </a:cubicBezTo>
                  <a:cubicBezTo>
                    <a:pt x="280" y="284"/>
                    <a:pt x="280" y="284"/>
                    <a:pt x="280" y="284"/>
                  </a:cubicBezTo>
                  <a:cubicBezTo>
                    <a:pt x="277" y="284"/>
                    <a:pt x="277" y="284"/>
                    <a:pt x="277" y="284"/>
                  </a:cubicBezTo>
                  <a:cubicBezTo>
                    <a:pt x="274" y="281"/>
                    <a:pt x="274" y="281"/>
                    <a:pt x="274" y="281"/>
                  </a:cubicBezTo>
                  <a:cubicBezTo>
                    <a:pt x="270" y="278"/>
                    <a:pt x="270" y="278"/>
                    <a:pt x="270" y="278"/>
                  </a:cubicBezTo>
                  <a:cubicBezTo>
                    <a:pt x="270" y="276"/>
                    <a:pt x="270" y="276"/>
                    <a:pt x="270" y="276"/>
                  </a:cubicBezTo>
                  <a:cubicBezTo>
                    <a:pt x="266" y="272"/>
                    <a:pt x="266" y="272"/>
                    <a:pt x="266" y="272"/>
                  </a:cubicBezTo>
                  <a:cubicBezTo>
                    <a:pt x="263" y="271"/>
                    <a:pt x="263" y="271"/>
                    <a:pt x="263" y="271"/>
                  </a:cubicBezTo>
                  <a:cubicBezTo>
                    <a:pt x="264" y="269"/>
                    <a:pt x="264" y="269"/>
                    <a:pt x="264" y="269"/>
                  </a:cubicBezTo>
                  <a:cubicBezTo>
                    <a:pt x="263" y="265"/>
                    <a:pt x="263" y="265"/>
                    <a:pt x="263" y="265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3" y="257"/>
                    <a:pt x="263" y="257"/>
                    <a:pt x="263" y="257"/>
                  </a:cubicBezTo>
                  <a:cubicBezTo>
                    <a:pt x="261" y="256"/>
                    <a:pt x="261" y="256"/>
                    <a:pt x="261" y="256"/>
                  </a:cubicBezTo>
                  <a:cubicBezTo>
                    <a:pt x="263" y="252"/>
                    <a:pt x="263" y="252"/>
                    <a:pt x="263" y="252"/>
                  </a:cubicBezTo>
                  <a:cubicBezTo>
                    <a:pt x="262" y="249"/>
                    <a:pt x="262" y="249"/>
                    <a:pt x="262" y="249"/>
                  </a:cubicBezTo>
                  <a:cubicBezTo>
                    <a:pt x="260" y="246"/>
                    <a:pt x="260" y="246"/>
                    <a:pt x="260" y="246"/>
                  </a:cubicBezTo>
                  <a:cubicBezTo>
                    <a:pt x="255" y="246"/>
                    <a:pt x="255" y="246"/>
                    <a:pt x="255" y="246"/>
                  </a:cubicBezTo>
                  <a:cubicBezTo>
                    <a:pt x="255" y="248"/>
                    <a:pt x="255" y="248"/>
                    <a:pt x="255" y="248"/>
                  </a:cubicBezTo>
                  <a:cubicBezTo>
                    <a:pt x="254" y="249"/>
                    <a:pt x="254" y="249"/>
                    <a:pt x="254" y="249"/>
                  </a:cubicBezTo>
                  <a:cubicBezTo>
                    <a:pt x="251" y="246"/>
                    <a:pt x="251" y="246"/>
                    <a:pt x="251" y="246"/>
                  </a:cubicBezTo>
                  <a:cubicBezTo>
                    <a:pt x="251" y="242"/>
                    <a:pt x="251" y="242"/>
                    <a:pt x="251" y="242"/>
                  </a:cubicBezTo>
                  <a:cubicBezTo>
                    <a:pt x="253" y="238"/>
                    <a:pt x="253" y="238"/>
                    <a:pt x="253" y="238"/>
                  </a:cubicBezTo>
                  <a:cubicBezTo>
                    <a:pt x="253" y="234"/>
                    <a:pt x="253" y="234"/>
                    <a:pt x="253" y="234"/>
                  </a:cubicBezTo>
                  <a:cubicBezTo>
                    <a:pt x="251" y="233"/>
                    <a:pt x="251" y="233"/>
                    <a:pt x="251" y="233"/>
                  </a:cubicBezTo>
                  <a:cubicBezTo>
                    <a:pt x="251" y="230"/>
                    <a:pt x="251" y="230"/>
                    <a:pt x="251" y="23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5" y="221"/>
                    <a:pt x="245" y="221"/>
                    <a:pt x="245" y="221"/>
                  </a:cubicBezTo>
                  <a:cubicBezTo>
                    <a:pt x="242" y="219"/>
                    <a:pt x="242" y="219"/>
                    <a:pt x="242" y="219"/>
                  </a:cubicBezTo>
                  <a:cubicBezTo>
                    <a:pt x="242" y="216"/>
                    <a:pt x="242" y="216"/>
                    <a:pt x="242" y="216"/>
                  </a:cubicBezTo>
                  <a:cubicBezTo>
                    <a:pt x="239" y="211"/>
                    <a:pt x="239" y="211"/>
                    <a:pt x="239" y="211"/>
                  </a:cubicBezTo>
                  <a:cubicBezTo>
                    <a:pt x="238" y="206"/>
                    <a:pt x="238" y="206"/>
                    <a:pt x="238" y="206"/>
                  </a:cubicBezTo>
                  <a:cubicBezTo>
                    <a:pt x="236" y="204"/>
                    <a:pt x="236" y="204"/>
                    <a:pt x="236" y="204"/>
                  </a:cubicBezTo>
                  <a:cubicBezTo>
                    <a:pt x="235" y="205"/>
                    <a:pt x="235" y="205"/>
                    <a:pt x="235" y="205"/>
                  </a:cubicBezTo>
                  <a:cubicBezTo>
                    <a:pt x="234" y="205"/>
                    <a:pt x="234" y="205"/>
                    <a:pt x="234" y="205"/>
                  </a:cubicBezTo>
                  <a:cubicBezTo>
                    <a:pt x="235" y="198"/>
                    <a:pt x="235" y="198"/>
                    <a:pt x="235" y="198"/>
                  </a:cubicBezTo>
                  <a:cubicBezTo>
                    <a:pt x="234" y="195"/>
                    <a:pt x="234" y="195"/>
                    <a:pt x="234" y="195"/>
                  </a:cubicBezTo>
                  <a:cubicBezTo>
                    <a:pt x="235" y="185"/>
                    <a:pt x="235" y="185"/>
                    <a:pt x="235" y="185"/>
                  </a:cubicBezTo>
                  <a:cubicBezTo>
                    <a:pt x="232" y="180"/>
                    <a:pt x="232" y="180"/>
                    <a:pt x="232" y="180"/>
                  </a:cubicBezTo>
                  <a:cubicBezTo>
                    <a:pt x="229" y="179"/>
                    <a:pt x="229" y="179"/>
                    <a:pt x="229" y="179"/>
                  </a:cubicBezTo>
                  <a:cubicBezTo>
                    <a:pt x="231" y="175"/>
                    <a:pt x="231" y="175"/>
                    <a:pt x="231" y="175"/>
                  </a:cubicBezTo>
                  <a:cubicBezTo>
                    <a:pt x="229" y="169"/>
                    <a:pt x="229" y="169"/>
                    <a:pt x="229" y="169"/>
                  </a:cubicBezTo>
                  <a:cubicBezTo>
                    <a:pt x="223" y="158"/>
                    <a:pt x="223" y="158"/>
                    <a:pt x="223" y="158"/>
                  </a:cubicBezTo>
                  <a:cubicBezTo>
                    <a:pt x="219" y="150"/>
                    <a:pt x="219" y="150"/>
                    <a:pt x="219" y="150"/>
                  </a:cubicBezTo>
                  <a:cubicBezTo>
                    <a:pt x="217" y="142"/>
                    <a:pt x="217" y="142"/>
                    <a:pt x="217" y="142"/>
                  </a:cubicBezTo>
                  <a:cubicBezTo>
                    <a:pt x="220" y="133"/>
                    <a:pt x="220" y="133"/>
                    <a:pt x="220" y="133"/>
                  </a:cubicBezTo>
                  <a:cubicBezTo>
                    <a:pt x="219" y="125"/>
                    <a:pt x="219" y="125"/>
                    <a:pt x="219" y="125"/>
                  </a:cubicBezTo>
                  <a:cubicBezTo>
                    <a:pt x="220" y="125"/>
                    <a:pt x="220" y="125"/>
                    <a:pt x="220" y="125"/>
                  </a:cubicBezTo>
                  <a:cubicBezTo>
                    <a:pt x="221" y="130"/>
                    <a:pt x="221" y="130"/>
                    <a:pt x="221" y="130"/>
                  </a:cubicBezTo>
                  <a:cubicBezTo>
                    <a:pt x="224" y="123"/>
                    <a:pt x="224" y="123"/>
                    <a:pt x="224" y="123"/>
                  </a:cubicBezTo>
                  <a:cubicBezTo>
                    <a:pt x="224" y="118"/>
                    <a:pt x="224" y="118"/>
                    <a:pt x="224" y="118"/>
                  </a:cubicBezTo>
                  <a:cubicBezTo>
                    <a:pt x="223" y="118"/>
                    <a:pt x="223" y="118"/>
                    <a:pt x="223" y="118"/>
                  </a:cubicBezTo>
                  <a:cubicBezTo>
                    <a:pt x="221" y="114"/>
                    <a:pt x="221" y="114"/>
                    <a:pt x="221" y="114"/>
                  </a:cubicBezTo>
                  <a:cubicBezTo>
                    <a:pt x="218" y="114"/>
                    <a:pt x="218" y="114"/>
                    <a:pt x="218" y="114"/>
                  </a:cubicBezTo>
                  <a:cubicBezTo>
                    <a:pt x="220" y="115"/>
                    <a:pt x="220" y="115"/>
                    <a:pt x="220" y="115"/>
                  </a:cubicBezTo>
                  <a:cubicBezTo>
                    <a:pt x="219" y="116"/>
                    <a:pt x="219" y="116"/>
                    <a:pt x="219" y="116"/>
                  </a:cubicBezTo>
                  <a:cubicBezTo>
                    <a:pt x="215" y="112"/>
                    <a:pt x="215" y="112"/>
                    <a:pt x="215" y="112"/>
                  </a:cubicBezTo>
                  <a:cubicBezTo>
                    <a:pt x="213" y="109"/>
                    <a:pt x="213" y="109"/>
                    <a:pt x="213" y="109"/>
                  </a:cubicBezTo>
                  <a:cubicBezTo>
                    <a:pt x="211" y="110"/>
                    <a:pt x="211" y="110"/>
                    <a:pt x="211" y="110"/>
                  </a:cubicBezTo>
                  <a:cubicBezTo>
                    <a:pt x="214" y="112"/>
                    <a:pt x="214" y="112"/>
                    <a:pt x="214" y="112"/>
                  </a:cubicBezTo>
                  <a:cubicBezTo>
                    <a:pt x="212" y="112"/>
                    <a:pt x="212" y="112"/>
                    <a:pt x="212" y="112"/>
                  </a:cubicBezTo>
                  <a:cubicBezTo>
                    <a:pt x="202" y="108"/>
                    <a:pt x="202" y="108"/>
                    <a:pt x="202" y="108"/>
                  </a:cubicBezTo>
                  <a:cubicBezTo>
                    <a:pt x="199" y="108"/>
                    <a:pt x="199" y="108"/>
                    <a:pt x="199" y="108"/>
                  </a:cubicBezTo>
                  <a:cubicBezTo>
                    <a:pt x="191" y="103"/>
                    <a:pt x="191" y="103"/>
                    <a:pt x="191" y="103"/>
                  </a:cubicBezTo>
                  <a:cubicBezTo>
                    <a:pt x="192" y="103"/>
                    <a:pt x="192" y="103"/>
                    <a:pt x="192" y="103"/>
                  </a:cubicBezTo>
                  <a:cubicBezTo>
                    <a:pt x="192" y="93"/>
                    <a:pt x="192" y="93"/>
                    <a:pt x="192" y="93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79" y="85"/>
                    <a:pt x="179" y="85"/>
                    <a:pt x="179" y="85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5" y="84"/>
                    <a:pt x="175" y="84"/>
                    <a:pt x="175" y="84"/>
                  </a:cubicBezTo>
                  <a:cubicBezTo>
                    <a:pt x="173" y="80"/>
                    <a:pt x="173" y="80"/>
                    <a:pt x="173" y="80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4" y="86"/>
                    <a:pt x="174" y="86"/>
                    <a:pt x="174" y="86"/>
                  </a:cubicBezTo>
                  <a:cubicBezTo>
                    <a:pt x="171" y="90"/>
                    <a:pt x="171" y="90"/>
                    <a:pt x="171" y="90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70" y="91"/>
                    <a:pt x="170" y="91"/>
                    <a:pt x="170" y="91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3" y="84"/>
                    <a:pt x="153" y="84"/>
                    <a:pt x="153" y="84"/>
                  </a:cubicBezTo>
                  <a:cubicBezTo>
                    <a:pt x="152" y="82"/>
                    <a:pt x="152" y="82"/>
                    <a:pt x="152" y="82"/>
                  </a:cubicBezTo>
                  <a:cubicBezTo>
                    <a:pt x="144" y="76"/>
                    <a:pt x="144" y="76"/>
                    <a:pt x="144" y="76"/>
                  </a:cubicBezTo>
                  <a:cubicBezTo>
                    <a:pt x="139" y="70"/>
                    <a:pt x="139" y="70"/>
                    <a:pt x="139" y="70"/>
                  </a:cubicBezTo>
                  <a:cubicBezTo>
                    <a:pt x="132" y="68"/>
                    <a:pt x="132" y="68"/>
                    <a:pt x="132" y="68"/>
                  </a:cubicBezTo>
                  <a:cubicBezTo>
                    <a:pt x="130" y="66"/>
                    <a:pt x="130" y="66"/>
                    <a:pt x="130" y="66"/>
                  </a:cubicBezTo>
                  <a:cubicBezTo>
                    <a:pt x="127" y="64"/>
                    <a:pt x="127" y="64"/>
                    <a:pt x="127" y="64"/>
                  </a:cubicBezTo>
                  <a:cubicBezTo>
                    <a:pt x="121" y="58"/>
                    <a:pt x="121" y="58"/>
                    <a:pt x="121" y="58"/>
                  </a:cubicBezTo>
                  <a:cubicBezTo>
                    <a:pt x="117" y="56"/>
                    <a:pt x="117" y="56"/>
                    <a:pt x="117" y="56"/>
                  </a:cubicBezTo>
                  <a:cubicBezTo>
                    <a:pt x="115" y="53"/>
                    <a:pt x="115" y="53"/>
                    <a:pt x="115" y="53"/>
                  </a:cubicBezTo>
                  <a:cubicBezTo>
                    <a:pt x="115" y="57"/>
                    <a:pt x="115" y="57"/>
                    <a:pt x="115" y="57"/>
                  </a:cubicBezTo>
                  <a:cubicBezTo>
                    <a:pt x="119" y="58"/>
                    <a:pt x="119" y="58"/>
                    <a:pt x="119" y="58"/>
                  </a:cubicBezTo>
                  <a:cubicBezTo>
                    <a:pt x="123" y="65"/>
                    <a:pt x="123" y="65"/>
                    <a:pt x="123" y="65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25" y="71"/>
                    <a:pt x="125" y="71"/>
                    <a:pt x="125" y="71"/>
                  </a:cubicBezTo>
                  <a:cubicBezTo>
                    <a:pt x="127" y="76"/>
                    <a:pt x="127" y="76"/>
                    <a:pt x="127" y="76"/>
                  </a:cubicBezTo>
                  <a:cubicBezTo>
                    <a:pt x="124" y="80"/>
                    <a:pt x="124" y="80"/>
                    <a:pt x="124" y="80"/>
                  </a:cubicBezTo>
                  <a:cubicBezTo>
                    <a:pt x="122" y="84"/>
                    <a:pt x="122" y="84"/>
                    <a:pt x="122" y="84"/>
                  </a:cubicBezTo>
                  <a:cubicBezTo>
                    <a:pt x="118" y="109"/>
                    <a:pt x="118" y="109"/>
                    <a:pt x="118" y="109"/>
                  </a:cubicBezTo>
                  <a:cubicBezTo>
                    <a:pt x="118" y="112"/>
                    <a:pt x="118" y="112"/>
                    <a:pt x="118" y="112"/>
                  </a:cubicBezTo>
                  <a:cubicBezTo>
                    <a:pt x="120" y="115"/>
                    <a:pt x="120" y="115"/>
                    <a:pt x="120" y="115"/>
                  </a:cubicBezTo>
                  <a:cubicBezTo>
                    <a:pt x="119" y="120"/>
                    <a:pt x="119" y="120"/>
                    <a:pt x="119" y="120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6" y="125"/>
                    <a:pt x="126" y="125"/>
                    <a:pt x="126" y="125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44"/>
                    <a:pt x="125" y="144"/>
                    <a:pt x="125" y="144"/>
                  </a:cubicBezTo>
                  <a:cubicBezTo>
                    <a:pt x="127" y="150"/>
                    <a:pt x="127" y="150"/>
                    <a:pt x="127" y="150"/>
                  </a:cubicBezTo>
                  <a:cubicBezTo>
                    <a:pt x="128" y="155"/>
                    <a:pt x="128" y="155"/>
                    <a:pt x="128" y="155"/>
                  </a:cubicBezTo>
                  <a:cubicBezTo>
                    <a:pt x="124" y="169"/>
                    <a:pt x="124" y="169"/>
                    <a:pt x="124" y="169"/>
                  </a:cubicBezTo>
                  <a:cubicBezTo>
                    <a:pt x="125" y="170"/>
                    <a:pt x="125" y="170"/>
                    <a:pt x="125" y="170"/>
                  </a:cubicBezTo>
                  <a:cubicBezTo>
                    <a:pt x="123" y="175"/>
                    <a:pt x="123" y="175"/>
                    <a:pt x="123" y="175"/>
                  </a:cubicBezTo>
                  <a:cubicBezTo>
                    <a:pt x="125" y="179"/>
                    <a:pt x="125" y="179"/>
                    <a:pt x="125" y="179"/>
                  </a:cubicBezTo>
                  <a:cubicBezTo>
                    <a:pt x="127" y="181"/>
                    <a:pt x="127" y="181"/>
                    <a:pt x="127" y="181"/>
                  </a:cubicBezTo>
                  <a:cubicBezTo>
                    <a:pt x="129" y="189"/>
                    <a:pt x="129" y="189"/>
                    <a:pt x="129" y="189"/>
                  </a:cubicBezTo>
                  <a:cubicBezTo>
                    <a:pt x="132" y="191"/>
                    <a:pt x="132" y="191"/>
                    <a:pt x="132" y="191"/>
                  </a:cubicBezTo>
                  <a:cubicBezTo>
                    <a:pt x="134" y="195"/>
                    <a:pt x="134" y="195"/>
                    <a:pt x="134" y="195"/>
                  </a:cubicBezTo>
                  <a:cubicBezTo>
                    <a:pt x="136" y="195"/>
                    <a:pt x="136" y="195"/>
                    <a:pt x="136" y="195"/>
                  </a:cubicBezTo>
                  <a:cubicBezTo>
                    <a:pt x="137" y="199"/>
                    <a:pt x="137" y="199"/>
                    <a:pt x="137" y="199"/>
                  </a:cubicBezTo>
                  <a:cubicBezTo>
                    <a:pt x="136" y="201"/>
                    <a:pt x="136" y="201"/>
                    <a:pt x="136" y="201"/>
                  </a:cubicBezTo>
                  <a:cubicBezTo>
                    <a:pt x="137" y="204"/>
                    <a:pt x="137" y="204"/>
                    <a:pt x="137" y="204"/>
                  </a:cubicBezTo>
                  <a:cubicBezTo>
                    <a:pt x="141" y="207"/>
                    <a:pt x="141" y="207"/>
                    <a:pt x="141" y="207"/>
                  </a:cubicBezTo>
                  <a:cubicBezTo>
                    <a:pt x="144" y="205"/>
                    <a:pt x="144" y="205"/>
                    <a:pt x="144" y="205"/>
                  </a:cubicBezTo>
                  <a:cubicBezTo>
                    <a:pt x="144" y="206"/>
                    <a:pt x="144" y="206"/>
                    <a:pt x="144" y="206"/>
                  </a:cubicBezTo>
                  <a:cubicBezTo>
                    <a:pt x="147" y="207"/>
                    <a:pt x="147" y="207"/>
                    <a:pt x="147" y="207"/>
                  </a:cubicBezTo>
                  <a:cubicBezTo>
                    <a:pt x="155" y="219"/>
                    <a:pt x="155" y="219"/>
                    <a:pt x="155" y="219"/>
                  </a:cubicBezTo>
                  <a:cubicBezTo>
                    <a:pt x="166" y="229"/>
                    <a:pt x="166" y="229"/>
                    <a:pt x="166" y="229"/>
                  </a:cubicBezTo>
                  <a:cubicBezTo>
                    <a:pt x="167" y="231"/>
                    <a:pt x="167" y="231"/>
                    <a:pt x="167" y="231"/>
                  </a:cubicBezTo>
                  <a:cubicBezTo>
                    <a:pt x="172" y="237"/>
                    <a:pt x="172" y="237"/>
                    <a:pt x="172" y="237"/>
                  </a:cubicBezTo>
                  <a:cubicBezTo>
                    <a:pt x="176" y="244"/>
                    <a:pt x="176" y="244"/>
                    <a:pt x="176" y="244"/>
                  </a:cubicBezTo>
                  <a:cubicBezTo>
                    <a:pt x="176" y="247"/>
                    <a:pt x="176" y="247"/>
                    <a:pt x="176" y="247"/>
                  </a:cubicBezTo>
                  <a:cubicBezTo>
                    <a:pt x="177" y="249"/>
                    <a:pt x="177" y="249"/>
                    <a:pt x="177" y="249"/>
                  </a:cubicBezTo>
                  <a:cubicBezTo>
                    <a:pt x="179" y="251"/>
                    <a:pt x="179" y="251"/>
                    <a:pt x="179" y="251"/>
                  </a:cubicBezTo>
                  <a:cubicBezTo>
                    <a:pt x="181" y="255"/>
                    <a:pt x="181" y="255"/>
                    <a:pt x="181" y="255"/>
                  </a:cubicBezTo>
                  <a:cubicBezTo>
                    <a:pt x="182" y="259"/>
                    <a:pt x="182" y="259"/>
                    <a:pt x="182" y="259"/>
                  </a:cubicBezTo>
                  <a:cubicBezTo>
                    <a:pt x="181" y="260"/>
                    <a:pt x="181" y="260"/>
                    <a:pt x="181" y="260"/>
                  </a:cubicBezTo>
                  <a:cubicBezTo>
                    <a:pt x="182" y="264"/>
                    <a:pt x="182" y="264"/>
                    <a:pt x="182" y="264"/>
                  </a:cubicBezTo>
                  <a:cubicBezTo>
                    <a:pt x="181" y="265"/>
                    <a:pt x="181" y="265"/>
                    <a:pt x="181" y="265"/>
                  </a:cubicBezTo>
                  <a:cubicBezTo>
                    <a:pt x="182" y="269"/>
                    <a:pt x="182" y="269"/>
                    <a:pt x="182" y="269"/>
                  </a:cubicBezTo>
                  <a:cubicBezTo>
                    <a:pt x="186" y="270"/>
                    <a:pt x="186" y="270"/>
                    <a:pt x="186" y="270"/>
                  </a:cubicBezTo>
                  <a:cubicBezTo>
                    <a:pt x="185" y="267"/>
                    <a:pt x="185" y="267"/>
                    <a:pt x="185" y="267"/>
                  </a:cubicBezTo>
                  <a:cubicBezTo>
                    <a:pt x="186" y="266"/>
                    <a:pt x="186" y="266"/>
                    <a:pt x="186" y="266"/>
                  </a:cubicBezTo>
                  <a:cubicBezTo>
                    <a:pt x="189" y="265"/>
                    <a:pt x="189" y="265"/>
                    <a:pt x="189" y="265"/>
                  </a:cubicBezTo>
                  <a:cubicBezTo>
                    <a:pt x="189" y="267"/>
                    <a:pt x="189" y="267"/>
                    <a:pt x="189" y="267"/>
                  </a:cubicBezTo>
                  <a:cubicBezTo>
                    <a:pt x="191" y="267"/>
                    <a:pt x="191" y="267"/>
                    <a:pt x="191" y="267"/>
                  </a:cubicBezTo>
                  <a:cubicBezTo>
                    <a:pt x="191" y="268"/>
                    <a:pt x="191" y="268"/>
                    <a:pt x="191" y="268"/>
                  </a:cubicBezTo>
                  <a:cubicBezTo>
                    <a:pt x="192" y="269"/>
                    <a:pt x="192" y="269"/>
                    <a:pt x="192" y="269"/>
                  </a:cubicBezTo>
                  <a:cubicBezTo>
                    <a:pt x="192" y="277"/>
                    <a:pt x="192" y="277"/>
                    <a:pt x="192" y="277"/>
                  </a:cubicBezTo>
                  <a:cubicBezTo>
                    <a:pt x="194" y="277"/>
                    <a:pt x="194" y="277"/>
                    <a:pt x="194" y="277"/>
                  </a:cubicBezTo>
                  <a:cubicBezTo>
                    <a:pt x="195" y="276"/>
                    <a:pt x="195" y="276"/>
                    <a:pt x="195" y="276"/>
                  </a:cubicBezTo>
                  <a:cubicBezTo>
                    <a:pt x="199" y="275"/>
                    <a:pt x="199" y="275"/>
                    <a:pt x="199" y="275"/>
                  </a:cubicBezTo>
                  <a:cubicBezTo>
                    <a:pt x="201" y="277"/>
                    <a:pt x="201" y="277"/>
                    <a:pt x="201" y="277"/>
                  </a:cubicBezTo>
                  <a:cubicBezTo>
                    <a:pt x="202" y="279"/>
                    <a:pt x="202" y="279"/>
                    <a:pt x="202" y="279"/>
                  </a:cubicBezTo>
                  <a:cubicBezTo>
                    <a:pt x="201" y="282"/>
                    <a:pt x="201" y="282"/>
                    <a:pt x="201" y="282"/>
                  </a:cubicBezTo>
                  <a:cubicBezTo>
                    <a:pt x="202" y="285"/>
                    <a:pt x="202" y="285"/>
                    <a:pt x="202" y="285"/>
                  </a:cubicBezTo>
                  <a:cubicBezTo>
                    <a:pt x="202" y="288"/>
                    <a:pt x="202" y="288"/>
                    <a:pt x="202" y="288"/>
                  </a:cubicBezTo>
                  <a:cubicBezTo>
                    <a:pt x="203" y="291"/>
                    <a:pt x="203" y="291"/>
                    <a:pt x="203" y="291"/>
                  </a:cubicBezTo>
                  <a:cubicBezTo>
                    <a:pt x="204" y="299"/>
                    <a:pt x="204" y="299"/>
                    <a:pt x="204" y="299"/>
                  </a:cubicBezTo>
                  <a:cubicBezTo>
                    <a:pt x="209" y="303"/>
                    <a:pt x="209" y="303"/>
                    <a:pt x="209" y="303"/>
                  </a:cubicBezTo>
                  <a:cubicBezTo>
                    <a:pt x="211" y="303"/>
                    <a:pt x="215" y="301"/>
                    <a:pt x="217" y="302"/>
                  </a:cubicBezTo>
                  <a:cubicBezTo>
                    <a:pt x="219" y="307"/>
                    <a:pt x="223" y="311"/>
                    <a:pt x="220" y="316"/>
                  </a:cubicBezTo>
                  <a:cubicBezTo>
                    <a:pt x="220" y="324"/>
                    <a:pt x="225" y="329"/>
                    <a:pt x="225" y="337"/>
                  </a:cubicBezTo>
                  <a:cubicBezTo>
                    <a:pt x="225" y="342"/>
                    <a:pt x="223" y="347"/>
                    <a:pt x="223" y="351"/>
                  </a:cubicBezTo>
                  <a:cubicBezTo>
                    <a:pt x="228" y="354"/>
                    <a:pt x="234" y="358"/>
                    <a:pt x="235" y="365"/>
                  </a:cubicBezTo>
                  <a:cubicBezTo>
                    <a:pt x="250" y="379"/>
                    <a:pt x="250" y="379"/>
                    <a:pt x="250" y="379"/>
                  </a:cubicBezTo>
                  <a:cubicBezTo>
                    <a:pt x="255" y="391"/>
                    <a:pt x="255" y="391"/>
                    <a:pt x="255" y="391"/>
                  </a:cubicBezTo>
                  <a:cubicBezTo>
                    <a:pt x="266" y="398"/>
                    <a:pt x="266" y="398"/>
                    <a:pt x="266" y="398"/>
                  </a:cubicBezTo>
                  <a:cubicBezTo>
                    <a:pt x="269" y="401"/>
                    <a:pt x="268" y="406"/>
                    <a:pt x="265" y="409"/>
                  </a:cubicBezTo>
                  <a:cubicBezTo>
                    <a:pt x="273" y="416"/>
                    <a:pt x="268" y="426"/>
                    <a:pt x="274" y="434"/>
                  </a:cubicBezTo>
                  <a:cubicBezTo>
                    <a:pt x="276" y="435"/>
                    <a:pt x="279" y="434"/>
                    <a:pt x="281" y="433"/>
                  </a:cubicBezTo>
                  <a:cubicBezTo>
                    <a:pt x="282" y="427"/>
                    <a:pt x="278" y="424"/>
                    <a:pt x="276" y="420"/>
                  </a:cubicBezTo>
                  <a:cubicBezTo>
                    <a:pt x="275" y="419"/>
                    <a:pt x="277" y="418"/>
                    <a:pt x="278" y="418"/>
                  </a:cubicBezTo>
                  <a:cubicBezTo>
                    <a:pt x="289" y="424"/>
                    <a:pt x="289" y="424"/>
                    <a:pt x="289" y="424"/>
                  </a:cubicBezTo>
                  <a:cubicBezTo>
                    <a:pt x="290" y="430"/>
                    <a:pt x="292" y="435"/>
                    <a:pt x="294" y="440"/>
                  </a:cubicBezTo>
                  <a:cubicBezTo>
                    <a:pt x="297" y="449"/>
                    <a:pt x="298" y="460"/>
                    <a:pt x="303" y="471"/>
                  </a:cubicBezTo>
                  <a:cubicBezTo>
                    <a:pt x="302" y="473"/>
                    <a:pt x="298" y="475"/>
                    <a:pt x="299" y="478"/>
                  </a:cubicBezTo>
                  <a:cubicBezTo>
                    <a:pt x="299" y="489"/>
                    <a:pt x="306" y="496"/>
                    <a:pt x="311" y="505"/>
                  </a:cubicBezTo>
                  <a:cubicBezTo>
                    <a:pt x="313" y="505"/>
                    <a:pt x="316" y="505"/>
                    <a:pt x="318" y="508"/>
                  </a:cubicBezTo>
                  <a:cubicBezTo>
                    <a:pt x="320" y="514"/>
                    <a:pt x="313" y="526"/>
                    <a:pt x="323" y="530"/>
                  </a:cubicBezTo>
                  <a:cubicBezTo>
                    <a:pt x="322" y="535"/>
                    <a:pt x="327" y="538"/>
                    <a:pt x="331" y="542"/>
                  </a:cubicBezTo>
                  <a:cubicBezTo>
                    <a:pt x="332" y="551"/>
                    <a:pt x="343" y="560"/>
                    <a:pt x="334" y="568"/>
                  </a:cubicBezTo>
                  <a:cubicBezTo>
                    <a:pt x="336" y="571"/>
                    <a:pt x="334" y="574"/>
                    <a:pt x="334" y="578"/>
                  </a:cubicBezTo>
                  <a:lnTo>
                    <a:pt x="283" y="578"/>
                  </a:lnTo>
                  <a:close/>
                </a:path>
              </a:pathLst>
            </a:custGeom>
            <a:grpFill/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3" name="Group 242"/>
          <p:cNvGrpSpPr/>
          <p:nvPr userDrawn="1"/>
        </p:nvGrpSpPr>
        <p:grpSpPr>
          <a:xfrm>
            <a:off x="-3544" y="-760167"/>
            <a:ext cx="8732520" cy="2243138"/>
            <a:chOff x="-20638" y="-760167"/>
            <a:chExt cx="8772526" cy="2243138"/>
          </a:xfrm>
        </p:grpSpPr>
        <p:sp>
          <p:nvSpPr>
            <p:cNvPr id="244" name="Freeform 163"/>
            <p:cNvSpPr>
              <a:spLocks/>
            </p:cNvSpPr>
            <p:nvPr userDrawn="1"/>
          </p:nvSpPr>
          <p:spPr bwMode="auto">
            <a:xfrm>
              <a:off x="104284" y="-760167"/>
              <a:ext cx="7769226" cy="2243138"/>
            </a:xfrm>
            <a:custGeom>
              <a:avLst/>
              <a:gdLst/>
              <a:ahLst/>
              <a:cxnLst>
                <a:cxn ang="0">
                  <a:pos x="116" y="332"/>
                </a:cxn>
                <a:cxn ang="0">
                  <a:pos x="282" y="493"/>
                </a:cxn>
                <a:cxn ang="0">
                  <a:pos x="275" y="524"/>
                </a:cxn>
                <a:cxn ang="0">
                  <a:pos x="334" y="566"/>
                </a:cxn>
                <a:cxn ang="0">
                  <a:pos x="337" y="621"/>
                </a:cxn>
                <a:cxn ang="0">
                  <a:pos x="2663" y="664"/>
                </a:cxn>
                <a:cxn ang="0">
                  <a:pos x="2761" y="762"/>
                </a:cxn>
                <a:cxn ang="0">
                  <a:pos x="2799" y="744"/>
                </a:cxn>
                <a:cxn ang="0">
                  <a:pos x="2794" y="731"/>
                </a:cxn>
                <a:cxn ang="0">
                  <a:pos x="2806" y="735"/>
                </a:cxn>
                <a:cxn ang="0">
                  <a:pos x="2817" y="750"/>
                </a:cxn>
                <a:cxn ang="0">
                  <a:pos x="2838" y="729"/>
                </a:cxn>
                <a:cxn ang="0">
                  <a:pos x="2830" y="746"/>
                </a:cxn>
                <a:cxn ang="0">
                  <a:pos x="2850" y="755"/>
                </a:cxn>
                <a:cxn ang="0">
                  <a:pos x="2898" y="766"/>
                </a:cxn>
                <a:cxn ang="0">
                  <a:pos x="2929" y="790"/>
                </a:cxn>
                <a:cxn ang="0">
                  <a:pos x="2999" y="781"/>
                </a:cxn>
                <a:cxn ang="0">
                  <a:pos x="3017" y="779"/>
                </a:cxn>
                <a:cxn ang="0">
                  <a:pos x="3135" y="783"/>
                </a:cxn>
                <a:cxn ang="0">
                  <a:pos x="3147" y="740"/>
                </a:cxn>
                <a:cxn ang="0">
                  <a:pos x="3177" y="742"/>
                </a:cxn>
                <a:cxn ang="0">
                  <a:pos x="3199" y="676"/>
                </a:cxn>
                <a:cxn ang="0">
                  <a:pos x="3208" y="709"/>
                </a:cxn>
                <a:cxn ang="0">
                  <a:pos x="3233" y="689"/>
                </a:cxn>
                <a:cxn ang="0">
                  <a:pos x="3272" y="656"/>
                </a:cxn>
                <a:cxn ang="0">
                  <a:pos x="3345" y="653"/>
                </a:cxn>
                <a:cxn ang="0">
                  <a:pos x="3387" y="673"/>
                </a:cxn>
                <a:cxn ang="0">
                  <a:pos x="3420" y="728"/>
                </a:cxn>
                <a:cxn ang="0">
                  <a:pos x="3516" y="724"/>
                </a:cxn>
                <a:cxn ang="0">
                  <a:pos x="3540" y="783"/>
                </a:cxn>
                <a:cxn ang="0">
                  <a:pos x="3580" y="839"/>
                </a:cxn>
                <a:cxn ang="0">
                  <a:pos x="3585" y="896"/>
                </a:cxn>
                <a:cxn ang="0">
                  <a:pos x="3644" y="905"/>
                </a:cxn>
                <a:cxn ang="0">
                  <a:pos x="3721" y="905"/>
                </a:cxn>
                <a:cxn ang="0">
                  <a:pos x="3778" y="893"/>
                </a:cxn>
                <a:cxn ang="0">
                  <a:pos x="3835" y="893"/>
                </a:cxn>
                <a:cxn ang="0">
                  <a:pos x="3875" y="894"/>
                </a:cxn>
                <a:cxn ang="0">
                  <a:pos x="3928" y="898"/>
                </a:cxn>
                <a:cxn ang="0">
                  <a:pos x="3958" y="918"/>
                </a:cxn>
                <a:cxn ang="0">
                  <a:pos x="4000" y="949"/>
                </a:cxn>
                <a:cxn ang="0">
                  <a:pos x="4016" y="981"/>
                </a:cxn>
                <a:cxn ang="0">
                  <a:pos x="4045" y="1006"/>
                </a:cxn>
                <a:cxn ang="0">
                  <a:pos x="4020" y="1019"/>
                </a:cxn>
                <a:cxn ang="0">
                  <a:pos x="3932" y="1028"/>
                </a:cxn>
                <a:cxn ang="0">
                  <a:pos x="3860" y="990"/>
                </a:cxn>
                <a:cxn ang="0">
                  <a:pos x="3906" y="1034"/>
                </a:cxn>
                <a:cxn ang="0">
                  <a:pos x="3893" y="1142"/>
                </a:cxn>
                <a:cxn ang="0">
                  <a:pos x="3866" y="1318"/>
                </a:cxn>
                <a:cxn ang="0">
                  <a:pos x="3870" y="1365"/>
                </a:cxn>
                <a:cxn ang="0">
                  <a:pos x="3910" y="1369"/>
                </a:cxn>
                <a:cxn ang="0">
                  <a:pos x="4029" y="1289"/>
                </a:cxn>
                <a:cxn ang="0">
                  <a:pos x="4058" y="1274"/>
                </a:cxn>
                <a:cxn ang="0">
                  <a:pos x="4135" y="1226"/>
                </a:cxn>
                <a:cxn ang="0">
                  <a:pos x="4144" y="1171"/>
                </a:cxn>
                <a:cxn ang="0">
                  <a:pos x="4174" y="1080"/>
                </a:cxn>
                <a:cxn ang="0">
                  <a:pos x="4284" y="1041"/>
                </a:cxn>
                <a:cxn ang="0">
                  <a:pos x="4298" y="1025"/>
                </a:cxn>
                <a:cxn ang="0">
                  <a:pos x="4278" y="1014"/>
                </a:cxn>
                <a:cxn ang="0">
                  <a:pos x="4337" y="990"/>
                </a:cxn>
                <a:cxn ang="0">
                  <a:pos x="4452" y="849"/>
                </a:cxn>
                <a:cxn ang="0">
                  <a:pos x="4537" y="729"/>
                </a:cxn>
                <a:cxn ang="0">
                  <a:pos x="4645" y="565"/>
                </a:cxn>
                <a:cxn ang="0">
                  <a:pos x="4857" y="75"/>
                </a:cxn>
              </a:cxnLst>
              <a:rect l="0" t="0" r="r" b="b"/>
              <a:pathLst>
                <a:path w="4894" h="1413">
                  <a:moveTo>
                    <a:pt x="130" y="108"/>
                  </a:moveTo>
                  <a:lnTo>
                    <a:pt x="130" y="110"/>
                  </a:lnTo>
                  <a:lnTo>
                    <a:pt x="123" y="119"/>
                  </a:lnTo>
                  <a:lnTo>
                    <a:pt x="116" y="119"/>
                  </a:lnTo>
                  <a:lnTo>
                    <a:pt x="101" y="128"/>
                  </a:lnTo>
                  <a:lnTo>
                    <a:pt x="99" y="136"/>
                  </a:lnTo>
                  <a:lnTo>
                    <a:pt x="103" y="141"/>
                  </a:lnTo>
                  <a:lnTo>
                    <a:pt x="101" y="145"/>
                  </a:lnTo>
                  <a:lnTo>
                    <a:pt x="103" y="148"/>
                  </a:lnTo>
                  <a:lnTo>
                    <a:pt x="108" y="152"/>
                  </a:lnTo>
                  <a:lnTo>
                    <a:pt x="116" y="154"/>
                  </a:lnTo>
                  <a:lnTo>
                    <a:pt x="119" y="152"/>
                  </a:lnTo>
                  <a:lnTo>
                    <a:pt x="132" y="150"/>
                  </a:lnTo>
                  <a:lnTo>
                    <a:pt x="136" y="154"/>
                  </a:lnTo>
                  <a:lnTo>
                    <a:pt x="125" y="154"/>
                  </a:lnTo>
                  <a:lnTo>
                    <a:pt x="119" y="156"/>
                  </a:lnTo>
                  <a:lnTo>
                    <a:pt x="117" y="159"/>
                  </a:lnTo>
                  <a:lnTo>
                    <a:pt x="119" y="165"/>
                  </a:lnTo>
                  <a:lnTo>
                    <a:pt x="117" y="170"/>
                  </a:lnTo>
                  <a:lnTo>
                    <a:pt x="127" y="183"/>
                  </a:lnTo>
                  <a:lnTo>
                    <a:pt x="132" y="194"/>
                  </a:lnTo>
                  <a:lnTo>
                    <a:pt x="130" y="202"/>
                  </a:lnTo>
                  <a:lnTo>
                    <a:pt x="127" y="189"/>
                  </a:lnTo>
                  <a:lnTo>
                    <a:pt x="116" y="172"/>
                  </a:lnTo>
                  <a:lnTo>
                    <a:pt x="116" y="165"/>
                  </a:lnTo>
                  <a:lnTo>
                    <a:pt x="114" y="158"/>
                  </a:lnTo>
                  <a:lnTo>
                    <a:pt x="101" y="154"/>
                  </a:lnTo>
                  <a:lnTo>
                    <a:pt x="94" y="159"/>
                  </a:lnTo>
                  <a:lnTo>
                    <a:pt x="88" y="161"/>
                  </a:lnTo>
                  <a:lnTo>
                    <a:pt x="84" y="161"/>
                  </a:lnTo>
                  <a:lnTo>
                    <a:pt x="79" y="163"/>
                  </a:lnTo>
                  <a:lnTo>
                    <a:pt x="75" y="165"/>
                  </a:lnTo>
                  <a:lnTo>
                    <a:pt x="75" y="176"/>
                  </a:lnTo>
                  <a:lnTo>
                    <a:pt x="68" y="176"/>
                  </a:lnTo>
                  <a:lnTo>
                    <a:pt x="64" y="174"/>
                  </a:lnTo>
                  <a:lnTo>
                    <a:pt x="61" y="178"/>
                  </a:lnTo>
                  <a:lnTo>
                    <a:pt x="57" y="180"/>
                  </a:lnTo>
                  <a:lnTo>
                    <a:pt x="62" y="172"/>
                  </a:lnTo>
                  <a:lnTo>
                    <a:pt x="70" y="174"/>
                  </a:lnTo>
                  <a:lnTo>
                    <a:pt x="72" y="172"/>
                  </a:lnTo>
                  <a:lnTo>
                    <a:pt x="72" y="167"/>
                  </a:lnTo>
                  <a:lnTo>
                    <a:pt x="64" y="167"/>
                  </a:lnTo>
                  <a:lnTo>
                    <a:pt x="57" y="176"/>
                  </a:lnTo>
                  <a:lnTo>
                    <a:pt x="51" y="187"/>
                  </a:lnTo>
                  <a:lnTo>
                    <a:pt x="44" y="185"/>
                  </a:lnTo>
                  <a:lnTo>
                    <a:pt x="35" y="189"/>
                  </a:lnTo>
                  <a:lnTo>
                    <a:pt x="31" y="200"/>
                  </a:lnTo>
                  <a:lnTo>
                    <a:pt x="29" y="209"/>
                  </a:lnTo>
                  <a:lnTo>
                    <a:pt x="28" y="216"/>
                  </a:lnTo>
                  <a:lnTo>
                    <a:pt x="31" y="222"/>
                  </a:lnTo>
                  <a:lnTo>
                    <a:pt x="29" y="225"/>
                  </a:lnTo>
                  <a:lnTo>
                    <a:pt x="31" y="227"/>
                  </a:lnTo>
                  <a:lnTo>
                    <a:pt x="29" y="235"/>
                  </a:lnTo>
                  <a:lnTo>
                    <a:pt x="39" y="236"/>
                  </a:lnTo>
                  <a:lnTo>
                    <a:pt x="40" y="240"/>
                  </a:lnTo>
                  <a:lnTo>
                    <a:pt x="31" y="238"/>
                  </a:lnTo>
                  <a:lnTo>
                    <a:pt x="31" y="240"/>
                  </a:lnTo>
                  <a:lnTo>
                    <a:pt x="35" y="244"/>
                  </a:lnTo>
                  <a:lnTo>
                    <a:pt x="40" y="246"/>
                  </a:lnTo>
                  <a:lnTo>
                    <a:pt x="46" y="240"/>
                  </a:lnTo>
                  <a:lnTo>
                    <a:pt x="48" y="238"/>
                  </a:lnTo>
                  <a:lnTo>
                    <a:pt x="48" y="233"/>
                  </a:lnTo>
                  <a:lnTo>
                    <a:pt x="53" y="225"/>
                  </a:lnTo>
                  <a:lnTo>
                    <a:pt x="57" y="227"/>
                  </a:lnTo>
                  <a:lnTo>
                    <a:pt x="59" y="225"/>
                  </a:lnTo>
                  <a:lnTo>
                    <a:pt x="59" y="224"/>
                  </a:lnTo>
                  <a:lnTo>
                    <a:pt x="53" y="222"/>
                  </a:lnTo>
                  <a:lnTo>
                    <a:pt x="46" y="216"/>
                  </a:lnTo>
                  <a:lnTo>
                    <a:pt x="61" y="220"/>
                  </a:lnTo>
                  <a:lnTo>
                    <a:pt x="62" y="213"/>
                  </a:lnTo>
                  <a:lnTo>
                    <a:pt x="68" y="213"/>
                  </a:lnTo>
                  <a:lnTo>
                    <a:pt x="73" y="203"/>
                  </a:lnTo>
                  <a:lnTo>
                    <a:pt x="75" y="205"/>
                  </a:lnTo>
                  <a:lnTo>
                    <a:pt x="70" y="214"/>
                  </a:lnTo>
                  <a:lnTo>
                    <a:pt x="64" y="214"/>
                  </a:lnTo>
                  <a:lnTo>
                    <a:pt x="61" y="224"/>
                  </a:lnTo>
                  <a:lnTo>
                    <a:pt x="62" y="225"/>
                  </a:lnTo>
                  <a:lnTo>
                    <a:pt x="68" y="224"/>
                  </a:lnTo>
                  <a:lnTo>
                    <a:pt x="70" y="222"/>
                  </a:lnTo>
                  <a:lnTo>
                    <a:pt x="75" y="225"/>
                  </a:lnTo>
                  <a:lnTo>
                    <a:pt x="92" y="227"/>
                  </a:lnTo>
                  <a:lnTo>
                    <a:pt x="95" y="231"/>
                  </a:lnTo>
                  <a:lnTo>
                    <a:pt x="119" y="238"/>
                  </a:lnTo>
                  <a:lnTo>
                    <a:pt x="125" y="235"/>
                  </a:lnTo>
                  <a:lnTo>
                    <a:pt x="125" y="224"/>
                  </a:lnTo>
                  <a:lnTo>
                    <a:pt x="127" y="233"/>
                  </a:lnTo>
                  <a:lnTo>
                    <a:pt x="125" y="238"/>
                  </a:lnTo>
                  <a:lnTo>
                    <a:pt x="123" y="238"/>
                  </a:lnTo>
                  <a:lnTo>
                    <a:pt x="121" y="242"/>
                  </a:lnTo>
                  <a:lnTo>
                    <a:pt x="117" y="242"/>
                  </a:lnTo>
                  <a:lnTo>
                    <a:pt x="110" y="238"/>
                  </a:lnTo>
                  <a:lnTo>
                    <a:pt x="101" y="236"/>
                  </a:lnTo>
                  <a:lnTo>
                    <a:pt x="88" y="231"/>
                  </a:lnTo>
                  <a:lnTo>
                    <a:pt x="66" y="229"/>
                  </a:lnTo>
                  <a:lnTo>
                    <a:pt x="55" y="229"/>
                  </a:lnTo>
                  <a:lnTo>
                    <a:pt x="53" y="233"/>
                  </a:lnTo>
                  <a:lnTo>
                    <a:pt x="51" y="240"/>
                  </a:lnTo>
                  <a:lnTo>
                    <a:pt x="48" y="244"/>
                  </a:lnTo>
                  <a:lnTo>
                    <a:pt x="48" y="246"/>
                  </a:lnTo>
                  <a:lnTo>
                    <a:pt x="44" y="246"/>
                  </a:lnTo>
                  <a:lnTo>
                    <a:pt x="35" y="253"/>
                  </a:lnTo>
                  <a:lnTo>
                    <a:pt x="31" y="253"/>
                  </a:lnTo>
                  <a:lnTo>
                    <a:pt x="26" y="255"/>
                  </a:lnTo>
                  <a:lnTo>
                    <a:pt x="26" y="258"/>
                  </a:lnTo>
                  <a:lnTo>
                    <a:pt x="40" y="262"/>
                  </a:lnTo>
                  <a:lnTo>
                    <a:pt x="50" y="260"/>
                  </a:lnTo>
                  <a:lnTo>
                    <a:pt x="51" y="262"/>
                  </a:lnTo>
                  <a:lnTo>
                    <a:pt x="46" y="266"/>
                  </a:lnTo>
                  <a:lnTo>
                    <a:pt x="62" y="271"/>
                  </a:lnTo>
                  <a:lnTo>
                    <a:pt x="72" y="269"/>
                  </a:lnTo>
                  <a:lnTo>
                    <a:pt x="79" y="264"/>
                  </a:lnTo>
                  <a:lnTo>
                    <a:pt x="75" y="271"/>
                  </a:lnTo>
                  <a:lnTo>
                    <a:pt x="66" y="273"/>
                  </a:lnTo>
                  <a:lnTo>
                    <a:pt x="55" y="273"/>
                  </a:lnTo>
                  <a:lnTo>
                    <a:pt x="51" y="269"/>
                  </a:lnTo>
                  <a:lnTo>
                    <a:pt x="40" y="266"/>
                  </a:lnTo>
                  <a:lnTo>
                    <a:pt x="26" y="268"/>
                  </a:lnTo>
                  <a:lnTo>
                    <a:pt x="22" y="269"/>
                  </a:lnTo>
                  <a:lnTo>
                    <a:pt x="20" y="277"/>
                  </a:lnTo>
                  <a:lnTo>
                    <a:pt x="22" y="280"/>
                  </a:lnTo>
                  <a:lnTo>
                    <a:pt x="26" y="282"/>
                  </a:lnTo>
                  <a:lnTo>
                    <a:pt x="28" y="284"/>
                  </a:lnTo>
                  <a:lnTo>
                    <a:pt x="26" y="288"/>
                  </a:lnTo>
                  <a:lnTo>
                    <a:pt x="28" y="288"/>
                  </a:lnTo>
                  <a:lnTo>
                    <a:pt x="40" y="288"/>
                  </a:lnTo>
                  <a:lnTo>
                    <a:pt x="42" y="291"/>
                  </a:lnTo>
                  <a:lnTo>
                    <a:pt x="40" y="291"/>
                  </a:lnTo>
                  <a:lnTo>
                    <a:pt x="35" y="302"/>
                  </a:lnTo>
                  <a:lnTo>
                    <a:pt x="39" y="306"/>
                  </a:lnTo>
                  <a:lnTo>
                    <a:pt x="42" y="306"/>
                  </a:lnTo>
                  <a:lnTo>
                    <a:pt x="42" y="308"/>
                  </a:lnTo>
                  <a:lnTo>
                    <a:pt x="40" y="310"/>
                  </a:lnTo>
                  <a:lnTo>
                    <a:pt x="42" y="313"/>
                  </a:lnTo>
                  <a:lnTo>
                    <a:pt x="48" y="313"/>
                  </a:lnTo>
                  <a:lnTo>
                    <a:pt x="48" y="317"/>
                  </a:lnTo>
                  <a:lnTo>
                    <a:pt x="53" y="317"/>
                  </a:lnTo>
                  <a:lnTo>
                    <a:pt x="55" y="323"/>
                  </a:lnTo>
                  <a:lnTo>
                    <a:pt x="62" y="326"/>
                  </a:lnTo>
                  <a:lnTo>
                    <a:pt x="68" y="334"/>
                  </a:lnTo>
                  <a:lnTo>
                    <a:pt x="79" y="328"/>
                  </a:lnTo>
                  <a:lnTo>
                    <a:pt x="68" y="324"/>
                  </a:lnTo>
                  <a:lnTo>
                    <a:pt x="61" y="317"/>
                  </a:lnTo>
                  <a:lnTo>
                    <a:pt x="66" y="317"/>
                  </a:lnTo>
                  <a:lnTo>
                    <a:pt x="70" y="323"/>
                  </a:lnTo>
                  <a:lnTo>
                    <a:pt x="81" y="324"/>
                  </a:lnTo>
                  <a:lnTo>
                    <a:pt x="83" y="326"/>
                  </a:lnTo>
                  <a:lnTo>
                    <a:pt x="84" y="323"/>
                  </a:lnTo>
                  <a:lnTo>
                    <a:pt x="86" y="323"/>
                  </a:lnTo>
                  <a:lnTo>
                    <a:pt x="95" y="332"/>
                  </a:lnTo>
                  <a:lnTo>
                    <a:pt x="99" y="334"/>
                  </a:lnTo>
                  <a:lnTo>
                    <a:pt x="101" y="332"/>
                  </a:lnTo>
                  <a:lnTo>
                    <a:pt x="108" y="332"/>
                  </a:lnTo>
                  <a:lnTo>
                    <a:pt x="112" y="328"/>
                  </a:lnTo>
                  <a:lnTo>
                    <a:pt x="112" y="319"/>
                  </a:lnTo>
                  <a:lnTo>
                    <a:pt x="116" y="313"/>
                  </a:lnTo>
                  <a:lnTo>
                    <a:pt x="116" y="323"/>
                  </a:lnTo>
                  <a:lnTo>
                    <a:pt x="117" y="328"/>
                  </a:lnTo>
                  <a:lnTo>
                    <a:pt x="134" y="335"/>
                  </a:lnTo>
                  <a:lnTo>
                    <a:pt x="139" y="334"/>
                  </a:lnTo>
                  <a:lnTo>
                    <a:pt x="139" y="335"/>
                  </a:lnTo>
                  <a:lnTo>
                    <a:pt x="134" y="337"/>
                  </a:lnTo>
                  <a:lnTo>
                    <a:pt x="116" y="334"/>
                  </a:lnTo>
                  <a:lnTo>
                    <a:pt x="116" y="332"/>
                  </a:lnTo>
                  <a:lnTo>
                    <a:pt x="108" y="335"/>
                  </a:lnTo>
                  <a:lnTo>
                    <a:pt x="106" y="339"/>
                  </a:lnTo>
                  <a:lnTo>
                    <a:pt x="110" y="343"/>
                  </a:lnTo>
                  <a:lnTo>
                    <a:pt x="116" y="343"/>
                  </a:lnTo>
                  <a:lnTo>
                    <a:pt x="121" y="341"/>
                  </a:lnTo>
                  <a:lnTo>
                    <a:pt x="132" y="343"/>
                  </a:lnTo>
                  <a:lnTo>
                    <a:pt x="132" y="345"/>
                  </a:lnTo>
                  <a:lnTo>
                    <a:pt x="138" y="343"/>
                  </a:lnTo>
                  <a:lnTo>
                    <a:pt x="134" y="348"/>
                  </a:lnTo>
                  <a:lnTo>
                    <a:pt x="134" y="354"/>
                  </a:lnTo>
                  <a:lnTo>
                    <a:pt x="138" y="356"/>
                  </a:lnTo>
                  <a:lnTo>
                    <a:pt x="147" y="354"/>
                  </a:lnTo>
                  <a:lnTo>
                    <a:pt x="145" y="357"/>
                  </a:lnTo>
                  <a:lnTo>
                    <a:pt x="130" y="361"/>
                  </a:lnTo>
                  <a:lnTo>
                    <a:pt x="128" y="363"/>
                  </a:lnTo>
                  <a:lnTo>
                    <a:pt x="130" y="367"/>
                  </a:lnTo>
                  <a:lnTo>
                    <a:pt x="143" y="367"/>
                  </a:lnTo>
                  <a:lnTo>
                    <a:pt x="147" y="365"/>
                  </a:lnTo>
                  <a:lnTo>
                    <a:pt x="150" y="365"/>
                  </a:lnTo>
                  <a:lnTo>
                    <a:pt x="152" y="368"/>
                  </a:lnTo>
                  <a:lnTo>
                    <a:pt x="158" y="368"/>
                  </a:lnTo>
                  <a:lnTo>
                    <a:pt x="167" y="370"/>
                  </a:lnTo>
                  <a:lnTo>
                    <a:pt x="172" y="363"/>
                  </a:lnTo>
                  <a:lnTo>
                    <a:pt x="176" y="363"/>
                  </a:lnTo>
                  <a:lnTo>
                    <a:pt x="178" y="361"/>
                  </a:lnTo>
                  <a:lnTo>
                    <a:pt x="174" y="357"/>
                  </a:lnTo>
                  <a:lnTo>
                    <a:pt x="176" y="352"/>
                  </a:lnTo>
                  <a:lnTo>
                    <a:pt x="183" y="350"/>
                  </a:lnTo>
                  <a:lnTo>
                    <a:pt x="187" y="350"/>
                  </a:lnTo>
                  <a:lnTo>
                    <a:pt x="189" y="346"/>
                  </a:lnTo>
                  <a:lnTo>
                    <a:pt x="187" y="343"/>
                  </a:lnTo>
                  <a:lnTo>
                    <a:pt x="185" y="324"/>
                  </a:lnTo>
                  <a:lnTo>
                    <a:pt x="191" y="334"/>
                  </a:lnTo>
                  <a:lnTo>
                    <a:pt x="193" y="346"/>
                  </a:lnTo>
                  <a:lnTo>
                    <a:pt x="187" y="356"/>
                  </a:lnTo>
                  <a:lnTo>
                    <a:pt x="180" y="354"/>
                  </a:lnTo>
                  <a:lnTo>
                    <a:pt x="180" y="365"/>
                  </a:lnTo>
                  <a:lnTo>
                    <a:pt x="172" y="368"/>
                  </a:lnTo>
                  <a:lnTo>
                    <a:pt x="169" y="374"/>
                  </a:lnTo>
                  <a:lnTo>
                    <a:pt x="167" y="374"/>
                  </a:lnTo>
                  <a:lnTo>
                    <a:pt x="167" y="372"/>
                  </a:lnTo>
                  <a:lnTo>
                    <a:pt x="160" y="372"/>
                  </a:lnTo>
                  <a:lnTo>
                    <a:pt x="152" y="374"/>
                  </a:lnTo>
                  <a:lnTo>
                    <a:pt x="143" y="370"/>
                  </a:lnTo>
                  <a:lnTo>
                    <a:pt x="139" y="372"/>
                  </a:lnTo>
                  <a:lnTo>
                    <a:pt x="125" y="368"/>
                  </a:lnTo>
                  <a:lnTo>
                    <a:pt x="125" y="374"/>
                  </a:lnTo>
                  <a:lnTo>
                    <a:pt x="127" y="376"/>
                  </a:lnTo>
                  <a:lnTo>
                    <a:pt x="147" y="374"/>
                  </a:lnTo>
                  <a:lnTo>
                    <a:pt x="150" y="376"/>
                  </a:lnTo>
                  <a:lnTo>
                    <a:pt x="147" y="378"/>
                  </a:lnTo>
                  <a:lnTo>
                    <a:pt x="130" y="378"/>
                  </a:lnTo>
                  <a:lnTo>
                    <a:pt x="128" y="379"/>
                  </a:lnTo>
                  <a:lnTo>
                    <a:pt x="128" y="385"/>
                  </a:lnTo>
                  <a:lnTo>
                    <a:pt x="123" y="381"/>
                  </a:lnTo>
                  <a:lnTo>
                    <a:pt x="119" y="381"/>
                  </a:lnTo>
                  <a:lnTo>
                    <a:pt x="119" y="383"/>
                  </a:lnTo>
                  <a:lnTo>
                    <a:pt x="130" y="389"/>
                  </a:lnTo>
                  <a:lnTo>
                    <a:pt x="134" y="389"/>
                  </a:lnTo>
                  <a:lnTo>
                    <a:pt x="136" y="392"/>
                  </a:lnTo>
                  <a:lnTo>
                    <a:pt x="145" y="394"/>
                  </a:lnTo>
                  <a:lnTo>
                    <a:pt x="154" y="392"/>
                  </a:lnTo>
                  <a:lnTo>
                    <a:pt x="156" y="389"/>
                  </a:lnTo>
                  <a:lnTo>
                    <a:pt x="163" y="392"/>
                  </a:lnTo>
                  <a:lnTo>
                    <a:pt x="158" y="394"/>
                  </a:lnTo>
                  <a:lnTo>
                    <a:pt x="163" y="403"/>
                  </a:lnTo>
                  <a:lnTo>
                    <a:pt x="171" y="401"/>
                  </a:lnTo>
                  <a:lnTo>
                    <a:pt x="171" y="396"/>
                  </a:lnTo>
                  <a:lnTo>
                    <a:pt x="176" y="392"/>
                  </a:lnTo>
                  <a:lnTo>
                    <a:pt x="182" y="379"/>
                  </a:lnTo>
                  <a:lnTo>
                    <a:pt x="189" y="374"/>
                  </a:lnTo>
                  <a:lnTo>
                    <a:pt x="193" y="374"/>
                  </a:lnTo>
                  <a:lnTo>
                    <a:pt x="189" y="378"/>
                  </a:lnTo>
                  <a:lnTo>
                    <a:pt x="185" y="379"/>
                  </a:lnTo>
                  <a:lnTo>
                    <a:pt x="182" y="383"/>
                  </a:lnTo>
                  <a:lnTo>
                    <a:pt x="180" y="389"/>
                  </a:lnTo>
                  <a:lnTo>
                    <a:pt x="180" y="394"/>
                  </a:lnTo>
                  <a:lnTo>
                    <a:pt x="174" y="401"/>
                  </a:lnTo>
                  <a:lnTo>
                    <a:pt x="187" y="403"/>
                  </a:lnTo>
                  <a:lnTo>
                    <a:pt x="193" y="396"/>
                  </a:lnTo>
                  <a:lnTo>
                    <a:pt x="194" y="400"/>
                  </a:lnTo>
                  <a:lnTo>
                    <a:pt x="193" y="403"/>
                  </a:lnTo>
                  <a:lnTo>
                    <a:pt x="196" y="407"/>
                  </a:lnTo>
                  <a:lnTo>
                    <a:pt x="202" y="403"/>
                  </a:lnTo>
                  <a:lnTo>
                    <a:pt x="200" y="407"/>
                  </a:lnTo>
                  <a:lnTo>
                    <a:pt x="204" y="414"/>
                  </a:lnTo>
                  <a:lnTo>
                    <a:pt x="209" y="412"/>
                  </a:lnTo>
                  <a:lnTo>
                    <a:pt x="213" y="405"/>
                  </a:lnTo>
                  <a:lnTo>
                    <a:pt x="218" y="403"/>
                  </a:lnTo>
                  <a:lnTo>
                    <a:pt x="220" y="400"/>
                  </a:lnTo>
                  <a:lnTo>
                    <a:pt x="224" y="400"/>
                  </a:lnTo>
                  <a:lnTo>
                    <a:pt x="227" y="396"/>
                  </a:lnTo>
                  <a:lnTo>
                    <a:pt x="227" y="398"/>
                  </a:lnTo>
                  <a:lnTo>
                    <a:pt x="231" y="394"/>
                  </a:lnTo>
                  <a:lnTo>
                    <a:pt x="231" y="389"/>
                  </a:lnTo>
                  <a:lnTo>
                    <a:pt x="235" y="381"/>
                  </a:lnTo>
                  <a:lnTo>
                    <a:pt x="235" y="379"/>
                  </a:lnTo>
                  <a:lnTo>
                    <a:pt x="231" y="378"/>
                  </a:lnTo>
                  <a:lnTo>
                    <a:pt x="231" y="374"/>
                  </a:lnTo>
                  <a:lnTo>
                    <a:pt x="229" y="372"/>
                  </a:lnTo>
                  <a:lnTo>
                    <a:pt x="237" y="368"/>
                  </a:lnTo>
                  <a:lnTo>
                    <a:pt x="240" y="363"/>
                  </a:lnTo>
                  <a:lnTo>
                    <a:pt x="244" y="357"/>
                  </a:lnTo>
                  <a:lnTo>
                    <a:pt x="246" y="359"/>
                  </a:lnTo>
                  <a:lnTo>
                    <a:pt x="248" y="365"/>
                  </a:lnTo>
                  <a:lnTo>
                    <a:pt x="244" y="367"/>
                  </a:lnTo>
                  <a:lnTo>
                    <a:pt x="238" y="372"/>
                  </a:lnTo>
                  <a:lnTo>
                    <a:pt x="235" y="374"/>
                  </a:lnTo>
                  <a:lnTo>
                    <a:pt x="240" y="383"/>
                  </a:lnTo>
                  <a:lnTo>
                    <a:pt x="237" y="389"/>
                  </a:lnTo>
                  <a:lnTo>
                    <a:pt x="233" y="398"/>
                  </a:lnTo>
                  <a:lnTo>
                    <a:pt x="235" y="400"/>
                  </a:lnTo>
                  <a:lnTo>
                    <a:pt x="231" y="403"/>
                  </a:lnTo>
                  <a:lnTo>
                    <a:pt x="227" y="403"/>
                  </a:lnTo>
                  <a:lnTo>
                    <a:pt x="224" y="409"/>
                  </a:lnTo>
                  <a:lnTo>
                    <a:pt x="216" y="409"/>
                  </a:lnTo>
                  <a:lnTo>
                    <a:pt x="213" y="422"/>
                  </a:lnTo>
                  <a:lnTo>
                    <a:pt x="209" y="423"/>
                  </a:lnTo>
                  <a:lnTo>
                    <a:pt x="209" y="427"/>
                  </a:lnTo>
                  <a:lnTo>
                    <a:pt x="211" y="429"/>
                  </a:lnTo>
                  <a:lnTo>
                    <a:pt x="213" y="425"/>
                  </a:lnTo>
                  <a:lnTo>
                    <a:pt x="216" y="425"/>
                  </a:lnTo>
                  <a:lnTo>
                    <a:pt x="220" y="416"/>
                  </a:lnTo>
                  <a:lnTo>
                    <a:pt x="222" y="423"/>
                  </a:lnTo>
                  <a:lnTo>
                    <a:pt x="220" y="429"/>
                  </a:lnTo>
                  <a:lnTo>
                    <a:pt x="229" y="433"/>
                  </a:lnTo>
                  <a:lnTo>
                    <a:pt x="237" y="429"/>
                  </a:lnTo>
                  <a:lnTo>
                    <a:pt x="244" y="422"/>
                  </a:lnTo>
                  <a:lnTo>
                    <a:pt x="253" y="423"/>
                  </a:lnTo>
                  <a:lnTo>
                    <a:pt x="266" y="422"/>
                  </a:lnTo>
                  <a:lnTo>
                    <a:pt x="271" y="418"/>
                  </a:lnTo>
                  <a:lnTo>
                    <a:pt x="273" y="420"/>
                  </a:lnTo>
                  <a:lnTo>
                    <a:pt x="266" y="425"/>
                  </a:lnTo>
                  <a:lnTo>
                    <a:pt x="255" y="427"/>
                  </a:lnTo>
                  <a:lnTo>
                    <a:pt x="249" y="425"/>
                  </a:lnTo>
                  <a:lnTo>
                    <a:pt x="246" y="427"/>
                  </a:lnTo>
                  <a:lnTo>
                    <a:pt x="242" y="431"/>
                  </a:lnTo>
                  <a:lnTo>
                    <a:pt x="238" y="433"/>
                  </a:lnTo>
                  <a:lnTo>
                    <a:pt x="244" y="438"/>
                  </a:lnTo>
                  <a:lnTo>
                    <a:pt x="246" y="445"/>
                  </a:lnTo>
                  <a:lnTo>
                    <a:pt x="242" y="453"/>
                  </a:lnTo>
                  <a:lnTo>
                    <a:pt x="238" y="456"/>
                  </a:lnTo>
                  <a:lnTo>
                    <a:pt x="238" y="458"/>
                  </a:lnTo>
                  <a:lnTo>
                    <a:pt x="235" y="460"/>
                  </a:lnTo>
                  <a:lnTo>
                    <a:pt x="237" y="464"/>
                  </a:lnTo>
                  <a:lnTo>
                    <a:pt x="233" y="469"/>
                  </a:lnTo>
                  <a:lnTo>
                    <a:pt x="233" y="475"/>
                  </a:lnTo>
                  <a:lnTo>
                    <a:pt x="224" y="462"/>
                  </a:lnTo>
                  <a:lnTo>
                    <a:pt x="226" y="473"/>
                  </a:lnTo>
                  <a:lnTo>
                    <a:pt x="229" y="480"/>
                  </a:lnTo>
                  <a:lnTo>
                    <a:pt x="238" y="489"/>
                  </a:lnTo>
                  <a:lnTo>
                    <a:pt x="242" y="493"/>
                  </a:lnTo>
                  <a:lnTo>
                    <a:pt x="242" y="500"/>
                  </a:lnTo>
                  <a:lnTo>
                    <a:pt x="248" y="506"/>
                  </a:lnTo>
                  <a:lnTo>
                    <a:pt x="255" y="506"/>
                  </a:lnTo>
                  <a:lnTo>
                    <a:pt x="260" y="511"/>
                  </a:lnTo>
                  <a:lnTo>
                    <a:pt x="262" y="506"/>
                  </a:lnTo>
                  <a:lnTo>
                    <a:pt x="268" y="508"/>
                  </a:lnTo>
                  <a:lnTo>
                    <a:pt x="275" y="508"/>
                  </a:lnTo>
                  <a:lnTo>
                    <a:pt x="277" y="504"/>
                  </a:lnTo>
                  <a:lnTo>
                    <a:pt x="281" y="502"/>
                  </a:lnTo>
                  <a:lnTo>
                    <a:pt x="279" y="499"/>
                  </a:lnTo>
                  <a:lnTo>
                    <a:pt x="282" y="493"/>
                  </a:lnTo>
                  <a:lnTo>
                    <a:pt x="284" y="495"/>
                  </a:lnTo>
                  <a:lnTo>
                    <a:pt x="282" y="499"/>
                  </a:lnTo>
                  <a:lnTo>
                    <a:pt x="284" y="502"/>
                  </a:lnTo>
                  <a:lnTo>
                    <a:pt x="282" y="506"/>
                  </a:lnTo>
                  <a:lnTo>
                    <a:pt x="284" y="508"/>
                  </a:lnTo>
                  <a:lnTo>
                    <a:pt x="288" y="506"/>
                  </a:lnTo>
                  <a:lnTo>
                    <a:pt x="290" y="506"/>
                  </a:lnTo>
                  <a:lnTo>
                    <a:pt x="292" y="502"/>
                  </a:lnTo>
                  <a:lnTo>
                    <a:pt x="288" y="495"/>
                  </a:lnTo>
                  <a:lnTo>
                    <a:pt x="288" y="484"/>
                  </a:lnTo>
                  <a:lnTo>
                    <a:pt x="301" y="480"/>
                  </a:lnTo>
                  <a:lnTo>
                    <a:pt x="306" y="475"/>
                  </a:lnTo>
                  <a:lnTo>
                    <a:pt x="301" y="469"/>
                  </a:lnTo>
                  <a:lnTo>
                    <a:pt x="295" y="464"/>
                  </a:lnTo>
                  <a:lnTo>
                    <a:pt x="293" y="458"/>
                  </a:lnTo>
                  <a:lnTo>
                    <a:pt x="306" y="469"/>
                  </a:lnTo>
                  <a:lnTo>
                    <a:pt x="310" y="478"/>
                  </a:lnTo>
                  <a:lnTo>
                    <a:pt x="304" y="482"/>
                  </a:lnTo>
                  <a:lnTo>
                    <a:pt x="299" y="482"/>
                  </a:lnTo>
                  <a:lnTo>
                    <a:pt x="290" y="488"/>
                  </a:lnTo>
                  <a:lnTo>
                    <a:pt x="290" y="493"/>
                  </a:lnTo>
                  <a:lnTo>
                    <a:pt x="295" y="495"/>
                  </a:lnTo>
                  <a:lnTo>
                    <a:pt x="295" y="500"/>
                  </a:lnTo>
                  <a:lnTo>
                    <a:pt x="293" y="508"/>
                  </a:lnTo>
                  <a:lnTo>
                    <a:pt x="288" y="511"/>
                  </a:lnTo>
                  <a:lnTo>
                    <a:pt x="288" y="511"/>
                  </a:lnTo>
                  <a:lnTo>
                    <a:pt x="290" y="513"/>
                  </a:lnTo>
                  <a:lnTo>
                    <a:pt x="290" y="515"/>
                  </a:lnTo>
                  <a:lnTo>
                    <a:pt x="290" y="515"/>
                  </a:lnTo>
                  <a:lnTo>
                    <a:pt x="292" y="519"/>
                  </a:lnTo>
                  <a:lnTo>
                    <a:pt x="292" y="519"/>
                  </a:lnTo>
                  <a:lnTo>
                    <a:pt x="293" y="521"/>
                  </a:lnTo>
                  <a:lnTo>
                    <a:pt x="293" y="522"/>
                  </a:lnTo>
                  <a:lnTo>
                    <a:pt x="293" y="522"/>
                  </a:lnTo>
                  <a:lnTo>
                    <a:pt x="295" y="522"/>
                  </a:lnTo>
                  <a:lnTo>
                    <a:pt x="297" y="522"/>
                  </a:lnTo>
                  <a:lnTo>
                    <a:pt x="297" y="522"/>
                  </a:lnTo>
                  <a:lnTo>
                    <a:pt x="299" y="521"/>
                  </a:lnTo>
                  <a:lnTo>
                    <a:pt x="301" y="521"/>
                  </a:lnTo>
                  <a:lnTo>
                    <a:pt x="301" y="521"/>
                  </a:lnTo>
                  <a:lnTo>
                    <a:pt x="303" y="517"/>
                  </a:lnTo>
                  <a:lnTo>
                    <a:pt x="303" y="51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04" y="517"/>
                  </a:lnTo>
                  <a:lnTo>
                    <a:pt x="304" y="517"/>
                  </a:lnTo>
                  <a:lnTo>
                    <a:pt x="303" y="517"/>
                  </a:lnTo>
                  <a:lnTo>
                    <a:pt x="303" y="519"/>
                  </a:lnTo>
                  <a:lnTo>
                    <a:pt x="303" y="519"/>
                  </a:lnTo>
                  <a:lnTo>
                    <a:pt x="303" y="521"/>
                  </a:lnTo>
                  <a:lnTo>
                    <a:pt x="303" y="521"/>
                  </a:lnTo>
                  <a:lnTo>
                    <a:pt x="301" y="521"/>
                  </a:lnTo>
                  <a:lnTo>
                    <a:pt x="299" y="522"/>
                  </a:lnTo>
                  <a:lnTo>
                    <a:pt x="299" y="522"/>
                  </a:lnTo>
                  <a:lnTo>
                    <a:pt x="297" y="522"/>
                  </a:lnTo>
                  <a:lnTo>
                    <a:pt x="295" y="524"/>
                  </a:lnTo>
                  <a:lnTo>
                    <a:pt x="295" y="526"/>
                  </a:lnTo>
                  <a:lnTo>
                    <a:pt x="295" y="526"/>
                  </a:lnTo>
                  <a:lnTo>
                    <a:pt x="293" y="526"/>
                  </a:lnTo>
                  <a:lnTo>
                    <a:pt x="293" y="526"/>
                  </a:lnTo>
                  <a:lnTo>
                    <a:pt x="293" y="528"/>
                  </a:lnTo>
                  <a:lnTo>
                    <a:pt x="293" y="528"/>
                  </a:lnTo>
                  <a:lnTo>
                    <a:pt x="293" y="528"/>
                  </a:lnTo>
                  <a:lnTo>
                    <a:pt x="293" y="532"/>
                  </a:lnTo>
                  <a:lnTo>
                    <a:pt x="293" y="532"/>
                  </a:lnTo>
                  <a:lnTo>
                    <a:pt x="295" y="532"/>
                  </a:lnTo>
                  <a:lnTo>
                    <a:pt x="299" y="532"/>
                  </a:lnTo>
                  <a:lnTo>
                    <a:pt x="301" y="530"/>
                  </a:lnTo>
                  <a:lnTo>
                    <a:pt x="303" y="530"/>
                  </a:lnTo>
                  <a:lnTo>
                    <a:pt x="306" y="532"/>
                  </a:lnTo>
                  <a:lnTo>
                    <a:pt x="308" y="530"/>
                  </a:lnTo>
                  <a:lnTo>
                    <a:pt x="308" y="530"/>
                  </a:lnTo>
                  <a:lnTo>
                    <a:pt x="310" y="530"/>
                  </a:lnTo>
                  <a:lnTo>
                    <a:pt x="310" y="530"/>
                  </a:lnTo>
                  <a:lnTo>
                    <a:pt x="312" y="530"/>
                  </a:lnTo>
                  <a:lnTo>
                    <a:pt x="312" y="530"/>
                  </a:lnTo>
                  <a:lnTo>
                    <a:pt x="314" y="530"/>
                  </a:lnTo>
                  <a:lnTo>
                    <a:pt x="315" y="528"/>
                  </a:lnTo>
                  <a:lnTo>
                    <a:pt x="315" y="528"/>
                  </a:lnTo>
                  <a:lnTo>
                    <a:pt x="317" y="526"/>
                  </a:lnTo>
                  <a:lnTo>
                    <a:pt x="315" y="528"/>
                  </a:lnTo>
                  <a:lnTo>
                    <a:pt x="315" y="528"/>
                  </a:lnTo>
                  <a:lnTo>
                    <a:pt x="315" y="528"/>
                  </a:lnTo>
                  <a:lnTo>
                    <a:pt x="315" y="530"/>
                  </a:lnTo>
                  <a:lnTo>
                    <a:pt x="312" y="530"/>
                  </a:lnTo>
                  <a:lnTo>
                    <a:pt x="312" y="530"/>
                  </a:lnTo>
                  <a:lnTo>
                    <a:pt x="312" y="530"/>
                  </a:lnTo>
                  <a:lnTo>
                    <a:pt x="310" y="532"/>
                  </a:lnTo>
                  <a:lnTo>
                    <a:pt x="308" y="532"/>
                  </a:lnTo>
                  <a:lnTo>
                    <a:pt x="304" y="532"/>
                  </a:lnTo>
                  <a:lnTo>
                    <a:pt x="303" y="532"/>
                  </a:lnTo>
                  <a:lnTo>
                    <a:pt x="303" y="532"/>
                  </a:lnTo>
                  <a:lnTo>
                    <a:pt x="303" y="532"/>
                  </a:lnTo>
                  <a:lnTo>
                    <a:pt x="301" y="533"/>
                  </a:lnTo>
                  <a:lnTo>
                    <a:pt x="299" y="533"/>
                  </a:lnTo>
                  <a:lnTo>
                    <a:pt x="299" y="533"/>
                  </a:lnTo>
                  <a:lnTo>
                    <a:pt x="299" y="533"/>
                  </a:lnTo>
                  <a:lnTo>
                    <a:pt x="297" y="535"/>
                  </a:lnTo>
                  <a:lnTo>
                    <a:pt x="295" y="535"/>
                  </a:lnTo>
                  <a:lnTo>
                    <a:pt x="295" y="537"/>
                  </a:lnTo>
                  <a:lnTo>
                    <a:pt x="295" y="537"/>
                  </a:lnTo>
                  <a:lnTo>
                    <a:pt x="295" y="537"/>
                  </a:lnTo>
                  <a:lnTo>
                    <a:pt x="295" y="539"/>
                  </a:lnTo>
                  <a:lnTo>
                    <a:pt x="295" y="539"/>
                  </a:lnTo>
                  <a:lnTo>
                    <a:pt x="295" y="541"/>
                  </a:lnTo>
                  <a:lnTo>
                    <a:pt x="295" y="541"/>
                  </a:lnTo>
                  <a:lnTo>
                    <a:pt x="295" y="543"/>
                  </a:lnTo>
                  <a:lnTo>
                    <a:pt x="295" y="543"/>
                  </a:lnTo>
                  <a:lnTo>
                    <a:pt x="295" y="544"/>
                  </a:lnTo>
                  <a:lnTo>
                    <a:pt x="295" y="544"/>
                  </a:lnTo>
                  <a:lnTo>
                    <a:pt x="295" y="546"/>
                  </a:lnTo>
                  <a:lnTo>
                    <a:pt x="295" y="546"/>
                  </a:lnTo>
                  <a:lnTo>
                    <a:pt x="295" y="548"/>
                  </a:lnTo>
                  <a:lnTo>
                    <a:pt x="295" y="550"/>
                  </a:lnTo>
                  <a:lnTo>
                    <a:pt x="295" y="550"/>
                  </a:lnTo>
                  <a:lnTo>
                    <a:pt x="295" y="550"/>
                  </a:lnTo>
                  <a:lnTo>
                    <a:pt x="293" y="550"/>
                  </a:lnTo>
                  <a:lnTo>
                    <a:pt x="293" y="548"/>
                  </a:lnTo>
                  <a:lnTo>
                    <a:pt x="293" y="548"/>
                  </a:lnTo>
                  <a:lnTo>
                    <a:pt x="293" y="548"/>
                  </a:lnTo>
                  <a:lnTo>
                    <a:pt x="293" y="546"/>
                  </a:lnTo>
                  <a:lnTo>
                    <a:pt x="292" y="546"/>
                  </a:lnTo>
                  <a:lnTo>
                    <a:pt x="292" y="546"/>
                  </a:lnTo>
                  <a:lnTo>
                    <a:pt x="292" y="544"/>
                  </a:lnTo>
                  <a:lnTo>
                    <a:pt x="293" y="544"/>
                  </a:lnTo>
                  <a:lnTo>
                    <a:pt x="293" y="544"/>
                  </a:lnTo>
                  <a:lnTo>
                    <a:pt x="293" y="544"/>
                  </a:lnTo>
                  <a:lnTo>
                    <a:pt x="293" y="543"/>
                  </a:lnTo>
                  <a:lnTo>
                    <a:pt x="293" y="543"/>
                  </a:lnTo>
                  <a:lnTo>
                    <a:pt x="293" y="541"/>
                  </a:lnTo>
                  <a:lnTo>
                    <a:pt x="293" y="541"/>
                  </a:lnTo>
                  <a:lnTo>
                    <a:pt x="293" y="539"/>
                  </a:lnTo>
                  <a:lnTo>
                    <a:pt x="293" y="539"/>
                  </a:lnTo>
                  <a:lnTo>
                    <a:pt x="292" y="535"/>
                  </a:lnTo>
                  <a:lnTo>
                    <a:pt x="292" y="535"/>
                  </a:lnTo>
                  <a:lnTo>
                    <a:pt x="292" y="530"/>
                  </a:lnTo>
                  <a:lnTo>
                    <a:pt x="292" y="528"/>
                  </a:lnTo>
                  <a:lnTo>
                    <a:pt x="292" y="526"/>
                  </a:lnTo>
                  <a:lnTo>
                    <a:pt x="290" y="522"/>
                  </a:lnTo>
                  <a:lnTo>
                    <a:pt x="290" y="519"/>
                  </a:lnTo>
                  <a:lnTo>
                    <a:pt x="290" y="517"/>
                  </a:lnTo>
                  <a:lnTo>
                    <a:pt x="288" y="517"/>
                  </a:lnTo>
                  <a:lnTo>
                    <a:pt x="288" y="515"/>
                  </a:lnTo>
                  <a:lnTo>
                    <a:pt x="286" y="513"/>
                  </a:lnTo>
                  <a:lnTo>
                    <a:pt x="286" y="513"/>
                  </a:lnTo>
                  <a:lnTo>
                    <a:pt x="284" y="511"/>
                  </a:lnTo>
                  <a:lnTo>
                    <a:pt x="284" y="513"/>
                  </a:lnTo>
                  <a:lnTo>
                    <a:pt x="281" y="515"/>
                  </a:lnTo>
                  <a:lnTo>
                    <a:pt x="279" y="517"/>
                  </a:lnTo>
                  <a:lnTo>
                    <a:pt x="277" y="521"/>
                  </a:lnTo>
                  <a:lnTo>
                    <a:pt x="275" y="521"/>
                  </a:lnTo>
                  <a:lnTo>
                    <a:pt x="275" y="521"/>
                  </a:lnTo>
                  <a:lnTo>
                    <a:pt x="275" y="521"/>
                  </a:lnTo>
                  <a:lnTo>
                    <a:pt x="275" y="522"/>
                  </a:lnTo>
                  <a:lnTo>
                    <a:pt x="275" y="522"/>
                  </a:lnTo>
                  <a:lnTo>
                    <a:pt x="275" y="522"/>
                  </a:lnTo>
                  <a:lnTo>
                    <a:pt x="275" y="522"/>
                  </a:lnTo>
                  <a:lnTo>
                    <a:pt x="275" y="522"/>
                  </a:lnTo>
                  <a:lnTo>
                    <a:pt x="275" y="524"/>
                  </a:lnTo>
                  <a:lnTo>
                    <a:pt x="275" y="524"/>
                  </a:lnTo>
                  <a:lnTo>
                    <a:pt x="275" y="524"/>
                  </a:lnTo>
                  <a:lnTo>
                    <a:pt x="275" y="526"/>
                  </a:lnTo>
                  <a:lnTo>
                    <a:pt x="275" y="526"/>
                  </a:lnTo>
                  <a:lnTo>
                    <a:pt x="275" y="526"/>
                  </a:lnTo>
                  <a:lnTo>
                    <a:pt x="277" y="528"/>
                  </a:lnTo>
                  <a:lnTo>
                    <a:pt x="277" y="528"/>
                  </a:lnTo>
                  <a:lnTo>
                    <a:pt x="277" y="528"/>
                  </a:lnTo>
                  <a:lnTo>
                    <a:pt x="277" y="530"/>
                  </a:lnTo>
                  <a:lnTo>
                    <a:pt x="277" y="530"/>
                  </a:lnTo>
                  <a:lnTo>
                    <a:pt x="277" y="530"/>
                  </a:lnTo>
                  <a:lnTo>
                    <a:pt x="277" y="530"/>
                  </a:lnTo>
                  <a:lnTo>
                    <a:pt x="277" y="530"/>
                  </a:lnTo>
                  <a:lnTo>
                    <a:pt x="277" y="532"/>
                  </a:lnTo>
                  <a:lnTo>
                    <a:pt x="277" y="535"/>
                  </a:lnTo>
                  <a:lnTo>
                    <a:pt x="277" y="537"/>
                  </a:lnTo>
                  <a:lnTo>
                    <a:pt x="279" y="537"/>
                  </a:lnTo>
                  <a:lnTo>
                    <a:pt x="279" y="539"/>
                  </a:lnTo>
                  <a:lnTo>
                    <a:pt x="279" y="539"/>
                  </a:lnTo>
                  <a:lnTo>
                    <a:pt x="279" y="539"/>
                  </a:lnTo>
                  <a:lnTo>
                    <a:pt x="279" y="541"/>
                  </a:lnTo>
                  <a:lnTo>
                    <a:pt x="281" y="541"/>
                  </a:lnTo>
                  <a:lnTo>
                    <a:pt x="281" y="541"/>
                  </a:lnTo>
                  <a:lnTo>
                    <a:pt x="281" y="543"/>
                  </a:lnTo>
                  <a:lnTo>
                    <a:pt x="279" y="543"/>
                  </a:lnTo>
                  <a:lnTo>
                    <a:pt x="279" y="544"/>
                  </a:lnTo>
                  <a:lnTo>
                    <a:pt x="281" y="544"/>
                  </a:lnTo>
                  <a:lnTo>
                    <a:pt x="281" y="544"/>
                  </a:lnTo>
                  <a:lnTo>
                    <a:pt x="281" y="544"/>
                  </a:lnTo>
                  <a:lnTo>
                    <a:pt x="281" y="544"/>
                  </a:lnTo>
                  <a:lnTo>
                    <a:pt x="284" y="544"/>
                  </a:lnTo>
                  <a:lnTo>
                    <a:pt x="284" y="544"/>
                  </a:lnTo>
                  <a:lnTo>
                    <a:pt x="284" y="544"/>
                  </a:lnTo>
                  <a:lnTo>
                    <a:pt x="282" y="546"/>
                  </a:lnTo>
                  <a:lnTo>
                    <a:pt x="282" y="546"/>
                  </a:lnTo>
                  <a:lnTo>
                    <a:pt x="282" y="546"/>
                  </a:lnTo>
                  <a:lnTo>
                    <a:pt x="282" y="548"/>
                  </a:lnTo>
                  <a:lnTo>
                    <a:pt x="286" y="550"/>
                  </a:lnTo>
                  <a:lnTo>
                    <a:pt x="286" y="550"/>
                  </a:lnTo>
                  <a:lnTo>
                    <a:pt x="286" y="550"/>
                  </a:lnTo>
                  <a:lnTo>
                    <a:pt x="286" y="548"/>
                  </a:lnTo>
                  <a:lnTo>
                    <a:pt x="286" y="548"/>
                  </a:lnTo>
                  <a:lnTo>
                    <a:pt x="288" y="548"/>
                  </a:lnTo>
                  <a:lnTo>
                    <a:pt x="288" y="550"/>
                  </a:lnTo>
                  <a:lnTo>
                    <a:pt x="288" y="550"/>
                  </a:lnTo>
                  <a:lnTo>
                    <a:pt x="290" y="550"/>
                  </a:lnTo>
                  <a:lnTo>
                    <a:pt x="290" y="552"/>
                  </a:lnTo>
                  <a:lnTo>
                    <a:pt x="292" y="552"/>
                  </a:lnTo>
                  <a:lnTo>
                    <a:pt x="292" y="552"/>
                  </a:lnTo>
                  <a:lnTo>
                    <a:pt x="292" y="552"/>
                  </a:lnTo>
                  <a:lnTo>
                    <a:pt x="292" y="552"/>
                  </a:lnTo>
                  <a:lnTo>
                    <a:pt x="292" y="552"/>
                  </a:lnTo>
                  <a:lnTo>
                    <a:pt x="295" y="552"/>
                  </a:lnTo>
                  <a:lnTo>
                    <a:pt x="295" y="552"/>
                  </a:lnTo>
                  <a:lnTo>
                    <a:pt x="295" y="554"/>
                  </a:lnTo>
                  <a:lnTo>
                    <a:pt x="295" y="555"/>
                  </a:lnTo>
                  <a:lnTo>
                    <a:pt x="295" y="555"/>
                  </a:lnTo>
                  <a:lnTo>
                    <a:pt x="295" y="555"/>
                  </a:lnTo>
                  <a:lnTo>
                    <a:pt x="297" y="555"/>
                  </a:lnTo>
                  <a:lnTo>
                    <a:pt x="297" y="557"/>
                  </a:lnTo>
                  <a:lnTo>
                    <a:pt x="299" y="557"/>
                  </a:lnTo>
                  <a:lnTo>
                    <a:pt x="299" y="557"/>
                  </a:lnTo>
                  <a:lnTo>
                    <a:pt x="301" y="557"/>
                  </a:lnTo>
                  <a:lnTo>
                    <a:pt x="303" y="559"/>
                  </a:lnTo>
                  <a:lnTo>
                    <a:pt x="303" y="561"/>
                  </a:lnTo>
                  <a:lnTo>
                    <a:pt x="306" y="561"/>
                  </a:lnTo>
                  <a:lnTo>
                    <a:pt x="306" y="563"/>
                  </a:lnTo>
                  <a:lnTo>
                    <a:pt x="306" y="563"/>
                  </a:lnTo>
                  <a:lnTo>
                    <a:pt x="308" y="565"/>
                  </a:lnTo>
                  <a:lnTo>
                    <a:pt x="310" y="566"/>
                  </a:lnTo>
                  <a:lnTo>
                    <a:pt x="312" y="566"/>
                  </a:lnTo>
                  <a:lnTo>
                    <a:pt x="312" y="565"/>
                  </a:lnTo>
                  <a:lnTo>
                    <a:pt x="312" y="565"/>
                  </a:lnTo>
                  <a:lnTo>
                    <a:pt x="314" y="565"/>
                  </a:lnTo>
                  <a:lnTo>
                    <a:pt x="315" y="563"/>
                  </a:lnTo>
                  <a:lnTo>
                    <a:pt x="315" y="561"/>
                  </a:lnTo>
                  <a:lnTo>
                    <a:pt x="315" y="561"/>
                  </a:lnTo>
                  <a:lnTo>
                    <a:pt x="315" y="557"/>
                  </a:lnTo>
                  <a:lnTo>
                    <a:pt x="317" y="555"/>
                  </a:lnTo>
                  <a:lnTo>
                    <a:pt x="317" y="554"/>
                  </a:lnTo>
                  <a:lnTo>
                    <a:pt x="317" y="552"/>
                  </a:lnTo>
                  <a:lnTo>
                    <a:pt x="317" y="552"/>
                  </a:lnTo>
                  <a:lnTo>
                    <a:pt x="319" y="550"/>
                  </a:lnTo>
                  <a:lnTo>
                    <a:pt x="319" y="550"/>
                  </a:lnTo>
                  <a:lnTo>
                    <a:pt x="319" y="550"/>
                  </a:lnTo>
                  <a:lnTo>
                    <a:pt x="323" y="548"/>
                  </a:lnTo>
                  <a:lnTo>
                    <a:pt x="326" y="548"/>
                  </a:lnTo>
                  <a:lnTo>
                    <a:pt x="326" y="548"/>
                  </a:lnTo>
                  <a:lnTo>
                    <a:pt x="326" y="546"/>
                  </a:lnTo>
                  <a:lnTo>
                    <a:pt x="328" y="546"/>
                  </a:lnTo>
                  <a:lnTo>
                    <a:pt x="330" y="546"/>
                  </a:lnTo>
                  <a:lnTo>
                    <a:pt x="332" y="546"/>
                  </a:lnTo>
                  <a:lnTo>
                    <a:pt x="334" y="546"/>
                  </a:lnTo>
                  <a:lnTo>
                    <a:pt x="334" y="544"/>
                  </a:lnTo>
                  <a:lnTo>
                    <a:pt x="336" y="544"/>
                  </a:lnTo>
                  <a:lnTo>
                    <a:pt x="337" y="543"/>
                  </a:lnTo>
                  <a:lnTo>
                    <a:pt x="337" y="539"/>
                  </a:lnTo>
                  <a:lnTo>
                    <a:pt x="337" y="539"/>
                  </a:lnTo>
                  <a:lnTo>
                    <a:pt x="337" y="537"/>
                  </a:lnTo>
                  <a:lnTo>
                    <a:pt x="337" y="537"/>
                  </a:lnTo>
                  <a:lnTo>
                    <a:pt x="337" y="535"/>
                  </a:lnTo>
                  <a:lnTo>
                    <a:pt x="339" y="535"/>
                  </a:lnTo>
                  <a:lnTo>
                    <a:pt x="339" y="535"/>
                  </a:lnTo>
                  <a:lnTo>
                    <a:pt x="341" y="535"/>
                  </a:lnTo>
                  <a:lnTo>
                    <a:pt x="341" y="535"/>
                  </a:lnTo>
                  <a:lnTo>
                    <a:pt x="341" y="535"/>
                  </a:lnTo>
                  <a:lnTo>
                    <a:pt x="343" y="535"/>
                  </a:lnTo>
                  <a:lnTo>
                    <a:pt x="343" y="535"/>
                  </a:lnTo>
                  <a:lnTo>
                    <a:pt x="345" y="533"/>
                  </a:lnTo>
                  <a:lnTo>
                    <a:pt x="345" y="533"/>
                  </a:lnTo>
                  <a:lnTo>
                    <a:pt x="345" y="532"/>
                  </a:lnTo>
                  <a:lnTo>
                    <a:pt x="347" y="532"/>
                  </a:lnTo>
                  <a:lnTo>
                    <a:pt x="347" y="530"/>
                  </a:lnTo>
                  <a:lnTo>
                    <a:pt x="347" y="530"/>
                  </a:lnTo>
                  <a:lnTo>
                    <a:pt x="348" y="528"/>
                  </a:lnTo>
                  <a:lnTo>
                    <a:pt x="348" y="528"/>
                  </a:lnTo>
                  <a:lnTo>
                    <a:pt x="348" y="528"/>
                  </a:lnTo>
                  <a:lnTo>
                    <a:pt x="348" y="526"/>
                  </a:lnTo>
                  <a:lnTo>
                    <a:pt x="348" y="528"/>
                  </a:lnTo>
                  <a:lnTo>
                    <a:pt x="348" y="528"/>
                  </a:lnTo>
                  <a:lnTo>
                    <a:pt x="348" y="530"/>
                  </a:lnTo>
                  <a:lnTo>
                    <a:pt x="348" y="530"/>
                  </a:lnTo>
                  <a:lnTo>
                    <a:pt x="347" y="532"/>
                  </a:lnTo>
                  <a:lnTo>
                    <a:pt x="347" y="532"/>
                  </a:lnTo>
                  <a:lnTo>
                    <a:pt x="347" y="533"/>
                  </a:lnTo>
                  <a:lnTo>
                    <a:pt x="347" y="533"/>
                  </a:lnTo>
                  <a:lnTo>
                    <a:pt x="347" y="533"/>
                  </a:lnTo>
                  <a:lnTo>
                    <a:pt x="347" y="535"/>
                  </a:lnTo>
                  <a:lnTo>
                    <a:pt x="347" y="535"/>
                  </a:lnTo>
                  <a:lnTo>
                    <a:pt x="347" y="535"/>
                  </a:lnTo>
                  <a:lnTo>
                    <a:pt x="347" y="535"/>
                  </a:lnTo>
                  <a:lnTo>
                    <a:pt x="345" y="537"/>
                  </a:lnTo>
                  <a:lnTo>
                    <a:pt x="343" y="539"/>
                  </a:lnTo>
                  <a:lnTo>
                    <a:pt x="343" y="539"/>
                  </a:lnTo>
                  <a:lnTo>
                    <a:pt x="343" y="539"/>
                  </a:lnTo>
                  <a:lnTo>
                    <a:pt x="343" y="539"/>
                  </a:lnTo>
                  <a:lnTo>
                    <a:pt x="341" y="539"/>
                  </a:lnTo>
                  <a:lnTo>
                    <a:pt x="341" y="539"/>
                  </a:lnTo>
                  <a:lnTo>
                    <a:pt x="341" y="541"/>
                  </a:lnTo>
                  <a:lnTo>
                    <a:pt x="341" y="543"/>
                  </a:lnTo>
                  <a:lnTo>
                    <a:pt x="341" y="543"/>
                  </a:lnTo>
                  <a:lnTo>
                    <a:pt x="341" y="543"/>
                  </a:lnTo>
                  <a:lnTo>
                    <a:pt x="339" y="544"/>
                  </a:lnTo>
                  <a:lnTo>
                    <a:pt x="339" y="544"/>
                  </a:lnTo>
                  <a:lnTo>
                    <a:pt x="339" y="544"/>
                  </a:lnTo>
                  <a:lnTo>
                    <a:pt x="339" y="544"/>
                  </a:lnTo>
                  <a:lnTo>
                    <a:pt x="339" y="548"/>
                  </a:lnTo>
                  <a:lnTo>
                    <a:pt x="339" y="548"/>
                  </a:lnTo>
                  <a:lnTo>
                    <a:pt x="337" y="548"/>
                  </a:lnTo>
                  <a:lnTo>
                    <a:pt x="337" y="550"/>
                  </a:lnTo>
                  <a:lnTo>
                    <a:pt x="337" y="550"/>
                  </a:lnTo>
                  <a:lnTo>
                    <a:pt x="336" y="552"/>
                  </a:lnTo>
                  <a:lnTo>
                    <a:pt x="334" y="554"/>
                  </a:lnTo>
                  <a:lnTo>
                    <a:pt x="336" y="557"/>
                  </a:lnTo>
                  <a:lnTo>
                    <a:pt x="336" y="557"/>
                  </a:lnTo>
                  <a:lnTo>
                    <a:pt x="336" y="557"/>
                  </a:lnTo>
                  <a:lnTo>
                    <a:pt x="336" y="559"/>
                  </a:lnTo>
                  <a:lnTo>
                    <a:pt x="336" y="561"/>
                  </a:lnTo>
                  <a:lnTo>
                    <a:pt x="334" y="561"/>
                  </a:lnTo>
                  <a:lnTo>
                    <a:pt x="334" y="561"/>
                  </a:lnTo>
                  <a:lnTo>
                    <a:pt x="336" y="565"/>
                  </a:lnTo>
                  <a:lnTo>
                    <a:pt x="334" y="565"/>
                  </a:lnTo>
                  <a:lnTo>
                    <a:pt x="334" y="565"/>
                  </a:lnTo>
                  <a:lnTo>
                    <a:pt x="334" y="566"/>
                  </a:lnTo>
                  <a:lnTo>
                    <a:pt x="334" y="566"/>
                  </a:lnTo>
                  <a:lnTo>
                    <a:pt x="332" y="568"/>
                  </a:lnTo>
                  <a:lnTo>
                    <a:pt x="332" y="568"/>
                  </a:lnTo>
                  <a:lnTo>
                    <a:pt x="332" y="570"/>
                  </a:lnTo>
                  <a:lnTo>
                    <a:pt x="332" y="570"/>
                  </a:lnTo>
                  <a:lnTo>
                    <a:pt x="328" y="572"/>
                  </a:lnTo>
                  <a:lnTo>
                    <a:pt x="328" y="572"/>
                  </a:lnTo>
                  <a:lnTo>
                    <a:pt x="328" y="574"/>
                  </a:lnTo>
                  <a:lnTo>
                    <a:pt x="330" y="576"/>
                  </a:lnTo>
                  <a:lnTo>
                    <a:pt x="332" y="576"/>
                  </a:lnTo>
                  <a:lnTo>
                    <a:pt x="334" y="576"/>
                  </a:lnTo>
                  <a:lnTo>
                    <a:pt x="334" y="577"/>
                  </a:lnTo>
                  <a:lnTo>
                    <a:pt x="334" y="577"/>
                  </a:lnTo>
                  <a:lnTo>
                    <a:pt x="337" y="577"/>
                  </a:lnTo>
                  <a:lnTo>
                    <a:pt x="339" y="579"/>
                  </a:lnTo>
                  <a:lnTo>
                    <a:pt x="343" y="579"/>
                  </a:lnTo>
                  <a:lnTo>
                    <a:pt x="345" y="581"/>
                  </a:lnTo>
                  <a:lnTo>
                    <a:pt x="347" y="581"/>
                  </a:lnTo>
                  <a:lnTo>
                    <a:pt x="350" y="583"/>
                  </a:lnTo>
                  <a:lnTo>
                    <a:pt x="350" y="583"/>
                  </a:lnTo>
                  <a:lnTo>
                    <a:pt x="352" y="583"/>
                  </a:lnTo>
                  <a:lnTo>
                    <a:pt x="354" y="583"/>
                  </a:lnTo>
                  <a:lnTo>
                    <a:pt x="354" y="583"/>
                  </a:lnTo>
                  <a:lnTo>
                    <a:pt x="354" y="583"/>
                  </a:lnTo>
                  <a:lnTo>
                    <a:pt x="356" y="581"/>
                  </a:lnTo>
                  <a:lnTo>
                    <a:pt x="358" y="581"/>
                  </a:lnTo>
                  <a:lnTo>
                    <a:pt x="358" y="579"/>
                  </a:lnTo>
                  <a:lnTo>
                    <a:pt x="359" y="579"/>
                  </a:lnTo>
                  <a:lnTo>
                    <a:pt x="359" y="579"/>
                  </a:lnTo>
                  <a:lnTo>
                    <a:pt x="359" y="579"/>
                  </a:lnTo>
                  <a:lnTo>
                    <a:pt x="361" y="577"/>
                  </a:lnTo>
                  <a:lnTo>
                    <a:pt x="361" y="577"/>
                  </a:lnTo>
                  <a:lnTo>
                    <a:pt x="361" y="574"/>
                  </a:lnTo>
                  <a:lnTo>
                    <a:pt x="363" y="572"/>
                  </a:lnTo>
                  <a:lnTo>
                    <a:pt x="363" y="570"/>
                  </a:lnTo>
                  <a:lnTo>
                    <a:pt x="363" y="570"/>
                  </a:lnTo>
                  <a:lnTo>
                    <a:pt x="363" y="568"/>
                  </a:lnTo>
                  <a:lnTo>
                    <a:pt x="363" y="565"/>
                  </a:lnTo>
                  <a:lnTo>
                    <a:pt x="365" y="565"/>
                  </a:lnTo>
                  <a:lnTo>
                    <a:pt x="365" y="566"/>
                  </a:lnTo>
                  <a:lnTo>
                    <a:pt x="365" y="566"/>
                  </a:lnTo>
                  <a:lnTo>
                    <a:pt x="365" y="572"/>
                  </a:lnTo>
                  <a:lnTo>
                    <a:pt x="365" y="574"/>
                  </a:lnTo>
                  <a:lnTo>
                    <a:pt x="363" y="576"/>
                  </a:lnTo>
                  <a:lnTo>
                    <a:pt x="363" y="579"/>
                  </a:lnTo>
                  <a:lnTo>
                    <a:pt x="363" y="579"/>
                  </a:lnTo>
                  <a:lnTo>
                    <a:pt x="363" y="579"/>
                  </a:lnTo>
                  <a:lnTo>
                    <a:pt x="363" y="581"/>
                  </a:lnTo>
                  <a:lnTo>
                    <a:pt x="363" y="581"/>
                  </a:lnTo>
                  <a:lnTo>
                    <a:pt x="361" y="581"/>
                  </a:lnTo>
                  <a:lnTo>
                    <a:pt x="361" y="579"/>
                  </a:lnTo>
                  <a:lnTo>
                    <a:pt x="361" y="577"/>
                  </a:lnTo>
                  <a:lnTo>
                    <a:pt x="361" y="577"/>
                  </a:lnTo>
                  <a:lnTo>
                    <a:pt x="361" y="579"/>
                  </a:lnTo>
                  <a:lnTo>
                    <a:pt x="359" y="581"/>
                  </a:lnTo>
                  <a:lnTo>
                    <a:pt x="358" y="583"/>
                  </a:lnTo>
                  <a:lnTo>
                    <a:pt x="358" y="583"/>
                  </a:lnTo>
                  <a:lnTo>
                    <a:pt x="358" y="585"/>
                  </a:lnTo>
                  <a:lnTo>
                    <a:pt x="358" y="585"/>
                  </a:lnTo>
                  <a:lnTo>
                    <a:pt x="361" y="585"/>
                  </a:lnTo>
                  <a:lnTo>
                    <a:pt x="363" y="587"/>
                  </a:lnTo>
                  <a:lnTo>
                    <a:pt x="361" y="588"/>
                  </a:lnTo>
                  <a:lnTo>
                    <a:pt x="361" y="588"/>
                  </a:lnTo>
                  <a:lnTo>
                    <a:pt x="361" y="588"/>
                  </a:lnTo>
                  <a:lnTo>
                    <a:pt x="359" y="588"/>
                  </a:lnTo>
                  <a:lnTo>
                    <a:pt x="359" y="588"/>
                  </a:lnTo>
                  <a:lnTo>
                    <a:pt x="359" y="587"/>
                  </a:lnTo>
                  <a:lnTo>
                    <a:pt x="358" y="587"/>
                  </a:lnTo>
                  <a:lnTo>
                    <a:pt x="358" y="587"/>
                  </a:lnTo>
                  <a:lnTo>
                    <a:pt x="358" y="587"/>
                  </a:lnTo>
                  <a:lnTo>
                    <a:pt x="358" y="587"/>
                  </a:lnTo>
                  <a:lnTo>
                    <a:pt x="356" y="585"/>
                  </a:lnTo>
                  <a:lnTo>
                    <a:pt x="352" y="585"/>
                  </a:lnTo>
                  <a:lnTo>
                    <a:pt x="352" y="585"/>
                  </a:lnTo>
                  <a:lnTo>
                    <a:pt x="348" y="585"/>
                  </a:lnTo>
                  <a:lnTo>
                    <a:pt x="343" y="583"/>
                  </a:lnTo>
                  <a:lnTo>
                    <a:pt x="343" y="583"/>
                  </a:lnTo>
                  <a:lnTo>
                    <a:pt x="341" y="583"/>
                  </a:lnTo>
                  <a:lnTo>
                    <a:pt x="341" y="583"/>
                  </a:lnTo>
                  <a:lnTo>
                    <a:pt x="341" y="581"/>
                  </a:lnTo>
                  <a:lnTo>
                    <a:pt x="341" y="581"/>
                  </a:lnTo>
                  <a:lnTo>
                    <a:pt x="339" y="581"/>
                  </a:lnTo>
                  <a:lnTo>
                    <a:pt x="339" y="581"/>
                  </a:lnTo>
                  <a:lnTo>
                    <a:pt x="337" y="581"/>
                  </a:lnTo>
                  <a:lnTo>
                    <a:pt x="337" y="581"/>
                  </a:lnTo>
                  <a:lnTo>
                    <a:pt x="337" y="581"/>
                  </a:lnTo>
                  <a:lnTo>
                    <a:pt x="337" y="583"/>
                  </a:lnTo>
                  <a:lnTo>
                    <a:pt x="337" y="583"/>
                  </a:lnTo>
                  <a:lnTo>
                    <a:pt x="339" y="583"/>
                  </a:lnTo>
                  <a:lnTo>
                    <a:pt x="339" y="585"/>
                  </a:lnTo>
                  <a:lnTo>
                    <a:pt x="339" y="585"/>
                  </a:lnTo>
                  <a:lnTo>
                    <a:pt x="337" y="585"/>
                  </a:lnTo>
                  <a:lnTo>
                    <a:pt x="336" y="585"/>
                  </a:lnTo>
                  <a:lnTo>
                    <a:pt x="336" y="583"/>
                  </a:lnTo>
                  <a:lnTo>
                    <a:pt x="334" y="583"/>
                  </a:lnTo>
                  <a:lnTo>
                    <a:pt x="334" y="583"/>
                  </a:lnTo>
                  <a:lnTo>
                    <a:pt x="332" y="583"/>
                  </a:lnTo>
                  <a:lnTo>
                    <a:pt x="332" y="583"/>
                  </a:lnTo>
                  <a:lnTo>
                    <a:pt x="330" y="583"/>
                  </a:lnTo>
                  <a:lnTo>
                    <a:pt x="330" y="583"/>
                  </a:lnTo>
                  <a:lnTo>
                    <a:pt x="328" y="583"/>
                  </a:lnTo>
                  <a:lnTo>
                    <a:pt x="328" y="583"/>
                  </a:lnTo>
                  <a:lnTo>
                    <a:pt x="328" y="583"/>
                  </a:lnTo>
                  <a:lnTo>
                    <a:pt x="328" y="585"/>
                  </a:lnTo>
                  <a:lnTo>
                    <a:pt x="328" y="587"/>
                  </a:lnTo>
                  <a:lnTo>
                    <a:pt x="330" y="587"/>
                  </a:lnTo>
                  <a:lnTo>
                    <a:pt x="330" y="587"/>
                  </a:lnTo>
                  <a:lnTo>
                    <a:pt x="330" y="588"/>
                  </a:lnTo>
                  <a:lnTo>
                    <a:pt x="332" y="588"/>
                  </a:lnTo>
                  <a:lnTo>
                    <a:pt x="332" y="590"/>
                  </a:lnTo>
                  <a:lnTo>
                    <a:pt x="334" y="592"/>
                  </a:lnTo>
                  <a:lnTo>
                    <a:pt x="336" y="592"/>
                  </a:lnTo>
                  <a:lnTo>
                    <a:pt x="336" y="592"/>
                  </a:lnTo>
                  <a:lnTo>
                    <a:pt x="336" y="594"/>
                  </a:lnTo>
                  <a:lnTo>
                    <a:pt x="337" y="594"/>
                  </a:lnTo>
                  <a:lnTo>
                    <a:pt x="337" y="594"/>
                  </a:lnTo>
                  <a:lnTo>
                    <a:pt x="339" y="596"/>
                  </a:lnTo>
                  <a:lnTo>
                    <a:pt x="347" y="603"/>
                  </a:lnTo>
                  <a:lnTo>
                    <a:pt x="347" y="603"/>
                  </a:lnTo>
                  <a:lnTo>
                    <a:pt x="345" y="603"/>
                  </a:lnTo>
                  <a:lnTo>
                    <a:pt x="345" y="605"/>
                  </a:lnTo>
                  <a:lnTo>
                    <a:pt x="343" y="605"/>
                  </a:lnTo>
                  <a:lnTo>
                    <a:pt x="343" y="605"/>
                  </a:lnTo>
                  <a:lnTo>
                    <a:pt x="343" y="605"/>
                  </a:lnTo>
                  <a:lnTo>
                    <a:pt x="343" y="607"/>
                  </a:lnTo>
                  <a:lnTo>
                    <a:pt x="343" y="607"/>
                  </a:lnTo>
                  <a:lnTo>
                    <a:pt x="341" y="607"/>
                  </a:lnTo>
                  <a:lnTo>
                    <a:pt x="341" y="609"/>
                  </a:lnTo>
                  <a:lnTo>
                    <a:pt x="341" y="609"/>
                  </a:lnTo>
                  <a:lnTo>
                    <a:pt x="341" y="609"/>
                  </a:lnTo>
                  <a:lnTo>
                    <a:pt x="339" y="609"/>
                  </a:lnTo>
                  <a:lnTo>
                    <a:pt x="339" y="610"/>
                  </a:lnTo>
                  <a:lnTo>
                    <a:pt x="339" y="610"/>
                  </a:lnTo>
                  <a:lnTo>
                    <a:pt x="337" y="610"/>
                  </a:lnTo>
                  <a:lnTo>
                    <a:pt x="337" y="610"/>
                  </a:lnTo>
                  <a:lnTo>
                    <a:pt x="336" y="610"/>
                  </a:lnTo>
                  <a:lnTo>
                    <a:pt x="336" y="610"/>
                  </a:lnTo>
                  <a:lnTo>
                    <a:pt x="336" y="610"/>
                  </a:lnTo>
                  <a:lnTo>
                    <a:pt x="336" y="610"/>
                  </a:lnTo>
                  <a:lnTo>
                    <a:pt x="336" y="612"/>
                  </a:lnTo>
                  <a:lnTo>
                    <a:pt x="334" y="612"/>
                  </a:lnTo>
                  <a:lnTo>
                    <a:pt x="334" y="612"/>
                  </a:lnTo>
                  <a:lnTo>
                    <a:pt x="334" y="612"/>
                  </a:lnTo>
                  <a:lnTo>
                    <a:pt x="334" y="612"/>
                  </a:lnTo>
                  <a:lnTo>
                    <a:pt x="334" y="612"/>
                  </a:lnTo>
                  <a:lnTo>
                    <a:pt x="334" y="612"/>
                  </a:lnTo>
                  <a:lnTo>
                    <a:pt x="336" y="614"/>
                  </a:lnTo>
                  <a:lnTo>
                    <a:pt x="336" y="614"/>
                  </a:lnTo>
                  <a:lnTo>
                    <a:pt x="337" y="614"/>
                  </a:lnTo>
                  <a:lnTo>
                    <a:pt x="337" y="616"/>
                  </a:lnTo>
                  <a:lnTo>
                    <a:pt x="337" y="616"/>
                  </a:lnTo>
                  <a:lnTo>
                    <a:pt x="337" y="616"/>
                  </a:lnTo>
                  <a:lnTo>
                    <a:pt x="337" y="618"/>
                  </a:lnTo>
                  <a:lnTo>
                    <a:pt x="337" y="618"/>
                  </a:lnTo>
                  <a:lnTo>
                    <a:pt x="337" y="618"/>
                  </a:lnTo>
                  <a:lnTo>
                    <a:pt x="337" y="618"/>
                  </a:lnTo>
                  <a:lnTo>
                    <a:pt x="337" y="618"/>
                  </a:lnTo>
                  <a:lnTo>
                    <a:pt x="337" y="620"/>
                  </a:lnTo>
                  <a:lnTo>
                    <a:pt x="337" y="620"/>
                  </a:lnTo>
                  <a:lnTo>
                    <a:pt x="337" y="620"/>
                  </a:lnTo>
                  <a:lnTo>
                    <a:pt x="337" y="620"/>
                  </a:lnTo>
                  <a:lnTo>
                    <a:pt x="337" y="621"/>
                  </a:lnTo>
                  <a:lnTo>
                    <a:pt x="337" y="621"/>
                  </a:lnTo>
                  <a:lnTo>
                    <a:pt x="337" y="621"/>
                  </a:lnTo>
                  <a:lnTo>
                    <a:pt x="337" y="623"/>
                  </a:lnTo>
                  <a:lnTo>
                    <a:pt x="337" y="623"/>
                  </a:lnTo>
                  <a:lnTo>
                    <a:pt x="337" y="623"/>
                  </a:lnTo>
                  <a:lnTo>
                    <a:pt x="336" y="623"/>
                  </a:lnTo>
                  <a:lnTo>
                    <a:pt x="336" y="625"/>
                  </a:lnTo>
                  <a:lnTo>
                    <a:pt x="337" y="625"/>
                  </a:lnTo>
                  <a:lnTo>
                    <a:pt x="337" y="623"/>
                  </a:lnTo>
                  <a:lnTo>
                    <a:pt x="337" y="623"/>
                  </a:lnTo>
                  <a:lnTo>
                    <a:pt x="337" y="623"/>
                  </a:lnTo>
                  <a:lnTo>
                    <a:pt x="339" y="623"/>
                  </a:lnTo>
                  <a:lnTo>
                    <a:pt x="339" y="623"/>
                  </a:lnTo>
                  <a:lnTo>
                    <a:pt x="339" y="623"/>
                  </a:lnTo>
                  <a:lnTo>
                    <a:pt x="339" y="625"/>
                  </a:lnTo>
                  <a:lnTo>
                    <a:pt x="341" y="625"/>
                  </a:lnTo>
                  <a:lnTo>
                    <a:pt x="341" y="625"/>
                  </a:lnTo>
                  <a:lnTo>
                    <a:pt x="341" y="625"/>
                  </a:lnTo>
                  <a:lnTo>
                    <a:pt x="341" y="623"/>
                  </a:lnTo>
                  <a:lnTo>
                    <a:pt x="341" y="623"/>
                  </a:lnTo>
                  <a:lnTo>
                    <a:pt x="341" y="623"/>
                  </a:lnTo>
                  <a:lnTo>
                    <a:pt x="341" y="623"/>
                  </a:lnTo>
                  <a:lnTo>
                    <a:pt x="341" y="621"/>
                  </a:lnTo>
                  <a:lnTo>
                    <a:pt x="341" y="621"/>
                  </a:lnTo>
                  <a:lnTo>
                    <a:pt x="341" y="620"/>
                  </a:lnTo>
                  <a:lnTo>
                    <a:pt x="339" y="618"/>
                  </a:lnTo>
                  <a:lnTo>
                    <a:pt x="341" y="618"/>
                  </a:lnTo>
                  <a:lnTo>
                    <a:pt x="341" y="616"/>
                  </a:lnTo>
                  <a:lnTo>
                    <a:pt x="341" y="616"/>
                  </a:lnTo>
                  <a:lnTo>
                    <a:pt x="341" y="616"/>
                  </a:lnTo>
                  <a:lnTo>
                    <a:pt x="343" y="616"/>
                  </a:lnTo>
                  <a:lnTo>
                    <a:pt x="343" y="614"/>
                  </a:lnTo>
                  <a:lnTo>
                    <a:pt x="343" y="614"/>
                  </a:lnTo>
                  <a:lnTo>
                    <a:pt x="345" y="614"/>
                  </a:lnTo>
                  <a:lnTo>
                    <a:pt x="347" y="614"/>
                  </a:lnTo>
                  <a:lnTo>
                    <a:pt x="348" y="614"/>
                  </a:lnTo>
                  <a:lnTo>
                    <a:pt x="348" y="614"/>
                  </a:lnTo>
                  <a:lnTo>
                    <a:pt x="350" y="614"/>
                  </a:lnTo>
                  <a:lnTo>
                    <a:pt x="350" y="614"/>
                  </a:lnTo>
                  <a:lnTo>
                    <a:pt x="352" y="614"/>
                  </a:lnTo>
                  <a:lnTo>
                    <a:pt x="352" y="614"/>
                  </a:lnTo>
                  <a:lnTo>
                    <a:pt x="354" y="612"/>
                  </a:lnTo>
                  <a:lnTo>
                    <a:pt x="354" y="612"/>
                  </a:lnTo>
                  <a:lnTo>
                    <a:pt x="354" y="614"/>
                  </a:lnTo>
                  <a:lnTo>
                    <a:pt x="356" y="614"/>
                  </a:lnTo>
                  <a:lnTo>
                    <a:pt x="356" y="614"/>
                  </a:lnTo>
                  <a:lnTo>
                    <a:pt x="356" y="612"/>
                  </a:lnTo>
                  <a:lnTo>
                    <a:pt x="356" y="612"/>
                  </a:lnTo>
                  <a:lnTo>
                    <a:pt x="356" y="612"/>
                  </a:lnTo>
                  <a:lnTo>
                    <a:pt x="358" y="612"/>
                  </a:lnTo>
                  <a:lnTo>
                    <a:pt x="358" y="614"/>
                  </a:lnTo>
                  <a:lnTo>
                    <a:pt x="359" y="614"/>
                  </a:lnTo>
                  <a:lnTo>
                    <a:pt x="359" y="614"/>
                  </a:lnTo>
                  <a:lnTo>
                    <a:pt x="358" y="616"/>
                  </a:lnTo>
                  <a:lnTo>
                    <a:pt x="358" y="616"/>
                  </a:lnTo>
                  <a:lnTo>
                    <a:pt x="358" y="616"/>
                  </a:lnTo>
                  <a:lnTo>
                    <a:pt x="358" y="616"/>
                  </a:lnTo>
                  <a:lnTo>
                    <a:pt x="358" y="616"/>
                  </a:lnTo>
                  <a:lnTo>
                    <a:pt x="359" y="616"/>
                  </a:lnTo>
                  <a:lnTo>
                    <a:pt x="359" y="616"/>
                  </a:lnTo>
                  <a:lnTo>
                    <a:pt x="359" y="616"/>
                  </a:lnTo>
                  <a:lnTo>
                    <a:pt x="359" y="616"/>
                  </a:lnTo>
                  <a:lnTo>
                    <a:pt x="359" y="616"/>
                  </a:lnTo>
                  <a:lnTo>
                    <a:pt x="359" y="618"/>
                  </a:lnTo>
                  <a:lnTo>
                    <a:pt x="359" y="618"/>
                  </a:lnTo>
                  <a:lnTo>
                    <a:pt x="358" y="618"/>
                  </a:lnTo>
                  <a:lnTo>
                    <a:pt x="358" y="618"/>
                  </a:lnTo>
                  <a:lnTo>
                    <a:pt x="358" y="618"/>
                  </a:lnTo>
                  <a:lnTo>
                    <a:pt x="356" y="618"/>
                  </a:lnTo>
                  <a:lnTo>
                    <a:pt x="356" y="618"/>
                  </a:lnTo>
                  <a:lnTo>
                    <a:pt x="356" y="618"/>
                  </a:lnTo>
                  <a:lnTo>
                    <a:pt x="356" y="618"/>
                  </a:lnTo>
                  <a:lnTo>
                    <a:pt x="354" y="620"/>
                  </a:lnTo>
                  <a:lnTo>
                    <a:pt x="354" y="620"/>
                  </a:lnTo>
                  <a:lnTo>
                    <a:pt x="354" y="620"/>
                  </a:lnTo>
                  <a:lnTo>
                    <a:pt x="354" y="620"/>
                  </a:lnTo>
                  <a:lnTo>
                    <a:pt x="356" y="621"/>
                  </a:lnTo>
                  <a:lnTo>
                    <a:pt x="356" y="621"/>
                  </a:lnTo>
                  <a:lnTo>
                    <a:pt x="356" y="621"/>
                  </a:lnTo>
                  <a:lnTo>
                    <a:pt x="358" y="621"/>
                  </a:lnTo>
                  <a:lnTo>
                    <a:pt x="358" y="621"/>
                  </a:lnTo>
                  <a:lnTo>
                    <a:pt x="359" y="621"/>
                  </a:lnTo>
                  <a:lnTo>
                    <a:pt x="359" y="621"/>
                  </a:lnTo>
                  <a:lnTo>
                    <a:pt x="361" y="623"/>
                  </a:lnTo>
                  <a:lnTo>
                    <a:pt x="361" y="623"/>
                  </a:lnTo>
                  <a:lnTo>
                    <a:pt x="363" y="623"/>
                  </a:lnTo>
                  <a:lnTo>
                    <a:pt x="363" y="623"/>
                  </a:lnTo>
                  <a:lnTo>
                    <a:pt x="363" y="625"/>
                  </a:lnTo>
                  <a:lnTo>
                    <a:pt x="363" y="625"/>
                  </a:lnTo>
                  <a:lnTo>
                    <a:pt x="363" y="625"/>
                  </a:lnTo>
                  <a:lnTo>
                    <a:pt x="398" y="632"/>
                  </a:lnTo>
                  <a:lnTo>
                    <a:pt x="403" y="634"/>
                  </a:lnTo>
                  <a:lnTo>
                    <a:pt x="431" y="638"/>
                  </a:lnTo>
                  <a:lnTo>
                    <a:pt x="466" y="645"/>
                  </a:lnTo>
                  <a:lnTo>
                    <a:pt x="499" y="651"/>
                  </a:lnTo>
                  <a:lnTo>
                    <a:pt x="519" y="654"/>
                  </a:lnTo>
                  <a:lnTo>
                    <a:pt x="554" y="660"/>
                  </a:lnTo>
                  <a:lnTo>
                    <a:pt x="598" y="667"/>
                  </a:lnTo>
                  <a:lnTo>
                    <a:pt x="638" y="673"/>
                  </a:lnTo>
                  <a:lnTo>
                    <a:pt x="686" y="680"/>
                  </a:lnTo>
                  <a:lnTo>
                    <a:pt x="737" y="687"/>
                  </a:lnTo>
                  <a:lnTo>
                    <a:pt x="801" y="697"/>
                  </a:lnTo>
                  <a:lnTo>
                    <a:pt x="834" y="702"/>
                  </a:lnTo>
                  <a:lnTo>
                    <a:pt x="915" y="711"/>
                  </a:lnTo>
                  <a:lnTo>
                    <a:pt x="1023" y="724"/>
                  </a:lnTo>
                  <a:lnTo>
                    <a:pt x="1078" y="729"/>
                  </a:lnTo>
                  <a:lnTo>
                    <a:pt x="1116" y="733"/>
                  </a:lnTo>
                  <a:lnTo>
                    <a:pt x="1234" y="744"/>
                  </a:lnTo>
                  <a:lnTo>
                    <a:pt x="1309" y="748"/>
                  </a:lnTo>
                  <a:lnTo>
                    <a:pt x="1353" y="751"/>
                  </a:lnTo>
                  <a:lnTo>
                    <a:pt x="1415" y="755"/>
                  </a:lnTo>
                  <a:lnTo>
                    <a:pt x="1457" y="757"/>
                  </a:lnTo>
                  <a:lnTo>
                    <a:pt x="1529" y="761"/>
                  </a:lnTo>
                  <a:lnTo>
                    <a:pt x="1560" y="762"/>
                  </a:lnTo>
                  <a:lnTo>
                    <a:pt x="1633" y="764"/>
                  </a:lnTo>
                  <a:lnTo>
                    <a:pt x="1633" y="764"/>
                  </a:lnTo>
                  <a:lnTo>
                    <a:pt x="1648" y="764"/>
                  </a:lnTo>
                  <a:lnTo>
                    <a:pt x="1650" y="764"/>
                  </a:lnTo>
                  <a:lnTo>
                    <a:pt x="1681" y="766"/>
                  </a:lnTo>
                  <a:lnTo>
                    <a:pt x="1705" y="766"/>
                  </a:lnTo>
                  <a:lnTo>
                    <a:pt x="1738" y="766"/>
                  </a:lnTo>
                  <a:lnTo>
                    <a:pt x="1826" y="766"/>
                  </a:lnTo>
                  <a:lnTo>
                    <a:pt x="1908" y="766"/>
                  </a:lnTo>
                  <a:lnTo>
                    <a:pt x="1963" y="766"/>
                  </a:lnTo>
                  <a:lnTo>
                    <a:pt x="2002" y="766"/>
                  </a:lnTo>
                  <a:lnTo>
                    <a:pt x="2031" y="764"/>
                  </a:lnTo>
                  <a:lnTo>
                    <a:pt x="2077" y="764"/>
                  </a:lnTo>
                  <a:lnTo>
                    <a:pt x="2121" y="762"/>
                  </a:lnTo>
                  <a:lnTo>
                    <a:pt x="2132" y="762"/>
                  </a:lnTo>
                  <a:lnTo>
                    <a:pt x="2218" y="759"/>
                  </a:lnTo>
                  <a:lnTo>
                    <a:pt x="2231" y="759"/>
                  </a:lnTo>
                  <a:lnTo>
                    <a:pt x="2242" y="757"/>
                  </a:lnTo>
                  <a:lnTo>
                    <a:pt x="2284" y="755"/>
                  </a:lnTo>
                  <a:lnTo>
                    <a:pt x="2330" y="753"/>
                  </a:lnTo>
                  <a:lnTo>
                    <a:pt x="2414" y="748"/>
                  </a:lnTo>
                  <a:lnTo>
                    <a:pt x="2416" y="748"/>
                  </a:lnTo>
                  <a:lnTo>
                    <a:pt x="2420" y="748"/>
                  </a:lnTo>
                  <a:lnTo>
                    <a:pt x="2475" y="744"/>
                  </a:lnTo>
                  <a:lnTo>
                    <a:pt x="2475" y="742"/>
                  </a:lnTo>
                  <a:lnTo>
                    <a:pt x="2544" y="737"/>
                  </a:lnTo>
                  <a:lnTo>
                    <a:pt x="2638" y="728"/>
                  </a:lnTo>
                  <a:lnTo>
                    <a:pt x="2640" y="728"/>
                  </a:lnTo>
                  <a:lnTo>
                    <a:pt x="2640" y="726"/>
                  </a:lnTo>
                  <a:lnTo>
                    <a:pt x="2636" y="724"/>
                  </a:lnTo>
                  <a:lnTo>
                    <a:pt x="2634" y="720"/>
                  </a:lnTo>
                  <a:lnTo>
                    <a:pt x="2634" y="715"/>
                  </a:lnTo>
                  <a:lnTo>
                    <a:pt x="2636" y="709"/>
                  </a:lnTo>
                  <a:lnTo>
                    <a:pt x="2640" y="708"/>
                  </a:lnTo>
                  <a:lnTo>
                    <a:pt x="2643" y="708"/>
                  </a:lnTo>
                  <a:lnTo>
                    <a:pt x="2645" y="708"/>
                  </a:lnTo>
                  <a:lnTo>
                    <a:pt x="2643" y="682"/>
                  </a:lnTo>
                  <a:lnTo>
                    <a:pt x="2645" y="682"/>
                  </a:lnTo>
                  <a:lnTo>
                    <a:pt x="2647" y="684"/>
                  </a:lnTo>
                  <a:lnTo>
                    <a:pt x="2649" y="684"/>
                  </a:lnTo>
                  <a:lnTo>
                    <a:pt x="2649" y="684"/>
                  </a:lnTo>
                  <a:lnTo>
                    <a:pt x="2654" y="682"/>
                  </a:lnTo>
                  <a:lnTo>
                    <a:pt x="2658" y="678"/>
                  </a:lnTo>
                  <a:lnTo>
                    <a:pt x="2660" y="680"/>
                  </a:lnTo>
                  <a:lnTo>
                    <a:pt x="2662" y="678"/>
                  </a:lnTo>
                  <a:lnTo>
                    <a:pt x="2662" y="675"/>
                  </a:lnTo>
                  <a:lnTo>
                    <a:pt x="2660" y="675"/>
                  </a:lnTo>
                  <a:lnTo>
                    <a:pt x="2662" y="669"/>
                  </a:lnTo>
                  <a:lnTo>
                    <a:pt x="2665" y="669"/>
                  </a:lnTo>
                  <a:lnTo>
                    <a:pt x="2665" y="667"/>
                  </a:lnTo>
                  <a:lnTo>
                    <a:pt x="2663" y="664"/>
                  </a:lnTo>
                  <a:lnTo>
                    <a:pt x="2667" y="662"/>
                  </a:lnTo>
                  <a:lnTo>
                    <a:pt x="2671" y="662"/>
                  </a:lnTo>
                  <a:lnTo>
                    <a:pt x="2678" y="658"/>
                  </a:lnTo>
                  <a:lnTo>
                    <a:pt x="2684" y="647"/>
                  </a:lnTo>
                  <a:lnTo>
                    <a:pt x="2680" y="645"/>
                  </a:lnTo>
                  <a:lnTo>
                    <a:pt x="2673" y="649"/>
                  </a:lnTo>
                  <a:lnTo>
                    <a:pt x="2671" y="653"/>
                  </a:lnTo>
                  <a:lnTo>
                    <a:pt x="2663" y="656"/>
                  </a:lnTo>
                  <a:lnTo>
                    <a:pt x="2665" y="660"/>
                  </a:lnTo>
                  <a:lnTo>
                    <a:pt x="2658" y="664"/>
                  </a:lnTo>
                  <a:lnTo>
                    <a:pt x="2656" y="667"/>
                  </a:lnTo>
                  <a:lnTo>
                    <a:pt x="2643" y="675"/>
                  </a:lnTo>
                  <a:lnTo>
                    <a:pt x="2640" y="671"/>
                  </a:lnTo>
                  <a:lnTo>
                    <a:pt x="2645" y="662"/>
                  </a:lnTo>
                  <a:lnTo>
                    <a:pt x="2643" y="658"/>
                  </a:lnTo>
                  <a:lnTo>
                    <a:pt x="2638" y="656"/>
                  </a:lnTo>
                  <a:lnTo>
                    <a:pt x="2638" y="654"/>
                  </a:lnTo>
                  <a:lnTo>
                    <a:pt x="2643" y="649"/>
                  </a:lnTo>
                  <a:lnTo>
                    <a:pt x="2647" y="651"/>
                  </a:lnTo>
                  <a:lnTo>
                    <a:pt x="2656" y="651"/>
                  </a:lnTo>
                  <a:lnTo>
                    <a:pt x="2652" y="656"/>
                  </a:lnTo>
                  <a:lnTo>
                    <a:pt x="2654" y="658"/>
                  </a:lnTo>
                  <a:lnTo>
                    <a:pt x="2662" y="656"/>
                  </a:lnTo>
                  <a:lnTo>
                    <a:pt x="2663" y="654"/>
                  </a:lnTo>
                  <a:lnTo>
                    <a:pt x="2667" y="649"/>
                  </a:lnTo>
                  <a:lnTo>
                    <a:pt x="2667" y="647"/>
                  </a:lnTo>
                  <a:lnTo>
                    <a:pt x="2660" y="647"/>
                  </a:lnTo>
                  <a:lnTo>
                    <a:pt x="2665" y="642"/>
                  </a:lnTo>
                  <a:lnTo>
                    <a:pt x="2678" y="638"/>
                  </a:lnTo>
                  <a:lnTo>
                    <a:pt x="2691" y="638"/>
                  </a:lnTo>
                  <a:lnTo>
                    <a:pt x="2691" y="636"/>
                  </a:lnTo>
                  <a:lnTo>
                    <a:pt x="2685" y="632"/>
                  </a:lnTo>
                  <a:lnTo>
                    <a:pt x="2687" y="627"/>
                  </a:lnTo>
                  <a:lnTo>
                    <a:pt x="2682" y="620"/>
                  </a:lnTo>
                  <a:lnTo>
                    <a:pt x="2682" y="618"/>
                  </a:lnTo>
                  <a:lnTo>
                    <a:pt x="2678" y="616"/>
                  </a:lnTo>
                  <a:lnTo>
                    <a:pt x="2671" y="610"/>
                  </a:lnTo>
                  <a:lnTo>
                    <a:pt x="2673" y="605"/>
                  </a:lnTo>
                  <a:lnTo>
                    <a:pt x="2678" y="601"/>
                  </a:lnTo>
                  <a:lnTo>
                    <a:pt x="2684" y="605"/>
                  </a:lnTo>
                  <a:lnTo>
                    <a:pt x="2687" y="612"/>
                  </a:lnTo>
                  <a:lnTo>
                    <a:pt x="2685" y="618"/>
                  </a:lnTo>
                  <a:lnTo>
                    <a:pt x="2689" y="621"/>
                  </a:lnTo>
                  <a:lnTo>
                    <a:pt x="2691" y="627"/>
                  </a:lnTo>
                  <a:lnTo>
                    <a:pt x="2695" y="634"/>
                  </a:lnTo>
                  <a:lnTo>
                    <a:pt x="2696" y="634"/>
                  </a:lnTo>
                  <a:lnTo>
                    <a:pt x="2700" y="632"/>
                  </a:lnTo>
                  <a:lnTo>
                    <a:pt x="2704" y="634"/>
                  </a:lnTo>
                  <a:lnTo>
                    <a:pt x="2706" y="632"/>
                  </a:lnTo>
                  <a:lnTo>
                    <a:pt x="2707" y="636"/>
                  </a:lnTo>
                  <a:lnTo>
                    <a:pt x="2711" y="636"/>
                  </a:lnTo>
                  <a:lnTo>
                    <a:pt x="2707" y="642"/>
                  </a:lnTo>
                  <a:lnTo>
                    <a:pt x="2702" y="645"/>
                  </a:lnTo>
                  <a:lnTo>
                    <a:pt x="2713" y="649"/>
                  </a:lnTo>
                  <a:lnTo>
                    <a:pt x="2702" y="649"/>
                  </a:lnTo>
                  <a:lnTo>
                    <a:pt x="2700" y="651"/>
                  </a:lnTo>
                  <a:lnTo>
                    <a:pt x="2707" y="656"/>
                  </a:lnTo>
                  <a:lnTo>
                    <a:pt x="2709" y="660"/>
                  </a:lnTo>
                  <a:lnTo>
                    <a:pt x="2717" y="660"/>
                  </a:lnTo>
                  <a:lnTo>
                    <a:pt x="2729" y="664"/>
                  </a:lnTo>
                  <a:lnTo>
                    <a:pt x="2729" y="665"/>
                  </a:lnTo>
                  <a:lnTo>
                    <a:pt x="2724" y="664"/>
                  </a:lnTo>
                  <a:lnTo>
                    <a:pt x="2722" y="665"/>
                  </a:lnTo>
                  <a:lnTo>
                    <a:pt x="2729" y="673"/>
                  </a:lnTo>
                  <a:lnTo>
                    <a:pt x="2735" y="673"/>
                  </a:lnTo>
                  <a:lnTo>
                    <a:pt x="2735" y="675"/>
                  </a:lnTo>
                  <a:lnTo>
                    <a:pt x="2733" y="676"/>
                  </a:lnTo>
                  <a:lnTo>
                    <a:pt x="2735" y="680"/>
                  </a:lnTo>
                  <a:lnTo>
                    <a:pt x="2737" y="687"/>
                  </a:lnTo>
                  <a:lnTo>
                    <a:pt x="2729" y="697"/>
                  </a:lnTo>
                  <a:lnTo>
                    <a:pt x="2728" y="697"/>
                  </a:lnTo>
                  <a:lnTo>
                    <a:pt x="2728" y="693"/>
                  </a:lnTo>
                  <a:lnTo>
                    <a:pt x="2731" y="689"/>
                  </a:lnTo>
                  <a:lnTo>
                    <a:pt x="2733" y="686"/>
                  </a:lnTo>
                  <a:lnTo>
                    <a:pt x="2724" y="680"/>
                  </a:lnTo>
                  <a:lnTo>
                    <a:pt x="2720" y="680"/>
                  </a:lnTo>
                  <a:lnTo>
                    <a:pt x="2720" y="673"/>
                  </a:lnTo>
                  <a:lnTo>
                    <a:pt x="2718" y="669"/>
                  </a:lnTo>
                  <a:lnTo>
                    <a:pt x="2713" y="676"/>
                  </a:lnTo>
                  <a:lnTo>
                    <a:pt x="2711" y="675"/>
                  </a:lnTo>
                  <a:lnTo>
                    <a:pt x="2715" y="669"/>
                  </a:lnTo>
                  <a:lnTo>
                    <a:pt x="2715" y="665"/>
                  </a:lnTo>
                  <a:lnTo>
                    <a:pt x="2718" y="664"/>
                  </a:lnTo>
                  <a:lnTo>
                    <a:pt x="2711" y="662"/>
                  </a:lnTo>
                  <a:lnTo>
                    <a:pt x="2696" y="665"/>
                  </a:lnTo>
                  <a:lnTo>
                    <a:pt x="2687" y="669"/>
                  </a:lnTo>
                  <a:lnTo>
                    <a:pt x="2685" y="667"/>
                  </a:lnTo>
                  <a:lnTo>
                    <a:pt x="2680" y="673"/>
                  </a:lnTo>
                  <a:lnTo>
                    <a:pt x="2674" y="673"/>
                  </a:lnTo>
                  <a:lnTo>
                    <a:pt x="2671" y="684"/>
                  </a:lnTo>
                  <a:lnTo>
                    <a:pt x="2674" y="687"/>
                  </a:lnTo>
                  <a:lnTo>
                    <a:pt x="2674" y="684"/>
                  </a:lnTo>
                  <a:lnTo>
                    <a:pt x="2678" y="682"/>
                  </a:lnTo>
                  <a:lnTo>
                    <a:pt x="2678" y="686"/>
                  </a:lnTo>
                  <a:lnTo>
                    <a:pt x="2680" y="680"/>
                  </a:lnTo>
                  <a:lnTo>
                    <a:pt x="2682" y="680"/>
                  </a:lnTo>
                  <a:lnTo>
                    <a:pt x="2687" y="682"/>
                  </a:lnTo>
                  <a:lnTo>
                    <a:pt x="2691" y="680"/>
                  </a:lnTo>
                  <a:lnTo>
                    <a:pt x="2691" y="682"/>
                  </a:lnTo>
                  <a:lnTo>
                    <a:pt x="2687" y="684"/>
                  </a:lnTo>
                  <a:lnTo>
                    <a:pt x="2687" y="686"/>
                  </a:lnTo>
                  <a:lnTo>
                    <a:pt x="2696" y="691"/>
                  </a:lnTo>
                  <a:lnTo>
                    <a:pt x="2698" y="695"/>
                  </a:lnTo>
                  <a:lnTo>
                    <a:pt x="2704" y="695"/>
                  </a:lnTo>
                  <a:lnTo>
                    <a:pt x="2707" y="689"/>
                  </a:lnTo>
                  <a:lnTo>
                    <a:pt x="2711" y="686"/>
                  </a:lnTo>
                  <a:lnTo>
                    <a:pt x="2713" y="689"/>
                  </a:lnTo>
                  <a:lnTo>
                    <a:pt x="2715" y="689"/>
                  </a:lnTo>
                  <a:lnTo>
                    <a:pt x="2715" y="693"/>
                  </a:lnTo>
                  <a:lnTo>
                    <a:pt x="2718" y="691"/>
                  </a:lnTo>
                  <a:lnTo>
                    <a:pt x="2718" y="697"/>
                  </a:lnTo>
                  <a:lnTo>
                    <a:pt x="2717" y="700"/>
                  </a:lnTo>
                  <a:lnTo>
                    <a:pt x="2739" y="697"/>
                  </a:lnTo>
                  <a:lnTo>
                    <a:pt x="2735" y="698"/>
                  </a:lnTo>
                  <a:lnTo>
                    <a:pt x="2735" y="700"/>
                  </a:lnTo>
                  <a:lnTo>
                    <a:pt x="2731" y="706"/>
                  </a:lnTo>
                  <a:lnTo>
                    <a:pt x="2728" y="709"/>
                  </a:lnTo>
                  <a:lnTo>
                    <a:pt x="2724" y="709"/>
                  </a:lnTo>
                  <a:lnTo>
                    <a:pt x="2720" y="706"/>
                  </a:lnTo>
                  <a:lnTo>
                    <a:pt x="2715" y="708"/>
                  </a:lnTo>
                  <a:lnTo>
                    <a:pt x="2713" y="709"/>
                  </a:lnTo>
                  <a:lnTo>
                    <a:pt x="2715" y="713"/>
                  </a:lnTo>
                  <a:lnTo>
                    <a:pt x="2706" y="724"/>
                  </a:lnTo>
                  <a:lnTo>
                    <a:pt x="2706" y="726"/>
                  </a:lnTo>
                  <a:lnTo>
                    <a:pt x="2695" y="731"/>
                  </a:lnTo>
                  <a:lnTo>
                    <a:pt x="2689" y="742"/>
                  </a:lnTo>
                  <a:lnTo>
                    <a:pt x="2687" y="742"/>
                  </a:lnTo>
                  <a:lnTo>
                    <a:pt x="2685" y="744"/>
                  </a:lnTo>
                  <a:lnTo>
                    <a:pt x="2687" y="746"/>
                  </a:lnTo>
                  <a:lnTo>
                    <a:pt x="2687" y="748"/>
                  </a:lnTo>
                  <a:lnTo>
                    <a:pt x="2687" y="751"/>
                  </a:lnTo>
                  <a:lnTo>
                    <a:pt x="2689" y="751"/>
                  </a:lnTo>
                  <a:lnTo>
                    <a:pt x="2691" y="753"/>
                  </a:lnTo>
                  <a:lnTo>
                    <a:pt x="2691" y="753"/>
                  </a:lnTo>
                  <a:lnTo>
                    <a:pt x="2693" y="753"/>
                  </a:lnTo>
                  <a:lnTo>
                    <a:pt x="2696" y="755"/>
                  </a:lnTo>
                  <a:lnTo>
                    <a:pt x="2698" y="757"/>
                  </a:lnTo>
                  <a:lnTo>
                    <a:pt x="2698" y="757"/>
                  </a:lnTo>
                  <a:lnTo>
                    <a:pt x="2702" y="757"/>
                  </a:lnTo>
                  <a:lnTo>
                    <a:pt x="2702" y="757"/>
                  </a:lnTo>
                  <a:lnTo>
                    <a:pt x="2702" y="757"/>
                  </a:lnTo>
                  <a:lnTo>
                    <a:pt x="2702" y="759"/>
                  </a:lnTo>
                  <a:lnTo>
                    <a:pt x="2709" y="759"/>
                  </a:lnTo>
                  <a:lnTo>
                    <a:pt x="2709" y="757"/>
                  </a:lnTo>
                  <a:lnTo>
                    <a:pt x="2711" y="757"/>
                  </a:lnTo>
                  <a:lnTo>
                    <a:pt x="2711" y="757"/>
                  </a:lnTo>
                  <a:lnTo>
                    <a:pt x="2711" y="755"/>
                  </a:lnTo>
                  <a:lnTo>
                    <a:pt x="2713" y="755"/>
                  </a:lnTo>
                  <a:lnTo>
                    <a:pt x="2718" y="757"/>
                  </a:lnTo>
                  <a:lnTo>
                    <a:pt x="2720" y="755"/>
                  </a:lnTo>
                  <a:lnTo>
                    <a:pt x="2722" y="755"/>
                  </a:lnTo>
                  <a:lnTo>
                    <a:pt x="2726" y="757"/>
                  </a:lnTo>
                  <a:lnTo>
                    <a:pt x="2726" y="759"/>
                  </a:lnTo>
                  <a:lnTo>
                    <a:pt x="2726" y="761"/>
                  </a:lnTo>
                  <a:lnTo>
                    <a:pt x="2728" y="761"/>
                  </a:lnTo>
                  <a:lnTo>
                    <a:pt x="2728" y="761"/>
                  </a:lnTo>
                  <a:lnTo>
                    <a:pt x="2731" y="761"/>
                  </a:lnTo>
                  <a:lnTo>
                    <a:pt x="2735" y="761"/>
                  </a:lnTo>
                  <a:lnTo>
                    <a:pt x="2750" y="761"/>
                  </a:lnTo>
                  <a:lnTo>
                    <a:pt x="2751" y="762"/>
                  </a:lnTo>
                  <a:lnTo>
                    <a:pt x="2759" y="761"/>
                  </a:lnTo>
                  <a:lnTo>
                    <a:pt x="2761" y="761"/>
                  </a:lnTo>
                  <a:lnTo>
                    <a:pt x="2761" y="762"/>
                  </a:lnTo>
                  <a:lnTo>
                    <a:pt x="2762" y="762"/>
                  </a:lnTo>
                  <a:lnTo>
                    <a:pt x="2762" y="764"/>
                  </a:lnTo>
                  <a:lnTo>
                    <a:pt x="2764" y="768"/>
                  </a:lnTo>
                  <a:lnTo>
                    <a:pt x="2764" y="770"/>
                  </a:lnTo>
                  <a:lnTo>
                    <a:pt x="2764" y="772"/>
                  </a:lnTo>
                  <a:lnTo>
                    <a:pt x="2764" y="773"/>
                  </a:lnTo>
                  <a:lnTo>
                    <a:pt x="2766" y="773"/>
                  </a:lnTo>
                  <a:lnTo>
                    <a:pt x="2766" y="773"/>
                  </a:lnTo>
                  <a:lnTo>
                    <a:pt x="2766" y="775"/>
                  </a:lnTo>
                  <a:lnTo>
                    <a:pt x="2768" y="775"/>
                  </a:lnTo>
                  <a:lnTo>
                    <a:pt x="2772" y="773"/>
                  </a:lnTo>
                  <a:lnTo>
                    <a:pt x="2773" y="773"/>
                  </a:lnTo>
                  <a:lnTo>
                    <a:pt x="2777" y="773"/>
                  </a:lnTo>
                  <a:lnTo>
                    <a:pt x="2779" y="773"/>
                  </a:lnTo>
                  <a:lnTo>
                    <a:pt x="2779" y="772"/>
                  </a:lnTo>
                  <a:lnTo>
                    <a:pt x="2781" y="772"/>
                  </a:lnTo>
                  <a:lnTo>
                    <a:pt x="2781" y="772"/>
                  </a:lnTo>
                  <a:lnTo>
                    <a:pt x="2783" y="772"/>
                  </a:lnTo>
                  <a:lnTo>
                    <a:pt x="2784" y="772"/>
                  </a:lnTo>
                  <a:lnTo>
                    <a:pt x="2784" y="772"/>
                  </a:lnTo>
                  <a:lnTo>
                    <a:pt x="2788" y="770"/>
                  </a:lnTo>
                  <a:lnTo>
                    <a:pt x="2792" y="768"/>
                  </a:lnTo>
                  <a:lnTo>
                    <a:pt x="2794" y="766"/>
                  </a:lnTo>
                  <a:lnTo>
                    <a:pt x="2792" y="762"/>
                  </a:lnTo>
                  <a:lnTo>
                    <a:pt x="2792" y="762"/>
                  </a:lnTo>
                  <a:lnTo>
                    <a:pt x="2792" y="762"/>
                  </a:lnTo>
                  <a:lnTo>
                    <a:pt x="2795" y="761"/>
                  </a:lnTo>
                  <a:lnTo>
                    <a:pt x="2795" y="761"/>
                  </a:lnTo>
                  <a:lnTo>
                    <a:pt x="2797" y="759"/>
                  </a:lnTo>
                  <a:lnTo>
                    <a:pt x="2799" y="759"/>
                  </a:lnTo>
                  <a:lnTo>
                    <a:pt x="2801" y="759"/>
                  </a:lnTo>
                  <a:lnTo>
                    <a:pt x="2801" y="759"/>
                  </a:lnTo>
                  <a:lnTo>
                    <a:pt x="2801" y="759"/>
                  </a:lnTo>
                  <a:lnTo>
                    <a:pt x="2801" y="757"/>
                  </a:lnTo>
                  <a:lnTo>
                    <a:pt x="2801" y="757"/>
                  </a:lnTo>
                  <a:lnTo>
                    <a:pt x="2801" y="757"/>
                  </a:lnTo>
                  <a:lnTo>
                    <a:pt x="2803" y="757"/>
                  </a:lnTo>
                  <a:lnTo>
                    <a:pt x="2803" y="755"/>
                  </a:lnTo>
                  <a:lnTo>
                    <a:pt x="2803" y="755"/>
                  </a:lnTo>
                  <a:lnTo>
                    <a:pt x="2805" y="755"/>
                  </a:lnTo>
                  <a:lnTo>
                    <a:pt x="2803" y="755"/>
                  </a:lnTo>
                  <a:lnTo>
                    <a:pt x="2803" y="755"/>
                  </a:lnTo>
                  <a:lnTo>
                    <a:pt x="2803" y="755"/>
                  </a:lnTo>
                  <a:lnTo>
                    <a:pt x="2803" y="755"/>
                  </a:lnTo>
                  <a:lnTo>
                    <a:pt x="2801" y="755"/>
                  </a:lnTo>
                  <a:lnTo>
                    <a:pt x="2801" y="755"/>
                  </a:lnTo>
                  <a:lnTo>
                    <a:pt x="2801" y="755"/>
                  </a:lnTo>
                  <a:lnTo>
                    <a:pt x="2801" y="755"/>
                  </a:lnTo>
                  <a:lnTo>
                    <a:pt x="2799" y="755"/>
                  </a:lnTo>
                  <a:lnTo>
                    <a:pt x="2799" y="755"/>
                  </a:lnTo>
                  <a:lnTo>
                    <a:pt x="2801" y="755"/>
                  </a:lnTo>
                  <a:lnTo>
                    <a:pt x="2799" y="755"/>
                  </a:lnTo>
                  <a:lnTo>
                    <a:pt x="2801" y="753"/>
                  </a:lnTo>
                  <a:lnTo>
                    <a:pt x="2801" y="753"/>
                  </a:lnTo>
                  <a:lnTo>
                    <a:pt x="2803" y="753"/>
                  </a:lnTo>
                  <a:lnTo>
                    <a:pt x="2803" y="753"/>
                  </a:lnTo>
                  <a:lnTo>
                    <a:pt x="2803" y="753"/>
                  </a:lnTo>
                  <a:lnTo>
                    <a:pt x="2801" y="753"/>
                  </a:lnTo>
                  <a:lnTo>
                    <a:pt x="2801" y="753"/>
                  </a:lnTo>
                  <a:lnTo>
                    <a:pt x="2799" y="753"/>
                  </a:lnTo>
                  <a:lnTo>
                    <a:pt x="2799" y="753"/>
                  </a:lnTo>
                  <a:lnTo>
                    <a:pt x="2799" y="753"/>
                  </a:lnTo>
                  <a:lnTo>
                    <a:pt x="2797" y="755"/>
                  </a:lnTo>
                  <a:lnTo>
                    <a:pt x="2797" y="755"/>
                  </a:lnTo>
                  <a:lnTo>
                    <a:pt x="2797" y="755"/>
                  </a:lnTo>
                  <a:lnTo>
                    <a:pt x="2797" y="753"/>
                  </a:lnTo>
                  <a:lnTo>
                    <a:pt x="2795" y="753"/>
                  </a:lnTo>
                  <a:lnTo>
                    <a:pt x="2795" y="753"/>
                  </a:lnTo>
                  <a:lnTo>
                    <a:pt x="2795" y="753"/>
                  </a:lnTo>
                  <a:lnTo>
                    <a:pt x="2795" y="751"/>
                  </a:lnTo>
                  <a:lnTo>
                    <a:pt x="2795" y="751"/>
                  </a:lnTo>
                  <a:lnTo>
                    <a:pt x="2795" y="751"/>
                  </a:lnTo>
                  <a:lnTo>
                    <a:pt x="2795" y="751"/>
                  </a:lnTo>
                  <a:lnTo>
                    <a:pt x="2795" y="750"/>
                  </a:lnTo>
                  <a:lnTo>
                    <a:pt x="2794" y="750"/>
                  </a:lnTo>
                  <a:lnTo>
                    <a:pt x="2794" y="750"/>
                  </a:lnTo>
                  <a:lnTo>
                    <a:pt x="2794" y="750"/>
                  </a:lnTo>
                  <a:lnTo>
                    <a:pt x="2795" y="750"/>
                  </a:lnTo>
                  <a:lnTo>
                    <a:pt x="2795" y="750"/>
                  </a:lnTo>
                  <a:lnTo>
                    <a:pt x="2795" y="750"/>
                  </a:lnTo>
                  <a:lnTo>
                    <a:pt x="2795" y="750"/>
                  </a:lnTo>
                  <a:lnTo>
                    <a:pt x="2795" y="750"/>
                  </a:lnTo>
                  <a:lnTo>
                    <a:pt x="2797" y="750"/>
                  </a:lnTo>
                  <a:lnTo>
                    <a:pt x="2797" y="750"/>
                  </a:lnTo>
                  <a:lnTo>
                    <a:pt x="2797" y="748"/>
                  </a:lnTo>
                  <a:lnTo>
                    <a:pt x="2795" y="748"/>
                  </a:lnTo>
                  <a:lnTo>
                    <a:pt x="2795" y="748"/>
                  </a:lnTo>
                  <a:lnTo>
                    <a:pt x="2795" y="748"/>
                  </a:lnTo>
                  <a:lnTo>
                    <a:pt x="2795" y="748"/>
                  </a:lnTo>
                  <a:lnTo>
                    <a:pt x="2795" y="748"/>
                  </a:lnTo>
                  <a:lnTo>
                    <a:pt x="2795" y="746"/>
                  </a:lnTo>
                  <a:lnTo>
                    <a:pt x="2795" y="746"/>
                  </a:lnTo>
                  <a:lnTo>
                    <a:pt x="2795" y="746"/>
                  </a:lnTo>
                  <a:lnTo>
                    <a:pt x="2795" y="746"/>
                  </a:lnTo>
                  <a:lnTo>
                    <a:pt x="2795" y="746"/>
                  </a:lnTo>
                  <a:lnTo>
                    <a:pt x="2795" y="744"/>
                  </a:lnTo>
                  <a:lnTo>
                    <a:pt x="2795" y="744"/>
                  </a:lnTo>
                  <a:lnTo>
                    <a:pt x="2795" y="746"/>
                  </a:lnTo>
                  <a:lnTo>
                    <a:pt x="2797" y="746"/>
                  </a:lnTo>
                  <a:lnTo>
                    <a:pt x="2797" y="746"/>
                  </a:lnTo>
                  <a:lnTo>
                    <a:pt x="2797" y="748"/>
                  </a:lnTo>
                  <a:lnTo>
                    <a:pt x="2797" y="748"/>
                  </a:lnTo>
                  <a:lnTo>
                    <a:pt x="2797" y="748"/>
                  </a:lnTo>
                  <a:lnTo>
                    <a:pt x="2797" y="748"/>
                  </a:lnTo>
                  <a:lnTo>
                    <a:pt x="2797" y="748"/>
                  </a:lnTo>
                  <a:lnTo>
                    <a:pt x="2797" y="748"/>
                  </a:lnTo>
                  <a:lnTo>
                    <a:pt x="2797" y="750"/>
                  </a:lnTo>
                  <a:lnTo>
                    <a:pt x="2799" y="750"/>
                  </a:lnTo>
                  <a:lnTo>
                    <a:pt x="2799" y="750"/>
                  </a:lnTo>
                  <a:lnTo>
                    <a:pt x="2799" y="748"/>
                  </a:lnTo>
                  <a:lnTo>
                    <a:pt x="2799" y="748"/>
                  </a:lnTo>
                  <a:lnTo>
                    <a:pt x="2799" y="748"/>
                  </a:lnTo>
                  <a:lnTo>
                    <a:pt x="2799" y="748"/>
                  </a:lnTo>
                  <a:lnTo>
                    <a:pt x="2799" y="748"/>
                  </a:lnTo>
                  <a:lnTo>
                    <a:pt x="2799" y="750"/>
                  </a:lnTo>
                  <a:lnTo>
                    <a:pt x="2799" y="750"/>
                  </a:lnTo>
                  <a:lnTo>
                    <a:pt x="2799" y="750"/>
                  </a:lnTo>
                  <a:lnTo>
                    <a:pt x="2799" y="750"/>
                  </a:lnTo>
                  <a:lnTo>
                    <a:pt x="2799" y="751"/>
                  </a:lnTo>
                  <a:lnTo>
                    <a:pt x="2799" y="751"/>
                  </a:lnTo>
                  <a:lnTo>
                    <a:pt x="2799" y="751"/>
                  </a:lnTo>
                  <a:lnTo>
                    <a:pt x="2799" y="751"/>
                  </a:lnTo>
                  <a:lnTo>
                    <a:pt x="2799" y="751"/>
                  </a:lnTo>
                  <a:lnTo>
                    <a:pt x="2801" y="751"/>
                  </a:lnTo>
                  <a:lnTo>
                    <a:pt x="2801" y="751"/>
                  </a:lnTo>
                  <a:lnTo>
                    <a:pt x="2801" y="751"/>
                  </a:lnTo>
                  <a:lnTo>
                    <a:pt x="2801" y="751"/>
                  </a:lnTo>
                  <a:lnTo>
                    <a:pt x="2801" y="751"/>
                  </a:lnTo>
                  <a:lnTo>
                    <a:pt x="2801" y="751"/>
                  </a:lnTo>
                  <a:lnTo>
                    <a:pt x="2803" y="751"/>
                  </a:lnTo>
                  <a:lnTo>
                    <a:pt x="2803" y="751"/>
                  </a:lnTo>
                  <a:lnTo>
                    <a:pt x="2803" y="750"/>
                  </a:lnTo>
                  <a:lnTo>
                    <a:pt x="2803" y="750"/>
                  </a:lnTo>
                  <a:lnTo>
                    <a:pt x="2803" y="750"/>
                  </a:lnTo>
                  <a:lnTo>
                    <a:pt x="2803" y="750"/>
                  </a:lnTo>
                  <a:lnTo>
                    <a:pt x="2803" y="750"/>
                  </a:lnTo>
                  <a:lnTo>
                    <a:pt x="2801" y="748"/>
                  </a:lnTo>
                  <a:lnTo>
                    <a:pt x="2801" y="748"/>
                  </a:lnTo>
                  <a:lnTo>
                    <a:pt x="2801" y="748"/>
                  </a:lnTo>
                  <a:lnTo>
                    <a:pt x="2801" y="748"/>
                  </a:lnTo>
                  <a:lnTo>
                    <a:pt x="2803" y="748"/>
                  </a:lnTo>
                  <a:lnTo>
                    <a:pt x="2803" y="748"/>
                  </a:lnTo>
                  <a:lnTo>
                    <a:pt x="2803" y="748"/>
                  </a:lnTo>
                  <a:lnTo>
                    <a:pt x="2803" y="746"/>
                  </a:lnTo>
                  <a:lnTo>
                    <a:pt x="2803" y="744"/>
                  </a:lnTo>
                  <a:lnTo>
                    <a:pt x="2801" y="744"/>
                  </a:lnTo>
                  <a:lnTo>
                    <a:pt x="2801" y="744"/>
                  </a:lnTo>
                  <a:lnTo>
                    <a:pt x="2801" y="744"/>
                  </a:lnTo>
                  <a:lnTo>
                    <a:pt x="2801" y="746"/>
                  </a:lnTo>
                  <a:lnTo>
                    <a:pt x="2801" y="746"/>
                  </a:lnTo>
                  <a:lnTo>
                    <a:pt x="2801" y="746"/>
                  </a:lnTo>
                  <a:lnTo>
                    <a:pt x="2801" y="746"/>
                  </a:lnTo>
                  <a:lnTo>
                    <a:pt x="2801" y="746"/>
                  </a:lnTo>
                  <a:lnTo>
                    <a:pt x="2801" y="748"/>
                  </a:lnTo>
                  <a:lnTo>
                    <a:pt x="2799" y="746"/>
                  </a:lnTo>
                  <a:lnTo>
                    <a:pt x="2801" y="746"/>
                  </a:lnTo>
                  <a:lnTo>
                    <a:pt x="2799" y="746"/>
                  </a:lnTo>
                  <a:lnTo>
                    <a:pt x="2799" y="744"/>
                  </a:lnTo>
                  <a:lnTo>
                    <a:pt x="2799" y="744"/>
                  </a:lnTo>
                  <a:lnTo>
                    <a:pt x="2799" y="744"/>
                  </a:lnTo>
                  <a:lnTo>
                    <a:pt x="2799" y="744"/>
                  </a:lnTo>
                  <a:lnTo>
                    <a:pt x="2799" y="744"/>
                  </a:lnTo>
                  <a:lnTo>
                    <a:pt x="2799" y="744"/>
                  </a:lnTo>
                  <a:lnTo>
                    <a:pt x="2799" y="744"/>
                  </a:lnTo>
                  <a:lnTo>
                    <a:pt x="2799" y="742"/>
                  </a:lnTo>
                  <a:lnTo>
                    <a:pt x="2799" y="742"/>
                  </a:lnTo>
                  <a:lnTo>
                    <a:pt x="2801" y="740"/>
                  </a:lnTo>
                  <a:lnTo>
                    <a:pt x="2801" y="740"/>
                  </a:lnTo>
                  <a:lnTo>
                    <a:pt x="2801" y="740"/>
                  </a:lnTo>
                  <a:lnTo>
                    <a:pt x="2799" y="740"/>
                  </a:lnTo>
                  <a:lnTo>
                    <a:pt x="2799" y="740"/>
                  </a:lnTo>
                  <a:lnTo>
                    <a:pt x="2799" y="739"/>
                  </a:lnTo>
                  <a:lnTo>
                    <a:pt x="2799" y="739"/>
                  </a:lnTo>
                  <a:lnTo>
                    <a:pt x="2799" y="739"/>
                  </a:lnTo>
                  <a:lnTo>
                    <a:pt x="2799" y="739"/>
                  </a:lnTo>
                  <a:lnTo>
                    <a:pt x="2799" y="739"/>
                  </a:lnTo>
                  <a:lnTo>
                    <a:pt x="2797" y="739"/>
                  </a:lnTo>
                  <a:lnTo>
                    <a:pt x="2797" y="739"/>
                  </a:lnTo>
                  <a:lnTo>
                    <a:pt x="2797" y="739"/>
                  </a:lnTo>
                  <a:lnTo>
                    <a:pt x="2797" y="739"/>
                  </a:lnTo>
                  <a:lnTo>
                    <a:pt x="2795" y="739"/>
                  </a:lnTo>
                  <a:lnTo>
                    <a:pt x="2797" y="739"/>
                  </a:lnTo>
                  <a:lnTo>
                    <a:pt x="2797" y="739"/>
                  </a:lnTo>
                  <a:lnTo>
                    <a:pt x="2797" y="737"/>
                  </a:lnTo>
                  <a:lnTo>
                    <a:pt x="2797" y="737"/>
                  </a:lnTo>
                  <a:lnTo>
                    <a:pt x="2797" y="737"/>
                  </a:lnTo>
                  <a:lnTo>
                    <a:pt x="2797" y="737"/>
                  </a:lnTo>
                  <a:lnTo>
                    <a:pt x="2797" y="737"/>
                  </a:lnTo>
                  <a:lnTo>
                    <a:pt x="2795" y="737"/>
                  </a:lnTo>
                  <a:lnTo>
                    <a:pt x="2795" y="737"/>
                  </a:lnTo>
                  <a:lnTo>
                    <a:pt x="2795" y="737"/>
                  </a:lnTo>
                  <a:lnTo>
                    <a:pt x="2795" y="737"/>
                  </a:lnTo>
                  <a:lnTo>
                    <a:pt x="2795" y="737"/>
                  </a:lnTo>
                  <a:lnTo>
                    <a:pt x="2795" y="735"/>
                  </a:lnTo>
                  <a:lnTo>
                    <a:pt x="2795" y="735"/>
                  </a:lnTo>
                  <a:lnTo>
                    <a:pt x="2795" y="735"/>
                  </a:lnTo>
                  <a:lnTo>
                    <a:pt x="2795" y="737"/>
                  </a:lnTo>
                  <a:lnTo>
                    <a:pt x="2794" y="737"/>
                  </a:lnTo>
                  <a:lnTo>
                    <a:pt x="2794" y="737"/>
                  </a:lnTo>
                  <a:lnTo>
                    <a:pt x="2794" y="737"/>
                  </a:lnTo>
                  <a:lnTo>
                    <a:pt x="2794" y="739"/>
                  </a:lnTo>
                  <a:lnTo>
                    <a:pt x="2794" y="739"/>
                  </a:lnTo>
                  <a:lnTo>
                    <a:pt x="2794" y="739"/>
                  </a:lnTo>
                  <a:lnTo>
                    <a:pt x="2795" y="739"/>
                  </a:lnTo>
                  <a:lnTo>
                    <a:pt x="2794" y="739"/>
                  </a:lnTo>
                  <a:lnTo>
                    <a:pt x="2794" y="739"/>
                  </a:lnTo>
                  <a:lnTo>
                    <a:pt x="2794" y="739"/>
                  </a:lnTo>
                  <a:lnTo>
                    <a:pt x="2794" y="739"/>
                  </a:lnTo>
                  <a:lnTo>
                    <a:pt x="2792" y="739"/>
                  </a:lnTo>
                  <a:lnTo>
                    <a:pt x="2792" y="739"/>
                  </a:lnTo>
                  <a:lnTo>
                    <a:pt x="2792" y="739"/>
                  </a:lnTo>
                  <a:lnTo>
                    <a:pt x="2792" y="739"/>
                  </a:lnTo>
                  <a:lnTo>
                    <a:pt x="2792" y="737"/>
                  </a:lnTo>
                  <a:lnTo>
                    <a:pt x="2792" y="737"/>
                  </a:lnTo>
                  <a:lnTo>
                    <a:pt x="2792" y="739"/>
                  </a:lnTo>
                  <a:lnTo>
                    <a:pt x="2792" y="739"/>
                  </a:lnTo>
                  <a:lnTo>
                    <a:pt x="2790" y="737"/>
                  </a:lnTo>
                  <a:lnTo>
                    <a:pt x="2792" y="737"/>
                  </a:lnTo>
                  <a:lnTo>
                    <a:pt x="2790" y="737"/>
                  </a:lnTo>
                  <a:lnTo>
                    <a:pt x="2790" y="737"/>
                  </a:lnTo>
                  <a:lnTo>
                    <a:pt x="2790" y="737"/>
                  </a:lnTo>
                  <a:lnTo>
                    <a:pt x="2790" y="737"/>
                  </a:lnTo>
                  <a:lnTo>
                    <a:pt x="2790" y="737"/>
                  </a:lnTo>
                  <a:lnTo>
                    <a:pt x="2788" y="737"/>
                  </a:lnTo>
                  <a:lnTo>
                    <a:pt x="2788" y="737"/>
                  </a:lnTo>
                  <a:lnTo>
                    <a:pt x="2788" y="737"/>
                  </a:lnTo>
                  <a:lnTo>
                    <a:pt x="2788" y="737"/>
                  </a:lnTo>
                  <a:lnTo>
                    <a:pt x="2788" y="737"/>
                  </a:lnTo>
                  <a:lnTo>
                    <a:pt x="2788" y="737"/>
                  </a:lnTo>
                  <a:lnTo>
                    <a:pt x="2786" y="737"/>
                  </a:lnTo>
                  <a:lnTo>
                    <a:pt x="2786" y="737"/>
                  </a:lnTo>
                  <a:lnTo>
                    <a:pt x="2786" y="735"/>
                  </a:lnTo>
                  <a:lnTo>
                    <a:pt x="2786" y="735"/>
                  </a:lnTo>
                  <a:lnTo>
                    <a:pt x="2786" y="735"/>
                  </a:lnTo>
                  <a:lnTo>
                    <a:pt x="2786" y="735"/>
                  </a:lnTo>
                  <a:lnTo>
                    <a:pt x="2786" y="735"/>
                  </a:lnTo>
                  <a:lnTo>
                    <a:pt x="2784" y="733"/>
                  </a:lnTo>
                  <a:lnTo>
                    <a:pt x="2784" y="733"/>
                  </a:lnTo>
                  <a:lnTo>
                    <a:pt x="2784" y="735"/>
                  </a:lnTo>
                  <a:lnTo>
                    <a:pt x="2784" y="735"/>
                  </a:lnTo>
                  <a:lnTo>
                    <a:pt x="2784" y="735"/>
                  </a:lnTo>
                  <a:lnTo>
                    <a:pt x="2784" y="735"/>
                  </a:lnTo>
                  <a:lnTo>
                    <a:pt x="2784" y="735"/>
                  </a:lnTo>
                  <a:lnTo>
                    <a:pt x="2784" y="735"/>
                  </a:lnTo>
                  <a:lnTo>
                    <a:pt x="2784" y="735"/>
                  </a:lnTo>
                  <a:lnTo>
                    <a:pt x="2783" y="735"/>
                  </a:lnTo>
                  <a:lnTo>
                    <a:pt x="2783" y="735"/>
                  </a:lnTo>
                  <a:lnTo>
                    <a:pt x="2783" y="735"/>
                  </a:lnTo>
                  <a:lnTo>
                    <a:pt x="2783" y="735"/>
                  </a:lnTo>
                  <a:lnTo>
                    <a:pt x="2783" y="733"/>
                  </a:lnTo>
                  <a:lnTo>
                    <a:pt x="2783" y="733"/>
                  </a:lnTo>
                  <a:lnTo>
                    <a:pt x="2783" y="733"/>
                  </a:lnTo>
                  <a:lnTo>
                    <a:pt x="2781" y="735"/>
                  </a:lnTo>
                  <a:lnTo>
                    <a:pt x="2781" y="735"/>
                  </a:lnTo>
                  <a:lnTo>
                    <a:pt x="2781" y="735"/>
                  </a:lnTo>
                  <a:lnTo>
                    <a:pt x="2781" y="735"/>
                  </a:lnTo>
                  <a:lnTo>
                    <a:pt x="2781" y="735"/>
                  </a:lnTo>
                  <a:lnTo>
                    <a:pt x="2781" y="737"/>
                  </a:lnTo>
                  <a:lnTo>
                    <a:pt x="2781" y="737"/>
                  </a:lnTo>
                  <a:lnTo>
                    <a:pt x="2781" y="737"/>
                  </a:lnTo>
                  <a:lnTo>
                    <a:pt x="2781" y="737"/>
                  </a:lnTo>
                  <a:lnTo>
                    <a:pt x="2781" y="739"/>
                  </a:lnTo>
                  <a:lnTo>
                    <a:pt x="2781" y="739"/>
                  </a:lnTo>
                  <a:lnTo>
                    <a:pt x="2779" y="739"/>
                  </a:lnTo>
                  <a:lnTo>
                    <a:pt x="2779" y="739"/>
                  </a:lnTo>
                  <a:lnTo>
                    <a:pt x="2779" y="739"/>
                  </a:lnTo>
                  <a:lnTo>
                    <a:pt x="2779" y="737"/>
                  </a:lnTo>
                  <a:lnTo>
                    <a:pt x="2779" y="737"/>
                  </a:lnTo>
                  <a:lnTo>
                    <a:pt x="2779" y="737"/>
                  </a:lnTo>
                  <a:lnTo>
                    <a:pt x="2779" y="737"/>
                  </a:lnTo>
                  <a:lnTo>
                    <a:pt x="2779" y="737"/>
                  </a:lnTo>
                  <a:lnTo>
                    <a:pt x="2777" y="737"/>
                  </a:lnTo>
                  <a:lnTo>
                    <a:pt x="2777" y="737"/>
                  </a:lnTo>
                  <a:lnTo>
                    <a:pt x="2777" y="737"/>
                  </a:lnTo>
                  <a:lnTo>
                    <a:pt x="2775" y="737"/>
                  </a:lnTo>
                  <a:lnTo>
                    <a:pt x="2775" y="737"/>
                  </a:lnTo>
                  <a:lnTo>
                    <a:pt x="2775" y="735"/>
                  </a:lnTo>
                  <a:lnTo>
                    <a:pt x="2775" y="735"/>
                  </a:lnTo>
                  <a:lnTo>
                    <a:pt x="2775" y="735"/>
                  </a:lnTo>
                  <a:lnTo>
                    <a:pt x="2775" y="735"/>
                  </a:lnTo>
                  <a:lnTo>
                    <a:pt x="2777" y="735"/>
                  </a:lnTo>
                  <a:lnTo>
                    <a:pt x="2777" y="735"/>
                  </a:lnTo>
                  <a:lnTo>
                    <a:pt x="2777" y="735"/>
                  </a:lnTo>
                  <a:lnTo>
                    <a:pt x="2777" y="735"/>
                  </a:lnTo>
                  <a:lnTo>
                    <a:pt x="2779" y="735"/>
                  </a:lnTo>
                  <a:lnTo>
                    <a:pt x="2779" y="735"/>
                  </a:lnTo>
                  <a:lnTo>
                    <a:pt x="2779" y="735"/>
                  </a:lnTo>
                  <a:lnTo>
                    <a:pt x="2779" y="733"/>
                  </a:lnTo>
                  <a:lnTo>
                    <a:pt x="2781" y="733"/>
                  </a:lnTo>
                  <a:lnTo>
                    <a:pt x="2779" y="733"/>
                  </a:lnTo>
                  <a:lnTo>
                    <a:pt x="2781" y="733"/>
                  </a:lnTo>
                  <a:lnTo>
                    <a:pt x="2781" y="733"/>
                  </a:lnTo>
                  <a:lnTo>
                    <a:pt x="2781" y="733"/>
                  </a:lnTo>
                  <a:lnTo>
                    <a:pt x="2783" y="733"/>
                  </a:lnTo>
                  <a:lnTo>
                    <a:pt x="2783" y="733"/>
                  </a:lnTo>
                  <a:lnTo>
                    <a:pt x="2783" y="731"/>
                  </a:lnTo>
                  <a:lnTo>
                    <a:pt x="2783" y="731"/>
                  </a:lnTo>
                  <a:lnTo>
                    <a:pt x="2784" y="731"/>
                  </a:lnTo>
                  <a:lnTo>
                    <a:pt x="2784" y="731"/>
                  </a:lnTo>
                  <a:lnTo>
                    <a:pt x="2784" y="733"/>
                  </a:lnTo>
                  <a:lnTo>
                    <a:pt x="2786" y="733"/>
                  </a:lnTo>
                  <a:lnTo>
                    <a:pt x="2786" y="733"/>
                  </a:lnTo>
                  <a:lnTo>
                    <a:pt x="2786" y="733"/>
                  </a:lnTo>
                  <a:lnTo>
                    <a:pt x="2786" y="733"/>
                  </a:lnTo>
                  <a:lnTo>
                    <a:pt x="2786" y="733"/>
                  </a:lnTo>
                  <a:lnTo>
                    <a:pt x="2788" y="735"/>
                  </a:lnTo>
                  <a:lnTo>
                    <a:pt x="2788" y="735"/>
                  </a:lnTo>
                  <a:lnTo>
                    <a:pt x="2790" y="735"/>
                  </a:lnTo>
                  <a:lnTo>
                    <a:pt x="2792" y="735"/>
                  </a:lnTo>
                  <a:lnTo>
                    <a:pt x="2794" y="735"/>
                  </a:lnTo>
                  <a:lnTo>
                    <a:pt x="2794" y="735"/>
                  </a:lnTo>
                  <a:lnTo>
                    <a:pt x="2794" y="735"/>
                  </a:lnTo>
                  <a:lnTo>
                    <a:pt x="2794" y="735"/>
                  </a:lnTo>
                  <a:lnTo>
                    <a:pt x="2794" y="735"/>
                  </a:lnTo>
                  <a:lnTo>
                    <a:pt x="2794" y="735"/>
                  </a:lnTo>
                  <a:lnTo>
                    <a:pt x="2795" y="735"/>
                  </a:lnTo>
                  <a:lnTo>
                    <a:pt x="2795" y="735"/>
                  </a:lnTo>
                  <a:lnTo>
                    <a:pt x="2795" y="735"/>
                  </a:lnTo>
                  <a:lnTo>
                    <a:pt x="2795" y="733"/>
                  </a:lnTo>
                  <a:lnTo>
                    <a:pt x="2794" y="733"/>
                  </a:lnTo>
                  <a:lnTo>
                    <a:pt x="2794" y="733"/>
                  </a:lnTo>
                  <a:lnTo>
                    <a:pt x="2794" y="733"/>
                  </a:lnTo>
                  <a:lnTo>
                    <a:pt x="2794" y="733"/>
                  </a:lnTo>
                  <a:lnTo>
                    <a:pt x="2794" y="733"/>
                  </a:lnTo>
                  <a:lnTo>
                    <a:pt x="2794" y="731"/>
                  </a:lnTo>
                  <a:lnTo>
                    <a:pt x="2794" y="731"/>
                  </a:lnTo>
                  <a:lnTo>
                    <a:pt x="2794" y="731"/>
                  </a:lnTo>
                  <a:lnTo>
                    <a:pt x="2794" y="731"/>
                  </a:lnTo>
                  <a:lnTo>
                    <a:pt x="2794" y="731"/>
                  </a:lnTo>
                  <a:lnTo>
                    <a:pt x="2792" y="731"/>
                  </a:lnTo>
                  <a:lnTo>
                    <a:pt x="2792" y="731"/>
                  </a:lnTo>
                  <a:lnTo>
                    <a:pt x="2792" y="731"/>
                  </a:lnTo>
                  <a:lnTo>
                    <a:pt x="2790" y="731"/>
                  </a:lnTo>
                  <a:lnTo>
                    <a:pt x="2790" y="731"/>
                  </a:lnTo>
                  <a:lnTo>
                    <a:pt x="2790" y="731"/>
                  </a:lnTo>
                  <a:lnTo>
                    <a:pt x="2790" y="729"/>
                  </a:lnTo>
                  <a:lnTo>
                    <a:pt x="2788" y="729"/>
                  </a:lnTo>
                  <a:lnTo>
                    <a:pt x="2788" y="729"/>
                  </a:lnTo>
                  <a:lnTo>
                    <a:pt x="2790" y="729"/>
                  </a:lnTo>
                  <a:lnTo>
                    <a:pt x="2790" y="729"/>
                  </a:lnTo>
                  <a:lnTo>
                    <a:pt x="2792" y="729"/>
                  </a:lnTo>
                  <a:lnTo>
                    <a:pt x="2792" y="729"/>
                  </a:lnTo>
                  <a:lnTo>
                    <a:pt x="2792" y="729"/>
                  </a:lnTo>
                  <a:lnTo>
                    <a:pt x="2794" y="729"/>
                  </a:lnTo>
                  <a:lnTo>
                    <a:pt x="2794" y="729"/>
                  </a:lnTo>
                  <a:lnTo>
                    <a:pt x="2795" y="729"/>
                  </a:lnTo>
                  <a:lnTo>
                    <a:pt x="2795" y="728"/>
                  </a:lnTo>
                  <a:lnTo>
                    <a:pt x="2795" y="728"/>
                  </a:lnTo>
                  <a:lnTo>
                    <a:pt x="2797" y="728"/>
                  </a:lnTo>
                  <a:lnTo>
                    <a:pt x="2795" y="728"/>
                  </a:lnTo>
                  <a:lnTo>
                    <a:pt x="2795" y="728"/>
                  </a:lnTo>
                  <a:lnTo>
                    <a:pt x="2795" y="728"/>
                  </a:lnTo>
                  <a:lnTo>
                    <a:pt x="2795" y="728"/>
                  </a:lnTo>
                  <a:lnTo>
                    <a:pt x="2794" y="728"/>
                  </a:lnTo>
                  <a:lnTo>
                    <a:pt x="2794" y="728"/>
                  </a:lnTo>
                  <a:lnTo>
                    <a:pt x="2794" y="728"/>
                  </a:lnTo>
                  <a:lnTo>
                    <a:pt x="2792" y="728"/>
                  </a:lnTo>
                  <a:lnTo>
                    <a:pt x="2792" y="726"/>
                  </a:lnTo>
                  <a:lnTo>
                    <a:pt x="2792" y="726"/>
                  </a:lnTo>
                  <a:lnTo>
                    <a:pt x="2792" y="728"/>
                  </a:lnTo>
                  <a:lnTo>
                    <a:pt x="2792" y="728"/>
                  </a:lnTo>
                  <a:lnTo>
                    <a:pt x="2792" y="728"/>
                  </a:lnTo>
                  <a:lnTo>
                    <a:pt x="2790" y="728"/>
                  </a:lnTo>
                  <a:lnTo>
                    <a:pt x="2790" y="728"/>
                  </a:lnTo>
                  <a:lnTo>
                    <a:pt x="2790" y="728"/>
                  </a:lnTo>
                  <a:lnTo>
                    <a:pt x="2790" y="726"/>
                  </a:lnTo>
                  <a:lnTo>
                    <a:pt x="2788" y="726"/>
                  </a:lnTo>
                  <a:lnTo>
                    <a:pt x="2788" y="726"/>
                  </a:lnTo>
                  <a:lnTo>
                    <a:pt x="2788" y="728"/>
                  </a:lnTo>
                  <a:lnTo>
                    <a:pt x="2786" y="728"/>
                  </a:lnTo>
                  <a:lnTo>
                    <a:pt x="2786" y="728"/>
                  </a:lnTo>
                  <a:lnTo>
                    <a:pt x="2786" y="728"/>
                  </a:lnTo>
                  <a:lnTo>
                    <a:pt x="2786" y="726"/>
                  </a:lnTo>
                  <a:lnTo>
                    <a:pt x="2786" y="726"/>
                  </a:lnTo>
                  <a:lnTo>
                    <a:pt x="2786" y="726"/>
                  </a:lnTo>
                  <a:lnTo>
                    <a:pt x="2786" y="726"/>
                  </a:lnTo>
                  <a:lnTo>
                    <a:pt x="2788" y="726"/>
                  </a:lnTo>
                  <a:lnTo>
                    <a:pt x="2788" y="726"/>
                  </a:lnTo>
                  <a:lnTo>
                    <a:pt x="2788" y="726"/>
                  </a:lnTo>
                  <a:lnTo>
                    <a:pt x="2788" y="724"/>
                  </a:lnTo>
                  <a:lnTo>
                    <a:pt x="2788" y="724"/>
                  </a:lnTo>
                  <a:lnTo>
                    <a:pt x="2790" y="724"/>
                  </a:lnTo>
                  <a:lnTo>
                    <a:pt x="2790" y="724"/>
                  </a:lnTo>
                  <a:lnTo>
                    <a:pt x="2790" y="724"/>
                  </a:lnTo>
                  <a:lnTo>
                    <a:pt x="2790" y="722"/>
                  </a:lnTo>
                  <a:lnTo>
                    <a:pt x="2792" y="722"/>
                  </a:lnTo>
                  <a:lnTo>
                    <a:pt x="2794" y="722"/>
                  </a:lnTo>
                  <a:lnTo>
                    <a:pt x="2795" y="722"/>
                  </a:lnTo>
                  <a:lnTo>
                    <a:pt x="2795" y="722"/>
                  </a:lnTo>
                  <a:lnTo>
                    <a:pt x="2795" y="722"/>
                  </a:lnTo>
                  <a:lnTo>
                    <a:pt x="2795" y="722"/>
                  </a:lnTo>
                  <a:lnTo>
                    <a:pt x="2795" y="722"/>
                  </a:lnTo>
                  <a:lnTo>
                    <a:pt x="2794" y="722"/>
                  </a:lnTo>
                  <a:lnTo>
                    <a:pt x="2794" y="722"/>
                  </a:lnTo>
                  <a:lnTo>
                    <a:pt x="2794" y="724"/>
                  </a:lnTo>
                  <a:lnTo>
                    <a:pt x="2794" y="724"/>
                  </a:lnTo>
                  <a:lnTo>
                    <a:pt x="2792" y="724"/>
                  </a:lnTo>
                  <a:lnTo>
                    <a:pt x="2792" y="724"/>
                  </a:lnTo>
                  <a:lnTo>
                    <a:pt x="2792" y="724"/>
                  </a:lnTo>
                  <a:lnTo>
                    <a:pt x="2792" y="724"/>
                  </a:lnTo>
                  <a:lnTo>
                    <a:pt x="2792" y="726"/>
                  </a:lnTo>
                  <a:lnTo>
                    <a:pt x="2792" y="726"/>
                  </a:lnTo>
                  <a:lnTo>
                    <a:pt x="2792" y="726"/>
                  </a:lnTo>
                  <a:lnTo>
                    <a:pt x="2792" y="724"/>
                  </a:lnTo>
                  <a:lnTo>
                    <a:pt x="2794" y="724"/>
                  </a:lnTo>
                  <a:lnTo>
                    <a:pt x="2794" y="724"/>
                  </a:lnTo>
                  <a:lnTo>
                    <a:pt x="2794" y="724"/>
                  </a:lnTo>
                  <a:lnTo>
                    <a:pt x="2794" y="724"/>
                  </a:lnTo>
                  <a:lnTo>
                    <a:pt x="2795" y="724"/>
                  </a:lnTo>
                  <a:lnTo>
                    <a:pt x="2795" y="724"/>
                  </a:lnTo>
                  <a:lnTo>
                    <a:pt x="2795" y="724"/>
                  </a:lnTo>
                  <a:lnTo>
                    <a:pt x="2795" y="724"/>
                  </a:lnTo>
                  <a:lnTo>
                    <a:pt x="2797" y="724"/>
                  </a:lnTo>
                  <a:lnTo>
                    <a:pt x="2797" y="724"/>
                  </a:lnTo>
                  <a:lnTo>
                    <a:pt x="2797" y="724"/>
                  </a:lnTo>
                  <a:lnTo>
                    <a:pt x="2797" y="724"/>
                  </a:lnTo>
                  <a:lnTo>
                    <a:pt x="2797" y="724"/>
                  </a:lnTo>
                  <a:lnTo>
                    <a:pt x="2797" y="724"/>
                  </a:lnTo>
                  <a:lnTo>
                    <a:pt x="2799" y="722"/>
                  </a:lnTo>
                  <a:lnTo>
                    <a:pt x="2799" y="722"/>
                  </a:lnTo>
                  <a:lnTo>
                    <a:pt x="2799" y="722"/>
                  </a:lnTo>
                  <a:lnTo>
                    <a:pt x="2799" y="720"/>
                  </a:lnTo>
                  <a:lnTo>
                    <a:pt x="2799" y="718"/>
                  </a:lnTo>
                  <a:lnTo>
                    <a:pt x="2799" y="718"/>
                  </a:lnTo>
                  <a:lnTo>
                    <a:pt x="2797" y="717"/>
                  </a:lnTo>
                  <a:lnTo>
                    <a:pt x="2795" y="717"/>
                  </a:lnTo>
                  <a:lnTo>
                    <a:pt x="2795" y="715"/>
                  </a:lnTo>
                  <a:lnTo>
                    <a:pt x="2795" y="715"/>
                  </a:lnTo>
                  <a:lnTo>
                    <a:pt x="2797" y="715"/>
                  </a:lnTo>
                  <a:lnTo>
                    <a:pt x="2799" y="713"/>
                  </a:lnTo>
                  <a:lnTo>
                    <a:pt x="2799" y="711"/>
                  </a:lnTo>
                  <a:lnTo>
                    <a:pt x="2799" y="711"/>
                  </a:lnTo>
                  <a:lnTo>
                    <a:pt x="2801" y="713"/>
                  </a:lnTo>
                  <a:lnTo>
                    <a:pt x="2799" y="715"/>
                  </a:lnTo>
                  <a:lnTo>
                    <a:pt x="2797" y="715"/>
                  </a:lnTo>
                  <a:lnTo>
                    <a:pt x="2797" y="715"/>
                  </a:lnTo>
                  <a:lnTo>
                    <a:pt x="2797" y="717"/>
                  </a:lnTo>
                  <a:lnTo>
                    <a:pt x="2799" y="717"/>
                  </a:lnTo>
                  <a:lnTo>
                    <a:pt x="2801" y="718"/>
                  </a:lnTo>
                  <a:lnTo>
                    <a:pt x="2801" y="720"/>
                  </a:lnTo>
                  <a:lnTo>
                    <a:pt x="2801" y="720"/>
                  </a:lnTo>
                  <a:lnTo>
                    <a:pt x="2801" y="720"/>
                  </a:lnTo>
                  <a:lnTo>
                    <a:pt x="2801" y="722"/>
                  </a:lnTo>
                  <a:lnTo>
                    <a:pt x="2801" y="722"/>
                  </a:lnTo>
                  <a:lnTo>
                    <a:pt x="2801" y="722"/>
                  </a:lnTo>
                  <a:lnTo>
                    <a:pt x="2801" y="722"/>
                  </a:lnTo>
                  <a:lnTo>
                    <a:pt x="2801" y="724"/>
                  </a:lnTo>
                  <a:lnTo>
                    <a:pt x="2801" y="724"/>
                  </a:lnTo>
                  <a:lnTo>
                    <a:pt x="2803" y="724"/>
                  </a:lnTo>
                  <a:lnTo>
                    <a:pt x="2803" y="724"/>
                  </a:lnTo>
                  <a:lnTo>
                    <a:pt x="2803" y="726"/>
                  </a:lnTo>
                  <a:lnTo>
                    <a:pt x="2803" y="726"/>
                  </a:lnTo>
                  <a:lnTo>
                    <a:pt x="2803" y="728"/>
                  </a:lnTo>
                  <a:lnTo>
                    <a:pt x="2805" y="728"/>
                  </a:lnTo>
                  <a:lnTo>
                    <a:pt x="2805" y="728"/>
                  </a:lnTo>
                  <a:lnTo>
                    <a:pt x="2805" y="728"/>
                  </a:lnTo>
                  <a:lnTo>
                    <a:pt x="2805" y="728"/>
                  </a:lnTo>
                  <a:lnTo>
                    <a:pt x="2805" y="728"/>
                  </a:lnTo>
                  <a:lnTo>
                    <a:pt x="2805" y="728"/>
                  </a:lnTo>
                  <a:lnTo>
                    <a:pt x="2803" y="728"/>
                  </a:lnTo>
                  <a:lnTo>
                    <a:pt x="2803" y="728"/>
                  </a:lnTo>
                  <a:lnTo>
                    <a:pt x="2803" y="728"/>
                  </a:lnTo>
                  <a:lnTo>
                    <a:pt x="2803" y="728"/>
                  </a:lnTo>
                  <a:lnTo>
                    <a:pt x="2803" y="729"/>
                  </a:lnTo>
                  <a:lnTo>
                    <a:pt x="2803" y="729"/>
                  </a:lnTo>
                  <a:lnTo>
                    <a:pt x="2803" y="729"/>
                  </a:lnTo>
                  <a:lnTo>
                    <a:pt x="2803" y="729"/>
                  </a:lnTo>
                  <a:lnTo>
                    <a:pt x="2803" y="729"/>
                  </a:lnTo>
                  <a:lnTo>
                    <a:pt x="2803" y="729"/>
                  </a:lnTo>
                  <a:lnTo>
                    <a:pt x="2805" y="729"/>
                  </a:lnTo>
                  <a:lnTo>
                    <a:pt x="2805" y="729"/>
                  </a:lnTo>
                  <a:lnTo>
                    <a:pt x="2803" y="729"/>
                  </a:lnTo>
                  <a:lnTo>
                    <a:pt x="2803" y="731"/>
                  </a:lnTo>
                  <a:lnTo>
                    <a:pt x="2803" y="731"/>
                  </a:lnTo>
                  <a:lnTo>
                    <a:pt x="2803" y="731"/>
                  </a:lnTo>
                  <a:lnTo>
                    <a:pt x="2801" y="731"/>
                  </a:lnTo>
                  <a:lnTo>
                    <a:pt x="2801" y="733"/>
                  </a:lnTo>
                  <a:lnTo>
                    <a:pt x="2803" y="733"/>
                  </a:lnTo>
                  <a:lnTo>
                    <a:pt x="2803" y="731"/>
                  </a:lnTo>
                  <a:lnTo>
                    <a:pt x="2803" y="731"/>
                  </a:lnTo>
                  <a:lnTo>
                    <a:pt x="2803" y="731"/>
                  </a:lnTo>
                  <a:lnTo>
                    <a:pt x="2805" y="731"/>
                  </a:lnTo>
                  <a:lnTo>
                    <a:pt x="2805" y="733"/>
                  </a:lnTo>
                  <a:lnTo>
                    <a:pt x="2805" y="733"/>
                  </a:lnTo>
                  <a:lnTo>
                    <a:pt x="2805" y="733"/>
                  </a:lnTo>
                  <a:lnTo>
                    <a:pt x="2805" y="733"/>
                  </a:lnTo>
                  <a:lnTo>
                    <a:pt x="2805" y="733"/>
                  </a:lnTo>
                  <a:lnTo>
                    <a:pt x="2806" y="733"/>
                  </a:lnTo>
                  <a:lnTo>
                    <a:pt x="2806" y="735"/>
                  </a:lnTo>
                  <a:lnTo>
                    <a:pt x="2808" y="735"/>
                  </a:lnTo>
                  <a:lnTo>
                    <a:pt x="2808" y="735"/>
                  </a:lnTo>
                  <a:lnTo>
                    <a:pt x="2808" y="735"/>
                  </a:lnTo>
                  <a:lnTo>
                    <a:pt x="2808" y="735"/>
                  </a:lnTo>
                  <a:lnTo>
                    <a:pt x="2808" y="735"/>
                  </a:lnTo>
                  <a:lnTo>
                    <a:pt x="2808" y="733"/>
                  </a:lnTo>
                  <a:lnTo>
                    <a:pt x="2808" y="733"/>
                  </a:lnTo>
                  <a:lnTo>
                    <a:pt x="2808" y="733"/>
                  </a:lnTo>
                  <a:lnTo>
                    <a:pt x="2810" y="733"/>
                  </a:lnTo>
                  <a:lnTo>
                    <a:pt x="2810" y="733"/>
                  </a:lnTo>
                  <a:lnTo>
                    <a:pt x="2810" y="735"/>
                  </a:lnTo>
                  <a:lnTo>
                    <a:pt x="2810" y="735"/>
                  </a:lnTo>
                  <a:lnTo>
                    <a:pt x="2810" y="735"/>
                  </a:lnTo>
                  <a:lnTo>
                    <a:pt x="2810" y="735"/>
                  </a:lnTo>
                  <a:lnTo>
                    <a:pt x="2812" y="735"/>
                  </a:lnTo>
                  <a:lnTo>
                    <a:pt x="2812" y="735"/>
                  </a:lnTo>
                  <a:lnTo>
                    <a:pt x="2812" y="735"/>
                  </a:lnTo>
                  <a:lnTo>
                    <a:pt x="2814" y="735"/>
                  </a:lnTo>
                  <a:lnTo>
                    <a:pt x="2814" y="735"/>
                  </a:lnTo>
                  <a:lnTo>
                    <a:pt x="2814" y="735"/>
                  </a:lnTo>
                  <a:lnTo>
                    <a:pt x="2814" y="735"/>
                  </a:lnTo>
                  <a:lnTo>
                    <a:pt x="2812" y="735"/>
                  </a:lnTo>
                  <a:lnTo>
                    <a:pt x="2814" y="737"/>
                  </a:lnTo>
                  <a:lnTo>
                    <a:pt x="2814" y="737"/>
                  </a:lnTo>
                  <a:lnTo>
                    <a:pt x="2814" y="737"/>
                  </a:lnTo>
                  <a:lnTo>
                    <a:pt x="2816" y="737"/>
                  </a:lnTo>
                  <a:lnTo>
                    <a:pt x="2817" y="735"/>
                  </a:lnTo>
                  <a:lnTo>
                    <a:pt x="2819" y="735"/>
                  </a:lnTo>
                  <a:lnTo>
                    <a:pt x="2819" y="735"/>
                  </a:lnTo>
                  <a:lnTo>
                    <a:pt x="2819" y="737"/>
                  </a:lnTo>
                  <a:lnTo>
                    <a:pt x="2819" y="737"/>
                  </a:lnTo>
                  <a:lnTo>
                    <a:pt x="2819" y="737"/>
                  </a:lnTo>
                  <a:lnTo>
                    <a:pt x="2817" y="737"/>
                  </a:lnTo>
                  <a:lnTo>
                    <a:pt x="2817" y="737"/>
                  </a:lnTo>
                  <a:lnTo>
                    <a:pt x="2816" y="737"/>
                  </a:lnTo>
                  <a:lnTo>
                    <a:pt x="2814" y="739"/>
                  </a:lnTo>
                  <a:lnTo>
                    <a:pt x="2814" y="739"/>
                  </a:lnTo>
                  <a:lnTo>
                    <a:pt x="2814" y="739"/>
                  </a:lnTo>
                  <a:lnTo>
                    <a:pt x="2814" y="739"/>
                  </a:lnTo>
                  <a:lnTo>
                    <a:pt x="2814" y="739"/>
                  </a:lnTo>
                  <a:lnTo>
                    <a:pt x="2814" y="739"/>
                  </a:lnTo>
                  <a:lnTo>
                    <a:pt x="2814" y="740"/>
                  </a:lnTo>
                  <a:lnTo>
                    <a:pt x="2814" y="740"/>
                  </a:lnTo>
                  <a:lnTo>
                    <a:pt x="2812" y="740"/>
                  </a:lnTo>
                  <a:lnTo>
                    <a:pt x="2812" y="740"/>
                  </a:lnTo>
                  <a:lnTo>
                    <a:pt x="2812" y="740"/>
                  </a:lnTo>
                  <a:lnTo>
                    <a:pt x="2812" y="740"/>
                  </a:lnTo>
                  <a:lnTo>
                    <a:pt x="2812" y="740"/>
                  </a:lnTo>
                  <a:lnTo>
                    <a:pt x="2810" y="740"/>
                  </a:lnTo>
                  <a:lnTo>
                    <a:pt x="2810" y="742"/>
                  </a:lnTo>
                  <a:lnTo>
                    <a:pt x="2810" y="742"/>
                  </a:lnTo>
                  <a:lnTo>
                    <a:pt x="2810" y="742"/>
                  </a:lnTo>
                  <a:lnTo>
                    <a:pt x="2812" y="742"/>
                  </a:lnTo>
                  <a:lnTo>
                    <a:pt x="2812" y="742"/>
                  </a:lnTo>
                  <a:lnTo>
                    <a:pt x="2812" y="742"/>
                  </a:lnTo>
                  <a:lnTo>
                    <a:pt x="2812" y="742"/>
                  </a:lnTo>
                  <a:lnTo>
                    <a:pt x="2814" y="742"/>
                  </a:lnTo>
                  <a:lnTo>
                    <a:pt x="2814" y="742"/>
                  </a:lnTo>
                  <a:lnTo>
                    <a:pt x="2816" y="742"/>
                  </a:lnTo>
                  <a:lnTo>
                    <a:pt x="2816" y="740"/>
                  </a:lnTo>
                  <a:lnTo>
                    <a:pt x="2817" y="740"/>
                  </a:lnTo>
                  <a:lnTo>
                    <a:pt x="2817" y="740"/>
                  </a:lnTo>
                  <a:lnTo>
                    <a:pt x="2817" y="740"/>
                  </a:lnTo>
                  <a:lnTo>
                    <a:pt x="2817" y="740"/>
                  </a:lnTo>
                  <a:lnTo>
                    <a:pt x="2817" y="740"/>
                  </a:lnTo>
                  <a:lnTo>
                    <a:pt x="2817" y="742"/>
                  </a:lnTo>
                  <a:lnTo>
                    <a:pt x="2817" y="742"/>
                  </a:lnTo>
                  <a:lnTo>
                    <a:pt x="2816" y="742"/>
                  </a:lnTo>
                  <a:lnTo>
                    <a:pt x="2816" y="742"/>
                  </a:lnTo>
                  <a:lnTo>
                    <a:pt x="2814" y="744"/>
                  </a:lnTo>
                  <a:lnTo>
                    <a:pt x="2814" y="744"/>
                  </a:lnTo>
                  <a:lnTo>
                    <a:pt x="2814" y="744"/>
                  </a:lnTo>
                  <a:lnTo>
                    <a:pt x="2812" y="746"/>
                  </a:lnTo>
                  <a:lnTo>
                    <a:pt x="2812" y="746"/>
                  </a:lnTo>
                  <a:lnTo>
                    <a:pt x="2812" y="746"/>
                  </a:lnTo>
                  <a:lnTo>
                    <a:pt x="2812" y="748"/>
                  </a:lnTo>
                  <a:lnTo>
                    <a:pt x="2812" y="748"/>
                  </a:lnTo>
                  <a:lnTo>
                    <a:pt x="2810" y="748"/>
                  </a:lnTo>
                  <a:lnTo>
                    <a:pt x="2810" y="748"/>
                  </a:lnTo>
                  <a:lnTo>
                    <a:pt x="2808" y="748"/>
                  </a:lnTo>
                  <a:lnTo>
                    <a:pt x="2808" y="748"/>
                  </a:lnTo>
                  <a:lnTo>
                    <a:pt x="2808" y="748"/>
                  </a:lnTo>
                  <a:lnTo>
                    <a:pt x="2806" y="748"/>
                  </a:lnTo>
                  <a:lnTo>
                    <a:pt x="2806" y="748"/>
                  </a:lnTo>
                  <a:lnTo>
                    <a:pt x="2806" y="748"/>
                  </a:lnTo>
                  <a:lnTo>
                    <a:pt x="2806" y="748"/>
                  </a:lnTo>
                  <a:lnTo>
                    <a:pt x="2806" y="750"/>
                  </a:lnTo>
                  <a:lnTo>
                    <a:pt x="2806" y="748"/>
                  </a:lnTo>
                  <a:lnTo>
                    <a:pt x="2808" y="750"/>
                  </a:lnTo>
                  <a:lnTo>
                    <a:pt x="2808" y="750"/>
                  </a:lnTo>
                  <a:lnTo>
                    <a:pt x="2808" y="750"/>
                  </a:lnTo>
                  <a:lnTo>
                    <a:pt x="2810" y="750"/>
                  </a:lnTo>
                  <a:lnTo>
                    <a:pt x="2810" y="750"/>
                  </a:lnTo>
                  <a:lnTo>
                    <a:pt x="2810" y="750"/>
                  </a:lnTo>
                  <a:lnTo>
                    <a:pt x="2812" y="750"/>
                  </a:lnTo>
                  <a:lnTo>
                    <a:pt x="2812" y="750"/>
                  </a:lnTo>
                  <a:lnTo>
                    <a:pt x="2812" y="750"/>
                  </a:lnTo>
                  <a:lnTo>
                    <a:pt x="2814" y="750"/>
                  </a:lnTo>
                  <a:lnTo>
                    <a:pt x="2814" y="750"/>
                  </a:lnTo>
                  <a:lnTo>
                    <a:pt x="2814" y="750"/>
                  </a:lnTo>
                  <a:lnTo>
                    <a:pt x="2814" y="748"/>
                  </a:lnTo>
                  <a:lnTo>
                    <a:pt x="2814" y="748"/>
                  </a:lnTo>
                  <a:lnTo>
                    <a:pt x="2814" y="746"/>
                  </a:lnTo>
                  <a:lnTo>
                    <a:pt x="2814" y="746"/>
                  </a:lnTo>
                  <a:lnTo>
                    <a:pt x="2814" y="746"/>
                  </a:lnTo>
                  <a:lnTo>
                    <a:pt x="2814" y="746"/>
                  </a:lnTo>
                  <a:lnTo>
                    <a:pt x="2814" y="746"/>
                  </a:lnTo>
                  <a:lnTo>
                    <a:pt x="2814" y="746"/>
                  </a:lnTo>
                  <a:lnTo>
                    <a:pt x="2816" y="746"/>
                  </a:lnTo>
                  <a:lnTo>
                    <a:pt x="2816" y="746"/>
                  </a:lnTo>
                  <a:lnTo>
                    <a:pt x="2816" y="746"/>
                  </a:lnTo>
                  <a:lnTo>
                    <a:pt x="2816" y="746"/>
                  </a:lnTo>
                  <a:lnTo>
                    <a:pt x="2816" y="746"/>
                  </a:lnTo>
                  <a:lnTo>
                    <a:pt x="2816" y="746"/>
                  </a:lnTo>
                  <a:lnTo>
                    <a:pt x="2816" y="744"/>
                  </a:lnTo>
                  <a:lnTo>
                    <a:pt x="2816" y="744"/>
                  </a:lnTo>
                  <a:lnTo>
                    <a:pt x="2816" y="744"/>
                  </a:lnTo>
                  <a:lnTo>
                    <a:pt x="2817" y="744"/>
                  </a:lnTo>
                  <a:lnTo>
                    <a:pt x="2817" y="744"/>
                  </a:lnTo>
                  <a:lnTo>
                    <a:pt x="2817" y="746"/>
                  </a:lnTo>
                  <a:lnTo>
                    <a:pt x="2817" y="746"/>
                  </a:lnTo>
                  <a:lnTo>
                    <a:pt x="2817" y="746"/>
                  </a:lnTo>
                  <a:lnTo>
                    <a:pt x="2819" y="746"/>
                  </a:lnTo>
                  <a:lnTo>
                    <a:pt x="2819" y="744"/>
                  </a:lnTo>
                  <a:lnTo>
                    <a:pt x="2819" y="744"/>
                  </a:lnTo>
                  <a:lnTo>
                    <a:pt x="2821" y="744"/>
                  </a:lnTo>
                  <a:lnTo>
                    <a:pt x="2821" y="744"/>
                  </a:lnTo>
                  <a:lnTo>
                    <a:pt x="2821" y="746"/>
                  </a:lnTo>
                  <a:lnTo>
                    <a:pt x="2819" y="746"/>
                  </a:lnTo>
                  <a:lnTo>
                    <a:pt x="2819" y="746"/>
                  </a:lnTo>
                  <a:lnTo>
                    <a:pt x="2819" y="746"/>
                  </a:lnTo>
                  <a:lnTo>
                    <a:pt x="2817" y="746"/>
                  </a:lnTo>
                  <a:lnTo>
                    <a:pt x="2817" y="746"/>
                  </a:lnTo>
                  <a:lnTo>
                    <a:pt x="2817" y="748"/>
                  </a:lnTo>
                  <a:lnTo>
                    <a:pt x="2816" y="748"/>
                  </a:lnTo>
                  <a:lnTo>
                    <a:pt x="2816" y="748"/>
                  </a:lnTo>
                  <a:lnTo>
                    <a:pt x="2816" y="748"/>
                  </a:lnTo>
                  <a:lnTo>
                    <a:pt x="2816" y="748"/>
                  </a:lnTo>
                  <a:lnTo>
                    <a:pt x="2816" y="748"/>
                  </a:lnTo>
                  <a:lnTo>
                    <a:pt x="2816" y="748"/>
                  </a:lnTo>
                  <a:lnTo>
                    <a:pt x="2817" y="750"/>
                  </a:lnTo>
                  <a:lnTo>
                    <a:pt x="2819" y="748"/>
                  </a:lnTo>
                  <a:lnTo>
                    <a:pt x="2819" y="748"/>
                  </a:lnTo>
                  <a:lnTo>
                    <a:pt x="2821" y="748"/>
                  </a:lnTo>
                  <a:lnTo>
                    <a:pt x="2821" y="746"/>
                  </a:lnTo>
                  <a:lnTo>
                    <a:pt x="2823" y="746"/>
                  </a:lnTo>
                  <a:lnTo>
                    <a:pt x="2823" y="746"/>
                  </a:lnTo>
                  <a:lnTo>
                    <a:pt x="2825" y="744"/>
                  </a:lnTo>
                  <a:lnTo>
                    <a:pt x="2825" y="744"/>
                  </a:lnTo>
                  <a:lnTo>
                    <a:pt x="2825" y="746"/>
                  </a:lnTo>
                  <a:lnTo>
                    <a:pt x="2825" y="746"/>
                  </a:lnTo>
                  <a:lnTo>
                    <a:pt x="2825" y="746"/>
                  </a:lnTo>
                  <a:lnTo>
                    <a:pt x="2825" y="746"/>
                  </a:lnTo>
                  <a:lnTo>
                    <a:pt x="2825" y="748"/>
                  </a:lnTo>
                  <a:lnTo>
                    <a:pt x="2823" y="748"/>
                  </a:lnTo>
                  <a:lnTo>
                    <a:pt x="2821" y="748"/>
                  </a:lnTo>
                  <a:lnTo>
                    <a:pt x="2819" y="750"/>
                  </a:lnTo>
                  <a:lnTo>
                    <a:pt x="2817" y="750"/>
                  </a:lnTo>
                  <a:lnTo>
                    <a:pt x="2817" y="750"/>
                  </a:lnTo>
                  <a:lnTo>
                    <a:pt x="2817" y="750"/>
                  </a:lnTo>
                  <a:lnTo>
                    <a:pt x="2817" y="751"/>
                  </a:lnTo>
                  <a:lnTo>
                    <a:pt x="2817" y="751"/>
                  </a:lnTo>
                  <a:lnTo>
                    <a:pt x="2817" y="750"/>
                  </a:lnTo>
                  <a:lnTo>
                    <a:pt x="2819" y="750"/>
                  </a:lnTo>
                  <a:lnTo>
                    <a:pt x="2819" y="751"/>
                  </a:lnTo>
                  <a:lnTo>
                    <a:pt x="2819" y="751"/>
                  </a:lnTo>
                  <a:lnTo>
                    <a:pt x="2819" y="751"/>
                  </a:lnTo>
                  <a:lnTo>
                    <a:pt x="2819" y="751"/>
                  </a:lnTo>
                  <a:lnTo>
                    <a:pt x="2819" y="751"/>
                  </a:lnTo>
                  <a:lnTo>
                    <a:pt x="2819" y="751"/>
                  </a:lnTo>
                  <a:lnTo>
                    <a:pt x="2819" y="751"/>
                  </a:lnTo>
                  <a:lnTo>
                    <a:pt x="2821" y="751"/>
                  </a:lnTo>
                  <a:lnTo>
                    <a:pt x="2821" y="751"/>
                  </a:lnTo>
                  <a:lnTo>
                    <a:pt x="2821" y="751"/>
                  </a:lnTo>
                  <a:lnTo>
                    <a:pt x="2821" y="751"/>
                  </a:lnTo>
                  <a:lnTo>
                    <a:pt x="2821" y="751"/>
                  </a:lnTo>
                  <a:lnTo>
                    <a:pt x="2823" y="751"/>
                  </a:lnTo>
                  <a:lnTo>
                    <a:pt x="2823" y="751"/>
                  </a:lnTo>
                  <a:lnTo>
                    <a:pt x="2823" y="750"/>
                  </a:lnTo>
                  <a:lnTo>
                    <a:pt x="2823" y="750"/>
                  </a:lnTo>
                  <a:lnTo>
                    <a:pt x="2823" y="750"/>
                  </a:lnTo>
                  <a:lnTo>
                    <a:pt x="2823" y="750"/>
                  </a:lnTo>
                  <a:lnTo>
                    <a:pt x="2825" y="750"/>
                  </a:lnTo>
                  <a:lnTo>
                    <a:pt x="2825" y="750"/>
                  </a:lnTo>
                  <a:lnTo>
                    <a:pt x="2825" y="750"/>
                  </a:lnTo>
                  <a:lnTo>
                    <a:pt x="2825" y="750"/>
                  </a:lnTo>
                  <a:lnTo>
                    <a:pt x="2827" y="750"/>
                  </a:lnTo>
                  <a:lnTo>
                    <a:pt x="2827" y="748"/>
                  </a:lnTo>
                  <a:lnTo>
                    <a:pt x="2827" y="748"/>
                  </a:lnTo>
                  <a:lnTo>
                    <a:pt x="2827" y="750"/>
                  </a:lnTo>
                  <a:lnTo>
                    <a:pt x="2827" y="748"/>
                  </a:lnTo>
                  <a:lnTo>
                    <a:pt x="2827" y="748"/>
                  </a:lnTo>
                  <a:lnTo>
                    <a:pt x="2827" y="748"/>
                  </a:lnTo>
                  <a:lnTo>
                    <a:pt x="2827" y="748"/>
                  </a:lnTo>
                  <a:lnTo>
                    <a:pt x="2828" y="748"/>
                  </a:lnTo>
                  <a:lnTo>
                    <a:pt x="2828" y="748"/>
                  </a:lnTo>
                  <a:lnTo>
                    <a:pt x="2828" y="748"/>
                  </a:lnTo>
                  <a:lnTo>
                    <a:pt x="2828" y="748"/>
                  </a:lnTo>
                  <a:lnTo>
                    <a:pt x="2830" y="748"/>
                  </a:lnTo>
                  <a:lnTo>
                    <a:pt x="2828" y="746"/>
                  </a:lnTo>
                  <a:lnTo>
                    <a:pt x="2828" y="746"/>
                  </a:lnTo>
                  <a:lnTo>
                    <a:pt x="2828" y="746"/>
                  </a:lnTo>
                  <a:lnTo>
                    <a:pt x="2828" y="746"/>
                  </a:lnTo>
                  <a:lnTo>
                    <a:pt x="2827" y="744"/>
                  </a:lnTo>
                  <a:lnTo>
                    <a:pt x="2827" y="744"/>
                  </a:lnTo>
                  <a:lnTo>
                    <a:pt x="2827" y="744"/>
                  </a:lnTo>
                  <a:lnTo>
                    <a:pt x="2827" y="744"/>
                  </a:lnTo>
                  <a:lnTo>
                    <a:pt x="2827" y="744"/>
                  </a:lnTo>
                  <a:lnTo>
                    <a:pt x="2828" y="742"/>
                  </a:lnTo>
                  <a:lnTo>
                    <a:pt x="2828" y="742"/>
                  </a:lnTo>
                  <a:lnTo>
                    <a:pt x="2828" y="742"/>
                  </a:lnTo>
                  <a:lnTo>
                    <a:pt x="2828" y="742"/>
                  </a:lnTo>
                  <a:lnTo>
                    <a:pt x="2828" y="740"/>
                  </a:lnTo>
                  <a:lnTo>
                    <a:pt x="2828" y="740"/>
                  </a:lnTo>
                  <a:lnTo>
                    <a:pt x="2828" y="740"/>
                  </a:lnTo>
                  <a:lnTo>
                    <a:pt x="2828" y="740"/>
                  </a:lnTo>
                  <a:lnTo>
                    <a:pt x="2828" y="739"/>
                  </a:lnTo>
                  <a:lnTo>
                    <a:pt x="2828" y="739"/>
                  </a:lnTo>
                  <a:lnTo>
                    <a:pt x="2828" y="739"/>
                  </a:lnTo>
                  <a:lnTo>
                    <a:pt x="2827" y="739"/>
                  </a:lnTo>
                  <a:lnTo>
                    <a:pt x="2827" y="739"/>
                  </a:lnTo>
                  <a:lnTo>
                    <a:pt x="2827" y="739"/>
                  </a:lnTo>
                  <a:lnTo>
                    <a:pt x="2827" y="739"/>
                  </a:lnTo>
                  <a:lnTo>
                    <a:pt x="2825" y="739"/>
                  </a:lnTo>
                  <a:lnTo>
                    <a:pt x="2827" y="739"/>
                  </a:lnTo>
                  <a:lnTo>
                    <a:pt x="2827" y="739"/>
                  </a:lnTo>
                  <a:lnTo>
                    <a:pt x="2827" y="739"/>
                  </a:lnTo>
                  <a:lnTo>
                    <a:pt x="2827" y="737"/>
                  </a:lnTo>
                  <a:lnTo>
                    <a:pt x="2828" y="737"/>
                  </a:lnTo>
                  <a:lnTo>
                    <a:pt x="2828" y="737"/>
                  </a:lnTo>
                  <a:lnTo>
                    <a:pt x="2828" y="737"/>
                  </a:lnTo>
                  <a:lnTo>
                    <a:pt x="2828" y="737"/>
                  </a:lnTo>
                  <a:lnTo>
                    <a:pt x="2828" y="737"/>
                  </a:lnTo>
                  <a:lnTo>
                    <a:pt x="2830" y="737"/>
                  </a:lnTo>
                  <a:lnTo>
                    <a:pt x="2830" y="737"/>
                  </a:lnTo>
                  <a:lnTo>
                    <a:pt x="2830" y="737"/>
                  </a:lnTo>
                  <a:lnTo>
                    <a:pt x="2830" y="737"/>
                  </a:lnTo>
                  <a:lnTo>
                    <a:pt x="2832" y="737"/>
                  </a:lnTo>
                  <a:lnTo>
                    <a:pt x="2832" y="737"/>
                  </a:lnTo>
                  <a:lnTo>
                    <a:pt x="2832" y="735"/>
                  </a:lnTo>
                  <a:lnTo>
                    <a:pt x="2830" y="735"/>
                  </a:lnTo>
                  <a:lnTo>
                    <a:pt x="2828" y="737"/>
                  </a:lnTo>
                  <a:lnTo>
                    <a:pt x="2828" y="737"/>
                  </a:lnTo>
                  <a:lnTo>
                    <a:pt x="2827" y="737"/>
                  </a:lnTo>
                  <a:lnTo>
                    <a:pt x="2827" y="737"/>
                  </a:lnTo>
                  <a:lnTo>
                    <a:pt x="2827" y="737"/>
                  </a:lnTo>
                  <a:lnTo>
                    <a:pt x="2825" y="737"/>
                  </a:lnTo>
                  <a:lnTo>
                    <a:pt x="2825" y="737"/>
                  </a:lnTo>
                  <a:lnTo>
                    <a:pt x="2825" y="737"/>
                  </a:lnTo>
                  <a:lnTo>
                    <a:pt x="2825" y="739"/>
                  </a:lnTo>
                  <a:lnTo>
                    <a:pt x="2825" y="739"/>
                  </a:lnTo>
                  <a:lnTo>
                    <a:pt x="2825" y="739"/>
                  </a:lnTo>
                  <a:lnTo>
                    <a:pt x="2823" y="739"/>
                  </a:lnTo>
                  <a:lnTo>
                    <a:pt x="2823" y="739"/>
                  </a:lnTo>
                  <a:lnTo>
                    <a:pt x="2823" y="739"/>
                  </a:lnTo>
                  <a:lnTo>
                    <a:pt x="2823" y="739"/>
                  </a:lnTo>
                  <a:lnTo>
                    <a:pt x="2823" y="739"/>
                  </a:lnTo>
                  <a:lnTo>
                    <a:pt x="2823" y="739"/>
                  </a:lnTo>
                  <a:lnTo>
                    <a:pt x="2821" y="739"/>
                  </a:lnTo>
                  <a:lnTo>
                    <a:pt x="2821" y="739"/>
                  </a:lnTo>
                  <a:lnTo>
                    <a:pt x="2819" y="739"/>
                  </a:lnTo>
                  <a:lnTo>
                    <a:pt x="2819" y="739"/>
                  </a:lnTo>
                  <a:lnTo>
                    <a:pt x="2819" y="739"/>
                  </a:lnTo>
                  <a:lnTo>
                    <a:pt x="2819" y="739"/>
                  </a:lnTo>
                  <a:lnTo>
                    <a:pt x="2819" y="739"/>
                  </a:lnTo>
                  <a:lnTo>
                    <a:pt x="2819" y="739"/>
                  </a:lnTo>
                  <a:lnTo>
                    <a:pt x="2819" y="739"/>
                  </a:lnTo>
                  <a:lnTo>
                    <a:pt x="2821" y="739"/>
                  </a:lnTo>
                  <a:lnTo>
                    <a:pt x="2821" y="739"/>
                  </a:lnTo>
                  <a:lnTo>
                    <a:pt x="2823" y="737"/>
                  </a:lnTo>
                  <a:lnTo>
                    <a:pt x="2823" y="737"/>
                  </a:lnTo>
                  <a:lnTo>
                    <a:pt x="2823" y="737"/>
                  </a:lnTo>
                  <a:lnTo>
                    <a:pt x="2823" y="737"/>
                  </a:lnTo>
                  <a:lnTo>
                    <a:pt x="2823" y="737"/>
                  </a:lnTo>
                  <a:lnTo>
                    <a:pt x="2823" y="737"/>
                  </a:lnTo>
                  <a:lnTo>
                    <a:pt x="2823" y="737"/>
                  </a:lnTo>
                  <a:lnTo>
                    <a:pt x="2821" y="735"/>
                  </a:lnTo>
                  <a:lnTo>
                    <a:pt x="2823" y="735"/>
                  </a:lnTo>
                  <a:lnTo>
                    <a:pt x="2823" y="735"/>
                  </a:lnTo>
                  <a:lnTo>
                    <a:pt x="2825" y="735"/>
                  </a:lnTo>
                  <a:lnTo>
                    <a:pt x="2825" y="735"/>
                  </a:lnTo>
                  <a:lnTo>
                    <a:pt x="2825" y="735"/>
                  </a:lnTo>
                  <a:lnTo>
                    <a:pt x="2825" y="735"/>
                  </a:lnTo>
                  <a:lnTo>
                    <a:pt x="2825" y="735"/>
                  </a:lnTo>
                  <a:lnTo>
                    <a:pt x="2825" y="735"/>
                  </a:lnTo>
                  <a:lnTo>
                    <a:pt x="2827" y="735"/>
                  </a:lnTo>
                  <a:lnTo>
                    <a:pt x="2827" y="735"/>
                  </a:lnTo>
                  <a:lnTo>
                    <a:pt x="2827" y="735"/>
                  </a:lnTo>
                  <a:lnTo>
                    <a:pt x="2828" y="735"/>
                  </a:lnTo>
                  <a:lnTo>
                    <a:pt x="2828" y="735"/>
                  </a:lnTo>
                  <a:lnTo>
                    <a:pt x="2830" y="735"/>
                  </a:lnTo>
                  <a:lnTo>
                    <a:pt x="2830" y="733"/>
                  </a:lnTo>
                  <a:lnTo>
                    <a:pt x="2832" y="733"/>
                  </a:lnTo>
                  <a:lnTo>
                    <a:pt x="2832" y="733"/>
                  </a:lnTo>
                  <a:lnTo>
                    <a:pt x="2830" y="733"/>
                  </a:lnTo>
                  <a:lnTo>
                    <a:pt x="2830" y="733"/>
                  </a:lnTo>
                  <a:lnTo>
                    <a:pt x="2830" y="733"/>
                  </a:lnTo>
                  <a:lnTo>
                    <a:pt x="2830" y="731"/>
                  </a:lnTo>
                  <a:lnTo>
                    <a:pt x="2832" y="731"/>
                  </a:lnTo>
                  <a:lnTo>
                    <a:pt x="2832" y="731"/>
                  </a:lnTo>
                  <a:lnTo>
                    <a:pt x="2832" y="731"/>
                  </a:lnTo>
                  <a:lnTo>
                    <a:pt x="2832" y="731"/>
                  </a:lnTo>
                  <a:lnTo>
                    <a:pt x="2832" y="731"/>
                  </a:lnTo>
                  <a:lnTo>
                    <a:pt x="2832" y="731"/>
                  </a:lnTo>
                  <a:lnTo>
                    <a:pt x="2834" y="731"/>
                  </a:lnTo>
                  <a:lnTo>
                    <a:pt x="2834" y="731"/>
                  </a:lnTo>
                  <a:lnTo>
                    <a:pt x="2834" y="731"/>
                  </a:lnTo>
                  <a:lnTo>
                    <a:pt x="2834" y="731"/>
                  </a:lnTo>
                  <a:lnTo>
                    <a:pt x="2834" y="731"/>
                  </a:lnTo>
                  <a:lnTo>
                    <a:pt x="2834" y="729"/>
                  </a:lnTo>
                  <a:lnTo>
                    <a:pt x="2834" y="729"/>
                  </a:lnTo>
                  <a:lnTo>
                    <a:pt x="2834" y="729"/>
                  </a:lnTo>
                  <a:lnTo>
                    <a:pt x="2834" y="729"/>
                  </a:lnTo>
                  <a:lnTo>
                    <a:pt x="2834" y="729"/>
                  </a:lnTo>
                  <a:lnTo>
                    <a:pt x="2834" y="729"/>
                  </a:lnTo>
                  <a:lnTo>
                    <a:pt x="2836" y="729"/>
                  </a:lnTo>
                  <a:lnTo>
                    <a:pt x="2836" y="729"/>
                  </a:lnTo>
                  <a:lnTo>
                    <a:pt x="2836" y="728"/>
                  </a:lnTo>
                  <a:lnTo>
                    <a:pt x="2838" y="728"/>
                  </a:lnTo>
                  <a:lnTo>
                    <a:pt x="2838" y="728"/>
                  </a:lnTo>
                  <a:lnTo>
                    <a:pt x="2838" y="728"/>
                  </a:lnTo>
                  <a:lnTo>
                    <a:pt x="2838" y="728"/>
                  </a:lnTo>
                  <a:lnTo>
                    <a:pt x="2838" y="728"/>
                  </a:lnTo>
                  <a:lnTo>
                    <a:pt x="2838" y="728"/>
                  </a:lnTo>
                  <a:lnTo>
                    <a:pt x="2838" y="729"/>
                  </a:lnTo>
                  <a:lnTo>
                    <a:pt x="2838" y="729"/>
                  </a:lnTo>
                  <a:lnTo>
                    <a:pt x="2838" y="729"/>
                  </a:lnTo>
                  <a:lnTo>
                    <a:pt x="2838" y="729"/>
                  </a:lnTo>
                  <a:lnTo>
                    <a:pt x="2838" y="729"/>
                  </a:lnTo>
                  <a:lnTo>
                    <a:pt x="2838" y="729"/>
                  </a:lnTo>
                  <a:lnTo>
                    <a:pt x="2838" y="731"/>
                  </a:lnTo>
                  <a:lnTo>
                    <a:pt x="2838" y="731"/>
                  </a:lnTo>
                  <a:lnTo>
                    <a:pt x="2836" y="731"/>
                  </a:lnTo>
                  <a:lnTo>
                    <a:pt x="2836" y="731"/>
                  </a:lnTo>
                  <a:lnTo>
                    <a:pt x="2836" y="731"/>
                  </a:lnTo>
                  <a:lnTo>
                    <a:pt x="2836" y="731"/>
                  </a:lnTo>
                  <a:lnTo>
                    <a:pt x="2836" y="731"/>
                  </a:lnTo>
                  <a:lnTo>
                    <a:pt x="2836" y="733"/>
                  </a:lnTo>
                  <a:lnTo>
                    <a:pt x="2834" y="733"/>
                  </a:lnTo>
                  <a:lnTo>
                    <a:pt x="2834" y="733"/>
                  </a:lnTo>
                  <a:lnTo>
                    <a:pt x="2834" y="733"/>
                  </a:lnTo>
                  <a:lnTo>
                    <a:pt x="2834" y="731"/>
                  </a:lnTo>
                  <a:lnTo>
                    <a:pt x="2834" y="733"/>
                  </a:lnTo>
                  <a:lnTo>
                    <a:pt x="2832" y="733"/>
                  </a:lnTo>
                  <a:lnTo>
                    <a:pt x="2832" y="733"/>
                  </a:lnTo>
                  <a:lnTo>
                    <a:pt x="2832" y="733"/>
                  </a:lnTo>
                  <a:lnTo>
                    <a:pt x="2832" y="733"/>
                  </a:lnTo>
                  <a:lnTo>
                    <a:pt x="2834" y="733"/>
                  </a:lnTo>
                  <a:lnTo>
                    <a:pt x="2834" y="733"/>
                  </a:lnTo>
                  <a:lnTo>
                    <a:pt x="2834" y="733"/>
                  </a:lnTo>
                  <a:lnTo>
                    <a:pt x="2836" y="733"/>
                  </a:lnTo>
                  <a:lnTo>
                    <a:pt x="2836" y="733"/>
                  </a:lnTo>
                  <a:lnTo>
                    <a:pt x="2836" y="733"/>
                  </a:lnTo>
                  <a:lnTo>
                    <a:pt x="2838" y="733"/>
                  </a:lnTo>
                  <a:lnTo>
                    <a:pt x="2838" y="731"/>
                  </a:lnTo>
                  <a:lnTo>
                    <a:pt x="2839" y="731"/>
                  </a:lnTo>
                  <a:lnTo>
                    <a:pt x="2839" y="731"/>
                  </a:lnTo>
                  <a:lnTo>
                    <a:pt x="2839" y="731"/>
                  </a:lnTo>
                  <a:lnTo>
                    <a:pt x="2839" y="729"/>
                  </a:lnTo>
                  <a:lnTo>
                    <a:pt x="2839" y="729"/>
                  </a:lnTo>
                  <a:lnTo>
                    <a:pt x="2839" y="729"/>
                  </a:lnTo>
                  <a:lnTo>
                    <a:pt x="2839" y="728"/>
                  </a:lnTo>
                  <a:lnTo>
                    <a:pt x="2839" y="728"/>
                  </a:lnTo>
                  <a:lnTo>
                    <a:pt x="2839" y="728"/>
                  </a:lnTo>
                  <a:lnTo>
                    <a:pt x="2839" y="728"/>
                  </a:lnTo>
                  <a:lnTo>
                    <a:pt x="2839" y="728"/>
                  </a:lnTo>
                  <a:lnTo>
                    <a:pt x="2839" y="728"/>
                  </a:lnTo>
                  <a:lnTo>
                    <a:pt x="2841" y="728"/>
                  </a:lnTo>
                  <a:lnTo>
                    <a:pt x="2841" y="728"/>
                  </a:lnTo>
                  <a:lnTo>
                    <a:pt x="2841" y="728"/>
                  </a:lnTo>
                  <a:lnTo>
                    <a:pt x="2841" y="728"/>
                  </a:lnTo>
                  <a:lnTo>
                    <a:pt x="2841" y="728"/>
                  </a:lnTo>
                  <a:lnTo>
                    <a:pt x="2843" y="728"/>
                  </a:lnTo>
                  <a:lnTo>
                    <a:pt x="2843" y="728"/>
                  </a:lnTo>
                  <a:lnTo>
                    <a:pt x="2843" y="726"/>
                  </a:lnTo>
                  <a:lnTo>
                    <a:pt x="2843" y="726"/>
                  </a:lnTo>
                  <a:lnTo>
                    <a:pt x="2843" y="726"/>
                  </a:lnTo>
                  <a:lnTo>
                    <a:pt x="2843" y="726"/>
                  </a:lnTo>
                  <a:lnTo>
                    <a:pt x="2843" y="726"/>
                  </a:lnTo>
                  <a:lnTo>
                    <a:pt x="2843" y="726"/>
                  </a:lnTo>
                  <a:lnTo>
                    <a:pt x="2843" y="724"/>
                  </a:lnTo>
                  <a:lnTo>
                    <a:pt x="2843" y="724"/>
                  </a:lnTo>
                  <a:lnTo>
                    <a:pt x="2843" y="724"/>
                  </a:lnTo>
                  <a:lnTo>
                    <a:pt x="2843" y="724"/>
                  </a:lnTo>
                  <a:lnTo>
                    <a:pt x="2843" y="724"/>
                  </a:lnTo>
                  <a:lnTo>
                    <a:pt x="2845" y="724"/>
                  </a:lnTo>
                  <a:lnTo>
                    <a:pt x="2845" y="724"/>
                  </a:lnTo>
                  <a:lnTo>
                    <a:pt x="2845" y="724"/>
                  </a:lnTo>
                  <a:lnTo>
                    <a:pt x="2845" y="724"/>
                  </a:lnTo>
                  <a:lnTo>
                    <a:pt x="2845" y="724"/>
                  </a:lnTo>
                  <a:lnTo>
                    <a:pt x="2845" y="724"/>
                  </a:lnTo>
                  <a:lnTo>
                    <a:pt x="2847" y="724"/>
                  </a:lnTo>
                  <a:lnTo>
                    <a:pt x="2847" y="726"/>
                  </a:lnTo>
                  <a:lnTo>
                    <a:pt x="2847" y="724"/>
                  </a:lnTo>
                  <a:lnTo>
                    <a:pt x="2847" y="724"/>
                  </a:lnTo>
                  <a:lnTo>
                    <a:pt x="2847" y="724"/>
                  </a:lnTo>
                  <a:lnTo>
                    <a:pt x="2849" y="724"/>
                  </a:lnTo>
                  <a:lnTo>
                    <a:pt x="2849" y="724"/>
                  </a:lnTo>
                  <a:lnTo>
                    <a:pt x="2849" y="724"/>
                  </a:lnTo>
                  <a:lnTo>
                    <a:pt x="2849" y="724"/>
                  </a:lnTo>
                  <a:lnTo>
                    <a:pt x="2849" y="724"/>
                  </a:lnTo>
                  <a:lnTo>
                    <a:pt x="2849" y="724"/>
                  </a:lnTo>
                  <a:lnTo>
                    <a:pt x="2849" y="726"/>
                  </a:lnTo>
                  <a:lnTo>
                    <a:pt x="2849" y="726"/>
                  </a:lnTo>
                  <a:lnTo>
                    <a:pt x="2849" y="726"/>
                  </a:lnTo>
                  <a:lnTo>
                    <a:pt x="2849" y="726"/>
                  </a:lnTo>
                  <a:lnTo>
                    <a:pt x="2849" y="728"/>
                  </a:lnTo>
                  <a:lnTo>
                    <a:pt x="2847" y="728"/>
                  </a:lnTo>
                  <a:lnTo>
                    <a:pt x="2847" y="728"/>
                  </a:lnTo>
                  <a:lnTo>
                    <a:pt x="2847" y="728"/>
                  </a:lnTo>
                  <a:lnTo>
                    <a:pt x="2847" y="728"/>
                  </a:lnTo>
                  <a:lnTo>
                    <a:pt x="2847" y="726"/>
                  </a:lnTo>
                  <a:lnTo>
                    <a:pt x="2847" y="726"/>
                  </a:lnTo>
                  <a:lnTo>
                    <a:pt x="2845" y="726"/>
                  </a:lnTo>
                  <a:lnTo>
                    <a:pt x="2845" y="728"/>
                  </a:lnTo>
                  <a:lnTo>
                    <a:pt x="2845" y="728"/>
                  </a:lnTo>
                  <a:lnTo>
                    <a:pt x="2845" y="728"/>
                  </a:lnTo>
                  <a:lnTo>
                    <a:pt x="2845" y="728"/>
                  </a:lnTo>
                  <a:lnTo>
                    <a:pt x="2845" y="728"/>
                  </a:lnTo>
                  <a:lnTo>
                    <a:pt x="2845" y="729"/>
                  </a:lnTo>
                  <a:lnTo>
                    <a:pt x="2845" y="729"/>
                  </a:lnTo>
                  <a:lnTo>
                    <a:pt x="2845" y="729"/>
                  </a:lnTo>
                  <a:lnTo>
                    <a:pt x="2845" y="729"/>
                  </a:lnTo>
                  <a:lnTo>
                    <a:pt x="2843" y="731"/>
                  </a:lnTo>
                  <a:lnTo>
                    <a:pt x="2843" y="731"/>
                  </a:lnTo>
                  <a:lnTo>
                    <a:pt x="2843" y="731"/>
                  </a:lnTo>
                  <a:lnTo>
                    <a:pt x="2843" y="731"/>
                  </a:lnTo>
                  <a:lnTo>
                    <a:pt x="2843" y="731"/>
                  </a:lnTo>
                  <a:lnTo>
                    <a:pt x="2843" y="729"/>
                  </a:lnTo>
                  <a:lnTo>
                    <a:pt x="2843" y="731"/>
                  </a:lnTo>
                  <a:lnTo>
                    <a:pt x="2843" y="731"/>
                  </a:lnTo>
                  <a:lnTo>
                    <a:pt x="2841" y="731"/>
                  </a:lnTo>
                  <a:lnTo>
                    <a:pt x="2841" y="731"/>
                  </a:lnTo>
                  <a:lnTo>
                    <a:pt x="2841" y="731"/>
                  </a:lnTo>
                  <a:lnTo>
                    <a:pt x="2841" y="731"/>
                  </a:lnTo>
                  <a:lnTo>
                    <a:pt x="2841" y="731"/>
                  </a:lnTo>
                  <a:lnTo>
                    <a:pt x="2841" y="733"/>
                  </a:lnTo>
                  <a:lnTo>
                    <a:pt x="2841" y="733"/>
                  </a:lnTo>
                  <a:lnTo>
                    <a:pt x="2841" y="733"/>
                  </a:lnTo>
                  <a:lnTo>
                    <a:pt x="2841" y="733"/>
                  </a:lnTo>
                  <a:lnTo>
                    <a:pt x="2841" y="733"/>
                  </a:lnTo>
                  <a:lnTo>
                    <a:pt x="2841" y="733"/>
                  </a:lnTo>
                  <a:lnTo>
                    <a:pt x="2839" y="733"/>
                  </a:lnTo>
                  <a:lnTo>
                    <a:pt x="2839" y="733"/>
                  </a:lnTo>
                  <a:lnTo>
                    <a:pt x="2839" y="733"/>
                  </a:lnTo>
                  <a:lnTo>
                    <a:pt x="2839" y="735"/>
                  </a:lnTo>
                  <a:lnTo>
                    <a:pt x="2838" y="735"/>
                  </a:lnTo>
                  <a:lnTo>
                    <a:pt x="2838" y="735"/>
                  </a:lnTo>
                  <a:lnTo>
                    <a:pt x="2838" y="735"/>
                  </a:lnTo>
                  <a:lnTo>
                    <a:pt x="2838" y="735"/>
                  </a:lnTo>
                  <a:lnTo>
                    <a:pt x="2838" y="735"/>
                  </a:lnTo>
                  <a:lnTo>
                    <a:pt x="2836" y="735"/>
                  </a:lnTo>
                  <a:lnTo>
                    <a:pt x="2836" y="735"/>
                  </a:lnTo>
                  <a:lnTo>
                    <a:pt x="2836" y="735"/>
                  </a:lnTo>
                  <a:lnTo>
                    <a:pt x="2836" y="735"/>
                  </a:lnTo>
                  <a:lnTo>
                    <a:pt x="2834" y="735"/>
                  </a:lnTo>
                  <a:lnTo>
                    <a:pt x="2834" y="737"/>
                  </a:lnTo>
                  <a:lnTo>
                    <a:pt x="2834" y="737"/>
                  </a:lnTo>
                  <a:lnTo>
                    <a:pt x="2834" y="737"/>
                  </a:lnTo>
                  <a:lnTo>
                    <a:pt x="2834" y="737"/>
                  </a:lnTo>
                  <a:lnTo>
                    <a:pt x="2832" y="737"/>
                  </a:lnTo>
                  <a:lnTo>
                    <a:pt x="2832" y="737"/>
                  </a:lnTo>
                  <a:lnTo>
                    <a:pt x="2832" y="737"/>
                  </a:lnTo>
                  <a:lnTo>
                    <a:pt x="2832" y="739"/>
                  </a:lnTo>
                  <a:lnTo>
                    <a:pt x="2832" y="739"/>
                  </a:lnTo>
                  <a:lnTo>
                    <a:pt x="2832" y="739"/>
                  </a:lnTo>
                  <a:lnTo>
                    <a:pt x="2832" y="739"/>
                  </a:lnTo>
                  <a:lnTo>
                    <a:pt x="2832" y="739"/>
                  </a:lnTo>
                  <a:lnTo>
                    <a:pt x="2832" y="739"/>
                  </a:lnTo>
                  <a:lnTo>
                    <a:pt x="2832" y="740"/>
                  </a:lnTo>
                  <a:lnTo>
                    <a:pt x="2832" y="740"/>
                  </a:lnTo>
                  <a:lnTo>
                    <a:pt x="2832" y="740"/>
                  </a:lnTo>
                  <a:lnTo>
                    <a:pt x="2832" y="740"/>
                  </a:lnTo>
                  <a:lnTo>
                    <a:pt x="2832" y="740"/>
                  </a:lnTo>
                  <a:lnTo>
                    <a:pt x="2832" y="740"/>
                  </a:lnTo>
                  <a:lnTo>
                    <a:pt x="2832" y="742"/>
                  </a:lnTo>
                  <a:lnTo>
                    <a:pt x="2832" y="742"/>
                  </a:lnTo>
                  <a:lnTo>
                    <a:pt x="2832" y="742"/>
                  </a:lnTo>
                  <a:lnTo>
                    <a:pt x="2830" y="742"/>
                  </a:lnTo>
                  <a:lnTo>
                    <a:pt x="2830" y="742"/>
                  </a:lnTo>
                  <a:lnTo>
                    <a:pt x="2830" y="742"/>
                  </a:lnTo>
                  <a:lnTo>
                    <a:pt x="2830" y="744"/>
                  </a:lnTo>
                  <a:lnTo>
                    <a:pt x="2828" y="744"/>
                  </a:lnTo>
                  <a:lnTo>
                    <a:pt x="2828" y="744"/>
                  </a:lnTo>
                  <a:lnTo>
                    <a:pt x="2828" y="744"/>
                  </a:lnTo>
                  <a:lnTo>
                    <a:pt x="2830" y="744"/>
                  </a:lnTo>
                  <a:lnTo>
                    <a:pt x="2830" y="746"/>
                  </a:lnTo>
                  <a:lnTo>
                    <a:pt x="2830" y="746"/>
                  </a:lnTo>
                  <a:lnTo>
                    <a:pt x="2830" y="746"/>
                  </a:lnTo>
                  <a:lnTo>
                    <a:pt x="2830" y="746"/>
                  </a:lnTo>
                  <a:lnTo>
                    <a:pt x="2830" y="746"/>
                  </a:lnTo>
                  <a:lnTo>
                    <a:pt x="2830" y="746"/>
                  </a:lnTo>
                  <a:lnTo>
                    <a:pt x="2832" y="746"/>
                  </a:lnTo>
                  <a:lnTo>
                    <a:pt x="2832" y="746"/>
                  </a:lnTo>
                  <a:lnTo>
                    <a:pt x="2832" y="746"/>
                  </a:lnTo>
                  <a:lnTo>
                    <a:pt x="2832" y="746"/>
                  </a:lnTo>
                  <a:lnTo>
                    <a:pt x="2832" y="746"/>
                  </a:lnTo>
                  <a:lnTo>
                    <a:pt x="2832" y="746"/>
                  </a:lnTo>
                  <a:lnTo>
                    <a:pt x="2832" y="744"/>
                  </a:lnTo>
                  <a:lnTo>
                    <a:pt x="2832" y="744"/>
                  </a:lnTo>
                  <a:lnTo>
                    <a:pt x="2834" y="744"/>
                  </a:lnTo>
                  <a:lnTo>
                    <a:pt x="2834" y="744"/>
                  </a:lnTo>
                  <a:lnTo>
                    <a:pt x="2834" y="744"/>
                  </a:lnTo>
                  <a:lnTo>
                    <a:pt x="2834" y="746"/>
                  </a:lnTo>
                  <a:lnTo>
                    <a:pt x="2834" y="744"/>
                  </a:lnTo>
                  <a:lnTo>
                    <a:pt x="2834" y="744"/>
                  </a:lnTo>
                  <a:lnTo>
                    <a:pt x="2836" y="744"/>
                  </a:lnTo>
                  <a:lnTo>
                    <a:pt x="2836" y="744"/>
                  </a:lnTo>
                  <a:lnTo>
                    <a:pt x="2836" y="744"/>
                  </a:lnTo>
                  <a:lnTo>
                    <a:pt x="2838" y="744"/>
                  </a:lnTo>
                  <a:lnTo>
                    <a:pt x="2838" y="744"/>
                  </a:lnTo>
                  <a:lnTo>
                    <a:pt x="2836" y="746"/>
                  </a:lnTo>
                  <a:lnTo>
                    <a:pt x="2836" y="746"/>
                  </a:lnTo>
                  <a:lnTo>
                    <a:pt x="2836" y="748"/>
                  </a:lnTo>
                  <a:lnTo>
                    <a:pt x="2834" y="748"/>
                  </a:lnTo>
                  <a:lnTo>
                    <a:pt x="2834" y="748"/>
                  </a:lnTo>
                  <a:lnTo>
                    <a:pt x="2832" y="748"/>
                  </a:lnTo>
                  <a:lnTo>
                    <a:pt x="2832" y="750"/>
                  </a:lnTo>
                  <a:lnTo>
                    <a:pt x="2832" y="750"/>
                  </a:lnTo>
                  <a:lnTo>
                    <a:pt x="2830" y="750"/>
                  </a:lnTo>
                  <a:lnTo>
                    <a:pt x="2830" y="750"/>
                  </a:lnTo>
                  <a:lnTo>
                    <a:pt x="2830" y="750"/>
                  </a:lnTo>
                  <a:lnTo>
                    <a:pt x="2830" y="750"/>
                  </a:lnTo>
                  <a:lnTo>
                    <a:pt x="2828" y="750"/>
                  </a:lnTo>
                  <a:lnTo>
                    <a:pt x="2828" y="750"/>
                  </a:lnTo>
                  <a:lnTo>
                    <a:pt x="2828" y="751"/>
                  </a:lnTo>
                  <a:lnTo>
                    <a:pt x="2828" y="751"/>
                  </a:lnTo>
                  <a:lnTo>
                    <a:pt x="2828" y="751"/>
                  </a:lnTo>
                  <a:lnTo>
                    <a:pt x="2830" y="751"/>
                  </a:lnTo>
                  <a:lnTo>
                    <a:pt x="2830" y="751"/>
                  </a:lnTo>
                  <a:lnTo>
                    <a:pt x="2830" y="751"/>
                  </a:lnTo>
                  <a:lnTo>
                    <a:pt x="2830" y="751"/>
                  </a:lnTo>
                  <a:lnTo>
                    <a:pt x="2830" y="751"/>
                  </a:lnTo>
                  <a:lnTo>
                    <a:pt x="2830" y="751"/>
                  </a:lnTo>
                  <a:lnTo>
                    <a:pt x="2832" y="751"/>
                  </a:lnTo>
                  <a:lnTo>
                    <a:pt x="2832" y="750"/>
                  </a:lnTo>
                  <a:lnTo>
                    <a:pt x="2832" y="750"/>
                  </a:lnTo>
                  <a:lnTo>
                    <a:pt x="2832" y="750"/>
                  </a:lnTo>
                  <a:lnTo>
                    <a:pt x="2832" y="750"/>
                  </a:lnTo>
                  <a:lnTo>
                    <a:pt x="2832" y="750"/>
                  </a:lnTo>
                  <a:lnTo>
                    <a:pt x="2832" y="750"/>
                  </a:lnTo>
                  <a:lnTo>
                    <a:pt x="2834" y="750"/>
                  </a:lnTo>
                  <a:lnTo>
                    <a:pt x="2834" y="750"/>
                  </a:lnTo>
                  <a:lnTo>
                    <a:pt x="2834" y="750"/>
                  </a:lnTo>
                  <a:lnTo>
                    <a:pt x="2834" y="750"/>
                  </a:lnTo>
                  <a:lnTo>
                    <a:pt x="2836" y="750"/>
                  </a:lnTo>
                  <a:lnTo>
                    <a:pt x="2836" y="750"/>
                  </a:lnTo>
                  <a:lnTo>
                    <a:pt x="2836" y="750"/>
                  </a:lnTo>
                  <a:lnTo>
                    <a:pt x="2838" y="750"/>
                  </a:lnTo>
                  <a:lnTo>
                    <a:pt x="2838" y="750"/>
                  </a:lnTo>
                  <a:lnTo>
                    <a:pt x="2838" y="750"/>
                  </a:lnTo>
                  <a:lnTo>
                    <a:pt x="2838" y="748"/>
                  </a:lnTo>
                  <a:lnTo>
                    <a:pt x="2838" y="748"/>
                  </a:lnTo>
                  <a:lnTo>
                    <a:pt x="2838" y="748"/>
                  </a:lnTo>
                  <a:lnTo>
                    <a:pt x="2838" y="748"/>
                  </a:lnTo>
                  <a:lnTo>
                    <a:pt x="2839" y="748"/>
                  </a:lnTo>
                  <a:lnTo>
                    <a:pt x="2839" y="748"/>
                  </a:lnTo>
                  <a:lnTo>
                    <a:pt x="2841" y="748"/>
                  </a:lnTo>
                  <a:lnTo>
                    <a:pt x="2843" y="748"/>
                  </a:lnTo>
                  <a:lnTo>
                    <a:pt x="2843" y="748"/>
                  </a:lnTo>
                  <a:lnTo>
                    <a:pt x="2845" y="746"/>
                  </a:lnTo>
                  <a:lnTo>
                    <a:pt x="2845" y="746"/>
                  </a:lnTo>
                  <a:lnTo>
                    <a:pt x="2847" y="746"/>
                  </a:lnTo>
                  <a:lnTo>
                    <a:pt x="2849" y="746"/>
                  </a:lnTo>
                  <a:lnTo>
                    <a:pt x="2849" y="746"/>
                  </a:lnTo>
                  <a:lnTo>
                    <a:pt x="2849" y="746"/>
                  </a:lnTo>
                  <a:lnTo>
                    <a:pt x="2849" y="746"/>
                  </a:lnTo>
                  <a:lnTo>
                    <a:pt x="2849" y="748"/>
                  </a:lnTo>
                  <a:lnTo>
                    <a:pt x="2849" y="748"/>
                  </a:lnTo>
                  <a:lnTo>
                    <a:pt x="2849" y="748"/>
                  </a:lnTo>
                  <a:lnTo>
                    <a:pt x="2847" y="748"/>
                  </a:lnTo>
                  <a:lnTo>
                    <a:pt x="2847" y="748"/>
                  </a:lnTo>
                  <a:lnTo>
                    <a:pt x="2847" y="748"/>
                  </a:lnTo>
                  <a:lnTo>
                    <a:pt x="2847" y="748"/>
                  </a:lnTo>
                  <a:lnTo>
                    <a:pt x="2847" y="748"/>
                  </a:lnTo>
                  <a:lnTo>
                    <a:pt x="2847" y="748"/>
                  </a:lnTo>
                  <a:lnTo>
                    <a:pt x="2847" y="750"/>
                  </a:lnTo>
                  <a:lnTo>
                    <a:pt x="2847" y="750"/>
                  </a:lnTo>
                  <a:lnTo>
                    <a:pt x="2847" y="750"/>
                  </a:lnTo>
                  <a:lnTo>
                    <a:pt x="2847" y="750"/>
                  </a:lnTo>
                  <a:lnTo>
                    <a:pt x="2845" y="751"/>
                  </a:lnTo>
                  <a:lnTo>
                    <a:pt x="2845" y="751"/>
                  </a:lnTo>
                  <a:lnTo>
                    <a:pt x="2843" y="751"/>
                  </a:lnTo>
                  <a:lnTo>
                    <a:pt x="2843" y="751"/>
                  </a:lnTo>
                  <a:lnTo>
                    <a:pt x="2843" y="750"/>
                  </a:lnTo>
                  <a:lnTo>
                    <a:pt x="2845" y="750"/>
                  </a:lnTo>
                  <a:lnTo>
                    <a:pt x="2845" y="750"/>
                  </a:lnTo>
                  <a:lnTo>
                    <a:pt x="2845" y="750"/>
                  </a:lnTo>
                  <a:lnTo>
                    <a:pt x="2845" y="750"/>
                  </a:lnTo>
                  <a:lnTo>
                    <a:pt x="2845" y="748"/>
                  </a:lnTo>
                  <a:lnTo>
                    <a:pt x="2845" y="748"/>
                  </a:lnTo>
                  <a:lnTo>
                    <a:pt x="2845" y="748"/>
                  </a:lnTo>
                  <a:lnTo>
                    <a:pt x="2843" y="748"/>
                  </a:lnTo>
                  <a:lnTo>
                    <a:pt x="2843" y="750"/>
                  </a:lnTo>
                  <a:lnTo>
                    <a:pt x="2841" y="750"/>
                  </a:lnTo>
                  <a:lnTo>
                    <a:pt x="2841" y="750"/>
                  </a:lnTo>
                  <a:lnTo>
                    <a:pt x="2841" y="751"/>
                  </a:lnTo>
                  <a:lnTo>
                    <a:pt x="2839" y="751"/>
                  </a:lnTo>
                  <a:lnTo>
                    <a:pt x="2839" y="751"/>
                  </a:lnTo>
                  <a:lnTo>
                    <a:pt x="2839" y="751"/>
                  </a:lnTo>
                  <a:lnTo>
                    <a:pt x="2839" y="751"/>
                  </a:lnTo>
                  <a:lnTo>
                    <a:pt x="2839" y="751"/>
                  </a:lnTo>
                  <a:lnTo>
                    <a:pt x="2839" y="751"/>
                  </a:lnTo>
                  <a:lnTo>
                    <a:pt x="2839" y="751"/>
                  </a:lnTo>
                  <a:lnTo>
                    <a:pt x="2839" y="751"/>
                  </a:lnTo>
                  <a:lnTo>
                    <a:pt x="2841" y="751"/>
                  </a:lnTo>
                  <a:lnTo>
                    <a:pt x="2841" y="751"/>
                  </a:lnTo>
                  <a:lnTo>
                    <a:pt x="2841" y="751"/>
                  </a:lnTo>
                  <a:lnTo>
                    <a:pt x="2841" y="751"/>
                  </a:lnTo>
                  <a:lnTo>
                    <a:pt x="2841" y="751"/>
                  </a:lnTo>
                  <a:lnTo>
                    <a:pt x="2841" y="751"/>
                  </a:lnTo>
                  <a:lnTo>
                    <a:pt x="2843" y="753"/>
                  </a:lnTo>
                  <a:lnTo>
                    <a:pt x="2843" y="753"/>
                  </a:lnTo>
                  <a:lnTo>
                    <a:pt x="2843" y="751"/>
                  </a:lnTo>
                  <a:lnTo>
                    <a:pt x="2843" y="753"/>
                  </a:lnTo>
                  <a:lnTo>
                    <a:pt x="2843" y="753"/>
                  </a:lnTo>
                  <a:lnTo>
                    <a:pt x="2843" y="753"/>
                  </a:lnTo>
                  <a:lnTo>
                    <a:pt x="2843" y="753"/>
                  </a:lnTo>
                  <a:lnTo>
                    <a:pt x="2843" y="753"/>
                  </a:lnTo>
                  <a:lnTo>
                    <a:pt x="2841" y="753"/>
                  </a:lnTo>
                  <a:lnTo>
                    <a:pt x="2841" y="753"/>
                  </a:lnTo>
                  <a:lnTo>
                    <a:pt x="2841" y="753"/>
                  </a:lnTo>
                  <a:lnTo>
                    <a:pt x="2839" y="753"/>
                  </a:lnTo>
                  <a:lnTo>
                    <a:pt x="2839" y="753"/>
                  </a:lnTo>
                  <a:lnTo>
                    <a:pt x="2839" y="755"/>
                  </a:lnTo>
                  <a:lnTo>
                    <a:pt x="2839" y="755"/>
                  </a:lnTo>
                  <a:lnTo>
                    <a:pt x="2839" y="755"/>
                  </a:lnTo>
                  <a:lnTo>
                    <a:pt x="2839" y="755"/>
                  </a:lnTo>
                  <a:lnTo>
                    <a:pt x="2839" y="755"/>
                  </a:lnTo>
                  <a:lnTo>
                    <a:pt x="2839" y="755"/>
                  </a:lnTo>
                  <a:lnTo>
                    <a:pt x="2841" y="755"/>
                  </a:lnTo>
                  <a:lnTo>
                    <a:pt x="2841" y="755"/>
                  </a:lnTo>
                  <a:lnTo>
                    <a:pt x="2841" y="755"/>
                  </a:lnTo>
                  <a:lnTo>
                    <a:pt x="2843" y="755"/>
                  </a:lnTo>
                  <a:lnTo>
                    <a:pt x="2843" y="755"/>
                  </a:lnTo>
                  <a:lnTo>
                    <a:pt x="2845" y="755"/>
                  </a:lnTo>
                  <a:lnTo>
                    <a:pt x="2845" y="755"/>
                  </a:lnTo>
                  <a:lnTo>
                    <a:pt x="2847" y="755"/>
                  </a:lnTo>
                  <a:lnTo>
                    <a:pt x="2847" y="755"/>
                  </a:lnTo>
                  <a:lnTo>
                    <a:pt x="2847" y="753"/>
                  </a:lnTo>
                  <a:lnTo>
                    <a:pt x="2849" y="753"/>
                  </a:lnTo>
                  <a:lnTo>
                    <a:pt x="2849" y="753"/>
                  </a:lnTo>
                  <a:lnTo>
                    <a:pt x="2849" y="753"/>
                  </a:lnTo>
                  <a:lnTo>
                    <a:pt x="2849" y="755"/>
                  </a:lnTo>
                  <a:lnTo>
                    <a:pt x="2849" y="755"/>
                  </a:lnTo>
                  <a:lnTo>
                    <a:pt x="2849" y="755"/>
                  </a:lnTo>
                  <a:lnTo>
                    <a:pt x="2850" y="755"/>
                  </a:lnTo>
                  <a:lnTo>
                    <a:pt x="2850" y="755"/>
                  </a:lnTo>
                  <a:lnTo>
                    <a:pt x="2850" y="755"/>
                  </a:lnTo>
                  <a:lnTo>
                    <a:pt x="2850" y="755"/>
                  </a:lnTo>
                  <a:lnTo>
                    <a:pt x="2852" y="755"/>
                  </a:lnTo>
                  <a:lnTo>
                    <a:pt x="2850" y="755"/>
                  </a:lnTo>
                  <a:lnTo>
                    <a:pt x="2850" y="755"/>
                  </a:lnTo>
                  <a:lnTo>
                    <a:pt x="2852" y="755"/>
                  </a:lnTo>
                  <a:lnTo>
                    <a:pt x="2852" y="755"/>
                  </a:lnTo>
                  <a:lnTo>
                    <a:pt x="2852" y="755"/>
                  </a:lnTo>
                  <a:lnTo>
                    <a:pt x="2854" y="755"/>
                  </a:lnTo>
                  <a:lnTo>
                    <a:pt x="2854" y="755"/>
                  </a:lnTo>
                  <a:lnTo>
                    <a:pt x="2854" y="755"/>
                  </a:lnTo>
                  <a:lnTo>
                    <a:pt x="2854" y="755"/>
                  </a:lnTo>
                  <a:lnTo>
                    <a:pt x="2856" y="755"/>
                  </a:lnTo>
                  <a:lnTo>
                    <a:pt x="2856" y="755"/>
                  </a:lnTo>
                  <a:lnTo>
                    <a:pt x="2856" y="755"/>
                  </a:lnTo>
                  <a:lnTo>
                    <a:pt x="2856" y="755"/>
                  </a:lnTo>
                  <a:lnTo>
                    <a:pt x="2856" y="757"/>
                  </a:lnTo>
                  <a:lnTo>
                    <a:pt x="2856" y="757"/>
                  </a:lnTo>
                  <a:lnTo>
                    <a:pt x="2854" y="757"/>
                  </a:lnTo>
                  <a:lnTo>
                    <a:pt x="2854" y="757"/>
                  </a:lnTo>
                  <a:lnTo>
                    <a:pt x="2854" y="757"/>
                  </a:lnTo>
                  <a:lnTo>
                    <a:pt x="2854" y="759"/>
                  </a:lnTo>
                  <a:lnTo>
                    <a:pt x="2852" y="759"/>
                  </a:lnTo>
                  <a:lnTo>
                    <a:pt x="2852" y="759"/>
                  </a:lnTo>
                  <a:lnTo>
                    <a:pt x="2854" y="759"/>
                  </a:lnTo>
                  <a:lnTo>
                    <a:pt x="2854" y="759"/>
                  </a:lnTo>
                  <a:lnTo>
                    <a:pt x="2854" y="759"/>
                  </a:lnTo>
                  <a:lnTo>
                    <a:pt x="2854" y="759"/>
                  </a:lnTo>
                  <a:lnTo>
                    <a:pt x="2856" y="759"/>
                  </a:lnTo>
                  <a:lnTo>
                    <a:pt x="2856" y="759"/>
                  </a:lnTo>
                  <a:lnTo>
                    <a:pt x="2856" y="757"/>
                  </a:lnTo>
                  <a:lnTo>
                    <a:pt x="2858" y="757"/>
                  </a:lnTo>
                  <a:lnTo>
                    <a:pt x="2858" y="757"/>
                  </a:lnTo>
                  <a:lnTo>
                    <a:pt x="2858" y="757"/>
                  </a:lnTo>
                  <a:lnTo>
                    <a:pt x="2858" y="757"/>
                  </a:lnTo>
                  <a:lnTo>
                    <a:pt x="2858" y="755"/>
                  </a:lnTo>
                  <a:lnTo>
                    <a:pt x="2858" y="755"/>
                  </a:lnTo>
                  <a:lnTo>
                    <a:pt x="2858" y="755"/>
                  </a:lnTo>
                  <a:lnTo>
                    <a:pt x="2858" y="753"/>
                  </a:lnTo>
                  <a:lnTo>
                    <a:pt x="2860" y="753"/>
                  </a:lnTo>
                  <a:lnTo>
                    <a:pt x="2860" y="753"/>
                  </a:lnTo>
                  <a:lnTo>
                    <a:pt x="2860" y="753"/>
                  </a:lnTo>
                  <a:lnTo>
                    <a:pt x="2860" y="755"/>
                  </a:lnTo>
                  <a:lnTo>
                    <a:pt x="2860" y="755"/>
                  </a:lnTo>
                  <a:lnTo>
                    <a:pt x="2860" y="755"/>
                  </a:lnTo>
                  <a:lnTo>
                    <a:pt x="2860" y="757"/>
                  </a:lnTo>
                  <a:lnTo>
                    <a:pt x="2860" y="757"/>
                  </a:lnTo>
                  <a:lnTo>
                    <a:pt x="2860" y="759"/>
                  </a:lnTo>
                  <a:lnTo>
                    <a:pt x="2860" y="759"/>
                  </a:lnTo>
                  <a:lnTo>
                    <a:pt x="2861" y="759"/>
                  </a:lnTo>
                  <a:lnTo>
                    <a:pt x="2861" y="759"/>
                  </a:lnTo>
                  <a:lnTo>
                    <a:pt x="2861" y="759"/>
                  </a:lnTo>
                  <a:lnTo>
                    <a:pt x="2863" y="757"/>
                  </a:lnTo>
                  <a:lnTo>
                    <a:pt x="2863" y="759"/>
                  </a:lnTo>
                  <a:lnTo>
                    <a:pt x="2863" y="757"/>
                  </a:lnTo>
                  <a:lnTo>
                    <a:pt x="2863" y="757"/>
                  </a:lnTo>
                  <a:lnTo>
                    <a:pt x="2865" y="757"/>
                  </a:lnTo>
                  <a:lnTo>
                    <a:pt x="2865" y="759"/>
                  </a:lnTo>
                  <a:lnTo>
                    <a:pt x="2865" y="759"/>
                  </a:lnTo>
                  <a:lnTo>
                    <a:pt x="2865" y="759"/>
                  </a:lnTo>
                  <a:lnTo>
                    <a:pt x="2865" y="759"/>
                  </a:lnTo>
                  <a:lnTo>
                    <a:pt x="2867" y="759"/>
                  </a:lnTo>
                  <a:lnTo>
                    <a:pt x="2867" y="759"/>
                  </a:lnTo>
                  <a:lnTo>
                    <a:pt x="2867" y="759"/>
                  </a:lnTo>
                  <a:lnTo>
                    <a:pt x="2867" y="759"/>
                  </a:lnTo>
                  <a:lnTo>
                    <a:pt x="2869" y="759"/>
                  </a:lnTo>
                  <a:lnTo>
                    <a:pt x="2869" y="757"/>
                  </a:lnTo>
                  <a:lnTo>
                    <a:pt x="2869" y="757"/>
                  </a:lnTo>
                  <a:lnTo>
                    <a:pt x="2869" y="759"/>
                  </a:lnTo>
                  <a:lnTo>
                    <a:pt x="2869" y="759"/>
                  </a:lnTo>
                  <a:lnTo>
                    <a:pt x="2869" y="759"/>
                  </a:lnTo>
                  <a:lnTo>
                    <a:pt x="2871" y="759"/>
                  </a:lnTo>
                  <a:lnTo>
                    <a:pt x="2869" y="761"/>
                  </a:lnTo>
                  <a:lnTo>
                    <a:pt x="2869" y="761"/>
                  </a:lnTo>
                  <a:lnTo>
                    <a:pt x="2869" y="761"/>
                  </a:lnTo>
                  <a:lnTo>
                    <a:pt x="2867" y="761"/>
                  </a:lnTo>
                  <a:lnTo>
                    <a:pt x="2867" y="762"/>
                  </a:lnTo>
                  <a:lnTo>
                    <a:pt x="2867" y="762"/>
                  </a:lnTo>
                  <a:lnTo>
                    <a:pt x="2867" y="764"/>
                  </a:lnTo>
                  <a:lnTo>
                    <a:pt x="2867" y="764"/>
                  </a:lnTo>
                  <a:lnTo>
                    <a:pt x="2867" y="764"/>
                  </a:lnTo>
                  <a:lnTo>
                    <a:pt x="2865" y="766"/>
                  </a:lnTo>
                  <a:lnTo>
                    <a:pt x="2867" y="766"/>
                  </a:lnTo>
                  <a:lnTo>
                    <a:pt x="2867" y="766"/>
                  </a:lnTo>
                  <a:lnTo>
                    <a:pt x="2867" y="766"/>
                  </a:lnTo>
                  <a:lnTo>
                    <a:pt x="2869" y="766"/>
                  </a:lnTo>
                  <a:lnTo>
                    <a:pt x="2869" y="764"/>
                  </a:lnTo>
                  <a:lnTo>
                    <a:pt x="2871" y="764"/>
                  </a:lnTo>
                  <a:lnTo>
                    <a:pt x="2871" y="764"/>
                  </a:lnTo>
                  <a:lnTo>
                    <a:pt x="2871" y="766"/>
                  </a:lnTo>
                  <a:lnTo>
                    <a:pt x="2871" y="766"/>
                  </a:lnTo>
                  <a:lnTo>
                    <a:pt x="2871" y="766"/>
                  </a:lnTo>
                  <a:lnTo>
                    <a:pt x="2871" y="766"/>
                  </a:lnTo>
                  <a:lnTo>
                    <a:pt x="2869" y="766"/>
                  </a:lnTo>
                  <a:lnTo>
                    <a:pt x="2869" y="766"/>
                  </a:lnTo>
                  <a:lnTo>
                    <a:pt x="2869" y="766"/>
                  </a:lnTo>
                  <a:lnTo>
                    <a:pt x="2867" y="768"/>
                  </a:lnTo>
                  <a:lnTo>
                    <a:pt x="2867" y="768"/>
                  </a:lnTo>
                  <a:lnTo>
                    <a:pt x="2867" y="768"/>
                  </a:lnTo>
                  <a:lnTo>
                    <a:pt x="2865" y="768"/>
                  </a:lnTo>
                  <a:lnTo>
                    <a:pt x="2867" y="768"/>
                  </a:lnTo>
                  <a:lnTo>
                    <a:pt x="2867" y="768"/>
                  </a:lnTo>
                  <a:lnTo>
                    <a:pt x="2867" y="770"/>
                  </a:lnTo>
                  <a:lnTo>
                    <a:pt x="2867" y="770"/>
                  </a:lnTo>
                  <a:lnTo>
                    <a:pt x="2867" y="770"/>
                  </a:lnTo>
                  <a:lnTo>
                    <a:pt x="2869" y="770"/>
                  </a:lnTo>
                  <a:lnTo>
                    <a:pt x="2869" y="770"/>
                  </a:lnTo>
                  <a:lnTo>
                    <a:pt x="2869" y="770"/>
                  </a:lnTo>
                  <a:lnTo>
                    <a:pt x="2871" y="770"/>
                  </a:lnTo>
                  <a:lnTo>
                    <a:pt x="2871" y="770"/>
                  </a:lnTo>
                  <a:lnTo>
                    <a:pt x="2872" y="770"/>
                  </a:lnTo>
                  <a:lnTo>
                    <a:pt x="2872" y="770"/>
                  </a:lnTo>
                  <a:lnTo>
                    <a:pt x="2872" y="770"/>
                  </a:lnTo>
                  <a:lnTo>
                    <a:pt x="2874" y="770"/>
                  </a:lnTo>
                  <a:lnTo>
                    <a:pt x="2876" y="770"/>
                  </a:lnTo>
                  <a:lnTo>
                    <a:pt x="2876" y="768"/>
                  </a:lnTo>
                  <a:lnTo>
                    <a:pt x="2876" y="768"/>
                  </a:lnTo>
                  <a:lnTo>
                    <a:pt x="2878" y="768"/>
                  </a:lnTo>
                  <a:lnTo>
                    <a:pt x="2878" y="768"/>
                  </a:lnTo>
                  <a:lnTo>
                    <a:pt x="2878" y="768"/>
                  </a:lnTo>
                  <a:lnTo>
                    <a:pt x="2880" y="770"/>
                  </a:lnTo>
                  <a:lnTo>
                    <a:pt x="2880" y="770"/>
                  </a:lnTo>
                  <a:lnTo>
                    <a:pt x="2880" y="770"/>
                  </a:lnTo>
                  <a:lnTo>
                    <a:pt x="2880" y="770"/>
                  </a:lnTo>
                  <a:lnTo>
                    <a:pt x="2882" y="770"/>
                  </a:lnTo>
                  <a:lnTo>
                    <a:pt x="2882" y="770"/>
                  </a:lnTo>
                  <a:lnTo>
                    <a:pt x="2882" y="770"/>
                  </a:lnTo>
                  <a:lnTo>
                    <a:pt x="2883" y="770"/>
                  </a:lnTo>
                  <a:lnTo>
                    <a:pt x="2885" y="770"/>
                  </a:lnTo>
                  <a:lnTo>
                    <a:pt x="2885" y="770"/>
                  </a:lnTo>
                  <a:lnTo>
                    <a:pt x="2885" y="770"/>
                  </a:lnTo>
                  <a:lnTo>
                    <a:pt x="2887" y="770"/>
                  </a:lnTo>
                  <a:lnTo>
                    <a:pt x="2887" y="770"/>
                  </a:lnTo>
                  <a:lnTo>
                    <a:pt x="2887" y="770"/>
                  </a:lnTo>
                  <a:lnTo>
                    <a:pt x="2885" y="770"/>
                  </a:lnTo>
                  <a:lnTo>
                    <a:pt x="2885" y="770"/>
                  </a:lnTo>
                  <a:lnTo>
                    <a:pt x="2885" y="768"/>
                  </a:lnTo>
                  <a:lnTo>
                    <a:pt x="2885" y="768"/>
                  </a:lnTo>
                  <a:lnTo>
                    <a:pt x="2885" y="768"/>
                  </a:lnTo>
                  <a:lnTo>
                    <a:pt x="2885" y="768"/>
                  </a:lnTo>
                  <a:lnTo>
                    <a:pt x="2887" y="768"/>
                  </a:lnTo>
                  <a:lnTo>
                    <a:pt x="2887" y="768"/>
                  </a:lnTo>
                  <a:lnTo>
                    <a:pt x="2887" y="768"/>
                  </a:lnTo>
                  <a:lnTo>
                    <a:pt x="2887" y="768"/>
                  </a:lnTo>
                  <a:lnTo>
                    <a:pt x="2887" y="768"/>
                  </a:lnTo>
                  <a:lnTo>
                    <a:pt x="2889" y="768"/>
                  </a:lnTo>
                  <a:lnTo>
                    <a:pt x="2887" y="768"/>
                  </a:lnTo>
                  <a:lnTo>
                    <a:pt x="2887" y="768"/>
                  </a:lnTo>
                  <a:lnTo>
                    <a:pt x="2887" y="768"/>
                  </a:lnTo>
                  <a:lnTo>
                    <a:pt x="2889" y="768"/>
                  </a:lnTo>
                  <a:lnTo>
                    <a:pt x="2889" y="768"/>
                  </a:lnTo>
                  <a:lnTo>
                    <a:pt x="2889" y="768"/>
                  </a:lnTo>
                  <a:lnTo>
                    <a:pt x="2889" y="768"/>
                  </a:lnTo>
                  <a:lnTo>
                    <a:pt x="2889" y="768"/>
                  </a:lnTo>
                  <a:lnTo>
                    <a:pt x="2891" y="768"/>
                  </a:lnTo>
                  <a:lnTo>
                    <a:pt x="2891" y="768"/>
                  </a:lnTo>
                  <a:lnTo>
                    <a:pt x="2891" y="768"/>
                  </a:lnTo>
                  <a:lnTo>
                    <a:pt x="2893" y="768"/>
                  </a:lnTo>
                  <a:lnTo>
                    <a:pt x="2893" y="768"/>
                  </a:lnTo>
                  <a:lnTo>
                    <a:pt x="2893" y="768"/>
                  </a:lnTo>
                  <a:lnTo>
                    <a:pt x="2893" y="766"/>
                  </a:lnTo>
                  <a:lnTo>
                    <a:pt x="2894" y="766"/>
                  </a:lnTo>
                  <a:lnTo>
                    <a:pt x="2894" y="766"/>
                  </a:lnTo>
                  <a:lnTo>
                    <a:pt x="2896" y="766"/>
                  </a:lnTo>
                  <a:lnTo>
                    <a:pt x="2898" y="766"/>
                  </a:lnTo>
                  <a:lnTo>
                    <a:pt x="2898" y="766"/>
                  </a:lnTo>
                  <a:lnTo>
                    <a:pt x="2898" y="766"/>
                  </a:lnTo>
                  <a:lnTo>
                    <a:pt x="2900" y="768"/>
                  </a:lnTo>
                  <a:lnTo>
                    <a:pt x="2900" y="768"/>
                  </a:lnTo>
                  <a:lnTo>
                    <a:pt x="2900" y="770"/>
                  </a:lnTo>
                  <a:lnTo>
                    <a:pt x="2900" y="770"/>
                  </a:lnTo>
                  <a:lnTo>
                    <a:pt x="2902" y="770"/>
                  </a:lnTo>
                  <a:lnTo>
                    <a:pt x="2902" y="770"/>
                  </a:lnTo>
                  <a:lnTo>
                    <a:pt x="2904" y="770"/>
                  </a:lnTo>
                  <a:lnTo>
                    <a:pt x="2905" y="768"/>
                  </a:lnTo>
                  <a:lnTo>
                    <a:pt x="2905" y="768"/>
                  </a:lnTo>
                  <a:lnTo>
                    <a:pt x="2907" y="766"/>
                  </a:lnTo>
                  <a:lnTo>
                    <a:pt x="2909" y="766"/>
                  </a:lnTo>
                  <a:lnTo>
                    <a:pt x="2909" y="766"/>
                  </a:lnTo>
                  <a:lnTo>
                    <a:pt x="2911" y="766"/>
                  </a:lnTo>
                  <a:lnTo>
                    <a:pt x="2911" y="766"/>
                  </a:lnTo>
                  <a:lnTo>
                    <a:pt x="2909" y="766"/>
                  </a:lnTo>
                  <a:lnTo>
                    <a:pt x="2911" y="766"/>
                  </a:lnTo>
                  <a:lnTo>
                    <a:pt x="2911" y="766"/>
                  </a:lnTo>
                  <a:lnTo>
                    <a:pt x="2911" y="766"/>
                  </a:lnTo>
                  <a:lnTo>
                    <a:pt x="2913" y="766"/>
                  </a:lnTo>
                  <a:lnTo>
                    <a:pt x="2913" y="768"/>
                  </a:lnTo>
                  <a:lnTo>
                    <a:pt x="2913" y="768"/>
                  </a:lnTo>
                  <a:lnTo>
                    <a:pt x="2911" y="768"/>
                  </a:lnTo>
                  <a:lnTo>
                    <a:pt x="2911" y="768"/>
                  </a:lnTo>
                  <a:lnTo>
                    <a:pt x="2911" y="770"/>
                  </a:lnTo>
                  <a:lnTo>
                    <a:pt x="2911" y="770"/>
                  </a:lnTo>
                  <a:lnTo>
                    <a:pt x="2909" y="770"/>
                  </a:lnTo>
                  <a:lnTo>
                    <a:pt x="2909" y="770"/>
                  </a:lnTo>
                  <a:lnTo>
                    <a:pt x="2909" y="770"/>
                  </a:lnTo>
                  <a:lnTo>
                    <a:pt x="2907" y="770"/>
                  </a:lnTo>
                  <a:lnTo>
                    <a:pt x="2907" y="770"/>
                  </a:lnTo>
                  <a:lnTo>
                    <a:pt x="2907" y="770"/>
                  </a:lnTo>
                  <a:lnTo>
                    <a:pt x="2907" y="770"/>
                  </a:lnTo>
                  <a:lnTo>
                    <a:pt x="2905" y="768"/>
                  </a:lnTo>
                  <a:lnTo>
                    <a:pt x="2905" y="768"/>
                  </a:lnTo>
                  <a:lnTo>
                    <a:pt x="2904" y="770"/>
                  </a:lnTo>
                  <a:lnTo>
                    <a:pt x="2904" y="770"/>
                  </a:lnTo>
                  <a:lnTo>
                    <a:pt x="2904" y="770"/>
                  </a:lnTo>
                  <a:lnTo>
                    <a:pt x="2902" y="770"/>
                  </a:lnTo>
                  <a:lnTo>
                    <a:pt x="2902" y="772"/>
                  </a:lnTo>
                  <a:lnTo>
                    <a:pt x="2902" y="772"/>
                  </a:lnTo>
                  <a:lnTo>
                    <a:pt x="2902" y="772"/>
                  </a:lnTo>
                  <a:lnTo>
                    <a:pt x="2902" y="772"/>
                  </a:lnTo>
                  <a:lnTo>
                    <a:pt x="2904" y="772"/>
                  </a:lnTo>
                  <a:lnTo>
                    <a:pt x="2904" y="772"/>
                  </a:lnTo>
                  <a:lnTo>
                    <a:pt x="2904" y="772"/>
                  </a:lnTo>
                  <a:lnTo>
                    <a:pt x="2904" y="773"/>
                  </a:lnTo>
                  <a:lnTo>
                    <a:pt x="2904" y="773"/>
                  </a:lnTo>
                  <a:lnTo>
                    <a:pt x="2904" y="773"/>
                  </a:lnTo>
                  <a:lnTo>
                    <a:pt x="2904" y="775"/>
                  </a:lnTo>
                  <a:lnTo>
                    <a:pt x="2904" y="775"/>
                  </a:lnTo>
                  <a:lnTo>
                    <a:pt x="2904" y="775"/>
                  </a:lnTo>
                  <a:lnTo>
                    <a:pt x="2904" y="777"/>
                  </a:lnTo>
                  <a:lnTo>
                    <a:pt x="2905" y="777"/>
                  </a:lnTo>
                  <a:lnTo>
                    <a:pt x="2905" y="777"/>
                  </a:lnTo>
                  <a:lnTo>
                    <a:pt x="2905" y="777"/>
                  </a:lnTo>
                  <a:lnTo>
                    <a:pt x="2905" y="775"/>
                  </a:lnTo>
                  <a:lnTo>
                    <a:pt x="2907" y="775"/>
                  </a:lnTo>
                  <a:lnTo>
                    <a:pt x="2907" y="775"/>
                  </a:lnTo>
                  <a:lnTo>
                    <a:pt x="2907" y="775"/>
                  </a:lnTo>
                  <a:lnTo>
                    <a:pt x="2909" y="775"/>
                  </a:lnTo>
                  <a:lnTo>
                    <a:pt x="2909" y="775"/>
                  </a:lnTo>
                  <a:lnTo>
                    <a:pt x="2909" y="775"/>
                  </a:lnTo>
                  <a:lnTo>
                    <a:pt x="2909" y="773"/>
                  </a:lnTo>
                  <a:lnTo>
                    <a:pt x="2909" y="773"/>
                  </a:lnTo>
                  <a:lnTo>
                    <a:pt x="2911" y="773"/>
                  </a:lnTo>
                  <a:lnTo>
                    <a:pt x="2911" y="773"/>
                  </a:lnTo>
                  <a:lnTo>
                    <a:pt x="2911" y="773"/>
                  </a:lnTo>
                  <a:lnTo>
                    <a:pt x="2911" y="773"/>
                  </a:lnTo>
                  <a:lnTo>
                    <a:pt x="2913" y="773"/>
                  </a:lnTo>
                  <a:lnTo>
                    <a:pt x="2913" y="775"/>
                  </a:lnTo>
                  <a:lnTo>
                    <a:pt x="2913" y="775"/>
                  </a:lnTo>
                  <a:lnTo>
                    <a:pt x="2913" y="775"/>
                  </a:lnTo>
                  <a:lnTo>
                    <a:pt x="2913" y="775"/>
                  </a:lnTo>
                  <a:lnTo>
                    <a:pt x="2913" y="775"/>
                  </a:lnTo>
                  <a:lnTo>
                    <a:pt x="2913" y="775"/>
                  </a:lnTo>
                  <a:lnTo>
                    <a:pt x="2915" y="775"/>
                  </a:lnTo>
                  <a:lnTo>
                    <a:pt x="2915" y="775"/>
                  </a:lnTo>
                  <a:lnTo>
                    <a:pt x="2915" y="775"/>
                  </a:lnTo>
                  <a:lnTo>
                    <a:pt x="2915" y="775"/>
                  </a:lnTo>
                  <a:lnTo>
                    <a:pt x="2916" y="775"/>
                  </a:lnTo>
                  <a:lnTo>
                    <a:pt x="2916" y="775"/>
                  </a:lnTo>
                  <a:lnTo>
                    <a:pt x="2916" y="773"/>
                  </a:lnTo>
                  <a:lnTo>
                    <a:pt x="2916" y="773"/>
                  </a:lnTo>
                  <a:lnTo>
                    <a:pt x="2916" y="773"/>
                  </a:lnTo>
                  <a:lnTo>
                    <a:pt x="2915" y="773"/>
                  </a:lnTo>
                  <a:lnTo>
                    <a:pt x="2915" y="773"/>
                  </a:lnTo>
                  <a:lnTo>
                    <a:pt x="2915" y="773"/>
                  </a:lnTo>
                  <a:lnTo>
                    <a:pt x="2915" y="773"/>
                  </a:lnTo>
                  <a:lnTo>
                    <a:pt x="2915" y="772"/>
                  </a:lnTo>
                  <a:lnTo>
                    <a:pt x="2915" y="772"/>
                  </a:lnTo>
                  <a:lnTo>
                    <a:pt x="2915" y="772"/>
                  </a:lnTo>
                  <a:lnTo>
                    <a:pt x="2915" y="772"/>
                  </a:lnTo>
                  <a:lnTo>
                    <a:pt x="2915" y="772"/>
                  </a:lnTo>
                  <a:lnTo>
                    <a:pt x="2916" y="772"/>
                  </a:lnTo>
                  <a:lnTo>
                    <a:pt x="2916" y="773"/>
                  </a:lnTo>
                  <a:lnTo>
                    <a:pt x="2916" y="773"/>
                  </a:lnTo>
                  <a:lnTo>
                    <a:pt x="2916" y="773"/>
                  </a:lnTo>
                  <a:lnTo>
                    <a:pt x="2918" y="773"/>
                  </a:lnTo>
                  <a:lnTo>
                    <a:pt x="2918" y="775"/>
                  </a:lnTo>
                  <a:lnTo>
                    <a:pt x="2918" y="773"/>
                  </a:lnTo>
                  <a:lnTo>
                    <a:pt x="2918" y="773"/>
                  </a:lnTo>
                  <a:lnTo>
                    <a:pt x="2918" y="773"/>
                  </a:lnTo>
                  <a:lnTo>
                    <a:pt x="2920" y="773"/>
                  </a:lnTo>
                  <a:lnTo>
                    <a:pt x="2920" y="773"/>
                  </a:lnTo>
                  <a:lnTo>
                    <a:pt x="2922" y="773"/>
                  </a:lnTo>
                  <a:lnTo>
                    <a:pt x="2922" y="773"/>
                  </a:lnTo>
                  <a:lnTo>
                    <a:pt x="2922" y="773"/>
                  </a:lnTo>
                  <a:lnTo>
                    <a:pt x="2924" y="773"/>
                  </a:lnTo>
                  <a:lnTo>
                    <a:pt x="2924" y="773"/>
                  </a:lnTo>
                  <a:lnTo>
                    <a:pt x="2924" y="773"/>
                  </a:lnTo>
                  <a:lnTo>
                    <a:pt x="2924" y="773"/>
                  </a:lnTo>
                  <a:lnTo>
                    <a:pt x="2924" y="773"/>
                  </a:lnTo>
                  <a:lnTo>
                    <a:pt x="2926" y="775"/>
                  </a:lnTo>
                  <a:lnTo>
                    <a:pt x="2926" y="775"/>
                  </a:lnTo>
                  <a:lnTo>
                    <a:pt x="2927" y="775"/>
                  </a:lnTo>
                  <a:lnTo>
                    <a:pt x="2927" y="775"/>
                  </a:lnTo>
                  <a:lnTo>
                    <a:pt x="2927" y="775"/>
                  </a:lnTo>
                  <a:lnTo>
                    <a:pt x="2927" y="777"/>
                  </a:lnTo>
                  <a:lnTo>
                    <a:pt x="2929" y="777"/>
                  </a:lnTo>
                  <a:lnTo>
                    <a:pt x="2927" y="777"/>
                  </a:lnTo>
                  <a:lnTo>
                    <a:pt x="2927" y="777"/>
                  </a:lnTo>
                  <a:lnTo>
                    <a:pt x="2927" y="777"/>
                  </a:lnTo>
                  <a:lnTo>
                    <a:pt x="2926" y="777"/>
                  </a:lnTo>
                  <a:lnTo>
                    <a:pt x="2926" y="777"/>
                  </a:lnTo>
                  <a:lnTo>
                    <a:pt x="2926" y="779"/>
                  </a:lnTo>
                  <a:lnTo>
                    <a:pt x="2926" y="779"/>
                  </a:lnTo>
                  <a:lnTo>
                    <a:pt x="2926" y="781"/>
                  </a:lnTo>
                  <a:lnTo>
                    <a:pt x="2926" y="781"/>
                  </a:lnTo>
                  <a:lnTo>
                    <a:pt x="2924" y="781"/>
                  </a:lnTo>
                  <a:lnTo>
                    <a:pt x="2924" y="781"/>
                  </a:lnTo>
                  <a:lnTo>
                    <a:pt x="2924" y="781"/>
                  </a:lnTo>
                  <a:lnTo>
                    <a:pt x="2924" y="783"/>
                  </a:lnTo>
                  <a:lnTo>
                    <a:pt x="2924" y="783"/>
                  </a:lnTo>
                  <a:lnTo>
                    <a:pt x="2926" y="783"/>
                  </a:lnTo>
                  <a:lnTo>
                    <a:pt x="2926" y="781"/>
                  </a:lnTo>
                  <a:lnTo>
                    <a:pt x="2926" y="781"/>
                  </a:lnTo>
                  <a:lnTo>
                    <a:pt x="2926" y="781"/>
                  </a:lnTo>
                  <a:lnTo>
                    <a:pt x="2926" y="781"/>
                  </a:lnTo>
                  <a:lnTo>
                    <a:pt x="2926" y="783"/>
                  </a:lnTo>
                  <a:lnTo>
                    <a:pt x="2926" y="783"/>
                  </a:lnTo>
                  <a:lnTo>
                    <a:pt x="2926" y="784"/>
                  </a:lnTo>
                  <a:lnTo>
                    <a:pt x="2926" y="784"/>
                  </a:lnTo>
                  <a:lnTo>
                    <a:pt x="2927" y="784"/>
                  </a:lnTo>
                  <a:lnTo>
                    <a:pt x="2927" y="784"/>
                  </a:lnTo>
                  <a:lnTo>
                    <a:pt x="2927" y="786"/>
                  </a:lnTo>
                  <a:lnTo>
                    <a:pt x="2927" y="786"/>
                  </a:lnTo>
                  <a:lnTo>
                    <a:pt x="2927" y="786"/>
                  </a:lnTo>
                  <a:lnTo>
                    <a:pt x="2926" y="786"/>
                  </a:lnTo>
                  <a:lnTo>
                    <a:pt x="2926" y="788"/>
                  </a:lnTo>
                  <a:lnTo>
                    <a:pt x="2926" y="788"/>
                  </a:lnTo>
                  <a:lnTo>
                    <a:pt x="2926" y="788"/>
                  </a:lnTo>
                  <a:lnTo>
                    <a:pt x="2926" y="788"/>
                  </a:lnTo>
                  <a:lnTo>
                    <a:pt x="2926" y="790"/>
                  </a:lnTo>
                  <a:lnTo>
                    <a:pt x="2927" y="788"/>
                  </a:lnTo>
                  <a:lnTo>
                    <a:pt x="2927" y="790"/>
                  </a:lnTo>
                  <a:lnTo>
                    <a:pt x="2927" y="790"/>
                  </a:lnTo>
                  <a:lnTo>
                    <a:pt x="2929" y="790"/>
                  </a:lnTo>
                  <a:lnTo>
                    <a:pt x="2929" y="788"/>
                  </a:lnTo>
                  <a:lnTo>
                    <a:pt x="2929" y="790"/>
                  </a:lnTo>
                  <a:lnTo>
                    <a:pt x="2929" y="790"/>
                  </a:lnTo>
                  <a:lnTo>
                    <a:pt x="2929" y="790"/>
                  </a:lnTo>
                  <a:lnTo>
                    <a:pt x="2929" y="790"/>
                  </a:lnTo>
                  <a:lnTo>
                    <a:pt x="2929" y="790"/>
                  </a:lnTo>
                  <a:lnTo>
                    <a:pt x="2931" y="790"/>
                  </a:lnTo>
                  <a:lnTo>
                    <a:pt x="2931" y="788"/>
                  </a:lnTo>
                  <a:lnTo>
                    <a:pt x="2931" y="790"/>
                  </a:lnTo>
                  <a:lnTo>
                    <a:pt x="2931" y="790"/>
                  </a:lnTo>
                  <a:lnTo>
                    <a:pt x="2931" y="790"/>
                  </a:lnTo>
                  <a:lnTo>
                    <a:pt x="2931" y="790"/>
                  </a:lnTo>
                  <a:lnTo>
                    <a:pt x="2933" y="790"/>
                  </a:lnTo>
                  <a:lnTo>
                    <a:pt x="2933" y="790"/>
                  </a:lnTo>
                  <a:lnTo>
                    <a:pt x="2933" y="792"/>
                  </a:lnTo>
                  <a:lnTo>
                    <a:pt x="2933" y="792"/>
                  </a:lnTo>
                  <a:lnTo>
                    <a:pt x="2933" y="792"/>
                  </a:lnTo>
                  <a:lnTo>
                    <a:pt x="2933" y="792"/>
                  </a:lnTo>
                  <a:lnTo>
                    <a:pt x="2933" y="792"/>
                  </a:lnTo>
                  <a:lnTo>
                    <a:pt x="2937" y="792"/>
                  </a:lnTo>
                  <a:lnTo>
                    <a:pt x="2937" y="792"/>
                  </a:lnTo>
                  <a:lnTo>
                    <a:pt x="2937" y="792"/>
                  </a:lnTo>
                  <a:lnTo>
                    <a:pt x="2937" y="790"/>
                  </a:lnTo>
                  <a:lnTo>
                    <a:pt x="2937" y="790"/>
                  </a:lnTo>
                  <a:lnTo>
                    <a:pt x="2937" y="790"/>
                  </a:lnTo>
                  <a:lnTo>
                    <a:pt x="2937" y="790"/>
                  </a:lnTo>
                  <a:lnTo>
                    <a:pt x="2937" y="792"/>
                  </a:lnTo>
                  <a:lnTo>
                    <a:pt x="2937" y="792"/>
                  </a:lnTo>
                  <a:lnTo>
                    <a:pt x="2938" y="792"/>
                  </a:lnTo>
                  <a:lnTo>
                    <a:pt x="2938" y="792"/>
                  </a:lnTo>
                  <a:lnTo>
                    <a:pt x="2938" y="792"/>
                  </a:lnTo>
                  <a:lnTo>
                    <a:pt x="2940" y="792"/>
                  </a:lnTo>
                  <a:lnTo>
                    <a:pt x="2940" y="792"/>
                  </a:lnTo>
                  <a:lnTo>
                    <a:pt x="2938" y="792"/>
                  </a:lnTo>
                  <a:lnTo>
                    <a:pt x="2938" y="792"/>
                  </a:lnTo>
                  <a:lnTo>
                    <a:pt x="2938" y="790"/>
                  </a:lnTo>
                  <a:lnTo>
                    <a:pt x="2938" y="790"/>
                  </a:lnTo>
                  <a:lnTo>
                    <a:pt x="2938" y="790"/>
                  </a:lnTo>
                  <a:lnTo>
                    <a:pt x="2940" y="790"/>
                  </a:lnTo>
                  <a:lnTo>
                    <a:pt x="2940" y="790"/>
                  </a:lnTo>
                  <a:lnTo>
                    <a:pt x="2940" y="790"/>
                  </a:lnTo>
                  <a:lnTo>
                    <a:pt x="2940" y="790"/>
                  </a:lnTo>
                  <a:lnTo>
                    <a:pt x="2940" y="788"/>
                  </a:lnTo>
                  <a:lnTo>
                    <a:pt x="2942" y="788"/>
                  </a:lnTo>
                  <a:lnTo>
                    <a:pt x="2942" y="788"/>
                  </a:lnTo>
                  <a:lnTo>
                    <a:pt x="2942" y="788"/>
                  </a:lnTo>
                  <a:lnTo>
                    <a:pt x="2942" y="788"/>
                  </a:lnTo>
                  <a:lnTo>
                    <a:pt x="2942" y="788"/>
                  </a:lnTo>
                  <a:lnTo>
                    <a:pt x="2942" y="788"/>
                  </a:lnTo>
                  <a:lnTo>
                    <a:pt x="2942" y="788"/>
                  </a:lnTo>
                  <a:lnTo>
                    <a:pt x="2942" y="788"/>
                  </a:lnTo>
                  <a:lnTo>
                    <a:pt x="2944" y="788"/>
                  </a:lnTo>
                  <a:lnTo>
                    <a:pt x="2944" y="788"/>
                  </a:lnTo>
                  <a:lnTo>
                    <a:pt x="2944" y="788"/>
                  </a:lnTo>
                  <a:lnTo>
                    <a:pt x="2944" y="790"/>
                  </a:lnTo>
                  <a:lnTo>
                    <a:pt x="2944" y="790"/>
                  </a:lnTo>
                  <a:lnTo>
                    <a:pt x="2944" y="790"/>
                  </a:lnTo>
                  <a:lnTo>
                    <a:pt x="2944" y="792"/>
                  </a:lnTo>
                  <a:lnTo>
                    <a:pt x="2944" y="792"/>
                  </a:lnTo>
                  <a:lnTo>
                    <a:pt x="2944" y="792"/>
                  </a:lnTo>
                  <a:lnTo>
                    <a:pt x="2944" y="792"/>
                  </a:lnTo>
                  <a:lnTo>
                    <a:pt x="2944" y="792"/>
                  </a:lnTo>
                  <a:lnTo>
                    <a:pt x="2946" y="792"/>
                  </a:lnTo>
                  <a:lnTo>
                    <a:pt x="2946" y="792"/>
                  </a:lnTo>
                  <a:lnTo>
                    <a:pt x="2946" y="792"/>
                  </a:lnTo>
                  <a:lnTo>
                    <a:pt x="2946" y="794"/>
                  </a:lnTo>
                  <a:lnTo>
                    <a:pt x="2946" y="794"/>
                  </a:lnTo>
                  <a:lnTo>
                    <a:pt x="2946" y="795"/>
                  </a:lnTo>
                  <a:lnTo>
                    <a:pt x="2946" y="795"/>
                  </a:lnTo>
                  <a:lnTo>
                    <a:pt x="2946" y="795"/>
                  </a:lnTo>
                  <a:lnTo>
                    <a:pt x="2946" y="795"/>
                  </a:lnTo>
                  <a:lnTo>
                    <a:pt x="2946" y="795"/>
                  </a:lnTo>
                  <a:lnTo>
                    <a:pt x="2946" y="795"/>
                  </a:lnTo>
                  <a:lnTo>
                    <a:pt x="2946" y="795"/>
                  </a:lnTo>
                  <a:lnTo>
                    <a:pt x="2946" y="795"/>
                  </a:lnTo>
                  <a:lnTo>
                    <a:pt x="2948" y="797"/>
                  </a:lnTo>
                  <a:lnTo>
                    <a:pt x="2948" y="799"/>
                  </a:lnTo>
                  <a:lnTo>
                    <a:pt x="2948" y="799"/>
                  </a:lnTo>
                  <a:lnTo>
                    <a:pt x="2948" y="799"/>
                  </a:lnTo>
                  <a:lnTo>
                    <a:pt x="2948" y="799"/>
                  </a:lnTo>
                  <a:lnTo>
                    <a:pt x="2948" y="799"/>
                  </a:lnTo>
                  <a:lnTo>
                    <a:pt x="2948" y="799"/>
                  </a:lnTo>
                  <a:lnTo>
                    <a:pt x="2946" y="801"/>
                  </a:lnTo>
                  <a:lnTo>
                    <a:pt x="2948" y="801"/>
                  </a:lnTo>
                  <a:lnTo>
                    <a:pt x="2948" y="803"/>
                  </a:lnTo>
                  <a:lnTo>
                    <a:pt x="2948" y="801"/>
                  </a:lnTo>
                  <a:lnTo>
                    <a:pt x="2949" y="801"/>
                  </a:lnTo>
                  <a:lnTo>
                    <a:pt x="2949" y="803"/>
                  </a:lnTo>
                  <a:lnTo>
                    <a:pt x="2949" y="803"/>
                  </a:lnTo>
                  <a:lnTo>
                    <a:pt x="2951" y="801"/>
                  </a:lnTo>
                  <a:lnTo>
                    <a:pt x="2953" y="803"/>
                  </a:lnTo>
                  <a:lnTo>
                    <a:pt x="2955" y="803"/>
                  </a:lnTo>
                  <a:lnTo>
                    <a:pt x="2955" y="801"/>
                  </a:lnTo>
                  <a:lnTo>
                    <a:pt x="2957" y="801"/>
                  </a:lnTo>
                  <a:lnTo>
                    <a:pt x="2959" y="803"/>
                  </a:lnTo>
                  <a:lnTo>
                    <a:pt x="2959" y="801"/>
                  </a:lnTo>
                  <a:lnTo>
                    <a:pt x="2959" y="803"/>
                  </a:lnTo>
                  <a:lnTo>
                    <a:pt x="2959" y="803"/>
                  </a:lnTo>
                  <a:lnTo>
                    <a:pt x="2959" y="808"/>
                  </a:lnTo>
                  <a:lnTo>
                    <a:pt x="2959" y="808"/>
                  </a:lnTo>
                  <a:lnTo>
                    <a:pt x="2959" y="808"/>
                  </a:lnTo>
                  <a:lnTo>
                    <a:pt x="2959" y="808"/>
                  </a:lnTo>
                  <a:lnTo>
                    <a:pt x="2966" y="805"/>
                  </a:lnTo>
                  <a:lnTo>
                    <a:pt x="2968" y="805"/>
                  </a:lnTo>
                  <a:lnTo>
                    <a:pt x="2970" y="805"/>
                  </a:lnTo>
                  <a:lnTo>
                    <a:pt x="2973" y="806"/>
                  </a:lnTo>
                  <a:lnTo>
                    <a:pt x="2973" y="806"/>
                  </a:lnTo>
                  <a:lnTo>
                    <a:pt x="2975" y="805"/>
                  </a:lnTo>
                  <a:lnTo>
                    <a:pt x="2975" y="805"/>
                  </a:lnTo>
                  <a:lnTo>
                    <a:pt x="2979" y="803"/>
                  </a:lnTo>
                  <a:lnTo>
                    <a:pt x="2982" y="801"/>
                  </a:lnTo>
                  <a:lnTo>
                    <a:pt x="2986" y="801"/>
                  </a:lnTo>
                  <a:lnTo>
                    <a:pt x="2986" y="801"/>
                  </a:lnTo>
                  <a:lnTo>
                    <a:pt x="2986" y="801"/>
                  </a:lnTo>
                  <a:lnTo>
                    <a:pt x="2986" y="801"/>
                  </a:lnTo>
                  <a:lnTo>
                    <a:pt x="2986" y="799"/>
                  </a:lnTo>
                  <a:lnTo>
                    <a:pt x="2988" y="799"/>
                  </a:lnTo>
                  <a:lnTo>
                    <a:pt x="2988" y="799"/>
                  </a:lnTo>
                  <a:lnTo>
                    <a:pt x="2988" y="799"/>
                  </a:lnTo>
                  <a:lnTo>
                    <a:pt x="2988" y="799"/>
                  </a:lnTo>
                  <a:lnTo>
                    <a:pt x="2988" y="797"/>
                  </a:lnTo>
                  <a:lnTo>
                    <a:pt x="2988" y="797"/>
                  </a:lnTo>
                  <a:lnTo>
                    <a:pt x="2988" y="797"/>
                  </a:lnTo>
                  <a:lnTo>
                    <a:pt x="2988" y="797"/>
                  </a:lnTo>
                  <a:lnTo>
                    <a:pt x="2988" y="795"/>
                  </a:lnTo>
                  <a:lnTo>
                    <a:pt x="2988" y="795"/>
                  </a:lnTo>
                  <a:lnTo>
                    <a:pt x="2988" y="795"/>
                  </a:lnTo>
                  <a:lnTo>
                    <a:pt x="2990" y="795"/>
                  </a:lnTo>
                  <a:lnTo>
                    <a:pt x="2990" y="795"/>
                  </a:lnTo>
                  <a:lnTo>
                    <a:pt x="2990" y="795"/>
                  </a:lnTo>
                  <a:lnTo>
                    <a:pt x="2990" y="795"/>
                  </a:lnTo>
                  <a:lnTo>
                    <a:pt x="2990" y="795"/>
                  </a:lnTo>
                  <a:lnTo>
                    <a:pt x="2990" y="795"/>
                  </a:lnTo>
                  <a:lnTo>
                    <a:pt x="2992" y="794"/>
                  </a:lnTo>
                  <a:lnTo>
                    <a:pt x="2993" y="792"/>
                  </a:lnTo>
                  <a:lnTo>
                    <a:pt x="2993" y="792"/>
                  </a:lnTo>
                  <a:lnTo>
                    <a:pt x="2993" y="792"/>
                  </a:lnTo>
                  <a:lnTo>
                    <a:pt x="2993" y="790"/>
                  </a:lnTo>
                  <a:lnTo>
                    <a:pt x="2993" y="790"/>
                  </a:lnTo>
                  <a:lnTo>
                    <a:pt x="2995" y="790"/>
                  </a:lnTo>
                  <a:lnTo>
                    <a:pt x="2995" y="788"/>
                  </a:lnTo>
                  <a:lnTo>
                    <a:pt x="2997" y="786"/>
                  </a:lnTo>
                  <a:lnTo>
                    <a:pt x="2997" y="786"/>
                  </a:lnTo>
                  <a:lnTo>
                    <a:pt x="2997" y="786"/>
                  </a:lnTo>
                  <a:lnTo>
                    <a:pt x="2997" y="784"/>
                  </a:lnTo>
                  <a:lnTo>
                    <a:pt x="2997" y="784"/>
                  </a:lnTo>
                  <a:lnTo>
                    <a:pt x="2999" y="784"/>
                  </a:lnTo>
                  <a:lnTo>
                    <a:pt x="2999" y="784"/>
                  </a:lnTo>
                  <a:lnTo>
                    <a:pt x="2999" y="784"/>
                  </a:lnTo>
                  <a:lnTo>
                    <a:pt x="2999" y="784"/>
                  </a:lnTo>
                  <a:lnTo>
                    <a:pt x="2999" y="784"/>
                  </a:lnTo>
                  <a:lnTo>
                    <a:pt x="2999" y="784"/>
                  </a:lnTo>
                  <a:lnTo>
                    <a:pt x="2999" y="786"/>
                  </a:lnTo>
                  <a:lnTo>
                    <a:pt x="2999" y="786"/>
                  </a:lnTo>
                  <a:lnTo>
                    <a:pt x="2999" y="786"/>
                  </a:lnTo>
                  <a:lnTo>
                    <a:pt x="3001" y="784"/>
                  </a:lnTo>
                  <a:lnTo>
                    <a:pt x="3001" y="784"/>
                  </a:lnTo>
                  <a:lnTo>
                    <a:pt x="3001" y="784"/>
                  </a:lnTo>
                  <a:lnTo>
                    <a:pt x="3001" y="784"/>
                  </a:lnTo>
                  <a:lnTo>
                    <a:pt x="3001" y="784"/>
                  </a:lnTo>
                  <a:lnTo>
                    <a:pt x="3001" y="784"/>
                  </a:lnTo>
                  <a:lnTo>
                    <a:pt x="3001" y="783"/>
                  </a:lnTo>
                  <a:lnTo>
                    <a:pt x="3001" y="783"/>
                  </a:lnTo>
                  <a:lnTo>
                    <a:pt x="3001" y="783"/>
                  </a:lnTo>
                  <a:lnTo>
                    <a:pt x="3001" y="783"/>
                  </a:lnTo>
                  <a:lnTo>
                    <a:pt x="3001" y="783"/>
                  </a:lnTo>
                  <a:lnTo>
                    <a:pt x="2999" y="781"/>
                  </a:lnTo>
                  <a:lnTo>
                    <a:pt x="2999" y="781"/>
                  </a:lnTo>
                  <a:lnTo>
                    <a:pt x="2999" y="781"/>
                  </a:lnTo>
                  <a:lnTo>
                    <a:pt x="3001" y="781"/>
                  </a:lnTo>
                  <a:lnTo>
                    <a:pt x="3001" y="781"/>
                  </a:lnTo>
                  <a:lnTo>
                    <a:pt x="3001" y="781"/>
                  </a:lnTo>
                  <a:lnTo>
                    <a:pt x="3001" y="781"/>
                  </a:lnTo>
                  <a:lnTo>
                    <a:pt x="3003" y="781"/>
                  </a:lnTo>
                  <a:lnTo>
                    <a:pt x="3003" y="781"/>
                  </a:lnTo>
                  <a:lnTo>
                    <a:pt x="3003" y="781"/>
                  </a:lnTo>
                  <a:lnTo>
                    <a:pt x="3003" y="781"/>
                  </a:lnTo>
                  <a:lnTo>
                    <a:pt x="3004" y="781"/>
                  </a:lnTo>
                  <a:lnTo>
                    <a:pt x="3004" y="783"/>
                  </a:lnTo>
                  <a:lnTo>
                    <a:pt x="3004" y="781"/>
                  </a:lnTo>
                  <a:lnTo>
                    <a:pt x="3004" y="783"/>
                  </a:lnTo>
                  <a:lnTo>
                    <a:pt x="3006" y="781"/>
                  </a:lnTo>
                  <a:lnTo>
                    <a:pt x="3006" y="779"/>
                  </a:lnTo>
                  <a:lnTo>
                    <a:pt x="3006" y="779"/>
                  </a:lnTo>
                  <a:lnTo>
                    <a:pt x="3006" y="779"/>
                  </a:lnTo>
                  <a:lnTo>
                    <a:pt x="3008" y="777"/>
                  </a:lnTo>
                  <a:lnTo>
                    <a:pt x="3008" y="777"/>
                  </a:lnTo>
                  <a:lnTo>
                    <a:pt x="3008" y="777"/>
                  </a:lnTo>
                  <a:lnTo>
                    <a:pt x="3010" y="775"/>
                  </a:lnTo>
                  <a:lnTo>
                    <a:pt x="3010" y="775"/>
                  </a:lnTo>
                  <a:lnTo>
                    <a:pt x="3010" y="775"/>
                  </a:lnTo>
                  <a:lnTo>
                    <a:pt x="3010" y="775"/>
                  </a:lnTo>
                  <a:lnTo>
                    <a:pt x="3010" y="775"/>
                  </a:lnTo>
                  <a:lnTo>
                    <a:pt x="3012" y="775"/>
                  </a:lnTo>
                  <a:lnTo>
                    <a:pt x="3012" y="773"/>
                  </a:lnTo>
                  <a:lnTo>
                    <a:pt x="3012" y="773"/>
                  </a:lnTo>
                  <a:lnTo>
                    <a:pt x="3014" y="773"/>
                  </a:lnTo>
                  <a:lnTo>
                    <a:pt x="3014" y="772"/>
                  </a:lnTo>
                  <a:lnTo>
                    <a:pt x="3015" y="772"/>
                  </a:lnTo>
                  <a:lnTo>
                    <a:pt x="3015" y="772"/>
                  </a:lnTo>
                  <a:lnTo>
                    <a:pt x="3015" y="772"/>
                  </a:lnTo>
                  <a:lnTo>
                    <a:pt x="3017" y="772"/>
                  </a:lnTo>
                  <a:lnTo>
                    <a:pt x="3017" y="770"/>
                  </a:lnTo>
                  <a:lnTo>
                    <a:pt x="3017" y="770"/>
                  </a:lnTo>
                  <a:lnTo>
                    <a:pt x="3019" y="770"/>
                  </a:lnTo>
                  <a:lnTo>
                    <a:pt x="3019" y="770"/>
                  </a:lnTo>
                  <a:lnTo>
                    <a:pt x="3019" y="770"/>
                  </a:lnTo>
                  <a:lnTo>
                    <a:pt x="3021" y="770"/>
                  </a:lnTo>
                  <a:lnTo>
                    <a:pt x="3021" y="770"/>
                  </a:lnTo>
                  <a:lnTo>
                    <a:pt x="3023" y="770"/>
                  </a:lnTo>
                  <a:lnTo>
                    <a:pt x="3023" y="770"/>
                  </a:lnTo>
                  <a:lnTo>
                    <a:pt x="3023" y="770"/>
                  </a:lnTo>
                  <a:lnTo>
                    <a:pt x="3023" y="770"/>
                  </a:lnTo>
                  <a:lnTo>
                    <a:pt x="3025" y="768"/>
                  </a:lnTo>
                  <a:lnTo>
                    <a:pt x="3026" y="768"/>
                  </a:lnTo>
                  <a:lnTo>
                    <a:pt x="3026" y="766"/>
                  </a:lnTo>
                  <a:lnTo>
                    <a:pt x="3028" y="766"/>
                  </a:lnTo>
                  <a:lnTo>
                    <a:pt x="3028" y="766"/>
                  </a:lnTo>
                  <a:lnTo>
                    <a:pt x="3028" y="766"/>
                  </a:lnTo>
                  <a:lnTo>
                    <a:pt x="3028" y="766"/>
                  </a:lnTo>
                  <a:lnTo>
                    <a:pt x="3028" y="764"/>
                  </a:lnTo>
                  <a:lnTo>
                    <a:pt x="3028" y="764"/>
                  </a:lnTo>
                  <a:lnTo>
                    <a:pt x="3028" y="764"/>
                  </a:lnTo>
                  <a:lnTo>
                    <a:pt x="3028" y="764"/>
                  </a:lnTo>
                  <a:lnTo>
                    <a:pt x="3028" y="764"/>
                  </a:lnTo>
                  <a:lnTo>
                    <a:pt x="3030" y="764"/>
                  </a:lnTo>
                  <a:lnTo>
                    <a:pt x="3030" y="764"/>
                  </a:lnTo>
                  <a:lnTo>
                    <a:pt x="3030" y="764"/>
                  </a:lnTo>
                  <a:lnTo>
                    <a:pt x="3032" y="764"/>
                  </a:lnTo>
                  <a:lnTo>
                    <a:pt x="3032" y="766"/>
                  </a:lnTo>
                  <a:lnTo>
                    <a:pt x="3034" y="766"/>
                  </a:lnTo>
                  <a:lnTo>
                    <a:pt x="3032" y="766"/>
                  </a:lnTo>
                  <a:lnTo>
                    <a:pt x="3032" y="766"/>
                  </a:lnTo>
                  <a:lnTo>
                    <a:pt x="3032" y="766"/>
                  </a:lnTo>
                  <a:lnTo>
                    <a:pt x="3032" y="768"/>
                  </a:lnTo>
                  <a:lnTo>
                    <a:pt x="3032" y="768"/>
                  </a:lnTo>
                  <a:lnTo>
                    <a:pt x="3032" y="768"/>
                  </a:lnTo>
                  <a:lnTo>
                    <a:pt x="3030" y="768"/>
                  </a:lnTo>
                  <a:lnTo>
                    <a:pt x="3030" y="770"/>
                  </a:lnTo>
                  <a:lnTo>
                    <a:pt x="3030" y="770"/>
                  </a:lnTo>
                  <a:lnTo>
                    <a:pt x="3030" y="770"/>
                  </a:lnTo>
                  <a:lnTo>
                    <a:pt x="3030" y="770"/>
                  </a:lnTo>
                  <a:lnTo>
                    <a:pt x="3032" y="770"/>
                  </a:lnTo>
                  <a:lnTo>
                    <a:pt x="3032" y="770"/>
                  </a:lnTo>
                  <a:lnTo>
                    <a:pt x="3032" y="770"/>
                  </a:lnTo>
                  <a:lnTo>
                    <a:pt x="3032" y="770"/>
                  </a:lnTo>
                  <a:lnTo>
                    <a:pt x="3034" y="770"/>
                  </a:lnTo>
                  <a:lnTo>
                    <a:pt x="3034" y="770"/>
                  </a:lnTo>
                  <a:lnTo>
                    <a:pt x="3036" y="770"/>
                  </a:lnTo>
                  <a:lnTo>
                    <a:pt x="3036" y="772"/>
                  </a:lnTo>
                  <a:lnTo>
                    <a:pt x="3037" y="772"/>
                  </a:lnTo>
                  <a:lnTo>
                    <a:pt x="3037" y="772"/>
                  </a:lnTo>
                  <a:lnTo>
                    <a:pt x="3037" y="772"/>
                  </a:lnTo>
                  <a:lnTo>
                    <a:pt x="3037" y="773"/>
                  </a:lnTo>
                  <a:lnTo>
                    <a:pt x="3037" y="773"/>
                  </a:lnTo>
                  <a:lnTo>
                    <a:pt x="3037" y="773"/>
                  </a:lnTo>
                  <a:lnTo>
                    <a:pt x="3037" y="773"/>
                  </a:lnTo>
                  <a:lnTo>
                    <a:pt x="3037" y="775"/>
                  </a:lnTo>
                  <a:lnTo>
                    <a:pt x="3036" y="775"/>
                  </a:lnTo>
                  <a:lnTo>
                    <a:pt x="3036" y="775"/>
                  </a:lnTo>
                  <a:lnTo>
                    <a:pt x="3037" y="775"/>
                  </a:lnTo>
                  <a:lnTo>
                    <a:pt x="3037" y="775"/>
                  </a:lnTo>
                  <a:lnTo>
                    <a:pt x="3037" y="775"/>
                  </a:lnTo>
                  <a:lnTo>
                    <a:pt x="3036" y="777"/>
                  </a:lnTo>
                  <a:lnTo>
                    <a:pt x="3036" y="777"/>
                  </a:lnTo>
                  <a:lnTo>
                    <a:pt x="3036" y="777"/>
                  </a:lnTo>
                  <a:lnTo>
                    <a:pt x="3036" y="777"/>
                  </a:lnTo>
                  <a:lnTo>
                    <a:pt x="3034" y="777"/>
                  </a:lnTo>
                  <a:lnTo>
                    <a:pt x="3034" y="779"/>
                  </a:lnTo>
                  <a:lnTo>
                    <a:pt x="3032" y="779"/>
                  </a:lnTo>
                  <a:lnTo>
                    <a:pt x="3032" y="779"/>
                  </a:lnTo>
                  <a:lnTo>
                    <a:pt x="3030" y="779"/>
                  </a:lnTo>
                  <a:lnTo>
                    <a:pt x="3030" y="779"/>
                  </a:lnTo>
                  <a:lnTo>
                    <a:pt x="3030" y="779"/>
                  </a:lnTo>
                  <a:lnTo>
                    <a:pt x="3030" y="779"/>
                  </a:lnTo>
                  <a:lnTo>
                    <a:pt x="3028" y="779"/>
                  </a:lnTo>
                  <a:lnTo>
                    <a:pt x="3028" y="779"/>
                  </a:lnTo>
                  <a:lnTo>
                    <a:pt x="3028" y="777"/>
                  </a:lnTo>
                  <a:lnTo>
                    <a:pt x="3028" y="777"/>
                  </a:lnTo>
                  <a:lnTo>
                    <a:pt x="3028" y="777"/>
                  </a:lnTo>
                  <a:lnTo>
                    <a:pt x="3028" y="777"/>
                  </a:lnTo>
                  <a:lnTo>
                    <a:pt x="3026" y="777"/>
                  </a:lnTo>
                  <a:lnTo>
                    <a:pt x="3026" y="779"/>
                  </a:lnTo>
                  <a:lnTo>
                    <a:pt x="3026" y="779"/>
                  </a:lnTo>
                  <a:lnTo>
                    <a:pt x="3026" y="779"/>
                  </a:lnTo>
                  <a:lnTo>
                    <a:pt x="3026" y="781"/>
                  </a:lnTo>
                  <a:lnTo>
                    <a:pt x="3026" y="781"/>
                  </a:lnTo>
                  <a:lnTo>
                    <a:pt x="3025" y="781"/>
                  </a:lnTo>
                  <a:lnTo>
                    <a:pt x="3025" y="781"/>
                  </a:lnTo>
                  <a:lnTo>
                    <a:pt x="3025" y="781"/>
                  </a:lnTo>
                  <a:lnTo>
                    <a:pt x="3025" y="779"/>
                  </a:lnTo>
                  <a:lnTo>
                    <a:pt x="3025" y="779"/>
                  </a:lnTo>
                  <a:lnTo>
                    <a:pt x="3025" y="779"/>
                  </a:lnTo>
                  <a:lnTo>
                    <a:pt x="3025" y="779"/>
                  </a:lnTo>
                  <a:lnTo>
                    <a:pt x="3025" y="779"/>
                  </a:lnTo>
                  <a:lnTo>
                    <a:pt x="3025" y="779"/>
                  </a:lnTo>
                  <a:lnTo>
                    <a:pt x="3023" y="779"/>
                  </a:lnTo>
                  <a:lnTo>
                    <a:pt x="3023" y="779"/>
                  </a:lnTo>
                  <a:lnTo>
                    <a:pt x="3023" y="779"/>
                  </a:lnTo>
                  <a:lnTo>
                    <a:pt x="3023" y="779"/>
                  </a:lnTo>
                  <a:lnTo>
                    <a:pt x="3023" y="779"/>
                  </a:lnTo>
                  <a:lnTo>
                    <a:pt x="3023" y="779"/>
                  </a:lnTo>
                  <a:lnTo>
                    <a:pt x="3023" y="779"/>
                  </a:lnTo>
                  <a:lnTo>
                    <a:pt x="3023" y="779"/>
                  </a:lnTo>
                  <a:lnTo>
                    <a:pt x="3025" y="779"/>
                  </a:lnTo>
                  <a:lnTo>
                    <a:pt x="3025" y="777"/>
                  </a:lnTo>
                  <a:lnTo>
                    <a:pt x="3025" y="777"/>
                  </a:lnTo>
                  <a:lnTo>
                    <a:pt x="3025" y="777"/>
                  </a:lnTo>
                  <a:lnTo>
                    <a:pt x="3026" y="777"/>
                  </a:lnTo>
                  <a:lnTo>
                    <a:pt x="3026" y="777"/>
                  </a:lnTo>
                  <a:lnTo>
                    <a:pt x="3026" y="775"/>
                  </a:lnTo>
                  <a:lnTo>
                    <a:pt x="3025" y="775"/>
                  </a:lnTo>
                  <a:lnTo>
                    <a:pt x="3025" y="777"/>
                  </a:lnTo>
                  <a:lnTo>
                    <a:pt x="3025" y="777"/>
                  </a:lnTo>
                  <a:lnTo>
                    <a:pt x="3025" y="777"/>
                  </a:lnTo>
                  <a:lnTo>
                    <a:pt x="3023" y="777"/>
                  </a:lnTo>
                  <a:lnTo>
                    <a:pt x="3023" y="777"/>
                  </a:lnTo>
                  <a:lnTo>
                    <a:pt x="3023" y="777"/>
                  </a:lnTo>
                  <a:lnTo>
                    <a:pt x="3023" y="777"/>
                  </a:lnTo>
                  <a:lnTo>
                    <a:pt x="3021" y="777"/>
                  </a:lnTo>
                  <a:lnTo>
                    <a:pt x="3021" y="777"/>
                  </a:lnTo>
                  <a:lnTo>
                    <a:pt x="3021" y="777"/>
                  </a:lnTo>
                  <a:lnTo>
                    <a:pt x="3021" y="775"/>
                  </a:lnTo>
                  <a:lnTo>
                    <a:pt x="3021" y="775"/>
                  </a:lnTo>
                  <a:lnTo>
                    <a:pt x="3021" y="775"/>
                  </a:lnTo>
                  <a:lnTo>
                    <a:pt x="3021" y="775"/>
                  </a:lnTo>
                  <a:lnTo>
                    <a:pt x="3019" y="775"/>
                  </a:lnTo>
                  <a:lnTo>
                    <a:pt x="3019" y="777"/>
                  </a:lnTo>
                  <a:lnTo>
                    <a:pt x="3019" y="777"/>
                  </a:lnTo>
                  <a:lnTo>
                    <a:pt x="3017" y="777"/>
                  </a:lnTo>
                  <a:lnTo>
                    <a:pt x="3017" y="777"/>
                  </a:lnTo>
                  <a:lnTo>
                    <a:pt x="3017" y="779"/>
                  </a:lnTo>
                  <a:lnTo>
                    <a:pt x="3017" y="779"/>
                  </a:lnTo>
                  <a:lnTo>
                    <a:pt x="3017" y="779"/>
                  </a:lnTo>
                  <a:lnTo>
                    <a:pt x="3017" y="779"/>
                  </a:lnTo>
                  <a:lnTo>
                    <a:pt x="3017" y="781"/>
                  </a:lnTo>
                  <a:lnTo>
                    <a:pt x="3019" y="781"/>
                  </a:lnTo>
                  <a:lnTo>
                    <a:pt x="3019" y="781"/>
                  </a:lnTo>
                  <a:lnTo>
                    <a:pt x="3019" y="781"/>
                  </a:lnTo>
                  <a:lnTo>
                    <a:pt x="3019" y="781"/>
                  </a:lnTo>
                  <a:lnTo>
                    <a:pt x="3019" y="783"/>
                  </a:lnTo>
                  <a:lnTo>
                    <a:pt x="3019" y="783"/>
                  </a:lnTo>
                  <a:lnTo>
                    <a:pt x="3019" y="783"/>
                  </a:lnTo>
                  <a:lnTo>
                    <a:pt x="3019" y="783"/>
                  </a:lnTo>
                  <a:lnTo>
                    <a:pt x="3021" y="783"/>
                  </a:lnTo>
                  <a:lnTo>
                    <a:pt x="3021" y="784"/>
                  </a:lnTo>
                  <a:lnTo>
                    <a:pt x="3021" y="784"/>
                  </a:lnTo>
                  <a:lnTo>
                    <a:pt x="3021" y="784"/>
                  </a:lnTo>
                  <a:lnTo>
                    <a:pt x="3021" y="784"/>
                  </a:lnTo>
                  <a:lnTo>
                    <a:pt x="3021" y="784"/>
                  </a:lnTo>
                  <a:lnTo>
                    <a:pt x="3023" y="786"/>
                  </a:lnTo>
                  <a:lnTo>
                    <a:pt x="3023" y="786"/>
                  </a:lnTo>
                  <a:lnTo>
                    <a:pt x="3023" y="786"/>
                  </a:lnTo>
                  <a:lnTo>
                    <a:pt x="3023" y="786"/>
                  </a:lnTo>
                  <a:lnTo>
                    <a:pt x="3025" y="786"/>
                  </a:lnTo>
                  <a:lnTo>
                    <a:pt x="3025" y="788"/>
                  </a:lnTo>
                  <a:lnTo>
                    <a:pt x="3025" y="786"/>
                  </a:lnTo>
                  <a:lnTo>
                    <a:pt x="3026" y="788"/>
                  </a:lnTo>
                  <a:lnTo>
                    <a:pt x="3025" y="788"/>
                  </a:lnTo>
                  <a:lnTo>
                    <a:pt x="3025" y="788"/>
                  </a:lnTo>
                  <a:lnTo>
                    <a:pt x="3025" y="788"/>
                  </a:lnTo>
                  <a:lnTo>
                    <a:pt x="3023" y="788"/>
                  </a:lnTo>
                  <a:lnTo>
                    <a:pt x="3023" y="788"/>
                  </a:lnTo>
                  <a:lnTo>
                    <a:pt x="3023" y="790"/>
                  </a:lnTo>
                  <a:lnTo>
                    <a:pt x="3023" y="790"/>
                  </a:lnTo>
                  <a:lnTo>
                    <a:pt x="3025" y="792"/>
                  </a:lnTo>
                  <a:lnTo>
                    <a:pt x="3025" y="792"/>
                  </a:lnTo>
                  <a:lnTo>
                    <a:pt x="3025" y="792"/>
                  </a:lnTo>
                  <a:lnTo>
                    <a:pt x="3025" y="792"/>
                  </a:lnTo>
                  <a:lnTo>
                    <a:pt x="3026" y="792"/>
                  </a:lnTo>
                  <a:lnTo>
                    <a:pt x="3026" y="792"/>
                  </a:lnTo>
                  <a:lnTo>
                    <a:pt x="3026" y="792"/>
                  </a:lnTo>
                  <a:lnTo>
                    <a:pt x="3026" y="792"/>
                  </a:lnTo>
                  <a:lnTo>
                    <a:pt x="3028" y="792"/>
                  </a:lnTo>
                  <a:lnTo>
                    <a:pt x="3026" y="794"/>
                  </a:lnTo>
                  <a:lnTo>
                    <a:pt x="3026" y="794"/>
                  </a:lnTo>
                  <a:lnTo>
                    <a:pt x="3026" y="794"/>
                  </a:lnTo>
                  <a:lnTo>
                    <a:pt x="3026" y="794"/>
                  </a:lnTo>
                  <a:lnTo>
                    <a:pt x="3028" y="794"/>
                  </a:lnTo>
                  <a:lnTo>
                    <a:pt x="3032" y="792"/>
                  </a:lnTo>
                  <a:lnTo>
                    <a:pt x="3036" y="790"/>
                  </a:lnTo>
                  <a:lnTo>
                    <a:pt x="3039" y="788"/>
                  </a:lnTo>
                  <a:lnTo>
                    <a:pt x="3041" y="788"/>
                  </a:lnTo>
                  <a:lnTo>
                    <a:pt x="3043" y="788"/>
                  </a:lnTo>
                  <a:lnTo>
                    <a:pt x="3043" y="788"/>
                  </a:lnTo>
                  <a:lnTo>
                    <a:pt x="3043" y="788"/>
                  </a:lnTo>
                  <a:lnTo>
                    <a:pt x="3043" y="788"/>
                  </a:lnTo>
                  <a:lnTo>
                    <a:pt x="3043" y="788"/>
                  </a:lnTo>
                  <a:lnTo>
                    <a:pt x="3045" y="788"/>
                  </a:lnTo>
                  <a:lnTo>
                    <a:pt x="3045" y="788"/>
                  </a:lnTo>
                  <a:lnTo>
                    <a:pt x="3047" y="786"/>
                  </a:lnTo>
                  <a:lnTo>
                    <a:pt x="3047" y="786"/>
                  </a:lnTo>
                  <a:lnTo>
                    <a:pt x="3047" y="786"/>
                  </a:lnTo>
                  <a:lnTo>
                    <a:pt x="3048" y="786"/>
                  </a:lnTo>
                  <a:lnTo>
                    <a:pt x="3048" y="786"/>
                  </a:lnTo>
                  <a:lnTo>
                    <a:pt x="3048" y="786"/>
                  </a:lnTo>
                  <a:lnTo>
                    <a:pt x="3048" y="786"/>
                  </a:lnTo>
                  <a:lnTo>
                    <a:pt x="3050" y="786"/>
                  </a:lnTo>
                  <a:lnTo>
                    <a:pt x="3048" y="786"/>
                  </a:lnTo>
                  <a:lnTo>
                    <a:pt x="3048" y="786"/>
                  </a:lnTo>
                  <a:lnTo>
                    <a:pt x="3048" y="786"/>
                  </a:lnTo>
                  <a:lnTo>
                    <a:pt x="3047" y="788"/>
                  </a:lnTo>
                  <a:lnTo>
                    <a:pt x="3047" y="788"/>
                  </a:lnTo>
                  <a:lnTo>
                    <a:pt x="3047" y="788"/>
                  </a:lnTo>
                  <a:lnTo>
                    <a:pt x="3047" y="788"/>
                  </a:lnTo>
                  <a:lnTo>
                    <a:pt x="3047" y="788"/>
                  </a:lnTo>
                  <a:lnTo>
                    <a:pt x="3047" y="788"/>
                  </a:lnTo>
                  <a:lnTo>
                    <a:pt x="3047" y="788"/>
                  </a:lnTo>
                  <a:lnTo>
                    <a:pt x="3047" y="788"/>
                  </a:lnTo>
                  <a:lnTo>
                    <a:pt x="3045" y="788"/>
                  </a:lnTo>
                  <a:lnTo>
                    <a:pt x="3045" y="788"/>
                  </a:lnTo>
                  <a:lnTo>
                    <a:pt x="3045" y="788"/>
                  </a:lnTo>
                  <a:lnTo>
                    <a:pt x="3045" y="788"/>
                  </a:lnTo>
                  <a:lnTo>
                    <a:pt x="3043" y="788"/>
                  </a:lnTo>
                  <a:lnTo>
                    <a:pt x="3043" y="790"/>
                  </a:lnTo>
                  <a:lnTo>
                    <a:pt x="3043" y="790"/>
                  </a:lnTo>
                  <a:lnTo>
                    <a:pt x="3043" y="790"/>
                  </a:lnTo>
                  <a:lnTo>
                    <a:pt x="3041" y="790"/>
                  </a:lnTo>
                  <a:lnTo>
                    <a:pt x="3041" y="790"/>
                  </a:lnTo>
                  <a:lnTo>
                    <a:pt x="3041" y="790"/>
                  </a:lnTo>
                  <a:lnTo>
                    <a:pt x="3043" y="790"/>
                  </a:lnTo>
                  <a:lnTo>
                    <a:pt x="3043" y="790"/>
                  </a:lnTo>
                  <a:lnTo>
                    <a:pt x="3047" y="790"/>
                  </a:lnTo>
                  <a:lnTo>
                    <a:pt x="3047" y="790"/>
                  </a:lnTo>
                  <a:lnTo>
                    <a:pt x="3048" y="788"/>
                  </a:lnTo>
                  <a:lnTo>
                    <a:pt x="3050" y="788"/>
                  </a:lnTo>
                  <a:lnTo>
                    <a:pt x="3052" y="788"/>
                  </a:lnTo>
                  <a:lnTo>
                    <a:pt x="3059" y="788"/>
                  </a:lnTo>
                  <a:lnTo>
                    <a:pt x="3061" y="786"/>
                  </a:lnTo>
                  <a:lnTo>
                    <a:pt x="3069" y="784"/>
                  </a:lnTo>
                  <a:lnTo>
                    <a:pt x="3074" y="784"/>
                  </a:lnTo>
                  <a:lnTo>
                    <a:pt x="3078" y="783"/>
                  </a:lnTo>
                  <a:lnTo>
                    <a:pt x="3083" y="783"/>
                  </a:lnTo>
                  <a:lnTo>
                    <a:pt x="3083" y="784"/>
                  </a:lnTo>
                  <a:lnTo>
                    <a:pt x="3085" y="784"/>
                  </a:lnTo>
                  <a:lnTo>
                    <a:pt x="3087" y="784"/>
                  </a:lnTo>
                  <a:lnTo>
                    <a:pt x="3089" y="786"/>
                  </a:lnTo>
                  <a:lnTo>
                    <a:pt x="3089" y="786"/>
                  </a:lnTo>
                  <a:lnTo>
                    <a:pt x="3091" y="790"/>
                  </a:lnTo>
                  <a:lnTo>
                    <a:pt x="3091" y="792"/>
                  </a:lnTo>
                  <a:lnTo>
                    <a:pt x="3092" y="792"/>
                  </a:lnTo>
                  <a:lnTo>
                    <a:pt x="3092" y="792"/>
                  </a:lnTo>
                  <a:lnTo>
                    <a:pt x="3094" y="794"/>
                  </a:lnTo>
                  <a:lnTo>
                    <a:pt x="3094" y="794"/>
                  </a:lnTo>
                  <a:lnTo>
                    <a:pt x="3096" y="792"/>
                  </a:lnTo>
                  <a:lnTo>
                    <a:pt x="3096" y="792"/>
                  </a:lnTo>
                  <a:lnTo>
                    <a:pt x="3098" y="794"/>
                  </a:lnTo>
                  <a:lnTo>
                    <a:pt x="3098" y="794"/>
                  </a:lnTo>
                  <a:lnTo>
                    <a:pt x="3100" y="794"/>
                  </a:lnTo>
                  <a:lnTo>
                    <a:pt x="3102" y="794"/>
                  </a:lnTo>
                  <a:lnTo>
                    <a:pt x="3103" y="794"/>
                  </a:lnTo>
                  <a:lnTo>
                    <a:pt x="3105" y="792"/>
                  </a:lnTo>
                  <a:lnTo>
                    <a:pt x="3105" y="792"/>
                  </a:lnTo>
                  <a:lnTo>
                    <a:pt x="3107" y="790"/>
                  </a:lnTo>
                  <a:lnTo>
                    <a:pt x="3111" y="788"/>
                  </a:lnTo>
                  <a:lnTo>
                    <a:pt x="3113" y="788"/>
                  </a:lnTo>
                  <a:lnTo>
                    <a:pt x="3116" y="790"/>
                  </a:lnTo>
                  <a:lnTo>
                    <a:pt x="3118" y="788"/>
                  </a:lnTo>
                  <a:lnTo>
                    <a:pt x="3124" y="788"/>
                  </a:lnTo>
                  <a:lnTo>
                    <a:pt x="3125" y="788"/>
                  </a:lnTo>
                  <a:lnTo>
                    <a:pt x="3125" y="790"/>
                  </a:lnTo>
                  <a:lnTo>
                    <a:pt x="3127" y="790"/>
                  </a:lnTo>
                  <a:lnTo>
                    <a:pt x="3127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31" y="786"/>
                  </a:lnTo>
                  <a:lnTo>
                    <a:pt x="3131" y="786"/>
                  </a:lnTo>
                  <a:lnTo>
                    <a:pt x="3131" y="786"/>
                  </a:lnTo>
                  <a:lnTo>
                    <a:pt x="3131" y="786"/>
                  </a:lnTo>
                  <a:lnTo>
                    <a:pt x="3131" y="786"/>
                  </a:lnTo>
                  <a:lnTo>
                    <a:pt x="3131" y="784"/>
                  </a:lnTo>
                  <a:lnTo>
                    <a:pt x="3131" y="784"/>
                  </a:lnTo>
                  <a:lnTo>
                    <a:pt x="3131" y="784"/>
                  </a:lnTo>
                  <a:lnTo>
                    <a:pt x="3133" y="784"/>
                  </a:lnTo>
                  <a:lnTo>
                    <a:pt x="3133" y="784"/>
                  </a:lnTo>
                  <a:lnTo>
                    <a:pt x="3133" y="784"/>
                  </a:lnTo>
                  <a:lnTo>
                    <a:pt x="3133" y="784"/>
                  </a:lnTo>
                  <a:lnTo>
                    <a:pt x="3133" y="784"/>
                  </a:lnTo>
                  <a:lnTo>
                    <a:pt x="3133" y="784"/>
                  </a:lnTo>
                  <a:lnTo>
                    <a:pt x="3135" y="784"/>
                  </a:lnTo>
                  <a:lnTo>
                    <a:pt x="3135" y="784"/>
                  </a:lnTo>
                  <a:lnTo>
                    <a:pt x="3135" y="784"/>
                  </a:lnTo>
                  <a:lnTo>
                    <a:pt x="3135" y="784"/>
                  </a:lnTo>
                  <a:lnTo>
                    <a:pt x="3136" y="784"/>
                  </a:lnTo>
                  <a:lnTo>
                    <a:pt x="3136" y="784"/>
                  </a:lnTo>
                  <a:lnTo>
                    <a:pt x="3136" y="784"/>
                  </a:lnTo>
                  <a:lnTo>
                    <a:pt x="3135" y="784"/>
                  </a:lnTo>
                  <a:lnTo>
                    <a:pt x="3135" y="783"/>
                  </a:lnTo>
                  <a:lnTo>
                    <a:pt x="3135" y="783"/>
                  </a:lnTo>
                  <a:lnTo>
                    <a:pt x="3135" y="783"/>
                  </a:lnTo>
                  <a:lnTo>
                    <a:pt x="3135" y="783"/>
                  </a:lnTo>
                  <a:lnTo>
                    <a:pt x="3135" y="783"/>
                  </a:lnTo>
                  <a:lnTo>
                    <a:pt x="3135" y="783"/>
                  </a:lnTo>
                  <a:lnTo>
                    <a:pt x="3135" y="783"/>
                  </a:lnTo>
                  <a:lnTo>
                    <a:pt x="3135" y="783"/>
                  </a:lnTo>
                  <a:lnTo>
                    <a:pt x="3136" y="783"/>
                  </a:lnTo>
                  <a:lnTo>
                    <a:pt x="3136" y="783"/>
                  </a:lnTo>
                  <a:lnTo>
                    <a:pt x="3136" y="781"/>
                  </a:lnTo>
                  <a:lnTo>
                    <a:pt x="3136" y="781"/>
                  </a:lnTo>
                  <a:lnTo>
                    <a:pt x="3136" y="781"/>
                  </a:lnTo>
                  <a:lnTo>
                    <a:pt x="3138" y="781"/>
                  </a:lnTo>
                  <a:lnTo>
                    <a:pt x="3138" y="781"/>
                  </a:lnTo>
                  <a:lnTo>
                    <a:pt x="3138" y="781"/>
                  </a:lnTo>
                  <a:lnTo>
                    <a:pt x="3138" y="781"/>
                  </a:lnTo>
                  <a:lnTo>
                    <a:pt x="3138" y="781"/>
                  </a:lnTo>
                  <a:lnTo>
                    <a:pt x="3140" y="779"/>
                  </a:lnTo>
                  <a:lnTo>
                    <a:pt x="3140" y="779"/>
                  </a:lnTo>
                  <a:lnTo>
                    <a:pt x="3140" y="779"/>
                  </a:lnTo>
                  <a:lnTo>
                    <a:pt x="3138" y="779"/>
                  </a:lnTo>
                  <a:lnTo>
                    <a:pt x="3138" y="779"/>
                  </a:lnTo>
                  <a:lnTo>
                    <a:pt x="3138" y="781"/>
                  </a:lnTo>
                  <a:lnTo>
                    <a:pt x="3136" y="781"/>
                  </a:lnTo>
                  <a:lnTo>
                    <a:pt x="3136" y="781"/>
                  </a:lnTo>
                  <a:lnTo>
                    <a:pt x="3136" y="781"/>
                  </a:lnTo>
                  <a:lnTo>
                    <a:pt x="3136" y="781"/>
                  </a:lnTo>
                  <a:lnTo>
                    <a:pt x="3135" y="781"/>
                  </a:lnTo>
                  <a:lnTo>
                    <a:pt x="3135" y="781"/>
                  </a:lnTo>
                  <a:lnTo>
                    <a:pt x="3136" y="781"/>
                  </a:lnTo>
                  <a:lnTo>
                    <a:pt x="3136" y="779"/>
                  </a:lnTo>
                  <a:lnTo>
                    <a:pt x="3136" y="779"/>
                  </a:lnTo>
                  <a:lnTo>
                    <a:pt x="3136" y="779"/>
                  </a:lnTo>
                  <a:lnTo>
                    <a:pt x="3136" y="779"/>
                  </a:lnTo>
                  <a:lnTo>
                    <a:pt x="3136" y="779"/>
                  </a:lnTo>
                  <a:lnTo>
                    <a:pt x="3136" y="777"/>
                  </a:lnTo>
                  <a:lnTo>
                    <a:pt x="3138" y="777"/>
                  </a:lnTo>
                  <a:lnTo>
                    <a:pt x="3138" y="777"/>
                  </a:lnTo>
                  <a:lnTo>
                    <a:pt x="3138" y="777"/>
                  </a:lnTo>
                  <a:lnTo>
                    <a:pt x="3138" y="777"/>
                  </a:lnTo>
                  <a:lnTo>
                    <a:pt x="3138" y="779"/>
                  </a:lnTo>
                  <a:lnTo>
                    <a:pt x="3138" y="779"/>
                  </a:lnTo>
                  <a:lnTo>
                    <a:pt x="3140" y="777"/>
                  </a:lnTo>
                  <a:lnTo>
                    <a:pt x="3140" y="777"/>
                  </a:lnTo>
                  <a:lnTo>
                    <a:pt x="3140" y="777"/>
                  </a:lnTo>
                  <a:lnTo>
                    <a:pt x="3140" y="777"/>
                  </a:lnTo>
                  <a:lnTo>
                    <a:pt x="3142" y="777"/>
                  </a:lnTo>
                  <a:lnTo>
                    <a:pt x="3142" y="777"/>
                  </a:lnTo>
                  <a:lnTo>
                    <a:pt x="3142" y="777"/>
                  </a:lnTo>
                  <a:lnTo>
                    <a:pt x="3142" y="775"/>
                  </a:lnTo>
                  <a:lnTo>
                    <a:pt x="3142" y="775"/>
                  </a:lnTo>
                  <a:lnTo>
                    <a:pt x="3144" y="775"/>
                  </a:lnTo>
                  <a:lnTo>
                    <a:pt x="3144" y="775"/>
                  </a:lnTo>
                  <a:lnTo>
                    <a:pt x="3144" y="775"/>
                  </a:lnTo>
                  <a:lnTo>
                    <a:pt x="3144" y="775"/>
                  </a:lnTo>
                  <a:lnTo>
                    <a:pt x="3144" y="775"/>
                  </a:lnTo>
                  <a:lnTo>
                    <a:pt x="3144" y="775"/>
                  </a:lnTo>
                  <a:lnTo>
                    <a:pt x="3144" y="775"/>
                  </a:lnTo>
                  <a:lnTo>
                    <a:pt x="3146" y="773"/>
                  </a:lnTo>
                  <a:lnTo>
                    <a:pt x="3146" y="773"/>
                  </a:lnTo>
                  <a:lnTo>
                    <a:pt x="3146" y="773"/>
                  </a:lnTo>
                  <a:lnTo>
                    <a:pt x="3144" y="773"/>
                  </a:lnTo>
                  <a:lnTo>
                    <a:pt x="3144" y="773"/>
                  </a:lnTo>
                  <a:lnTo>
                    <a:pt x="3144" y="773"/>
                  </a:lnTo>
                  <a:lnTo>
                    <a:pt x="3144" y="773"/>
                  </a:lnTo>
                  <a:lnTo>
                    <a:pt x="3144" y="772"/>
                  </a:lnTo>
                  <a:lnTo>
                    <a:pt x="3144" y="772"/>
                  </a:lnTo>
                  <a:lnTo>
                    <a:pt x="3144" y="772"/>
                  </a:lnTo>
                  <a:lnTo>
                    <a:pt x="3146" y="772"/>
                  </a:lnTo>
                  <a:lnTo>
                    <a:pt x="3146" y="772"/>
                  </a:lnTo>
                  <a:lnTo>
                    <a:pt x="3146" y="772"/>
                  </a:lnTo>
                  <a:lnTo>
                    <a:pt x="3146" y="772"/>
                  </a:lnTo>
                  <a:lnTo>
                    <a:pt x="3146" y="772"/>
                  </a:lnTo>
                  <a:lnTo>
                    <a:pt x="3146" y="770"/>
                  </a:lnTo>
                  <a:lnTo>
                    <a:pt x="3146" y="770"/>
                  </a:lnTo>
                  <a:lnTo>
                    <a:pt x="3146" y="770"/>
                  </a:lnTo>
                  <a:lnTo>
                    <a:pt x="3146" y="770"/>
                  </a:lnTo>
                  <a:lnTo>
                    <a:pt x="3146" y="770"/>
                  </a:lnTo>
                  <a:lnTo>
                    <a:pt x="3146" y="768"/>
                  </a:lnTo>
                  <a:lnTo>
                    <a:pt x="3146" y="768"/>
                  </a:lnTo>
                  <a:lnTo>
                    <a:pt x="3146" y="768"/>
                  </a:lnTo>
                  <a:lnTo>
                    <a:pt x="3146" y="768"/>
                  </a:lnTo>
                  <a:lnTo>
                    <a:pt x="3146" y="766"/>
                  </a:lnTo>
                  <a:lnTo>
                    <a:pt x="3147" y="766"/>
                  </a:lnTo>
                  <a:lnTo>
                    <a:pt x="3147" y="766"/>
                  </a:lnTo>
                  <a:lnTo>
                    <a:pt x="3147" y="766"/>
                  </a:lnTo>
                  <a:lnTo>
                    <a:pt x="3147" y="766"/>
                  </a:lnTo>
                  <a:lnTo>
                    <a:pt x="3147" y="764"/>
                  </a:lnTo>
                  <a:lnTo>
                    <a:pt x="3146" y="766"/>
                  </a:lnTo>
                  <a:lnTo>
                    <a:pt x="3146" y="766"/>
                  </a:lnTo>
                  <a:lnTo>
                    <a:pt x="3146" y="766"/>
                  </a:lnTo>
                  <a:lnTo>
                    <a:pt x="3146" y="764"/>
                  </a:lnTo>
                  <a:lnTo>
                    <a:pt x="3146" y="764"/>
                  </a:lnTo>
                  <a:lnTo>
                    <a:pt x="3146" y="762"/>
                  </a:lnTo>
                  <a:lnTo>
                    <a:pt x="3146" y="762"/>
                  </a:lnTo>
                  <a:lnTo>
                    <a:pt x="3146" y="762"/>
                  </a:lnTo>
                  <a:lnTo>
                    <a:pt x="3146" y="762"/>
                  </a:lnTo>
                  <a:lnTo>
                    <a:pt x="3146" y="764"/>
                  </a:lnTo>
                  <a:lnTo>
                    <a:pt x="3146" y="764"/>
                  </a:lnTo>
                  <a:lnTo>
                    <a:pt x="3147" y="764"/>
                  </a:lnTo>
                  <a:lnTo>
                    <a:pt x="3147" y="764"/>
                  </a:lnTo>
                  <a:lnTo>
                    <a:pt x="3147" y="764"/>
                  </a:lnTo>
                  <a:lnTo>
                    <a:pt x="3149" y="762"/>
                  </a:lnTo>
                  <a:lnTo>
                    <a:pt x="3149" y="762"/>
                  </a:lnTo>
                  <a:lnTo>
                    <a:pt x="3149" y="762"/>
                  </a:lnTo>
                  <a:lnTo>
                    <a:pt x="3147" y="762"/>
                  </a:lnTo>
                  <a:lnTo>
                    <a:pt x="3147" y="762"/>
                  </a:lnTo>
                  <a:lnTo>
                    <a:pt x="3147" y="762"/>
                  </a:lnTo>
                  <a:lnTo>
                    <a:pt x="3147" y="761"/>
                  </a:lnTo>
                  <a:lnTo>
                    <a:pt x="3147" y="761"/>
                  </a:lnTo>
                  <a:lnTo>
                    <a:pt x="3147" y="761"/>
                  </a:lnTo>
                  <a:lnTo>
                    <a:pt x="3147" y="759"/>
                  </a:lnTo>
                  <a:lnTo>
                    <a:pt x="3147" y="759"/>
                  </a:lnTo>
                  <a:lnTo>
                    <a:pt x="3147" y="757"/>
                  </a:lnTo>
                  <a:lnTo>
                    <a:pt x="3147" y="757"/>
                  </a:lnTo>
                  <a:lnTo>
                    <a:pt x="3147" y="755"/>
                  </a:lnTo>
                  <a:lnTo>
                    <a:pt x="3147" y="755"/>
                  </a:lnTo>
                  <a:lnTo>
                    <a:pt x="3149" y="753"/>
                  </a:lnTo>
                  <a:lnTo>
                    <a:pt x="3149" y="753"/>
                  </a:lnTo>
                  <a:lnTo>
                    <a:pt x="3149" y="751"/>
                  </a:lnTo>
                  <a:lnTo>
                    <a:pt x="3149" y="751"/>
                  </a:lnTo>
                  <a:lnTo>
                    <a:pt x="3149" y="750"/>
                  </a:lnTo>
                  <a:lnTo>
                    <a:pt x="3149" y="750"/>
                  </a:lnTo>
                  <a:lnTo>
                    <a:pt x="3149" y="750"/>
                  </a:lnTo>
                  <a:lnTo>
                    <a:pt x="3149" y="748"/>
                  </a:lnTo>
                  <a:lnTo>
                    <a:pt x="3149" y="748"/>
                  </a:lnTo>
                  <a:lnTo>
                    <a:pt x="3149" y="748"/>
                  </a:lnTo>
                  <a:lnTo>
                    <a:pt x="3151" y="748"/>
                  </a:lnTo>
                  <a:lnTo>
                    <a:pt x="3151" y="750"/>
                  </a:lnTo>
                  <a:lnTo>
                    <a:pt x="3151" y="750"/>
                  </a:lnTo>
                  <a:lnTo>
                    <a:pt x="3151" y="748"/>
                  </a:lnTo>
                  <a:lnTo>
                    <a:pt x="3151" y="748"/>
                  </a:lnTo>
                  <a:lnTo>
                    <a:pt x="3151" y="748"/>
                  </a:lnTo>
                  <a:lnTo>
                    <a:pt x="3153" y="748"/>
                  </a:lnTo>
                  <a:lnTo>
                    <a:pt x="3151" y="746"/>
                  </a:lnTo>
                  <a:lnTo>
                    <a:pt x="3151" y="746"/>
                  </a:lnTo>
                  <a:lnTo>
                    <a:pt x="3151" y="746"/>
                  </a:lnTo>
                  <a:lnTo>
                    <a:pt x="3151" y="746"/>
                  </a:lnTo>
                  <a:lnTo>
                    <a:pt x="3151" y="744"/>
                  </a:lnTo>
                  <a:lnTo>
                    <a:pt x="3151" y="744"/>
                  </a:lnTo>
                  <a:lnTo>
                    <a:pt x="3151" y="744"/>
                  </a:lnTo>
                  <a:lnTo>
                    <a:pt x="3151" y="744"/>
                  </a:lnTo>
                  <a:lnTo>
                    <a:pt x="3149" y="744"/>
                  </a:lnTo>
                  <a:lnTo>
                    <a:pt x="3149" y="744"/>
                  </a:lnTo>
                  <a:lnTo>
                    <a:pt x="3151" y="744"/>
                  </a:lnTo>
                  <a:lnTo>
                    <a:pt x="3149" y="742"/>
                  </a:lnTo>
                  <a:lnTo>
                    <a:pt x="3149" y="742"/>
                  </a:lnTo>
                  <a:lnTo>
                    <a:pt x="3149" y="742"/>
                  </a:lnTo>
                  <a:lnTo>
                    <a:pt x="3149" y="742"/>
                  </a:lnTo>
                  <a:lnTo>
                    <a:pt x="3149" y="742"/>
                  </a:lnTo>
                  <a:lnTo>
                    <a:pt x="3149" y="742"/>
                  </a:lnTo>
                  <a:lnTo>
                    <a:pt x="3147" y="742"/>
                  </a:lnTo>
                  <a:lnTo>
                    <a:pt x="3147" y="742"/>
                  </a:lnTo>
                  <a:lnTo>
                    <a:pt x="3147" y="742"/>
                  </a:lnTo>
                  <a:lnTo>
                    <a:pt x="3147" y="742"/>
                  </a:lnTo>
                  <a:lnTo>
                    <a:pt x="3147" y="742"/>
                  </a:lnTo>
                  <a:lnTo>
                    <a:pt x="3146" y="742"/>
                  </a:lnTo>
                  <a:lnTo>
                    <a:pt x="3146" y="742"/>
                  </a:lnTo>
                  <a:lnTo>
                    <a:pt x="3146" y="742"/>
                  </a:lnTo>
                  <a:lnTo>
                    <a:pt x="3146" y="740"/>
                  </a:lnTo>
                  <a:lnTo>
                    <a:pt x="3146" y="740"/>
                  </a:lnTo>
                  <a:lnTo>
                    <a:pt x="3147" y="740"/>
                  </a:lnTo>
                  <a:lnTo>
                    <a:pt x="3147" y="740"/>
                  </a:lnTo>
                  <a:lnTo>
                    <a:pt x="3147" y="739"/>
                  </a:lnTo>
                  <a:lnTo>
                    <a:pt x="3147" y="739"/>
                  </a:lnTo>
                  <a:lnTo>
                    <a:pt x="3147" y="739"/>
                  </a:lnTo>
                  <a:lnTo>
                    <a:pt x="3147" y="739"/>
                  </a:lnTo>
                  <a:lnTo>
                    <a:pt x="3147" y="737"/>
                  </a:lnTo>
                  <a:lnTo>
                    <a:pt x="3147" y="737"/>
                  </a:lnTo>
                  <a:lnTo>
                    <a:pt x="3147" y="735"/>
                  </a:lnTo>
                  <a:lnTo>
                    <a:pt x="3147" y="735"/>
                  </a:lnTo>
                  <a:lnTo>
                    <a:pt x="3147" y="735"/>
                  </a:lnTo>
                  <a:lnTo>
                    <a:pt x="3147" y="735"/>
                  </a:lnTo>
                  <a:lnTo>
                    <a:pt x="3147" y="733"/>
                  </a:lnTo>
                  <a:lnTo>
                    <a:pt x="3149" y="733"/>
                  </a:lnTo>
                  <a:lnTo>
                    <a:pt x="3149" y="733"/>
                  </a:lnTo>
                  <a:lnTo>
                    <a:pt x="3149" y="731"/>
                  </a:lnTo>
                  <a:lnTo>
                    <a:pt x="3149" y="731"/>
                  </a:lnTo>
                  <a:lnTo>
                    <a:pt x="3149" y="731"/>
                  </a:lnTo>
                  <a:lnTo>
                    <a:pt x="3149" y="731"/>
                  </a:lnTo>
                  <a:lnTo>
                    <a:pt x="3151" y="731"/>
                  </a:lnTo>
                  <a:lnTo>
                    <a:pt x="3151" y="729"/>
                  </a:lnTo>
                  <a:lnTo>
                    <a:pt x="3151" y="729"/>
                  </a:lnTo>
                  <a:lnTo>
                    <a:pt x="3151" y="728"/>
                  </a:lnTo>
                  <a:lnTo>
                    <a:pt x="3151" y="728"/>
                  </a:lnTo>
                  <a:lnTo>
                    <a:pt x="3151" y="728"/>
                  </a:lnTo>
                  <a:lnTo>
                    <a:pt x="3153" y="728"/>
                  </a:lnTo>
                  <a:lnTo>
                    <a:pt x="3153" y="726"/>
                  </a:lnTo>
                  <a:lnTo>
                    <a:pt x="3153" y="726"/>
                  </a:lnTo>
                  <a:lnTo>
                    <a:pt x="3155" y="726"/>
                  </a:lnTo>
                  <a:lnTo>
                    <a:pt x="3155" y="726"/>
                  </a:lnTo>
                  <a:lnTo>
                    <a:pt x="3155" y="726"/>
                  </a:lnTo>
                  <a:lnTo>
                    <a:pt x="3157" y="726"/>
                  </a:lnTo>
                  <a:lnTo>
                    <a:pt x="3157" y="726"/>
                  </a:lnTo>
                  <a:lnTo>
                    <a:pt x="3158" y="724"/>
                  </a:lnTo>
                  <a:lnTo>
                    <a:pt x="3158" y="724"/>
                  </a:lnTo>
                  <a:lnTo>
                    <a:pt x="3158" y="724"/>
                  </a:lnTo>
                  <a:lnTo>
                    <a:pt x="3160" y="724"/>
                  </a:lnTo>
                  <a:lnTo>
                    <a:pt x="3160" y="724"/>
                  </a:lnTo>
                  <a:lnTo>
                    <a:pt x="3160" y="722"/>
                  </a:lnTo>
                  <a:lnTo>
                    <a:pt x="3160" y="722"/>
                  </a:lnTo>
                  <a:lnTo>
                    <a:pt x="3162" y="722"/>
                  </a:lnTo>
                  <a:lnTo>
                    <a:pt x="3162" y="722"/>
                  </a:lnTo>
                  <a:lnTo>
                    <a:pt x="3164" y="720"/>
                  </a:lnTo>
                  <a:lnTo>
                    <a:pt x="3164" y="720"/>
                  </a:lnTo>
                  <a:lnTo>
                    <a:pt x="3164" y="720"/>
                  </a:lnTo>
                  <a:lnTo>
                    <a:pt x="3164" y="720"/>
                  </a:lnTo>
                  <a:lnTo>
                    <a:pt x="3164" y="720"/>
                  </a:lnTo>
                  <a:lnTo>
                    <a:pt x="3166" y="720"/>
                  </a:lnTo>
                  <a:lnTo>
                    <a:pt x="3166" y="720"/>
                  </a:lnTo>
                  <a:lnTo>
                    <a:pt x="3166" y="720"/>
                  </a:lnTo>
                  <a:lnTo>
                    <a:pt x="3168" y="720"/>
                  </a:lnTo>
                  <a:lnTo>
                    <a:pt x="3168" y="720"/>
                  </a:lnTo>
                  <a:lnTo>
                    <a:pt x="3168" y="720"/>
                  </a:lnTo>
                  <a:lnTo>
                    <a:pt x="3168" y="718"/>
                  </a:lnTo>
                  <a:lnTo>
                    <a:pt x="3168" y="718"/>
                  </a:lnTo>
                  <a:lnTo>
                    <a:pt x="3168" y="718"/>
                  </a:lnTo>
                  <a:lnTo>
                    <a:pt x="3168" y="718"/>
                  </a:lnTo>
                  <a:lnTo>
                    <a:pt x="3168" y="718"/>
                  </a:lnTo>
                  <a:lnTo>
                    <a:pt x="3169" y="718"/>
                  </a:lnTo>
                  <a:lnTo>
                    <a:pt x="3169" y="718"/>
                  </a:lnTo>
                  <a:lnTo>
                    <a:pt x="3169" y="718"/>
                  </a:lnTo>
                  <a:lnTo>
                    <a:pt x="3169" y="718"/>
                  </a:lnTo>
                  <a:lnTo>
                    <a:pt x="3169" y="718"/>
                  </a:lnTo>
                  <a:lnTo>
                    <a:pt x="3169" y="718"/>
                  </a:lnTo>
                  <a:lnTo>
                    <a:pt x="3169" y="717"/>
                  </a:lnTo>
                  <a:lnTo>
                    <a:pt x="3171" y="717"/>
                  </a:lnTo>
                  <a:lnTo>
                    <a:pt x="3171" y="717"/>
                  </a:lnTo>
                  <a:lnTo>
                    <a:pt x="3169" y="717"/>
                  </a:lnTo>
                  <a:lnTo>
                    <a:pt x="3171" y="717"/>
                  </a:lnTo>
                  <a:lnTo>
                    <a:pt x="3171" y="715"/>
                  </a:lnTo>
                  <a:lnTo>
                    <a:pt x="3171" y="715"/>
                  </a:lnTo>
                  <a:lnTo>
                    <a:pt x="3173" y="715"/>
                  </a:lnTo>
                  <a:lnTo>
                    <a:pt x="3173" y="715"/>
                  </a:lnTo>
                  <a:lnTo>
                    <a:pt x="3173" y="715"/>
                  </a:lnTo>
                  <a:lnTo>
                    <a:pt x="3173" y="717"/>
                  </a:lnTo>
                  <a:lnTo>
                    <a:pt x="3173" y="717"/>
                  </a:lnTo>
                  <a:lnTo>
                    <a:pt x="3173" y="717"/>
                  </a:lnTo>
                  <a:lnTo>
                    <a:pt x="3173" y="717"/>
                  </a:lnTo>
                  <a:lnTo>
                    <a:pt x="3173" y="715"/>
                  </a:lnTo>
                  <a:lnTo>
                    <a:pt x="3175" y="715"/>
                  </a:lnTo>
                  <a:lnTo>
                    <a:pt x="3175" y="715"/>
                  </a:lnTo>
                  <a:lnTo>
                    <a:pt x="3175" y="713"/>
                  </a:lnTo>
                  <a:lnTo>
                    <a:pt x="3175" y="713"/>
                  </a:lnTo>
                  <a:lnTo>
                    <a:pt x="3175" y="713"/>
                  </a:lnTo>
                  <a:lnTo>
                    <a:pt x="3177" y="713"/>
                  </a:lnTo>
                  <a:lnTo>
                    <a:pt x="3177" y="713"/>
                  </a:lnTo>
                  <a:lnTo>
                    <a:pt x="3179" y="711"/>
                  </a:lnTo>
                  <a:lnTo>
                    <a:pt x="3179" y="711"/>
                  </a:lnTo>
                  <a:lnTo>
                    <a:pt x="3180" y="711"/>
                  </a:lnTo>
                  <a:lnTo>
                    <a:pt x="3180" y="709"/>
                  </a:lnTo>
                  <a:lnTo>
                    <a:pt x="3182" y="709"/>
                  </a:lnTo>
                  <a:lnTo>
                    <a:pt x="3182" y="711"/>
                  </a:lnTo>
                  <a:lnTo>
                    <a:pt x="3182" y="711"/>
                  </a:lnTo>
                  <a:lnTo>
                    <a:pt x="3182" y="711"/>
                  </a:lnTo>
                  <a:lnTo>
                    <a:pt x="3184" y="711"/>
                  </a:lnTo>
                  <a:lnTo>
                    <a:pt x="3184" y="713"/>
                  </a:lnTo>
                  <a:lnTo>
                    <a:pt x="3184" y="713"/>
                  </a:lnTo>
                  <a:lnTo>
                    <a:pt x="3182" y="715"/>
                  </a:lnTo>
                  <a:lnTo>
                    <a:pt x="3182" y="715"/>
                  </a:lnTo>
                  <a:lnTo>
                    <a:pt x="3182" y="717"/>
                  </a:lnTo>
                  <a:lnTo>
                    <a:pt x="3182" y="717"/>
                  </a:lnTo>
                  <a:lnTo>
                    <a:pt x="3182" y="717"/>
                  </a:lnTo>
                  <a:lnTo>
                    <a:pt x="3182" y="718"/>
                  </a:lnTo>
                  <a:lnTo>
                    <a:pt x="3180" y="718"/>
                  </a:lnTo>
                  <a:lnTo>
                    <a:pt x="3180" y="718"/>
                  </a:lnTo>
                  <a:lnTo>
                    <a:pt x="3180" y="720"/>
                  </a:lnTo>
                  <a:lnTo>
                    <a:pt x="3180" y="720"/>
                  </a:lnTo>
                  <a:lnTo>
                    <a:pt x="3180" y="722"/>
                  </a:lnTo>
                  <a:lnTo>
                    <a:pt x="3179" y="722"/>
                  </a:lnTo>
                  <a:lnTo>
                    <a:pt x="3179" y="722"/>
                  </a:lnTo>
                  <a:lnTo>
                    <a:pt x="3179" y="724"/>
                  </a:lnTo>
                  <a:lnTo>
                    <a:pt x="3179" y="724"/>
                  </a:lnTo>
                  <a:lnTo>
                    <a:pt x="3179" y="724"/>
                  </a:lnTo>
                  <a:lnTo>
                    <a:pt x="3179" y="724"/>
                  </a:lnTo>
                  <a:lnTo>
                    <a:pt x="3179" y="724"/>
                  </a:lnTo>
                  <a:lnTo>
                    <a:pt x="3180" y="726"/>
                  </a:lnTo>
                  <a:lnTo>
                    <a:pt x="3179" y="726"/>
                  </a:lnTo>
                  <a:lnTo>
                    <a:pt x="3179" y="726"/>
                  </a:lnTo>
                  <a:lnTo>
                    <a:pt x="3179" y="728"/>
                  </a:lnTo>
                  <a:lnTo>
                    <a:pt x="3179" y="729"/>
                  </a:lnTo>
                  <a:lnTo>
                    <a:pt x="3179" y="729"/>
                  </a:lnTo>
                  <a:lnTo>
                    <a:pt x="3177" y="731"/>
                  </a:lnTo>
                  <a:lnTo>
                    <a:pt x="3177" y="731"/>
                  </a:lnTo>
                  <a:lnTo>
                    <a:pt x="3179" y="731"/>
                  </a:lnTo>
                  <a:lnTo>
                    <a:pt x="3179" y="731"/>
                  </a:lnTo>
                  <a:lnTo>
                    <a:pt x="3179" y="731"/>
                  </a:lnTo>
                  <a:lnTo>
                    <a:pt x="3179" y="731"/>
                  </a:lnTo>
                  <a:lnTo>
                    <a:pt x="3179" y="731"/>
                  </a:lnTo>
                  <a:lnTo>
                    <a:pt x="3179" y="733"/>
                  </a:lnTo>
                  <a:lnTo>
                    <a:pt x="3179" y="733"/>
                  </a:lnTo>
                  <a:lnTo>
                    <a:pt x="3179" y="733"/>
                  </a:lnTo>
                  <a:lnTo>
                    <a:pt x="3177" y="735"/>
                  </a:lnTo>
                  <a:lnTo>
                    <a:pt x="3177" y="735"/>
                  </a:lnTo>
                  <a:lnTo>
                    <a:pt x="3179" y="737"/>
                  </a:lnTo>
                  <a:lnTo>
                    <a:pt x="3179" y="737"/>
                  </a:lnTo>
                  <a:lnTo>
                    <a:pt x="3179" y="737"/>
                  </a:lnTo>
                  <a:lnTo>
                    <a:pt x="3179" y="737"/>
                  </a:lnTo>
                  <a:lnTo>
                    <a:pt x="3177" y="737"/>
                  </a:lnTo>
                  <a:lnTo>
                    <a:pt x="3177" y="737"/>
                  </a:lnTo>
                  <a:lnTo>
                    <a:pt x="3177" y="737"/>
                  </a:lnTo>
                  <a:lnTo>
                    <a:pt x="3177" y="737"/>
                  </a:lnTo>
                  <a:lnTo>
                    <a:pt x="3175" y="737"/>
                  </a:lnTo>
                  <a:lnTo>
                    <a:pt x="3175" y="737"/>
                  </a:lnTo>
                  <a:lnTo>
                    <a:pt x="3175" y="739"/>
                  </a:lnTo>
                  <a:lnTo>
                    <a:pt x="3175" y="739"/>
                  </a:lnTo>
                  <a:lnTo>
                    <a:pt x="3175" y="739"/>
                  </a:lnTo>
                  <a:lnTo>
                    <a:pt x="3175" y="740"/>
                  </a:lnTo>
                  <a:lnTo>
                    <a:pt x="3175" y="740"/>
                  </a:lnTo>
                  <a:lnTo>
                    <a:pt x="3175" y="742"/>
                  </a:lnTo>
                  <a:lnTo>
                    <a:pt x="3173" y="742"/>
                  </a:lnTo>
                  <a:lnTo>
                    <a:pt x="3173" y="742"/>
                  </a:lnTo>
                  <a:lnTo>
                    <a:pt x="3173" y="742"/>
                  </a:lnTo>
                  <a:lnTo>
                    <a:pt x="3173" y="744"/>
                  </a:lnTo>
                  <a:lnTo>
                    <a:pt x="3173" y="744"/>
                  </a:lnTo>
                  <a:lnTo>
                    <a:pt x="3173" y="744"/>
                  </a:lnTo>
                  <a:lnTo>
                    <a:pt x="3173" y="744"/>
                  </a:lnTo>
                  <a:lnTo>
                    <a:pt x="3173" y="744"/>
                  </a:lnTo>
                  <a:lnTo>
                    <a:pt x="3175" y="744"/>
                  </a:lnTo>
                  <a:lnTo>
                    <a:pt x="3175" y="744"/>
                  </a:lnTo>
                  <a:lnTo>
                    <a:pt x="3175" y="742"/>
                  </a:lnTo>
                  <a:lnTo>
                    <a:pt x="3175" y="742"/>
                  </a:lnTo>
                  <a:lnTo>
                    <a:pt x="3177" y="742"/>
                  </a:lnTo>
                  <a:lnTo>
                    <a:pt x="3177" y="742"/>
                  </a:lnTo>
                  <a:lnTo>
                    <a:pt x="3177" y="742"/>
                  </a:lnTo>
                  <a:lnTo>
                    <a:pt x="3177" y="742"/>
                  </a:lnTo>
                  <a:lnTo>
                    <a:pt x="3177" y="742"/>
                  </a:lnTo>
                  <a:lnTo>
                    <a:pt x="3177" y="742"/>
                  </a:lnTo>
                  <a:lnTo>
                    <a:pt x="3177" y="742"/>
                  </a:lnTo>
                  <a:lnTo>
                    <a:pt x="3179" y="740"/>
                  </a:lnTo>
                  <a:lnTo>
                    <a:pt x="3179" y="740"/>
                  </a:lnTo>
                  <a:lnTo>
                    <a:pt x="3179" y="740"/>
                  </a:lnTo>
                  <a:lnTo>
                    <a:pt x="3179" y="740"/>
                  </a:lnTo>
                  <a:lnTo>
                    <a:pt x="3179" y="740"/>
                  </a:lnTo>
                  <a:lnTo>
                    <a:pt x="3180" y="740"/>
                  </a:lnTo>
                  <a:lnTo>
                    <a:pt x="3180" y="740"/>
                  </a:lnTo>
                  <a:lnTo>
                    <a:pt x="3180" y="740"/>
                  </a:lnTo>
                  <a:lnTo>
                    <a:pt x="3180" y="740"/>
                  </a:lnTo>
                  <a:lnTo>
                    <a:pt x="3182" y="740"/>
                  </a:lnTo>
                  <a:lnTo>
                    <a:pt x="3182" y="740"/>
                  </a:lnTo>
                  <a:lnTo>
                    <a:pt x="3182" y="740"/>
                  </a:lnTo>
                  <a:lnTo>
                    <a:pt x="3182" y="740"/>
                  </a:lnTo>
                  <a:lnTo>
                    <a:pt x="3182" y="740"/>
                  </a:lnTo>
                  <a:lnTo>
                    <a:pt x="3184" y="740"/>
                  </a:lnTo>
                  <a:lnTo>
                    <a:pt x="3184" y="739"/>
                  </a:lnTo>
                  <a:lnTo>
                    <a:pt x="3184" y="739"/>
                  </a:lnTo>
                  <a:lnTo>
                    <a:pt x="3184" y="739"/>
                  </a:lnTo>
                  <a:lnTo>
                    <a:pt x="3186" y="739"/>
                  </a:lnTo>
                  <a:lnTo>
                    <a:pt x="3186" y="739"/>
                  </a:lnTo>
                  <a:lnTo>
                    <a:pt x="3186" y="739"/>
                  </a:lnTo>
                  <a:lnTo>
                    <a:pt x="3186" y="739"/>
                  </a:lnTo>
                  <a:lnTo>
                    <a:pt x="3186" y="739"/>
                  </a:lnTo>
                  <a:lnTo>
                    <a:pt x="3186" y="739"/>
                  </a:lnTo>
                  <a:lnTo>
                    <a:pt x="3186" y="737"/>
                  </a:lnTo>
                  <a:lnTo>
                    <a:pt x="3188" y="737"/>
                  </a:lnTo>
                  <a:lnTo>
                    <a:pt x="3188" y="737"/>
                  </a:lnTo>
                  <a:lnTo>
                    <a:pt x="3188" y="737"/>
                  </a:lnTo>
                  <a:lnTo>
                    <a:pt x="3188" y="737"/>
                  </a:lnTo>
                  <a:lnTo>
                    <a:pt x="3188" y="737"/>
                  </a:lnTo>
                  <a:lnTo>
                    <a:pt x="3188" y="735"/>
                  </a:lnTo>
                  <a:lnTo>
                    <a:pt x="3188" y="735"/>
                  </a:lnTo>
                  <a:lnTo>
                    <a:pt x="3188" y="735"/>
                  </a:lnTo>
                  <a:lnTo>
                    <a:pt x="3190" y="735"/>
                  </a:lnTo>
                  <a:lnTo>
                    <a:pt x="3190" y="735"/>
                  </a:lnTo>
                  <a:lnTo>
                    <a:pt x="3190" y="735"/>
                  </a:lnTo>
                  <a:lnTo>
                    <a:pt x="3190" y="733"/>
                  </a:lnTo>
                  <a:lnTo>
                    <a:pt x="3190" y="733"/>
                  </a:lnTo>
                  <a:lnTo>
                    <a:pt x="3190" y="733"/>
                  </a:lnTo>
                  <a:lnTo>
                    <a:pt x="3190" y="731"/>
                  </a:lnTo>
                  <a:lnTo>
                    <a:pt x="3190" y="731"/>
                  </a:lnTo>
                  <a:lnTo>
                    <a:pt x="3190" y="729"/>
                  </a:lnTo>
                  <a:lnTo>
                    <a:pt x="3190" y="728"/>
                  </a:lnTo>
                  <a:lnTo>
                    <a:pt x="3191" y="726"/>
                  </a:lnTo>
                  <a:lnTo>
                    <a:pt x="3191" y="726"/>
                  </a:lnTo>
                  <a:lnTo>
                    <a:pt x="3191" y="726"/>
                  </a:lnTo>
                  <a:lnTo>
                    <a:pt x="3191" y="724"/>
                  </a:lnTo>
                  <a:lnTo>
                    <a:pt x="3191" y="724"/>
                  </a:lnTo>
                  <a:lnTo>
                    <a:pt x="3191" y="724"/>
                  </a:lnTo>
                  <a:lnTo>
                    <a:pt x="3191" y="724"/>
                  </a:lnTo>
                  <a:lnTo>
                    <a:pt x="3191" y="722"/>
                  </a:lnTo>
                  <a:lnTo>
                    <a:pt x="3191" y="722"/>
                  </a:lnTo>
                  <a:lnTo>
                    <a:pt x="3191" y="722"/>
                  </a:lnTo>
                  <a:lnTo>
                    <a:pt x="3191" y="722"/>
                  </a:lnTo>
                  <a:lnTo>
                    <a:pt x="3191" y="722"/>
                  </a:lnTo>
                  <a:lnTo>
                    <a:pt x="3191" y="720"/>
                  </a:lnTo>
                  <a:lnTo>
                    <a:pt x="3191" y="720"/>
                  </a:lnTo>
                  <a:lnTo>
                    <a:pt x="3190" y="720"/>
                  </a:lnTo>
                  <a:lnTo>
                    <a:pt x="3190" y="720"/>
                  </a:lnTo>
                  <a:lnTo>
                    <a:pt x="3190" y="720"/>
                  </a:lnTo>
                  <a:lnTo>
                    <a:pt x="3190" y="718"/>
                  </a:lnTo>
                  <a:lnTo>
                    <a:pt x="3190" y="718"/>
                  </a:lnTo>
                  <a:lnTo>
                    <a:pt x="3190" y="718"/>
                  </a:lnTo>
                  <a:lnTo>
                    <a:pt x="3190" y="718"/>
                  </a:lnTo>
                  <a:lnTo>
                    <a:pt x="3191" y="718"/>
                  </a:lnTo>
                  <a:lnTo>
                    <a:pt x="3191" y="718"/>
                  </a:lnTo>
                  <a:lnTo>
                    <a:pt x="3191" y="718"/>
                  </a:lnTo>
                  <a:lnTo>
                    <a:pt x="3191" y="718"/>
                  </a:lnTo>
                  <a:lnTo>
                    <a:pt x="3191" y="718"/>
                  </a:lnTo>
                  <a:lnTo>
                    <a:pt x="3193" y="718"/>
                  </a:lnTo>
                  <a:lnTo>
                    <a:pt x="3193" y="717"/>
                  </a:lnTo>
                  <a:lnTo>
                    <a:pt x="3193" y="717"/>
                  </a:lnTo>
                  <a:lnTo>
                    <a:pt x="3193" y="717"/>
                  </a:lnTo>
                  <a:lnTo>
                    <a:pt x="3193" y="717"/>
                  </a:lnTo>
                  <a:lnTo>
                    <a:pt x="3193" y="715"/>
                  </a:lnTo>
                  <a:lnTo>
                    <a:pt x="3193" y="715"/>
                  </a:lnTo>
                  <a:lnTo>
                    <a:pt x="3195" y="715"/>
                  </a:lnTo>
                  <a:lnTo>
                    <a:pt x="3193" y="715"/>
                  </a:lnTo>
                  <a:lnTo>
                    <a:pt x="3193" y="715"/>
                  </a:lnTo>
                  <a:lnTo>
                    <a:pt x="3193" y="715"/>
                  </a:lnTo>
                  <a:lnTo>
                    <a:pt x="3193" y="715"/>
                  </a:lnTo>
                  <a:lnTo>
                    <a:pt x="3193" y="713"/>
                  </a:lnTo>
                  <a:lnTo>
                    <a:pt x="3193" y="713"/>
                  </a:lnTo>
                  <a:lnTo>
                    <a:pt x="3193" y="713"/>
                  </a:lnTo>
                  <a:lnTo>
                    <a:pt x="3193" y="711"/>
                  </a:lnTo>
                  <a:lnTo>
                    <a:pt x="3193" y="711"/>
                  </a:lnTo>
                  <a:lnTo>
                    <a:pt x="3193" y="711"/>
                  </a:lnTo>
                  <a:lnTo>
                    <a:pt x="3193" y="711"/>
                  </a:lnTo>
                  <a:lnTo>
                    <a:pt x="3193" y="709"/>
                  </a:lnTo>
                  <a:lnTo>
                    <a:pt x="3193" y="709"/>
                  </a:lnTo>
                  <a:lnTo>
                    <a:pt x="3193" y="709"/>
                  </a:lnTo>
                  <a:lnTo>
                    <a:pt x="3193" y="709"/>
                  </a:lnTo>
                  <a:lnTo>
                    <a:pt x="3193" y="708"/>
                  </a:lnTo>
                  <a:lnTo>
                    <a:pt x="3193" y="708"/>
                  </a:lnTo>
                  <a:lnTo>
                    <a:pt x="3193" y="708"/>
                  </a:lnTo>
                  <a:lnTo>
                    <a:pt x="3193" y="706"/>
                  </a:lnTo>
                  <a:lnTo>
                    <a:pt x="3193" y="706"/>
                  </a:lnTo>
                  <a:lnTo>
                    <a:pt x="3193" y="706"/>
                  </a:lnTo>
                  <a:lnTo>
                    <a:pt x="3193" y="704"/>
                  </a:lnTo>
                  <a:lnTo>
                    <a:pt x="3193" y="704"/>
                  </a:lnTo>
                  <a:lnTo>
                    <a:pt x="3193" y="702"/>
                  </a:lnTo>
                  <a:lnTo>
                    <a:pt x="3193" y="702"/>
                  </a:lnTo>
                  <a:lnTo>
                    <a:pt x="3193" y="702"/>
                  </a:lnTo>
                  <a:lnTo>
                    <a:pt x="3195" y="702"/>
                  </a:lnTo>
                  <a:lnTo>
                    <a:pt x="3195" y="702"/>
                  </a:lnTo>
                  <a:lnTo>
                    <a:pt x="3195" y="702"/>
                  </a:lnTo>
                  <a:lnTo>
                    <a:pt x="3195" y="702"/>
                  </a:lnTo>
                  <a:lnTo>
                    <a:pt x="3197" y="702"/>
                  </a:lnTo>
                  <a:lnTo>
                    <a:pt x="3197" y="702"/>
                  </a:lnTo>
                  <a:lnTo>
                    <a:pt x="3197" y="702"/>
                  </a:lnTo>
                  <a:lnTo>
                    <a:pt x="3197" y="702"/>
                  </a:lnTo>
                  <a:lnTo>
                    <a:pt x="3197" y="700"/>
                  </a:lnTo>
                  <a:lnTo>
                    <a:pt x="3197" y="700"/>
                  </a:lnTo>
                  <a:lnTo>
                    <a:pt x="3199" y="700"/>
                  </a:lnTo>
                  <a:lnTo>
                    <a:pt x="3199" y="700"/>
                  </a:lnTo>
                  <a:lnTo>
                    <a:pt x="3199" y="700"/>
                  </a:lnTo>
                  <a:lnTo>
                    <a:pt x="3199" y="700"/>
                  </a:lnTo>
                  <a:lnTo>
                    <a:pt x="3199" y="700"/>
                  </a:lnTo>
                  <a:lnTo>
                    <a:pt x="3199" y="698"/>
                  </a:lnTo>
                  <a:lnTo>
                    <a:pt x="3199" y="698"/>
                  </a:lnTo>
                  <a:lnTo>
                    <a:pt x="3199" y="698"/>
                  </a:lnTo>
                  <a:lnTo>
                    <a:pt x="3199" y="698"/>
                  </a:lnTo>
                  <a:lnTo>
                    <a:pt x="3199" y="697"/>
                  </a:lnTo>
                  <a:lnTo>
                    <a:pt x="3199" y="697"/>
                  </a:lnTo>
                  <a:lnTo>
                    <a:pt x="3199" y="697"/>
                  </a:lnTo>
                  <a:lnTo>
                    <a:pt x="3199" y="697"/>
                  </a:lnTo>
                  <a:lnTo>
                    <a:pt x="3197" y="695"/>
                  </a:lnTo>
                  <a:lnTo>
                    <a:pt x="3197" y="695"/>
                  </a:lnTo>
                  <a:lnTo>
                    <a:pt x="3197" y="693"/>
                  </a:lnTo>
                  <a:lnTo>
                    <a:pt x="3197" y="693"/>
                  </a:lnTo>
                  <a:lnTo>
                    <a:pt x="3197" y="693"/>
                  </a:lnTo>
                  <a:lnTo>
                    <a:pt x="3197" y="693"/>
                  </a:lnTo>
                  <a:lnTo>
                    <a:pt x="3199" y="691"/>
                  </a:lnTo>
                  <a:lnTo>
                    <a:pt x="3199" y="691"/>
                  </a:lnTo>
                  <a:lnTo>
                    <a:pt x="3199" y="691"/>
                  </a:lnTo>
                  <a:lnTo>
                    <a:pt x="3199" y="691"/>
                  </a:lnTo>
                  <a:lnTo>
                    <a:pt x="3201" y="691"/>
                  </a:lnTo>
                  <a:lnTo>
                    <a:pt x="3201" y="691"/>
                  </a:lnTo>
                  <a:lnTo>
                    <a:pt x="3201" y="691"/>
                  </a:lnTo>
                  <a:lnTo>
                    <a:pt x="3199" y="691"/>
                  </a:lnTo>
                  <a:lnTo>
                    <a:pt x="3199" y="689"/>
                  </a:lnTo>
                  <a:lnTo>
                    <a:pt x="3199" y="689"/>
                  </a:lnTo>
                  <a:lnTo>
                    <a:pt x="3199" y="689"/>
                  </a:lnTo>
                  <a:lnTo>
                    <a:pt x="3199" y="689"/>
                  </a:lnTo>
                  <a:lnTo>
                    <a:pt x="3197" y="689"/>
                  </a:lnTo>
                  <a:lnTo>
                    <a:pt x="3197" y="689"/>
                  </a:lnTo>
                  <a:lnTo>
                    <a:pt x="3197" y="689"/>
                  </a:lnTo>
                  <a:lnTo>
                    <a:pt x="3197" y="687"/>
                  </a:lnTo>
                  <a:lnTo>
                    <a:pt x="3197" y="687"/>
                  </a:lnTo>
                  <a:lnTo>
                    <a:pt x="3197" y="689"/>
                  </a:lnTo>
                  <a:lnTo>
                    <a:pt x="3197" y="687"/>
                  </a:lnTo>
                  <a:lnTo>
                    <a:pt x="3197" y="686"/>
                  </a:lnTo>
                  <a:lnTo>
                    <a:pt x="3197" y="684"/>
                  </a:lnTo>
                  <a:lnTo>
                    <a:pt x="3197" y="684"/>
                  </a:lnTo>
                  <a:lnTo>
                    <a:pt x="3197" y="682"/>
                  </a:lnTo>
                  <a:lnTo>
                    <a:pt x="3197" y="682"/>
                  </a:lnTo>
                  <a:lnTo>
                    <a:pt x="3197" y="680"/>
                  </a:lnTo>
                  <a:lnTo>
                    <a:pt x="3197" y="680"/>
                  </a:lnTo>
                  <a:lnTo>
                    <a:pt x="3199" y="676"/>
                  </a:lnTo>
                  <a:lnTo>
                    <a:pt x="3199" y="676"/>
                  </a:lnTo>
                  <a:lnTo>
                    <a:pt x="3201" y="675"/>
                  </a:lnTo>
                  <a:lnTo>
                    <a:pt x="3201" y="675"/>
                  </a:lnTo>
                  <a:lnTo>
                    <a:pt x="3199" y="675"/>
                  </a:lnTo>
                  <a:lnTo>
                    <a:pt x="3199" y="675"/>
                  </a:lnTo>
                  <a:lnTo>
                    <a:pt x="3199" y="675"/>
                  </a:lnTo>
                  <a:lnTo>
                    <a:pt x="3201" y="673"/>
                  </a:lnTo>
                  <a:lnTo>
                    <a:pt x="3201" y="673"/>
                  </a:lnTo>
                  <a:lnTo>
                    <a:pt x="3202" y="671"/>
                  </a:lnTo>
                  <a:lnTo>
                    <a:pt x="3204" y="673"/>
                  </a:lnTo>
                  <a:lnTo>
                    <a:pt x="3204" y="673"/>
                  </a:lnTo>
                  <a:lnTo>
                    <a:pt x="3206" y="673"/>
                  </a:lnTo>
                  <a:lnTo>
                    <a:pt x="3206" y="673"/>
                  </a:lnTo>
                  <a:lnTo>
                    <a:pt x="3206" y="673"/>
                  </a:lnTo>
                  <a:lnTo>
                    <a:pt x="3206" y="673"/>
                  </a:lnTo>
                  <a:lnTo>
                    <a:pt x="3208" y="673"/>
                  </a:lnTo>
                  <a:lnTo>
                    <a:pt x="3208" y="673"/>
                  </a:lnTo>
                  <a:lnTo>
                    <a:pt x="3210" y="673"/>
                  </a:lnTo>
                  <a:lnTo>
                    <a:pt x="3211" y="673"/>
                  </a:lnTo>
                  <a:lnTo>
                    <a:pt x="3211" y="675"/>
                  </a:lnTo>
                  <a:lnTo>
                    <a:pt x="3213" y="675"/>
                  </a:lnTo>
                  <a:lnTo>
                    <a:pt x="3213" y="676"/>
                  </a:lnTo>
                  <a:lnTo>
                    <a:pt x="3213" y="676"/>
                  </a:lnTo>
                  <a:lnTo>
                    <a:pt x="3213" y="678"/>
                  </a:lnTo>
                  <a:lnTo>
                    <a:pt x="3213" y="678"/>
                  </a:lnTo>
                  <a:lnTo>
                    <a:pt x="3213" y="678"/>
                  </a:lnTo>
                  <a:lnTo>
                    <a:pt x="3213" y="678"/>
                  </a:lnTo>
                  <a:lnTo>
                    <a:pt x="3215" y="680"/>
                  </a:lnTo>
                  <a:lnTo>
                    <a:pt x="3215" y="680"/>
                  </a:lnTo>
                  <a:lnTo>
                    <a:pt x="3215" y="680"/>
                  </a:lnTo>
                  <a:lnTo>
                    <a:pt x="3217" y="680"/>
                  </a:lnTo>
                  <a:lnTo>
                    <a:pt x="3217" y="682"/>
                  </a:lnTo>
                  <a:lnTo>
                    <a:pt x="3217" y="682"/>
                  </a:lnTo>
                  <a:lnTo>
                    <a:pt x="3215" y="684"/>
                  </a:lnTo>
                  <a:lnTo>
                    <a:pt x="3215" y="686"/>
                  </a:lnTo>
                  <a:lnTo>
                    <a:pt x="3215" y="687"/>
                  </a:lnTo>
                  <a:lnTo>
                    <a:pt x="3215" y="689"/>
                  </a:lnTo>
                  <a:lnTo>
                    <a:pt x="3215" y="691"/>
                  </a:lnTo>
                  <a:lnTo>
                    <a:pt x="3215" y="693"/>
                  </a:lnTo>
                  <a:lnTo>
                    <a:pt x="3215" y="693"/>
                  </a:lnTo>
                  <a:lnTo>
                    <a:pt x="3215" y="693"/>
                  </a:lnTo>
                  <a:lnTo>
                    <a:pt x="3213" y="693"/>
                  </a:lnTo>
                  <a:lnTo>
                    <a:pt x="3213" y="693"/>
                  </a:lnTo>
                  <a:lnTo>
                    <a:pt x="3213" y="693"/>
                  </a:lnTo>
                  <a:lnTo>
                    <a:pt x="3211" y="695"/>
                  </a:lnTo>
                  <a:lnTo>
                    <a:pt x="3211" y="695"/>
                  </a:lnTo>
                  <a:lnTo>
                    <a:pt x="3210" y="698"/>
                  </a:lnTo>
                  <a:lnTo>
                    <a:pt x="3208" y="700"/>
                  </a:lnTo>
                  <a:lnTo>
                    <a:pt x="3208" y="700"/>
                  </a:lnTo>
                  <a:lnTo>
                    <a:pt x="3208" y="700"/>
                  </a:lnTo>
                  <a:lnTo>
                    <a:pt x="3208" y="702"/>
                  </a:lnTo>
                  <a:lnTo>
                    <a:pt x="3208" y="702"/>
                  </a:lnTo>
                  <a:lnTo>
                    <a:pt x="3206" y="702"/>
                  </a:lnTo>
                  <a:lnTo>
                    <a:pt x="3206" y="702"/>
                  </a:lnTo>
                  <a:lnTo>
                    <a:pt x="3206" y="704"/>
                  </a:lnTo>
                  <a:lnTo>
                    <a:pt x="3206" y="704"/>
                  </a:lnTo>
                  <a:lnTo>
                    <a:pt x="3206" y="704"/>
                  </a:lnTo>
                  <a:lnTo>
                    <a:pt x="3206" y="706"/>
                  </a:lnTo>
                  <a:lnTo>
                    <a:pt x="3206" y="706"/>
                  </a:lnTo>
                  <a:lnTo>
                    <a:pt x="3204" y="706"/>
                  </a:lnTo>
                  <a:lnTo>
                    <a:pt x="3204" y="708"/>
                  </a:lnTo>
                  <a:lnTo>
                    <a:pt x="3204" y="708"/>
                  </a:lnTo>
                  <a:lnTo>
                    <a:pt x="3202" y="708"/>
                  </a:lnTo>
                  <a:lnTo>
                    <a:pt x="3202" y="709"/>
                  </a:lnTo>
                  <a:lnTo>
                    <a:pt x="3202" y="709"/>
                  </a:lnTo>
                  <a:lnTo>
                    <a:pt x="3202" y="709"/>
                  </a:lnTo>
                  <a:lnTo>
                    <a:pt x="3202" y="711"/>
                  </a:lnTo>
                  <a:lnTo>
                    <a:pt x="3201" y="711"/>
                  </a:lnTo>
                  <a:lnTo>
                    <a:pt x="3201" y="711"/>
                  </a:lnTo>
                  <a:lnTo>
                    <a:pt x="3201" y="711"/>
                  </a:lnTo>
                  <a:lnTo>
                    <a:pt x="3201" y="711"/>
                  </a:lnTo>
                  <a:lnTo>
                    <a:pt x="3201" y="711"/>
                  </a:lnTo>
                  <a:lnTo>
                    <a:pt x="3201" y="711"/>
                  </a:lnTo>
                  <a:lnTo>
                    <a:pt x="3201" y="711"/>
                  </a:lnTo>
                  <a:lnTo>
                    <a:pt x="3201" y="711"/>
                  </a:lnTo>
                  <a:lnTo>
                    <a:pt x="3201" y="713"/>
                  </a:lnTo>
                  <a:lnTo>
                    <a:pt x="3201" y="713"/>
                  </a:lnTo>
                  <a:lnTo>
                    <a:pt x="3201" y="713"/>
                  </a:lnTo>
                  <a:lnTo>
                    <a:pt x="3201" y="713"/>
                  </a:lnTo>
                  <a:lnTo>
                    <a:pt x="3201" y="715"/>
                  </a:lnTo>
                  <a:lnTo>
                    <a:pt x="3201" y="715"/>
                  </a:lnTo>
                  <a:lnTo>
                    <a:pt x="3201" y="715"/>
                  </a:lnTo>
                  <a:lnTo>
                    <a:pt x="3201" y="715"/>
                  </a:lnTo>
                  <a:lnTo>
                    <a:pt x="3201" y="717"/>
                  </a:lnTo>
                  <a:lnTo>
                    <a:pt x="3199" y="717"/>
                  </a:lnTo>
                  <a:lnTo>
                    <a:pt x="3199" y="717"/>
                  </a:lnTo>
                  <a:lnTo>
                    <a:pt x="3199" y="718"/>
                  </a:lnTo>
                  <a:lnTo>
                    <a:pt x="3199" y="718"/>
                  </a:lnTo>
                  <a:lnTo>
                    <a:pt x="3199" y="718"/>
                  </a:lnTo>
                  <a:lnTo>
                    <a:pt x="3199" y="718"/>
                  </a:lnTo>
                  <a:lnTo>
                    <a:pt x="3199" y="718"/>
                  </a:lnTo>
                  <a:lnTo>
                    <a:pt x="3199" y="718"/>
                  </a:lnTo>
                  <a:lnTo>
                    <a:pt x="3199" y="718"/>
                  </a:lnTo>
                  <a:lnTo>
                    <a:pt x="3201" y="718"/>
                  </a:lnTo>
                  <a:lnTo>
                    <a:pt x="3201" y="718"/>
                  </a:lnTo>
                  <a:lnTo>
                    <a:pt x="3201" y="718"/>
                  </a:lnTo>
                  <a:lnTo>
                    <a:pt x="3201" y="718"/>
                  </a:lnTo>
                  <a:lnTo>
                    <a:pt x="3201" y="718"/>
                  </a:lnTo>
                  <a:lnTo>
                    <a:pt x="3201" y="718"/>
                  </a:lnTo>
                  <a:lnTo>
                    <a:pt x="3201" y="718"/>
                  </a:lnTo>
                  <a:lnTo>
                    <a:pt x="3201" y="718"/>
                  </a:lnTo>
                  <a:lnTo>
                    <a:pt x="3201" y="720"/>
                  </a:lnTo>
                  <a:lnTo>
                    <a:pt x="3201" y="720"/>
                  </a:lnTo>
                  <a:lnTo>
                    <a:pt x="3201" y="720"/>
                  </a:lnTo>
                  <a:lnTo>
                    <a:pt x="3201" y="720"/>
                  </a:lnTo>
                  <a:lnTo>
                    <a:pt x="3201" y="722"/>
                  </a:lnTo>
                  <a:lnTo>
                    <a:pt x="3201" y="722"/>
                  </a:lnTo>
                  <a:lnTo>
                    <a:pt x="3201" y="722"/>
                  </a:lnTo>
                  <a:lnTo>
                    <a:pt x="3201" y="722"/>
                  </a:lnTo>
                  <a:lnTo>
                    <a:pt x="3201" y="722"/>
                  </a:lnTo>
                  <a:lnTo>
                    <a:pt x="3201" y="724"/>
                  </a:lnTo>
                  <a:lnTo>
                    <a:pt x="3202" y="724"/>
                  </a:lnTo>
                  <a:lnTo>
                    <a:pt x="3202" y="724"/>
                  </a:lnTo>
                  <a:lnTo>
                    <a:pt x="3202" y="724"/>
                  </a:lnTo>
                  <a:lnTo>
                    <a:pt x="3202" y="724"/>
                  </a:lnTo>
                  <a:lnTo>
                    <a:pt x="3202" y="726"/>
                  </a:lnTo>
                  <a:lnTo>
                    <a:pt x="3202" y="726"/>
                  </a:lnTo>
                  <a:lnTo>
                    <a:pt x="3202" y="726"/>
                  </a:lnTo>
                  <a:lnTo>
                    <a:pt x="3202" y="726"/>
                  </a:lnTo>
                  <a:lnTo>
                    <a:pt x="3202" y="726"/>
                  </a:lnTo>
                  <a:lnTo>
                    <a:pt x="3202" y="728"/>
                  </a:lnTo>
                  <a:lnTo>
                    <a:pt x="3202" y="726"/>
                  </a:lnTo>
                  <a:lnTo>
                    <a:pt x="3204" y="726"/>
                  </a:lnTo>
                  <a:lnTo>
                    <a:pt x="3204" y="726"/>
                  </a:lnTo>
                  <a:lnTo>
                    <a:pt x="3204" y="724"/>
                  </a:lnTo>
                  <a:lnTo>
                    <a:pt x="3204" y="724"/>
                  </a:lnTo>
                  <a:lnTo>
                    <a:pt x="3204" y="726"/>
                  </a:lnTo>
                  <a:lnTo>
                    <a:pt x="3204" y="726"/>
                  </a:lnTo>
                  <a:lnTo>
                    <a:pt x="3204" y="726"/>
                  </a:lnTo>
                  <a:lnTo>
                    <a:pt x="3204" y="726"/>
                  </a:lnTo>
                  <a:lnTo>
                    <a:pt x="3204" y="726"/>
                  </a:lnTo>
                  <a:lnTo>
                    <a:pt x="3206" y="724"/>
                  </a:lnTo>
                  <a:lnTo>
                    <a:pt x="3206" y="724"/>
                  </a:lnTo>
                  <a:lnTo>
                    <a:pt x="3206" y="724"/>
                  </a:lnTo>
                  <a:lnTo>
                    <a:pt x="3204" y="724"/>
                  </a:lnTo>
                  <a:lnTo>
                    <a:pt x="3204" y="722"/>
                  </a:lnTo>
                  <a:lnTo>
                    <a:pt x="3206" y="722"/>
                  </a:lnTo>
                  <a:lnTo>
                    <a:pt x="3204" y="722"/>
                  </a:lnTo>
                  <a:lnTo>
                    <a:pt x="3204" y="722"/>
                  </a:lnTo>
                  <a:lnTo>
                    <a:pt x="3204" y="720"/>
                  </a:lnTo>
                  <a:lnTo>
                    <a:pt x="3204" y="720"/>
                  </a:lnTo>
                  <a:lnTo>
                    <a:pt x="3206" y="720"/>
                  </a:lnTo>
                  <a:lnTo>
                    <a:pt x="3206" y="720"/>
                  </a:lnTo>
                  <a:lnTo>
                    <a:pt x="3206" y="720"/>
                  </a:lnTo>
                  <a:lnTo>
                    <a:pt x="3208" y="720"/>
                  </a:lnTo>
                  <a:lnTo>
                    <a:pt x="3208" y="720"/>
                  </a:lnTo>
                  <a:lnTo>
                    <a:pt x="3208" y="720"/>
                  </a:lnTo>
                  <a:lnTo>
                    <a:pt x="3208" y="718"/>
                  </a:lnTo>
                  <a:lnTo>
                    <a:pt x="3208" y="718"/>
                  </a:lnTo>
                  <a:lnTo>
                    <a:pt x="3208" y="717"/>
                  </a:lnTo>
                  <a:lnTo>
                    <a:pt x="3206" y="717"/>
                  </a:lnTo>
                  <a:lnTo>
                    <a:pt x="3206" y="717"/>
                  </a:lnTo>
                  <a:lnTo>
                    <a:pt x="3206" y="717"/>
                  </a:lnTo>
                  <a:lnTo>
                    <a:pt x="3206" y="717"/>
                  </a:lnTo>
                  <a:lnTo>
                    <a:pt x="3206" y="715"/>
                  </a:lnTo>
                  <a:lnTo>
                    <a:pt x="3206" y="713"/>
                  </a:lnTo>
                  <a:lnTo>
                    <a:pt x="3206" y="713"/>
                  </a:lnTo>
                  <a:lnTo>
                    <a:pt x="3206" y="713"/>
                  </a:lnTo>
                  <a:lnTo>
                    <a:pt x="3206" y="713"/>
                  </a:lnTo>
                  <a:lnTo>
                    <a:pt x="3208" y="713"/>
                  </a:lnTo>
                  <a:lnTo>
                    <a:pt x="3208" y="713"/>
                  </a:lnTo>
                  <a:lnTo>
                    <a:pt x="3208" y="711"/>
                  </a:lnTo>
                  <a:lnTo>
                    <a:pt x="3208" y="711"/>
                  </a:lnTo>
                  <a:lnTo>
                    <a:pt x="3208" y="709"/>
                  </a:lnTo>
                  <a:lnTo>
                    <a:pt x="3210" y="709"/>
                  </a:lnTo>
                  <a:lnTo>
                    <a:pt x="3210" y="709"/>
                  </a:lnTo>
                  <a:lnTo>
                    <a:pt x="3210" y="708"/>
                  </a:lnTo>
                  <a:lnTo>
                    <a:pt x="3210" y="708"/>
                  </a:lnTo>
                  <a:lnTo>
                    <a:pt x="3210" y="708"/>
                  </a:lnTo>
                  <a:lnTo>
                    <a:pt x="3210" y="708"/>
                  </a:lnTo>
                  <a:lnTo>
                    <a:pt x="3210" y="706"/>
                  </a:lnTo>
                  <a:lnTo>
                    <a:pt x="3210" y="706"/>
                  </a:lnTo>
                  <a:lnTo>
                    <a:pt x="3211" y="706"/>
                  </a:lnTo>
                  <a:lnTo>
                    <a:pt x="3211" y="706"/>
                  </a:lnTo>
                  <a:lnTo>
                    <a:pt x="3210" y="708"/>
                  </a:lnTo>
                  <a:lnTo>
                    <a:pt x="3210" y="708"/>
                  </a:lnTo>
                  <a:lnTo>
                    <a:pt x="3211" y="708"/>
                  </a:lnTo>
                  <a:lnTo>
                    <a:pt x="3211" y="709"/>
                  </a:lnTo>
                  <a:lnTo>
                    <a:pt x="3211" y="709"/>
                  </a:lnTo>
                  <a:lnTo>
                    <a:pt x="3211" y="709"/>
                  </a:lnTo>
                  <a:lnTo>
                    <a:pt x="3211" y="708"/>
                  </a:lnTo>
                  <a:lnTo>
                    <a:pt x="3213" y="708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5" y="709"/>
                  </a:lnTo>
                  <a:lnTo>
                    <a:pt x="3215" y="709"/>
                  </a:lnTo>
                  <a:lnTo>
                    <a:pt x="3215" y="709"/>
                  </a:lnTo>
                  <a:lnTo>
                    <a:pt x="3215" y="709"/>
                  </a:lnTo>
                  <a:lnTo>
                    <a:pt x="3215" y="708"/>
                  </a:lnTo>
                  <a:lnTo>
                    <a:pt x="3215" y="708"/>
                  </a:lnTo>
                  <a:lnTo>
                    <a:pt x="3215" y="708"/>
                  </a:lnTo>
                  <a:lnTo>
                    <a:pt x="3215" y="706"/>
                  </a:lnTo>
                  <a:lnTo>
                    <a:pt x="3215" y="706"/>
                  </a:lnTo>
                  <a:lnTo>
                    <a:pt x="3217" y="704"/>
                  </a:lnTo>
                  <a:lnTo>
                    <a:pt x="3217" y="704"/>
                  </a:lnTo>
                  <a:lnTo>
                    <a:pt x="3217" y="704"/>
                  </a:lnTo>
                  <a:lnTo>
                    <a:pt x="3217" y="704"/>
                  </a:lnTo>
                  <a:lnTo>
                    <a:pt x="3219" y="704"/>
                  </a:lnTo>
                  <a:lnTo>
                    <a:pt x="3219" y="706"/>
                  </a:lnTo>
                  <a:lnTo>
                    <a:pt x="3219" y="706"/>
                  </a:lnTo>
                  <a:lnTo>
                    <a:pt x="3219" y="706"/>
                  </a:lnTo>
                  <a:lnTo>
                    <a:pt x="3219" y="706"/>
                  </a:lnTo>
                  <a:lnTo>
                    <a:pt x="3219" y="704"/>
                  </a:lnTo>
                  <a:lnTo>
                    <a:pt x="3219" y="704"/>
                  </a:lnTo>
                  <a:lnTo>
                    <a:pt x="3219" y="704"/>
                  </a:lnTo>
                  <a:lnTo>
                    <a:pt x="3219" y="704"/>
                  </a:lnTo>
                  <a:lnTo>
                    <a:pt x="3221" y="704"/>
                  </a:lnTo>
                  <a:lnTo>
                    <a:pt x="3221" y="704"/>
                  </a:lnTo>
                  <a:lnTo>
                    <a:pt x="3221" y="704"/>
                  </a:lnTo>
                  <a:lnTo>
                    <a:pt x="3221" y="702"/>
                  </a:lnTo>
                  <a:lnTo>
                    <a:pt x="3221" y="702"/>
                  </a:lnTo>
                  <a:lnTo>
                    <a:pt x="3221" y="702"/>
                  </a:lnTo>
                  <a:lnTo>
                    <a:pt x="3219" y="702"/>
                  </a:lnTo>
                  <a:lnTo>
                    <a:pt x="3219" y="702"/>
                  </a:lnTo>
                  <a:lnTo>
                    <a:pt x="3219" y="702"/>
                  </a:lnTo>
                  <a:lnTo>
                    <a:pt x="3219" y="702"/>
                  </a:lnTo>
                  <a:lnTo>
                    <a:pt x="3217" y="702"/>
                  </a:lnTo>
                  <a:lnTo>
                    <a:pt x="3217" y="702"/>
                  </a:lnTo>
                  <a:lnTo>
                    <a:pt x="3217" y="700"/>
                  </a:lnTo>
                  <a:lnTo>
                    <a:pt x="3217" y="700"/>
                  </a:lnTo>
                  <a:lnTo>
                    <a:pt x="3217" y="700"/>
                  </a:lnTo>
                  <a:lnTo>
                    <a:pt x="3217" y="698"/>
                  </a:lnTo>
                  <a:lnTo>
                    <a:pt x="3217" y="697"/>
                  </a:lnTo>
                  <a:lnTo>
                    <a:pt x="3217" y="697"/>
                  </a:lnTo>
                  <a:lnTo>
                    <a:pt x="3217" y="697"/>
                  </a:lnTo>
                  <a:lnTo>
                    <a:pt x="3215" y="697"/>
                  </a:lnTo>
                  <a:lnTo>
                    <a:pt x="3215" y="695"/>
                  </a:lnTo>
                  <a:lnTo>
                    <a:pt x="3215" y="695"/>
                  </a:lnTo>
                  <a:lnTo>
                    <a:pt x="3215" y="695"/>
                  </a:lnTo>
                  <a:lnTo>
                    <a:pt x="3215" y="695"/>
                  </a:lnTo>
                  <a:lnTo>
                    <a:pt x="3217" y="693"/>
                  </a:lnTo>
                  <a:lnTo>
                    <a:pt x="3217" y="695"/>
                  </a:lnTo>
                  <a:lnTo>
                    <a:pt x="3217" y="695"/>
                  </a:lnTo>
                  <a:lnTo>
                    <a:pt x="3217" y="695"/>
                  </a:lnTo>
                  <a:lnTo>
                    <a:pt x="3217" y="695"/>
                  </a:lnTo>
                  <a:lnTo>
                    <a:pt x="3219" y="695"/>
                  </a:lnTo>
                  <a:lnTo>
                    <a:pt x="3219" y="695"/>
                  </a:lnTo>
                  <a:lnTo>
                    <a:pt x="3219" y="697"/>
                  </a:lnTo>
                  <a:lnTo>
                    <a:pt x="3219" y="697"/>
                  </a:lnTo>
                  <a:lnTo>
                    <a:pt x="3221" y="698"/>
                  </a:lnTo>
                  <a:lnTo>
                    <a:pt x="3221" y="698"/>
                  </a:lnTo>
                  <a:lnTo>
                    <a:pt x="3221" y="698"/>
                  </a:lnTo>
                  <a:lnTo>
                    <a:pt x="3221" y="700"/>
                  </a:lnTo>
                  <a:lnTo>
                    <a:pt x="3221" y="700"/>
                  </a:lnTo>
                  <a:lnTo>
                    <a:pt x="3221" y="700"/>
                  </a:lnTo>
                  <a:lnTo>
                    <a:pt x="3221" y="700"/>
                  </a:lnTo>
                  <a:lnTo>
                    <a:pt x="3221" y="698"/>
                  </a:lnTo>
                  <a:lnTo>
                    <a:pt x="3222" y="698"/>
                  </a:lnTo>
                  <a:lnTo>
                    <a:pt x="3222" y="700"/>
                  </a:lnTo>
                  <a:lnTo>
                    <a:pt x="3222" y="700"/>
                  </a:lnTo>
                  <a:lnTo>
                    <a:pt x="3221" y="700"/>
                  </a:lnTo>
                  <a:lnTo>
                    <a:pt x="3221" y="700"/>
                  </a:lnTo>
                  <a:lnTo>
                    <a:pt x="3222" y="700"/>
                  </a:lnTo>
                  <a:lnTo>
                    <a:pt x="3222" y="700"/>
                  </a:lnTo>
                  <a:lnTo>
                    <a:pt x="3222" y="700"/>
                  </a:lnTo>
                  <a:lnTo>
                    <a:pt x="3222" y="700"/>
                  </a:lnTo>
                  <a:lnTo>
                    <a:pt x="3222" y="700"/>
                  </a:lnTo>
                  <a:lnTo>
                    <a:pt x="3222" y="698"/>
                  </a:lnTo>
                  <a:lnTo>
                    <a:pt x="3222" y="698"/>
                  </a:lnTo>
                  <a:lnTo>
                    <a:pt x="3222" y="698"/>
                  </a:lnTo>
                  <a:lnTo>
                    <a:pt x="3224" y="698"/>
                  </a:lnTo>
                  <a:lnTo>
                    <a:pt x="3224" y="697"/>
                  </a:lnTo>
                  <a:lnTo>
                    <a:pt x="3224" y="697"/>
                  </a:lnTo>
                  <a:lnTo>
                    <a:pt x="3224" y="697"/>
                  </a:lnTo>
                  <a:lnTo>
                    <a:pt x="3224" y="697"/>
                  </a:lnTo>
                  <a:lnTo>
                    <a:pt x="3224" y="697"/>
                  </a:lnTo>
                  <a:lnTo>
                    <a:pt x="3226" y="697"/>
                  </a:lnTo>
                  <a:lnTo>
                    <a:pt x="3226" y="697"/>
                  </a:lnTo>
                  <a:lnTo>
                    <a:pt x="3226" y="697"/>
                  </a:lnTo>
                  <a:lnTo>
                    <a:pt x="3226" y="697"/>
                  </a:lnTo>
                  <a:lnTo>
                    <a:pt x="3226" y="697"/>
                  </a:lnTo>
                  <a:lnTo>
                    <a:pt x="3226" y="697"/>
                  </a:lnTo>
                  <a:lnTo>
                    <a:pt x="3224" y="697"/>
                  </a:lnTo>
                  <a:lnTo>
                    <a:pt x="3224" y="698"/>
                  </a:lnTo>
                  <a:lnTo>
                    <a:pt x="3224" y="698"/>
                  </a:lnTo>
                  <a:lnTo>
                    <a:pt x="3224" y="698"/>
                  </a:lnTo>
                  <a:lnTo>
                    <a:pt x="3224" y="700"/>
                  </a:lnTo>
                  <a:lnTo>
                    <a:pt x="3224" y="700"/>
                  </a:lnTo>
                  <a:lnTo>
                    <a:pt x="3224" y="700"/>
                  </a:lnTo>
                  <a:lnTo>
                    <a:pt x="3224" y="700"/>
                  </a:lnTo>
                  <a:lnTo>
                    <a:pt x="3224" y="702"/>
                  </a:lnTo>
                  <a:lnTo>
                    <a:pt x="3224" y="702"/>
                  </a:lnTo>
                  <a:lnTo>
                    <a:pt x="3224" y="702"/>
                  </a:lnTo>
                  <a:lnTo>
                    <a:pt x="3224" y="702"/>
                  </a:lnTo>
                  <a:lnTo>
                    <a:pt x="3224" y="702"/>
                  </a:lnTo>
                  <a:lnTo>
                    <a:pt x="3224" y="702"/>
                  </a:lnTo>
                  <a:lnTo>
                    <a:pt x="3226" y="702"/>
                  </a:lnTo>
                  <a:lnTo>
                    <a:pt x="3226" y="700"/>
                  </a:lnTo>
                  <a:lnTo>
                    <a:pt x="3226" y="700"/>
                  </a:lnTo>
                  <a:lnTo>
                    <a:pt x="3228" y="700"/>
                  </a:lnTo>
                  <a:lnTo>
                    <a:pt x="3228" y="698"/>
                  </a:lnTo>
                  <a:lnTo>
                    <a:pt x="3226" y="698"/>
                  </a:lnTo>
                  <a:lnTo>
                    <a:pt x="3228" y="698"/>
                  </a:lnTo>
                  <a:lnTo>
                    <a:pt x="3228" y="698"/>
                  </a:lnTo>
                  <a:lnTo>
                    <a:pt x="3228" y="700"/>
                  </a:lnTo>
                  <a:lnTo>
                    <a:pt x="3228" y="700"/>
                  </a:lnTo>
                  <a:lnTo>
                    <a:pt x="3228" y="700"/>
                  </a:lnTo>
                  <a:lnTo>
                    <a:pt x="3228" y="700"/>
                  </a:lnTo>
                  <a:lnTo>
                    <a:pt x="3228" y="698"/>
                  </a:lnTo>
                  <a:lnTo>
                    <a:pt x="3228" y="698"/>
                  </a:lnTo>
                  <a:lnTo>
                    <a:pt x="3228" y="698"/>
                  </a:lnTo>
                  <a:lnTo>
                    <a:pt x="3228" y="697"/>
                  </a:lnTo>
                  <a:lnTo>
                    <a:pt x="3228" y="697"/>
                  </a:lnTo>
                  <a:lnTo>
                    <a:pt x="3230" y="697"/>
                  </a:lnTo>
                  <a:lnTo>
                    <a:pt x="3228" y="697"/>
                  </a:lnTo>
                  <a:lnTo>
                    <a:pt x="3228" y="695"/>
                  </a:lnTo>
                  <a:lnTo>
                    <a:pt x="3230" y="695"/>
                  </a:lnTo>
                  <a:lnTo>
                    <a:pt x="3230" y="695"/>
                  </a:lnTo>
                  <a:lnTo>
                    <a:pt x="3230" y="695"/>
                  </a:lnTo>
                  <a:lnTo>
                    <a:pt x="3230" y="693"/>
                  </a:lnTo>
                  <a:lnTo>
                    <a:pt x="3230" y="693"/>
                  </a:lnTo>
                  <a:lnTo>
                    <a:pt x="3230" y="693"/>
                  </a:lnTo>
                  <a:lnTo>
                    <a:pt x="3232" y="691"/>
                  </a:lnTo>
                  <a:lnTo>
                    <a:pt x="3232" y="691"/>
                  </a:lnTo>
                  <a:lnTo>
                    <a:pt x="3232" y="691"/>
                  </a:lnTo>
                  <a:lnTo>
                    <a:pt x="3232" y="689"/>
                  </a:lnTo>
                  <a:lnTo>
                    <a:pt x="3232" y="689"/>
                  </a:lnTo>
                  <a:lnTo>
                    <a:pt x="3233" y="689"/>
                  </a:lnTo>
                  <a:lnTo>
                    <a:pt x="3233" y="687"/>
                  </a:lnTo>
                  <a:lnTo>
                    <a:pt x="3233" y="687"/>
                  </a:lnTo>
                  <a:lnTo>
                    <a:pt x="3233" y="687"/>
                  </a:lnTo>
                  <a:lnTo>
                    <a:pt x="3233" y="686"/>
                  </a:lnTo>
                  <a:lnTo>
                    <a:pt x="3233" y="686"/>
                  </a:lnTo>
                  <a:lnTo>
                    <a:pt x="3233" y="686"/>
                  </a:lnTo>
                  <a:lnTo>
                    <a:pt x="3233" y="684"/>
                  </a:lnTo>
                  <a:lnTo>
                    <a:pt x="3233" y="684"/>
                  </a:lnTo>
                  <a:lnTo>
                    <a:pt x="3233" y="682"/>
                  </a:lnTo>
                  <a:lnTo>
                    <a:pt x="3233" y="682"/>
                  </a:lnTo>
                  <a:lnTo>
                    <a:pt x="3233" y="682"/>
                  </a:lnTo>
                  <a:lnTo>
                    <a:pt x="3233" y="682"/>
                  </a:lnTo>
                  <a:lnTo>
                    <a:pt x="3233" y="680"/>
                  </a:lnTo>
                  <a:lnTo>
                    <a:pt x="3232" y="680"/>
                  </a:lnTo>
                  <a:lnTo>
                    <a:pt x="3232" y="678"/>
                  </a:lnTo>
                  <a:lnTo>
                    <a:pt x="3233" y="678"/>
                  </a:lnTo>
                  <a:lnTo>
                    <a:pt x="3233" y="676"/>
                  </a:lnTo>
                  <a:lnTo>
                    <a:pt x="3233" y="676"/>
                  </a:lnTo>
                  <a:lnTo>
                    <a:pt x="3232" y="675"/>
                  </a:lnTo>
                  <a:lnTo>
                    <a:pt x="3232" y="675"/>
                  </a:lnTo>
                  <a:lnTo>
                    <a:pt x="3232" y="673"/>
                  </a:lnTo>
                  <a:lnTo>
                    <a:pt x="3232" y="675"/>
                  </a:lnTo>
                  <a:lnTo>
                    <a:pt x="3230" y="675"/>
                  </a:lnTo>
                  <a:lnTo>
                    <a:pt x="3230" y="675"/>
                  </a:lnTo>
                  <a:lnTo>
                    <a:pt x="3230" y="673"/>
                  </a:lnTo>
                  <a:lnTo>
                    <a:pt x="3230" y="673"/>
                  </a:lnTo>
                  <a:lnTo>
                    <a:pt x="3228" y="673"/>
                  </a:lnTo>
                  <a:lnTo>
                    <a:pt x="3228" y="671"/>
                  </a:lnTo>
                  <a:lnTo>
                    <a:pt x="3228" y="671"/>
                  </a:lnTo>
                  <a:lnTo>
                    <a:pt x="3226" y="671"/>
                  </a:lnTo>
                  <a:lnTo>
                    <a:pt x="3226" y="671"/>
                  </a:lnTo>
                  <a:lnTo>
                    <a:pt x="3226" y="671"/>
                  </a:lnTo>
                  <a:lnTo>
                    <a:pt x="3226" y="671"/>
                  </a:lnTo>
                  <a:lnTo>
                    <a:pt x="3224" y="671"/>
                  </a:lnTo>
                  <a:lnTo>
                    <a:pt x="3224" y="671"/>
                  </a:lnTo>
                  <a:lnTo>
                    <a:pt x="3224" y="671"/>
                  </a:lnTo>
                  <a:lnTo>
                    <a:pt x="3222" y="671"/>
                  </a:lnTo>
                  <a:lnTo>
                    <a:pt x="3222" y="671"/>
                  </a:lnTo>
                  <a:lnTo>
                    <a:pt x="3222" y="669"/>
                  </a:lnTo>
                  <a:lnTo>
                    <a:pt x="3221" y="669"/>
                  </a:lnTo>
                  <a:lnTo>
                    <a:pt x="3221" y="669"/>
                  </a:lnTo>
                  <a:lnTo>
                    <a:pt x="3219" y="667"/>
                  </a:lnTo>
                  <a:lnTo>
                    <a:pt x="3219" y="667"/>
                  </a:lnTo>
                  <a:lnTo>
                    <a:pt x="3219" y="665"/>
                  </a:lnTo>
                  <a:lnTo>
                    <a:pt x="3219" y="664"/>
                  </a:lnTo>
                  <a:lnTo>
                    <a:pt x="3219" y="664"/>
                  </a:lnTo>
                  <a:lnTo>
                    <a:pt x="3219" y="664"/>
                  </a:lnTo>
                  <a:lnTo>
                    <a:pt x="3219" y="662"/>
                  </a:lnTo>
                  <a:lnTo>
                    <a:pt x="3219" y="662"/>
                  </a:lnTo>
                  <a:lnTo>
                    <a:pt x="3219" y="662"/>
                  </a:lnTo>
                  <a:lnTo>
                    <a:pt x="3219" y="662"/>
                  </a:lnTo>
                  <a:lnTo>
                    <a:pt x="3219" y="662"/>
                  </a:lnTo>
                  <a:lnTo>
                    <a:pt x="3219" y="660"/>
                  </a:lnTo>
                  <a:lnTo>
                    <a:pt x="3219" y="660"/>
                  </a:lnTo>
                  <a:lnTo>
                    <a:pt x="3219" y="660"/>
                  </a:lnTo>
                  <a:lnTo>
                    <a:pt x="3219" y="658"/>
                  </a:lnTo>
                  <a:lnTo>
                    <a:pt x="3217" y="658"/>
                  </a:lnTo>
                  <a:lnTo>
                    <a:pt x="3217" y="658"/>
                  </a:lnTo>
                  <a:lnTo>
                    <a:pt x="3217" y="658"/>
                  </a:lnTo>
                  <a:lnTo>
                    <a:pt x="3217" y="656"/>
                  </a:lnTo>
                  <a:lnTo>
                    <a:pt x="3215" y="656"/>
                  </a:lnTo>
                  <a:lnTo>
                    <a:pt x="3215" y="654"/>
                  </a:lnTo>
                  <a:lnTo>
                    <a:pt x="3215" y="654"/>
                  </a:lnTo>
                  <a:lnTo>
                    <a:pt x="3215" y="654"/>
                  </a:lnTo>
                  <a:lnTo>
                    <a:pt x="3215" y="654"/>
                  </a:lnTo>
                  <a:lnTo>
                    <a:pt x="3215" y="653"/>
                  </a:lnTo>
                  <a:lnTo>
                    <a:pt x="3217" y="653"/>
                  </a:lnTo>
                  <a:lnTo>
                    <a:pt x="3217" y="654"/>
                  </a:lnTo>
                  <a:lnTo>
                    <a:pt x="3217" y="654"/>
                  </a:lnTo>
                  <a:lnTo>
                    <a:pt x="3217" y="654"/>
                  </a:lnTo>
                  <a:lnTo>
                    <a:pt x="3217" y="656"/>
                  </a:lnTo>
                  <a:lnTo>
                    <a:pt x="3219" y="656"/>
                  </a:lnTo>
                  <a:lnTo>
                    <a:pt x="3219" y="656"/>
                  </a:lnTo>
                  <a:lnTo>
                    <a:pt x="3219" y="656"/>
                  </a:lnTo>
                  <a:lnTo>
                    <a:pt x="3219" y="656"/>
                  </a:lnTo>
                  <a:lnTo>
                    <a:pt x="3219" y="656"/>
                  </a:lnTo>
                  <a:lnTo>
                    <a:pt x="3221" y="654"/>
                  </a:lnTo>
                  <a:lnTo>
                    <a:pt x="3221" y="654"/>
                  </a:lnTo>
                  <a:lnTo>
                    <a:pt x="3221" y="654"/>
                  </a:lnTo>
                  <a:lnTo>
                    <a:pt x="3222" y="654"/>
                  </a:lnTo>
                  <a:lnTo>
                    <a:pt x="3222" y="654"/>
                  </a:lnTo>
                  <a:lnTo>
                    <a:pt x="3222" y="656"/>
                  </a:lnTo>
                  <a:lnTo>
                    <a:pt x="3224" y="656"/>
                  </a:lnTo>
                  <a:lnTo>
                    <a:pt x="3224" y="656"/>
                  </a:lnTo>
                  <a:lnTo>
                    <a:pt x="3224" y="654"/>
                  </a:lnTo>
                  <a:lnTo>
                    <a:pt x="3224" y="654"/>
                  </a:lnTo>
                  <a:lnTo>
                    <a:pt x="3222" y="654"/>
                  </a:lnTo>
                  <a:lnTo>
                    <a:pt x="3224" y="654"/>
                  </a:lnTo>
                  <a:lnTo>
                    <a:pt x="3224" y="653"/>
                  </a:lnTo>
                  <a:lnTo>
                    <a:pt x="3224" y="653"/>
                  </a:lnTo>
                  <a:lnTo>
                    <a:pt x="3226" y="653"/>
                  </a:lnTo>
                  <a:lnTo>
                    <a:pt x="3226" y="651"/>
                  </a:lnTo>
                  <a:lnTo>
                    <a:pt x="3235" y="651"/>
                  </a:lnTo>
                  <a:lnTo>
                    <a:pt x="3235" y="651"/>
                  </a:lnTo>
                  <a:lnTo>
                    <a:pt x="3235" y="651"/>
                  </a:lnTo>
                  <a:lnTo>
                    <a:pt x="3235" y="653"/>
                  </a:lnTo>
                  <a:lnTo>
                    <a:pt x="3237" y="653"/>
                  </a:lnTo>
                  <a:lnTo>
                    <a:pt x="3237" y="653"/>
                  </a:lnTo>
                  <a:lnTo>
                    <a:pt x="3237" y="653"/>
                  </a:lnTo>
                  <a:lnTo>
                    <a:pt x="3237" y="653"/>
                  </a:lnTo>
                  <a:lnTo>
                    <a:pt x="3239" y="653"/>
                  </a:lnTo>
                  <a:lnTo>
                    <a:pt x="3239" y="653"/>
                  </a:lnTo>
                  <a:lnTo>
                    <a:pt x="3239" y="653"/>
                  </a:lnTo>
                  <a:lnTo>
                    <a:pt x="3241" y="653"/>
                  </a:lnTo>
                  <a:lnTo>
                    <a:pt x="3241" y="654"/>
                  </a:lnTo>
                  <a:lnTo>
                    <a:pt x="3241" y="654"/>
                  </a:lnTo>
                  <a:lnTo>
                    <a:pt x="3243" y="654"/>
                  </a:lnTo>
                  <a:lnTo>
                    <a:pt x="3243" y="654"/>
                  </a:lnTo>
                  <a:lnTo>
                    <a:pt x="3244" y="654"/>
                  </a:lnTo>
                  <a:lnTo>
                    <a:pt x="3244" y="654"/>
                  </a:lnTo>
                  <a:lnTo>
                    <a:pt x="3244" y="654"/>
                  </a:lnTo>
                  <a:lnTo>
                    <a:pt x="3244" y="654"/>
                  </a:lnTo>
                  <a:lnTo>
                    <a:pt x="3246" y="654"/>
                  </a:lnTo>
                  <a:lnTo>
                    <a:pt x="3246" y="654"/>
                  </a:lnTo>
                  <a:lnTo>
                    <a:pt x="3246" y="654"/>
                  </a:lnTo>
                  <a:lnTo>
                    <a:pt x="3246" y="654"/>
                  </a:lnTo>
                  <a:lnTo>
                    <a:pt x="3248" y="654"/>
                  </a:lnTo>
                  <a:lnTo>
                    <a:pt x="3248" y="654"/>
                  </a:lnTo>
                  <a:lnTo>
                    <a:pt x="3248" y="654"/>
                  </a:lnTo>
                  <a:lnTo>
                    <a:pt x="3250" y="654"/>
                  </a:lnTo>
                  <a:lnTo>
                    <a:pt x="3250" y="654"/>
                  </a:lnTo>
                  <a:lnTo>
                    <a:pt x="3250" y="654"/>
                  </a:lnTo>
                  <a:lnTo>
                    <a:pt x="3250" y="656"/>
                  </a:lnTo>
                  <a:lnTo>
                    <a:pt x="3250" y="656"/>
                  </a:lnTo>
                  <a:lnTo>
                    <a:pt x="3252" y="656"/>
                  </a:lnTo>
                  <a:lnTo>
                    <a:pt x="3252" y="656"/>
                  </a:lnTo>
                  <a:lnTo>
                    <a:pt x="3252" y="656"/>
                  </a:lnTo>
                  <a:lnTo>
                    <a:pt x="3252" y="654"/>
                  </a:lnTo>
                  <a:lnTo>
                    <a:pt x="3254" y="654"/>
                  </a:lnTo>
                  <a:lnTo>
                    <a:pt x="3254" y="654"/>
                  </a:lnTo>
                  <a:lnTo>
                    <a:pt x="3254" y="654"/>
                  </a:lnTo>
                  <a:lnTo>
                    <a:pt x="3254" y="654"/>
                  </a:lnTo>
                  <a:lnTo>
                    <a:pt x="3255" y="654"/>
                  </a:lnTo>
                  <a:lnTo>
                    <a:pt x="3255" y="654"/>
                  </a:lnTo>
                  <a:lnTo>
                    <a:pt x="3257" y="654"/>
                  </a:lnTo>
                  <a:lnTo>
                    <a:pt x="3257" y="654"/>
                  </a:lnTo>
                  <a:lnTo>
                    <a:pt x="3257" y="654"/>
                  </a:lnTo>
                  <a:lnTo>
                    <a:pt x="3257" y="656"/>
                  </a:lnTo>
                  <a:lnTo>
                    <a:pt x="3257" y="656"/>
                  </a:lnTo>
                  <a:lnTo>
                    <a:pt x="3257" y="656"/>
                  </a:lnTo>
                  <a:lnTo>
                    <a:pt x="3257" y="656"/>
                  </a:lnTo>
                  <a:lnTo>
                    <a:pt x="3259" y="656"/>
                  </a:lnTo>
                  <a:lnTo>
                    <a:pt x="3259" y="654"/>
                  </a:lnTo>
                  <a:lnTo>
                    <a:pt x="3261" y="654"/>
                  </a:lnTo>
                  <a:lnTo>
                    <a:pt x="3261" y="656"/>
                  </a:lnTo>
                  <a:lnTo>
                    <a:pt x="3261" y="656"/>
                  </a:lnTo>
                  <a:lnTo>
                    <a:pt x="3263" y="656"/>
                  </a:lnTo>
                  <a:lnTo>
                    <a:pt x="3263" y="656"/>
                  </a:lnTo>
                  <a:lnTo>
                    <a:pt x="3265" y="656"/>
                  </a:lnTo>
                  <a:lnTo>
                    <a:pt x="3265" y="656"/>
                  </a:lnTo>
                  <a:lnTo>
                    <a:pt x="3265" y="656"/>
                  </a:lnTo>
                  <a:lnTo>
                    <a:pt x="3266" y="658"/>
                  </a:lnTo>
                  <a:lnTo>
                    <a:pt x="3266" y="660"/>
                  </a:lnTo>
                  <a:lnTo>
                    <a:pt x="3268" y="660"/>
                  </a:lnTo>
                  <a:lnTo>
                    <a:pt x="3268" y="660"/>
                  </a:lnTo>
                  <a:lnTo>
                    <a:pt x="3268" y="660"/>
                  </a:lnTo>
                  <a:lnTo>
                    <a:pt x="3268" y="660"/>
                  </a:lnTo>
                  <a:lnTo>
                    <a:pt x="3270" y="660"/>
                  </a:lnTo>
                  <a:lnTo>
                    <a:pt x="3270" y="658"/>
                  </a:lnTo>
                  <a:lnTo>
                    <a:pt x="3272" y="658"/>
                  </a:lnTo>
                  <a:lnTo>
                    <a:pt x="3272" y="658"/>
                  </a:lnTo>
                  <a:lnTo>
                    <a:pt x="3272" y="658"/>
                  </a:lnTo>
                  <a:lnTo>
                    <a:pt x="3272" y="656"/>
                  </a:lnTo>
                  <a:lnTo>
                    <a:pt x="3272" y="656"/>
                  </a:lnTo>
                  <a:lnTo>
                    <a:pt x="3274" y="656"/>
                  </a:lnTo>
                  <a:lnTo>
                    <a:pt x="3274" y="656"/>
                  </a:lnTo>
                  <a:lnTo>
                    <a:pt x="3276" y="656"/>
                  </a:lnTo>
                  <a:lnTo>
                    <a:pt x="3276" y="656"/>
                  </a:lnTo>
                  <a:lnTo>
                    <a:pt x="3276" y="656"/>
                  </a:lnTo>
                  <a:lnTo>
                    <a:pt x="3276" y="658"/>
                  </a:lnTo>
                  <a:lnTo>
                    <a:pt x="3276" y="658"/>
                  </a:lnTo>
                  <a:lnTo>
                    <a:pt x="3276" y="658"/>
                  </a:lnTo>
                  <a:lnTo>
                    <a:pt x="3276" y="660"/>
                  </a:lnTo>
                  <a:lnTo>
                    <a:pt x="3276" y="660"/>
                  </a:lnTo>
                  <a:lnTo>
                    <a:pt x="3276" y="660"/>
                  </a:lnTo>
                  <a:lnTo>
                    <a:pt x="3276" y="662"/>
                  </a:lnTo>
                  <a:lnTo>
                    <a:pt x="3277" y="662"/>
                  </a:lnTo>
                  <a:lnTo>
                    <a:pt x="3277" y="662"/>
                  </a:lnTo>
                  <a:lnTo>
                    <a:pt x="3277" y="662"/>
                  </a:lnTo>
                  <a:lnTo>
                    <a:pt x="3277" y="662"/>
                  </a:lnTo>
                  <a:lnTo>
                    <a:pt x="3279" y="662"/>
                  </a:lnTo>
                  <a:lnTo>
                    <a:pt x="3279" y="662"/>
                  </a:lnTo>
                  <a:lnTo>
                    <a:pt x="3279" y="660"/>
                  </a:lnTo>
                  <a:lnTo>
                    <a:pt x="3279" y="660"/>
                  </a:lnTo>
                  <a:lnTo>
                    <a:pt x="3281" y="660"/>
                  </a:lnTo>
                  <a:lnTo>
                    <a:pt x="3281" y="660"/>
                  </a:lnTo>
                  <a:lnTo>
                    <a:pt x="3281" y="660"/>
                  </a:lnTo>
                  <a:lnTo>
                    <a:pt x="3283" y="660"/>
                  </a:lnTo>
                  <a:lnTo>
                    <a:pt x="3283" y="660"/>
                  </a:lnTo>
                  <a:lnTo>
                    <a:pt x="3285" y="660"/>
                  </a:lnTo>
                  <a:lnTo>
                    <a:pt x="3285" y="660"/>
                  </a:lnTo>
                  <a:lnTo>
                    <a:pt x="3285" y="658"/>
                  </a:lnTo>
                  <a:lnTo>
                    <a:pt x="3287" y="658"/>
                  </a:lnTo>
                  <a:lnTo>
                    <a:pt x="3287" y="658"/>
                  </a:lnTo>
                  <a:lnTo>
                    <a:pt x="3288" y="660"/>
                  </a:lnTo>
                  <a:lnTo>
                    <a:pt x="3288" y="660"/>
                  </a:lnTo>
                  <a:lnTo>
                    <a:pt x="3288" y="660"/>
                  </a:lnTo>
                  <a:lnTo>
                    <a:pt x="3288" y="662"/>
                  </a:lnTo>
                  <a:lnTo>
                    <a:pt x="3290" y="662"/>
                  </a:lnTo>
                  <a:lnTo>
                    <a:pt x="3292" y="662"/>
                  </a:lnTo>
                  <a:lnTo>
                    <a:pt x="3292" y="662"/>
                  </a:lnTo>
                  <a:lnTo>
                    <a:pt x="3294" y="664"/>
                  </a:lnTo>
                  <a:lnTo>
                    <a:pt x="3294" y="664"/>
                  </a:lnTo>
                  <a:lnTo>
                    <a:pt x="3296" y="664"/>
                  </a:lnTo>
                  <a:lnTo>
                    <a:pt x="3296" y="662"/>
                  </a:lnTo>
                  <a:lnTo>
                    <a:pt x="3296" y="662"/>
                  </a:lnTo>
                  <a:lnTo>
                    <a:pt x="3298" y="662"/>
                  </a:lnTo>
                  <a:lnTo>
                    <a:pt x="3298" y="662"/>
                  </a:lnTo>
                  <a:lnTo>
                    <a:pt x="3298" y="662"/>
                  </a:lnTo>
                  <a:lnTo>
                    <a:pt x="3299" y="662"/>
                  </a:lnTo>
                  <a:lnTo>
                    <a:pt x="3299" y="662"/>
                  </a:lnTo>
                  <a:lnTo>
                    <a:pt x="3299" y="662"/>
                  </a:lnTo>
                  <a:lnTo>
                    <a:pt x="3299" y="664"/>
                  </a:lnTo>
                  <a:lnTo>
                    <a:pt x="3299" y="664"/>
                  </a:lnTo>
                  <a:lnTo>
                    <a:pt x="3299" y="664"/>
                  </a:lnTo>
                  <a:lnTo>
                    <a:pt x="3298" y="665"/>
                  </a:lnTo>
                  <a:lnTo>
                    <a:pt x="3298" y="665"/>
                  </a:lnTo>
                  <a:lnTo>
                    <a:pt x="3298" y="665"/>
                  </a:lnTo>
                  <a:lnTo>
                    <a:pt x="3299" y="665"/>
                  </a:lnTo>
                  <a:lnTo>
                    <a:pt x="3301" y="665"/>
                  </a:lnTo>
                  <a:lnTo>
                    <a:pt x="3301" y="665"/>
                  </a:lnTo>
                  <a:lnTo>
                    <a:pt x="3301" y="665"/>
                  </a:lnTo>
                  <a:lnTo>
                    <a:pt x="3301" y="665"/>
                  </a:lnTo>
                  <a:lnTo>
                    <a:pt x="3303" y="665"/>
                  </a:lnTo>
                  <a:lnTo>
                    <a:pt x="3303" y="665"/>
                  </a:lnTo>
                  <a:lnTo>
                    <a:pt x="3303" y="665"/>
                  </a:lnTo>
                  <a:lnTo>
                    <a:pt x="3303" y="665"/>
                  </a:lnTo>
                  <a:lnTo>
                    <a:pt x="3305" y="665"/>
                  </a:lnTo>
                  <a:lnTo>
                    <a:pt x="3305" y="665"/>
                  </a:lnTo>
                  <a:lnTo>
                    <a:pt x="3307" y="665"/>
                  </a:lnTo>
                  <a:lnTo>
                    <a:pt x="3307" y="665"/>
                  </a:lnTo>
                  <a:lnTo>
                    <a:pt x="3307" y="665"/>
                  </a:lnTo>
                  <a:lnTo>
                    <a:pt x="3307" y="665"/>
                  </a:lnTo>
                  <a:lnTo>
                    <a:pt x="3307" y="664"/>
                  </a:lnTo>
                  <a:lnTo>
                    <a:pt x="3309" y="664"/>
                  </a:lnTo>
                  <a:lnTo>
                    <a:pt x="3309" y="664"/>
                  </a:lnTo>
                  <a:lnTo>
                    <a:pt x="3309" y="664"/>
                  </a:lnTo>
                  <a:lnTo>
                    <a:pt x="3309" y="662"/>
                  </a:lnTo>
                  <a:lnTo>
                    <a:pt x="3309" y="662"/>
                  </a:lnTo>
                  <a:lnTo>
                    <a:pt x="3309" y="662"/>
                  </a:lnTo>
                  <a:lnTo>
                    <a:pt x="3309" y="662"/>
                  </a:lnTo>
                  <a:lnTo>
                    <a:pt x="3310" y="662"/>
                  </a:lnTo>
                  <a:lnTo>
                    <a:pt x="3310" y="662"/>
                  </a:lnTo>
                  <a:lnTo>
                    <a:pt x="3310" y="664"/>
                  </a:lnTo>
                  <a:lnTo>
                    <a:pt x="3310" y="662"/>
                  </a:lnTo>
                  <a:lnTo>
                    <a:pt x="3312" y="664"/>
                  </a:lnTo>
                  <a:lnTo>
                    <a:pt x="3312" y="664"/>
                  </a:lnTo>
                  <a:lnTo>
                    <a:pt x="3312" y="664"/>
                  </a:lnTo>
                  <a:lnTo>
                    <a:pt x="3312" y="664"/>
                  </a:lnTo>
                  <a:lnTo>
                    <a:pt x="3314" y="662"/>
                  </a:lnTo>
                  <a:lnTo>
                    <a:pt x="3314" y="662"/>
                  </a:lnTo>
                  <a:lnTo>
                    <a:pt x="3314" y="662"/>
                  </a:lnTo>
                  <a:lnTo>
                    <a:pt x="3314" y="662"/>
                  </a:lnTo>
                  <a:lnTo>
                    <a:pt x="3316" y="662"/>
                  </a:lnTo>
                  <a:lnTo>
                    <a:pt x="3316" y="662"/>
                  </a:lnTo>
                  <a:lnTo>
                    <a:pt x="3316" y="662"/>
                  </a:lnTo>
                  <a:lnTo>
                    <a:pt x="3316" y="662"/>
                  </a:lnTo>
                  <a:lnTo>
                    <a:pt x="3318" y="660"/>
                  </a:lnTo>
                  <a:lnTo>
                    <a:pt x="3318" y="660"/>
                  </a:lnTo>
                  <a:lnTo>
                    <a:pt x="3318" y="660"/>
                  </a:lnTo>
                  <a:lnTo>
                    <a:pt x="3320" y="660"/>
                  </a:lnTo>
                  <a:lnTo>
                    <a:pt x="3320" y="658"/>
                  </a:lnTo>
                  <a:lnTo>
                    <a:pt x="3321" y="658"/>
                  </a:lnTo>
                  <a:lnTo>
                    <a:pt x="3321" y="658"/>
                  </a:lnTo>
                  <a:lnTo>
                    <a:pt x="3321" y="660"/>
                  </a:lnTo>
                  <a:lnTo>
                    <a:pt x="3321" y="660"/>
                  </a:lnTo>
                  <a:lnTo>
                    <a:pt x="3321" y="660"/>
                  </a:lnTo>
                  <a:lnTo>
                    <a:pt x="3321" y="660"/>
                  </a:lnTo>
                  <a:lnTo>
                    <a:pt x="3321" y="660"/>
                  </a:lnTo>
                  <a:lnTo>
                    <a:pt x="3323" y="660"/>
                  </a:lnTo>
                  <a:lnTo>
                    <a:pt x="3323" y="660"/>
                  </a:lnTo>
                  <a:lnTo>
                    <a:pt x="3323" y="658"/>
                  </a:lnTo>
                  <a:lnTo>
                    <a:pt x="3323" y="658"/>
                  </a:lnTo>
                  <a:lnTo>
                    <a:pt x="3321" y="658"/>
                  </a:lnTo>
                  <a:lnTo>
                    <a:pt x="3321" y="656"/>
                  </a:lnTo>
                  <a:lnTo>
                    <a:pt x="3321" y="656"/>
                  </a:lnTo>
                  <a:lnTo>
                    <a:pt x="3323" y="656"/>
                  </a:lnTo>
                  <a:lnTo>
                    <a:pt x="3323" y="656"/>
                  </a:lnTo>
                  <a:lnTo>
                    <a:pt x="3323" y="656"/>
                  </a:lnTo>
                  <a:lnTo>
                    <a:pt x="3325" y="654"/>
                  </a:lnTo>
                  <a:lnTo>
                    <a:pt x="3325" y="654"/>
                  </a:lnTo>
                  <a:lnTo>
                    <a:pt x="3325" y="654"/>
                  </a:lnTo>
                  <a:lnTo>
                    <a:pt x="3325" y="656"/>
                  </a:lnTo>
                  <a:lnTo>
                    <a:pt x="3325" y="656"/>
                  </a:lnTo>
                  <a:lnTo>
                    <a:pt x="3325" y="656"/>
                  </a:lnTo>
                  <a:lnTo>
                    <a:pt x="3325" y="656"/>
                  </a:lnTo>
                  <a:lnTo>
                    <a:pt x="3325" y="658"/>
                  </a:lnTo>
                  <a:lnTo>
                    <a:pt x="3325" y="658"/>
                  </a:lnTo>
                  <a:lnTo>
                    <a:pt x="3327" y="658"/>
                  </a:lnTo>
                  <a:lnTo>
                    <a:pt x="3327" y="660"/>
                  </a:lnTo>
                  <a:lnTo>
                    <a:pt x="3329" y="660"/>
                  </a:lnTo>
                  <a:lnTo>
                    <a:pt x="3329" y="660"/>
                  </a:lnTo>
                  <a:lnTo>
                    <a:pt x="3331" y="660"/>
                  </a:lnTo>
                  <a:lnTo>
                    <a:pt x="3331" y="660"/>
                  </a:lnTo>
                  <a:lnTo>
                    <a:pt x="3332" y="660"/>
                  </a:lnTo>
                  <a:lnTo>
                    <a:pt x="3332" y="660"/>
                  </a:lnTo>
                  <a:lnTo>
                    <a:pt x="3332" y="660"/>
                  </a:lnTo>
                  <a:lnTo>
                    <a:pt x="3332" y="660"/>
                  </a:lnTo>
                  <a:lnTo>
                    <a:pt x="3332" y="662"/>
                  </a:lnTo>
                  <a:lnTo>
                    <a:pt x="3334" y="662"/>
                  </a:lnTo>
                  <a:lnTo>
                    <a:pt x="3334" y="662"/>
                  </a:lnTo>
                  <a:lnTo>
                    <a:pt x="3336" y="662"/>
                  </a:lnTo>
                  <a:lnTo>
                    <a:pt x="3336" y="662"/>
                  </a:lnTo>
                  <a:lnTo>
                    <a:pt x="3336" y="660"/>
                  </a:lnTo>
                  <a:lnTo>
                    <a:pt x="3336" y="660"/>
                  </a:lnTo>
                  <a:lnTo>
                    <a:pt x="3338" y="660"/>
                  </a:lnTo>
                  <a:lnTo>
                    <a:pt x="3338" y="660"/>
                  </a:lnTo>
                  <a:lnTo>
                    <a:pt x="3338" y="660"/>
                  </a:lnTo>
                  <a:lnTo>
                    <a:pt x="3338" y="658"/>
                  </a:lnTo>
                  <a:lnTo>
                    <a:pt x="3340" y="658"/>
                  </a:lnTo>
                  <a:lnTo>
                    <a:pt x="3340" y="658"/>
                  </a:lnTo>
                  <a:lnTo>
                    <a:pt x="3340" y="658"/>
                  </a:lnTo>
                  <a:lnTo>
                    <a:pt x="3340" y="656"/>
                  </a:lnTo>
                  <a:lnTo>
                    <a:pt x="3340" y="656"/>
                  </a:lnTo>
                  <a:lnTo>
                    <a:pt x="3340" y="656"/>
                  </a:lnTo>
                  <a:lnTo>
                    <a:pt x="3340" y="656"/>
                  </a:lnTo>
                  <a:lnTo>
                    <a:pt x="3342" y="656"/>
                  </a:lnTo>
                  <a:lnTo>
                    <a:pt x="3342" y="656"/>
                  </a:lnTo>
                  <a:lnTo>
                    <a:pt x="3342" y="656"/>
                  </a:lnTo>
                  <a:lnTo>
                    <a:pt x="3343" y="654"/>
                  </a:lnTo>
                  <a:lnTo>
                    <a:pt x="3343" y="654"/>
                  </a:lnTo>
                  <a:lnTo>
                    <a:pt x="3345" y="654"/>
                  </a:lnTo>
                  <a:lnTo>
                    <a:pt x="3345" y="654"/>
                  </a:lnTo>
                  <a:lnTo>
                    <a:pt x="3345" y="654"/>
                  </a:lnTo>
                  <a:lnTo>
                    <a:pt x="3345" y="653"/>
                  </a:lnTo>
                  <a:lnTo>
                    <a:pt x="3345" y="653"/>
                  </a:lnTo>
                  <a:lnTo>
                    <a:pt x="3345" y="653"/>
                  </a:lnTo>
                  <a:lnTo>
                    <a:pt x="3347" y="653"/>
                  </a:lnTo>
                  <a:lnTo>
                    <a:pt x="3347" y="651"/>
                  </a:lnTo>
                  <a:lnTo>
                    <a:pt x="3347" y="651"/>
                  </a:lnTo>
                  <a:lnTo>
                    <a:pt x="3347" y="651"/>
                  </a:lnTo>
                  <a:lnTo>
                    <a:pt x="3347" y="653"/>
                  </a:lnTo>
                  <a:lnTo>
                    <a:pt x="3349" y="653"/>
                  </a:lnTo>
                  <a:lnTo>
                    <a:pt x="3349" y="653"/>
                  </a:lnTo>
                  <a:lnTo>
                    <a:pt x="3349" y="653"/>
                  </a:lnTo>
                  <a:lnTo>
                    <a:pt x="3351" y="653"/>
                  </a:lnTo>
                  <a:lnTo>
                    <a:pt x="3351" y="653"/>
                  </a:lnTo>
                  <a:lnTo>
                    <a:pt x="3351" y="653"/>
                  </a:lnTo>
                  <a:lnTo>
                    <a:pt x="3353" y="653"/>
                  </a:lnTo>
                  <a:lnTo>
                    <a:pt x="3354" y="653"/>
                  </a:lnTo>
                  <a:lnTo>
                    <a:pt x="3354" y="653"/>
                  </a:lnTo>
                  <a:lnTo>
                    <a:pt x="3354" y="654"/>
                  </a:lnTo>
                  <a:lnTo>
                    <a:pt x="3354" y="654"/>
                  </a:lnTo>
                  <a:lnTo>
                    <a:pt x="3354" y="654"/>
                  </a:lnTo>
                  <a:lnTo>
                    <a:pt x="3354" y="654"/>
                  </a:lnTo>
                  <a:lnTo>
                    <a:pt x="3354" y="656"/>
                  </a:lnTo>
                  <a:lnTo>
                    <a:pt x="3354" y="656"/>
                  </a:lnTo>
                  <a:lnTo>
                    <a:pt x="3354" y="656"/>
                  </a:lnTo>
                  <a:lnTo>
                    <a:pt x="3354" y="656"/>
                  </a:lnTo>
                  <a:lnTo>
                    <a:pt x="3354" y="658"/>
                  </a:lnTo>
                  <a:lnTo>
                    <a:pt x="3354" y="658"/>
                  </a:lnTo>
                  <a:lnTo>
                    <a:pt x="3354" y="658"/>
                  </a:lnTo>
                  <a:lnTo>
                    <a:pt x="3354" y="658"/>
                  </a:lnTo>
                  <a:lnTo>
                    <a:pt x="3354" y="658"/>
                  </a:lnTo>
                  <a:lnTo>
                    <a:pt x="3356" y="658"/>
                  </a:lnTo>
                  <a:lnTo>
                    <a:pt x="3356" y="658"/>
                  </a:lnTo>
                  <a:lnTo>
                    <a:pt x="3356" y="658"/>
                  </a:lnTo>
                  <a:lnTo>
                    <a:pt x="3358" y="658"/>
                  </a:lnTo>
                  <a:lnTo>
                    <a:pt x="3358" y="658"/>
                  </a:lnTo>
                  <a:lnTo>
                    <a:pt x="3358" y="658"/>
                  </a:lnTo>
                  <a:lnTo>
                    <a:pt x="3360" y="658"/>
                  </a:lnTo>
                  <a:lnTo>
                    <a:pt x="3360" y="658"/>
                  </a:lnTo>
                  <a:lnTo>
                    <a:pt x="3360" y="658"/>
                  </a:lnTo>
                  <a:lnTo>
                    <a:pt x="3360" y="658"/>
                  </a:lnTo>
                  <a:lnTo>
                    <a:pt x="3362" y="658"/>
                  </a:lnTo>
                  <a:lnTo>
                    <a:pt x="3362" y="658"/>
                  </a:lnTo>
                  <a:lnTo>
                    <a:pt x="3362" y="656"/>
                  </a:lnTo>
                  <a:lnTo>
                    <a:pt x="3362" y="656"/>
                  </a:lnTo>
                  <a:lnTo>
                    <a:pt x="3362" y="656"/>
                  </a:lnTo>
                  <a:lnTo>
                    <a:pt x="3362" y="656"/>
                  </a:lnTo>
                  <a:lnTo>
                    <a:pt x="3362" y="656"/>
                  </a:lnTo>
                  <a:lnTo>
                    <a:pt x="3362" y="656"/>
                  </a:lnTo>
                  <a:lnTo>
                    <a:pt x="3362" y="656"/>
                  </a:lnTo>
                  <a:lnTo>
                    <a:pt x="3364" y="654"/>
                  </a:lnTo>
                  <a:lnTo>
                    <a:pt x="3364" y="654"/>
                  </a:lnTo>
                  <a:lnTo>
                    <a:pt x="3364" y="654"/>
                  </a:lnTo>
                  <a:lnTo>
                    <a:pt x="3364" y="653"/>
                  </a:lnTo>
                  <a:lnTo>
                    <a:pt x="3364" y="653"/>
                  </a:lnTo>
                  <a:lnTo>
                    <a:pt x="3365" y="653"/>
                  </a:lnTo>
                  <a:lnTo>
                    <a:pt x="3365" y="653"/>
                  </a:lnTo>
                  <a:lnTo>
                    <a:pt x="3365" y="653"/>
                  </a:lnTo>
                  <a:lnTo>
                    <a:pt x="3365" y="653"/>
                  </a:lnTo>
                  <a:lnTo>
                    <a:pt x="3365" y="653"/>
                  </a:lnTo>
                  <a:lnTo>
                    <a:pt x="3365" y="653"/>
                  </a:lnTo>
                  <a:lnTo>
                    <a:pt x="3367" y="653"/>
                  </a:lnTo>
                  <a:lnTo>
                    <a:pt x="3367" y="653"/>
                  </a:lnTo>
                  <a:lnTo>
                    <a:pt x="3367" y="653"/>
                  </a:lnTo>
                  <a:lnTo>
                    <a:pt x="3369" y="653"/>
                  </a:lnTo>
                  <a:lnTo>
                    <a:pt x="3369" y="651"/>
                  </a:lnTo>
                  <a:lnTo>
                    <a:pt x="3369" y="651"/>
                  </a:lnTo>
                  <a:lnTo>
                    <a:pt x="3369" y="651"/>
                  </a:lnTo>
                  <a:lnTo>
                    <a:pt x="3369" y="653"/>
                  </a:lnTo>
                  <a:lnTo>
                    <a:pt x="3371" y="653"/>
                  </a:lnTo>
                  <a:lnTo>
                    <a:pt x="3371" y="653"/>
                  </a:lnTo>
                  <a:lnTo>
                    <a:pt x="3371" y="653"/>
                  </a:lnTo>
                  <a:lnTo>
                    <a:pt x="3371" y="653"/>
                  </a:lnTo>
                  <a:lnTo>
                    <a:pt x="3371" y="653"/>
                  </a:lnTo>
                  <a:lnTo>
                    <a:pt x="3371" y="653"/>
                  </a:lnTo>
                  <a:lnTo>
                    <a:pt x="3371" y="654"/>
                  </a:lnTo>
                  <a:lnTo>
                    <a:pt x="3369" y="654"/>
                  </a:lnTo>
                  <a:lnTo>
                    <a:pt x="3369" y="654"/>
                  </a:lnTo>
                  <a:lnTo>
                    <a:pt x="3369" y="654"/>
                  </a:lnTo>
                  <a:lnTo>
                    <a:pt x="3369" y="654"/>
                  </a:lnTo>
                  <a:lnTo>
                    <a:pt x="3369" y="656"/>
                  </a:lnTo>
                  <a:lnTo>
                    <a:pt x="3369" y="654"/>
                  </a:lnTo>
                  <a:lnTo>
                    <a:pt x="3371" y="654"/>
                  </a:lnTo>
                  <a:lnTo>
                    <a:pt x="3371" y="654"/>
                  </a:lnTo>
                  <a:lnTo>
                    <a:pt x="3371" y="654"/>
                  </a:lnTo>
                  <a:lnTo>
                    <a:pt x="3371" y="654"/>
                  </a:lnTo>
                  <a:lnTo>
                    <a:pt x="3373" y="654"/>
                  </a:lnTo>
                  <a:lnTo>
                    <a:pt x="3373" y="654"/>
                  </a:lnTo>
                  <a:lnTo>
                    <a:pt x="3373" y="654"/>
                  </a:lnTo>
                  <a:lnTo>
                    <a:pt x="3373" y="654"/>
                  </a:lnTo>
                  <a:lnTo>
                    <a:pt x="3375" y="654"/>
                  </a:lnTo>
                  <a:lnTo>
                    <a:pt x="3375" y="654"/>
                  </a:lnTo>
                  <a:lnTo>
                    <a:pt x="3375" y="656"/>
                  </a:lnTo>
                  <a:lnTo>
                    <a:pt x="3375" y="656"/>
                  </a:lnTo>
                  <a:lnTo>
                    <a:pt x="3375" y="656"/>
                  </a:lnTo>
                  <a:lnTo>
                    <a:pt x="3375" y="656"/>
                  </a:lnTo>
                  <a:lnTo>
                    <a:pt x="3373" y="656"/>
                  </a:lnTo>
                  <a:lnTo>
                    <a:pt x="3373" y="658"/>
                  </a:lnTo>
                  <a:lnTo>
                    <a:pt x="3373" y="658"/>
                  </a:lnTo>
                  <a:lnTo>
                    <a:pt x="3373" y="658"/>
                  </a:lnTo>
                  <a:lnTo>
                    <a:pt x="3373" y="658"/>
                  </a:lnTo>
                  <a:lnTo>
                    <a:pt x="3375" y="658"/>
                  </a:lnTo>
                  <a:lnTo>
                    <a:pt x="3375" y="658"/>
                  </a:lnTo>
                  <a:lnTo>
                    <a:pt x="3375" y="658"/>
                  </a:lnTo>
                  <a:lnTo>
                    <a:pt x="3375" y="658"/>
                  </a:lnTo>
                  <a:lnTo>
                    <a:pt x="3375" y="660"/>
                  </a:lnTo>
                  <a:lnTo>
                    <a:pt x="3376" y="660"/>
                  </a:lnTo>
                  <a:lnTo>
                    <a:pt x="3376" y="660"/>
                  </a:lnTo>
                  <a:lnTo>
                    <a:pt x="3376" y="660"/>
                  </a:lnTo>
                  <a:lnTo>
                    <a:pt x="3376" y="660"/>
                  </a:lnTo>
                  <a:lnTo>
                    <a:pt x="3376" y="662"/>
                  </a:lnTo>
                  <a:lnTo>
                    <a:pt x="3376" y="662"/>
                  </a:lnTo>
                  <a:lnTo>
                    <a:pt x="3378" y="662"/>
                  </a:lnTo>
                  <a:lnTo>
                    <a:pt x="3378" y="662"/>
                  </a:lnTo>
                  <a:lnTo>
                    <a:pt x="3378" y="664"/>
                  </a:lnTo>
                  <a:lnTo>
                    <a:pt x="3378" y="664"/>
                  </a:lnTo>
                  <a:lnTo>
                    <a:pt x="3378" y="664"/>
                  </a:lnTo>
                  <a:lnTo>
                    <a:pt x="3378" y="664"/>
                  </a:lnTo>
                  <a:lnTo>
                    <a:pt x="3380" y="664"/>
                  </a:lnTo>
                  <a:lnTo>
                    <a:pt x="3378" y="664"/>
                  </a:lnTo>
                  <a:lnTo>
                    <a:pt x="3378" y="665"/>
                  </a:lnTo>
                  <a:lnTo>
                    <a:pt x="3378" y="665"/>
                  </a:lnTo>
                  <a:lnTo>
                    <a:pt x="3380" y="665"/>
                  </a:lnTo>
                  <a:lnTo>
                    <a:pt x="3380" y="665"/>
                  </a:lnTo>
                  <a:lnTo>
                    <a:pt x="3380" y="664"/>
                  </a:lnTo>
                  <a:lnTo>
                    <a:pt x="3382" y="664"/>
                  </a:lnTo>
                  <a:lnTo>
                    <a:pt x="3382" y="664"/>
                  </a:lnTo>
                  <a:lnTo>
                    <a:pt x="3382" y="664"/>
                  </a:lnTo>
                  <a:lnTo>
                    <a:pt x="3382" y="665"/>
                  </a:lnTo>
                  <a:lnTo>
                    <a:pt x="3382" y="665"/>
                  </a:lnTo>
                  <a:lnTo>
                    <a:pt x="3382" y="665"/>
                  </a:lnTo>
                  <a:lnTo>
                    <a:pt x="3382" y="665"/>
                  </a:lnTo>
                  <a:lnTo>
                    <a:pt x="3382" y="665"/>
                  </a:lnTo>
                  <a:lnTo>
                    <a:pt x="3382" y="667"/>
                  </a:lnTo>
                  <a:lnTo>
                    <a:pt x="3382" y="667"/>
                  </a:lnTo>
                  <a:lnTo>
                    <a:pt x="3382" y="667"/>
                  </a:lnTo>
                  <a:lnTo>
                    <a:pt x="3382" y="667"/>
                  </a:lnTo>
                  <a:lnTo>
                    <a:pt x="3380" y="667"/>
                  </a:lnTo>
                  <a:lnTo>
                    <a:pt x="3380" y="667"/>
                  </a:lnTo>
                  <a:lnTo>
                    <a:pt x="3382" y="667"/>
                  </a:lnTo>
                  <a:lnTo>
                    <a:pt x="3382" y="669"/>
                  </a:lnTo>
                  <a:lnTo>
                    <a:pt x="3382" y="669"/>
                  </a:lnTo>
                  <a:lnTo>
                    <a:pt x="3382" y="669"/>
                  </a:lnTo>
                  <a:lnTo>
                    <a:pt x="3384" y="669"/>
                  </a:lnTo>
                  <a:lnTo>
                    <a:pt x="3384" y="669"/>
                  </a:lnTo>
                  <a:lnTo>
                    <a:pt x="3384" y="669"/>
                  </a:lnTo>
                  <a:lnTo>
                    <a:pt x="3386" y="669"/>
                  </a:lnTo>
                  <a:lnTo>
                    <a:pt x="3386" y="669"/>
                  </a:lnTo>
                  <a:lnTo>
                    <a:pt x="3384" y="671"/>
                  </a:lnTo>
                  <a:lnTo>
                    <a:pt x="3384" y="671"/>
                  </a:lnTo>
                  <a:lnTo>
                    <a:pt x="3384" y="671"/>
                  </a:lnTo>
                  <a:lnTo>
                    <a:pt x="3386" y="671"/>
                  </a:lnTo>
                  <a:lnTo>
                    <a:pt x="3386" y="671"/>
                  </a:lnTo>
                  <a:lnTo>
                    <a:pt x="3386" y="671"/>
                  </a:lnTo>
                  <a:lnTo>
                    <a:pt x="3387" y="671"/>
                  </a:lnTo>
                  <a:lnTo>
                    <a:pt x="3387" y="671"/>
                  </a:lnTo>
                  <a:lnTo>
                    <a:pt x="3387" y="671"/>
                  </a:lnTo>
                  <a:lnTo>
                    <a:pt x="3386" y="671"/>
                  </a:lnTo>
                  <a:lnTo>
                    <a:pt x="3387" y="671"/>
                  </a:lnTo>
                  <a:lnTo>
                    <a:pt x="3387" y="671"/>
                  </a:lnTo>
                  <a:lnTo>
                    <a:pt x="3389" y="671"/>
                  </a:lnTo>
                  <a:lnTo>
                    <a:pt x="3389" y="673"/>
                  </a:lnTo>
                  <a:lnTo>
                    <a:pt x="3389" y="673"/>
                  </a:lnTo>
                  <a:lnTo>
                    <a:pt x="3387" y="673"/>
                  </a:lnTo>
                  <a:lnTo>
                    <a:pt x="3387" y="673"/>
                  </a:lnTo>
                  <a:lnTo>
                    <a:pt x="3387" y="673"/>
                  </a:lnTo>
                  <a:lnTo>
                    <a:pt x="3387" y="675"/>
                  </a:lnTo>
                  <a:lnTo>
                    <a:pt x="3387" y="675"/>
                  </a:lnTo>
                  <a:lnTo>
                    <a:pt x="3387" y="675"/>
                  </a:lnTo>
                  <a:lnTo>
                    <a:pt x="3387" y="675"/>
                  </a:lnTo>
                  <a:lnTo>
                    <a:pt x="3387" y="675"/>
                  </a:lnTo>
                  <a:lnTo>
                    <a:pt x="3389" y="675"/>
                  </a:lnTo>
                  <a:lnTo>
                    <a:pt x="3389" y="676"/>
                  </a:lnTo>
                  <a:lnTo>
                    <a:pt x="3389" y="676"/>
                  </a:lnTo>
                  <a:lnTo>
                    <a:pt x="3389" y="676"/>
                  </a:lnTo>
                  <a:lnTo>
                    <a:pt x="3389" y="676"/>
                  </a:lnTo>
                  <a:lnTo>
                    <a:pt x="3389" y="678"/>
                  </a:lnTo>
                  <a:lnTo>
                    <a:pt x="3389" y="678"/>
                  </a:lnTo>
                  <a:lnTo>
                    <a:pt x="3389" y="678"/>
                  </a:lnTo>
                  <a:lnTo>
                    <a:pt x="3389" y="678"/>
                  </a:lnTo>
                  <a:lnTo>
                    <a:pt x="3389" y="680"/>
                  </a:lnTo>
                  <a:lnTo>
                    <a:pt x="3391" y="680"/>
                  </a:lnTo>
                  <a:lnTo>
                    <a:pt x="3391" y="680"/>
                  </a:lnTo>
                  <a:lnTo>
                    <a:pt x="3391" y="680"/>
                  </a:lnTo>
                  <a:lnTo>
                    <a:pt x="3391" y="682"/>
                  </a:lnTo>
                  <a:lnTo>
                    <a:pt x="3391" y="682"/>
                  </a:lnTo>
                  <a:lnTo>
                    <a:pt x="3391" y="682"/>
                  </a:lnTo>
                  <a:lnTo>
                    <a:pt x="3391" y="682"/>
                  </a:lnTo>
                  <a:lnTo>
                    <a:pt x="3391" y="682"/>
                  </a:lnTo>
                  <a:lnTo>
                    <a:pt x="3391" y="682"/>
                  </a:lnTo>
                  <a:lnTo>
                    <a:pt x="3391" y="682"/>
                  </a:lnTo>
                  <a:lnTo>
                    <a:pt x="3391" y="682"/>
                  </a:lnTo>
                  <a:lnTo>
                    <a:pt x="3391" y="684"/>
                  </a:lnTo>
                  <a:lnTo>
                    <a:pt x="3391" y="684"/>
                  </a:lnTo>
                  <a:lnTo>
                    <a:pt x="3393" y="684"/>
                  </a:lnTo>
                  <a:lnTo>
                    <a:pt x="3393" y="686"/>
                  </a:lnTo>
                  <a:lnTo>
                    <a:pt x="3393" y="686"/>
                  </a:lnTo>
                  <a:lnTo>
                    <a:pt x="3393" y="686"/>
                  </a:lnTo>
                  <a:lnTo>
                    <a:pt x="3393" y="686"/>
                  </a:lnTo>
                  <a:lnTo>
                    <a:pt x="3393" y="686"/>
                  </a:lnTo>
                  <a:lnTo>
                    <a:pt x="3393" y="687"/>
                  </a:lnTo>
                  <a:lnTo>
                    <a:pt x="3395" y="687"/>
                  </a:lnTo>
                  <a:lnTo>
                    <a:pt x="3395" y="687"/>
                  </a:lnTo>
                  <a:lnTo>
                    <a:pt x="3395" y="687"/>
                  </a:lnTo>
                  <a:lnTo>
                    <a:pt x="3395" y="689"/>
                  </a:lnTo>
                  <a:lnTo>
                    <a:pt x="3395" y="689"/>
                  </a:lnTo>
                  <a:lnTo>
                    <a:pt x="3395" y="689"/>
                  </a:lnTo>
                  <a:lnTo>
                    <a:pt x="3395" y="689"/>
                  </a:lnTo>
                  <a:lnTo>
                    <a:pt x="3395" y="689"/>
                  </a:lnTo>
                  <a:lnTo>
                    <a:pt x="3395" y="689"/>
                  </a:lnTo>
                  <a:lnTo>
                    <a:pt x="3395" y="691"/>
                  </a:lnTo>
                  <a:lnTo>
                    <a:pt x="3395" y="691"/>
                  </a:lnTo>
                  <a:lnTo>
                    <a:pt x="3395" y="691"/>
                  </a:lnTo>
                  <a:lnTo>
                    <a:pt x="3395" y="691"/>
                  </a:lnTo>
                  <a:lnTo>
                    <a:pt x="3397" y="691"/>
                  </a:lnTo>
                  <a:lnTo>
                    <a:pt x="3397" y="691"/>
                  </a:lnTo>
                  <a:lnTo>
                    <a:pt x="3397" y="691"/>
                  </a:lnTo>
                  <a:lnTo>
                    <a:pt x="3397" y="693"/>
                  </a:lnTo>
                  <a:lnTo>
                    <a:pt x="3397" y="693"/>
                  </a:lnTo>
                  <a:lnTo>
                    <a:pt x="3397" y="693"/>
                  </a:lnTo>
                  <a:lnTo>
                    <a:pt x="3398" y="693"/>
                  </a:lnTo>
                  <a:lnTo>
                    <a:pt x="3398" y="693"/>
                  </a:lnTo>
                  <a:lnTo>
                    <a:pt x="3398" y="693"/>
                  </a:lnTo>
                  <a:lnTo>
                    <a:pt x="3398" y="693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7"/>
                  </a:lnTo>
                  <a:lnTo>
                    <a:pt x="3400" y="697"/>
                  </a:lnTo>
                  <a:lnTo>
                    <a:pt x="3400" y="697"/>
                  </a:lnTo>
                  <a:lnTo>
                    <a:pt x="3400" y="698"/>
                  </a:lnTo>
                  <a:lnTo>
                    <a:pt x="3400" y="698"/>
                  </a:lnTo>
                  <a:lnTo>
                    <a:pt x="3398" y="698"/>
                  </a:lnTo>
                  <a:lnTo>
                    <a:pt x="3400" y="698"/>
                  </a:lnTo>
                  <a:lnTo>
                    <a:pt x="3400" y="698"/>
                  </a:lnTo>
                  <a:lnTo>
                    <a:pt x="3400" y="700"/>
                  </a:lnTo>
                  <a:lnTo>
                    <a:pt x="3400" y="700"/>
                  </a:lnTo>
                  <a:lnTo>
                    <a:pt x="3400" y="700"/>
                  </a:lnTo>
                  <a:lnTo>
                    <a:pt x="3400" y="700"/>
                  </a:lnTo>
                  <a:lnTo>
                    <a:pt x="3400" y="700"/>
                  </a:lnTo>
                  <a:lnTo>
                    <a:pt x="3400" y="702"/>
                  </a:lnTo>
                  <a:lnTo>
                    <a:pt x="3402" y="702"/>
                  </a:lnTo>
                  <a:lnTo>
                    <a:pt x="3402" y="702"/>
                  </a:lnTo>
                  <a:lnTo>
                    <a:pt x="3402" y="702"/>
                  </a:lnTo>
                  <a:lnTo>
                    <a:pt x="3402" y="704"/>
                  </a:lnTo>
                  <a:lnTo>
                    <a:pt x="3404" y="706"/>
                  </a:lnTo>
                  <a:lnTo>
                    <a:pt x="3404" y="706"/>
                  </a:lnTo>
                  <a:lnTo>
                    <a:pt x="3404" y="706"/>
                  </a:lnTo>
                  <a:lnTo>
                    <a:pt x="3404" y="706"/>
                  </a:lnTo>
                  <a:lnTo>
                    <a:pt x="3406" y="706"/>
                  </a:lnTo>
                  <a:lnTo>
                    <a:pt x="3406" y="708"/>
                  </a:lnTo>
                  <a:lnTo>
                    <a:pt x="3406" y="708"/>
                  </a:lnTo>
                  <a:lnTo>
                    <a:pt x="3406" y="708"/>
                  </a:lnTo>
                  <a:lnTo>
                    <a:pt x="3406" y="708"/>
                  </a:lnTo>
                  <a:lnTo>
                    <a:pt x="3406" y="708"/>
                  </a:lnTo>
                  <a:lnTo>
                    <a:pt x="3406" y="708"/>
                  </a:lnTo>
                  <a:lnTo>
                    <a:pt x="3406" y="709"/>
                  </a:lnTo>
                  <a:lnTo>
                    <a:pt x="3406" y="709"/>
                  </a:lnTo>
                  <a:lnTo>
                    <a:pt x="3406" y="709"/>
                  </a:lnTo>
                  <a:lnTo>
                    <a:pt x="3406" y="709"/>
                  </a:lnTo>
                  <a:lnTo>
                    <a:pt x="3406" y="709"/>
                  </a:lnTo>
                  <a:lnTo>
                    <a:pt x="3406" y="711"/>
                  </a:lnTo>
                  <a:lnTo>
                    <a:pt x="3408" y="711"/>
                  </a:lnTo>
                  <a:lnTo>
                    <a:pt x="3408" y="711"/>
                  </a:lnTo>
                  <a:lnTo>
                    <a:pt x="3408" y="711"/>
                  </a:lnTo>
                  <a:lnTo>
                    <a:pt x="3408" y="711"/>
                  </a:lnTo>
                  <a:lnTo>
                    <a:pt x="3408" y="711"/>
                  </a:lnTo>
                  <a:lnTo>
                    <a:pt x="3408" y="711"/>
                  </a:lnTo>
                  <a:lnTo>
                    <a:pt x="3408" y="711"/>
                  </a:lnTo>
                  <a:lnTo>
                    <a:pt x="3408" y="713"/>
                  </a:lnTo>
                  <a:lnTo>
                    <a:pt x="3409" y="713"/>
                  </a:lnTo>
                  <a:lnTo>
                    <a:pt x="3409" y="713"/>
                  </a:lnTo>
                  <a:lnTo>
                    <a:pt x="3409" y="713"/>
                  </a:lnTo>
                  <a:lnTo>
                    <a:pt x="3409" y="715"/>
                  </a:lnTo>
                  <a:lnTo>
                    <a:pt x="3409" y="715"/>
                  </a:lnTo>
                  <a:lnTo>
                    <a:pt x="3409" y="715"/>
                  </a:lnTo>
                  <a:lnTo>
                    <a:pt x="3409" y="715"/>
                  </a:lnTo>
                  <a:lnTo>
                    <a:pt x="3409" y="715"/>
                  </a:lnTo>
                  <a:lnTo>
                    <a:pt x="3409" y="715"/>
                  </a:lnTo>
                  <a:lnTo>
                    <a:pt x="3411" y="717"/>
                  </a:lnTo>
                  <a:lnTo>
                    <a:pt x="3411" y="717"/>
                  </a:lnTo>
                  <a:lnTo>
                    <a:pt x="3411" y="717"/>
                  </a:lnTo>
                  <a:lnTo>
                    <a:pt x="3411" y="717"/>
                  </a:lnTo>
                  <a:lnTo>
                    <a:pt x="3411" y="717"/>
                  </a:lnTo>
                  <a:lnTo>
                    <a:pt x="3411" y="717"/>
                  </a:lnTo>
                  <a:lnTo>
                    <a:pt x="3411" y="718"/>
                  </a:lnTo>
                  <a:lnTo>
                    <a:pt x="3413" y="718"/>
                  </a:lnTo>
                  <a:lnTo>
                    <a:pt x="3413" y="718"/>
                  </a:lnTo>
                  <a:lnTo>
                    <a:pt x="3413" y="718"/>
                  </a:lnTo>
                  <a:lnTo>
                    <a:pt x="3413" y="720"/>
                  </a:lnTo>
                  <a:lnTo>
                    <a:pt x="3413" y="720"/>
                  </a:lnTo>
                  <a:lnTo>
                    <a:pt x="3413" y="720"/>
                  </a:lnTo>
                  <a:lnTo>
                    <a:pt x="3415" y="720"/>
                  </a:lnTo>
                  <a:lnTo>
                    <a:pt x="3415" y="720"/>
                  </a:lnTo>
                  <a:lnTo>
                    <a:pt x="3415" y="722"/>
                  </a:lnTo>
                  <a:lnTo>
                    <a:pt x="3417" y="722"/>
                  </a:lnTo>
                  <a:lnTo>
                    <a:pt x="3417" y="722"/>
                  </a:lnTo>
                  <a:lnTo>
                    <a:pt x="3417" y="722"/>
                  </a:lnTo>
                  <a:lnTo>
                    <a:pt x="3417" y="722"/>
                  </a:lnTo>
                  <a:lnTo>
                    <a:pt x="3419" y="724"/>
                  </a:lnTo>
                  <a:lnTo>
                    <a:pt x="3419" y="724"/>
                  </a:lnTo>
                  <a:lnTo>
                    <a:pt x="3419" y="724"/>
                  </a:lnTo>
                  <a:lnTo>
                    <a:pt x="3419" y="726"/>
                  </a:lnTo>
                  <a:lnTo>
                    <a:pt x="3419" y="726"/>
                  </a:lnTo>
                  <a:lnTo>
                    <a:pt x="3420" y="726"/>
                  </a:lnTo>
                  <a:lnTo>
                    <a:pt x="3420" y="726"/>
                  </a:lnTo>
                  <a:lnTo>
                    <a:pt x="3420" y="726"/>
                  </a:lnTo>
                  <a:lnTo>
                    <a:pt x="3420" y="726"/>
                  </a:lnTo>
                  <a:lnTo>
                    <a:pt x="3420" y="726"/>
                  </a:lnTo>
                  <a:lnTo>
                    <a:pt x="3422" y="726"/>
                  </a:lnTo>
                  <a:lnTo>
                    <a:pt x="3422" y="726"/>
                  </a:lnTo>
                  <a:lnTo>
                    <a:pt x="3422" y="728"/>
                  </a:lnTo>
                  <a:lnTo>
                    <a:pt x="3422" y="728"/>
                  </a:lnTo>
                  <a:lnTo>
                    <a:pt x="3422" y="728"/>
                  </a:lnTo>
                  <a:lnTo>
                    <a:pt x="3422" y="728"/>
                  </a:lnTo>
                  <a:lnTo>
                    <a:pt x="3420" y="728"/>
                  </a:lnTo>
                  <a:lnTo>
                    <a:pt x="3420" y="728"/>
                  </a:lnTo>
                  <a:lnTo>
                    <a:pt x="3420" y="726"/>
                  </a:lnTo>
                  <a:lnTo>
                    <a:pt x="3420" y="726"/>
                  </a:lnTo>
                  <a:lnTo>
                    <a:pt x="3419" y="726"/>
                  </a:lnTo>
                  <a:lnTo>
                    <a:pt x="3419" y="728"/>
                  </a:lnTo>
                  <a:lnTo>
                    <a:pt x="3420" y="728"/>
                  </a:lnTo>
                  <a:lnTo>
                    <a:pt x="3420" y="728"/>
                  </a:lnTo>
                  <a:lnTo>
                    <a:pt x="3420" y="728"/>
                  </a:lnTo>
                  <a:lnTo>
                    <a:pt x="3419" y="728"/>
                  </a:lnTo>
                  <a:lnTo>
                    <a:pt x="3420" y="728"/>
                  </a:lnTo>
                  <a:lnTo>
                    <a:pt x="3420" y="729"/>
                  </a:lnTo>
                  <a:lnTo>
                    <a:pt x="3420" y="728"/>
                  </a:lnTo>
                  <a:lnTo>
                    <a:pt x="3422" y="728"/>
                  </a:lnTo>
                  <a:lnTo>
                    <a:pt x="3422" y="728"/>
                  </a:lnTo>
                  <a:lnTo>
                    <a:pt x="3422" y="728"/>
                  </a:lnTo>
                  <a:lnTo>
                    <a:pt x="3424" y="729"/>
                  </a:lnTo>
                  <a:lnTo>
                    <a:pt x="3424" y="729"/>
                  </a:lnTo>
                  <a:lnTo>
                    <a:pt x="3424" y="729"/>
                  </a:lnTo>
                  <a:lnTo>
                    <a:pt x="3424" y="729"/>
                  </a:lnTo>
                  <a:lnTo>
                    <a:pt x="3424" y="729"/>
                  </a:lnTo>
                  <a:lnTo>
                    <a:pt x="3426" y="729"/>
                  </a:lnTo>
                  <a:lnTo>
                    <a:pt x="3426" y="729"/>
                  </a:lnTo>
                  <a:lnTo>
                    <a:pt x="3426" y="729"/>
                  </a:lnTo>
                  <a:lnTo>
                    <a:pt x="3426" y="731"/>
                  </a:lnTo>
                  <a:lnTo>
                    <a:pt x="3428" y="731"/>
                  </a:lnTo>
                  <a:lnTo>
                    <a:pt x="3428" y="731"/>
                  </a:lnTo>
                  <a:lnTo>
                    <a:pt x="3428" y="731"/>
                  </a:lnTo>
                  <a:lnTo>
                    <a:pt x="3428" y="731"/>
                  </a:lnTo>
                  <a:lnTo>
                    <a:pt x="3428" y="731"/>
                  </a:lnTo>
                  <a:lnTo>
                    <a:pt x="3428" y="731"/>
                  </a:lnTo>
                  <a:lnTo>
                    <a:pt x="3428" y="731"/>
                  </a:lnTo>
                  <a:lnTo>
                    <a:pt x="3428" y="731"/>
                  </a:lnTo>
                  <a:lnTo>
                    <a:pt x="3428" y="733"/>
                  </a:lnTo>
                  <a:lnTo>
                    <a:pt x="3428" y="733"/>
                  </a:lnTo>
                  <a:lnTo>
                    <a:pt x="3428" y="733"/>
                  </a:lnTo>
                  <a:lnTo>
                    <a:pt x="3430" y="733"/>
                  </a:lnTo>
                  <a:lnTo>
                    <a:pt x="3430" y="733"/>
                  </a:lnTo>
                  <a:lnTo>
                    <a:pt x="3430" y="733"/>
                  </a:lnTo>
                  <a:lnTo>
                    <a:pt x="3430" y="731"/>
                  </a:lnTo>
                  <a:lnTo>
                    <a:pt x="3430" y="733"/>
                  </a:lnTo>
                  <a:lnTo>
                    <a:pt x="3430" y="733"/>
                  </a:lnTo>
                  <a:lnTo>
                    <a:pt x="3430" y="733"/>
                  </a:lnTo>
                  <a:lnTo>
                    <a:pt x="3431" y="733"/>
                  </a:lnTo>
                  <a:lnTo>
                    <a:pt x="3431" y="733"/>
                  </a:lnTo>
                  <a:lnTo>
                    <a:pt x="3431" y="735"/>
                  </a:lnTo>
                  <a:lnTo>
                    <a:pt x="3431" y="735"/>
                  </a:lnTo>
                  <a:lnTo>
                    <a:pt x="3431" y="735"/>
                  </a:lnTo>
                  <a:lnTo>
                    <a:pt x="3431" y="735"/>
                  </a:lnTo>
                  <a:lnTo>
                    <a:pt x="3433" y="735"/>
                  </a:lnTo>
                  <a:lnTo>
                    <a:pt x="3433" y="737"/>
                  </a:lnTo>
                  <a:lnTo>
                    <a:pt x="3435" y="737"/>
                  </a:lnTo>
                  <a:lnTo>
                    <a:pt x="3437" y="739"/>
                  </a:lnTo>
                  <a:lnTo>
                    <a:pt x="3439" y="739"/>
                  </a:lnTo>
                  <a:lnTo>
                    <a:pt x="3442" y="740"/>
                  </a:lnTo>
                  <a:lnTo>
                    <a:pt x="3442" y="740"/>
                  </a:lnTo>
                  <a:lnTo>
                    <a:pt x="3442" y="740"/>
                  </a:lnTo>
                  <a:lnTo>
                    <a:pt x="3444" y="740"/>
                  </a:lnTo>
                  <a:lnTo>
                    <a:pt x="3444" y="740"/>
                  </a:lnTo>
                  <a:lnTo>
                    <a:pt x="3446" y="740"/>
                  </a:lnTo>
                  <a:lnTo>
                    <a:pt x="3446" y="740"/>
                  </a:lnTo>
                  <a:lnTo>
                    <a:pt x="3446" y="740"/>
                  </a:lnTo>
                  <a:lnTo>
                    <a:pt x="3448" y="740"/>
                  </a:lnTo>
                  <a:lnTo>
                    <a:pt x="3448" y="740"/>
                  </a:lnTo>
                  <a:lnTo>
                    <a:pt x="3450" y="740"/>
                  </a:lnTo>
                  <a:lnTo>
                    <a:pt x="3450" y="740"/>
                  </a:lnTo>
                  <a:lnTo>
                    <a:pt x="3450" y="740"/>
                  </a:lnTo>
                  <a:lnTo>
                    <a:pt x="3450" y="740"/>
                  </a:lnTo>
                  <a:lnTo>
                    <a:pt x="3450" y="740"/>
                  </a:lnTo>
                  <a:lnTo>
                    <a:pt x="3452" y="740"/>
                  </a:lnTo>
                  <a:lnTo>
                    <a:pt x="3452" y="740"/>
                  </a:lnTo>
                  <a:lnTo>
                    <a:pt x="3452" y="740"/>
                  </a:lnTo>
                  <a:lnTo>
                    <a:pt x="3452" y="740"/>
                  </a:lnTo>
                  <a:lnTo>
                    <a:pt x="3453" y="740"/>
                  </a:lnTo>
                  <a:lnTo>
                    <a:pt x="3455" y="740"/>
                  </a:lnTo>
                  <a:lnTo>
                    <a:pt x="3455" y="740"/>
                  </a:lnTo>
                  <a:lnTo>
                    <a:pt x="3459" y="740"/>
                  </a:lnTo>
                  <a:lnTo>
                    <a:pt x="3459" y="740"/>
                  </a:lnTo>
                  <a:lnTo>
                    <a:pt x="3459" y="740"/>
                  </a:lnTo>
                  <a:lnTo>
                    <a:pt x="3461" y="740"/>
                  </a:lnTo>
                  <a:lnTo>
                    <a:pt x="3461" y="740"/>
                  </a:lnTo>
                  <a:lnTo>
                    <a:pt x="3463" y="740"/>
                  </a:lnTo>
                  <a:lnTo>
                    <a:pt x="3463" y="739"/>
                  </a:lnTo>
                  <a:lnTo>
                    <a:pt x="3464" y="739"/>
                  </a:lnTo>
                  <a:lnTo>
                    <a:pt x="3464" y="739"/>
                  </a:lnTo>
                  <a:lnTo>
                    <a:pt x="3466" y="739"/>
                  </a:lnTo>
                  <a:lnTo>
                    <a:pt x="3466" y="739"/>
                  </a:lnTo>
                  <a:lnTo>
                    <a:pt x="3468" y="739"/>
                  </a:lnTo>
                  <a:lnTo>
                    <a:pt x="3468" y="739"/>
                  </a:lnTo>
                  <a:lnTo>
                    <a:pt x="3468" y="739"/>
                  </a:lnTo>
                  <a:lnTo>
                    <a:pt x="3470" y="739"/>
                  </a:lnTo>
                  <a:lnTo>
                    <a:pt x="3470" y="739"/>
                  </a:lnTo>
                  <a:lnTo>
                    <a:pt x="3470" y="739"/>
                  </a:lnTo>
                  <a:lnTo>
                    <a:pt x="3472" y="737"/>
                  </a:lnTo>
                  <a:lnTo>
                    <a:pt x="3474" y="737"/>
                  </a:lnTo>
                  <a:lnTo>
                    <a:pt x="3475" y="737"/>
                  </a:lnTo>
                  <a:lnTo>
                    <a:pt x="3475" y="737"/>
                  </a:lnTo>
                  <a:lnTo>
                    <a:pt x="3475" y="735"/>
                  </a:lnTo>
                  <a:lnTo>
                    <a:pt x="3477" y="735"/>
                  </a:lnTo>
                  <a:lnTo>
                    <a:pt x="3477" y="733"/>
                  </a:lnTo>
                  <a:lnTo>
                    <a:pt x="3479" y="733"/>
                  </a:lnTo>
                  <a:lnTo>
                    <a:pt x="3481" y="731"/>
                  </a:lnTo>
                  <a:lnTo>
                    <a:pt x="3481" y="731"/>
                  </a:lnTo>
                  <a:lnTo>
                    <a:pt x="3483" y="731"/>
                  </a:lnTo>
                  <a:lnTo>
                    <a:pt x="3483" y="731"/>
                  </a:lnTo>
                  <a:lnTo>
                    <a:pt x="3483" y="731"/>
                  </a:lnTo>
                  <a:lnTo>
                    <a:pt x="3483" y="731"/>
                  </a:lnTo>
                  <a:lnTo>
                    <a:pt x="3483" y="731"/>
                  </a:lnTo>
                  <a:lnTo>
                    <a:pt x="3483" y="731"/>
                  </a:lnTo>
                  <a:lnTo>
                    <a:pt x="3485" y="729"/>
                  </a:lnTo>
                  <a:lnTo>
                    <a:pt x="3485" y="729"/>
                  </a:lnTo>
                  <a:lnTo>
                    <a:pt x="3486" y="729"/>
                  </a:lnTo>
                  <a:lnTo>
                    <a:pt x="3486" y="729"/>
                  </a:lnTo>
                  <a:lnTo>
                    <a:pt x="3486" y="731"/>
                  </a:lnTo>
                  <a:lnTo>
                    <a:pt x="3486" y="731"/>
                  </a:lnTo>
                  <a:lnTo>
                    <a:pt x="3488" y="731"/>
                  </a:lnTo>
                  <a:lnTo>
                    <a:pt x="3488" y="729"/>
                  </a:lnTo>
                  <a:lnTo>
                    <a:pt x="3488" y="729"/>
                  </a:lnTo>
                  <a:lnTo>
                    <a:pt x="3490" y="729"/>
                  </a:lnTo>
                  <a:lnTo>
                    <a:pt x="3490" y="729"/>
                  </a:lnTo>
                  <a:lnTo>
                    <a:pt x="3490" y="729"/>
                  </a:lnTo>
                  <a:lnTo>
                    <a:pt x="3492" y="729"/>
                  </a:lnTo>
                  <a:lnTo>
                    <a:pt x="3492" y="728"/>
                  </a:lnTo>
                  <a:lnTo>
                    <a:pt x="3494" y="728"/>
                  </a:lnTo>
                  <a:lnTo>
                    <a:pt x="3494" y="728"/>
                  </a:lnTo>
                  <a:lnTo>
                    <a:pt x="3494" y="728"/>
                  </a:lnTo>
                  <a:lnTo>
                    <a:pt x="3496" y="728"/>
                  </a:lnTo>
                  <a:lnTo>
                    <a:pt x="3496" y="728"/>
                  </a:lnTo>
                  <a:lnTo>
                    <a:pt x="3496" y="728"/>
                  </a:lnTo>
                  <a:lnTo>
                    <a:pt x="3497" y="728"/>
                  </a:lnTo>
                  <a:lnTo>
                    <a:pt x="3497" y="728"/>
                  </a:lnTo>
                  <a:lnTo>
                    <a:pt x="3499" y="728"/>
                  </a:lnTo>
                  <a:lnTo>
                    <a:pt x="3499" y="728"/>
                  </a:lnTo>
                  <a:lnTo>
                    <a:pt x="3499" y="728"/>
                  </a:lnTo>
                  <a:lnTo>
                    <a:pt x="3501" y="726"/>
                  </a:lnTo>
                  <a:lnTo>
                    <a:pt x="3501" y="726"/>
                  </a:lnTo>
                  <a:lnTo>
                    <a:pt x="3503" y="726"/>
                  </a:lnTo>
                  <a:lnTo>
                    <a:pt x="3503" y="726"/>
                  </a:lnTo>
                  <a:lnTo>
                    <a:pt x="3503" y="726"/>
                  </a:lnTo>
                  <a:lnTo>
                    <a:pt x="3505" y="726"/>
                  </a:lnTo>
                  <a:lnTo>
                    <a:pt x="3505" y="726"/>
                  </a:lnTo>
                  <a:lnTo>
                    <a:pt x="3505" y="726"/>
                  </a:lnTo>
                  <a:lnTo>
                    <a:pt x="3505" y="726"/>
                  </a:lnTo>
                  <a:lnTo>
                    <a:pt x="3507" y="726"/>
                  </a:lnTo>
                  <a:lnTo>
                    <a:pt x="3507" y="726"/>
                  </a:lnTo>
                  <a:lnTo>
                    <a:pt x="3508" y="726"/>
                  </a:lnTo>
                  <a:lnTo>
                    <a:pt x="3508" y="724"/>
                  </a:lnTo>
                  <a:lnTo>
                    <a:pt x="3508" y="726"/>
                  </a:lnTo>
                  <a:lnTo>
                    <a:pt x="3508" y="726"/>
                  </a:lnTo>
                  <a:lnTo>
                    <a:pt x="3508" y="726"/>
                  </a:lnTo>
                  <a:lnTo>
                    <a:pt x="3510" y="726"/>
                  </a:lnTo>
                  <a:lnTo>
                    <a:pt x="3510" y="726"/>
                  </a:lnTo>
                  <a:lnTo>
                    <a:pt x="3510" y="724"/>
                  </a:lnTo>
                  <a:lnTo>
                    <a:pt x="3510" y="724"/>
                  </a:lnTo>
                  <a:lnTo>
                    <a:pt x="3510" y="724"/>
                  </a:lnTo>
                  <a:lnTo>
                    <a:pt x="3512" y="724"/>
                  </a:lnTo>
                  <a:lnTo>
                    <a:pt x="3512" y="724"/>
                  </a:lnTo>
                  <a:lnTo>
                    <a:pt x="3512" y="724"/>
                  </a:lnTo>
                  <a:lnTo>
                    <a:pt x="3514" y="724"/>
                  </a:lnTo>
                  <a:lnTo>
                    <a:pt x="3514" y="724"/>
                  </a:lnTo>
                  <a:lnTo>
                    <a:pt x="3514" y="726"/>
                  </a:lnTo>
                  <a:lnTo>
                    <a:pt x="3516" y="726"/>
                  </a:lnTo>
                  <a:lnTo>
                    <a:pt x="3516" y="726"/>
                  </a:lnTo>
                  <a:lnTo>
                    <a:pt x="3516" y="726"/>
                  </a:lnTo>
                  <a:lnTo>
                    <a:pt x="3516" y="726"/>
                  </a:lnTo>
                  <a:lnTo>
                    <a:pt x="3516" y="726"/>
                  </a:lnTo>
                  <a:lnTo>
                    <a:pt x="3516" y="726"/>
                  </a:lnTo>
                  <a:lnTo>
                    <a:pt x="3516" y="726"/>
                  </a:lnTo>
                  <a:lnTo>
                    <a:pt x="3516" y="726"/>
                  </a:lnTo>
                  <a:lnTo>
                    <a:pt x="3516" y="724"/>
                  </a:lnTo>
                  <a:lnTo>
                    <a:pt x="3516" y="724"/>
                  </a:lnTo>
                  <a:lnTo>
                    <a:pt x="3516" y="724"/>
                  </a:lnTo>
                  <a:lnTo>
                    <a:pt x="3516" y="724"/>
                  </a:lnTo>
                  <a:lnTo>
                    <a:pt x="3518" y="724"/>
                  </a:lnTo>
                  <a:lnTo>
                    <a:pt x="3518" y="724"/>
                  </a:lnTo>
                  <a:lnTo>
                    <a:pt x="3518" y="724"/>
                  </a:lnTo>
                  <a:lnTo>
                    <a:pt x="3518" y="724"/>
                  </a:lnTo>
                  <a:lnTo>
                    <a:pt x="3519" y="724"/>
                  </a:lnTo>
                  <a:lnTo>
                    <a:pt x="3519" y="724"/>
                  </a:lnTo>
                  <a:lnTo>
                    <a:pt x="3519" y="724"/>
                  </a:lnTo>
                  <a:lnTo>
                    <a:pt x="3519" y="726"/>
                  </a:lnTo>
                  <a:lnTo>
                    <a:pt x="3521" y="726"/>
                  </a:lnTo>
                  <a:lnTo>
                    <a:pt x="3521" y="726"/>
                  </a:lnTo>
                  <a:lnTo>
                    <a:pt x="3521" y="726"/>
                  </a:lnTo>
                  <a:lnTo>
                    <a:pt x="3521" y="728"/>
                  </a:lnTo>
                  <a:lnTo>
                    <a:pt x="3523" y="728"/>
                  </a:lnTo>
                  <a:lnTo>
                    <a:pt x="3523" y="728"/>
                  </a:lnTo>
                  <a:lnTo>
                    <a:pt x="3521" y="729"/>
                  </a:lnTo>
                  <a:lnTo>
                    <a:pt x="3521" y="729"/>
                  </a:lnTo>
                  <a:lnTo>
                    <a:pt x="3521" y="729"/>
                  </a:lnTo>
                  <a:lnTo>
                    <a:pt x="3521" y="731"/>
                  </a:lnTo>
                  <a:lnTo>
                    <a:pt x="3519" y="731"/>
                  </a:lnTo>
                  <a:lnTo>
                    <a:pt x="3519" y="733"/>
                  </a:lnTo>
                  <a:lnTo>
                    <a:pt x="3519" y="733"/>
                  </a:lnTo>
                  <a:lnTo>
                    <a:pt x="3519" y="733"/>
                  </a:lnTo>
                  <a:lnTo>
                    <a:pt x="3518" y="735"/>
                  </a:lnTo>
                  <a:lnTo>
                    <a:pt x="3518" y="735"/>
                  </a:lnTo>
                  <a:lnTo>
                    <a:pt x="3518" y="737"/>
                  </a:lnTo>
                  <a:lnTo>
                    <a:pt x="3518" y="737"/>
                  </a:lnTo>
                  <a:lnTo>
                    <a:pt x="3518" y="737"/>
                  </a:lnTo>
                  <a:lnTo>
                    <a:pt x="3518" y="737"/>
                  </a:lnTo>
                  <a:lnTo>
                    <a:pt x="3518" y="737"/>
                  </a:lnTo>
                  <a:lnTo>
                    <a:pt x="3516" y="737"/>
                  </a:lnTo>
                  <a:lnTo>
                    <a:pt x="3516" y="737"/>
                  </a:lnTo>
                  <a:lnTo>
                    <a:pt x="3516" y="739"/>
                  </a:lnTo>
                  <a:lnTo>
                    <a:pt x="3516" y="739"/>
                  </a:lnTo>
                  <a:lnTo>
                    <a:pt x="3516" y="739"/>
                  </a:lnTo>
                  <a:lnTo>
                    <a:pt x="3516" y="740"/>
                  </a:lnTo>
                  <a:lnTo>
                    <a:pt x="3516" y="740"/>
                  </a:lnTo>
                  <a:lnTo>
                    <a:pt x="3516" y="740"/>
                  </a:lnTo>
                  <a:lnTo>
                    <a:pt x="3516" y="742"/>
                  </a:lnTo>
                  <a:lnTo>
                    <a:pt x="3516" y="742"/>
                  </a:lnTo>
                  <a:lnTo>
                    <a:pt x="3516" y="742"/>
                  </a:lnTo>
                  <a:lnTo>
                    <a:pt x="3516" y="742"/>
                  </a:lnTo>
                  <a:lnTo>
                    <a:pt x="3516" y="742"/>
                  </a:lnTo>
                  <a:lnTo>
                    <a:pt x="3516" y="740"/>
                  </a:lnTo>
                  <a:lnTo>
                    <a:pt x="3518" y="740"/>
                  </a:lnTo>
                  <a:lnTo>
                    <a:pt x="3518" y="742"/>
                  </a:lnTo>
                  <a:lnTo>
                    <a:pt x="3518" y="742"/>
                  </a:lnTo>
                  <a:lnTo>
                    <a:pt x="3518" y="742"/>
                  </a:lnTo>
                  <a:lnTo>
                    <a:pt x="3518" y="742"/>
                  </a:lnTo>
                  <a:lnTo>
                    <a:pt x="3518" y="742"/>
                  </a:lnTo>
                  <a:lnTo>
                    <a:pt x="3518" y="744"/>
                  </a:lnTo>
                  <a:lnTo>
                    <a:pt x="3519" y="744"/>
                  </a:lnTo>
                  <a:lnTo>
                    <a:pt x="3519" y="744"/>
                  </a:lnTo>
                  <a:lnTo>
                    <a:pt x="3519" y="744"/>
                  </a:lnTo>
                  <a:lnTo>
                    <a:pt x="3519" y="744"/>
                  </a:lnTo>
                  <a:lnTo>
                    <a:pt x="3521" y="744"/>
                  </a:lnTo>
                  <a:lnTo>
                    <a:pt x="3521" y="744"/>
                  </a:lnTo>
                  <a:lnTo>
                    <a:pt x="3521" y="744"/>
                  </a:lnTo>
                  <a:lnTo>
                    <a:pt x="3519" y="744"/>
                  </a:lnTo>
                  <a:lnTo>
                    <a:pt x="3519" y="746"/>
                  </a:lnTo>
                  <a:lnTo>
                    <a:pt x="3519" y="746"/>
                  </a:lnTo>
                  <a:lnTo>
                    <a:pt x="3519" y="748"/>
                  </a:lnTo>
                  <a:lnTo>
                    <a:pt x="3519" y="750"/>
                  </a:lnTo>
                  <a:lnTo>
                    <a:pt x="3519" y="750"/>
                  </a:lnTo>
                  <a:lnTo>
                    <a:pt x="3518" y="750"/>
                  </a:lnTo>
                  <a:lnTo>
                    <a:pt x="3518" y="751"/>
                  </a:lnTo>
                  <a:lnTo>
                    <a:pt x="3518" y="751"/>
                  </a:lnTo>
                  <a:lnTo>
                    <a:pt x="3518" y="751"/>
                  </a:lnTo>
                  <a:lnTo>
                    <a:pt x="3516" y="753"/>
                  </a:lnTo>
                  <a:lnTo>
                    <a:pt x="3516" y="753"/>
                  </a:lnTo>
                  <a:lnTo>
                    <a:pt x="3516" y="753"/>
                  </a:lnTo>
                  <a:lnTo>
                    <a:pt x="3516" y="753"/>
                  </a:lnTo>
                  <a:lnTo>
                    <a:pt x="3514" y="753"/>
                  </a:lnTo>
                  <a:lnTo>
                    <a:pt x="3516" y="753"/>
                  </a:lnTo>
                  <a:lnTo>
                    <a:pt x="3514" y="753"/>
                  </a:lnTo>
                  <a:lnTo>
                    <a:pt x="3514" y="755"/>
                  </a:lnTo>
                  <a:lnTo>
                    <a:pt x="3514" y="755"/>
                  </a:lnTo>
                  <a:lnTo>
                    <a:pt x="3514" y="757"/>
                  </a:lnTo>
                  <a:lnTo>
                    <a:pt x="3514" y="757"/>
                  </a:lnTo>
                  <a:lnTo>
                    <a:pt x="3514" y="757"/>
                  </a:lnTo>
                  <a:lnTo>
                    <a:pt x="3516" y="757"/>
                  </a:lnTo>
                  <a:lnTo>
                    <a:pt x="3516" y="759"/>
                  </a:lnTo>
                  <a:lnTo>
                    <a:pt x="3516" y="759"/>
                  </a:lnTo>
                  <a:lnTo>
                    <a:pt x="3518" y="761"/>
                  </a:lnTo>
                  <a:lnTo>
                    <a:pt x="3516" y="761"/>
                  </a:lnTo>
                  <a:lnTo>
                    <a:pt x="3516" y="761"/>
                  </a:lnTo>
                  <a:lnTo>
                    <a:pt x="3516" y="762"/>
                  </a:lnTo>
                  <a:lnTo>
                    <a:pt x="3516" y="762"/>
                  </a:lnTo>
                  <a:lnTo>
                    <a:pt x="3516" y="762"/>
                  </a:lnTo>
                  <a:lnTo>
                    <a:pt x="3516" y="762"/>
                  </a:lnTo>
                  <a:lnTo>
                    <a:pt x="3514" y="764"/>
                  </a:lnTo>
                  <a:lnTo>
                    <a:pt x="3514" y="764"/>
                  </a:lnTo>
                  <a:lnTo>
                    <a:pt x="3514" y="764"/>
                  </a:lnTo>
                  <a:lnTo>
                    <a:pt x="3514" y="766"/>
                  </a:lnTo>
                  <a:lnTo>
                    <a:pt x="3514" y="766"/>
                  </a:lnTo>
                  <a:lnTo>
                    <a:pt x="3514" y="768"/>
                  </a:lnTo>
                  <a:lnTo>
                    <a:pt x="3516" y="768"/>
                  </a:lnTo>
                  <a:lnTo>
                    <a:pt x="3516" y="768"/>
                  </a:lnTo>
                  <a:lnTo>
                    <a:pt x="3516" y="768"/>
                  </a:lnTo>
                  <a:lnTo>
                    <a:pt x="3514" y="768"/>
                  </a:lnTo>
                  <a:lnTo>
                    <a:pt x="3514" y="768"/>
                  </a:lnTo>
                  <a:lnTo>
                    <a:pt x="3514" y="768"/>
                  </a:lnTo>
                  <a:lnTo>
                    <a:pt x="3512" y="768"/>
                  </a:lnTo>
                  <a:lnTo>
                    <a:pt x="3512" y="768"/>
                  </a:lnTo>
                  <a:lnTo>
                    <a:pt x="3514" y="770"/>
                  </a:lnTo>
                  <a:lnTo>
                    <a:pt x="3514" y="770"/>
                  </a:lnTo>
                  <a:lnTo>
                    <a:pt x="3514" y="770"/>
                  </a:lnTo>
                  <a:lnTo>
                    <a:pt x="3514" y="770"/>
                  </a:lnTo>
                  <a:lnTo>
                    <a:pt x="3514" y="770"/>
                  </a:lnTo>
                  <a:lnTo>
                    <a:pt x="3516" y="770"/>
                  </a:lnTo>
                  <a:lnTo>
                    <a:pt x="3516" y="770"/>
                  </a:lnTo>
                  <a:lnTo>
                    <a:pt x="3516" y="770"/>
                  </a:lnTo>
                  <a:lnTo>
                    <a:pt x="3516" y="772"/>
                  </a:lnTo>
                  <a:lnTo>
                    <a:pt x="3516" y="770"/>
                  </a:lnTo>
                  <a:lnTo>
                    <a:pt x="3516" y="770"/>
                  </a:lnTo>
                  <a:lnTo>
                    <a:pt x="3518" y="772"/>
                  </a:lnTo>
                  <a:lnTo>
                    <a:pt x="3518" y="772"/>
                  </a:lnTo>
                  <a:lnTo>
                    <a:pt x="3518" y="772"/>
                  </a:lnTo>
                  <a:lnTo>
                    <a:pt x="3518" y="772"/>
                  </a:lnTo>
                  <a:lnTo>
                    <a:pt x="3519" y="772"/>
                  </a:lnTo>
                  <a:lnTo>
                    <a:pt x="3519" y="772"/>
                  </a:lnTo>
                  <a:lnTo>
                    <a:pt x="3519" y="773"/>
                  </a:lnTo>
                  <a:lnTo>
                    <a:pt x="3519" y="773"/>
                  </a:lnTo>
                  <a:lnTo>
                    <a:pt x="3519" y="772"/>
                  </a:lnTo>
                  <a:lnTo>
                    <a:pt x="3521" y="772"/>
                  </a:lnTo>
                  <a:lnTo>
                    <a:pt x="3521" y="772"/>
                  </a:lnTo>
                  <a:lnTo>
                    <a:pt x="3521" y="773"/>
                  </a:lnTo>
                  <a:lnTo>
                    <a:pt x="3521" y="773"/>
                  </a:lnTo>
                  <a:lnTo>
                    <a:pt x="3521" y="773"/>
                  </a:lnTo>
                  <a:lnTo>
                    <a:pt x="3521" y="775"/>
                  </a:lnTo>
                  <a:lnTo>
                    <a:pt x="3521" y="775"/>
                  </a:lnTo>
                  <a:lnTo>
                    <a:pt x="3521" y="775"/>
                  </a:lnTo>
                  <a:lnTo>
                    <a:pt x="3523" y="777"/>
                  </a:lnTo>
                  <a:lnTo>
                    <a:pt x="3523" y="777"/>
                  </a:lnTo>
                  <a:lnTo>
                    <a:pt x="3523" y="777"/>
                  </a:lnTo>
                  <a:lnTo>
                    <a:pt x="3523" y="777"/>
                  </a:lnTo>
                  <a:lnTo>
                    <a:pt x="3525" y="777"/>
                  </a:lnTo>
                  <a:lnTo>
                    <a:pt x="3525" y="777"/>
                  </a:lnTo>
                  <a:lnTo>
                    <a:pt x="3525" y="777"/>
                  </a:lnTo>
                  <a:lnTo>
                    <a:pt x="3525" y="777"/>
                  </a:lnTo>
                  <a:lnTo>
                    <a:pt x="3527" y="777"/>
                  </a:lnTo>
                  <a:lnTo>
                    <a:pt x="3527" y="777"/>
                  </a:lnTo>
                  <a:lnTo>
                    <a:pt x="3527" y="779"/>
                  </a:lnTo>
                  <a:lnTo>
                    <a:pt x="3529" y="779"/>
                  </a:lnTo>
                  <a:lnTo>
                    <a:pt x="3529" y="779"/>
                  </a:lnTo>
                  <a:lnTo>
                    <a:pt x="3529" y="779"/>
                  </a:lnTo>
                  <a:lnTo>
                    <a:pt x="3529" y="779"/>
                  </a:lnTo>
                  <a:lnTo>
                    <a:pt x="3530" y="779"/>
                  </a:lnTo>
                  <a:lnTo>
                    <a:pt x="3530" y="779"/>
                  </a:lnTo>
                  <a:lnTo>
                    <a:pt x="3532" y="779"/>
                  </a:lnTo>
                  <a:lnTo>
                    <a:pt x="3534" y="781"/>
                  </a:lnTo>
                  <a:lnTo>
                    <a:pt x="3536" y="781"/>
                  </a:lnTo>
                  <a:lnTo>
                    <a:pt x="3536" y="781"/>
                  </a:lnTo>
                  <a:lnTo>
                    <a:pt x="3536" y="781"/>
                  </a:lnTo>
                  <a:lnTo>
                    <a:pt x="3538" y="781"/>
                  </a:lnTo>
                  <a:lnTo>
                    <a:pt x="3538" y="781"/>
                  </a:lnTo>
                  <a:lnTo>
                    <a:pt x="3538" y="781"/>
                  </a:lnTo>
                  <a:lnTo>
                    <a:pt x="3538" y="781"/>
                  </a:lnTo>
                  <a:lnTo>
                    <a:pt x="3540" y="783"/>
                  </a:lnTo>
                  <a:lnTo>
                    <a:pt x="3540" y="783"/>
                  </a:lnTo>
                  <a:lnTo>
                    <a:pt x="3540" y="783"/>
                  </a:lnTo>
                  <a:lnTo>
                    <a:pt x="3540" y="783"/>
                  </a:lnTo>
                  <a:lnTo>
                    <a:pt x="3540" y="783"/>
                  </a:lnTo>
                  <a:lnTo>
                    <a:pt x="3541" y="784"/>
                  </a:lnTo>
                  <a:lnTo>
                    <a:pt x="3541" y="784"/>
                  </a:lnTo>
                  <a:lnTo>
                    <a:pt x="3543" y="784"/>
                  </a:lnTo>
                  <a:lnTo>
                    <a:pt x="3543" y="786"/>
                  </a:lnTo>
                  <a:lnTo>
                    <a:pt x="3545" y="786"/>
                  </a:lnTo>
                  <a:lnTo>
                    <a:pt x="3545" y="786"/>
                  </a:lnTo>
                  <a:lnTo>
                    <a:pt x="3545" y="788"/>
                  </a:lnTo>
                  <a:lnTo>
                    <a:pt x="3547" y="788"/>
                  </a:lnTo>
                  <a:lnTo>
                    <a:pt x="3547" y="790"/>
                  </a:lnTo>
                  <a:lnTo>
                    <a:pt x="3547" y="790"/>
                  </a:lnTo>
                  <a:lnTo>
                    <a:pt x="3547" y="790"/>
                  </a:lnTo>
                  <a:lnTo>
                    <a:pt x="3547" y="792"/>
                  </a:lnTo>
                  <a:lnTo>
                    <a:pt x="3549" y="792"/>
                  </a:lnTo>
                  <a:lnTo>
                    <a:pt x="3549" y="792"/>
                  </a:lnTo>
                  <a:lnTo>
                    <a:pt x="3549" y="792"/>
                  </a:lnTo>
                  <a:lnTo>
                    <a:pt x="3549" y="792"/>
                  </a:lnTo>
                  <a:lnTo>
                    <a:pt x="3551" y="792"/>
                  </a:lnTo>
                  <a:lnTo>
                    <a:pt x="3551" y="792"/>
                  </a:lnTo>
                  <a:lnTo>
                    <a:pt x="3551" y="792"/>
                  </a:lnTo>
                  <a:lnTo>
                    <a:pt x="3551" y="792"/>
                  </a:lnTo>
                  <a:lnTo>
                    <a:pt x="3552" y="792"/>
                  </a:lnTo>
                  <a:lnTo>
                    <a:pt x="3552" y="792"/>
                  </a:lnTo>
                  <a:lnTo>
                    <a:pt x="3554" y="792"/>
                  </a:lnTo>
                  <a:lnTo>
                    <a:pt x="3554" y="794"/>
                  </a:lnTo>
                  <a:lnTo>
                    <a:pt x="3554" y="794"/>
                  </a:lnTo>
                  <a:lnTo>
                    <a:pt x="3554" y="794"/>
                  </a:lnTo>
                  <a:lnTo>
                    <a:pt x="3554" y="795"/>
                  </a:lnTo>
                  <a:lnTo>
                    <a:pt x="3556" y="795"/>
                  </a:lnTo>
                  <a:lnTo>
                    <a:pt x="3556" y="795"/>
                  </a:lnTo>
                  <a:lnTo>
                    <a:pt x="3556" y="797"/>
                  </a:lnTo>
                  <a:lnTo>
                    <a:pt x="3556" y="797"/>
                  </a:lnTo>
                  <a:lnTo>
                    <a:pt x="3556" y="797"/>
                  </a:lnTo>
                  <a:lnTo>
                    <a:pt x="3558" y="797"/>
                  </a:lnTo>
                  <a:lnTo>
                    <a:pt x="3558" y="797"/>
                  </a:lnTo>
                  <a:lnTo>
                    <a:pt x="3558" y="797"/>
                  </a:lnTo>
                  <a:lnTo>
                    <a:pt x="3558" y="797"/>
                  </a:lnTo>
                  <a:lnTo>
                    <a:pt x="3558" y="797"/>
                  </a:lnTo>
                  <a:lnTo>
                    <a:pt x="3558" y="799"/>
                  </a:lnTo>
                  <a:lnTo>
                    <a:pt x="3558" y="799"/>
                  </a:lnTo>
                  <a:lnTo>
                    <a:pt x="3558" y="799"/>
                  </a:lnTo>
                  <a:lnTo>
                    <a:pt x="3558" y="801"/>
                  </a:lnTo>
                  <a:lnTo>
                    <a:pt x="3558" y="801"/>
                  </a:lnTo>
                  <a:lnTo>
                    <a:pt x="3556" y="803"/>
                  </a:lnTo>
                  <a:lnTo>
                    <a:pt x="3556" y="803"/>
                  </a:lnTo>
                  <a:lnTo>
                    <a:pt x="3556" y="805"/>
                  </a:lnTo>
                  <a:lnTo>
                    <a:pt x="3554" y="805"/>
                  </a:lnTo>
                  <a:lnTo>
                    <a:pt x="3554" y="806"/>
                  </a:lnTo>
                  <a:lnTo>
                    <a:pt x="3554" y="808"/>
                  </a:lnTo>
                  <a:lnTo>
                    <a:pt x="3554" y="810"/>
                  </a:lnTo>
                  <a:lnTo>
                    <a:pt x="3554" y="812"/>
                  </a:lnTo>
                  <a:lnTo>
                    <a:pt x="3552" y="812"/>
                  </a:lnTo>
                  <a:lnTo>
                    <a:pt x="3552" y="814"/>
                  </a:lnTo>
                  <a:lnTo>
                    <a:pt x="3551" y="814"/>
                  </a:lnTo>
                  <a:lnTo>
                    <a:pt x="3551" y="814"/>
                  </a:lnTo>
                  <a:lnTo>
                    <a:pt x="3551" y="816"/>
                  </a:lnTo>
                  <a:lnTo>
                    <a:pt x="3552" y="816"/>
                  </a:lnTo>
                  <a:lnTo>
                    <a:pt x="3552" y="816"/>
                  </a:lnTo>
                  <a:lnTo>
                    <a:pt x="3552" y="816"/>
                  </a:lnTo>
                  <a:lnTo>
                    <a:pt x="3552" y="817"/>
                  </a:lnTo>
                  <a:lnTo>
                    <a:pt x="3552" y="817"/>
                  </a:lnTo>
                  <a:lnTo>
                    <a:pt x="3551" y="817"/>
                  </a:lnTo>
                  <a:lnTo>
                    <a:pt x="3551" y="819"/>
                  </a:lnTo>
                  <a:lnTo>
                    <a:pt x="3551" y="819"/>
                  </a:lnTo>
                  <a:lnTo>
                    <a:pt x="3551" y="819"/>
                  </a:lnTo>
                  <a:lnTo>
                    <a:pt x="3551" y="819"/>
                  </a:lnTo>
                  <a:lnTo>
                    <a:pt x="3551" y="821"/>
                  </a:lnTo>
                  <a:lnTo>
                    <a:pt x="3551" y="821"/>
                  </a:lnTo>
                  <a:lnTo>
                    <a:pt x="3551" y="821"/>
                  </a:lnTo>
                  <a:lnTo>
                    <a:pt x="3551" y="821"/>
                  </a:lnTo>
                  <a:lnTo>
                    <a:pt x="3552" y="821"/>
                  </a:lnTo>
                  <a:lnTo>
                    <a:pt x="3552" y="823"/>
                  </a:lnTo>
                  <a:lnTo>
                    <a:pt x="3552" y="823"/>
                  </a:lnTo>
                  <a:lnTo>
                    <a:pt x="3552" y="823"/>
                  </a:lnTo>
                  <a:lnTo>
                    <a:pt x="3552" y="823"/>
                  </a:lnTo>
                  <a:lnTo>
                    <a:pt x="3552" y="825"/>
                  </a:lnTo>
                  <a:lnTo>
                    <a:pt x="3552" y="825"/>
                  </a:lnTo>
                  <a:lnTo>
                    <a:pt x="3552" y="825"/>
                  </a:lnTo>
                  <a:lnTo>
                    <a:pt x="3552" y="827"/>
                  </a:lnTo>
                  <a:lnTo>
                    <a:pt x="3552" y="827"/>
                  </a:lnTo>
                  <a:lnTo>
                    <a:pt x="3552" y="827"/>
                  </a:lnTo>
                  <a:lnTo>
                    <a:pt x="3551" y="827"/>
                  </a:lnTo>
                  <a:lnTo>
                    <a:pt x="3551" y="828"/>
                  </a:lnTo>
                  <a:lnTo>
                    <a:pt x="3551" y="830"/>
                  </a:lnTo>
                  <a:lnTo>
                    <a:pt x="3549" y="830"/>
                  </a:lnTo>
                  <a:lnTo>
                    <a:pt x="3549" y="830"/>
                  </a:lnTo>
                  <a:lnTo>
                    <a:pt x="3549" y="832"/>
                  </a:lnTo>
                  <a:lnTo>
                    <a:pt x="3549" y="834"/>
                  </a:lnTo>
                  <a:lnTo>
                    <a:pt x="3549" y="834"/>
                  </a:lnTo>
                  <a:lnTo>
                    <a:pt x="3549" y="834"/>
                  </a:lnTo>
                  <a:lnTo>
                    <a:pt x="3551" y="834"/>
                  </a:lnTo>
                  <a:lnTo>
                    <a:pt x="3551" y="836"/>
                  </a:lnTo>
                  <a:lnTo>
                    <a:pt x="3551" y="836"/>
                  </a:lnTo>
                  <a:lnTo>
                    <a:pt x="3549" y="836"/>
                  </a:lnTo>
                  <a:lnTo>
                    <a:pt x="3549" y="836"/>
                  </a:lnTo>
                  <a:lnTo>
                    <a:pt x="3549" y="838"/>
                  </a:lnTo>
                  <a:lnTo>
                    <a:pt x="3549" y="838"/>
                  </a:lnTo>
                  <a:lnTo>
                    <a:pt x="3549" y="838"/>
                  </a:lnTo>
                  <a:lnTo>
                    <a:pt x="3549" y="839"/>
                  </a:lnTo>
                  <a:lnTo>
                    <a:pt x="3549" y="839"/>
                  </a:lnTo>
                  <a:lnTo>
                    <a:pt x="3551" y="839"/>
                  </a:lnTo>
                  <a:lnTo>
                    <a:pt x="3551" y="839"/>
                  </a:lnTo>
                  <a:lnTo>
                    <a:pt x="3551" y="841"/>
                  </a:lnTo>
                  <a:lnTo>
                    <a:pt x="3551" y="841"/>
                  </a:lnTo>
                  <a:lnTo>
                    <a:pt x="3551" y="841"/>
                  </a:lnTo>
                  <a:lnTo>
                    <a:pt x="3552" y="841"/>
                  </a:lnTo>
                  <a:lnTo>
                    <a:pt x="3552" y="841"/>
                  </a:lnTo>
                  <a:lnTo>
                    <a:pt x="3554" y="841"/>
                  </a:lnTo>
                  <a:lnTo>
                    <a:pt x="3554" y="841"/>
                  </a:lnTo>
                  <a:lnTo>
                    <a:pt x="3554" y="843"/>
                  </a:lnTo>
                  <a:lnTo>
                    <a:pt x="3556" y="843"/>
                  </a:lnTo>
                  <a:lnTo>
                    <a:pt x="3556" y="843"/>
                  </a:lnTo>
                  <a:lnTo>
                    <a:pt x="3556" y="843"/>
                  </a:lnTo>
                  <a:lnTo>
                    <a:pt x="3556" y="841"/>
                  </a:lnTo>
                  <a:lnTo>
                    <a:pt x="3556" y="841"/>
                  </a:lnTo>
                  <a:lnTo>
                    <a:pt x="3558" y="841"/>
                  </a:lnTo>
                  <a:lnTo>
                    <a:pt x="3558" y="841"/>
                  </a:lnTo>
                  <a:lnTo>
                    <a:pt x="3558" y="841"/>
                  </a:lnTo>
                  <a:lnTo>
                    <a:pt x="3560" y="841"/>
                  </a:lnTo>
                  <a:lnTo>
                    <a:pt x="3560" y="841"/>
                  </a:lnTo>
                  <a:lnTo>
                    <a:pt x="3560" y="841"/>
                  </a:lnTo>
                  <a:lnTo>
                    <a:pt x="3560" y="841"/>
                  </a:lnTo>
                  <a:lnTo>
                    <a:pt x="3562" y="841"/>
                  </a:lnTo>
                  <a:lnTo>
                    <a:pt x="3562" y="843"/>
                  </a:lnTo>
                  <a:lnTo>
                    <a:pt x="3562" y="843"/>
                  </a:lnTo>
                  <a:lnTo>
                    <a:pt x="3562" y="845"/>
                  </a:lnTo>
                  <a:lnTo>
                    <a:pt x="3562" y="845"/>
                  </a:lnTo>
                  <a:lnTo>
                    <a:pt x="3563" y="847"/>
                  </a:lnTo>
                  <a:lnTo>
                    <a:pt x="3563" y="847"/>
                  </a:lnTo>
                  <a:lnTo>
                    <a:pt x="3565" y="847"/>
                  </a:lnTo>
                  <a:lnTo>
                    <a:pt x="3565" y="849"/>
                  </a:lnTo>
                  <a:lnTo>
                    <a:pt x="3565" y="849"/>
                  </a:lnTo>
                  <a:lnTo>
                    <a:pt x="3567" y="849"/>
                  </a:lnTo>
                  <a:lnTo>
                    <a:pt x="3567" y="847"/>
                  </a:lnTo>
                  <a:lnTo>
                    <a:pt x="3567" y="847"/>
                  </a:lnTo>
                  <a:lnTo>
                    <a:pt x="3567" y="847"/>
                  </a:lnTo>
                  <a:lnTo>
                    <a:pt x="3567" y="847"/>
                  </a:lnTo>
                  <a:lnTo>
                    <a:pt x="3567" y="847"/>
                  </a:lnTo>
                  <a:lnTo>
                    <a:pt x="3567" y="845"/>
                  </a:lnTo>
                  <a:lnTo>
                    <a:pt x="3567" y="845"/>
                  </a:lnTo>
                  <a:lnTo>
                    <a:pt x="3567" y="845"/>
                  </a:lnTo>
                  <a:lnTo>
                    <a:pt x="3567" y="843"/>
                  </a:lnTo>
                  <a:lnTo>
                    <a:pt x="3567" y="843"/>
                  </a:lnTo>
                  <a:lnTo>
                    <a:pt x="3567" y="843"/>
                  </a:lnTo>
                  <a:lnTo>
                    <a:pt x="3567" y="843"/>
                  </a:lnTo>
                  <a:lnTo>
                    <a:pt x="3567" y="841"/>
                  </a:lnTo>
                  <a:lnTo>
                    <a:pt x="3567" y="841"/>
                  </a:lnTo>
                  <a:lnTo>
                    <a:pt x="3569" y="841"/>
                  </a:lnTo>
                  <a:lnTo>
                    <a:pt x="3569" y="841"/>
                  </a:lnTo>
                  <a:lnTo>
                    <a:pt x="3571" y="841"/>
                  </a:lnTo>
                  <a:lnTo>
                    <a:pt x="3573" y="841"/>
                  </a:lnTo>
                  <a:lnTo>
                    <a:pt x="3573" y="841"/>
                  </a:lnTo>
                  <a:lnTo>
                    <a:pt x="3573" y="841"/>
                  </a:lnTo>
                  <a:lnTo>
                    <a:pt x="3573" y="843"/>
                  </a:lnTo>
                  <a:lnTo>
                    <a:pt x="3574" y="843"/>
                  </a:lnTo>
                  <a:lnTo>
                    <a:pt x="3574" y="841"/>
                  </a:lnTo>
                  <a:lnTo>
                    <a:pt x="3574" y="841"/>
                  </a:lnTo>
                  <a:lnTo>
                    <a:pt x="3576" y="841"/>
                  </a:lnTo>
                  <a:lnTo>
                    <a:pt x="3576" y="841"/>
                  </a:lnTo>
                  <a:lnTo>
                    <a:pt x="3578" y="839"/>
                  </a:lnTo>
                  <a:lnTo>
                    <a:pt x="3580" y="839"/>
                  </a:lnTo>
                  <a:lnTo>
                    <a:pt x="3580" y="839"/>
                  </a:lnTo>
                  <a:lnTo>
                    <a:pt x="3580" y="839"/>
                  </a:lnTo>
                  <a:lnTo>
                    <a:pt x="3582" y="841"/>
                  </a:lnTo>
                  <a:lnTo>
                    <a:pt x="3582" y="841"/>
                  </a:lnTo>
                  <a:lnTo>
                    <a:pt x="3582" y="841"/>
                  </a:lnTo>
                  <a:lnTo>
                    <a:pt x="3582" y="841"/>
                  </a:lnTo>
                  <a:lnTo>
                    <a:pt x="3584" y="841"/>
                  </a:lnTo>
                  <a:lnTo>
                    <a:pt x="3585" y="843"/>
                  </a:lnTo>
                  <a:lnTo>
                    <a:pt x="3585" y="843"/>
                  </a:lnTo>
                  <a:lnTo>
                    <a:pt x="3587" y="843"/>
                  </a:lnTo>
                  <a:lnTo>
                    <a:pt x="3587" y="843"/>
                  </a:lnTo>
                  <a:lnTo>
                    <a:pt x="3589" y="843"/>
                  </a:lnTo>
                  <a:lnTo>
                    <a:pt x="3589" y="845"/>
                  </a:lnTo>
                  <a:lnTo>
                    <a:pt x="3589" y="845"/>
                  </a:lnTo>
                  <a:lnTo>
                    <a:pt x="3589" y="845"/>
                  </a:lnTo>
                  <a:lnTo>
                    <a:pt x="3589" y="847"/>
                  </a:lnTo>
                  <a:lnTo>
                    <a:pt x="3589" y="847"/>
                  </a:lnTo>
                  <a:lnTo>
                    <a:pt x="3589" y="847"/>
                  </a:lnTo>
                  <a:lnTo>
                    <a:pt x="3589" y="847"/>
                  </a:lnTo>
                  <a:lnTo>
                    <a:pt x="3589" y="849"/>
                  </a:lnTo>
                  <a:lnTo>
                    <a:pt x="3589" y="849"/>
                  </a:lnTo>
                  <a:lnTo>
                    <a:pt x="3587" y="850"/>
                  </a:lnTo>
                  <a:lnTo>
                    <a:pt x="3587" y="850"/>
                  </a:lnTo>
                  <a:lnTo>
                    <a:pt x="3587" y="850"/>
                  </a:lnTo>
                  <a:lnTo>
                    <a:pt x="3587" y="850"/>
                  </a:lnTo>
                  <a:lnTo>
                    <a:pt x="3587" y="852"/>
                  </a:lnTo>
                  <a:lnTo>
                    <a:pt x="3587" y="852"/>
                  </a:lnTo>
                  <a:lnTo>
                    <a:pt x="3585" y="852"/>
                  </a:lnTo>
                  <a:lnTo>
                    <a:pt x="3585" y="852"/>
                  </a:lnTo>
                  <a:lnTo>
                    <a:pt x="3585" y="852"/>
                  </a:lnTo>
                  <a:lnTo>
                    <a:pt x="3585" y="852"/>
                  </a:lnTo>
                  <a:lnTo>
                    <a:pt x="3585" y="852"/>
                  </a:lnTo>
                  <a:lnTo>
                    <a:pt x="3584" y="852"/>
                  </a:lnTo>
                  <a:lnTo>
                    <a:pt x="3584" y="852"/>
                  </a:lnTo>
                  <a:lnTo>
                    <a:pt x="3584" y="850"/>
                  </a:lnTo>
                  <a:lnTo>
                    <a:pt x="3582" y="850"/>
                  </a:lnTo>
                  <a:lnTo>
                    <a:pt x="3582" y="850"/>
                  </a:lnTo>
                  <a:lnTo>
                    <a:pt x="3582" y="850"/>
                  </a:lnTo>
                  <a:lnTo>
                    <a:pt x="3580" y="850"/>
                  </a:lnTo>
                  <a:lnTo>
                    <a:pt x="3580" y="850"/>
                  </a:lnTo>
                  <a:lnTo>
                    <a:pt x="3580" y="852"/>
                  </a:lnTo>
                  <a:lnTo>
                    <a:pt x="3578" y="852"/>
                  </a:lnTo>
                  <a:lnTo>
                    <a:pt x="3580" y="852"/>
                  </a:lnTo>
                  <a:lnTo>
                    <a:pt x="3578" y="852"/>
                  </a:lnTo>
                  <a:lnTo>
                    <a:pt x="3578" y="854"/>
                  </a:lnTo>
                  <a:lnTo>
                    <a:pt x="3578" y="854"/>
                  </a:lnTo>
                  <a:lnTo>
                    <a:pt x="3578" y="854"/>
                  </a:lnTo>
                  <a:lnTo>
                    <a:pt x="3578" y="854"/>
                  </a:lnTo>
                  <a:lnTo>
                    <a:pt x="3576" y="854"/>
                  </a:lnTo>
                  <a:lnTo>
                    <a:pt x="3576" y="854"/>
                  </a:lnTo>
                  <a:lnTo>
                    <a:pt x="3576" y="854"/>
                  </a:lnTo>
                  <a:lnTo>
                    <a:pt x="3576" y="854"/>
                  </a:lnTo>
                  <a:lnTo>
                    <a:pt x="3574" y="854"/>
                  </a:lnTo>
                  <a:lnTo>
                    <a:pt x="3574" y="854"/>
                  </a:lnTo>
                  <a:lnTo>
                    <a:pt x="3574" y="856"/>
                  </a:lnTo>
                  <a:lnTo>
                    <a:pt x="3574" y="856"/>
                  </a:lnTo>
                  <a:lnTo>
                    <a:pt x="3574" y="856"/>
                  </a:lnTo>
                  <a:lnTo>
                    <a:pt x="3574" y="858"/>
                  </a:lnTo>
                  <a:lnTo>
                    <a:pt x="3576" y="858"/>
                  </a:lnTo>
                  <a:lnTo>
                    <a:pt x="3576" y="858"/>
                  </a:lnTo>
                  <a:lnTo>
                    <a:pt x="3576" y="860"/>
                  </a:lnTo>
                  <a:lnTo>
                    <a:pt x="3576" y="860"/>
                  </a:lnTo>
                  <a:lnTo>
                    <a:pt x="3574" y="861"/>
                  </a:lnTo>
                  <a:lnTo>
                    <a:pt x="3574" y="861"/>
                  </a:lnTo>
                  <a:lnTo>
                    <a:pt x="3574" y="861"/>
                  </a:lnTo>
                  <a:lnTo>
                    <a:pt x="3574" y="863"/>
                  </a:lnTo>
                  <a:lnTo>
                    <a:pt x="3576" y="863"/>
                  </a:lnTo>
                  <a:lnTo>
                    <a:pt x="3576" y="863"/>
                  </a:lnTo>
                  <a:lnTo>
                    <a:pt x="3576" y="865"/>
                  </a:lnTo>
                  <a:lnTo>
                    <a:pt x="3576" y="865"/>
                  </a:lnTo>
                  <a:lnTo>
                    <a:pt x="3576" y="865"/>
                  </a:lnTo>
                  <a:lnTo>
                    <a:pt x="3574" y="865"/>
                  </a:lnTo>
                  <a:lnTo>
                    <a:pt x="3574" y="865"/>
                  </a:lnTo>
                  <a:lnTo>
                    <a:pt x="3574" y="867"/>
                  </a:lnTo>
                  <a:lnTo>
                    <a:pt x="3574" y="867"/>
                  </a:lnTo>
                  <a:lnTo>
                    <a:pt x="3574" y="869"/>
                  </a:lnTo>
                  <a:lnTo>
                    <a:pt x="3574" y="871"/>
                  </a:lnTo>
                  <a:lnTo>
                    <a:pt x="3574" y="871"/>
                  </a:lnTo>
                  <a:lnTo>
                    <a:pt x="3576" y="871"/>
                  </a:lnTo>
                  <a:lnTo>
                    <a:pt x="3576" y="872"/>
                  </a:lnTo>
                  <a:lnTo>
                    <a:pt x="3576" y="872"/>
                  </a:lnTo>
                  <a:lnTo>
                    <a:pt x="3576" y="872"/>
                  </a:lnTo>
                  <a:lnTo>
                    <a:pt x="3578" y="872"/>
                  </a:lnTo>
                  <a:lnTo>
                    <a:pt x="3578" y="871"/>
                  </a:lnTo>
                  <a:lnTo>
                    <a:pt x="3578" y="871"/>
                  </a:lnTo>
                  <a:lnTo>
                    <a:pt x="3580" y="871"/>
                  </a:lnTo>
                  <a:lnTo>
                    <a:pt x="3580" y="871"/>
                  </a:lnTo>
                  <a:lnTo>
                    <a:pt x="3580" y="869"/>
                  </a:lnTo>
                  <a:lnTo>
                    <a:pt x="3580" y="869"/>
                  </a:lnTo>
                  <a:lnTo>
                    <a:pt x="3580" y="869"/>
                  </a:lnTo>
                  <a:lnTo>
                    <a:pt x="3580" y="867"/>
                  </a:lnTo>
                  <a:lnTo>
                    <a:pt x="3580" y="867"/>
                  </a:lnTo>
                  <a:lnTo>
                    <a:pt x="3580" y="865"/>
                  </a:lnTo>
                  <a:lnTo>
                    <a:pt x="3580" y="865"/>
                  </a:lnTo>
                  <a:lnTo>
                    <a:pt x="3580" y="863"/>
                  </a:lnTo>
                  <a:lnTo>
                    <a:pt x="3580" y="863"/>
                  </a:lnTo>
                  <a:lnTo>
                    <a:pt x="3580" y="863"/>
                  </a:lnTo>
                  <a:lnTo>
                    <a:pt x="3580" y="863"/>
                  </a:lnTo>
                  <a:lnTo>
                    <a:pt x="3580" y="861"/>
                  </a:lnTo>
                  <a:lnTo>
                    <a:pt x="3582" y="861"/>
                  </a:lnTo>
                  <a:lnTo>
                    <a:pt x="3582" y="861"/>
                  </a:lnTo>
                  <a:lnTo>
                    <a:pt x="3582" y="861"/>
                  </a:lnTo>
                  <a:lnTo>
                    <a:pt x="3584" y="861"/>
                  </a:lnTo>
                  <a:lnTo>
                    <a:pt x="3584" y="861"/>
                  </a:lnTo>
                  <a:lnTo>
                    <a:pt x="3584" y="861"/>
                  </a:lnTo>
                  <a:lnTo>
                    <a:pt x="3584" y="861"/>
                  </a:lnTo>
                  <a:lnTo>
                    <a:pt x="3585" y="861"/>
                  </a:lnTo>
                  <a:lnTo>
                    <a:pt x="3585" y="863"/>
                  </a:lnTo>
                  <a:lnTo>
                    <a:pt x="3585" y="863"/>
                  </a:lnTo>
                  <a:lnTo>
                    <a:pt x="3587" y="863"/>
                  </a:lnTo>
                  <a:lnTo>
                    <a:pt x="3587" y="863"/>
                  </a:lnTo>
                  <a:lnTo>
                    <a:pt x="3587" y="865"/>
                  </a:lnTo>
                  <a:lnTo>
                    <a:pt x="3587" y="865"/>
                  </a:lnTo>
                  <a:lnTo>
                    <a:pt x="3587" y="865"/>
                  </a:lnTo>
                  <a:lnTo>
                    <a:pt x="3587" y="865"/>
                  </a:lnTo>
                  <a:lnTo>
                    <a:pt x="3587" y="867"/>
                  </a:lnTo>
                  <a:lnTo>
                    <a:pt x="3587" y="867"/>
                  </a:lnTo>
                  <a:lnTo>
                    <a:pt x="3587" y="867"/>
                  </a:lnTo>
                  <a:lnTo>
                    <a:pt x="3587" y="867"/>
                  </a:lnTo>
                  <a:lnTo>
                    <a:pt x="3587" y="867"/>
                  </a:lnTo>
                  <a:lnTo>
                    <a:pt x="3587" y="869"/>
                  </a:lnTo>
                  <a:lnTo>
                    <a:pt x="3589" y="869"/>
                  </a:lnTo>
                  <a:lnTo>
                    <a:pt x="3589" y="869"/>
                  </a:lnTo>
                  <a:lnTo>
                    <a:pt x="3589" y="869"/>
                  </a:lnTo>
                  <a:lnTo>
                    <a:pt x="3587" y="871"/>
                  </a:lnTo>
                  <a:lnTo>
                    <a:pt x="3587" y="871"/>
                  </a:lnTo>
                  <a:lnTo>
                    <a:pt x="3587" y="871"/>
                  </a:lnTo>
                  <a:lnTo>
                    <a:pt x="3585" y="872"/>
                  </a:lnTo>
                  <a:lnTo>
                    <a:pt x="3585" y="872"/>
                  </a:lnTo>
                  <a:lnTo>
                    <a:pt x="3585" y="872"/>
                  </a:lnTo>
                  <a:lnTo>
                    <a:pt x="3584" y="872"/>
                  </a:lnTo>
                  <a:lnTo>
                    <a:pt x="3584" y="872"/>
                  </a:lnTo>
                  <a:lnTo>
                    <a:pt x="3584" y="872"/>
                  </a:lnTo>
                  <a:lnTo>
                    <a:pt x="3584" y="872"/>
                  </a:lnTo>
                  <a:lnTo>
                    <a:pt x="3584" y="874"/>
                  </a:lnTo>
                  <a:lnTo>
                    <a:pt x="3584" y="874"/>
                  </a:lnTo>
                  <a:lnTo>
                    <a:pt x="3584" y="874"/>
                  </a:lnTo>
                  <a:lnTo>
                    <a:pt x="3584" y="876"/>
                  </a:lnTo>
                  <a:lnTo>
                    <a:pt x="3584" y="876"/>
                  </a:lnTo>
                  <a:lnTo>
                    <a:pt x="3582" y="878"/>
                  </a:lnTo>
                  <a:lnTo>
                    <a:pt x="3582" y="878"/>
                  </a:lnTo>
                  <a:lnTo>
                    <a:pt x="3582" y="880"/>
                  </a:lnTo>
                  <a:lnTo>
                    <a:pt x="3582" y="880"/>
                  </a:lnTo>
                  <a:lnTo>
                    <a:pt x="3580" y="882"/>
                  </a:lnTo>
                  <a:lnTo>
                    <a:pt x="3580" y="882"/>
                  </a:lnTo>
                  <a:lnTo>
                    <a:pt x="3578" y="883"/>
                  </a:lnTo>
                  <a:lnTo>
                    <a:pt x="3578" y="883"/>
                  </a:lnTo>
                  <a:lnTo>
                    <a:pt x="3578" y="885"/>
                  </a:lnTo>
                  <a:lnTo>
                    <a:pt x="3578" y="887"/>
                  </a:lnTo>
                  <a:lnTo>
                    <a:pt x="3578" y="889"/>
                  </a:lnTo>
                  <a:lnTo>
                    <a:pt x="3578" y="889"/>
                  </a:lnTo>
                  <a:lnTo>
                    <a:pt x="3578" y="891"/>
                  </a:lnTo>
                  <a:lnTo>
                    <a:pt x="3578" y="891"/>
                  </a:lnTo>
                  <a:lnTo>
                    <a:pt x="3580" y="891"/>
                  </a:lnTo>
                  <a:lnTo>
                    <a:pt x="3580" y="893"/>
                  </a:lnTo>
                  <a:lnTo>
                    <a:pt x="3582" y="893"/>
                  </a:lnTo>
                  <a:lnTo>
                    <a:pt x="3582" y="893"/>
                  </a:lnTo>
                  <a:lnTo>
                    <a:pt x="3584" y="893"/>
                  </a:lnTo>
                  <a:lnTo>
                    <a:pt x="3584" y="893"/>
                  </a:lnTo>
                  <a:lnTo>
                    <a:pt x="3584" y="894"/>
                  </a:lnTo>
                  <a:lnTo>
                    <a:pt x="3585" y="894"/>
                  </a:lnTo>
                  <a:lnTo>
                    <a:pt x="3585" y="896"/>
                  </a:lnTo>
                  <a:lnTo>
                    <a:pt x="3585" y="896"/>
                  </a:lnTo>
                  <a:lnTo>
                    <a:pt x="3585" y="896"/>
                  </a:lnTo>
                  <a:lnTo>
                    <a:pt x="3585" y="898"/>
                  </a:lnTo>
                  <a:lnTo>
                    <a:pt x="3589" y="896"/>
                  </a:lnTo>
                  <a:lnTo>
                    <a:pt x="3589" y="896"/>
                  </a:lnTo>
                  <a:lnTo>
                    <a:pt x="3589" y="896"/>
                  </a:lnTo>
                  <a:lnTo>
                    <a:pt x="3589" y="896"/>
                  </a:lnTo>
                  <a:lnTo>
                    <a:pt x="3589" y="896"/>
                  </a:lnTo>
                  <a:lnTo>
                    <a:pt x="3589" y="896"/>
                  </a:lnTo>
                  <a:lnTo>
                    <a:pt x="3589" y="896"/>
                  </a:lnTo>
                  <a:lnTo>
                    <a:pt x="3589" y="894"/>
                  </a:lnTo>
                  <a:lnTo>
                    <a:pt x="3589" y="894"/>
                  </a:lnTo>
                  <a:lnTo>
                    <a:pt x="3589" y="894"/>
                  </a:lnTo>
                  <a:lnTo>
                    <a:pt x="3589" y="894"/>
                  </a:lnTo>
                  <a:lnTo>
                    <a:pt x="3591" y="893"/>
                  </a:lnTo>
                  <a:lnTo>
                    <a:pt x="3591" y="893"/>
                  </a:lnTo>
                  <a:lnTo>
                    <a:pt x="3591" y="893"/>
                  </a:lnTo>
                  <a:lnTo>
                    <a:pt x="3593" y="893"/>
                  </a:lnTo>
                  <a:lnTo>
                    <a:pt x="3593" y="893"/>
                  </a:lnTo>
                  <a:lnTo>
                    <a:pt x="3593" y="891"/>
                  </a:lnTo>
                  <a:lnTo>
                    <a:pt x="3593" y="891"/>
                  </a:lnTo>
                  <a:lnTo>
                    <a:pt x="3593" y="891"/>
                  </a:lnTo>
                  <a:lnTo>
                    <a:pt x="3595" y="891"/>
                  </a:lnTo>
                  <a:lnTo>
                    <a:pt x="3595" y="891"/>
                  </a:lnTo>
                  <a:lnTo>
                    <a:pt x="3595" y="891"/>
                  </a:lnTo>
                  <a:lnTo>
                    <a:pt x="3595" y="891"/>
                  </a:lnTo>
                  <a:lnTo>
                    <a:pt x="3596" y="889"/>
                  </a:lnTo>
                  <a:lnTo>
                    <a:pt x="3596" y="889"/>
                  </a:lnTo>
                  <a:lnTo>
                    <a:pt x="3596" y="889"/>
                  </a:lnTo>
                  <a:lnTo>
                    <a:pt x="3598" y="889"/>
                  </a:lnTo>
                  <a:lnTo>
                    <a:pt x="3598" y="889"/>
                  </a:lnTo>
                  <a:lnTo>
                    <a:pt x="3600" y="889"/>
                  </a:lnTo>
                  <a:lnTo>
                    <a:pt x="3600" y="889"/>
                  </a:lnTo>
                  <a:lnTo>
                    <a:pt x="3600" y="889"/>
                  </a:lnTo>
                  <a:lnTo>
                    <a:pt x="3600" y="889"/>
                  </a:lnTo>
                  <a:lnTo>
                    <a:pt x="3604" y="889"/>
                  </a:lnTo>
                  <a:lnTo>
                    <a:pt x="3606" y="887"/>
                  </a:lnTo>
                  <a:lnTo>
                    <a:pt x="3607" y="887"/>
                  </a:lnTo>
                  <a:lnTo>
                    <a:pt x="3607" y="887"/>
                  </a:lnTo>
                  <a:lnTo>
                    <a:pt x="3607" y="887"/>
                  </a:lnTo>
                  <a:lnTo>
                    <a:pt x="3607" y="885"/>
                  </a:lnTo>
                  <a:lnTo>
                    <a:pt x="3607" y="885"/>
                  </a:lnTo>
                  <a:lnTo>
                    <a:pt x="3607" y="885"/>
                  </a:lnTo>
                  <a:lnTo>
                    <a:pt x="3609" y="883"/>
                  </a:lnTo>
                  <a:lnTo>
                    <a:pt x="3609" y="883"/>
                  </a:lnTo>
                  <a:lnTo>
                    <a:pt x="3609" y="883"/>
                  </a:lnTo>
                  <a:lnTo>
                    <a:pt x="3611" y="882"/>
                  </a:lnTo>
                  <a:lnTo>
                    <a:pt x="3611" y="882"/>
                  </a:lnTo>
                  <a:lnTo>
                    <a:pt x="3613" y="882"/>
                  </a:lnTo>
                  <a:lnTo>
                    <a:pt x="3613" y="882"/>
                  </a:lnTo>
                  <a:lnTo>
                    <a:pt x="3613" y="882"/>
                  </a:lnTo>
                  <a:lnTo>
                    <a:pt x="3613" y="882"/>
                  </a:lnTo>
                  <a:lnTo>
                    <a:pt x="3613" y="882"/>
                  </a:lnTo>
                  <a:lnTo>
                    <a:pt x="3613" y="882"/>
                  </a:lnTo>
                  <a:lnTo>
                    <a:pt x="3617" y="882"/>
                  </a:lnTo>
                  <a:lnTo>
                    <a:pt x="3618" y="882"/>
                  </a:lnTo>
                  <a:lnTo>
                    <a:pt x="3618" y="882"/>
                  </a:lnTo>
                  <a:lnTo>
                    <a:pt x="3618" y="883"/>
                  </a:lnTo>
                  <a:lnTo>
                    <a:pt x="3620" y="885"/>
                  </a:lnTo>
                  <a:lnTo>
                    <a:pt x="3620" y="885"/>
                  </a:lnTo>
                  <a:lnTo>
                    <a:pt x="3620" y="885"/>
                  </a:lnTo>
                  <a:lnTo>
                    <a:pt x="3620" y="885"/>
                  </a:lnTo>
                  <a:lnTo>
                    <a:pt x="3620" y="885"/>
                  </a:lnTo>
                  <a:lnTo>
                    <a:pt x="3620" y="885"/>
                  </a:lnTo>
                  <a:lnTo>
                    <a:pt x="3622" y="885"/>
                  </a:lnTo>
                  <a:lnTo>
                    <a:pt x="3622" y="885"/>
                  </a:lnTo>
                  <a:lnTo>
                    <a:pt x="3622" y="885"/>
                  </a:lnTo>
                  <a:lnTo>
                    <a:pt x="3622" y="883"/>
                  </a:lnTo>
                  <a:lnTo>
                    <a:pt x="3622" y="883"/>
                  </a:lnTo>
                  <a:lnTo>
                    <a:pt x="3622" y="883"/>
                  </a:lnTo>
                  <a:lnTo>
                    <a:pt x="3622" y="883"/>
                  </a:lnTo>
                  <a:lnTo>
                    <a:pt x="3624" y="883"/>
                  </a:lnTo>
                  <a:lnTo>
                    <a:pt x="3624" y="883"/>
                  </a:lnTo>
                  <a:lnTo>
                    <a:pt x="3624" y="883"/>
                  </a:lnTo>
                  <a:lnTo>
                    <a:pt x="3624" y="885"/>
                  </a:lnTo>
                  <a:lnTo>
                    <a:pt x="3624" y="885"/>
                  </a:lnTo>
                  <a:lnTo>
                    <a:pt x="3624" y="885"/>
                  </a:lnTo>
                  <a:lnTo>
                    <a:pt x="3624" y="885"/>
                  </a:lnTo>
                  <a:lnTo>
                    <a:pt x="3624" y="885"/>
                  </a:lnTo>
                  <a:lnTo>
                    <a:pt x="3624" y="887"/>
                  </a:lnTo>
                  <a:lnTo>
                    <a:pt x="3622" y="887"/>
                  </a:lnTo>
                  <a:lnTo>
                    <a:pt x="3622" y="887"/>
                  </a:lnTo>
                  <a:lnTo>
                    <a:pt x="3622" y="889"/>
                  </a:lnTo>
                  <a:lnTo>
                    <a:pt x="3622" y="889"/>
                  </a:lnTo>
                  <a:lnTo>
                    <a:pt x="3622" y="891"/>
                  </a:lnTo>
                  <a:lnTo>
                    <a:pt x="3622" y="891"/>
                  </a:lnTo>
                  <a:lnTo>
                    <a:pt x="3622" y="891"/>
                  </a:lnTo>
                  <a:lnTo>
                    <a:pt x="3622" y="891"/>
                  </a:lnTo>
                  <a:lnTo>
                    <a:pt x="3622" y="893"/>
                  </a:lnTo>
                  <a:lnTo>
                    <a:pt x="3622" y="893"/>
                  </a:lnTo>
                  <a:lnTo>
                    <a:pt x="3622" y="893"/>
                  </a:lnTo>
                  <a:lnTo>
                    <a:pt x="3622" y="893"/>
                  </a:lnTo>
                  <a:lnTo>
                    <a:pt x="3622" y="894"/>
                  </a:lnTo>
                  <a:lnTo>
                    <a:pt x="3622" y="894"/>
                  </a:lnTo>
                  <a:lnTo>
                    <a:pt x="3622" y="894"/>
                  </a:lnTo>
                  <a:lnTo>
                    <a:pt x="3622" y="896"/>
                  </a:lnTo>
                  <a:lnTo>
                    <a:pt x="3622" y="896"/>
                  </a:lnTo>
                  <a:lnTo>
                    <a:pt x="3622" y="896"/>
                  </a:lnTo>
                  <a:lnTo>
                    <a:pt x="3622" y="898"/>
                  </a:lnTo>
                  <a:lnTo>
                    <a:pt x="3622" y="898"/>
                  </a:lnTo>
                  <a:lnTo>
                    <a:pt x="3622" y="898"/>
                  </a:lnTo>
                  <a:lnTo>
                    <a:pt x="3622" y="898"/>
                  </a:lnTo>
                  <a:lnTo>
                    <a:pt x="3622" y="898"/>
                  </a:lnTo>
                  <a:lnTo>
                    <a:pt x="3620" y="898"/>
                  </a:lnTo>
                  <a:lnTo>
                    <a:pt x="3620" y="898"/>
                  </a:lnTo>
                  <a:lnTo>
                    <a:pt x="3620" y="900"/>
                  </a:lnTo>
                  <a:lnTo>
                    <a:pt x="3620" y="900"/>
                  </a:lnTo>
                  <a:lnTo>
                    <a:pt x="3622" y="900"/>
                  </a:lnTo>
                  <a:lnTo>
                    <a:pt x="3622" y="902"/>
                  </a:lnTo>
                  <a:lnTo>
                    <a:pt x="3622" y="902"/>
                  </a:lnTo>
                  <a:lnTo>
                    <a:pt x="3622" y="904"/>
                  </a:lnTo>
                  <a:lnTo>
                    <a:pt x="3624" y="904"/>
                  </a:lnTo>
                  <a:lnTo>
                    <a:pt x="3624" y="904"/>
                  </a:lnTo>
                  <a:lnTo>
                    <a:pt x="3624" y="904"/>
                  </a:lnTo>
                  <a:lnTo>
                    <a:pt x="3624" y="904"/>
                  </a:lnTo>
                  <a:lnTo>
                    <a:pt x="3626" y="905"/>
                  </a:lnTo>
                  <a:lnTo>
                    <a:pt x="3626" y="905"/>
                  </a:lnTo>
                  <a:lnTo>
                    <a:pt x="3626" y="905"/>
                  </a:lnTo>
                  <a:lnTo>
                    <a:pt x="3626" y="905"/>
                  </a:lnTo>
                  <a:lnTo>
                    <a:pt x="3626" y="905"/>
                  </a:lnTo>
                  <a:lnTo>
                    <a:pt x="3626" y="905"/>
                  </a:lnTo>
                  <a:lnTo>
                    <a:pt x="3626" y="904"/>
                  </a:lnTo>
                  <a:lnTo>
                    <a:pt x="3626" y="904"/>
                  </a:lnTo>
                  <a:lnTo>
                    <a:pt x="3626" y="905"/>
                  </a:lnTo>
                  <a:lnTo>
                    <a:pt x="3628" y="905"/>
                  </a:lnTo>
                  <a:lnTo>
                    <a:pt x="3628" y="905"/>
                  </a:lnTo>
                  <a:lnTo>
                    <a:pt x="3628" y="905"/>
                  </a:lnTo>
                  <a:lnTo>
                    <a:pt x="3628" y="907"/>
                  </a:lnTo>
                  <a:lnTo>
                    <a:pt x="3628" y="907"/>
                  </a:lnTo>
                  <a:lnTo>
                    <a:pt x="3629" y="907"/>
                  </a:lnTo>
                  <a:lnTo>
                    <a:pt x="3629" y="907"/>
                  </a:lnTo>
                  <a:lnTo>
                    <a:pt x="3629" y="907"/>
                  </a:lnTo>
                  <a:lnTo>
                    <a:pt x="3629" y="907"/>
                  </a:lnTo>
                  <a:lnTo>
                    <a:pt x="3629" y="907"/>
                  </a:lnTo>
                  <a:lnTo>
                    <a:pt x="3631" y="907"/>
                  </a:lnTo>
                  <a:lnTo>
                    <a:pt x="3631" y="907"/>
                  </a:lnTo>
                  <a:lnTo>
                    <a:pt x="3631" y="907"/>
                  </a:lnTo>
                  <a:lnTo>
                    <a:pt x="3631" y="907"/>
                  </a:lnTo>
                  <a:lnTo>
                    <a:pt x="3633" y="907"/>
                  </a:lnTo>
                  <a:lnTo>
                    <a:pt x="3633" y="905"/>
                  </a:lnTo>
                  <a:lnTo>
                    <a:pt x="3635" y="905"/>
                  </a:lnTo>
                  <a:lnTo>
                    <a:pt x="3635" y="905"/>
                  </a:lnTo>
                  <a:lnTo>
                    <a:pt x="3635" y="905"/>
                  </a:lnTo>
                  <a:lnTo>
                    <a:pt x="3637" y="905"/>
                  </a:lnTo>
                  <a:lnTo>
                    <a:pt x="3637" y="904"/>
                  </a:lnTo>
                  <a:lnTo>
                    <a:pt x="3637" y="904"/>
                  </a:lnTo>
                  <a:lnTo>
                    <a:pt x="3637" y="904"/>
                  </a:lnTo>
                  <a:lnTo>
                    <a:pt x="3639" y="904"/>
                  </a:lnTo>
                  <a:lnTo>
                    <a:pt x="3639" y="904"/>
                  </a:lnTo>
                  <a:lnTo>
                    <a:pt x="3639" y="904"/>
                  </a:lnTo>
                  <a:lnTo>
                    <a:pt x="3639" y="904"/>
                  </a:lnTo>
                  <a:lnTo>
                    <a:pt x="3639" y="904"/>
                  </a:lnTo>
                  <a:lnTo>
                    <a:pt x="3640" y="904"/>
                  </a:lnTo>
                  <a:lnTo>
                    <a:pt x="3640" y="904"/>
                  </a:lnTo>
                  <a:lnTo>
                    <a:pt x="3640" y="904"/>
                  </a:lnTo>
                  <a:lnTo>
                    <a:pt x="3640" y="904"/>
                  </a:lnTo>
                  <a:lnTo>
                    <a:pt x="3640" y="902"/>
                  </a:lnTo>
                  <a:lnTo>
                    <a:pt x="3642" y="904"/>
                  </a:lnTo>
                  <a:lnTo>
                    <a:pt x="3642" y="904"/>
                  </a:lnTo>
                  <a:lnTo>
                    <a:pt x="3642" y="904"/>
                  </a:lnTo>
                  <a:lnTo>
                    <a:pt x="3642" y="904"/>
                  </a:lnTo>
                  <a:lnTo>
                    <a:pt x="3644" y="904"/>
                  </a:lnTo>
                  <a:lnTo>
                    <a:pt x="3644" y="904"/>
                  </a:lnTo>
                  <a:lnTo>
                    <a:pt x="3644" y="905"/>
                  </a:lnTo>
                  <a:lnTo>
                    <a:pt x="3644" y="905"/>
                  </a:lnTo>
                  <a:lnTo>
                    <a:pt x="3644" y="905"/>
                  </a:lnTo>
                  <a:lnTo>
                    <a:pt x="3644" y="907"/>
                  </a:lnTo>
                  <a:lnTo>
                    <a:pt x="3646" y="907"/>
                  </a:lnTo>
                  <a:lnTo>
                    <a:pt x="3646" y="907"/>
                  </a:lnTo>
                  <a:lnTo>
                    <a:pt x="3648" y="905"/>
                  </a:lnTo>
                  <a:lnTo>
                    <a:pt x="3648" y="905"/>
                  </a:lnTo>
                  <a:lnTo>
                    <a:pt x="3650" y="905"/>
                  </a:lnTo>
                  <a:lnTo>
                    <a:pt x="3650" y="905"/>
                  </a:lnTo>
                  <a:lnTo>
                    <a:pt x="3650" y="907"/>
                  </a:lnTo>
                  <a:lnTo>
                    <a:pt x="3651" y="905"/>
                  </a:lnTo>
                  <a:lnTo>
                    <a:pt x="3651" y="905"/>
                  </a:lnTo>
                  <a:lnTo>
                    <a:pt x="3651" y="905"/>
                  </a:lnTo>
                  <a:lnTo>
                    <a:pt x="3651" y="905"/>
                  </a:lnTo>
                  <a:lnTo>
                    <a:pt x="3653" y="905"/>
                  </a:lnTo>
                  <a:lnTo>
                    <a:pt x="3653" y="905"/>
                  </a:lnTo>
                  <a:lnTo>
                    <a:pt x="3653" y="905"/>
                  </a:lnTo>
                  <a:lnTo>
                    <a:pt x="3653" y="905"/>
                  </a:lnTo>
                  <a:lnTo>
                    <a:pt x="3653" y="905"/>
                  </a:lnTo>
                  <a:lnTo>
                    <a:pt x="3655" y="905"/>
                  </a:lnTo>
                  <a:lnTo>
                    <a:pt x="3655" y="905"/>
                  </a:lnTo>
                  <a:lnTo>
                    <a:pt x="3655" y="905"/>
                  </a:lnTo>
                  <a:lnTo>
                    <a:pt x="3655" y="905"/>
                  </a:lnTo>
                  <a:lnTo>
                    <a:pt x="3655" y="907"/>
                  </a:lnTo>
                  <a:lnTo>
                    <a:pt x="3655" y="905"/>
                  </a:lnTo>
                  <a:lnTo>
                    <a:pt x="3657" y="905"/>
                  </a:lnTo>
                  <a:lnTo>
                    <a:pt x="3657" y="905"/>
                  </a:lnTo>
                  <a:lnTo>
                    <a:pt x="3659" y="905"/>
                  </a:lnTo>
                  <a:lnTo>
                    <a:pt x="3659" y="905"/>
                  </a:lnTo>
                  <a:lnTo>
                    <a:pt x="3659" y="905"/>
                  </a:lnTo>
                  <a:lnTo>
                    <a:pt x="3659" y="907"/>
                  </a:lnTo>
                  <a:lnTo>
                    <a:pt x="3659" y="907"/>
                  </a:lnTo>
                  <a:lnTo>
                    <a:pt x="3661" y="907"/>
                  </a:lnTo>
                  <a:lnTo>
                    <a:pt x="3661" y="907"/>
                  </a:lnTo>
                  <a:lnTo>
                    <a:pt x="3661" y="907"/>
                  </a:lnTo>
                  <a:lnTo>
                    <a:pt x="3661" y="905"/>
                  </a:lnTo>
                  <a:lnTo>
                    <a:pt x="3662" y="905"/>
                  </a:lnTo>
                  <a:lnTo>
                    <a:pt x="3662" y="905"/>
                  </a:lnTo>
                  <a:lnTo>
                    <a:pt x="3662" y="905"/>
                  </a:lnTo>
                  <a:lnTo>
                    <a:pt x="3662" y="905"/>
                  </a:lnTo>
                  <a:lnTo>
                    <a:pt x="3662" y="905"/>
                  </a:lnTo>
                  <a:lnTo>
                    <a:pt x="3662" y="905"/>
                  </a:lnTo>
                  <a:lnTo>
                    <a:pt x="3664" y="905"/>
                  </a:lnTo>
                  <a:lnTo>
                    <a:pt x="3664" y="905"/>
                  </a:lnTo>
                  <a:lnTo>
                    <a:pt x="3666" y="905"/>
                  </a:lnTo>
                  <a:lnTo>
                    <a:pt x="3666" y="904"/>
                  </a:lnTo>
                  <a:lnTo>
                    <a:pt x="3666" y="904"/>
                  </a:lnTo>
                  <a:lnTo>
                    <a:pt x="3666" y="904"/>
                  </a:lnTo>
                  <a:lnTo>
                    <a:pt x="3668" y="904"/>
                  </a:lnTo>
                  <a:lnTo>
                    <a:pt x="3668" y="904"/>
                  </a:lnTo>
                  <a:lnTo>
                    <a:pt x="3668" y="904"/>
                  </a:lnTo>
                  <a:lnTo>
                    <a:pt x="3670" y="904"/>
                  </a:lnTo>
                  <a:lnTo>
                    <a:pt x="3670" y="904"/>
                  </a:lnTo>
                  <a:lnTo>
                    <a:pt x="3670" y="905"/>
                  </a:lnTo>
                  <a:lnTo>
                    <a:pt x="3670" y="905"/>
                  </a:lnTo>
                  <a:lnTo>
                    <a:pt x="3670" y="905"/>
                  </a:lnTo>
                  <a:lnTo>
                    <a:pt x="3672" y="905"/>
                  </a:lnTo>
                  <a:lnTo>
                    <a:pt x="3672" y="905"/>
                  </a:lnTo>
                  <a:lnTo>
                    <a:pt x="3672" y="905"/>
                  </a:lnTo>
                  <a:lnTo>
                    <a:pt x="3672" y="907"/>
                  </a:lnTo>
                  <a:lnTo>
                    <a:pt x="3672" y="907"/>
                  </a:lnTo>
                  <a:lnTo>
                    <a:pt x="3672" y="907"/>
                  </a:lnTo>
                  <a:lnTo>
                    <a:pt x="3672" y="907"/>
                  </a:lnTo>
                  <a:lnTo>
                    <a:pt x="3673" y="907"/>
                  </a:lnTo>
                  <a:lnTo>
                    <a:pt x="3673" y="907"/>
                  </a:lnTo>
                  <a:lnTo>
                    <a:pt x="3673" y="907"/>
                  </a:lnTo>
                  <a:lnTo>
                    <a:pt x="3673" y="907"/>
                  </a:lnTo>
                  <a:lnTo>
                    <a:pt x="3673" y="905"/>
                  </a:lnTo>
                  <a:lnTo>
                    <a:pt x="3673" y="905"/>
                  </a:lnTo>
                  <a:lnTo>
                    <a:pt x="3673" y="905"/>
                  </a:lnTo>
                  <a:lnTo>
                    <a:pt x="3673" y="905"/>
                  </a:lnTo>
                  <a:lnTo>
                    <a:pt x="3675" y="905"/>
                  </a:lnTo>
                  <a:lnTo>
                    <a:pt x="3675" y="905"/>
                  </a:lnTo>
                  <a:lnTo>
                    <a:pt x="3675" y="905"/>
                  </a:lnTo>
                  <a:lnTo>
                    <a:pt x="3675" y="905"/>
                  </a:lnTo>
                  <a:lnTo>
                    <a:pt x="3677" y="905"/>
                  </a:lnTo>
                  <a:lnTo>
                    <a:pt x="3677" y="905"/>
                  </a:lnTo>
                  <a:lnTo>
                    <a:pt x="3679" y="905"/>
                  </a:lnTo>
                  <a:lnTo>
                    <a:pt x="3679" y="905"/>
                  </a:lnTo>
                  <a:lnTo>
                    <a:pt x="3679" y="905"/>
                  </a:lnTo>
                  <a:lnTo>
                    <a:pt x="3679" y="905"/>
                  </a:lnTo>
                  <a:lnTo>
                    <a:pt x="3681" y="905"/>
                  </a:lnTo>
                  <a:lnTo>
                    <a:pt x="3681" y="905"/>
                  </a:lnTo>
                  <a:lnTo>
                    <a:pt x="3681" y="905"/>
                  </a:lnTo>
                  <a:lnTo>
                    <a:pt x="3681" y="905"/>
                  </a:lnTo>
                  <a:lnTo>
                    <a:pt x="3681" y="905"/>
                  </a:lnTo>
                  <a:lnTo>
                    <a:pt x="3681" y="905"/>
                  </a:lnTo>
                  <a:lnTo>
                    <a:pt x="3683" y="905"/>
                  </a:lnTo>
                  <a:lnTo>
                    <a:pt x="3683" y="905"/>
                  </a:lnTo>
                  <a:lnTo>
                    <a:pt x="3684" y="905"/>
                  </a:lnTo>
                  <a:lnTo>
                    <a:pt x="3684" y="905"/>
                  </a:lnTo>
                  <a:lnTo>
                    <a:pt x="3686" y="905"/>
                  </a:lnTo>
                  <a:lnTo>
                    <a:pt x="3688" y="905"/>
                  </a:lnTo>
                  <a:lnTo>
                    <a:pt x="3690" y="905"/>
                  </a:lnTo>
                  <a:lnTo>
                    <a:pt x="3692" y="905"/>
                  </a:lnTo>
                  <a:lnTo>
                    <a:pt x="3694" y="905"/>
                  </a:lnTo>
                  <a:lnTo>
                    <a:pt x="3694" y="905"/>
                  </a:lnTo>
                  <a:lnTo>
                    <a:pt x="3694" y="905"/>
                  </a:lnTo>
                  <a:lnTo>
                    <a:pt x="3695" y="905"/>
                  </a:lnTo>
                  <a:lnTo>
                    <a:pt x="3695" y="905"/>
                  </a:lnTo>
                  <a:lnTo>
                    <a:pt x="3695" y="905"/>
                  </a:lnTo>
                  <a:lnTo>
                    <a:pt x="3695" y="905"/>
                  </a:lnTo>
                  <a:lnTo>
                    <a:pt x="3695" y="905"/>
                  </a:lnTo>
                  <a:lnTo>
                    <a:pt x="3695" y="905"/>
                  </a:lnTo>
                  <a:lnTo>
                    <a:pt x="3695" y="907"/>
                  </a:lnTo>
                  <a:lnTo>
                    <a:pt x="3697" y="907"/>
                  </a:lnTo>
                  <a:lnTo>
                    <a:pt x="3697" y="905"/>
                  </a:lnTo>
                  <a:lnTo>
                    <a:pt x="3697" y="905"/>
                  </a:lnTo>
                  <a:lnTo>
                    <a:pt x="3697" y="905"/>
                  </a:lnTo>
                  <a:lnTo>
                    <a:pt x="3699" y="905"/>
                  </a:lnTo>
                  <a:lnTo>
                    <a:pt x="3699" y="905"/>
                  </a:lnTo>
                  <a:lnTo>
                    <a:pt x="3699" y="905"/>
                  </a:lnTo>
                  <a:lnTo>
                    <a:pt x="3699" y="905"/>
                  </a:lnTo>
                  <a:lnTo>
                    <a:pt x="3701" y="905"/>
                  </a:lnTo>
                  <a:lnTo>
                    <a:pt x="3701" y="905"/>
                  </a:lnTo>
                  <a:lnTo>
                    <a:pt x="3703" y="905"/>
                  </a:lnTo>
                  <a:lnTo>
                    <a:pt x="3703" y="905"/>
                  </a:lnTo>
                  <a:lnTo>
                    <a:pt x="3703" y="905"/>
                  </a:lnTo>
                  <a:lnTo>
                    <a:pt x="3703" y="905"/>
                  </a:lnTo>
                  <a:lnTo>
                    <a:pt x="3703" y="905"/>
                  </a:lnTo>
                  <a:lnTo>
                    <a:pt x="3703" y="905"/>
                  </a:lnTo>
                  <a:lnTo>
                    <a:pt x="3703" y="907"/>
                  </a:lnTo>
                  <a:lnTo>
                    <a:pt x="3703" y="907"/>
                  </a:lnTo>
                  <a:lnTo>
                    <a:pt x="3705" y="907"/>
                  </a:lnTo>
                  <a:lnTo>
                    <a:pt x="3705" y="907"/>
                  </a:lnTo>
                  <a:lnTo>
                    <a:pt x="3705" y="905"/>
                  </a:lnTo>
                  <a:lnTo>
                    <a:pt x="3705" y="905"/>
                  </a:lnTo>
                  <a:lnTo>
                    <a:pt x="3705" y="905"/>
                  </a:lnTo>
                  <a:lnTo>
                    <a:pt x="3705" y="905"/>
                  </a:lnTo>
                  <a:lnTo>
                    <a:pt x="3706" y="905"/>
                  </a:lnTo>
                  <a:lnTo>
                    <a:pt x="3706" y="905"/>
                  </a:lnTo>
                  <a:lnTo>
                    <a:pt x="3706" y="905"/>
                  </a:lnTo>
                  <a:lnTo>
                    <a:pt x="3708" y="905"/>
                  </a:lnTo>
                  <a:lnTo>
                    <a:pt x="3708" y="905"/>
                  </a:lnTo>
                  <a:lnTo>
                    <a:pt x="3708" y="905"/>
                  </a:lnTo>
                  <a:lnTo>
                    <a:pt x="3706" y="905"/>
                  </a:lnTo>
                  <a:lnTo>
                    <a:pt x="3708" y="905"/>
                  </a:lnTo>
                  <a:lnTo>
                    <a:pt x="3708" y="905"/>
                  </a:lnTo>
                  <a:lnTo>
                    <a:pt x="3708" y="905"/>
                  </a:lnTo>
                  <a:lnTo>
                    <a:pt x="3708" y="905"/>
                  </a:lnTo>
                  <a:lnTo>
                    <a:pt x="3710" y="905"/>
                  </a:lnTo>
                  <a:lnTo>
                    <a:pt x="3710" y="905"/>
                  </a:lnTo>
                  <a:lnTo>
                    <a:pt x="3710" y="905"/>
                  </a:lnTo>
                  <a:lnTo>
                    <a:pt x="3710" y="905"/>
                  </a:lnTo>
                  <a:lnTo>
                    <a:pt x="3712" y="905"/>
                  </a:lnTo>
                  <a:lnTo>
                    <a:pt x="3712" y="905"/>
                  </a:lnTo>
                  <a:lnTo>
                    <a:pt x="3712" y="905"/>
                  </a:lnTo>
                  <a:lnTo>
                    <a:pt x="3712" y="904"/>
                  </a:lnTo>
                  <a:lnTo>
                    <a:pt x="3714" y="904"/>
                  </a:lnTo>
                  <a:lnTo>
                    <a:pt x="3714" y="904"/>
                  </a:lnTo>
                  <a:lnTo>
                    <a:pt x="3716" y="905"/>
                  </a:lnTo>
                  <a:lnTo>
                    <a:pt x="3716" y="905"/>
                  </a:lnTo>
                  <a:lnTo>
                    <a:pt x="3716" y="905"/>
                  </a:lnTo>
                  <a:lnTo>
                    <a:pt x="3717" y="905"/>
                  </a:lnTo>
                  <a:lnTo>
                    <a:pt x="3717" y="905"/>
                  </a:lnTo>
                  <a:lnTo>
                    <a:pt x="3717" y="907"/>
                  </a:lnTo>
                  <a:lnTo>
                    <a:pt x="3717" y="907"/>
                  </a:lnTo>
                  <a:lnTo>
                    <a:pt x="3717" y="907"/>
                  </a:lnTo>
                  <a:lnTo>
                    <a:pt x="3719" y="905"/>
                  </a:lnTo>
                  <a:lnTo>
                    <a:pt x="3719" y="905"/>
                  </a:lnTo>
                  <a:lnTo>
                    <a:pt x="3719" y="905"/>
                  </a:lnTo>
                  <a:lnTo>
                    <a:pt x="3719" y="905"/>
                  </a:lnTo>
                  <a:lnTo>
                    <a:pt x="3721" y="905"/>
                  </a:lnTo>
                  <a:lnTo>
                    <a:pt x="3721" y="905"/>
                  </a:lnTo>
                  <a:lnTo>
                    <a:pt x="3721" y="905"/>
                  </a:lnTo>
                  <a:lnTo>
                    <a:pt x="3721" y="905"/>
                  </a:lnTo>
                  <a:lnTo>
                    <a:pt x="3723" y="905"/>
                  </a:lnTo>
                  <a:lnTo>
                    <a:pt x="3723" y="905"/>
                  </a:lnTo>
                  <a:lnTo>
                    <a:pt x="3723" y="905"/>
                  </a:lnTo>
                  <a:lnTo>
                    <a:pt x="3725" y="905"/>
                  </a:lnTo>
                  <a:lnTo>
                    <a:pt x="3725" y="905"/>
                  </a:lnTo>
                  <a:lnTo>
                    <a:pt x="3725" y="904"/>
                  </a:lnTo>
                  <a:lnTo>
                    <a:pt x="3725" y="904"/>
                  </a:lnTo>
                  <a:lnTo>
                    <a:pt x="3725" y="904"/>
                  </a:lnTo>
                  <a:lnTo>
                    <a:pt x="3725" y="904"/>
                  </a:lnTo>
                  <a:lnTo>
                    <a:pt x="3725" y="904"/>
                  </a:lnTo>
                  <a:lnTo>
                    <a:pt x="3725" y="904"/>
                  </a:lnTo>
                  <a:lnTo>
                    <a:pt x="3727" y="904"/>
                  </a:lnTo>
                  <a:lnTo>
                    <a:pt x="3727" y="904"/>
                  </a:lnTo>
                  <a:lnTo>
                    <a:pt x="3727" y="904"/>
                  </a:lnTo>
                  <a:lnTo>
                    <a:pt x="3727" y="902"/>
                  </a:lnTo>
                  <a:lnTo>
                    <a:pt x="3728" y="902"/>
                  </a:lnTo>
                  <a:lnTo>
                    <a:pt x="3728" y="902"/>
                  </a:lnTo>
                  <a:lnTo>
                    <a:pt x="3728" y="902"/>
                  </a:lnTo>
                  <a:lnTo>
                    <a:pt x="3730" y="904"/>
                  </a:lnTo>
                  <a:lnTo>
                    <a:pt x="3730" y="902"/>
                  </a:lnTo>
                  <a:lnTo>
                    <a:pt x="3732" y="902"/>
                  </a:lnTo>
                  <a:lnTo>
                    <a:pt x="3732" y="902"/>
                  </a:lnTo>
                  <a:lnTo>
                    <a:pt x="3732" y="902"/>
                  </a:lnTo>
                  <a:lnTo>
                    <a:pt x="3734" y="902"/>
                  </a:lnTo>
                  <a:lnTo>
                    <a:pt x="3734" y="902"/>
                  </a:lnTo>
                  <a:lnTo>
                    <a:pt x="3736" y="900"/>
                  </a:lnTo>
                  <a:lnTo>
                    <a:pt x="3736" y="900"/>
                  </a:lnTo>
                  <a:lnTo>
                    <a:pt x="3736" y="900"/>
                  </a:lnTo>
                  <a:lnTo>
                    <a:pt x="3736" y="900"/>
                  </a:lnTo>
                  <a:lnTo>
                    <a:pt x="3738" y="900"/>
                  </a:lnTo>
                  <a:lnTo>
                    <a:pt x="3738" y="900"/>
                  </a:lnTo>
                  <a:lnTo>
                    <a:pt x="3738" y="900"/>
                  </a:lnTo>
                  <a:lnTo>
                    <a:pt x="3738" y="900"/>
                  </a:lnTo>
                  <a:lnTo>
                    <a:pt x="3738" y="898"/>
                  </a:lnTo>
                  <a:lnTo>
                    <a:pt x="3739" y="898"/>
                  </a:lnTo>
                  <a:lnTo>
                    <a:pt x="3739" y="898"/>
                  </a:lnTo>
                  <a:lnTo>
                    <a:pt x="3741" y="898"/>
                  </a:lnTo>
                  <a:lnTo>
                    <a:pt x="3741" y="898"/>
                  </a:lnTo>
                  <a:lnTo>
                    <a:pt x="3743" y="898"/>
                  </a:lnTo>
                  <a:lnTo>
                    <a:pt x="3743" y="898"/>
                  </a:lnTo>
                  <a:lnTo>
                    <a:pt x="3745" y="898"/>
                  </a:lnTo>
                  <a:lnTo>
                    <a:pt x="3745" y="896"/>
                  </a:lnTo>
                  <a:lnTo>
                    <a:pt x="3747" y="896"/>
                  </a:lnTo>
                  <a:lnTo>
                    <a:pt x="3747" y="896"/>
                  </a:lnTo>
                  <a:lnTo>
                    <a:pt x="3749" y="894"/>
                  </a:lnTo>
                  <a:lnTo>
                    <a:pt x="3750" y="894"/>
                  </a:lnTo>
                  <a:lnTo>
                    <a:pt x="3750" y="894"/>
                  </a:lnTo>
                  <a:lnTo>
                    <a:pt x="3750" y="894"/>
                  </a:lnTo>
                  <a:lnTo>
                    <a:pt x="3752" y="893"/>
                  </a:lnTo>
                  <a:lnTo>
                    <a:pt x="3752" y="893"/>
                  </a:lnTo>
                  <a:lnTo>
                    <a:pt x="3752" y="894"/>
                  </a:lnTo>
                  <a:lnTo>
                    <a:pt x="3752" y="894"/>
                  </a:lnTo>
                  <a:lnTo>
                    <a:pt x="3752" y="894"/>
                  </a:lnTo>
                  <a:lnTo>
                    <a:pt x="3750" y="894"/>
                  </a:lnTo>
                  <a:lnTo>
                    <a:pt x="3750" y="896"/>
                  </a:lnTo>
                  <a:lnTo>
                    <a:pt x="3749" y="896"/>
                  </a:lnTo>
                  <a:lnTo>
                    <a:pt x="3749" y="896"/>
                  </a:lnTo>
                  <a:lnTo>
                    <a:pt x="3749" y="896"/>
                  </a:lnTo>
                  <a:lnTo>
                    <a:pt x="3749" y="898"/>
                  </a:lnTo>
                  <a:lnTo>
                    <a:pt x="3749" y="898"/>
                  </a:lnTo>
                  <a:lnTo>
                    <a:pt x="3747" y="898"/>
                  </a:lnTo>
                  <a:lnTo>
                    <a:pt x="3747" y="898"/>
                  </a:lnTo>
                  <a:lnTo>
                    <a:pt x="3747" y="898"/>
                  </a:lnTo>
                  <a:lnTo>
                    <a:pt x="3747" y="898"/>
                  </a:lnTo>
                  <a:lnTo>
                    <a:pt x="3747" y="900"/>
                  </a:lnTo>
                  <a:lnTo>
                    <a:pt x="3747" y="900"/>
                  </a:lnTo>
                  <a:lnTo>
                    <a:pt x="3747" y="900"/>
                  </a:lnTo>
                  <a:lnTo>
                    <a:pt x="3749" y="898"/>
                  </a:lnTo>
                  <a:lnTo>
                    <a:pt x="3749" y="898"/>
                  </a:lnTo>
                  <a:lnTo>
                    <a:pt x="3749" y="898"/>
                  </a:lnTo>
                  <a:lnTo>
                    <a:pt x="3749" y="898"/>
                  </a:lnTo>
                  <a:lnTo>
                    <a:pt x="3749" y="900"/>
                  </a:lnTo>
                  <a:lnTo>
                    <a:pt x="3749" y="900"/>
                  </a:lnTo>
                  <a:lnTo>
                    <a:pt x="3749" y="900"/>
                  </a:lnTo>
                  <a:lnTo>
                    <a:pt x="3749" y="900"/>
                  </a:lnTo>
                  <a:lnTo>
                    <a:pt x="3749" y="900"/>
                  </a:lnTo>
                  <a:lnTo>
                    <a:pt x="3750" y="900"/>
                  </a:lnTo>
                  <a:lnTo>
                    <a:pt x="3750" y="900"/>
                  </a:lnTo>
                  <a:lnTo>
                    <a:pt x="3752" y="898"/>
                  </a:lnTo>
                  <a:lnTo>
                    <a:pt x="3752" y="898"/>
                  </a:lnTo>
                  <a:lnTo>
                    <a:pt x="3754" y="898"/>
                  </a:lnTo>
                  <a:lnTo>
                    <a:pt x="3754" y="898"/>
                  </a:lnTo>
                  <a:lnTo>
                    <a:pt x="3754" y="898"/>
                  </a:lnTo>
                  <a:lnTo>
                    <a:pt x="3754" y="898"/>
                  </a:lnTo>
                  <a:lnTo>
                    <a:pt x="3756" y="898"/>
                  </a:lnTo>
                  <a:lnTo>
                    <a:pt x="3756" y="898"/>
                  </a:lnTo>
                  <a:lnTo>
                    <a:pt x="3756" y="898"/>
                  </a:lnTo>
                  <a:lnTo>
                    <a:pt x="3756" y="896"/>
                  </a:lnTo>
                  <a:lnTo>
                    <a:pt x="3756" y="896"/>
                  </a:lnTo>
                  <a:lnTo>
                    <a:pt x="3756" y="896"/>
                  </a:lnTo>
                  <a:lnTo>
                    <a:pt x="3758" y="896"/>
                  </a:lnTo>
                  <a:lnTo>
                    <a:pt x="3758" y="896"/>
                  </a:lnTo>
                  <a:lnTo>
                    <a:pt x="3758" y="896"/>
                  </a:lnTo>
                  <a:lnTo>
                    <a:pt x="3758" y="896"/>
                  </a:lnTo>
                  <a:lnTo>
                    <a:pt x="3760" y="896"/>
                  </a:lnTo>
                  <a:lnTo>
                    <a:pt x="3760" y="896"/>
                  </a:lnTo>
                  <a:lnTo>
                    <a:pt x="3760" y="896"/>
                  </a:lnTo>
                  <a:lnTo>
                    <a:pt x="3760" y="896"/>
                  </a:lnTo>
                  <a:lnTo>
                    <a:pt x="3760" y="896"/>
                  </a:lnTo>
                  <a:lnTo>
                    <a:pt x="3761" y="896"/>
                  </a:lnTo>
                  <a:lnTo>
                    <a:pt x="3761" y="896"/>
                  </a:lnTo>
                  <a:lnTo>
                    <a:pt x="3761" y="896"/>
                  </a:lnTo>
                  <a:lnTo>
                    <a:pt x="3761" y="896"/>
                  </a:lnTo>
                  <a:lnTo>
                    <a:pt x="3763" y="896"/>
                  </a:lnTo>
                  <a:lnTo>
                    <a:pt x="3763" y="894"/>
                  </a:lnTo>
                  <a:lnTo>
                    <a:pt x="3763" y="894"/>
                  </a:lnTo>
                  <a:lnTo>
                    <a:pt x="3763" y="894"/>
                  </a:lnTo>
                  <a:lnTo>
                    <a:pt x="3763" y="894"/>
                  </a:lnTo>
                  <a:lnTo>
                    <a:pt x="3765" y="893"/>
                  </a:lnTo>
                  <a:lnTo>
                    <a:pt x="3765" y="893"/>
                  </a:lnTo>
                  <a:lnTo>
                    <a:pt x="3765" y="893"/>
                  </a:lnTo>
                  <a:lnTo>
                    <a:pt x="3767" y="891"/>
                  </a:lnTo>
                  <a:lnTo>
                    <a:pt x="3767" y="891"/>
                  </a:lnTo>
                  <a:lnTo>
                    <a:pt x="3769" y="891"/>
                  </a:lnTo>
                  <a:lnTo>
                    <a:pt x="3769" y="891"/>
                  </a:lnTo>
                  <a:lnTo>
                    <a:pt x="3769" y="893"/>
                  </a:lnTo>
                  <a:lnTo>
                    <a:pt x="3769" y="893"/>
                  </a:lnTo>
                  <a:lnTo>
                    <a:pt x="3767" y="893"/>
                  </a:lnTo>
                  <a:lnTo>
                    <a:pt x="3769" y="893"/>
                  </a:lnTo>
                  <a:lnTo>
                    <a:pt x="3769" y="893"/>
                  </a:lnTo>
                  <a:lnTo>
                    <a:pt x="3769" y="894"/>
                  </a:lnTo>
                  <a:lnTo>
                    <a:pt x="3769" y="894"/>
                  </a:lnTo>
                  <a:lnTo>
                    <a:pt x="3769" y="894"/>
                  </a:lnTo>
                  <a:lnTo>
                    <a:pt x="3769" y="894"/>
                  </a:lnTo>
                  <a:lnTo>
                    <a:pt x="3769" y="893"/>
                  </a:lnTo>
                  <a:lnTo>
                    <a:pt x="3769" y="893"/>
                  </a:lnTo>
                  <a:lnTo>
                    <a:pt x="3769" y="893"/>
                  </a:lnTo>
                  <a:lnTo>
                    <a:pt x="3771" y="893"/>
                  </a:lnTo>
                  <a:lnTo>
                    <a:pt x="3771" y="893"/>
                  </a:lnTo>
                  <a:lnTo>
                    <a:pt x="3771" y="891"/>
                  </a:lnTo>
                  <a:lnTo>
                    <a:pt x="3771" y="891"/>
                  </a:lnTo>
                  <a:lnTo>
                    <a:pt x="3772" y="891"/>
                  </a:lnTo>
                  <a:lnTo>
                    <a:pt x="3772" y="891"/>
                  </a:lnTo>
                  <a:lnTo>
                    <a:pt x="3772" y="891"/>
                  </a:lnTo>
                  <a:lnTo>
                    <a:pt x="3772" y="891"/>
                  </a:lnTo>
                  <a:lnTo>
                    <a:pt x="3774" y="891"/>
                  </a:lnTo>
                  <a:lnTo>
                    <a:pt x="3774" y="891"/>
                  </a:lnTo>
                  <a:lnTo>
                    <a:pt x="3774" y="891"/>
                  </a:lnTo>
                  <a:lnTo>
                    <a:pt x="3774" y="893"/>
                  </a:lnTo>
                  <a:lnTo>
                    <a:pt x="3774" y="891"/>
                  </a:lnTo>
                  <a:lnTo>
                    <a:pt x="3774" y="891"/>
                  </a:lnTo>
                  <a:lnTo>
                    <a:pt x="3774" y="891"/>
                  </a:lnTo>
                  <a:lnTo>
                    <a:pt x="3776" y="891"/>
                  </a:lnTo>
                  <a:lnTo>
                    <a:pt x="3776" y="891"/>
                  </a:lnTo>
                  <a:lnTo>
                    <a:pt x="3776" y="891"/>
                  </a:lnTo>
                  <a:lnTo>
                    <a:pt x="3776" y="891"/>
                  </a:lnTo>
                  <a:lnTo>
                    <a:pt x="3778" y="891"/>
                  </a:lnTo>
                  <a:lnTo>
                    <a:pt x="3778" y="891"/>
                  </a:lnTo>
                  <a:lnTo>
                    <a:pt x="3778" y="891"/>
                  </a:lnTo>
                  <a:lnTo>
                    <a:pt x="3778" y="891"/>
                  </a:lnTo>
                  <a:lnTo>
                    <a:pt x="3778" y="891"/>
                  </a:lnTo>
                  <a:lnTo>
                    <a:pt x="3780" y="891"/>
                  </a:lnTo>
                  <a:lnTo>
                    <a:pt x="3780" y="891"/>
                  </a:lnTo>
                  <a:lnTo>
                    <a:pt x="3780" y="891"/>
                  </a:lnTo>
                  <a:lnTo>
                    <a:pt x="3780" y="891"/>
                  </a:lnTo>
                  <a:lnTo>
                    <a:pt x="3780" y="891"/>
                  </a:lnTo>
                  <a:lnTo>
                    <a:pt x="3780" y="891"/>
                  </a:lnTo>
                  <a:lnTo>
                    <a:pt x="3780" y="891"/>
                  </a:lnTo>
                  <a:lnTo>
                    <a:pt x="3780" y="893"/>
                  </a:lnTo>
                  <a:lnTo>
                    <a:pt x="3780" y="893"/>
                  </a:lnTo>
                  <a:lnTo>
                    <a:pt x="3778" y="893"/>
                  </a:lnTo>
                  <a:lnTo>
                    <a:pt x="3778" y="893"/>
                  </a:lnTo>
                  <a:lnTo>
                    <a:pt x="3776" y="893"/>
                  </a:lnTo>
                  <a:lnTo>
                    <a:pt x="3776" y="893"/>
                  </a:lnTo>
                  <a:lnTo>
                    <a:pt x="3774" y="893"/>
                  </a:lnTo>
                  <a:lnTo>
                    <a:pt x="3774" y="893"/>
                  </a:lnTo>
                  <a:lnTo>
                    <a:pt x="3772" y="894"/>
                  </a:lnTo>
                  <a:lnTo>
                    <a:pt x="3772" y="894"/>
                  </a:lnTo>
                  <a:lnTo>
                    <a:pt x="3772" y="894"/>
                  </a:lnTo>
                  <a:lnTo>
                    <a:pt x="3772" y="894"/>
                  </a:lnTo>
                  <a:lnTo>
                    <a:pt x="3774" y="894"/>
                  </a:lnTo>
                  <a:lnTo>
                    <a:pt x="3774" y="894"/>
                  </a:lnTo>
                  <a:lnTo>
                    <a:pt x="3774" y="894"/>
                  </a:lnTo>
                  <a:lnTo>
                    <a:pt x="3774" y="894"/>
                  </a:lnTo>
                  <a:lnTo>
                    <a:pt x="3774" y="894"/>
                  </a:lnTo>
                  <a:lnTo>
                    <a:pt x="3774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8" y="894"/>
                  </a:lnTo>
                  <a:lnTo>
                    <a:pt x="3778" y="894"/>
                  </a:lnTo>
                  <a:lnTo>
                    <a:pt x="3778" y="894"/>
                  </a:lnTo>
                  <a:lnTo>
                    <a:pt x="3778" y="893"/>
                  </a:lnTo>
                  <a:lnTo>
                    <a:pt x="3778" y="894"/>
                  </a:lnTo>
                  <a:lnTo>
                    <a:pt x="3778" y="894"/>
                  </a:lnTo>
                  <a:lnTo>
                    <a:pt x="3778" y="894"/>
                  </a:lnTo>
                  <a:lnTo>
                    <a:pt x="3780" y="894"/>
                  </a:lnTo>
                  <a:lnTo>
                    <a:pt x="3780" y="894"/>
                  </a:lnTo>
                  <a:lnTo>
                    <a:pt x="3780" y="894"/>
                  </a:lnTo>
                  <a:lnTo>
                    <a:pt x="3780" y="894"/>
                  </a:lnTo>
                  <a:lnTo>
                    <a:pt x="3782" y="894"/>
                  </a:lnTo>
                  <a:lnTo>
                    <a:pt x="3782" y="896"/>
                  </a:lnTo>
                  <a:lnTo>
                    <a:pt x="3782" y="896"/>
                  </a:lnTo>
                  <a:lnTo>
                    <a:pt x="3783" y="896"/>
                  </a:lnTo>
                  <a:lnTo>
                    <a:pt x="3783" y="894"/>
                  </a:lnTo>
                  <a:lnTo>
                    <a:pt x="3783" y="894"/>
                  </a:lnTo>
                  <a:lnTo>
                    <a:pt x="3783" y="894"/>
                  </a:lnTo>
                  <a:lnTo>
                    <a:pt x="3783" y="894"/>
                  </a:lnTo>
                  <a:lnTo>
                    <a:pt x="3783" y="894"/>
                  </a:lnTo>
                  <a:lnTo>
                    <a:pt x="3783" y="894"/>
                  </a:lnTo>
                  <a:lnTo>
                    <a:pt x="3783" y="894"/>
                  </a:lnTo>
                  <a:lnTo>
                    <a:pt x="3783" y="894"/>
                  </a:lnTo>
                  <a:lnTo>
                    <a:pt x="3785" y="894"/>
                  </a:lnTo>
                  <a:lnTo>
                    <a:pt x="3785" y="894"/>
                  </a:lnTo>
                  <a:lnTo>
                    <a:pt x="3785" y="894"/>
                  </a:lnTo>
                  <a:lnTo>
                    <a:pt x="3785" y="894"/>
                  </a:lnTo>
                  <a:lnTo>
                    <a:pt x="3785" y="894"/>
                  </a:lnTo>
                  <a:lnTo>
                    <a:pt x="3787" y="894"/>
                  </a:lnTo>
                  <a:lnTo>
                    <a:pt x="3787" y="893"/>
                  </a:lnTo>
                  <a:lnTo>
                    <a:pt x="3787" y="893"/>
                  </a:lnTo>
                  <a:lnTo>
                    <a:pt x="3787" y="893"/>
                  </a:lnTo>
                  <a:lnTo>
                    <a:pt x="3789" y="893"/>
                  </a:lnTo>
                  <a:lnTo>
                    <a:pt x="3789" y="894"/>
                  </a:lnTo>
                  <a:lnTo>
                    <a:pt x="3789" y="894"/>
                  </a:lnTo>
                  <a:lnTo>
                    <a:pt x="3789" y="894"/>
                  </a:lnTo>
                  <a:lnTo>
                    <a:pt x="3791" y="894"/>
                  </a:lnTo>
                  <a:lnTo>
                    <a:pt x="3791" y="894"/>
                  </a:lnTo>
                  <a:lnTo>
                    <a:pt x="3791" y="894"/>
                  </a:lnTo>
                  <a:lnTo>
                    <a:pt x="3791" y="894"/>
                  </a:lnTo>
                  <a:lnTo>
                    <a:pt x="3791" y="894"/>
                  </a:lnTo>
                  <a:lnTo>
                    <a:pt x="3791" y="894"/>
                  </a:lnTo>
                  <a:lnTo>
                    <a:pt x="3791" y="894"/>
                  </a:lnTo>
                  <a:lnTo>
                    <a:pt x="3793" y="894"/>
                  </a:lnTo>
                  <a:lnTo>
                    <a:pt x="3793" y="894"/>
                  </a:lnTo>
                  <a:lnTo>
                    <a:pt x="3793" y="894"/>
                  </a:lnTo>
                  <a:lnTo>
                    <a:pt x="3793" y="896"/>
                  </a:lnTo>
                  <a:lnTo>
                    <a:pt x="3794" y="896"/>
                  </a:lnTo>
                  <a:lnTo>
                    <a:pt x="3794" y="896"/>
                  </a:lnTo>
                  <a:lnTo>
                    <a:pt x="3794" y="896"/>
                  </a:lnTo>
                  <a:lnTo>
                    <a:pt x="3794" y="896"/>
                  </a:lnTo>
                  <a:lnTo>
                    <a:pt x="3794" y="894"/>
                  </a:lnTo>
                  <a:lnTo>
                    <a:pt x="3794" y="894"/>
                  </a:lnTo>
                  <a:lnTo>
                    <a:pt x="3794" y="894"/>
                  </a:lnTo>
                  <a:lnTo>
                    <a:pt x="3794" y="894"/>
                  </a:lnTo>
                  <a:lnTo>
                    <a:pt x="3794" y="894"/>
                  </a:lnTo>
                  <a:lnTo>
                    <a:pt x="3796" y="894"/>
                  </a:lnTo>
                  <a:lnTo>
                    <a:pt x="3794" y="894"/>
                  </a:lnTo>
                  <a:lnTo>
                    <a:pt x="3796" y="894"/>
                  </a:lnTo>
                  <a:lnTo>
                    <a:pt x="3796" y="894"/>
                  </a:lnTo>
                  <a:lnTo>
                    <a:pt x="3796" y="896"/>
                  </a:lnTo>
                  <a:lnTo>
                    <a:pt x="3796" y="896"/>
                  </a:lnTo>
                  <a:lnTo>
                    <a:pt x="3796" y="896"/>
                  </a:lnTo>
                  <a:lnTo>
                    <a:pt x="3798" y="896"/>
                  </a:lnTo>
                  <a:lnTo>
                    <a:pt x="3798" y="896"/>
                  </a:lnTo>
                  <a:lnTo>
                    <a:pt x="3798" y="896"/>
                  </a:lnTo>
                  <a:lnTo>
                    <a:pt x="3798" y="894"/>
                  </a:lnTo>
                  <a:lnTo>
                    <a:pt x="3798" y="894"/>
                  </a:lnTo>
                  <a:lnTo>
                    <a:pt x="3798" y="894"/>
                  </a:lnTo>
                  <a:lnTo>
                    <a:pt x="3796" y="894"/>
                  </a:lnTo>
                  <a:lnTo>
                    <a:pt x="3796" y="894"/>
                  </a:lnTo>
                  <a:lnTo>
                    <a:pt x="3798" y="894"/>
                  </a:lnTo>
                  <a:lnTo>
                    <a:pt x="3798" y="894"/>
                  </a:lnTo>
                  <a:lnTo>
                    <a:pt x="3798" y="894"/>
                  </a:lnTo>
                  <a:lnTo>
                    <a:pt x="3800" y="894"/>
                  </a:lnTo>
                  <a:lnTo>
                    <a:pt x="3800" y="894"/>
                  </a:lnTo>
                  <a:lnTo>
                    <a:pt x="3802" y="893"/>
                  </a:lnTo>
                  <a:lnTo>
                    <a:pt x="3802" y="893"/>
                  </a:lnTo>
                  <a:lnTo>
                    <a:pt x="3804" y="893"/>
                  </a:lnTo>
                  <a:lnTo>
                    <a:pt x="3804" y="894"/>
                  </a:lnTo>
                  <a:lnTo>
                    <a:pt x="3804" y="894"/>
                  </a:lnTo>
                  <a:lnTo>
                    <a:pt x="3804" y="894"/>
                  </a:lnTo>
                  <a:lnTo>
                    <a:pt x="3804" y="894"/>
                  </a:lnTo>
                  <a:lnTo>
                    <a:pt x="3805" y="894"/>
                  </a:lnTo>
                  <a:lnTo>
                    <a:pt x="3805" y="893"/>
                  </a:lnTo>
                  <a:lnTo>
                    <a:pt x="3805" y="893"/>
                  </a:lnTo>
                  <a:lnTo>
                    <a:pt x="3805" y="893"/>
                  </a:lnTo>
                  <a:lnTo>
                    <a:pt x="3807" y="893"/>
                  </a:lnTo>
                  <a:lnTo>
                    <a:pt x="3807" y="893"/>
                  </a:lnTo>
                  <a:lnTo>
                    <a:pt x="3809" y="893"/>
                  </a:lnTo>
                  <a:lnTo>
                    <a:pt x="3809" y="894"/>
                  </a:lnTo>
                  <a:lnTo>
                    <a:pt x="3811" y="893"/>
                  </a:lnTo>
                  <a:lnTo>
                    <a:pt x="3811" y="893"/>
                  </a:lnTo>
                  <a:lnTo>
                    <a:pt x="3811" y="893"/>
                  </a:lnTo>
                  <a:lnTo>
                    <a:pt x="3813" y="893"/>
                  </a:lnTo>
                  <a:lnTo>
                    <a:pt x="3816" y="891"/>
                  </a:lnTo>
                  <a:lnTo>
                    <a:pt x="3818" y="891"/>
                  </a:lnTo>
                  <a:lnTo>
                    <a:pt x="3820" y="891"/>
                  </a:lnTo>
                  <a:lnTo>
                    <a:pt x="3820" y="891"/>
                  </a:lnTo>
                  <a:lnTo>
                    <a:pt x="3824" y="889"/>
                  </a:lnTo>
                  <a:lnTo>
                    <a:pt x="3824" y="889"/>
                  </a:lnTo>
                  <a:lnTo>
                    <a:pt x="3824" y="889"/>
                  </a:lnTo>
                  <a:lnTo>
                    <a:pt x="3826" y="889"/>
                  </a:lnTo>
                  <a:lnTo>
                    <a:pt x="3827" y="889"/>
                  </a:lnTo>
                  <a:lnTo>
                    <a:pt x="3827" y="887"/>
                  </a:lnTo>
                  <a:lnTo>
                    <a:pt x="3829" y="887"/>
                  </a:lnTo>
                  <a:lnTo>
                    <a:pt x="3831" y="887"/>
                  </a:lnTo>
                  <a:lnTo>
                    <a:pt x="3833" y="887"/>
                  </a:lnTo>
                  <a:lnTo>
                    <a:pt x="3833" y="887"/>
                  </a:lnTo>
                  <a:lnTo>
                    <a:pt x="3833" y="887"/>
                  </a:lnTo>
                  <a:lnTo>
                    <a:pt x="3833" y="887"/>
                  </a:lnTo>
                  <a:lnTo>
                    <a:pt x="3833" y="889"/>
                  </a:lnTo>
                  <a:lnTo>
                    <a:pt x="3833" y="889"/>
                  </a:lnTo>
                  <a:lnTo>
                    <a:pt x="3833" y="889"/>
                  </a:lnTo>
                  <a:lnTo>
                    <a:pt x="3833" y="889"/>
                  </a:lnTo>
                  <a:lnTo>
                    <a:pt x="3829" y="891"/>
                  </a:lnTo>
                  <a:lnTo>
                    <a:pt x="3829" y="893"/>
                  </a:lnTo>
                  <a:lnTo>
                    <a:pt x="3829" y="893"/>
                  </a:lnTo>
                  <a:lnTo>
                    <a:pt x="3829" y="893"/>
                  </a:lnTo>
                  <a:lnTo>
                    <a:pt x="3829" y="894"/>
                  </a:lnTo>
                  <a:lnTo>
                    <a:pt x="3829" y="898"/>
                  </a:lnTo>
                  <a:lnTo>
                    <a:pt x="3831" y="898"/>
                  </a:lnTo>
                  <a:lnTo>
                    <a:pt x="3829" y="898"/>
                  </a:lnTo>
                  <a:lnTo>
                    <a:pt x="3831" y="898"/>
                  </a:lnTo>
                  <a:lnTo>
                    <a:pt x="3831" y="900"/>
                  </a:lnTo>
                  <a:lnTo>
                    <a:pt x="3831" y="900"/>
                  </a:lnTo>
                  <a:lnTo>
                    <a:pt x="3833" y="898"/>
                  </a:lnTo>
                  <a:lnTo>
                    <a:pt x="3833" y="896"/>
                  </a:lnTo>
                  <a:lnTo>
                    <a:pt x="3833" y="894"/>
                  </a:lnTo>
                  <a:lnTo>
                    <a:pt x="3833" y="894"/>
                  </a:lnTo>
                  <a:lnTo>
                    <a:pt x="3833" y="894"/>
                  </a:lnTo>
                  <a:lnTo>
                    <a:pt x="3833" y="894"/>
                  </a:lnTo>
                  <a:lnTo>
                    <a:pt x="3831" y="893"/>
                  </a:lnTo>
                  <a:lnTo>
                    <a:pt x="3831" y="893"/>
                  </a:lnTo>
                  <a:lnTo>
                    <a:pt x="3831" y="893"/>
                  </a:lnTo>
                  <a:lnTo>
                    <a:pt x="3831" y="891"/>
                  </a:lnTo>
                  <a:lnTo>
                    <a:pt x="3831" y="893"/>
                  </a:lnTo>
                  <a:lnTo>
                    <a:pt x="3833" y="893"/>
                  </a:lnTo>
                  <a:lnTo>
                    <a:pt x="3835" y="893"/>
                  </a:lnTo>
                  <a:lnTo>
                    <a:pt x="3835" y="891"/>
                  </a:lnTo>
                  <a:lnTo>
                    <a:pt x="3835" y="891"/>
                  </a:lnTo>
                  <a:lnTo>
                    <a:pt x="3837" y="891"/>
                  </a:lnTo>
                  <a:lnTo>
                    <a:pt x="3838" y="889"/>
                  </a:lnTo>
                  <a:lnTo>
                    <a:pt x="3838" y="887"/>
                  </a:lnTo>
                  <a:lnTo>
                    <a:pt x="3838" y="887"/>
                  </a:lnTo>
                  <a:lnTo>
                    <a:pt x="3838" y="887"/>
                  </a:lnTo>
                  <a:lnTo>
                    <a:pt x="3838" y="885"/>
                  </a:lnTo>
                  <a:lnTo>
                    <a:pt x="3838" y="885"/>
                  </a:lnTo>
                  <a:lnTo>
                    <a:pt x="3838" y="885"/>
                  </a:lnTo>
                  <a:lnTo>
                    <a:pt x="3838" y="885"/>
                  </a:lnTo>
                  <a:lnTo>
                    <a:pt x="3840" y="885"/>
                  </a:lnTo>
                  <a:lnTo>
                    <a:pt x="3840" y="885"/>
                  </a:lnTo>
                  <a:lnTo>
                    <a:pt x="3840" y="885"/>
                  </a:lnTo>
                  <a:lnTo>
                    <a:pt x="3842" y="883"/>
                  </a:lnTo>
                  <a:lnTo>
                    <a:pt x="3840" y="885"/>
                  </a:lnTo>
                  <a:lnTo>
                    <a:pt x="3840" y="885"/>
                  </a:lnTo>
                  <a:lnTo>
                    <a:pt x="3842" y="885"/>
                  </a:lnTo>
                  <a:lnTo>
                    <a:pt x="3842" y="885"/>
                  </a:lnTo>
                  <a:lnTo>
                    <a:pt x="3842" y="885"/>
                  </a:lnTo>
                  <a:lnTo>
                    <a:pt x="3844" y="885"/>
                  </a:lnTo>
                  <a:lnTo>
                    <a:pt x="3846" y="885"/>
                  </a:lnTo>
                  <a:lnTo>
                    <a:pt x="3846" y="885"/>
                  </a:lnTo>
                  <a:lnTo>
                    <a:pt x="3846" y="885"/>
                  </a:lnTo>
                  <a:lnTo>
                    <a:pt x="3848" y="885"/>
                  </a:lnTo>
                  <a:lnTo>
                    <a:pt x="3848" y="885"/>
                  </a:lnTo>
                  <a:lnTo>
                    <a:pt x="3848" y="885"/>
                  </a:lnTo>
                  <a:lnTo>
                    <a:pt x="3848" y="885"/>
                  </a:lnTo>
                  <a:lnTo>
                    <a:pt x="3848" y="885"/>
                  </a:lnTo>
                  <a:lnTo>
                    <a:pt x="3848" y="885"/>
                  </a:lnTo>
                  <a:lnTo>
                    <a:pt x="3848" y="885"/>
                  </a:lnTo>
                  <a:lnTo>
                    <a:pt x="3848" y="887"/>
                  </a:lnTo>
                  <a:lnTo>
                    <a:pt x="3848" y="889"/>
                  </a:lnTo>
                  <a:lnTo>
                    <a:pt x="3848" y="889"/>
                  </a:lnTo>
                  <a:lnTo>
                    <a:pt x="3849" y="889"/>
                  </a:lnTo>
                  <a:lnTo>
                    <a:pt x="3849" y="889"/>
                  </a:lnTo>
                  <a:lnTo>
                    <a:pt x="3849" y="889"/>
                  </a:lnTo>
                  <a:lnTo>
                    <a:pt x="3849" y="889"/>
                  </a:lnTo>
                  <a:lnTo>
                    <a:pt x="3849" y="889"/>
                  </a:lnTo>
                  <a:lnTo>
                    <a:pt x="3849" y="891"/>
                  </a:lnTo>
                  <a:lnTo>
                    <a:pt x="3848" y="891"/>
                  </a:lnTo>
                  <a:lnTo>
                    <a:pt x="3842" y="893"/>
                  </a:lnTo>
                  <a:lnTo>
                    <a:pt x="3840" y="894"/>
                  </a:lnTo>
                  <a:lnTo>
                    <a:pt x="3838" y="896"/>
                  </a:lnTo>
                  <a:lnTo>
                    <a:pt x="3837" y="896"/>
                  </a:lnTo>
                  <a:lnTo>
                    <a:pt x="3837" y="896"/>
                  </a:lnTo>
                  <a:lnTo>
                    <a:pt x="3837" y="898"/>
                  </a:lnTo>
                  <a:lnTo>
                    <a:pt x="3838" y="898"/>
                  </a:lnTo>
                  <a:lnTo>
                    <a:pt x="3840" y="896"/>
                  </a:lnTo>
                  <a:lnTo>
                    <a:pt x="3840" y="896"/>
                  </a:lnTo>
                  <a:lnTo>
                    <a:pt x="3842" y="896"/>
                  </a:lnTo>
                  <a:lnTo>
                    <a:pt x="3842" y="894"/>
                  </a:lnTo>
                  <a:lnTo>
                    <a:pt x="3842" y="894"/>
                  </a:lnTo>
                  <a:lnTo>
                    <a:pt x="3842" y="894"/>
                  </a:lnTo>
                  <a:lnTo>
                    <a:pt x="3844" y="894"/>
                  </a:lnTo>
                  <a:lnTo>
                    <a:pt x="3846" y="894"/>
                  </a:lnTo>
                  <a:lnTo>
                    <a:pt x="3846" y="893"/>
                  </a:lnTo>
                  <a:lnTo>
                    <a:pt x="3846" y="893"/>
                  </a:lnTo>
                  <a:lnTo>
                    <a:pt x="3848" y="891"/>
                  </a:lnTo>
                  <a:lnTo>
                    <a:pt x="3849" y="891"/>
                  </a:lnTo>
                  <a:lnTo>
                    <a:pt x="3851" y="891"/>
                  </a:lnTo>
                  <a:lnTo>
                    <a:pt x="3851" y="891"/>
                  </a:lnTo>
                  <a:lnTo>
                    <a:pt x="3853" y="891"/>
                  </a:lnTo>
                  <a:lnTo>
                    <a:pt x="3853" y="891"/>
                  </a:lnTo>
                  <a:lnTo>
                    <a:pt x="3853" y="891"/>
                  </a:lnTo>
                  <a:lnTo>
                    <a:pt x="3851" y="893"/>
                  </a:lnTo>
                  <a:lnTo>
                    <a:pt x="3849" y="893"/>
                  </a:lnTo>
                  <a:lnTo>
                    <a:pt x="3848" y="894"/>
                  </a:lnTo>
                  <a:lnTo>
                    <a:pt x="3846" y="894"/>
                  </a:lnTo>
                  <a:lnTo>
                    <a:pt x="3846" y="894"/>
                  </a:lnTo>
                  <a:lnTo>
                    <a:pt x="3844" y="894"/>
                  </a:lnTo>
                  <a:lnTo>
                    <a:pt x="3844" y="894"/>
                  </a:lnTo>
                  <a:lnTo>
                    <a:pt x="3844" y="894"/>
                  </a:lnTo>
                  <a:lnTo>
                    <a:pt x="3842" y="896"/>
                  </a:lnTo>
                  <a:lnTo>
                    <a:pt x="3842" y="896"/>
                  </a:lnTo>
                  <a:lnTo>
                    <a:pt x="3842" y="896"/>
                  </a:lnTo>
                  <a:lnTo>
                    <a:pt x="3842" y="896"/>
                  </a:lnTo>
                  <a:lnTo>
                    <a:pt x="3842" y="896"/>
                  </a:lnTo>
                  <a:lnTo>
                    <a:pt x="3840" y="898"/>
                  </a:lnTo>
                  <a:lnTo>
                    <a:pt x="3840" y="898"/>
                  </a:lnTo>
                  <a:lnTo>
                    <a:pt x="3840" y="898"/>
                  </a:lnTo>
                  <a:lnTo>
                    <a:pt x="3840" y="898"/>
                  </a:lnTo>
                  <a:lnTo>
                    <a:pt x="3840" y="898"/>
                  </a:lnTo>
                  <a:lnTo>
                    <a:pt x="3842" y="898"/>
                  </a:lnTo>
                  <a:lnTo>
                    <a:pt x="3844" y="898"/>
                  </a:lnTo>
                  <a:lnTo>
                    <a:pt x="3844" y="896"/>
                  </a:lnTo>
                  <a:lnTo>
                    <a:pt x="3844" y="896"/>
                  </a:lnTo>
                  <a:lnTo>
                    <a:pt x="3846" y="896"/>
                  </a:lnTo>
                  <a:lnTo>
                    <a:pt x="3848" y="896"/>
                  </a:lnTo>
                  <a:lnTo>
                    <a:pt x="3848" y="896"/>
                  </a:lnTo>
                  <a:lnTo>
                    <a:pt x="3848" y="896"/>
                  </a:lnTo>
                  <a:lnTo>
                    <a:pt x="3849" y="896"/>
                  </a:lnTo>
                  <a:lnTo>
                    <a:pt x="3849" y="896"/>
                  </a:lnTo>
                  <a:lnTo>
                    <a:pt x="3849" y="898"/>
                  </a:lnTo>
                  <a:lnTo>
                    <a:pt x="3848" y="898"/>
                  </a:lnTo>
                  <a:lnTo>
                    <a:pt x="3848" y="898"/>
                  </a:lnTo>
                  <a:lnTo>
                    <a:pt x="3846" y="898"/>
                  </a:lnTo>
                  <a:lnTo>
                    <a:pt x="3846" y="900"/>
                  </a:lnTo>
                  <a:lnTo>
                    <a:pt x="3846" y="900"/>
                  </a:lnTo>
                  <a:lnTo>
                    <a:pt x="3844" y="900"/>
                  </a:lnTo>
                  <a:lnTo>
                    <a:pt x="3844" y="902"/>
                  </a:lnTo>
                  <a:lnTo>
                    <a:pt x="3842" y="904"/>
                  </a:lnTo>
                  <a:lnTo>
                    <a:pt x="3842" y="904"/>
                  </a:lnTo>
                  <a:lnTo>
                    <a:pt x="3840" y="904"/>
                  </a:lnTo>
                  <a:lnTo>
                    <a:pt x="3840" y="904"/>
                  </a:lnTo>
                  <a:lnTo>
                    <a:pt x="3840" y="905"/>
                  </a:lnTo>
                  <a:lnTo>
                    <a:pt x="3840" y="905"/>
                  </a:lnTo>
                  <a:lnTo>
                    <a:pt x="3840" y="905"/>
                  </a:lnTo>
                  <a:lnTo>
                    <a:pt x="3842" y="904"/>
                  </a:lnTo>
                  <a:lnTo>
                    <a:pt x="3844" y="904"/>
                  </a:lnTo>
                  <a:lnTo>
                    <a:pt x="3844" y="904"/>
                  </a:lnTo>
                  <a:lnTo>
                    <a:pt x="3844" y="902"/>
                  </a:lnTo>
                  <a:lnTo>
                    <a:pt x="3846" y="902"/>
                  </a:lnTo>
                  <a:lnTo>
                    <a:pt x="3846" y="900"/>
                  </a:lnTo>
                  <a:lnTo>
                    <a:pt x="3848" y="900"/>
                  </a:lnTo>
                  <a:lnTo>
                    <a:pt x="3848" y="898"/>
                  </a:lnTo>
                  <a:lnTo>
                    <a:pt x="3848" y="898"/>
                  </a:lnTo>
                  <a:lnTo>
                    <a:pt x="3849" y="896"/>
                  </a:lnTo>
                  <a:lnTo>
                    <a:pt x="3851" y="896"/>
                  </a:lnTo>
                  <a:lnTo>
                    <a:pt x="3851" y="896"/>
                  </a:lnTo>
                  <a:lnTo>
                    <a:pt x="3851" y="896"/>
                  </a:lnTo>
                  <a:lnTo>
                    <a:pt x="3853" y="896"/>
                  </a:lnTo>
                  <a:lnTo>
                    <a:pt x="3853" y="894"/>
                  </a:lnTo>
                  <a:lnTo>
                    <a:pt x="3853" y="894"/>
                  </a:lnTo>
                  <a:lnTo>
                    <a:pt x="3853" y="894"/>
                  </a:lnTo>
                  <a:lnTo>
                    <a:pt x="3855" y="894"/>
                  </a:lnTo>
                  <a:lnTo>
                    <a:pt x="3855" y="894"/>
                  </a:lnTo>
                  <a:lnTo>
                    <a:pt x="3855" y="894"/>
                  </a:lnTo>
                  <a:lnTo>
                    <a:pt x="3855" y="894"/>
                  </a:lnTo>
                  <a:lnTo>
                    <a:pt x="3855" y="894"/>
                  </a:lnTo>
                  <a:lnTo>
                    <a:pt x="3855" y="894"/>
                  </a:lnTo>
                  <a:lnTo>
                    <a:pt x="3855" y="896"/>
                  </a:lnTo>
                  <a:lnTo>
                    <a:pt x="3855" y="896"/>
                  </a:lnTo>
                  <a:lnTo>
                    <a:pt x="3853" y="896"/>
                  </a:lnTo>
                  <a:lnTo>
                    <a:pt x="3853" y="898"/>
                  </a:lnTo>
                  <a:lnTo>
                    <a:pt x="3855" y="898"/>
                  </a:lnTo>
                  <a:lnTo>
                    <a:pt x="3855" y="898"/>
                  </a:lnTo>
                  <a:lnTo>
                    <a:pt x="3855" y="898"/>
                  </a:lnTo>
                  <a:lnTo>
                    <a:pt x="3857" y="896"/>
                  </a:lnTo>
                  <a:lnTo>
                    <a:pt x="3859" y="896"/>
                  </a:lnTo>
                  <a:lnTo>
                    <a:pt x="3859" y="894"/>
                  </a:lnTo>
                  <a:lnTo>
                    <a:pt x="3859" y="894"/>
                  </a:lnTo>
                  <a:lnTo>
                    <a:pt x="3862" y="894"/>
                  </a:lnTo>
                  <a:lnTo>
                    <a:pt x="3864" y="894"/>
                  </a:lnTo>
                  <a:lnTo>
                    <a:pt x="3864" y="894"/>
                  </a:lnTo>
                  <a:lnTo>
                    <a:pt x="3864" y="894"/>
                  </a:lnTo>
                  <a:lnTo>
                    <a:pt x="3864" y="894"/>
                  </a:lnTo>
                  <a:lnTo>
                    <a:pt x="3868" y="894"/>
                  </a:lnTo>
                  <a:lnTo>
                    <a:pt x="3868" y="894"/>
                  </a:lnTo>
                  <a:lnTo>
                    <a:pt x="3868" y="896"/>
                  </a:lnTo>
                  <a:lnTo>
                    <a:pt x="3868" y="894"/>
                  </a:lnTo>
                  <a:lnTo>
                    <a:pt x="3870" y="894"/>
                  </a:lnTo>
                  <a:lnTo>
                    <a:pt x="3870" y="894"/>
                  </a:lnTo>
                  <a:lnTo>
                    <a:pt x="3870" y="894"/>
                  </a:lnTo>
                  <a:lnTo>
                    <a:pt x="3873" y="894"/>
                  </a:lnTo>
                  <a:lnTo>
                    <a:pt x="3873" y="894"/>
                  </a:lnTo>
                  <a:lnTo>
                    <a:pt x="3873" y="893"/>
                  </a:lnTo>
                  <a:lnTo>
                    <a:pt x="3873" y="893"/>
                  </a:lnTo>
                  <a:lnTo>
                    <a:pt x="3873" y="893"/>
                  </a:lnTo>
                  <a:lnTo>
                    <a:pt x="3873" y="894"/>
                  </a:lnTo>
                  <a:lnTo>
                    <a:pt x="3875" y="894"/>
                  </a:lnTo>
                  <a:lnTo>
                    <a:pt x="3875" y="894"/>
                  </a:lnTo>
                  <a:lnTo>
                    <a:pt x="3875" y="894"/>
                  </a:lnTo>
                  <a:lnTo>
                    <a:pt x="3877" y="894"/>
                  </a:lnTo>
                  <a:lnTo>
                    <a:pt x="3879" y="894"/>
                  </a:lnTo>
                  <a:lnTo>
                    <a:pt x="3879" y="893"/>
                  </a:lnTo>
                  <a:lnTo>
                    <a:pt x="3881" y="893"/>
                  </a:lnTo>
                  <a:lnTo>
                    <a:pt x="3881" y="893"/>
                  </a:lnTo>
                  <a:lnTo>
                    <a:pt x="3881" y="893"/>
                  </a:lnTo>
                  <a:lnTo>
                    <a:pt x="3881" y="893"/>
                  </a:lnTo>
                  <a:lnTo>
                    <a:pt x="3881" y="891"/>
                  </a:lnTo>
                  <a:lnTo>
                    <a:pt x="3881" y="891"/>
                  </a:lnTo>
                  <a:lnTo>
                    <a:pt x="3881" y="891"/>
                  </a:lnTo>
                  <a:lnTo>
                    <a:pt x="3881" y="891"/>
                  </a:lnTo>
                  <a:lnTo>
                    <a:pt x="3882" y="889"/>
                  </a:lnTo>
                  <a:lnTo>
                    <a:pt x="3882" y="889"/>
                  </a:lnTo>
                  <a:lnTo>
                    <a:pt x="3882" y="889"/>
                  </a:lnTo>
                  <a:lnTo>
                    <a:pt x="3882" y="889"/>
                  </a:lnTo>
                  <a:lnTo>
                    <a:pt x="3882" y="889"/>
                  </a:lnTo>
                  <a:lnTo>
                    <a:pt x="3881" y="889"/>
                  </a:lnTo>
                  <a:lnTo>
                    <a:pt x="3881" y="889"/>
                  </a:lnTo>
                  <a:lnTo>
                    <a:pt x="3879" y="891"/>
                  </a:lnTo>
                  <a:lnTo>
                    <a:pt x="3879" y="891"/>
                  </a:lnTo>
                  <a:lnTo>
                    <a:pt x="3877" y="893"/>
                  </a:lnTo>
                  <a:lnTo>
                    <a:pt x="3877" y="893"/>
                  </a:lnTo>
                  <a:lnTo>
                    <a:pt x="3877" y="893"/>
                  </a:lnTo>
                  <a:lnTo>
                    <a:pt x="3877" y="894"/>
                  </a:lnTo>
                  <a:lnTo>
                    <a:pt x="3877" y="893"/>
                  </a:lnTo>
                  <a:lnTo>
                    <a:pt x="3877" y="893"/>
                  </a:lnTo>
                  <a:lnTo>
                    <a:pt x="3877" y="893"/>
                  </a:lnTo>
                  <a:lnTo>
                    <a:pt x="3877" y="893"/>
                  </a:lnTo>
                  <a:lnTo>
                    <a:pt x="3877" y="891"/>
                  </a:lnTo>
                  <a:lnTo>
                    <a:pt x="3877" y="891"/>
                  </a:lnTo>
                  <a:lnTo>
                    <a:pt x="3877" y="891"/>
                  </a:lnTo>
                  <a:lnTo>
                    <a:pt x="3879" y="889"/>
                  </a:lnTo>
                  <a:lnTo>
                    <a:pt x="3879" y="889"/>
                  </a:lnTo>
                  <a:lnTo>
                    <a:pt x="3879" y="889"/>
                  </a:lnTo>
                  <a:lnTo>
                    <a:pt x="3879" y="887"/>
                  </a:lnTo>
                  <a:lnTo>
                    <a:pt x="3881" y="887"/>
                  </a:lnTo>
                  <a:lnTo>
                    <a:pt x="3881" y="887"/>
                  </a:lnTo>
                  <a:lnTo>
                    <a:pt x="3881" y="887"/>
                  </a:lnTo>
                  <a:lnTo>
                    <a:pt x="3881" y="887"/>
                  </a:lnTo>
                  <a:lnTo>
                    <a:pt x="3882" y="887"/>
                  </a:lnTo>
                  <a:lnTo>
                    <a:pt x="3884" y="887"/>
                  </a:lnTo>
                  <a:lnTo>
                    <a:pt x="3884" y="887"/>
                  </a:lnTo>
                  <a:lnTo>
                    <a:pt x="3884" y="887"/>
                  </a:lnTo>
                  <a:lnTo>
                    <a:pt x="3884" y="887"/>
                  </a:lnTo>
                  <a:lnTo>
                    <a:pt x="3884" y="889"/>
                  </a:lnTo>
                  <a:lnTo>
                    <a:pt x="3884" y="889"/>
                  </a:lnTo>
                  <a:lnTo>
                    <a:pt x="3886" y="891"/>
                  </a:lnTo>
                  <a:lnTo>
                    <a:pt x="3884" y="891"/>
                  </a:lnTo>
                  <a:lnTo>
                    <a:pt x="3884" y="891"/>
                  </a:lnTo>
                  <a:lnTo>
                    <a:pt x="3884" y="891"/>
                  </a:lnTo>
                  <a:lnTo>
                    <a:pt x="3884" y="893"/>
                  </a:lnTo>
                  <a:lnTo>
                    <a:pt x="3884" y="893"/>
                  </a:lnTo>
                  <a:lnTo>
                    <a:pt x="3882" y="893"/>
                  </a:lnTo>
                  <a:lnTo>
                    <a:pt x="3882" y="893"/>
                  </a:lnTo>
                  <a:lnTo>
                    <a:pt x="3882" y="893"/>
                  </a:lnTo>
                  <a:lnTo>
                    <a:pt x="3882" y="894"/>
                  </a:lnTo>
                  <a:lnTo>
                    <a:pt x="3882" y="894"/>
                  </a:lnTo>
                  <a:lnTo>
                    <a:pt x="3882" y="894"/>
                  </a:lnTo>
                  <a:lnTo>
                    <a:pt x="3882" y="894"/>
                  </a:lnTo>
                  <a:lnTo>
                    <a:pt x="3884" y="896"/>
                  </a:lnTo>
                  <a:lnTo>
                    <a:pt x="3882" y="896"/>
                  </a:lnTo>
                  <a:lnTo>
                    <a:pt x="3882" y="896"/>
                  </a:lnTo>
                  <a:lnTo>
                    <a:pt x="3882" y="896"/>
                  </a:lnTo>
                  <a:lnTo>
                    <a:pt x="3882" y="896"/>
                  </a:lnTo>
                  <a:lnTo>
                    <a:pt x="3882" y="896"/>
                  </a:lnTo>
                  <a:lnTo>
                    <a:pt x="3882" y="896"/>
                  </a:lnTo>
                  <a:lnTo>
                    <a:pt x="3884" y="896"/>
                  </a:lnTo>
                  <a:lnTo>
                    <a:pt x="3884" y="896"/>
                  </a:lnTo>
                  <a:lnTo>
                    <a:pt x="3884" y="896"/>
                  </a:lnTo>
                  <a:lnTo>
                    <a:pt x="3886" y="896"/>
                  </a:lnTo>
                  <a:lnTo>
                    <a:pt x="3886" y="898"/>
                  </a:lnTo>
                  <a:lnTo>
                    <a:pt x="3886" y="896"/>
                  </a:lnTo>
                  <a:lnTo>
                    <a:pt x="3886" y="896"/>
                  </a:lnTo>
                  <a:lnTo>
                    <a:pt x="3886" y="896"/>
                  </a:lnTo>
                  <a:lnTo>
                    <a:pt x="3886" y="894"/>
                  </a:lnTo>
                  <a:lnTo>
                    <a:pt x="3888" y="894"/>
                  </a:lnTo>
                  <a:lnTo>
                    <a:pt x="3888" y="894"/>
                  </a:lnTo>
                  <a:lnTo>
                    <a:pt x="3888" y="894"/>
                  </a:lnTo>
                  <a:lnTo>
                    <a:pt x="3888" y="894"/>
                  </a:lnTo>
                  <a:lnTo>
                    <a:pt x="3890" y="894"/>
                  </a:lnTo>
                  <a:lnTo>
                    <a:pt x="3890" y="894"/>
                  </a:lnTo>
                  <a:lnTo>
                    <a:pt x="3890" y="894"/>
                  </a:lnTo>
                  <a:lnTo>
                    <a:pt x="3890" y="894"/>
                  </a:lnTo>
                  <a:lnTo>
                    <a:pt x="3890" y="894"/>
                  </a:lnTo>
                  <a:lnTo>
                    <a:pt x="3892" y="894"/>
                  </a:lnTo>
                  <a:lnTo>
                    <a:pt x="3892" y="894"/>
                  </a:lnTo>
                  <a:lnTo>
                    <a:pt x="3893" y="893"/>
                  </a:lnTo>
                  <a:lnTo>
                    <a:pt x="3893" y="891"/>
                  </a:lnTo>
                  <a:lnTo>
                    <a:pt x="3893" y="891"/>
                  </a:lnTo>
                  <a:lnTo>
                    <a:pt x="3893" y="891"/>
                  </a:lnTo>
                  <a:lnTo>
                    <a:pt x="3895" y="891"/>
                  </a:lnTo>
                  <a:lnTo>
                    <a:pt x="3897" y="891"/>
                  </a:lnTo>
                  <a:lnTo>
                    <a:pt x="3897" y="891"/>
                  </a:lnTo>
                  <a:lnTo>
                    <a:pt x="3899" y="891"/>
                  </a:lnTo>
                  <a:lnTo>
                    <a:pt x="3899" y="891"/>
                  </a:lnTo>
                  <a:lnTo>
                    <a:pt x="3899" y="891"/>
                  </a:lnTo>
                  <a:lnTo>
                    <a:pt x="3901" y="889"/>
                  </a:lnTo>
                  <a:lnTo>
                    <a:pt x="3901" y="889"/>
                  </a:lnTo>
                  <a:lnTo>
                    <a:pt x="3901" y="891"/>
                  </a:lnTo>
                  <a:lnTo>
                    <a:pt x="3903" y="891"/>
                  </a:lnTo>
                  <a:lnTo>
                    <a:pt x="3903" y="891"/>
                  </a:lnTo>
                  <a:lnTo>
                    <a:pt x="3904" y="891"/>
                  </a:lnTo>
                  <a:lnTo>
                    <a:pt x="3906" y="891"/>
                  </a:lnTo>
                  <a:lnTo>
                    <a:pt x="3906" y="891"/>
                  </a:lnTo>
                  <a:lnTo>
                    <a:pt x="3906" y="889"/>
                  </a:lnTo>
                  <a:lnTo>
                    <a:pt x="3908" y="889"/>
                  </a:lnTo>
                  <a:lnTo>
                    <a:pt x="3908" y="891"/>
                  </a:lnTo>
                  <a:lnTo>
                    <a:pt x="3910" y="891"/>
                  </a:lnTo>
                  <a:lnTo>
                    <a:pt x="3912" y="891"/>
                  </a:lnTo>
                  <a:lnTo>
                    <a:pt x="3912" y="891"/>
                  </a:lnTo>
                  <a:lnTo>
                    <a:pt x="3912" y="891"/>
                  </a:lnTo>
                  <a:lnTo>
                    <a:pt x="3914" y="891"/>
                  </a:lnTo>
                  <a:lnTo>
                    <a:pt x="3912" y="889"/>
                  </a:lnTo>
                  <a:lnTo>
                    <a:pt x="3914" y="887"/>
                  </a:lnTo>
                  <a:lnTo>
                    <a:pt x="3914" y="887"/>
                  </a:lnTo>
                  <a:lnTo>
                    <a:pt x="3914" y="887"/>
                  </a:lnTo>
                  <a:lnTo>
                    <a:pt x="3914" y="887"/>
                  </a:lnTo>
                  <a:lnTo>
                    <a:pt x="3914" y="885"/>
                  </a:lnTo>
                  <a:lnTo>
                    <a:pt x="3915" y="889"/>
                  </a:lnTo>
                  <a:lnTo>
                    <a:pt x="3915" y="891"/>
                  </a:lnTo>
                  <a:lnTo>
                    <a:pt x="3915" y="893"/>
                  </a:lnTo>
                  <a:lnTo>
                    <a:pt x="3915" y="893"/>
                  </a:lnTo>
                  <a:lnTo>
                    <a:pt x="3915" y="893"/>
                  </a:lnTo>
                  <a:lnTo>
                    <a:pt x="3917" y="891"/>
                  </a:lnTo>
                  <a:lnTo>
                    <a:pt x="3917" y="889"/>
                  </a:lnTo>
                  <a:lnTo>
                    <a:pt x="3917" y="889"/>
                  </a:lnTo>
                  <a:lnTo>
                    <a:pt x="3917" y="889"/>
                  </a:lnTo>
                  <a:lnTo>
                    <a:pt x="3919" y="889"/>
                  </a:lnTo>
                  <a:lnTo>
                    <a:pt x="3919" y="889"/>
                  </a:lnTo>
                  <a:lnTo>
                    <a:pt x="3921" y="889"/>
                  </a:lnTo>
                  <a:lnTo>
                    <a:pt x="3921" y="889"/>
                  </a:lnTo>
                  <a:lnTo>
                    <a:pt x="3921" y="889"/>
                  </a:lnTo>
                  <a:lnTo>
                    <a:pt x="3921" y="891"/>
                  </a:lnTo>
                  <a:lnTo>
                    <a:pt x="3921" y="891"/>
                  </a:lnTo>
                  <a:lnTo>
                    <a:pt x="3921" y="891"/>
                  </a:lnTo>
                  <a:lnTo>
                    <a:pt x="3923" y="891"/>
                  </a:lnTo>
                  <a:lnTo>
                    <a:pt x="3923" y="891"/>
                  </a:lnTo>
                  <a:lnTo>
                    <a:pt x="3923" y="893"/>
                  </a:lnTo>
                  <a:lnTo>
                    <a:pt x="3923" y="893"/>
                  </a:lnTo>
                  <a:lnTo>
                    <a:pt x="3923" y="893"/>
                  </a:lnTo>
                  <a:lnTo>
                    <a:pt x="3923" y="893"/>
                  </a:lnTo>
                  <a:lnTo>
                    <a:pt x="3923" y="893"/>
                  </a:lnTo>
                  <a:lnTo>
                    <a:pt x="3923" y="896"/>
                  </a:lnTo>
                  <a:lnTo>
                    <a:pt x="3925" y="896"/>
                  </a:lnTo>
                  <a:lnTo>
                    <a:pt x="3925" y="896"/>
                  </a:lnTo>
                  <a:lnTo>
                    <a:pt x="3925" y="894"/>
                  </a:lnTo>
                  <a:lnTo>
                    <a:pt x="3925" y="894"/>
                  </a:lnTo>
                  <a:lnTo>
                    <a:pt x="3925" y="896"/>
                  </a:lnTo>
                  <a:lnTo>
                    <a:pt x="3926" y="896"/>
                  </a:lnTo>
                  <a:lnTo>
                    <a:pt x="3926" y="896"/>
                  </a:lnTo>
                  <a:lnTo>
                    <a:pt x="3926" y="896"/>
                  </a:lnTo>
                  <a:lnTo>
                    <a:pt x="3926" y="896"/>
                  </a:lnTo>
                  <a:lnTo>
                    <a:pt x="3926" y="896"/>
                  </a:lnTo>
                  <a:lnTo>
                    <a:pt x="3926" y="896"/>
                  </a:lnTo>
                  <a:lnTo>
                    <a:pt x="3928" y="896"/>
                  </a:lnTo>
                  <a:lnTo>
                    <a:pt x="3928" y="896"/>
                  </a:lnTo>
                  <a:lnTo>
                    <a:pt x="3928" y="896"/>
                  </a:lnTo>
                  <a:lnTo>
                    <a:pt x="3928" y="896"/>
                  </a:lnTo>
                  <a:lnTo>
                    <a:pt x="3930" y="896"/>
                  </a:lnTo>
                  <a:lnTo>
                    <a:pt x="3930" y="896"/>
                  </a:lnTo>
                  <a:lnTo>
                    <a:pt x="3930" y="896"/>
                  </a:lnTo>
                  <a:lnTo>
                    <a:pt x="3928" y="898"/>
                  </a:lnTo>
                  <a:lnTo>
                    <a:pt x="3928" y="898"/>
                  </a:lnTo>
                  <a:lnTo>
                    <a:pt x="3928" y="898"/>
                  </a:lnTo>
                  <a:lnTo>
                    <a:pt x="3926" y="898"/>
                  </a:lnTo>
                  <a:lnTo>
                    <a:pt x="3925" y="898"/>
                  </a:lnTo>
                  <a:lnTo>
                    <a:pt x="3925" y="898"/>
                  </a:lnTo>
                  <a:lnTo>
                    <a:pt x="3925" y="898"/>
                  </a:lnTo>
                  <a:lnTo>
                    <a:pt x="3926" y="900"/>
                  </a:lnTo>
                  <a:lnTo>
                    <a:pt x="3926" y="900"/>
                  </a:lnTo>
                  <a:lnTo>
                    <a:pt x="3926" y="900"/>
                  </a:lnTo>
                  <a:lnTo>
                    <a:pt x="3926" y="900"/>
                  </a:lnTo>
                  <a:lnTo>
                    <a:pt x="3926" y="902"/>
                  </a:lnTo>
                  <a:lnTo>
                    <a:pt x="3928" y="900"/>
                  </a:lnTo>
                  <a:lnTo>
                    <a:pt x="3928" y="900"/>
                  </a:lnTo>
                  <a:lnTo>
                    <a:pt x="3928" y="900"/>
                  </a:lnTo>
                  <a:lnTo>
                    <a:pt x="3930" y="900"/>
                  </a:lnTo>
                  <a:lnTo>
                    <a:pt x="3930" y="900"/>
                  </a:lnTo>
                  <a:lnTo>
                    <a:pt x="3930" y="900"/>
                  </a:lnTo>
                  <a:lnTo>
                    <a:pt x="3930" y="900"/>
                  </a:lnTo>
                  <a:lnTo>
                    <a:pt x="3930" y="900"/>
                  </a:lnTo>
                  <a:lnTo>
                    <a:pt x="3930" y="900"/>
                  </a:lnTo>
                  <a:lnTo>
                    <a:pt x="3930" y="900"/>
                  </a:lnTo>
                  <a:lnTo>
                    <a:pt x="3930" y="902"/>
                  </a:lnTo>
                  <a:lnTo>
                    <a:pt x="3930" y="902"/>
                  </a:lnTo>
                  <a:lnTo>
                    <a:pt x="3930" y="902"/>
                  </a:lnTo>
                  <a:lnTo>
                    <a:pt x="3932" y="902"/>
                  </a:lnTo>
                  <a:lnTo>
                    <a:pt x="3932" y="902"/>
                  </a:lnTo>
                  <a:lnTo>
                    <a:pt x="3932" y="902"/>
                  </a:lnTo>
                  <a:lnTo>
                    <a:pt x="3932" y="902"/>
                  </a:lnTo>
                  <a:lnTo>
                    <a:pt x="3932" y="904"/>
                  </a:lnTo>
                  <a:lnTo>
                    <a:pt x="3932" y="904"/>
                  </a:lnTo>
                  <a:lnTo>
                    <a:pt x="3932" y="904"/>
                  </a:lnTo>
                  <a:lnTo>
                    <a:pt x="3932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6" y="904"/>
                  </a:lnTo>
                  <a:lnTo>
                    <a:pt x="3934" y="904"/>
                  </a:lnTo>
                  <a:lnTo>
                    <a:pt x="3934" y="905"/>
                  </a:lnTo>
                  <a:lnTo>
                    <a:pt x="3934" y="905"/>
                  </a:lnTo>
                  <a:lnTo>
                    <a:pt x="3934" y="907"/>
                  </a:lnTo>
                  <a:lnTo>
                    <a:pt x="3934" y="907"/>
                  </a:lnTo>
                  <a:lnTo>
                    <a:pt x="3934" y="907"/>
                  </a:lnTo>
                  <a:lnTo>
                    <a:pt x="3936" y="907"/>
                  </a:lnTo>
                  <a:lnTo>
                    <a:pt x="3934" y="909"/>
                  </a:lnTo>
                  <a:lnTo>
                    <a:pt x="3936" y="909"/>
                  </a:lnTo>
                  <a:lnTo>
                    <a:pt x="3936" y="909"/>
                  </a:lnTo>
                  <a:lnTo>
                    <a:pt x="3936" y="909"/>
                  </a:lnTo>
                  <a:lnTo>
                    <a:pt x="3936" y="909"/>
                  </a:lnTo>
                  <a:lnTo>
                    <a:pt x="3936" y="909"/>
                  </a:lnTo>
                  <a:lnTo>
                    <a:pt x="3937" y="909"/>
                  </a:lnTo>
                  <a:lnTo>
                    <a:pt x="3937" y="909"/>
                  </a:lnTo>
                  <a:lnTo>
                    <a:pt x="3937" y="909"/>
                  </a:lnTo>
                  <a:lnTo>
                    <a:pt x="3937" y="911"/>
                  </a:lnTo>
                  <a:lnTo>
                    <a:pt x="3937" y="911"/>
                  </a:lnTo>
                  <a:lnTo>
                    <a:pt x="3937" y="911"/>
                  </a:lnTo>
                  <a:lnTo>
                    <a:pt x="3937" y="911"/>
                  </a:lnTo>
                  <a:lnTo>
                    <a:pt x="3937" y="911"/>
                  </a:lnTo>
                  <a:lnTo>
                    <a:pt x="3939" y="913"/>
                  </a:lnTo>
                  <a:lnTo>
                    <a:pt x="3939" y="913"/>
                  </a:lnTo>
                  <a:lnTo>
                    <a:pt x="3939" y="913"/>
                  </a:lnTo>
                  <a:lnTo>
                    <a:pt x="3941" y="913"/>
                  </a:lnTo>
                  <a:lnTo>
                    <a:pt x="3941" y="913"/>
                  </a:lnTo>
                  <a:lnTo>
                    <a:pt x="3941" y="913"/>
                  </a:lnTo>
                  <a:lnTo>
                    <a:pt x="3941" y="913"/>
                  </a:lnTo>
                  <a:lnTo>
                    <a:pt x="3939" y="915"/>
                  </a:lnTo>
                  <a:lnTo>
                    <a:pt x="3939" y="915"/>
                  </a:lnTo>
                  <a:lnTo>
                    <a:pt x="3939" y="915"/>
                  </a:lnTo>
                  <a:lnTo>
                    <a:pt x="3939" y="915"/>
                  </a:lnTo>
                  <a:lnTo>
                    <a:pt x="3941" y="915"/>
                  </a:lnTo>
                  <a:lnTo>
                    <a:pt x="3941" y="915"/>
                  </a:lnTo>
                  <a:lnTo>
                    <a:pt x="3943" y="915"/>
                  </a:lnTo>
                  <a:lnTo>
                    <a:pt x="3943" y="915"/>
                  </a:lnTo>
                  <a:lnTo>
                    <a:pt x="3943" y="915"/>
                  </a:lnTo>
                  <a:lnTo>
                    <a:pt x="3943" y="915"/>
                  </a:lnTo>
                  <a:lnTo>
                    <a:pt x="3943" y="916"/>
                  </a:lnTo>
                  <a:lnTo>
                    <a:pt x="3943" y="916"/>
                  </a:lnTo>
                  <a:lnTo>
                    <a:pt x="3941" y="916"/>
                  </a:lnTo>
                  <a:lnTo>
                    <a:pt x="3943" y="916"/>
                  </a:lnTo>
                  <a:lnTo>
                    <a:pt x="3943" y="916"/>
                  </a:lnTo>
                  <a:lnTo>
                    <a:pt x="3943" y="918"/>
                  </a:lnTo>
                  <a:lnTo>
                    <a:pt x="3943" y="918"/>
                  </a:lnTo>
                  <a:lnTo>
                    <a:pt x="3943" y="918"/>
                  </a:lnTo>
                  <a:lnTo>
                    <a:pt x="3943" y="918"/>
                  </a:lnTo>
                  <a:lnTo>
                    <a:pt x="3945" y="918"/>
                  </a:lnTo>
                  <a:lnTo>
                    <a:pt x="3945" y="918"/>
                  </a:lnTo>
                  <a:lnTo>
                    <a:pt x="3945" y="918"/>
                  </a:lnTo>
                  <a:lnTo>
                    <a:pt x="3945" y="918"/>
                  </a:lnTo>
                  <a:lnTo>
                    <a:pt x="3945" y="920"/>
                  </a:lnTo>
                  <a:lnTo>
                    <a:pt x="3945" y="920"/>
                  </a:lnTo>
                  <a:lnTo>
                    <a:pt x="3945" y="918"/>
                  </a:lnTo>
                  <a:lnTo>
                    <a:pt x="3947" y="918"/>
                  </a:lnTo>
                  <a:lnTo>
                    <a:pt x="3947" y="920"/>
                  </a:lnTo>
                  <a:lnTo>
                    <a:pt x="3947" y="920"/>
                  </a:lnTo>
                  <a:lnTo>
                    <a:pt x="3947" y="918"/>
                  </a:lnTo>
                  <a:lnTo>
                    <a:pt x="3947" y="918"/>
                  </a:lnTo>
                  <a:lnTo>
                    <a:pt x="3948" y="918"/>
                  </a:lnTo>
                  <a:lnTo>
                    <a:pt x="3948" y="918"/>
                  </a:lnTo>
                  <a:lnTo>
                    <a:pt x="3948" y="918"/>
                  </a:lnTo>
                  <a:lnTo>
                    <a:pt x="3948" y="918"/>
                  </a:lnTo>
                  <a:lnTo>
                    <a:pt x="3948" y="918"/>
                  </a:lnTo>
                  <a:lnTo>
                    <a:pt x="3948" y="920"/>
                  </a:lnTo>
                  <a:lnTo>
                    <a:pt x="3950" y="918"/>
                  </a:lnTo>
                  <a:lnTo>
                    <a:pt x="3950" y="920"/>
                  </a:lnTo>
                  <a:lnTo>
                    <a:pt x="3950" y="920"/>
                  </a:lnTo>
                  <a:lnTo>
                    <a:pt x="3950" y="920"/>
                  </a:lnTo>
                  <a:lnTo>
                    <a:pt x="3950" y="920"/>
                  </a:lnTo>
                  <a:lnTo>
                    <a:pt x="3950" y="920"/>
                  </a:lnTo>
                  <a:lnTo>
                    <a:pt x="3950" y="920"/>
                  </a:lnTo>
                  <a:lnTo>
                    <a:pt x="3950" y="920"/>
                  </a:lnTo>
                  <a:lnTo>
                    <a:pt x="3950" y="920"/>
                  </a:lnTo>
                  <a:lnTo>
                    <a:pt x="3950" y="922"/>
                  </a:lnTo>
                  <a:lnTo>
                    <a:pt x="3948" y="922"/>
                  </a:lnTo>
                  <a:lnTo>
                    <a:pt x="3948" y="922"/>
                  </a:lnTo>
                  <a:lnTo>
                    <a:pt x="3948" y="922"/>
                  </a:lnTo>
                  <a:lnTo>
                    <a:pt x="3950" y="924"/>
                  </a:lnTo>
                  <a:lnTo>
                    <a:pt x="3950" y="924"/>
                  </a:lnTo>
                  <a:lnTo>
                    <a:pt x="3950" y="924"/>
                  </a:lnTo>
                  <a:lnTo>
                    <a:pt x="3950" y="924"/>
                  </a:lnTo>
                  <a:lnTo>
                    <a:pt x="3952" y="922"/>
                  </a:lnTo>
                  <a:lnTo>
                    <a:pt x="3952" y="922"/>
                  </a:lnTo>
                  <a:lnTo>
                    <a:pt x="3952" y="922"/>
                  </a:lnTo>
                  <a:lnTo>
                    <a:pt x="3952" y="922"/>
                  </a:lnTo>
                  <a:lnTo>
                    <a:pt x="3952" y="920"/>
                  </a:lnTo>
                  <a:lnTo>
                    <a:pt x="3952" y="922"/>
                  </a:lnTo>
                  <a:lnTo>
                    <a:pt x="3952" y="922"/>
                  </a:lnTo>
                  <a:lnTo>
                    <a:pt x="3952" y="922"/>
                  </a:lnTo>
                  <a:lnTo>
                    <a:pt x="3952" y="924"/>
                  </a:lnTo>
                  <a:lnTo>
                    <a:pt x="3952" y="924"/>
                  </a:lnTo>
                  <a:lnTo>
                    <a:pt x="3952" y="924"/>
                  </a:lnTo>
                  <a:lnTo>
                    <a:pt x="3952" y="926"/>
                  </a:lnTo>
                  <a:lnTo>
                    <a:pt x="3952" y="926"/>
                  </a:lnTo>
                  <a:lnTo>
                    <a:pt x="3952" y="926"/>
                  </a:lnTo>
                  <a:lnTo>
                    <a:pt x="3952" y="926"/>
                  </a:lnTo>
                  <a:lnTo>
                    <a:pt x="3952" y="926"/>
                  </a:lnTo>
                  <a:lnTo>
                    <a:pt x="3952" y="926"/>
                  </a:lnTo>
                  <a:lnTo>
                    <a:pt x="3952" y="926"/>
                  </a:lnTo>
                  <a:lnTo>
                    <a:pt x="3954" y="926"/>
                  </a:lnTo>
                  <a:lnTo>
                    <a:pt x="3954" y="926"/>
                  </a:lnTo>
                  <a:lnTo>
                    <a:pt x="3954" y="926"/>
                  </a:lnTo>
                  <a:lnTo>
                    <a:pt x="3954" y="926"/>
                  </a:lnTo>
                  <a:lnTo>
                    <a:pt x="3954" y="924"/>
                  </a:lnTo>
                  <a:lnTo>
                    <a:pt x="3956" y="924"/>
                  </a:lnTo>
                  <a:lnTo>
                    <a:pt x="3956" y="924"/>
                  </a:lnTo>
                  <a:lnTo>
                    <a:pt x="3956" y="924"/>
                  </a:lnTo>
                  <a:lnTo>
                    <a:pt x="3958" y="922"/>
                  </a:lnTo>
                  <a:lnTo>
                    <a:pt x="3958" y="922"/>
                  </a:lnTo>
                  <a:lnTo>
                    <a:pt x="3959" y="922"/>
                  </a:lnTo>
                  <a:lnTo>
                    <a:pt x="3959" y="922"/>
                  </a:lnTo>
                  <a:lnTo>
                    <a:pt x="3959" y="920"/>
                  </a:lnTo>
                  <a:lnTo>
                    <a:pt x="3959" y="920"/>
                  </a:lnTo>
                  <a:lnTo>
                    <a:pt x="3959" y="920"/>
                  </a:lnTo>
                  <a:lnTo>
                    <a:pt x="3958" y="920"/>
                  </a:lnTo>
                  <a:lnTo>
                    <a:pt x="3958" y="920"/>
                  </a:lnTo>
                  <a:lnTo>
                    <a:pt x="3956" y="918"/>
                  </a:lnTo>
                  <a:lnTo>
                    <a:pt x="3956" y="918"/>
                  </a:lnTo>
                  <a:lnTo>
                    <a:pt x="3956" y="918"/>
                  </a:lnTo>
                  <a:lnTo>
                    <a:pt x="3956" y="918"/>
                  </a:lnTo>
                  <a:lnTo>
                    <a:pt x="3958" y="918"/>
                  </a:lnTo>
                  <a:lnTo>
                    <a:pt x="3958" y="916"/>
                  </a:lnTo>
                  <a:lnTo>
                    <a:pt x="3958" y="916"/>
                  </a:lnTo>
                  <a:lnTo>
                    <a:pt x="3958" y="916"/>
                  </a:lnTo>
                  <a:lnTo>
                    <a:pt x="3958" y="918"/>
                  </a:lnTo>
                  <a:lnTo>
                    <a:pt x="3958" y="918"/>
                  </a:lnTo>
                  <a:lnTo>
                    <a:pt x="3958" y="918"/>
                  </a:lnTo>
                  <a:lnTo>
                    <a:pt x="3959" y="918"/>
                  </a:lnTo>
                  <a:lnTo>
                    <a:pt x="3959" y="920"/>
                  </a:lnTo>
                  <a:lnTo>
                    <a:pt x="3959" y="918"/>
                  </a:lnTo>
                  <a:lnTo>
                    <a:pt x="3959" y="918"/>
                  </a:lnTo>
                  <a:lnTo>
                    <a:pt x="3959" y="918"/>
                  </a:lnTo>
                  <a:lnTo>
                    <a:pt x="3959" y="918"/>
                  </a:lnTo>
                  <a:lnTo>
                    <a:pt x="3959" y="920"/>
                  </a:lnTo>
                  <a:lnTo>
                    <a:pt x="3961" y="920"/>
                  </a:lnTo>
                  <a:lnTo>
                    <a:pt x="3961" y="920"/>
                  </a:lnTo>
                  <a:lnTo>
                    <a:pt x="3961" y="922"/>
                  </a:lnTo>
                  <a:lnTo>
                    <a:pt x="3961" y="922"/>
                  </a:lnTo>
                  <a:lnTo>
                    <a:pt x="3961" y="922"/>
                  </a:lnTo>
                  <a:lnTo>
                    <a:pt x="3961" y="922"/>
                  </a:lnTo>
                  <a:lnTo>
                    <a:pt x="3959" y="924"/>
                  </a:lnTo>
                  <a:lnTo>
                    <a:pt x="3959" y="924"/>
                  </a:lnTo>
                  <a:lnTo>
                    <a:pt x="3961" y="924"/>
                  </a:lnTo>
                  <a:lnTo>
                    <a:pt x="3961" y="924"/>
                  </a:lnTo>
                  <a:lnTo>
                    <a:pt x="3963" y="924"/>
                  </a:lnTo>
                  <a:lnTo>
                    <a:pt x="3963" y="924"/>
                  </a:lnTo>
                  <a:lnTo>
                    <a:pt x="3963" y="924"/>
                  </a:lnTo>
                  <a:lnTo>
                    <a:pt x="3963" y="924"/>
                  </a:lnTo>
                  <a:lnTo>
                    <a:pt x="3965" y="924"/>
                  </a:lnTo>
                  <a:lnTo>
                    <a:pt x="3963" y="924"/>
                  </a:lnTo>
                  <a:lnTo>
                    <a:pt x="3965" y="924"/>
                  </a:lnTo>
                  <a:lnTo>
                    <a:pt x="3965" y="924"/>
                  </a:lnTo>
                  <a:lnTo>
                    <a:pt x="3965" y="924"/>
                  </a:lnTo>
                  <a:lnTo>
                    <a:pt x="3967" y="924"/>
                  </a:lnTo>
                  <a:lnTo>
                    <a:pt x="3965" y="924"/>
                  </a:lnTo>
                  <a:lnTo>
                    <a:pt x="3965" y="924"/>
                  </a:lnTo>
                  <a:lnTo>
                    <a:pt x="3965" y="924"/>
                  </a:lnTo>
                  <a:lnTo>
                    <a:pt x="3963" y="926"/>
                  </a:lnTo>
                  <a:lnTo>
                    <a:pt x="3963" y="926"/>
                  </a:lnTo>
                  <a:lnTo>
                    <a:pt x="3963" y="926"/>
                  </a:lnTo>
                  <a:lnTo>
                    <a:pt x="3963" y="926"/>
                  </a:lnTo>
                  <a:lnTo>
                    <a:pt x="3963" y="926"/>
                  </a:lnTo>
                  <a:lnTo>
                    <a:pt x="3963" y="926"/>
                  </a:lnTo>
                  <a:lnTo>
                    <a:pt x="3963" y="927"/>
                  </a:lnTo>
                  <a:lnTo>
                    <a:pt x="3963" y="927"/>
                  </a:lnTo>
                  <a:lnTo>
                    <a:pt x="3965" y="927"/>
                  </a:lnTo>
                  <a:lnTo>
                    <a:pt x="3965" y="929"/>
                  </a:lnTo>
                  <a:lnTo>
                    <a:pt x="3965" y="929"/>
                  </a:lnTo>
                  <a:lnTo>
                    <a:pt x="3963" y="929"/>
                  </a:lnTo>
                  <a:lnTo>
                    <a:pt x="3963" y="929"/>
                  </a:lnTo>
                  <a:lnTo>
                    <a:pt x="3963" y="929"/>
                  </a:lnTo>
                  <a:lnTo>
                    <a:pt x="3963" y="929"/>
                  </a:lnTo>
                  <a:lnTo>
                    <a:pt x="3963" y="929"/>
                  </a:lnTo>
                  <a:lnTo>
                    <a:pt x="3963" y="931"/>
                  </a:lnTo>
                  <a:lnTo>
                    <a:pt x="3963" y="931"/>
                  </a:lnTo>
                  <a:lnTo>
                    <a:pt x="3963" y="931"/>
                  </a:lnTo>
                  <a:lnTo>
                    <a:pt x="3963" y="931"/>
                  </a:lnTo>
                  <a:lnTo>
                    <a:pt x="3963" y="931"/>
                  </a:lnTo>
                  <a:lnTo>
                    <a:pt x="3965" y="933"/>
                  </a:lnTo>
                  <a:lnTo>
                    <a:pt x="3963" y="933"/>
                  </a:lnTo>
                  <a:lnTo>
                    <a:pt x="3965" y="933"/>
                  </a:lnTo>
                  <a:lnTo>
                    <a:pt x="3963" y="933"/>
                  </a:lnTo>
                  <a:lnTo>
                    <a:pt x="3963" y="933"/>
                  </a:lnTo>
                  <a:lnTo>
                    <a:pt x="3963" y="935"/>
                  </a:lnTo>
                  <a:lnTo>
                    <a:pt x="3965" y="935"/>
                  </a:lnTo>
                  <a:lnTo>
                    <a:pt x="3965" y="935"/>
                  </a:lnTo>
                  <a:lnTo>
                    <a:pt x="3965" y="937"/>
                  </a:lnTo>
                  <a:lnTo>
                    <a:pt x="3965" y="937"/>
                  </a:lnTo>
                  <a:lnTo>
                    <a:pt x="3965" y="937"/>
                  </a:lnTo>
                  <a:lnTo>
                    <a:pt x="3965" y="938"/>
                  </a:lnTo>
                  <a:lnTo>
                    <a:pt x="3965" y="938"/>
                  </a:lnTo>
                  <a:lnTo>
                    <a:pt x="3967" y="938"/>
                  </a:lnTo>
                  <a:lnTo>
                    <a:pt x="3967" y="938"/>
                  </a:lnTo>
                  <a:lnTo>
                    <a:pt x="3967" y="938"/>
                  </a:lnTo>
                  <a:lnTo>
                    <a:pt x="3969" y="938"/>
                  </a:lnTo>
                  <a:lnTo>
                    <a:pt x="3969" y="938"/>
                  </a:lnTo>
                  <a:lnTo>
                    <a:pt x="3969" y="938"/>
                  </a:lnTo>
                  <a:lnTo>
                    <a:pt x="3969" y="938"/>
                  </a:lnTo>
                  <a:lnTo>
                    <a:pt x="3970" y="938"/>
                  </a:lnTo>
                  <a:lnTo>
                    <a:pt x="3970" y="938"/>
                  </a:lnTo>
                  <a:lnTo>
                    <a:pt x="3972" y="938"/>
                  </a:lnTo>
                  <a:lnTo>
                    <a:pt x="3972" y="938"/>
                  </a:lnTo>
                  <a:lnTo>
                    <a:pt x="3972" y="938"/>
                  </a:lnTo>
                  <a:lnTo>
                    <a:pt x="3974" y="938"/>
                  </a:lnTo>
                  <a:lnTo>
                    <a:pt x="3974" y="940"/>
                  </a:lnTo>
                  <a:lnTo>
                    <a:pt x="3974" y="940"/>
                  </a:lnTo>
                  <a:lnTo>
                    <a:pt x="3974" y="940"/>
                  </a:lnTo>
                  <a:lnTo>
                    <a:pt x="3974" y="940"/>
                  </a:lnTo>
                  <a:lnTo>
                    <a:pt x="3974" y="940"/>
                  </a:lnTo>
                  <a:lnTo>
                    <a:pt x="3974" y="942"/>
                  </a:lnTo>
                  <a:lnTo>
                    <a:pt x="3974" y="942"/>
                  </a:lnTo>
                  <a:lnTo>
                    <a:pt x="3974" y="942"/>
                  </a:lnTo>
                  <a:lnTo>
                    <a:pt x="3974" y="942"/>
                  </a:lnTo>
                  <a:lnTo>
                    <a:pt x="3974" y="944"/>
                  </a:lnTo>
                  <a:lnTo>
                    <a:pt x="3974" y="944"/>
                  </a:lnTo>
                  <a:lnTo>
                    <a:pt x="3974" y="944"/>
                  </a:lnTo>
                  <a:lnTo>
                    <a:pt x="3974" y="944"/>
                  </a:lnTo>
                  <a:lnTo>
                    <a:pt x="3974" y="944"/>
                  </a:lnTo>
                  <a:lnTo>
                    <a:pt x="3974" y="944"/>
                  </a:lnTo>
                  <a:lnTo>
                    <a:pt x="3974" y="946"/>
                  </a:lnTo>
                  <a:lnTo>
                    <a:pt x="3976" y="946"/>
                  </a:lnTo>
                  <a:lnTo>
                    <a:pt x="3976" y="946"/>
                  </a:lnTo>
                  <a:lnTo>
                    <a:pt x="3976" y="946"/>
                  </a:lnTo>
                  <a:lnTo>
                    <a:pt x="3976" y="948"/>
                  </a:lnTo>
                  <a:lnTo>
                    <a:pt x="3976" y="948"/>
                  </a:lnTo>
                  <a:lnTo>
                    <a:pt x="3978" y="946"/>
                  </a:lnTo>
                  <a:lnTo>
                    <a:pt x="3980" y="946"/>
                  </a:lnTo>
                  <a:lnTo>
                    <a:pt x="3980" y="946"/>
                  </a:lnTo>
                  <a:lnTo>
                    <a:pt x="3980" y="946"/>
                  </a:lnTo>
                  <a:lnTo>
                    <a:pt x="3980" y="946"/>
                  </a:lnTo>
                  <a:lnTo>
                    <a:pt x="3981" y="946"/>
                  </a:lnTo>
                  <a:lnTo>
                    <a:pt x="3981" y="946"/>
                  </a:lnTo>
                  <a:lnTo>
                    <a:pt x="3981" y="946"/>
                  </a:lnTo>
                  <a:lnTo>
                    <a:pt x="3981" y="946"/>
                  </a:lnTo>
                  <a:lnTo>
                    <a:pt x="3983" y="946"/>
                  </a:lnTo>
                  <a:lnTo>
                    <a:pt x="3983" y="946"/>
                  </a:lnTo>
                  <a:lnTo>
                    <a:pt x="3985" y="946"/>
                  </a:lnTo>
                  <a:lnTo>
                    <a:pt x="3985" y="946"/>
                  </a:lnTo>
                  <a:lnTo>
                    <a:pt x="3987" y="946"/>
                  </a:lnTo>
                  <a:lnTo>
                    <a:pt x="3985" y="944"/>
                  </a:lnTo>
                  <a:lnTo>
                    <a:pt x="3985" y="944"/>
                  </a:lnTo>
                  <a:lnTo>
                    <a:pt x="3983" y="942"/>
                  </a:lnTo>
                  <a:lnTo>
                    <a:pt x="3981" y="942"/>
                  </a:lnTo>
                  <a:lnTo>
                    <a:pt x="3981" y="942"/>
                  </a:lnTo>
                  <a:lnTo>
                    <a:pt x="3981" y="942"/>
                  </a:lnTo>
                  <a:lnTo>
                    <a:pt x="3981" y="942"/>
                  </a:lnTo>
                  <a:lnTo>
                    <a:pt x="3981" y="942"/>
                  </a:lnTo>
                  <a:lnTo>
                    <a:pt x="3981" y="942"/>
                  </a:lnTo>
                  <a:lnTo>
                    <a:pt x="3981" y="942"/>
                  </a:lnTo>
                  <a:lnTo>
                    <a:pt x="3983" y="942"/>
                  </a:lnTo>
                  <a:lnTo>
                    <a:pt x="3983" y="940"/>
                  </a:lnTo>
                  <a:lnTo>
                    <a:pt x="3981" y="940"/>
                  </a:lnTo>
                  <a:lnTo>
                    <a:pt x="3981" y="940"/>
                  </a:lnTo>
                  <a:lnTo>
                    <a:pt x="3985" y="940"/>
                  </a:lnTo>
                  <a:lnTo>
                    <a:pt x="3985" y="938"/>
                  </a:lnTo>
                  <a:lnTo>
                    <a:pt x="3983" y="938"/>
                  </a:lnTo>
                  <a:lnTo>
                    <a:pt x="3985" y="938"/>
                  </a:lnTo>
                  <a:lnTo>
                    <a:pt x="3987" y="937"/>
                  </a:lnTo>
                  <a:lnTo>
                    <a:pt x="3989" y="937"/>
                  </a:lnTo>
                  <a:lnTo>
                    <a:pt x="3991" y="937"/>
                  </a:lnTo>
                  <a:lnTo>
                    <a:pt x="3992" y="937"/>
                  </a:lnTo>
                  <a:lnTo>
                    <a:pt x="3992" y="937"/>
                  </a:lnTo>
                  <a:lnTo>
                    <a:pt x="3992" y="937"/>
                  </a:lnTo>
                  <a:lnTo>
                    <a:pt x="3994" y="937"/>
                  </a:lnTo>
                  <a:lnTo>
                    <a:pt x="3994" y="937"/>
                  </a:lnTo>
                  <a:lnTo>
                    <a:pt x="3994" y="938"/>
                  </a:lnTo>
                  <a:lnTo>
                    <a:pt x="3994" y="938"/>
                  </a:lnTo>
                  <a:lnTo>
                    <a:pt x="3994" y="938"/>
                  </a:lnTo>
                  <a:lnTo>
                    <a:pt x="3996" y="938"/>
                  </a:lnTo>
                  <a:lnTo>
                    <a:pt x="3996" y="940"/>
                  </a:lnTo>
                  <a:lnTo>
                    <a:pt x="3996" y="940"/>
                  </a:lnTo>
                  <a:lnTo>
                    <a:pt x="3996" y="940"/>
                  </a:lnTo>
                  <a:lnTo>
                    <a:pt x="3996" y="942"/>
                  </a:lnTo>
                  <a:lnTo>
                    <a:pt x="3998" y="942"/>
                  </a:lnTo>
                  <a:lnTo>
                    <a:pt x="3998" y="942"/>
                  </a:lnTo>
                  <a:lnTo>
                    <a:pt x="4000" y="944"/>
                  </a:lnTo>
                  <a:lnTo>
                    <a:pt x="4000" y="944"/>
                  </a:lnTo>
                  <a:lnTo>
                    <a:pt x="4000" y="944"/>
                  </a:lnTo>
                  <a:lnTo>
                    <a:pt x="4000" y="944"/>
                  </a:lnTo>
                  <a:lnTo>
                    <a:pt x="4000" y="946"/>
                  </a:lnTo>
                  <a:lnTo>
                    <a:pt x="4000" y="948"/>
                  </a:lnTo>
                  <a:lnTo>
                    <a:pt x="4000" y="948"/>
                  </a:lnTo>
                  <a:lnTo>
                    <a:pt x="4000" y="949"/>
                  </a:lnTo>
                  <a:lnTo>
                    <a:pt x="4000" y="949"/>
                  </a:lnTo>
                  <a:lnTo>
                    <a:pt x="3998" y="951"/>
                  </a:lnTo>
                  <a:lnTo>
                    <a:pt x="3998" y="951"/>
                  </a:lnTo>
                  <a:lnTo>
                    <a:pt x="3998" y="951"/>
                  </a:lnTo>
                  <a:lnTo>
                    <a:pt x="3998" y="951"/>
                  </a:lnTo>
                  <a:lnTo>
                    <a:pt x="3998" y="953"/>
                  </a:lnTo>
                  <a:lnTo>
                    <a:pt x="3998" y="953"/>
                  </a:lnTo>
                  <a:lnTo>
                    <a:pt x="3998" y="953"/>
                  </a:lnTo>
                  <a:lnTo>
                    <a:pt x="3998" y="953"/>
                  </a:lnTo>
                  <a:lnTo>
                    <a:pt x="3996" y="953"/>
                  </a:lnTo>
                  <a:lnTo>
                    <a:pt x="3996" y="953"/>
                  </a:lnTo>
                  <a:lnTo>
                    <a:pt x="3996" y="953"/>
                  </a:lnTo>
                  <a:lnTo>
                    <a:pt x="3996" y="955"/>
                  </a:lnTo>
                  <a:lnTo>
                    <a:pt x="3994" y="955"/>
                  </a:lnTo>
                  <a:lnTo>
                    <a:pt x="3994" y="955"/>
                  </a:lnTo>
                  <a:lnTo>
                    <a:pt x="3994" y="955"/>
                  </a:lnTo>
                  <a:lnTo>
                    <a:pt x="3994" y="957"/>
                  </a:lnTo>
                  <a:lnTo>
                    <a:pt x="3994" y="957"/>
                  </a:lnTo>
                  <a:lnTo>
                    <a:pt x="3994" y="957"/>
                  </a:lnTo>
                  <a:lnTo>
                    <a:pt x="3994" y="959"/>
                  </a:lnTo>
                  <a:lnTo>
                    <a:pt x="3994" y="959"/>
                  </a:lnTo>
                  <a:lnTo>
                    <a:pt x="3994" y="959"/>
                  </a:lnTo>
                  <a:lnTo>
                    <a:pt x="3994" y="959"/>
                  </a:lnTo>
                  <a:lnTo>
                    <a:pt x="3996" y="959"/>
                  </a:lnTo>
                  <a:lnTo>
                    <a:pt x="3996" y="959"/>
                  </a:lnTo>
                  <a:lnTo>
                    <a:pt x="3996" y="959"/>
                  </a:lnTo>
                  <a:lnTo>
                    <a:pt x="3996" y="959"/>
                  </a:lnTo>
                  <a:lnTo>
                    <a:pt x="3998" y="959"/>
                  </a:lnTo>
                  <a:lnTo>
                    <a:pt x="3998" y="959"/>
                  </a:lnTo>
                  <a:lnTo>
                    <a:pt x="3998" y="959"/>
                  </a:lnTo>
                  <a:lnTo>
                    <a:pt x="3998" y="959"/>
                  </a:lnTo>
                  <a:lnTo>
                    <a:pt x="3998" y="959"/>
                  </a:lnTo>
                  <a:lnTo>
                    <a:pt x="3998" y="959"/>
                  </a:lnTo>
                  <a:lnTo>
                    <a:pt x="3998" y="960"/>
                  </a:lnTo>
                  <a:lnTo>
                    <a:pt x="3998" y="960"/>
                  </a:lnTo>
                  <a:lnTo>
                    <a:pt x="3996" y="960"/>
                  </a:lnTo>
                  <a:lnTo>
                    <a:pt x="3996" y="960"/>
                  </a:lnTo>
                  <a:lnTo>
                    <a:pt x="3996" y="962"/>
                  </a:lnTo>
                  <a:lnTo>
                    <a:pt x="3996" y="962"/>
                  </a:lnTo>
                  <a:lnTo>
                    <a:pt x="3996" y="962"/>
                  </a:lnTo>
                  <a:lnTo>
                    <a:pt x="3996" y="962"/>
                  </a:lnTo>
                  <a:lnTo>
                    <a:pt x="3996" y="962"/>
                  </a:lnTo>
                  <a:lnTo>
                    <a:pt x="3996" y="964"/>
                  </a:lnTo>
                  <a:lnTo>
                    <a:pt x="3998" y="964"/>
                  </a:lnTo>
                  <a:lnTo>
                    <a:pt x="3998" y="964"/>
                  </a:lnTo>
                  <a:lnTo>
                    <a:pt x="3998" y="962"/>
                  </a:lnTo>
                  <a:lnTo>
                    <a:pt x="4000" y="962"/>
                  </a:lnTo>
                  <a:lnTo>
                    <a:pt x="3998" y="962"/>
                  </a:lnTo>
                  <a:lnTo>
                    <a:pt x="3998" y="960"/>
                  </a:lnTo>
                  <a:lnTo>
                    <a:pt x="3998" y="960"/>
                  </a:lnTo>
                  <a:lnTo>
                    <a:pt x="4000" y="960"/>
                  </a:lnTo>
                  <a:lnTo>
                    <a:pt x="4000" y="960"/>
                  </a:lnTo>
                  <a:lnTo>
                    <a:pt x="4000" y="960"/>
                  </a:lnTo>
                  <a:lnTo>
                    <a:pt x="4000" y="960"/>
                  </a:lnTo>
                  <a:lnTo>
                    <a:pt x="4000" y="959"/>
                  </a:lnTo>
                  <a:lnTo>
                    <a:pt x="4000" y="959"/>
                  </a:lnTo>
                  <a:lnTo>
                    <a:pt x="4002" y="959"/>
                  </a:lnTo>
                  <a:lnTo>
                    <a:pt x="4002" y="959"/>
                  </a:lnTo>
                  <a:lnTo>
                    <a:pt x="4002" y="960"/>
                  </a:lnTo>
                  <a:lnTo>
                    <a:pt x="4002" y="960"/>
                  </a:lnTo>
                  <a:lnTo>
                    <a:pt x="4002" y="960"/>
                  </a:lnTo>
                  <a:lnTo>
                    <a:pt x="4000" y="960"/>
                  </a:lnTo>
                  <a:lnTo>
                    <a:pt x="4000" y="960"/>
                  </a:lnTo>
                  <a:lnTo>
                    <a:pt x="4002" y="960"/>
                  </a:lnTo>
                  <a:lnTo>
                    <a:pt x="4002" y="960"/>
                  </a:lnTo>
                  <a:lnTo>
                    <a:pt x="4002" y="960"/>
                  </a:lnTo>
                  <a:lnTo>
                    <a:pt x="4002" y="960"/>
                  </a:lnTo>
                  <a:lnTo>
                    <a:pt x="4002" y="960"/>
                  </a:lnTo>
                  <a:lnTo>
                    <a:pt x="4002" y="960"/>
                  </a:lnTo>
                  <a:lnTo>
                    <a:pt x="4002" y="962"/>
                  </a:lnTo>
                  <a:lnTo>
                    <a:pt x="4003" y="962"/>
                  </a:lnTo>
                  <a:lnTo>
                    <a:pt x="4003" y="962"/>
                  </a:lnTo>
                  <a:lnTo>
                    <a:pt x="4003" y="962"/>
                  </a:lnTo>
                  <a:lnTo>
                    <a:pt x="4003" y="962"/>
                  </a:lnTo>
                  <a:lnTo>
                    <a:pt x="4003" y="962"/>
                  </a:lnTo>
                  <a:lnTo>
                    <a:pt x="4005" y="960"/>
                  </a:lnTo>
                  <a:lnTo>
                    <a:pt x="4003" y="960"/>
                  </a:lnTo>
                  <a:lnTo>
                    <a:pt x="4005" y="960"/>
                  </a:lnTo>
                  <a:lnTo>
                    <a:pt x="4005" y="960"/>
                  </a:lnTo>
                  <a:lnTo>
                    <a:pt x="4005" y="960"/>
                  </a:lnTo>
                  <a:lnTo>
                    <a:pt x="4005" y="960"/>
                  </a:lnTo>
                  <a:lnTo>
                    <a:pt x="4005" y="962"/>
                  </a:lnTo>
                  <a:lnTo>
                    <a:pt x="4005" y="962"/>
                  </a:lnTo>
                  <a:lnTo>
                    <a:pt x="4005" y="962"/>
                  </a:lnTo>
                  <a:lnTo>
                    <a:pt x="4005" y="962"/>
                  </a:lnTo>
                  <a:lnTo>
                    <a:pt x="4005" y="962"/>
                  </a:lnTo>
                  <a:lnTo>
                    <a:pt x="4005" y="962"/>
                  </a:lnTo>
                  <a:lnTo>
                    <a:pt x="4007" y="964"/>
                  </a:lnTo>
                  <a:lnTo>
                    <a:pt x="4007" y="964"/>
                  </a:lnTo>
                  <a:lnTo>
                    <a:pt x="4007" y="964"/>
                  </a:lnTo>
                  <a:lnTo>
                    <a:pt x="4007" y="964"/>
                  </a:lnTo>
                  <a:lnTo>
                    <a:pt x="4007" y="966"/>
                  </a:lnTo>
                  <a:lnTo>
                    <a:pt x="4007" y="966"/>
                  </a:lnTo>
                  <a:lnTo>
                    <a:pt x="4007" y="964"/>
                  </a:lnTo>
                  <a:lnTo>
                    <a:pt x="4009" y="964"/>
                  </a:lnTo>
                  <a:lnTo>
                    <a:pt x="4009" y="966"/>
                  </a:lnTo>
                  <a:lnTo>
                    <a:pt x="4009" y="966"/>
                  </a:lnTo>
                  <a:lnTo>
                    <a:pt x="4009" y="968"/>
                  </a:lnTo>
                  <a:lnTo>
                    <a:pt x="4009" y="968"/>
                  </a:lnTo>
                  <a:lnTo>
                    <a:pt x="4007" y="968"/>
                  </a:lnTo>
                  <a:lnTo>
                    <a:pt x="4009" y="970"/>
                  </a:lnTo>
                  <a:lnTo>
                    <a:pt x="4009" y="970"/>
                  </a:lnTo>
                  <a:lnTo>
                    <a:pt x="4007" y="970"/>
                  </a:lnTo>
                  <a:lnTo>
                    <a:pt x="4007" y="970"/>
                  </a:lnTo>
                  <a:lnTo>
                    <a:pt x="4005" y="970"/>
                  </a:lnTo>
                  <a:lnTo>
                    <a:pt x="4005" y="970"/>
                  </a:lnTo>
                  <a:lnTo>
                    <a:pt x="4005" y="971"/>
                  </a:lnTo>
                  <a:lnTo>
                    <a:pt x="4003" y="971"/>
                  </a:lnTo>
                  <a:lnTo>
                    <a:pt x="4003" y="971"/>
                  </a:lnTo>
                  <a:lnTo>
                    <a:pt x="4003" y="971"/>
                  </a:lnTo>
                  <a:lnTo>
                    <a:pt x="4002" y="971"/>
                  </a:lnTo>
                  <a:lnTo>
                    <a:pt x="4002" y="971"/>
                  </a:lnTo>
                  <a:lnTo>
                    <a:pt x="4002" y="971"/>
                  </a:lnTo>
                  <a:lnTo>
                    <a:pt x="4002" y="970"/>
                  </a:lnTo>
                  <a:lnTo>
                    <a:pt x="4000" y="970"/>
                  </a:lnTo>
                  <a:lnTo>
                    <a:pt x="4000" y="970"/>
                  </a:lnTo>
                  <a:lnTo>
                    <a:pt x="4000" y="971"/>
                  </a:lnTo>
                  <a:lnTo>
                    <a:pt x="4000" y="971"/>
                  </a:lnTo>
                  <a:lnTo>
                    <a:pt x="4000" y="971"/>
                  </a:lnTo>
                  <a:lnTo>
                    <a:pt x="4000" y="971"/>
                  </a:lnTo>
                  <a:lnTo>
                    <a:pt x="4002" y="971"/>
                  </a:lnTo>
                  <a:lnTo>
                    <a:pt x="4002" y="973"/>
                  </a:lnTo>
                  <a:lnTo>
                    <a:pt x="4003" y="973"/>
                  </a:lnTo>
                  <a:lnTo>
                    <a:pt x="4003" y="971"/>
                  </a:lnTo>
                  <a:lnTo>
                    <a:pt x="4003" y="971"/>
                  </a:lnTo>
                  <a:lnTo>
                    <a:pt x="4003" y="973"/>
                  </a:lnTo>
                  <a:lnTo>
                    <a:pt x="4005" y="973"/>
                  </a:lnTo>
                  <a:lnTo>
                    <a:pt x="4005" y="973"/>
                  </a:lnTo>
                  <a:lnTo>
                    <a:pt x="4005" y="973"/>
                  </a:lnTo>
                  <a:lnTo>
                    <a:pt x="4007" y="973"/>
                  </a:lnTo>
                  <a:lnTo>
                    <a:pt x="4007" y="973"/>
                  </a:lnTo>
                  <a:lnTo>
                    <a:pt x="4007" y="973"/>
                  </a:lnTo>
                  <a:lnTo>
                    <a:pt x="4009" y="973"/>
                  </a:lnTo>
                  <a:lnTo>
                    <a:pt x="4009" y="973"/>
                  </a:lnTo>
                  <a:lnTo>
                    <a:pt x="4007" y="973"/>
                  </a:lnTo>
                  <a:lnTo>
                    <a:pt x="4007" y="973"/>
                  </a:lnTo>
                  <a:lnTo>
                    <a:pt x="4005" y="973"/>
                  </a:lnTo>
                  <a:lnTo>
                    <a:pt x="4005" y="973"/>
                  </a:lnTo>
                  <a:lnTo>
                    <a:pt x="4003" y="975"/>
                  </a:lnTo>
                  <a:lnTo>
                    <a:pt x="4003" y="975"/>
                  </a:lnTo>
                  <a:lnTo>
                    <a:pt x="4003" y="973"/>
                  </a:lnTo>
                  <a:lnTo>
                    <a:pt x="4003" y="973"/>
                  </a:lnTo>
                  <a:lnTo>
                    <a:pt x="4003" y="975"/>
                  </a:lnTo>
                  <a:lnTo>
                    <a:pt x="4003" y="975"/>
                  </a:lnTo>
                  <a:lnTo>
                    <a:pt x="4005" y="975"/>
                  </a:lnTo>
                  <a:lnTo>
                    <a:pt x="4007" y="975"/>
                  </a:lnTo>
                  <a:lnTo>
                    <a:pt x="4009" y="975"/>
                  </a:lnTo>
                  <a:lnTo>
                    <a:pt x="4009" y="977"/>
                  </a:lnTo>
                  <a:lnTo>
                    <a:pt x="4009" y="977"/>
                  </a:lnTo>
                  <a:lnTo>
                    <a:pt x="4009" y="977"/>
                  </a:lnTo>
                  <a:lnTo>
                    <a:pt x="4011" y="979"/>
                  </a:lnTo>
                  <a:lnTo>
                    <a:pt x="4011" y="979"/>
                  </a:lnTo>
                  <a:lnTo>
                    <a:pt x="4009" y="979"/>
                  </a:lnTo>
                  <a:lnTo>
                    <a:pt x="4009" y="979"/>
                  </a:lnTo>
                  <a:lnTo>
                    <a:pt x="4011" y="981"/>
                  </a:lnTo>
                  <a:lnTo>
                    <a:pt x="4011" y="981"/>
                  </a:lnTo>
                  <a:lnTo>
                    <a:pt x="4011" y="981"/>
                  </a:lnTo>
                  <a:lnTo>
                    <a:pt x="4012" y="981"/>
                  </a:lnTo>
                  <a:lnTo>
                    <a:pt x="4012" y="981"/>
                  </a:lnTo>
                  <a:lnTo>
                    <a:pt x="4014" y="981"/>
                  </a:lnTo>
                  <a:lnTo>
                    <a:pt x="4014" y="981"/>
                  </a:lnTo>
                  <a:lnTo>
                    <a:pt x="4014" y="979"/>
                  </a:lnTo>
                  <a:lnTo>
                    <a:pt x="4016" y="979"/>
                  </a:lnTo>
                  <a:lnTo>
                    <a:pt x="4016" y="981"/>
                  </a:lnTo>
                  <a:lnTo>
                    <a:pt x="4016" y="981"/>
                  </a:lnTo>
                  <a:lnTo>
                    <a:pt x="4018" y="982"/>
                  </a:lnTo>
                  <a:lnTo>
                    <a:pt x="4016" y="982"/>
                  </a:lnTo>
                  <a:lnTo>
                    <a:pt x="4016" y="982"/>
                  </a:lnTo>
                  <a:lnTo>
                    <a:pt x="4016" y="982"/>
                  </a:lnTo>
                  <a:lnTo>
                    <a:pt x="4016" y="984"/>
                  </a:lnTo>
                  <a:lnTo>
                    <a:pt x="4018" y="984"/>
                  </a:lnTo>
                  <a:lnTo>
                    <a:pt x="4018" y="986"/>
                  </a:lnTo>
                  <a:lnTo>
                    <a:pt x="4018" y="986"/>
                  </a:lnTo>
                  <a:lnTo>
                    <a:pt x="4020" y="986"/>
                  </a:lnTo>
                  <a:lnTo>
                    <a:pt x="4020" y="988"/>
                  </a:lnTo>
                  <a:lnTo>
                    <a:pt x="4020" y="988"/>
                  </a:lnTo>
                  <a:lnTo>
                    <a:pt x="4020" y="988"/>
                  </a:lnTo>
                  <a:lnTo>
                    <a:pt x="4020" y="988"/>
                  </a:lnTo>
                  <a:lnTo>
                    <a:pt x="4022" y="988"/>
                  </a:lnTo>
                  <a:lnTo>
                    <a:pt x="4022" y="986"/>
                  </a:lnTo>
                  <a:lnTo>
                    <a:pt x="4022" y="986"/>
                  </a:lnTo>
                  <a:lnTo>
                    <a:pt x="4023" y="984"/>
                  </a:lnTo>
                  <a:lnTo>
                    <a:pt x="4025" y="984"/>
                  </a:lnTo>
                  <a:lnTo>
                    <a:pt x="4025" y="984"/>
                  </a:lnTo>
                  <a:lnTo>
                    <a:pt x="4027" y="986"/>
                  </a:lnTo>
                  <a:lnTo>
                    <a:pt x="4027" y="986"/>
                  </a:lnTo>
                  <a:lnTo>
                    <a:pt x="4029" y="986"/>
                  </a:lnTo>
                  <a:lnTo>
                    <a:pt x="4029" y="988"/>
                  </a:lnTo>
                  <a:lnTo>
                    <a:pt x="4029" y="988"/>
                  </a:lnTo>
                  <a:lnTo>
                    <a:pt x="4027" y="988"/>
                  </a:lnTo>
                  <a:lnTo>
                    <a:pt x="4027" y="990"/>
                  </a:lnTo>
                  <a:lnTo>
                    <a:pt x="4027" y="990"/>
                  </a:lnTo>
                  <a:lnTo>
                    <a:pt x="4027" y="990"/>
                  </a:lnTo>
                  <a:lnTo>
                    <a:pt x="4029" y="990"/>
                  </a:lnTo>
                  <a:lnTo>
                    <a:pt x="4029" y="992"/>
                  </a:lnTo>
                  <a:lnTo>
                    <a:pt x="4029" y="992"/>
                  </a:lnTo>
                  <a:lnTo>
                    <a:pt x="4031" y="992"/>
                  </a:lnTo>
                  <a:lnTo>
                    <a:pt x="4031" y="992"/>
                  </a:lnTo>
                  <a:lnTo>
                    <a:pt x="4033" y="990"/>
                  </a:lnTo>
                  <a:lnTo>
                    <a:pt x="4033" y="992"/>
                  </a:lnTo>
                  <a:lnTo>
                    <a:pt x="4033" y="992"/>
                  </a:lnTo>
                  <a:lnTo>
                    <a:pt x="4033" y="992"/>
                  </a:lnTo>
                  <a:lnTo>
                    <a:pt x="4033" y="993"/>
                  </a:lnTo>
                  <a:lnTo>
                    <a:pt x="4033" y="993"/>
                  </a:lnTo>
                  <a:lnTo>
                    <a:pt x="4034" y="993"/>
                  </a:lnTo>
                  <a:lnTo>
                    <a:pt x="4034" y="993"/>
                  </a:lnTo>
                  <a:lnTo>
                    <a:pt x="4034" y="993"/>
                  </a:lnTo>
                  <a:lnTo>
                    <a:pt x="4034" y="993"/>
                  </a:lnTo>
                  <a:lnTo>
                    <a:pt x="4034" y="993"/>
                  </a:lnTo>
                  <a:lnTo>
                    <a:pt x="4034" y="993"/>
                  </a:lnTo>
                  <a:lnTo>
                    <a:pt x="4034" y="995"/>
                  </a:lnTo>
                  <a:lnTo>
                    <a:pt x="4033" y="995"/>
                  </a:lnTo>
                  <a:lnTo>
                    <a:pt x="4033" y="995"/>
                  </a:lnTo>
                  <a:lnTo>
                    <a:pt x="4033" y="995"/>
                  </a:lnTo>
                  <a:lnTo>
                    <a:pt x="4033" y="995"/>
                  </a:lnTo>
                  <a:lnTo>
                    <a:pt x="4033" y="995"/>
                  </a:lnTo>
                  <a:lnTo>
                    <a:pt x="4033" y="995"/>
                  </a:lnTo>
                  <a:lnTo>
                    <a:pt x="4033" y="997"/>
                  </a:lnTo>
                  <a:lnTo>
                    <a:pt x="4034" y="997"/>
                  </a:lnTo>
                  <a:lnTo>
                    <a:pt x="4034" y="997"/>
                  </a:lnTo>
                  <a:lnTo>
                    <a:pt x="4036" y="997"/>
                  </a:lnTo>
                  <a:lnTo>
                    <a:pt x="4036" y="997"/>
                  </a:lnTo>
                  <a:lnTo>
                    <a:pt x="4036" y="997"/>
                  </a:lnTo>
                  <a:lnTo>
                    <a:pt x="4036" y="997"/>
                  </a:lnTo>
                  <a:lnTo>
                    <a:pt x="4036" y="997"/>
                  </a:lnTo>
                  <a:lnTo>
                    <a:pt x="4036" y="997"/>
                  </a:lnTo>
                  <a:lnTo>
                    <a:pt x="4036" y="999"/>
                  </a:lnTo>
                  <a:lnTo>
                    <a:pt x="4036" y="999"/>
                  </a:lnTo>
                  <a:lnTo>
                    <a:pt x="4036" y="999"/>
                  </a:lnTo>
                  <a:lnTo>
                    <a:pt x="4036" y="1001"/>
                  </a:lnTo>
                  <a:lnTo>
                    <a:pt x="4036" y="1001"/>
                  </a:lnTo>
                  <a:lnTo>
                    <a:pt x="4036" y="1001"/>
                  </a:lnTo>
                  <a:lnTo>
                    <a:pt x="4036" y="1001"/>
                  </a:lnTo>
                  <a:lnTo>
                    <a:pt x="4036" y="1001"/>
                  </a:lnTo>
                  <a:lnTo>
                    <a:pt x="4036" y="1003"/>
                  </a:lnTo>
                  <a:lnTo>
                    <a:pt x="4038" y="1001"/>
                  </a:lnTo>
                  <a:lnTo>
                    <a:pt x="4038" y="1001"/>
                  </a:lnTo>
                  <a:lnTo>
                    <a:pt x="4040" y="1003"/>
                  </a:lnTo>
                  <a:lnTo>
                    <a:pt x="4040" y="1003"/>
                  </a:lnTo>
                  <a:lnTo>
                    <a:pt x="4042" y="1003"/>
                  </a:lnTo>
                  <a:lnTo>
                    <a:pt x="4042" y="1003"/>
                  </a:lnTo>
                  <a:lnTo>
                    <a:pt x="4042" y="1003"/>
                  </a:lnTo>
                  <a:lnTo>
                    <a:pt x="4042" y="1001"/>
                  </a:lnTo>
                  <a:lnTo>
                    <a:pt x="4042" y="1001"/>
                  </a:lnTo>
                  <a:lnTo>
                    <a:pt x="4040" y="1001"/>
                  </a:lnTo>
                  <a:lnTo>
                    <a:pt x="4042" y="999"/>
                  </a:lnTo>
                  <a:lnTo>
                    <a:pt x="4042" y="999"/>
                  </a:lnTo>
                  <a:lnTo>
                    <a:pt x="4042" y="999"/>
                  </a:lnTo>
                  <a:lnTo>
                    <a:pt x="4042" y="997"/>
                  </a:lnTo>
                  <a:lnTo>
                    <a:pt x="4042" y="997"/>
                  </a:lnTo>
                  <a:lnTo>
                    <a:pt x="4044" y="997"/>
                  </a:lnTo>
                  <a:lnTo>
                    <a:pt x="4044" y="997"/>
                  </a:lnTo>
                  <a:lnTo>
                    <a:pt x="4044" y="995"/>
                  </a:lnTo>
                  <a:lnTo>
                    <a:pt x="4042" y="995"/>
                  </a:lnTo>
                  <a:lnTo>
                    <a:pt x="4042" y="995"/>
                  </a:lnTo>
                  <a:lnTo>
                    <a:pt x="4040" y="995"/>
                  </a:lnTo>
                  <a:lnTo>
                    <a:pt x="4040" y="995"/>
                  </a:lnTo>
                  <a:lnTo>
                    <a:pt x="4040" y="995"/>
                  </a:lnTo>
                  <a:lnTo>
                    <a:pt x="4038" y="993"/>
                  </a:lnTo>
                  <a:lnTo>
                    <a:pt x="4038" y="993"/>
                  </a:lnTo>
                  <a:lnTo>
                    <a:pt x="4038" y="993"/>
                  </a:lnTo>
                  <a:lnTo>
                    <a:pt x="4040" y="993"/>
                  </a:lnTo>
                  <a:lnTo>
                    <a:pt x="4040" y="993"/>
                  </a:lnTo>
                  <a:lnTo>
                    <a:pt x="4042" y="993"/>
                  </a:lnTo>
                  <a:lnTo>
                    <a:pt x="4042" y="993"/>
                  </a:lnTo>
                  <a:lnTo>
                    <a:pt x="4042" y="993"/>
                  </a:lnTo>
                  <a:lnTo>
                    <a:pt x="4042" y="993"/>
                  </a:lnTo>
                  <a:lnTo>
                    <a:pt x="4040" y="993"/>
                  </a:lnTo>
                  <a:lnTo>
                    <a:pt x="4040" y="993"/>
                  </a:lnTo>
                  <a:lnTo>
                    <a:pt x="4040" y="992"/>
                  </a:lnTo>
                  <a:lnTo>
                    <a:pt x="4042" y="992"/>
                  </a:lnTo>
                  <a:lnTo>
                    <a:pt x="4042" y="992"/>
                  </a:lnTo>
                  <a:lnTo>
                    <a:pt x="4042" y="992"/>
                  </a:lnTo>
                  <a:lnTo>
                    <a:pt x="4042" y="992"/>
                  </a:lnTo>
                  <a:lnTo>
                    <a:pt x="4042" y="992"/>
                  </a:lnTo>
                  <a:lnTo>
                    <a:pt x="4042" y="992"/>
                  </a:lnTo>
                  <a:lnTo>
                    <a:pt x="4044" y="992"/>
                  </a:lnTo>
                  <a:lnTo>
                    <a:pt x="4044" y="990"/>
                  </a:lnTo>
                  <a:lnTo>
                    <a:pt x="4044" y="990"/>
                  </a:lnTo>
                  <a:lnTo>
                    <a:pt x="4044" y="990"/>
                  </a:lnTo>
                  <a:lnTo>
                    <a:pt x="4044" y="990"/>
                  </a:lnTo>
                  <a:lnTo>
                    <a:pt x="4044" y="992"/>
                  </a:lnTo>
                  <a:lnTo>
                    <a:pt x="4044" y="992"/>
                  </a:lnTo>
                  <a:lnTo>
                    <a:pt x="4044" y="992"/>
                  </a:lnTo>
                  <a:lnTo>
                    <a:pt x="4044" y="993"/>
                  </a:lnTo>
                  <a:lnTo>
                    <a:pt x="4044" y="993"/>
                  </a:lnTo>
                  <a:lnTo>
                    <a:pt x="4044" y="993"/>
                  </a:lnTo>
                  <a:lnTo>
                    <a:pt x="4044" y="993"/>
                  </a:lnTo>
                  <a:lnTo>
                    <a:pt x="4045" y="995"/>
                  </a:lnTo>
                  <a:lnTo>
                    <a:pt x="4045" y="995"/>
                  </a:lnTo>
                  <a:lnTo>
                    <a:pt x="4045" y="995"/>
                  </a:lnTo>
                  <a:lnTo>
                    <a:pt x="4045" y="997"/>
                  </a:lnTo>
                  <a:lnTo>
                    <a:pt x="4045" y="997"/>
                  </a:lnTo>
                  <a:lnTo>
                    <a:pt x="4045" y="997"/>
                  </a:lnTo>
                  <a:lnTo>
                    <a:pt x="4045" y="997"/>
                  </a:lnTo>
                  <a:lnTo>
                    <a:pt x="4045" y="999"/>
                  </a:lnTo>
                  <a:lnTo>
                    <a:pt x="4045" y="999"/>
                  </a:lnTo>
                  <a:lnTo>
                    <a:pt x="4044" y="999"/>
                  </a:lnTo>
                  <a:lnTo>
                    <a:pt x="4044" y="999"/>
                  </a:lnTo>
                  <a:lnTo>
                    <a:pt x="4044" y="1001"/>
                  </a:lnTo>
                  <a:lnTo>
                    <a:pt x="4044" y="1001"/>
                  </a:lnTo>
                  <a:lnTo>
                    <a:pt x="4044" y="1003"/>
                  </a:lnTo>
                  <a:lnTo>
                    <a:pt x="4044" y="1003"/>
                  </a:lnTo>
                  <a:lnTo>
                    <a:pt x="4044" y="1004"/>
                  </a:lnTo>
                  <a:lnTo>
                    <a:pt x="4044" y="1004"/>
                  </a:lnTo>
                  <a:lnTo>
                    <a:pt x="4044" y="1004"/>
                  </a:lnTo>
                  <a:lnTo>
                    <a:pt x="4045" y="1004"/>
                  </a:lnTo>
                  <a:lnTo>
                    <a:pt x="4045" y="1004"/>
                  </a:lnTo>
                  <a:lnTo>
                    <a:pt x="4047" y="1004"/>
                  </a:lnTo>
                  <a:lnTo>
                    <a:pt x="4047" y="1004"/>
                  </a:lnTo>
                  <a:lnTo>
                    <a:pt x="4047" y="1004"/>
                  </a:lnTo>
                  <a:lnTo>
                    <a:pt x="4049" y="1004"/>
                  </a:lnTo>
                  <a:lnTo>
                    <a:pt x="4049" y="1004"/>
                  </a:lnTo>
                  <a:lnTo>
                    <a:pt x="4049" y="1004"/>
                  </a:lnTo>
                  <a:lnTo>
                    <a:pt x="4049" y="1004"/>
                  </a:lnTo>
                  <a:lnTo>
                    <a:pt x="4049" y="1006"/>
                  </a:lnTo>
                  <a:lnTo>
                    <a:pt x="4049" y="1006"/>
                  </a:lnTo>
                  <a:lnTo>
                    <a:pt x="4049" y="1006"/>
                  </a:lnTo>
                  <a:lnTo>
                    <a:pt x="4051" y="1006"/>
                  </a:lnTo>
                  <a:lnTo>
                    <a:pt x="4051" y="1008"/>
                  </a:lnTo>
                  <a:lnTo>
                    <a:pt x="4049" y="1008"/>
                  </a:lnTo>
                  <a:lnTo>
                    <a:pt x="4049" y="1006"/>
                  </a:lnTo>
                  <a:lnTo>
                    <a:pt x="4049" y="1006"/>
                  </a:lnTo>
                  <a:lnTo>
                    <a:pt x="4047" y="1006"/>
                  </a:lnTo>
                  <a:lnTo>
                    <a:pt x="4047" y="1006"/>
                  </a:lnTo>
                  <a:lnTo>
                    <a:pt x="4045" y="1006"/>
                  </a:lnTo>
                  <a:lnTo>
                    <a:pt x="4045" y="1006"/>
                  </a:lnTo>
                  <a:lnTo>
                    <a:pt x="4045" y="1006"/>
                  </a:lnTo>
                  <a:lnTo>
                    <a:pt x="4044" y="1006"/>
                  </a:lnTo>
                  <a:lnTo>
                    <a:pt x="4044" y="1006"/>
                  </a:lnTo>
                  <a:lnTo>
                    <a:pt x="4044" y="1008"/>
                  </a:lnTo>
                  <a:lnTo>
                    <a:pt x="4044" y="1008"/>
                  </a:lnTo>
                  <a:lnTo>
                    <a:pt x="4044" y="1008"/>
                  </a:lnTo>
                  <a:lnTo>
                    <a:pt x="4044" y="1010"/>
                  </a:lnTo>
                  <a:lnTo>
                    <a:pt x="4042" y="1010"/>
                  </a:lnTo>
                  <a:lnTo>
                    <a:pt x="4042" y="1008"/>
                  </a:lnTo>
                  <a:lnTo>
                    <a:pt x="4042" y="1008"/>
                  </a:lnTo>
                  <a:lnTo>
                    <a:pt x="4042" y="1008"/>
                  </a:lnTo>
                  <a:lnTo>
                    <a:pt x="4042" y="1006"/>
                  </a:lnTo>
                  <a:lnTo>
                    <a:pt x="4042" y="1006"/>
                  </a:lnTo>
                  <a:lnTo>
                    <a:pt x="4040" y="1006"/>
                  </a:lnTo>
                  <a:lnTo>
                    <a:pt x="4040" y="1006"/>
                  </a:lnTo>
                  <a:lnTo>
                    <a:pt x="4040" y="1006"/>
                  </a:lnTo>
                  <a:lnTo>
                    <a:pt x="4040" y="1006"/>
                  </a:lnTo>
                  <a:lnTo>
                    <a:pt x="4038" y="1008"/>
                  </a:lnTo>
                  <a:lnTo>
                    <a:pt x="4038" y="1008"/>
                  </a:lnTo>
                  <a:lnTo>
                    <a:pt x="4040" y="1008"/>
                  </a:lnTo>
                  <a:lnTo>
                    <a:pt x="4040" y="1008"/>
                  </a:lnTo>
                  <a:lnTo>
                    <a:pt x="4040" y="1010"/>
                  </a:lnTo>
                  <a:lnTo>
                    <a:pt x="4038" y="1010"/>
                  </a:lnTo>
                  <a:lnTo>
                    <a:pt x="4038" y="1010"/>
                  </a:lnTo>
                  <a:lnTo>
                    <a:pt x="4038" y="1010"/>
                  </a:lnTo>
                  <a:lnTo>
                    <a:pt x="4038" y="1010"/>
                  </a:lnTo>
                  <a:lnTo>
                    <a:pt x="4038" y="1010"/>
                  </a:lnTo>
                  <a:lnTo>
                    <a:pt x="4038" y="1008"/>
                  </a:lnTo>
                  <a:lnTo>
                    <a:pt x="4038" y="1008"/>
                  </a:lnTo>
                  <a:lnTo>
                    <a:pt x="4036" y="1008"/>
                  </a:lnTo>
                  <a:lnTo>
                    <a:pt x="4036" y="1008"/>
                  </a:lnTo>
                  <a:lnTo>
                    <a:pt x="4036" y="1008"/>
                  </a:lnTo>
                  <a:lnTo>
                    <a:pt x="4036" y="1006"/>
                  </a:lnTo>
                  <a:lnTo>
                    <a:pt x="4036" y="1006"/>
                  </a:lnTo>
                  <a:lnTo>
                    <a:pt x="4036" y="1006"/>
                  </a:lnTo>
                  <a:lnTo>
                    <a:pt x="4036" y="1006"/>
                  </a:lnTo>
                  <a:lnTo>
                    <a:pt x="4036" y="1008"/>
                  </a:lnTo>
                  <a:lnTo>
                    <a:pt x="4034" y="1008"/>
                  </a:lnTo>
                  <a:lnTo>
                    <a:pt x="4034" y="1008"/>
                  </a:lnTo>
                  <a:lnTo>
                    <a:pt x="4033" y="1008"/>
                  </a:lnTo>
                  <a:lnTo>
                    <a:pt x="4033" y="1010"/>
                  </a:lnTo>
                  <a:lnTo>
                    <a:pt x="4033" y="1010"/>
                  </a:lnTo>
                  <a:lnTo>
                    <a:pt x="4033" y="1010"/>
                  </a:lnTo>
                  <a:lnTo>
                    <a:pt x="4033" y="1010"/>
                  </a:lnTo>
                  <a:lnTo>
                    <a:pt x="4033" y="1010"/>
                  </a:lnTo>
                  <a:lnTo>
                    <a:pt x="4033" y="1010"/>
                  </a:lnTo>
                  <a:lnTo>
                    <a:pt x="4031" y="1010"/>
                  </a:lnTo>
                  <a:lnTo>
                    <a:pt x="4031" y="1010"/>
                  </a:lnTo>
                  <a:lnTo>
                    <a:pt x="4031" y="1010"/>
                  </a:lnTo>
                  <a:lnTo>
                    <a:pt x="4031" y="1010"/>
                  </a:lnTo>
                  <a:lnTo>
                    <a:pt x="4031" y="1010"/>
                  </a:lnTo>
                  <a:lnTo>
                    <a:pt x="4029" y="1010"/>
                  </a:lnTo>
                  <a:lnTo>
                    <a:pt x="4029" y="1010"/>
                  </a:lnTo>
                  <a:lnTo>
                    <a:pt x="4029" y="1010"/>
                  </a:lnTo>
                  <a:lnTo>
                    <a:pt x="4029" y="1008"/>
                  </a:lnTo>
                  <a:lnTo>
                    <a:pt x="4029" y="1008"/>
                  </a:lnTo>
                  <a:lnTo>
                    <a:pt x="4029" y="1008"/>
                  </a:lnTo>
                  <a:lnTo>
                    <a:pt x="4029" y="1008"/>
                  </a:lnTo>
                  <a:lnTo>
                    <a:pt x="4031" y="1006"/>
                  </a:lnTo>
                  <a:lnTo>
                    <a:pt x="4031" y="1006"/>
                  </a:lnTo>
                  <a:lnTo>
                    <a:pt x="4031" y="1006"/>
                  </a:lnTo>
                  <a:lnTo>
                    <a:pt x="4029" y="1006"/>
                  </a:lnTo>
                  <a:lnTo>
                    <a:pt x="4029" y="1004"/>
                  </a:lnTo>
                  <a:lnTo>
                    <a:pt x="4029" y="1004"/>
                  </a:lnTo>
                  <a:lnTo>
                    <a:pt x="4027" y="1003"/>
                  </a:lnTo>
                  <a:lnTo>
                    <a:pt x="4027" y="1004"/>
                  </a:lnTo>
                  <a:lnTo>
                    <a:pt x="4027" y="1004"/>
                  </a:lnTo>
                  <a:lnTo>
                    <a:pt x="4027" y="1004"/>
                  </a:lnTo>
                  <a:lnTo>
                    <a:pt x="4025" y="1004"/>
                  </a:lnTo>
                  <a:lnTo>
                    <a:pt x="4025" y="1004"/>
                  </a:lnTo>
                  <a:lnTo>
                    <a:pt x="4023" y="1004"/>
                  </a:lnTo>
                  <a:lnTo>
                    <a:pt x="4023" y="1006"/>
                  </a:lnTo>
                  <a:lnTo>
                    <a:pt x="4023" y="1006"/>
                  </a:lnTo>
                  <a:lnTo>
                    <a:pt x="4025" y="1006"/>
                  </a:lnTo>
                  <a:lnTo>
                    <a:pt x="4025" y="1006"/>
                  </a:lnTo>
                  <a:lnTo>
                    <a:pt x="4025" y="1006"/>
                  </a:lnTo>
                  <a:lnTo>
                    <a:pt x="4025" y="1008"/>
                  </a:lnTo>
                  <a:lnTo>
                    <a:pt x="4025" y="1008"/>
                  </a:lnTo>
                  <a:lnTo>
                    <a:pt x="4025" y="1008"/>
                  </a:lnTo>
                  <a:lnTo>
                    <a:pt x="4025" y="1010"/>
                  </a:lnTo>
                  <a:lnTo>
                    <a:pt x="4023" y="1010"/>
                  </a:lnTo>
                  <a:lnTo>
                    <a:pt x="4023" y="1010"/>
                  </a:lnTo>
                  <a:lnTo>
                    <a:pt x="4023" y="1010"/>
                  </a:lnTo>
                  <a:lnTo>
                    <a:pt x="4023" y="1008"/>
                  </a:lnTo>
                  <a:lnTo>
                    <a:pt x="4023" y="1008"/>
                  </a:lnTo>
                  <a:lnTo>
                    <a:pt x="4023" y="1008"/>
                  </a:lnTo>
                  <a:lnTo>
                    <a:pt x="4023" y="1008"/>
                  </a:lnTo>
                  <a:lnTo>
                    <a:pt x="4023" y="1006"/>
                  </a:lnTo>
                  <a:lnTo>
                    <a:pt x="4023" y="1006"/>
                  </a:lnTo>
                  <a:lnTo>
                    <a:pt x="4023" y="1006"/>
                  </a:lnTo>
                  <a:lnTo>
                    <a:pt x="4022" y="1006"/>
                  </a:lnTo>
                  <a:lnTo>
                    <a:pt x="4022" y="1006"/>
                  </a:lnTo>
                  <a:lnTo>
                    <a:pt x="4023" y="1006"/>
                  </a:lnTo>
                  <a:lnTo>
                    <a:pt x="4023" y="1004"/>
                  </a:lnTo>
                  <a:lnTo>
                    <a:pt x="4023" y="1004"/>
                  </a:lnTo>
                  <a:lnTo>
                    <a:pt x="4023" y="1004"/>
                  </a:lnTo>
                  <a:lnTo>
                    <a:pt x="4023" y="1004"/>
                  </a:lnTo>
                  <a:lnTo>
                    <a:pt x="4023" y="1004"/>
                  </a:lnTo>
                  <a:lnTo>
                    <a:pt x="4025" y="1003"/>
                  </a:lnTo>
                  <a:lnTo>
                    <a:pt x="4025" y="1003"/>
                  </a:lnTo>
                  <a:lnTo>
                    <a:pt x="4025" y="1003"/>
                  </a:lnTo>
                  <a:lnTo>
                    <a:pt x="4025" y="1001"/>
                  </a:lnTo>
                  <a:lnTo>
                    <a:pt x="4025" y="1001"/>
                  </a:lnTo>
                  <a:lnTo>
                    <a:pt x="4025" y="1001"/>
                  </a:lnTo>
                  <a:lnTo>
                    <a:pt x="4025" y="1001"/>
                  </a:lnTo>
                  <a:lnTo>
                    <a:pt x="4025" y="999"/>
                  </a:lnTo>
                  <a:lnTo>
                    <a:pt x="4023" y="999"/>
                  </a:lnTo>
                  <a:lnTo>
                    <a:pt x="4023" y="999"/>
                  </a:lnTo>
                  <a:lnTo>
                    <a:pt x="4023" y="999"/>
                  </a:lnTo>
                  <a:lnTo>
                    <a:pt x="4022" y="997"/>
                  </a:lnTo>
                  <a:lnTo>
                    <a:pt x="4020" y="997"/>
                  </a:lnTo>
                  <a:lnTo>
                    <a:pt x="4020" y="997"/>
                  </a:lnTo>
                  <a:lnTo>
                    <a:pt x="4020" y="997"/>
                  </a:lnTo>
                  <a:lnTo>
                    <a:pt x="4018" y="999"/>
                  </a:lnTo>
                  <a:lnTo>
                    <a:pt x="4016" y="1001"/>
                  </a:lnTo>
                  <a:lnTo>
                    <a:pt x="4014" y="1001"/>
                  </a:lnTo>
                  <a:lnTo>
                    <a:pt x="4014" y="1001"/>
                  </a:lnTo>
                  <a:lnTo>
                    <a:pt x="4014" y="1003"/>
                  </a:lnTo>
                  <a:lnTo>
                    <a:pt x="4014" y="1004"/>
                  </a:lnTo>
                  <a:lnTo>
                    <a:pt x="4012" y="1004"/>
                  </a:lnTo>
                  <a:lnTo>
                    <a:pt x="4012" y="1004"/>
                  </a:lnTo>
                  <a:lnTo>
                    <a:pt x="4014" y="1006"/>
                  </a:lnTo>
                  <a:lnTo>
                    <a:pt x="4012" y="1008"/>
                  </a:lnTo>
                  <a:lnTo>
                    <a:pt x="4012" y="1008"/>
                  </a:lnTo>
                  <a:lnTo>
                    <a:pt x="4012" y="1006"/>
                  </a:lnTo>
                  <a:lnTo>
                    <a:pt x="4012" y="1006"/>
                  </a:lnTo>
                  <a:lnTo>
                    <a:pt x="4011" y="1006"/>
                  </a:lnTo>
                  <a:lnTo>
                    <a:pt x="4011" y="1008"/>
                  </a:lnTo>
                  <a:lnTo>
                    <a:pt x="4011" y="1008"/>
                  </a:lnTo>
                  <a:lnTo>
                    <a:pt x="4009" y="1008"/>
                  </a:lnTo>
                  <a:lnTo>
                    <a:pt x="4009" y="1010"/>
                  </a:lnTo>
                  <a:lnTo>
                    <a:pt x="4009" y="1010"/>
                  </a:lnTo>
                  <a:lnTo>
                    <a:pt x="4009" y="1010"/>
                  </a:lnTo>
                  <a:lnTo>
                    <a:pt x="4009" y="1010"/>
                  </a:lnTo>
                  <a:lnTo>
                    <a:pt x="4009" y="1012"/>
                  </a:lnTo>
                  <a:lnTo>
                    <a:pt x="4009" y="1012"/>
                  </a:lnTo>
                  <a:lnTo>
                    <a:pt x="4009" y="1012"/>
                  </a:lnTo>
                  <a:lnTo>
                    <a:pt x="4009" y="1012"/>
                  </a:lnTo>
                  <a:lnTo>
                    <a:pt x="4009" y="1014"/>
                  </a:lnTo>
                  <a:lnTo>
                    <a:pt x="4009" y="1014"/>
                  </a:lnTo>
                  <a:lnTo>
                    <a:pt x="4009" y="1014"/>
                  </a:lnTo>
                  <a:lnTo>
                    <a:pt x="4009" y="1014"/>
                  </a:lnTo>
                  <a:lnTo>
                    <a:pt x="4009" y="1015"/>
                  </a:lnTo>
                  <a:lnTo>
                    <a:pt x="4009" y="1015"/>
                  </a:lnTo>
                  <a:lnTo>
                    <a:pt x="4011" y="1015"/>
                  </a:lnTo>
                  <a:lnTo>
                    <a:pt x="4011" y="1017"/>
                  </a:lnTo>
                  <a:lnTo>
                    <a:pt x="4012" y="1015"/>
                  </a:lnTo>
                  <a:lnTo>
                    <a:pt x="4012" y="1017"/>
                  </a:lnTo>
                  <a:lnTo>
                    <a:pt x="4012" y="1017"/>
                  </a:lnTo>
                  <a:lnTo>
                    <a:pt x="4014" y="1017"/>
                  </a:lnTo>
                  <a:lnTo>
                    <a:pt x="4014" y="1017"/>
                  </a:lnTo>
                  <a:lnTo>
                    <a:pt x="4014" y="1017"/>
                  </a:lnTo>
                  <a:lnTo>
                    <a:pt x="4016" y="1017"/>
                  </a:lnTo>
                  <a:lnTo>
                    <a:pt x="4016" y="1017"/>
                  </a:lnTo>
                  <a:lnTo>
                    <a:pt x="4016" y="1017"/>
                  </a:lnTo>
                  <a:lnTo>
                    <a:pt x="4016" y="1017"/>
                  </a:lnTo>
                  <a:lnTo>
                    <a:pt x="4018" y="1017"/>
                  </a:lnTo>
                  <a:lnTo>
                    <a:pt x="4018" y="1017"/>
                  </a:lnTo>
                  <a:lnTo>
                    <a:pt x="4018" y="1019"/>
                  </a:lnTo>
                  <a:lnTo>
                    <a:pt x="4020" y="1019"/>
                  </a:lnTo>
                  <a:lnTo>
                    <a:pt x="4020" y="1019"/>
                  </a:lnTo>
                  <a:lnTo>
                    <a:pt x="4020" y="1019"/>
                  </a:lnTo>
                  <a:lnTo>
                    <a:pt x="4020" y="1019"/>
                  </a:lnTo>
                  <a:lnTo>
                    <a:pt x="4020" y="1019"/>
                  </a:lnTo>
                  <a:lnTo>
                    <a:pt x="4022" y="1019"/>
                  </a:lnTo>
                  <a:lnTo>
                    <a:pt x="4022" y="1019"/>
                  </a:lnTo>
                  <a:lnTo>
                    <a:pt x="4022" y="1021"/>
                  </a:lnTo>
                  <a:lnTo>
                    <a:pt x="4022" y="1021"/>
                  </a:lnTo>
                  <a:lnTo>
                    <a:pt x="4023" y="1023"/>
                  </a:lnTo>
                  <a:lnTo>
                    <a:pt x="4023" y="1023"/>
                  </a:lnTo>
                  <a:lnTo>
                    <a:pt x="4023" y="1023"/>
                  </a:lnTo>
                  <a:lnTo>
                    <a:pt x="4023" y="1028"/>
                  </a:lnTo>
                  <a:lnTo>
                    <a:pt x="4023" y="1030"/>
                  </a:lnTo>
                  <a:lnTo>
                    <a:pt x="4023" y="1032"/>
                  </a:lnTo>
                  <a:lnTo>
                    <a:pt x="4025" y="1032"/>
                  </a:lnTo>
                  <a:lnTo>
                    <a:pt x="4025" y="1034"/>
                  </a:lnTo>
                  <a:lnTo>
                    <a:pt x="4025" y="1036"/>
                  </a:lnTo>
                  <a:lnTo>
                    <a:pt x="4025" y="1037"/>
                  </a:lnTo>
                  <a:lnTo>
                    <a:pt x="4025" y="1037"/>
                  </a:lnTo>
                  <a:lnTo>
                    <a:pt x="4025" y="1037"/>
                  </a:lnTo>
                  <a:lnTo>
                    <a:pt x="4025" y="1039"/>
                  </a:lnTo>
                  <a:lnTo>
                    <a:pt x="4025" y="1041"/>
                  </a:lnTo>
                  <a:lnTo>
                    <a:pt x="4023" y="1041"/>
                  </a:lnTo>
                  <a:lnTo>
                    <a:pt x="4023" y="1041"/>
                  </a:lnTo>
                  <a:lnTo>
                    <a:pt x="4023" y="1043"/>
                  </a:lnTo>
                  <a:lnTo>
                    <a:pt x="4023" y="1045"/>
                  </a:lnTo>
                  <a:lnTo>
                    <a:pt x="4023" y="1045"/>
                  </a:lnTo>
                  <a:lnTo>
                    <a:pt x="4023" y="1047"/>
                  </a:lnTo>
                  <a:lnTo>
                    <a:pt x="4022" y="1047"/>
                  </a:lnTo>
                  <a:lnTo>
                    <a:pt x="4022" y="1047"/>
                  </a:lnTo>
                  <a:lnTo>
                    <a:pt x="4022" y="1048"/>
                  </a:lnTo>
                  <a:lnTo>
                    <a:pt x="4018" y="1048"/>
                  </a:lnTo>
                  <a:lnTo>
                    <a:pt x="4018" y="1048"/>
                  </a:lnTo>
                  <a:lnTo>
                    <a:pt x="4014" y="1048"/>
                  </a:lnTo>
                  <a:lnTo>
                    <a:pt x="4009" y="1047"/>
                  </a:lnTo>
                  <a:lnTo>
                    <a:pt x="4009" y="1047"/>
                  </a:lnTo>
                  <a:lnTo>
                    <a:pt x="4009" y="1047"/>
                  </a:lnTo>
                  <a:lnTo>
                    <a:pt x="4007" y="1047"/>
                  </a:lnTo>
                  <a:lnTo>
                    <a:pt x="4007" y="1047"/>
                  </a:lnTo>
                  <a:lnTo>
                    <a:pt x="4007" y="1047"/>
                  </a:lnTo>
                  <a:lnTo>
                    <a:pt x="4005" y="1047"/>
                  </a:lnTo>
                  <a:lnTo>
                    <a:pt x="4005" y="1047"/>
                  </a:lnTo>
                  <a:lnTo>
                    <a:pt x="4003" y="1047"/>
                  </a:lnTo>
                  <a:lnTo>
                    <a:pt x="4002" y="1045"/>
                  </a:lnTo>
                  <a:lnTo>
                    <a:pt x="4002" y="1045"/>
                  </a:lnTo>
                  <a:lnTo>
                    <a:pt x="4002" y="1047"/>
                  </a:lnTo>
                  <a:lnTo>
                    <a:pt x="4000" y="1047"/>
                  </a:lnTo>
                  <a:lnTo>
                    <a:pt x="3998" y="1047"/>
                  </a:lnTo>
                  <a:lnTo>
                    <a:pt x="3996" y="1047"/>
                  </a:lnTo>
                  <a:lnTo>
                    <a:pt x="3992" y="1047"/>
                  </a:lnTo>
                  <a:lnTo>
                    <a:pt x="3992" y="1047"/>
                  </a:lnTo>
                  <a:lnTo>
                    <a:pt x="3989" y="1047"/>
                  </a:lnTo>
                  <a:lnTo>
                    <a:pt x="3989" y="1045"/>
                  </a:lnTo>
                  <a:lnTo>
                    <a:pt x="3987" y="1045"/>
                  </a:lnTo>
                  <a:lnTo>
                    <a:pt x="3987" y="1045"/>
                  </a:lnTo>
                  <a:lnTo>
                    <a:pt x="3985" y="1045"/>
                  </a:lnTo>
                  <a:lnTo>
                    <a:pt x="3985" y="1045"/>
                  </a:lnTo>
                  <a:lnTo>
                    <a:pt x="3985" y="1045"/>
                  </a:lnTo>
                  <a:lnTo>
                    <a:pt x="3983" y="1045"/>
                  </a:lnTo>
                  <a:lnTo>
                    <a:pt x="3983" y="1045"/>
                  </a:lnTo>
                  <a:lnTo>
                    <a:pt x="3981" y="1043"/>
                  </a:lnTo>
                  <a:lnTo>
                    <a:pt x="3981" y="1043"/>
                  </a:lnTo>
                  <a:lnTo>
                    <a:pt x="3980" y="1043"/>
                  </a:lnTo>
                  <a:lnTo>
                    <a:pt x="3980" y="1043"/>
                  </a:lnTo>
                  <a:lnTo>
                    <a:pt x="3980" y="1043"/>
                  </a:lnTo>
                  <a:lnTo>
                    <a:pt x="3978" y="1043"/>
                  </a:lnTo>
                  <a:lnTo>
                    <a:pt x="3976" y="1043"/>
                  </a:lnTo>
                  <a:lnTo>
                    <a:pt x="3976" y="1043"/>
                  </a:lnTo>
                  <a:lnTo>
                    <a:pt x="3972" y="1041"/>
                  </a:lnTo>
                  <a:lnTo>
                    <a:pt x="3972" y="1043"/>
                  </a:lnTo>
                  <a:lnTo>
                    <a:pt x="3970" y="1041"/>
                  </a:lnTo>
                  <a:lnTo>
                    <a:pt x="3970" y="1041"/>
                  </a:lnTo>
                  <a:lnTo>
                    <a:pt x="3970" y="1039"/>
                  </a:lnTo>
                  <a:lnTo>
                    <a:pt x="3970" y="1039"/>
                  </a:lnTo>
                  <a:lnTo>
                    <a:pt x="3970" y="1037"/>
                  </a:lnTo>
                  <a:lnTo>
                    <a:pt x="3970" y="1037"/>
                  </a:lnTo>
                  <a:lnTo>
                    <a:pt x="3970" y="1036"/>
                  </a:lnTo>
                  <a:lnTo>
                    <a:pt x="3970" y="1036"/>
                  </a:lnTo>
                  <a:lnTo>
                    <a:pt x="3969" y="1034"/>
                  </a:lnTo>
                  <a:lnTo>
                    <a:pt x="3969" y="1034"/>
                  </a:lnTo>
                  <a:lnTo>
                    <a:pt x="3969" y="1034"/>
                  </a:lnTo>
                  <a:lnTo>
                    <a:pt x="3969" y="1032"/>
                  </a:lnTo>
                  <a:lnTo>
                    <a:pt x="3969" y="1032"/>
                  </a:lnTo>
                  <a:lnTo>
                    <a:pt x="3967" y="1032"/>
                  </a:lnTo>
                  <a:lnTo>
                    <a:pt x="3967" y="1032"/>
                  </a:lnTo>
                  <a:lnTo>
                    <a:pt x="3967" y="1032"/>
                  </a:lnTo>
                  <a:lnTo>
                    <a:pt x="3965" y="1032"/>
                  </a:lnTo>
                  <a:lnTo>
                    <a:pt x="3963" y="1032"/>
                  </a:lnTo>
                  <a:lnTo>
                    <a:pt x="3963" y="1032"/>
                  </a:lnTo>
                  <a:lnTo>
                    <a:pt x="3961" y="1032"/>
                  </a:lnTo>
                  <a:lnTo>
                    <a:pt x="3959" y="1034"/>
                  </a:lnTo>
                  <a:lnTo>
                    <a:pt x="3959" y="1034"/>
                  </a:lnTo>
                  <a:lnTo>
                    <a:pt x="3958" y="1034"/>
                  </a:lnTo>
                  <a:lnTo>
                    <a:pt x="3958" y="1034"/>
                  </a:lnTo>
                  <a:lnTo>
                    <a:pt x="3958" y="1034"/>
                  </a:lnTo>
                  <a:lnTo>
                    <a:pt x="3958" y="1034"/>
                  </a:lnTo>
                  <a:lnTo>
                    <a:pt x="3956" y="1034"/>
                  </a:lnTo>
                  <a:lnTo>
                    <a:pt x="3956" y="1036"/>
                  </a:lnTo>
                  <a:lnTo>
                    <a:pt x="3956" y="1036"/>
                  </a:lnTo>
                  <a:lnTo>
                    <a:pt x="3956" y="1036"/>
                  </a:lnTo>
                  <a:lnTo>
                    <a:pt x="3954" y="1037"/>
                  </a:lnTo>
                  <a:lnTo>
                    <a:pt x="3954" y="1037"/>
                  </a:lnTo>
                  <a:lnTo>
                    <a:pt x="3954" y="1039"/>
                  </a:lnTo>
                  <a:lnTo>
                    <a:pt x="3952" y="1039"/>
                  </a:lnTo>
                  <a:lnTo>
                    <a:pt x="3952" y="1041"/>
                  </a:lnTo>
                  <a:lnTo>
                    <a:pt x="3952" y="1041"/>
                  </a:lnTo>
                  <a:lnTo>
                    <a:pt x="3950" y="1043"/>
                  </a:lnTo>
                  <a:lnTo>
                    <a:pt x="3950" y="1045"/>
                  </a:lnTo>
                  <a:lnTo>
                    <a:pt x="3950" y="1045"/>
                  </a:lnTo>
                  <a:lnTo>
                    <a:pt x="3950" y="1047"/>
                  </a:lnTo>
                  <a:lnTo>
                    <a:pt x="3950" y="1047"/>
                  </a:lnTo>
                  <a:lnTo>
                    <a:pt x="3948" y="1048"/>
                  </a:lnTo>
                  <a:lnTo>
                    <a:pt x="3948" y="1048"/>
                  </a:lnTo>
                  <a:lnTo>
                    <a:pt x="3948" y="1048"/>
                  </a:lnTo>
                  <a:lnTo>
                    <a:pt x="3948" y="1048"/>
                  </a:lnTo>
                  <a:lnTo>
                    <a:pt x="3947" y="1048"/>
                  </a:lnTo>
                  <a:lnTo>
                    <a:pt x="3947" y="1050"/>
                  </a:lnTo>
                  <a:lnTo>
                    <a:pt x="3947" y="1050"/>
                  </a:lnTo>
                  <a:lnTo>
                    <a:pt x="3947" y="1052"/>
                  </a:lnTo>
                  <a:lnTo>
                    <a:pt x="3947" y="1054"/>
                  </a:lnTo>
                  <a:lnTo>
                    <a:pt x="3945" y="1054"/>
                  </a:lnTo>
                  <a:lnTo>
                    <a:pt x="3945" y="1054"/>
                  </a:lnTo>
                  <a:lnTo>
                    <a:pt x="3945" y="1052"/>
                  </a:lnTo>
                  <a:lnTo>
                    <a:pt x="3945" y="1052"/>
                  </a:lnTo>
                  <a:lnTo>
                    <a:pt x="3945" y="1052"/>
                  </a:lnTo>
                  <a:lnTo>
                    <a:pt x="3945" y="1050"/>
                  </a:lnTo>
                  <a:lnTo>
                    <a:pt x="3945" y="1050"/>
                  </a:lnTo>
                  <a:lnTo>
                    <a:pt x="3945" y="1050"/>
                  </a:lnTo>
                  <a:lnTo>
                    <a:pt x="3945" y="1048"/>
                  </a:lnTo>
                  <a:lnTo>
                    <a:pt x="3945" y="1048"/>
                  </a:lnTo>
                  <a:lnTo>
                    <a:pt x="3945" y="1048"/>
                  </a:lnTo>
                  <a:lnTo>
                    <a:pt x="3945" y="1048"/>
                  </a:lnTo>
                  <a:lnTo>
                    <a:pt x="3945" y="1047"/>
                  </a:lnTo>
                  <a:lnTo>
                    <a:pt x="3945" y="1047"/>
                  </a:lnTo>
                  <a:lnTo>
                    <a:pt x="3945" y="1045"/>
                  </a:lnTo>
                  <a:lnTo>
                    <a:pt x="3945" y="1043"/>
                  </a:lnTo>
                  <a:lnTo>
                    <a:pt x="3945" y="1043"/>
                  </a:lnTo>
                  <a:lnTo>
                    <a:pt x="3945" y="1043"/>
                  </a:lnTo>
                  <a:lnTo>
                    <a:pt x="3945" y="1043"/>
                  </a:lnTo>
                  <a:lnTo>
                    <a:pt x="3945" y="1041"/>
                  </a:lnTo>
                  <a:lnTo>
                    <a:pt x="3945" y="1041"/>
                  </a:lnTo>
                  <a:lnTo>
                    <a:pt x="3945" y="1041"/>
                  </a:lnTo>
                  <a:lnTo>
                    <a:pt x="3945" y="1039"/>
                  </a:lnTo>
                  <a:lnTo>
                    <a:pt x="3945" y="1039"/>
                  </a:lnTo>
                  <a:lnTo>
                    <a:pt x="3945" y="1037"/>
                  </a:lnTo>
                  <a:lnTo>
                    <a:pt x="3945" y="1037"/>
                  </a:lnTo>
                  <a:lnTo>
                    <a:pt x="3945" y="1036"/>
                  </a:lnTo>
                  <a:lnTo>
                    <a:pt x="3945" y="1036"/>
                  </a:lnTo>
                  <a:lnTo>
                    <a:pt x="3945" y="1034"/>
                  </a:lnTo>
                  <a:lnTo>
                    <a:pt x="3945" y="1032"/>
                  </a:lnTo>
                  <a:lnTo>
                    <a:pt x="3945" y="1030"/>
                  </a:lnTo>
                  <a:lnTo>
                    <a:pt x="3943" y="1028"/>
                  </a:lnTo>
                  <a:lnTo>
                    <a:pt x="3941" y="1028"/>
                  </a:lnTo>
                  <a:lnTo>
                    <a:pt x="3941" y="1028"/>
                  </a:lnTo>
                  <a:lnTo>
                    <a:pt x="3941" y="1028"/>
                  </a:lnTo>
                  <a:lnTo>
                    <a:pt x="3939" y="1028"/>
                  </a:lnTo>
                  <a:lnTo>
                    <a:pt x="3939" y="1028"/>
                  </a:lnTo>
                  <a:lnTo>
                    <a:pt x="3937" y="1028"/>
                  </a:lnTo>
                  <a:lnTo>
                    <a:pt x="3937" y="1028"/>
                  </a:lnTo>
                  <a:lnTo>
                    <a:pt x="3937" y="1028"/>
                  </a:lnTo>
                  <a:lnTo>
                    <a:pt x="3937" y="1028"/>
                  </a:lnTo>
                  <a:lnTo>
                    <a:pt x="3936" y="1028"/>
                  </a:lnTo>
                  <a:lnTo>
                    <a:pt x="3934" y="1028"/>
                  </a:lnTo>
                  <a:lnTo>
                    <a:pt x="3932" y="1028"/>
                  </a:lnTo>
                  <a:lnTo>
                    <a:pt x="3932" y="1028"/>
                  </a:lnTo>
                  <a:lnTo>
                    <a:pt x="3932" y="1028"/>
                  </a:lnTo>
                  <a:lnTo>
                    <a:pt x="3930" y="1032"/>
                  </a:lnTo>
                  <a:lnTo>
                    <a:pt x="3928" y="1032"/>
                  </a:lnTo>
                  <a:lnTo>
                    <a:pt x="3928" y="1032"/>
                  </a:lnTo>
                  <a:lnTo>
                    <a:pt x="3926" y="1034"/>
                  </a:lnTo>
                  <a:lnTo>
                    <a:pt x="3926" y="1034"/>
                  </a:lnTo>
                  <a:lnTo>
                    <a:pt x="3926" y="1036"/>
                  </a:lnTo>
                  <a:lnTo>
                    <a:pt x="3926" y="1036"/>
                  </a:lnTo>
                  <a:lnTo>
                    <a:pt x="3925" y="1037"/>
                  </a:lnTo>
                  <a:lnTo>
                    <a:pt x="3923" y="1039"/>
                  </a:lnTo>
                  <a:lnTo>
                    <a:pt x="3923" y="1039"/>
                  </a:lnTo>
                  <a:lnTo>
                    <a:pt x="3923" y="1039"/>
                  </a:lnTo>
                  <a:lnTo>
                    <a:pt x="3923" y="1036"/>
                  </a:lnTo>
                  <a:lnTo>
                    <a:pt x="3923" y="1034"/>
                  </a:lnTo>
                  <a:lnTo>
                    <a:pt x="3925" y="1032"/>
                  </a:lnTo>
                  <a:lnTo>
                    <a:pt x="3928" y="1026"/>
                  </a:lnTo>
                  <a:lnTo>
                    <a:pt x="3930" y="1023"/>
                  </a:lnTo>
                  <a:lnTo>
                    <a:pt x="3930" y="1021"/>
                  </a:lnTo>
                  <a:lnTo>
                    <a:pt x="3930" y="1021"/>
                  </a:lnTo>
                  <a:lnTo>
                    <a:pt x="3930" y="1021"/>
                  </a:lnTo>
                  <a:lnTo>
                    <a:pt x="3930" y="1019"/>
                  </a:lnTo>
                  <a:lnTo>
                    <a:pt x="3928" y="1019"/>
                  </a:lnTo>
                  <a:lnTo>
                    <a:pt x="3928" y="1019"/>
                  </a:lnTo>
                  <a:lnTo>
                    <a:pt x="3928" y="1019"/>
                  </a:lnTo>
                  <a:lnTo>
                    <a:pt x="3928" y="1015"/>
                  </a:lnTo>
                  <a:lnTo>
                    <a:pt x="3928" y="1015"/>
                  </a:lnTo>
                  <a:lnTo>
                    <a:pt x="3928" y="1014"/>
                  </a:lnTo>
                  <a:lnTo>
                    <a:pt x="3930" y="1014"/>
                  </a:lnTo>
                  <a:lnTo>
                    <a:pt x="3930" y="1014"/>
                  </a:lnTo>
                  <a:lnTo>
                    <a:pt x="3930" y="1012"/>
                  </a:lnTo>
                  <a:lnTo>
                    <a:pt x="3930" y="1010"/>
                  </a:lnTo>
                  <a:lnTo>
                    <a:pt x="3932" y="1010"/>
                  </a:lnTo>
                  <a:lnTo>
                    <a:pt x="3932" y="1010"/>
                  </a:lnTo>
                  <a:lnTo>
                    <a:pt x="3932" y="1010"/>
                  </a:lnTo>
                  <a:lnTo>
                    <a:pt x="3930" y="1010"/>
                  </a:lnTo>
                  <a:lnTo>
                    <a:pt x="3930" y="1010"/>
                  </a:lnTo>
                  <a:lnTo>
                    <a:pt x="3928" y="1010"/>
                  </a:lnTo>
                  <a:lnTo>
                    <a:pt x="3928" y="1010"/>
                  </a:lnTo>
                  <a:lnTo>
                    <a:pt x="3928" y="1010"/>
                  </a:lnTo>
                  <a:lnTo>
                    <a:pt x="3928" y="1010"/>
                  </a:lnTo>
                  <a:lnTo>
                    <a:pt x="3926" y="1010"/>
                  </a:lnTo>
                  <a:lnTo>
                    <a:pt x="3925" y="1010"/>
                  </a:lnTo>
                  <a:lnTo>
                    <a:pt x="3925" y="1010"/>
                  </a:lnTo>
                  <a:lnTo>
                    <a:pt x="3925" y="1012"/>
                  </a:lnTo>
                  <a:lnTo>
                    <a:pt x="3925" y="1012"/>
                  </a:lnTo>
                  <a:lnTo>
                    <a:pt x="3925" y="1012"/>
                  </a:lnTo>
                  <a:lnTo>
                    <a:pt x="3925" y="1014"/>
                  </a:lnTo>
                  <a:lnTo>
                    <a:pt x="3925" y="1014"/>
                  </a:lnTo>
                  <a:lnTo>
                    <a:pt x="3925" y="1014"/>
                  </a:lnTo>
                  <a:lnTo>
                    <a:pt x="3926" y="1014"/>
                  </a:lnTo>
                  <a:lnTo>
                    <a:pt x="3926" y="1014"/>
                  </a:lnTo>
                  <a:lnTo>
                    <a:pt x="3926" y="1014"/>
                  </a:lnTo>
                  <a:lnTo>
                    <a:pt x="3926" y="1015"/>
                  </a:lnTo>
                  <a:lnTo>
                    <a:pt x="3925" y="1017"/>
                  </a:lnTo>
                  <a:lnTo>
                    <a:pt x="3925" y="1019"/>
                  </a:lnTo>
                  <a:lnTo>
                    <a:pt x="3923" y="1019"/>
                  </a:lnTo>
                  <a:lnTo>
                    <a:pt x="3921" y="1019"/>
                  </a:lnTo>
                  <a:lnTo>
                    <a:pt x="3921" y="1019"/>
                  </a:lnTo>
                  <a:lnTo>
                    <a:pt x="3921" y="1019"/>
                  </a:lnTo>
                  <a:lnTo>
                    <a:pt x="3921" y="1017"/>
                  </a:lnTo>
                  <a:lnTo>
                    <a:pt x="3921" y="1017"/>
                  </a:lnTo>
                  <a:lnTo>
                    <a:pt x="3919" y="1017"/>
                  </a:lnTo>
                  <a:lnTo>
                    <a:pt x="3919" y="1019"/>
                  </a:lnTo>
                  <a:lnTo>
                    <a:pt x="3917" y="1019"/>
                  </a:lnTo>
                  <a:lnTo>
                    <a:pt x="3917" y="1019"/>
                  </a:lnTo>
                  <a:lnTo>
                    <a:pt x="3917" y="1019"/>
                  </a:lnTo>
                  <a:lnTo>
                    <a:pt x="3917" y="1019"/>
                  </a:lnTo>
                  <a:lnTo>
                    <a:pt x="3917" y="1019"/>
                  </a:lnTo>
                  <a:lnTo>
                    <a:pt x="3919" y="1017"/>
                  </a:lnTo>
                  <a:lnTo>
                    <a:pt x="3919" y="1017"/>
                  </a:lnTo>
                  <a:lnTo>
                    <a:pt x="3919" y="1017"/>
                  </a:lnTo>
                  <a:lnTo>
                    <a:pt x="3919" y="1015"/>
                  </a:lnTo>
                  <a:lnTo>
                    <a:pt x="3919" y="1015"/>
                  </a:lnTo>
                  <a:lnTo>
                    <a:pt x="3919" y="1015"/>
                  </a:lnTo>
                  <a:lnTo>
                    <a:pt x="3919" y="1015"/>
                  </a:lnTo>
                  <a:lnTo>
                    <a:pt x="3919" y="1015"/>
                  </a:lnTo>
                  <a:lnTo>
                    <a:pt x="3919" y="1014"/>
                  </a:lnTo>
                  <a:lnTo>
                    <a:pt x="3919" y="1014"/>
                  </a:lnTo>
                  <a:lnTo>
                    <a:pt x="3919" y="1014"/>
                  </a:lnTo>
                  <a:lnTo>
                    <a:pt x="3917" y="1014"/>
                  </a:lnTo>
                  <a:lnTo>
                    <a:pt x="3917" y="1014"/>
                  </a:lnTo>
                  <a:lnTo>
                    <a:pt x="3915" y="1014"/>
                  </a:lnTo>
                  <a:lnTo>
                    <a:pt x="3912" y="1014"/>
                  </a:lnTo>
                  <a:lnTo>
                    <a:pt x="3910" y="1014"/>
                  </a:lnTo>
                  <a:lnTo>
                    <a:pt x="3910" y="1014"/>
                  </a:lnTo>
                  <a:lnTo>
                    <a:pt x="3910" y="1012"/>
                  </a:lnTo>
                  <a:lnTo>
                    <a:pt x="3910" y="1012"/>
                  </a:lnTo>
                  <a:lnTo>
                    <a:pt x="3912" y="1010"/>
                  </a:lnTo>
                  <a:lnTo>
                    <a:pt x="3912" y="1010"/>
                  </a:lnTo>
                  <a:lnTo>
                    <a:pt x="3912" y="1010"/>
                  </a:lnTo>
                  <a:lnTo>
                    <a:pt x="3910" y="1010"/>
                  </a:lnTo>
                  <a:lnTo>
                    <a:pt x="3910" y="1010"/>
                  </a:lnTo>
                  <a:lnTo>
                    <a:pt x="3908" y="1010"/>
                  </a:lnTo>
                  <a:lnTo>
                    <a:pt x="3908" y="1010"/>
                  </a:lnTo>
                  <a:lnTo>
                    <a:pt x="3908" y="1010"/>
                  </a:lnTo>
                  <a:lnTo>
                    <a:pt x="3908" y="1010"/>
                  </a:lnTo>
                  <a:lnTo>
                    <a:pt x="3908" y="1012"/>
                  </a:lnTo>
                  <a:lnTo>
                    <a:pt x="3906" y="1012"/>
                  </a:lnTo>
                  <a:lnTo>
                    <a:pt x="3906" y="1012"/>
                  </a:lnTo>
                  <a:lnTo>
                    <a:pt x="3906" y="1012"/>
                  </a:lnTo>
                  <a:lnTo>
                    <a:pt x="3906" y="1012"/>
                  </a:lnTo>
                  <a:lnTo>
                    <a:pt x="3904" y="1012"/>
                  </a:lnTo>
                  <a:lnTo>
                    <a:pt x="3904" y="1012"/>
                  </a:lnTo>
                  <a:lnTo>
                    <a:pt x="3904" y="1010"/>
                  </a:lnTo>
                  <a:lnTo>
                    <a:pt x="3904" y="1010"/>
                  </a:lnTo>
                  <a:lnTo>
                    <a:pt x="3903" y="1010"/>
                  </a:lnTo>
                  <a:lnTo>
                    <a:pt x="3903" y="1008"/>
                  </a:lnTo>
                  <a:lnTo>
                    <a:pt x="3903" y="1008"/>
                  </a:lnTo>
                  <a:lnTo>
                    <a:pt x="3903" y="1006"/>
                  </a:lnTo>
                  <a:lnTo>
                    <a:pt x="3903" y="1006"/>
                  </a:lnTo>
                  <a:lnTo>
                    <a:pt x="3903" y="1003"/>
                  </a:lnTo>
                  <a:lnTo>
                    <a:pt x="3903" y="1001"/>
                  </a:lnTo>
                  <a:lnTo>
                    <a:pt x="3901" y="1001"/>
                  </a:lnTo>
                  <a:lnTo>
                    <a:pt x="3901" y="999"/>
                  </a:lnTo>
                  <a:lnTo>
                    <a:pt x="3901" y="999"/>
                  </a:lnTo>
                  <a:lnTo>
                    <a:pt x="3901" y="999"/>
                  </a:lnTo>
                  <a:lnTo>
                    <a:pt x="3901" y="999"/>
                  </a:lnTo>
                  <a:lnTo>
                    <a:pt x="3899" y="997"/>
                  </a:lnTo>
                  <a:lnTo>
                    <a:pt x="3899" y="997"/>
                  </a:lnTo>
                  <a:lnTo>
                    <a:pt x="3899" y="997"/>
                  </a:lnTo>
                  <a:lnTo>
                    <a:pt x="3897" y="995"/>
                  </a:lnTo>
                  <a:lnTo>
                    <a:pt x="3895" y="995"/>
                  </a:lnTo>
                  <a:lnTo>
                    <a:pt x="3895" y="995"/>
                  </a:lnTo>
                  <a:lnTo>
                    <a:pt x="3895" y="995"/>
                  </a:lnTo>
                  <a:lnTo>
                    <a:pt x="3895" y="995"/>
                  </a:lnTo>
                  <a:lnTo>
                    <a:pt x="3893" y="993"/>
                  </a:lnTo>
                  <a:lnTo>
                    <a:pt x="3893" y="993"/>
                  </a:lnTo>
                  <a:lnTo>
                    <a:pt x="3893" y="992"/>
                  </a:lnTo>
                  <a:lnTo>
                    <a:pt x="3893" y="990"/>
                  </a:lnTo>
                  <a:lnTo>
                    <a:pt x="3893" y="986"/>
                  </a:lnTo>
                  <a:lnTo>
                    <a:pt x="3893" y="986"/>
                  </a:lnTo>
                  <a:lnTo>
                    <a:pt x="3895" y="986"/>
                  </a:lnTo>
                  <a:lnTo>
                    <a:pt x="3895" y="984"/>
                  </a:lnTo>
                  <a:lnTo>
                    <a:pt x="3895" y="982"/>
                  </a:lnTo>
                  <a:lnTo>
                    <a:pt x="3895" y="982"/>
                  </a:lnTo>
                  <a:lnTo>
                    <a:pt x="3895" y="982"/>
                  </a:lnTo>
                  <a:lnTo>
                    <a:pt x="3893" y="982"/>
                  </a:lnTo>
                  <a:lnTo>
                    <a:pt x="3892" y="982"/>
                  </a:lnTo>
                  <a:lnTo>
                    <a:pt x="3890" y="984"/>
                  </a:lnTo>
                  <a:lnTo>
                    <a:pt x="3888" y="982"/>
                  </a:lnTo>
                  <a:lnTo>
                    <a:pt x="3882" y="986"/>
                  </a:lnTo>
                  <a:lnTo>
                    <a:pt x="3877" y="986"/>
                  </a:lnTo>
                  <a:lnTo>
                    <a:pt x="3873" y="986"/>
                  </a:lnTo>
                  <a:lnTo>
                    <a:pt x="3871" y="988"/>
                  </a:lnTo>
                  <a:lnTo>
                    <a:pt x="3870" y="988"/>
                  </a:lnTo>
                  <a:lnTo>
                    <a:pt x="3870" y="988"/>
                  </a:lnTo>
                  <a:lnTo>
                    <a:pt x="3868" y="988"/>
                  </a:lnTo>
                  <a:lnTo>
                    <a:pt x="3866" y="988"/>
                  </a:lnTo>
                  <a:lnTo>
                    <a:pt x="3866" y="988"/>
                  </a:lnTo>
                  <a:lnTo>
                    <a:pt x="3866" y="988"/>
                  </a:lnTo>
                  <a:lnTo>
                    <a:pt x="3864" y="988"/>
                  </a:lnTo>
                  <a:lnTo>
                    <a:pt x="3864" y="988"/>
                  </a:lnTo>
                  <a:lnTo>
                    <a:pt x="3864" y="988"/>
                  </a:lnTo>
                  <a:lnTo>
                    <a:pt x="3864" y="988"/>
                  </a:lnTo>
                  <a:lnTo>
                    <a:pt x="3864" y="988"/>
                  </a:lnTo>
                  <a:lnTo>
                    <a:pt x="3864" y="988"/>
                  </a:lnTo>
                  <a:lnTo>
                    <a:pt x="3864" y="988"/>
                  </a:lnTo>
                  <a:lnTo>
                    <a:pt x="3862" y="990"/>
                  </a:lnTo>
                  <a:lnTo>
                    <a:pt x="3862" y="990"/>
                  </a:lnTo>
                  <a:lnTo>
                    <a:pt x="3862" y="990"/>
                  </a:lnTo>
                  <a:lnTo>
                    <a:pt x="3862" y="990"/>
                  </a:lnTo>
                  <a:lnTo>
                    <a:pt x="3860" y="990"/>
                  </a:lnTo>
                  <a:lnTo>
                    <a:pt x="3860" y="990"/>
                  </a:lnTo>
                  <a:lnTo>
                    <a:pt x="3860" y="990"/>
                  </a:lnTo>
                  <a:lnTo>
                    <a:pt x="3860" y="990"/>
                  </a:lnTo>
                  <a:lnTo>
                    <a:pt x="3860" y="990"/>
                  </a:lnTo>
                  <a:lnTo>
                    <a:pt x="3860" y="992"/>
                  </a:lnTo>
                  <a:lnTo>
                    <a:pt x="3860" y="992"/>
                  </a:lnTo>
                  <a:lnTo>
                    <a:pt x="3862" y="992"/>
                  </a:lnTo>
                  <a:lnTo>
                    <a:pt x="3862" y="992"/>
                  </a:lnTo>
                  <a:lnTo>
                    <a:pt x="3862" y="992"/>
                  </a:lnTo>
                  <a:lnTo>
                    <a:pt x="3860" y="993"/>
                  </a:lnTo>
                  <a:lnTo>
                    <a:pt x="3860" y="993"/>
                  </a:lnTo>
                  <a:lnTo>
                    <a:pt x="3860" y="993"/>
                  </a:lnTo>
                  <a:lnTo>
                    <a:pt x="3860" y="993"/>
                  </a:lnTo>
                  <a:lnTo>
                    <a:pt x="3860" y="993"/>
                  </a:lnTo>
                  <a:lnTo>
                    <a:pt x="3859" y="993"/>
                  </a:lnTo>
                  <a:lnTo>
                    <a:pt x="3859" y="995"/>
                  </a:lnTo>
                  <a:lnTo>
                    <a:pt x="3860" y="995"/>
                  </a:lnTo>
                  <a:lnTo>
                    <a:pt x="3860" y="995"/>
                  </a:lnTo>
                  <a:lnTo>
                    <a:pt x="3860" y="995"/>
                  </a:lnTo>
                  <a:lnTo>
                    <a:pt x="3860" y="995"/>
                  </a:lnTo>
                  <a:lnTo>
                    <a:pt x="3860" y="995"/>
                  </a:lnTo>
                  <a:lnTo>
                    <a:pt x="3862" y="995"/>
                  </a:lnTo>
                  <a:lnTo>
                    <a:pt x="3862" y="995"/>
                  </a:lnTo>
                  <a:lnTo>
                    <a:pt x="3862" y="997"/>
                  </a:lnTo>
                  <a:lnTo>
                    <a:pt x="3862" y="997"/>
                  </a:lnTo>
                  <a:lnTo>
                    <a:pt x="3862" y="997"/>
                  </a:lnTo>
                  <a:lnTo>
                    <a:pt x="3862" y="997"/>
                  </a:lnTo>
                  <a:lnTo>
                    <a:pt x="3862" y="997"/>
                  </a:lnTo>
                  <a:lnTo>
                    <a:pt x="3864" y="997"/>
                  </a:lnTo>
                  <a:lnTo>
                    <a:pt x="3864" y="997"/>
                  </a:lnTo>
                  <a:lnTo>
                    <a:pt x="3864" y="995"/>
                  </a:lnTo>
                  <a:lnTo>
                    <a:pt x="3864" y="995"/>
                  </a:lnTo>
                  <a:lnTo>
                    <a:pt x="3864" y="997"/>
                  </a:lnTo>
                  <a:lnTo>
                    <a:pt x="3866" y="995"/>
                  </a:lnTo>
                  <a:lnTo>
                    <a:pt x="3866" y="997"/>
                  </a:lnTo>
                  <a:lnTo>
                    <a:pt x="3866" y="997"/>
                  </a:lnTo>
                  <a:lnTo>
                    <a:pt x="3866" y="997"/>
                  </a:lnTo>
                  <a:lnTo>
                    <a:pt x="3866" y="997"/>
                  </a:lnTo>
                  <a:lnTo>
                    <a:pt x="3866" y="997"/>
                  </a:lnTo>
                  <a:lnTo>
                    <a:pt x="3868" y="997"/>
                  </a:lnTo>
                  <a:lnTo>
                    <a:pt x="3868" y="997"/>
                  </a:lnTo>
                  <a:lnTo>
                    <a:pt x="3868" y="997"/>
                  </a:lnTo>
                  <a:lnTo>
                    <a:pt x="3868" y="997"/>
                  </a:lnTo>
                  <a:lnTo>
                    <a:pt x="3868" y="997"/>
                  </a:lnTo>
                  <a:lnTo>
                    <a:pt x="3870" y="997"/>
                  </a:lnTo>
                  <a:lnTo>
                    <a:pt x="3870" y="995"/>
                  </a:lnTo>
                  <a:lnTo>
                    <a:pt x="3870" y="997"/>
                  </a:lnTo>
                  <a:lnTo>
                    <a:pt x="3870" y="997"/>
                  </a:lnTo>
                  <a:lnTo>
                    <a:pt x="3870" y="997"/>
                  </a:lnTo>
                  <a:lnTo>
                    <a:pt x="3871" y="997"/>
                  </a:lnTo>
                  <a:lnTo>
                    <a:pt x="3871" y="997"/>
                  </a:lnTo>
                  <a:lnTo>
                    <a:pt x="3871" y="995"/>
                  </a:lnTo>
                  <a:lnTo>
                    <a:pt x="3873" y="995"/>
                  </a:lnTo>
                  <a:lnTo>
                    <a:pt x="3873" y="995"/>
                  </a:lnTo>
                  <a:lnTo>
                    <a:pt x="3873" y="997"/>
                  </a:lnTo>
                  <a:lnTo>
                    <a:pt x="3873" y="999"/>
                  </a:lnTo>
                  <a:lnTo>
                    <a:pt x="3871" y="999"/>
                  </a:lnTo>
                  <a:lnTo>
                    <a:pt x="3873" y="1001"/>
                  </a:lnTo>
                  <a:lnTo>
                    <a:pt x="3873" y="1001"/>
                  </a:lnTo>
                  <a:lnTo>
                    <a:pt x="3873" y="1001"/>
                  </a:lnTo>
                  <a:lnTo>
                    <a:pt x="3873" y="999"/>
                  </a:lnTo>
                  <a:lnTo>
                    <a:pt x="3873" y="1001"/>
                  </a:lnTo>
                  <a:lnTo>
                    <a:pt x="3875" y="1001"/>
                  </a:lnTo>
                  <a:lnTo>
                    <a:pt x="3875" y="1001"/>
                  </a:lnTo>
                  <a:lnTo>
                    <a:pt x="3875" y="1001"/>
                  </a:lnTo>
                  <a:lnTo>
                    <a:pt x="3875" y="1003"/>
                  </a:lnTo>
                  <a:lnTo>
                    <a:pt x="3875" y="1003"/>
                  </a:lnTo>
                  <a:lnTo>
                    <a:pt x="3877" y="1003"/>
                  </a:lnTo>
                  <a:lnTo>
                    <a:pt x="3877" y="1003"/>
                  </a:lnTo>
                  <a:lnTo>
                    <a:pt x="3877" y="1003"/>
                  </a:lnTo>
                  <a:lnTo>
                    <a:pt x="3877" y="1004"/>
                  </a:lnTo>
                  <a:lnTo>
                    <a:pt x="3877" y="1004"/>
                  </a:lnTo>
                  <a:lnTo>
                    <a:pt x="3877" y="1004"/>
                  </a:lnTo>
                  <a:lnTo>
                    <a:pt x="3877" y="1003"/>
                  </a:lnTo>
                  <a:lnTo>
                    <a:pt x="3879" y="1003"/>
                  </a:lnTo>
                  <a:lnTo>
                    <a:pt x="3879" y="1004"/>
                  </a:lnTo>
                  <a:lnTo>
                    <a:pt x="3879" y="1004"/>
                  </a:lnTo>
                  <a:lnTo>
                    <a:pt x="3879" y="1004"/>
                  </a:lnTo>
                  <a:lnTo>
                    <a:pt x="3881" y="1004"/>
                  </a:lnTo>
                  <a:lnTo>
                    <a:pt x="3881" y="1004"/>
                  </a:lnTo>
                  <a:lnTo>
                    <a:pt x="3881" y="1006"/>
                  </a:lnTo>
                  <a:lnTo>
                    <a:pt x="3881" y="1006"/>
                  </a:lnTo>
                  <a:lnTo>
                    <a:pt x="3881" y="1006"/>
                  </a:lnTo>
                  <a:lnTo>
                    <a:pt x="3882" y="1006"/>
                  </a:lnTo>
                  <a:lnTo>
                    <a:pt x="3882" y="1008"/>
                  </a:lnTo>
                  <a:lnTo>
                    <a:pt x="3882" y="1008"/>
                  </a:lnTo>
                  <a:lnTo>
                    <a:pt x="3882" y="1008"/>
                  </a:lnTo>
                  <a:lnTo>
                    <a:pt x="3882" y="1008"/>
                  </a:lnTo>
                  <a:lnTo>
                    <a:pt x="3882" y="1008"/>
                  </a:lnTo>
                  <a:lnTo>
                    <a:pt x="3882" y="1008"/>
                  </a:lnTo>
                  <a:lnTo>
                    <a:pt x="3882" y="1008"/>
                  </a:lnTo>
                  <a:lnTo>
                    <a:pt x="3884" y="1008"/>
                  </a:lnTo>
                  <a:lnTo>
                    <a:pt x="3884" y="1010"/>
                  </a:lnTo>
                  <a:lnTo>
                    <a:pt x="3884" y="1010"/>
                  </a:lnTo>
                  <a:lnTo>
                    <a:pt x="3884" y="1010"/>
                  </a:lnTo>
                  <a:lnTo>
                    <a:pt x="3884" y="1010"/>
                  </a:lnTo>
                  <a:lnTo>
                    <a:pt x="3884" y="1010"/>
                  </a:lnTo>
                  <a:lnTo>
                    <a:pt x="3884" y="1010"/>
                  </a:lnTo>
                  <a:lnTo>
                    <a:pt x="3886" y="1012"/>
                  </a:lnTo>
                  <a:lnTo>
                    <a:pt x="3886" y="1010"/>
                  </a:lnTo>
                  <a:lnTo>
                    <a:pt x="3886" y="1010"/>
                  </a:lnTo>
                  <a:lnTo>
                    <a:pt x="3886" y="1010"/>
                  </a:lnTo>
                  <a:lnTo>
                    <a:pt x="3886" y="1012"/>
                  </a:lnTo>
                  <a:lnTo>
                    <a:pt x="3888" y="1012"/>
                  </a:lnTo>
                  <a:lnTo>
                    <a:pt x="3888" y="1012"/>
                  </a:lnTo>
                  <a:lnTo>
                    <a:pt x="3888" y="1012"/>
                  </a:lnTo>
                  <a:lnTo>
                    <a:pt x="3890" y="1014"/>
                  </a:lnTo>
                  <a:lnTo>
                    <a:pt x="3890" y="1015"/>
                  </a:lnTo>
                  <a:lnTo>
                    <a:pt x="3892" y="1017"/>
                  </a:lnTo>
                  <a:lnTo>
                    <a:pt x="3892" y="1017"/>
                  </a:lnTo>
                  <a:lnTo>
                    <a:pt x="3892" y="1017"/>
                  </a:lnTo>
                  <a:lnTo>
                    <a:pt x="3892" y="1015"/>
                  </a:lnTo>
                  <a:lnTo>
                    <a:pt x="3892" y="1015"/>
                  </a:lnTo>
                  <a:lnTo>
                    <a:pt x="3892" y="1015"/>
                  </a:lnTo>
                  <a:lnTo>
                    <a:pt x="3893" y="1015"/>
                  </a:lnTo>
                  <a:lnTo>
                    <a:pt x="3893" y="1015"/>
                  </a:lnTo>
                  <a:lnTo>
                    <a:pt x="3893" y="1015"/>
                  </a:lnTo>
                  <a:lnTo>
                    <a:pt x="3893" y="1015"/>
                  </a:lnTo>
                  <a:lnTo>
                    <a:pt x="3893" y="1015"/>
                  </a:lnTo>
                  <a:lnTo>
                    <a:pt x="3893" y="1015"/>
                  </a:lnTo>
                  <a:lnTo>
                    <a:pt x="3893" y="1017"/>
                  </a:lnTo>
                  <a:lnTo>
                    <a:pt x="3893" y="1017"/>
                  </a:lnTo>
                  <a:lnTo>
                    <a:pt x="3893" y="1017"/>
                  </a:lnTo>
                  <a:lnTo>
                    <a:pt x="3893" y="1017"/>
                  </a:lnTo>
                  <a:lnTo>
                    <a:pt x="3893" y="1015"/>
                  </a:lnTo>
                  <a:lnTo>
                    <a:pt x="3893" y="1015"/>
                  </a:lnTo>
                  <a:lnTo>
                    <a:pt x="3895" y="1015"/>
                  </a:lnTo>
                  <a:lnTo>
                    <a:pt x="3895" y="1015"/>
                  </a:lnTo>
                  <a:lnTo>
                    <a:pt x="3897" y="1015"/>
                  </a:lnTo>
                  <a:lnTo>
                    <a:pt x="3897" y="1017"/>
                  </a:lnTo>
                  <a:lnTo>
                    <a:pt x="3897" y="1017"/>
                  </a:lnTo>
                  <a:lnTo>
                    <a:pt x="3897" y="1017"/>
                  </a:lnTo>
                  <a:lnTo>
                    <a:pt x="3899" y="1017"/>
                  </a:lnTo>
                  <a:lnTo>
                    <a:pt x="3897" y="1019"/>
                  </a:lnTo>
                  <a:lnTo>
                    <a:pt x="3899" y="1021"/>
                  </a:lnTo>
                  <a:lnTo>
                    <a:pt x="3899" y="1021"/>
                  </a:lnTo>
                  <a:lnTo>
                    <a:pt x="3897" y="1021"/>
                  </a:lnTo>
                  <a:lnTo>
                    <a:pt x="3899" y="1023"/>
                  </a:lnTo>
                  <a:lnTo>
                    <a:pt x="3899" y="1023"/>
                  </a:lnTo>
                  <a:lnTo>
                    <a:pt x="3899" y="1025"/>
                  </a:lnTo>
                  <a:lnTo>
                    <a:pt x="3899" y="1025"/>
                  </a:lnTo>
                  <a:lnTo>
                    <a:pt x="3899" y="1025"/>
                  </a:lnTo>
                  <a:lnTo>
                    <a:pt x="3899" y="1026"/>
                  </a:lnTo>
                  <a:lnTo>
                    <a:pt x="3899" y="1026"/>
                  </a:lnTo>
                  <a:lnTo>
                    <a:pt x="3899" y="1026"/>
                  </a:lnTo>
                  <a:lnTo>
                    <a:pt x="3901" y="1026"/>
                  </a:lnTo>
                  <a:lnTo>
                    <a:pt x="3901" y="1028"/>
                  </a:lnTo>
                  <a:lnTo>
                    <a:pt x="3901" y="1028"/>
                  </a:lnTo>
                  <a:lnTo>
                    <a:pt x="3901" y="1028"/>
                  </a:lnTo>
                  <a:lnTo>
                    <a:pt x="3903" y="1028"/>
                  </a:lnTo>
                  <a:lnTo>
                    <a:pt x="3903" y="1028"/>
                  </a:lnTo>
                  <a:lnTo>
                    <a:pt x="3903" y="1028"/>
                  </a:lnTo>
                  <a:lnTo>
                    <a:pt x="3903" y="1028"/>
                  </a:lnTo>
                  <a:lnTo>
                    <a:pt x="3904" y="1030"/>
                  </a:lnTo>
                  <a:lnTo>
                    <a:pt x="3904" y="1030"/>
                  </a:lnTo>
                  <a:lnTo>
                    <a:pt x="3904" y="1030"/>
                  </a:lnTo>
                  <a:lnTo>
                    <a:pt x="3904" y="1032"/>
                  </a:lnTo>
                  <a:lnTo>
                    <a:pt x="3904" y="1032"/>
                  </a:lnTo>
                  <a:lnTo>
                    <a:pt x="3904" y="1032"/>
                  </a:lnTo>
                  <a:lnTo>
                    <a:pt x="3904" y="1034"/>
                  </a:lnTo>
                  <a:lnTo>
                    <a:pt x="3904" y="1034"/>
                  </a:lnTo>
                  <a:lnTo>
                    <a:pt x="3906" y="1034"/>
                  </a:lnTo>
                  <a:lnTo>
                    <a:pt x="3906" y="1034"/>
                  </a:lnTo>
                  <a:lnTo>
                    <a:pt x="3906" y="1034"/>
                  </a:lnTo>
                  <a:lnTo>
                    <a:pt x="3906" y="1034"/>
                  </a:lnTo>
                  <a:lnTo>
                    <a:pt x="3906" y="1034"/>
                  </a:lnTo>
                  <a:lnTo>
                    <a:pt x="3906" y="1034"/>
                  </a:lnTo>
                  <a:lnTo>
                    <a:pt x="3906" y="1036"/>
                  </a:lnTo>
                  <a:lnTo>
                    <a:pt x="3906" y="1034"/>
                  </a:lnTo>
                  <a:lnTo>
                    <a:pt x="3908" y="1034"/>
                  </a:lnTo>
                  <a:lnTo>
                    <a:pt x="3908" y="1034"/>
                  </a:lnTo>
                  <a:lnTo>
                    <a:pt x="3908" y="1036"/>
                  </a:lnTo>
                  <a:lnTo>
                    <a:pt x="3910" y="1036"/>
                  </a:lnTo>
                  <a:lnTo>
                    <a:pt x="3910" y="1036"/>
                  </a:lnTo>
                  <a:lnTo>
                    <a:pt x="3910" y="1037"/>
                  </a:lnTo>
                  <a:lnTo>
                    <a:pt x="3908" y="1037"/>
                  </a:lnTo>
                  <a:lnTo>
                    <a:pt x="3908" y="1037"/>
                  </a:lnTo>
                  <a:lnTo>
                    <a:pt x="3908" y="1037"/>
                  </a:lnTo>
                  <a:lnTo>
                    <a:pt x="3908" y="1039"/>
                  </a:lnTo>
                  <a:lnTo>
                    <a:pt x="3910" y="1039"/>
                  </a:lnTo>
                  <a:lnTo>
                    <a:pt x="3910" y="1039"/>
                  </a:lnTo>
                  <a:lnTo>
                    <a:pt x="3910" y="1039"/>
                  </a:lnTo>
                  <a:lnTo>
                    <a:pt x="3912" y="1041"/>
                  </a:lnTo>
                  <a:lnTo>
                    <a:pt x="3912" y="1041"/>
                  </a:lnTo>
                  <a:lnTo>
                    <a:pt x="3912" y="1041"/>
                  </a:lnTo>
                  <a:lnTo>
                    <a:pt x="3912" y="1041"/>
                  </a:lnTo>
                  <a:lnTo>
                    <a:pt x="3912" y="1043"/>
                  </a:lnTo>
                  <a:lnTo>
                    <a:pt x="3912" y="1043"/>
                  </a:lnTo>
                  <a:lnTo>
                    <a:pt x="3912" y="1043"/>
                  </a:lnTo>
                  <a:lnTo>
                    <a:pt x="3912" y="1043"/>
                  </a:lnTo>
                  <a:lnTo>
                    <a:pt x="3912" y="1043"/>
                  </a:lnTo>
                  <a:lnTo>
                    <a:pt x="3912" y="1045"/>
                  </a:lnTo>
                  <a:lnTo>
                    <a:pt x="3912" y="1045"/>
                  </a:lnTo>
                  <a:lnTo>
                    <a:pt x="3912" y="1045"/>
                  </a:lnTo>
                  <a:lnTo>
                    <a:pt x="3912" y="1047"/>
                  </a:lnTo>
                  <a:lnTo>
                    <a:pt x="3914" y="1047"/>
                  </a:lnTo>
                  <a:lnTo>
                    <a:pt x="3914" y="1047"/>
                  </a:lnTo>
                  <a:lnTo>
                    <a:pt x="3914" y="1047"/>
                  </a:lnTo>
                  <a:lnTo>
                    <a:pt x="3914" y="1048"/>
                  </a:lnTo>
                  <a:lnTo>
                    <a:pt x="3912" y="1048"/>
                  </a:lnTo>
                  <a:lnTo>
                    <a:pt x="3912" y="1048"/>
                  </a:lnTo>
                  <a:lnTo>
                    <a:pt x="3912" y="1048"/>
                  </a:lnTo>
                  <a:lnTo>
                    <a:pt x="3912" y="1048"/>
                  </a:lnTo>
                  <a:lnTo>
                    <a:pt x="3912" y="1048"/>
                  </a:lnTo>
                  <a:lnTo>
                    <a:pt x="3912" y="1050"/>
                  </a:lnTo>
                  <a:lnTo>
                    <a:pt x="3912" y="1050"/>
                  </a:lnTo>
                  <a:lnTo>
                    <a:pt x="3914" y="1052"/>
                  </a:lnTo>
                  <a:lnTo>
                    <a:pt x="3914" y="1052"/>
                  </a:lnTo>
                  <a:lnTo>
                    <a:pt x="3915" y="1052"/>
                  </a:lnTo>
                  <a:lnTo>
                    <a:pt x="3915" y="1054"/>
                  </a:lnTo>
                  <a:lnTo>
                    <a:pt x="3915" y="1054"/>
                  </a:lnTo>
                  <a:lnTo>
                    <a:pt x="3915" y="1056"/>
                  </a:lnTo>
                  <a:lnTo>
                    <a:pt x="3915" y="1058"/>
                  </a:lnTo>
                  <a:lnTo>
                    <a:pt x="3914" y="1059"/>
                  </a:lnTo>
                  <a:lnTo>
                    <a:pt x="3914" y="1061"/>
                  </a:lnTo>
                  <a:lnTo>
                    <a:pt x="3914" y="1063"/>
                  </a:lnTo>
                  <a:lnTo>
                    <a:pt x="3914" y="1063"/>
                  </a:lnTo>
                  <a:lnTo>
                    <a:pt x="3914" y="1063"/>
                  </a:lnTo>
                  <a:lnTo>
                    <a:pt x="3914" y="1067"/>
                  </a:lnTo>
                  <a:lnTo>
                    <a:pt x="3912" y="1067"/>
                  </a:lnTo>
                  <a:lnTo>
                    <a:pt x="3912" y="1069"/>
                  </a:lnTo>
                  <a:lnTo>
                    <a:pt x="3910" y="1070"/>
                  </a:lnTo>
                  <a:lnTo>
                    <a:pt x="3910" y="1072"/>
                  </a:lnTo>
                  <a:lnTo>
                    <a:pt x="3910" y="1074"/>
                  </a:lnTo>
                  <a:lnTo>
                    <a:pt x="3910" y="1076"/>
                  </a:lnTo>
                  <a:lnTo>
                    <a:pt x="3908" y="1076"/>
                  </a:lnTo>
                  <a:lnTo>
                    <a:pt x="3910" y="1076"/>
                  </a:lnTo>
                  <a:lnTo>
                    <a:pt x="3908" y="1078"/>
                  </a:lnTo>
                  <a:lnTo>
                    <a:pt x="3910" y="1078"/>
                  </a:lnTo>
                  <a:lnTo>
                    <a:pt x="3910" y="1078"/>
                  </a:lnTo>
                  <a:lnTo>
                    <a:pt x="3910" y="1078"/>
                  </a:lnTo>
                  <a:lnTo>
                    <a:pt x="3910" y="1078"/>
                  </a:lnTo>
                  <a:lnTo>
                    <a:pt x="3910" y="1080"/>
                  </a:lnTo>
                  <a:lnTo>
                    <a:pt x="3910" y="1080"/>
                  </a:lnTo>
                  <a:lnTo>
                    <a:pt x="3910" y="1080"/>
                  </a:lnTo>
                  <a:lnTo>
                    <a:pt x="3908" y="1080"/>
                  </a:lnTo>
                  <a:lnTo>
                    <a:pt x="3910" y="1080"/>
                  </a:lnTo>
                  <a:lnTo>
                    <a:pt x="3910" y="1081"/>
                  </a:lnTo>
                  <a:lnTo>
                    <a:pt x="3910" y="1083"/>
                  </a:lnTo>
                  <a:lnTo>
                    <a:pt x="3910" y="1083"/>
                  </a:lnTo>
                  <a:lnTo>
                    <a:pt x="3908" y="1085"/>
                  </a:lnTo>
                  <a:lnTo>
                    <a:pt x="3908" y="1085"/>
                  </a:lnTo>
                  <a:lnTo>
                    <a:pt x="3906" y="1085"/>
                  </a:lnTo>
                  <a:lnTo>
                    <a:pt x="3906" y="1085"/>
                  </a:lnTo>
                  <a:lnTo>
                    <a:pt x="3906" y="1085"/>
                  </a:lnTo>
                  <a:lnTo>
                    <a:pt x="3904" y="1087"/>
                  </a:lnTo>
                  <a:lnTo>
                    <a:pt x="3904" y="1087"/>
                  </a:lnTo>
                  <a:lnTo>
                    <a:pt x="3904" y="1087"/>
                  </a:lnTo>
                  <a:lnTo>
                    <a:pt x="3904" y="1087"/>
                  </a:lnTo>
                  <a:lnTo>
                    <a:pt x="3903" y="1087"/>
                  </a:lnTo>
                  <a:lnTo>
                    <a:pt x="3903" y="1087"/>
                  </a:lnTo>
                  <a:lnTo>
                    <a:pt x="3903" y="1087"/>
                  </a:lnTo>
                  <a:lnTo>
                    <a:pt x="3903" y="1089"/>
                  </a:lnTo>
                  <a:lnTo>
                    <a:pt x="3903" y="1089"/>
                  </a:lnTo>
                  <a:lnTo>
                    <a:pt x="3903" y="1089"/>
                  </a:lnTo>
                  <a:lnTo>
                    <a:pt x="3901" y="1091"/>
                  </a:lnTo>
                  <a:lnTo>
                    <a:pt x="3901" y="1091"/>
                  </a:lnTo>
                  <a:lnTo>
                    <a:pt x="3901" y="1091"/>
                  </a:lnTo>
                  <a:lnTo>
                    <a:pt x="3901" y="1092"/>
                  </a:lnTo>
                  <a:lnTo>
                    <a:pt x="3901" y="1092"/>
                  </a:lnTo>
                  <a:lnTo>
                    <a:pt x="3901" y="1092"/>
                  </a:lnTo>
                  <a:lnTo>
                    <a:pt x="3901" y="1092"/>
                  </a:lnTo>
                  <a:lnTo>
                    <a:pt x="3901" y="1094"/>
                  </a:lnTo>
                  <a:lnTo>
                    <a:pt x="3901" y="1094"/>
                  </a:lnTo>
                  <a:lnTo>
                    <a:pt x="3899" y="1094"/>
                  </a:lnTo>
                  <a:lnTo>
                    <a:pt x="3899" y="1096"/>
                  </a:lnTo>
                  <a:lnTo>
                    <a:pt x="3899" y="1096"/>
                  </a:lnTo>
                  <a:lnTo>
                    <a:pt x="3899" y="1096"/>
                  </a:lnTo>
                  <a:lnTo>
                    <a:pt x="3899" y="1096"/>
                  </a:lnTo>
                  <a:lnTo>
                    <a:pt x="3901" y="1096"/>
                  </a:lnTo>
                  <a:lnTo>
                    <a:pt x="3901" y="1098"/>
                  </a:lnTo>
                  <a:lnTo>
                    <a:pt x="3899" y="1098"/>
                  </a:lnTo>
                  <a:lnTo>
                    <a:pt x="3899" y="1098"/>
                  </a:lnTo>
                  <a:lnTo>
                    <a:pt x="3899" y="1098"/>
                  </a:lnTo>
                  <a:lnTo>
                    <a:pt x="3897" y="1098"/>
                  </a:lnTo>
                  <a:lnTo>
                    <a:pt x="3897" y="1098"/>
                  </a:lnTo>
                  <a:lnTo>
                    <a:pt x="3897" y="1098"/>
                  </a:lnTo>
                  <a:lnTo>
                    <a:pt x="3897" y="1100"/>
                  </a:lnTo>
                  <a:lnTo>
                    <a:pt x="3897" y="1100"/>
                  </a:lnTo>
                  <a:lnTo>
                    <a:pt x="3897" y="1100"/>
                  </a:lnTo>
                  <a:lnTo>
                    <a:pt x="3895" y="1100"/>
                  </a:lnTo>
                  <a:lnTo>
                    <a:pt x="3895" y="1102"/>
                  </a:lnTo>
                  <a:lnTo>
                    <a:pt x="3897" y="1102"/>
                  </a:lnTo>
                  <a:lnTo>
                    <a:pt x="3897" y="1102"/>
                  </a:lnTo>
                  <a:lnTo>
                    <a:pt x="3897" y="1103"/>
                  </a:lnTo>
                  <a:lnTo>
                    <a:pt x="3897" y="1103"/>
                  </a:lnTo>
                  <a:lnTo>
                    <a:pt x="3897" y="1103"/>
                  </a:lnTo>
                  <a:lnTo>
                    <a:pt x="3897" y="1105"/>
                  </a:lnTo>
                  <a:lnTo>
                    <a:pt x="3897" y="1107"/>
                  </a:lnTo>
                  <a:lnTo>
                    <a:pt x="3897" y="1107"/>
                  </a:lnTo>
                  <a:lnTo>
                    <a:pt x="3897" y="1107"/>
                  </a:lnTo>
                  <a:lnTo>
                    <a:pt x="3897" y="1107"/>
                  </a:lnTo>
                  <a:lnTo>
                    <a:pt x="3897" y="1107"/>
                  </a:lnTo>
                  <a:lnTo>
                    <a:pt x="3899" y="1109"/>
                  </a:lnTo>
                  <a:lnTo>
                    <a:pt x="3899" y="1111"/>
                  </a:lnTo>
                  <a:lnTo>
                    <a:pt x="3897" y="1111"/>
                  </a:lnTo>
                  <a:lnTo>
                    <a:pt x="3899" y="1113"/>
                  </a:lnTo>
                  <a:lnTo>
                    <a:pt x="3899" y="1114"/>
                  </a:lnTo>
                  <a:lnTo>
                    <a:pt x="3899" y="1114"/>
                  </a:lnTo>
                  <a:lnTo>
                    <a:pt x="3897" y="1114"/>
                  </a:lnTo>
                  <a:lnTo>
                    <a:pt x="3897" y="1116"/>
                  </a:lnTo>
                  <a:lnTo>
                    <a:pt x="3897" y="1118"/>
                  </a:lnTo>
                  <a:lnTo>
                    <a:pt x="3897" y="1120"/>
                  </a:lnTo>
                  <a:lnTo>
                    <a:pt x="3897" y="1122"/>
                  </a:lnTo>
                  <a:lnTo>
                    <a:pt x="3895" y="1124"/>
                  </a:lnTo>
                  <a:lnTo>
                    <a:pt x="3895" y="1125"/>
                  </a:lnTo>
                  <a:lnTo>
                    <a:pt x="3895" y="1125"/>
                  </a:lnTo>
                  <a:lnTo>
                    <a:pt x="3893" y="1125"/>
                  </a:lnTo>
                  <a:lnTo>
                    <a:pt x="3893" y="1127"/>
                  </a:lnTo>
                  <a:lnTo>
                    <a:pt x="3893" y="1127"/>
                  </a:lnTo>
                  <a:lnTo>
                    <a:pt x="3893" y="1127"/>
                  </a:lnTo>
                  <a:lnTo>
                    <a:pt x="3893" y="1127"/>
                  </a:lnTo>
                  <a:lnTo>
                    <a:pt x="3892" y="1129"/>
                  </a:lnTo>
                  <a:lnTo>
                    <a:pt x="3892" y="1129"/>
                  </a:lnTo>
                  <a:lnTo>
                    <a:pt x="3892" y="1131"/>
                  </a:lnTo>
                  <a:lnTo>
                    <a:pt x="3892" y="1131"/>
                  </a:lnTo>
                  <a:lnTo>
                    <a:pt x="3890" y="1133"/>
                  </a:lnTo>
                  <a:lnTo>
                    <a:pt x="3890" y="1135"/>
                  </a:lnTo>
                  <a:lnTo>
                    <a:pt x="3892" y="1135"/>
                  </a:lnTo>
                  <a:lnTo>
                    <a:pt x="3892" y="1136"/>
                  </a:lnTo>
                  <a:lnTo>
                    <a:pt x="3892" y="1136"/>
                  </a:lnTo>
                  <a:lnTo>
                    <a:pt x="3892" y="1136"/>
                  </a:lnTo>
                  <a:lnTo>
                    <a:pt x="3892" y="1138"/>
                  </a:lnTo>
                  <a:lnTo>
                    <a:pt x="3893" y="1138"/>
                  </a:lnTo>
                  <a:lnTo>
                    <a:pt x="3893" y="1138"/>
                  </a:lnTo>
                  <a:lnTo>
                    <a:pt x="3893" y="1140"/>
                  </a:lnTo>
                  <a:lnTo>
                    <a:pt x="3893" y="1140"/>
                  </a:lnTo>
                  <a:lnTo>
                    <a:pt x="3893" y="1142"/>
                  </a:lnTo>
                  <a:lnTo>
                    <a:pt x="3895" y="1142"/>
                  </a:lnTo>
                  <a:lnTo>
                    <a:pt x="3895" y="1144"/>
                  </a:lnTo>
                  <a:lnTo>
                    <a:pt x="3895" y="1146"/>
                  </a:lnTo>
                  <a:lnTo>
                    <a:pt x="3895" y="1146"/>
                  </a:lnTo>
                  <a:lnTo>
                    <a:pt x="3895" y="1147"/>
                  </a:lnTo>
                  <a:lnTo>
                    <a:pt x="3895" y="1147"/>
                  </a:lnTo>
                  <a:lnTo>
                    <a:pt x="3897" y="1147"/>
                  </a:lnTo>
                  <a:lnTo>
                    <a:pt x="3897" y="1149"/>
                  </a:lnTo>
                  <a:lnTo>
                    <a:pt x="3897" y="1151"/>
                  </a:lnTo>
                  <a:lnTo>
                    <a:pt x="3897" y="1153"/>
                  </a:lnTo>
                  <a:lnTo>
                    <a:pt x="3899" y="1153"/>
                  </a:lnTo>
                  <a:lnTo>
                    <a:pt x="3899" y="1155"/>
                  </a:lnTo>
                  <a:lnTo>
                    <a:pt x="3899" y="1157"/>
                  </a:lnTo>
                  <a:lnTo>
                    <a:pt x="3899" y="1157"/>
                  </a:lnTo>
                  <a:lnTo>
                    <a:pt x="3899" y="1158"/>
                  </a:lnTo>
                  <a:lnTo>
                    <a:pt x="3899" y="1158"/>
                  </a:lnTo>
                  <a:lnTo>
                    <a:pt x="3899" y="1158"/>
                  </a:lnTo>
                  <a:lnTo>
                    <a:pt x="3899" y="1160"/>
                  </a:lnTo>
                  <a:lnTo>
                    <a:pt x="3899" y="1160"/>
                  </a:lnTo>
                  <a:lnTo>
                    <a:pt x="3899" y="1160"/>
                  </a:lnTo>
                  <a:lnTo>
                    <a:pt x="3901" y="1162"/>
                  </a:lnTo>
                  <a:lnTo>
                    <a:pt x="3901" y="1162"/>
                  </a:lnTo>
                  <a:lnTo>
                    <a:pt x="3901" y="1164"/>
                  </a:lnTo>
                  <a:lnTo>
                    <a:pt x="3901" y="1164"/>
                  </a:lnTo>
                  <a:lnTo>
                    <a:pt x="3901" y="1166"/>
                  </a:lnTo>
                  <a:lnTo>
                    <a:pt x="3901" y="1168"/>
                  </a:lnTo>
                  <a:lnTo>
                    <a:pt x="3901" y="1168"/>
                  </a:lnTo>
                  <a:lnTo>
                    <a:pt x="3901" y="1171"/>
                  </a:lnTo>
                  <a:lnTo>
                    <a:pt x="3903" y="1171"/>
                  </a:lnTo>
                  <a:lnTo>
                    <a:pt x="3903" y="1173"/>
                  </a:lnTo>
                  <a:lnTo>
                    <a:pt x="3903" y="1175"/>
                  </a:lnTo>
                  <a:lnTo>
                    <a:pt x="3903" y="1180"/>
                  </a:lnTo>
                  <a:lnTo>
                    <a:pt x="3904" y="1180"/>
                  </a:lnTo>
                  <a:lnTo>
                    <a:pt x="3904" y="1182"/>
                  </a:lnTo>
                  <a:lnTo>
                    <a:pt x="3906" y="1186"/>
                  </a:lnTo>
                  <a:lnTo>
                    <a:pt x="3906" y="1188"/>
                  </a:lnTo>
                  <a:lnTo>
                    <a:pt x="3906" y="1188"/>
                  </a:lnTo>
                  <a:lnTo>
                    <a:pt x="3906" y="1188"/>
                  </a:lnTo>
                  <a:lnTo>
                    <a:pt x="3908" y="1190"/>
                  </a:lnTo>
                  <a:lnTo>
                    <a:pt x="3908" y="1193"/>
                  </a:lnTo>
                  <a:lnTo>
                    <a:pt x="3910" y="1195"/>
                  </a:lnTo>
                  <a:lnTo>
                    <a:pt x="3910" y="1197"/>
                  </a:lnTo>
                  <a:lnTo>
                    <a:pt x="3910" y="1199"/>
                  </a:lnTo>
                  <a:lnTo>
                    <a:pt x="3912" y="1206"/>
                  </a:lnTo>
                  <a:lnTo>
                    <a:pt x="3912" y="1208"/>
                  </a:lnTo>
                  <a:lnTo>
                    <a:pt x="3912" y="1210"/>
                  </a:lnTo>
                  <a:lnTo>
                    <a:pt x="3914" y="1212"/>
                  </a:lnTo>
                  <a:lnTo>
                    <a:pt x="3914" y="1213"/>
                  </a:lnTo>
                  <a:lnTo>
                    <a:pt x="3914" y="1219"/>
                  </a:lnTo>
                  <a:lnTo>
                    <a:pt x="3914" y="1221"/>
                  </a:lnTo>
                  <a:lnTo>
                    <a:pt x="3914" y="1221"/>
                  </a:lnTo>
                  <a:lnTo>
                    <a:pt x="3912" y="1224"/>
                  </a:lnTo>
                  <a:lnTo>
                    <a:pt x="3912" y="1224"/>
                  </a:lnTo>
                  <a:lnTo>
                    <a:pt x="3910" y="1228"/>
                  </a:lnTo>
                  <a:lnTo>
                    <a:pt x="3910" y="1228"/>
                  </a:lnTo>
                  <a:lnTo>
                    <a:pt x="3908" y="1230"/>
                  </a:lnTo>
                  <a:lnTo>
                    <a:pt x="3906" y="1230"/>
                  </a:lnTo>
                  <a:lnTo>
                    <a:pt x="3904" y="1234"/>
                  </a:lnTo>
                  <a:lnTo>
                    <a:pt x="3904" y="1235"/>
                  </a:lnTo>
                  <a:lnTo>
                    <a:pt x="3904" y="1235"/>
                  </a:lnTo>
                  <a:lnTo>
                    <a:pt x="3904" y="1235"/>
                  </a:lnTo>
                  <a:lnTo>
                    <a:pt x="3901" y="1237"/>
                  </a:lnTo>
                  <a:lnTo>
                    <a:pt x="3899" y="1239"/>
                  </a:lnTo>
                  <a:lnTo>
                    <a:pt x="3899" y="1241"/>
                  </a:lnTo>
                  <a:lnTo>
                    <a:pt x="3899" y="1241"/>
                  </a:lnTo>
                  <a:lnTo>
                    <a:pt x="3897" y="1243"/>
                  </a:lnTo>
                  <a:lnTo>
                    <a:pt x="3895" y="1243"/>
                  </a:lnTo>
                  <a:lnTo>
                    <a:pt x="3895" y="1243"/>
                  </a:lnTo>
                  <a:lnTo>
                    <a:pt x="3895" y="1245"/>
                  </a:lnTo>
                  <a:lnTo>
                    <a:pt x="3893" y="1245"/>
                  </a:lnTo>
                  <a:lnTo>
                    <a:pt x="3893" y="1245"/>
                  </a:lnTo>
                  <a:lnTo>
                    <a:pt x="3893" y="1245"/>
                  </a:lnTo>
                  <a:lnTo>
                    <a:pt x="3893" y="1243"/>
                  </a:lnTo>
                  <a:lnTo>
                    <a:pt x="3892" y="1245"/>
                  </a:lnTo>
                  <a:lnTo>
                    <a:pt x="3893" y="1245"/>
                  </a:lnTo>
                  <a:lnTo>
                    <a:pt x="3893" y="1245"/>
                  </a:lnTo>
                  <a:lnTo>
                    <a:pt x="3893" y="1245"/>
                  </a:lnTo>
                  <a:lnTo>
                    <a:pt x="3893" y="1245"/>
                  </a:lnTo>
                  <a:lnTo>
                    <a:pt x="3893" y="1246"/>
                  </a:lnTo>
                  <a:lnTo>
                    <a:pt x="3893" y="1246"/>
                  </a:lnTo>
                  <a:lnTo>
                    <a:pt x="3893" y="1246"/>
                  </a:lnTo>
                  <a:lnTo>
                    <a:pt x="3893" y="1246"/>
                  </a:lnTo>
                  <a:lnTo>
                    <a:pt x="3893" y="1248"/>
                  </a:lnTo>
                  <a:lnTo>
                    <a:pt x="3893" y="1248"/>
                  </a:lnTo>
                  <a:lnTo>
                    <a:pt x="3893" y="1250"/>
                  </a:lnTo>
                  <a:lnTo>
                    <a:pt x="3892" y="1250"/>
                  </a:lnTo>
                  <a:lnTo>
                    <a:pt x="3892" y="1252"/>
                  </a:lnTo>
                  <a:lnTo>
                    <a:pt x="3890" y="1254"/>
                  </a:lnTo>
                  <a:lnTo>
                    <a:pt x="3890" y="1256"/>
                  </a:lnTo>
                  <a:lnTo>
                    <a:pt x="3888" y="1257"/>
                  </a:lnTo>
                  <a:lnTo>
                    <a:pt x="3888" y="1259"/>
                  </a:lnTo>
                  <a:lnTo>
                    <a:pt x="3886" y="1259"/>
                  </a:lnTo>
                  <a:lnTo>
                    <a:pt x="3886" y="1261"/>
                  </a:lnTo>
                  <a:lnTo>
                    <a:pt x="3886" y="1261"/>
                  </a:lnTo>
                  <a:lnTo>
                    <a:pt x="3884" y="1261"/>
                  </a:lnTo>
                  <a:lnTo>
                    <a:pt x="3884" y="1263"/>
                  </a:lnTo>
                  <a:lnTo>
                    <a:pt x="3884" y="1263"/>
                  </a:lnTo>
                  <a:lnTo>
                    <a:pt x="3884" y="1265"/>
                  </a:lnTo>
                  <a:lnTo>
                    <a:pt x="3882" y="1265"/>
                  </a:lnTo>
                  <a:lnTo>
                    <a:pt x="3882" y="1267"/>
                  </a:lnTo>
                  <a:lnTo>
                    <a:pt x="3882" y="1267"/>
                  </a:lnTo>
                  <a:lnTo>
                    <a:pt x="3881" y="1268"/>
                  </a:lnTo>
                  <a:lnTo>
                    <a:pt x="3881" y="1268"/>
                  </a:lnTo>
                  <a:lnTo>
                    <a:pt x="3879" y="1268"/>
                  </a:lnTo>
                  <a:lnTo>
                    <a:pt x="3875" y="1270"/>
                  </a:lnTo>
                  <a:lnTo>
                    <a:pt x="3873" y="1272"/>
                  </a:lnTo>
                  <a:lnTo>
                    <a:pt x="3873" y="1272"/>
                  </a:lnTo>
                  <a:lnTo>
                    <a:pt x="3871" y="1272"/>
                  </a:lnTo>
                  <a:lnTo>
                    <a:pt x="3871" y="1272"/>
                  </a:lnTo>
                  <a:lnTo>
                    <a:pt x="3870" y="1274"/>
                  </a:lnTo>
                  <a:lnTo>
                    <a:pt x="3870" y="1274"/>
                  </a:lnTo>
                  <a:lnTo>
                    <a:pt x="3868" y="1274"/>
                  </a:lnTo>
                  <a:lnTo>
                    <a:pt x="3868" y="1276"/>
                  </a:lnTo>
                  <a:lnTo>
                    <a:pt x="3866" y="1276"/>
                  </a:lnTo>
                  <a:lnTo>
                    <a:pt x="3864" y="1278"/>
                  </a:lnTo>
                  <a:lnTo>
                    <a:pt x="3864" y="1278"/>
                  </a:lnTo>
                  <a:lnTo>
                    <a:pt x="3864" y="1278"/>
                  </a:lnTo>
                  <a:lnTo>
                    <a:pt x="3864" y="1278"/>
                  </a:lnTo>
                  <a:lnTo>
                    <a:pt x="3864" y="1279"/>
                  </a:lnTo>
                  <a:lnTo>
                    <a:pt x="3864" y="1279"/>
                  </a:lnTo>
                  <a:lnTo>
                    <a:pt x="3864" y="1279"/>
                  </a:lnTo>
                  <a:lnTo>
                    <a:pt x="3864" y="1279"/>
                  </a:lnTo>
                  <a:lnTo>
                    <a:pt x="3864" y="1281"/>
                  </a:lnTo>
                  <a:lnTo>
                    <a:pt x="3864" y="1281"/>
                  </a:lnTo>
                  <a:lnTo>
                    <a:pt x="3864" y="1281"/>
                  </a:lnTo>
                  <a:lnTo>
                    <a:pt x="3864" y="1281"/>
                  </a:lnTo>
                  <a:lnTo>
                    <a:pt x="3864" y="1283"/>
                  </a:lnTo>
                  <a:lnTo>
                    <a:pt x="3864" y="1283"/>
                  </a:lnTo>
                  <a:lnTo>
                    <a:pt x="3864" y="1285"/>
                  </a:lnTo>
                  <a:lnTo>
                    <a:pt x="3864" y="1285"/>
                  </a:lnTo>
                  <a:lnTo>
                    <a:pt x="3864" y="1285"/>
                  </a:lnTo>
                  <a:lnTo>
                    <a:pt x="3864" y="1287"/>
                  </a:lnTo>
                  <a:lnTo>
                    <a:pt x="3862" y="1289"/>
                  </a:lnTo>
                  <a:lnTo>
                    <a:pt x="3862" y="1289"/>
                  </a:lnTo>
                  <a:lnTo>
                    <a:pt x="3862" y="1290"/>
                  </a:lnTo>
                  <a:lnTo>
                    <a:pt x="3862" y="1290"/>
                  </a:lnTo>
                  <a:lnTo>
                    <a:pt x="3862" y="1292"/>
                  </a:lnTo>
                  <a:lnTo>
                    <a:pt x="3862" y="1292"/>
                  </a:lnTo>
                  <a:lnTo>
                    <a:pt x="3862" y="1294"/>
                  </a:lnTo>
                  <a:lnTo>
                    <a:pt x="3864" y="1294"/>
                  </a:lnTo>
                  <a:lnTo>
                    <a:pt x="3864" y="1296"/>
                  </a:lnTo>
                  <a:lnTo>
                    <a:pt x="3864" y="1296"/>
                  </a:lnTo>
                  <a:lnTo>
                    <a:pt x="3864" y="1298"/>
                  </a:lnTo>
                  <a:lnTo>
                    <a:pt x="3864" y="1298"/>
                  </a:lnTo>
                  <a:lnTo>
                    <a:pt x="3864" y="1300"/>
                  </a:lnTo>
                  <a:lnTo>
                    <a:pt x="3864" y="1300"/>
                  </a:lnTo>
                  <a:lnTo>
                    <a:pt x="3864" y="1301"/>
                  </a:lnTo>
                  <a:lnTo>
                    <a:pt x="3864" y="1301"/>
                  </a:lnTo>
                  <a:lnTo>
                    <a:pt x="3864" y="1301"/>
                  </a:lnTo>
                  <a:lnTo>
                    <a:pt x="3866" y="1307"/>
                  </a:lnTo>
                  <a:lnTo>
                    <a:pt x="3866" y="1307"/>
                  </a:lnTo>
                  <a:lnTo>
                    <a:pt x="3866" y="1309"/>
                  </a:lnTo>
                  <a:lnTo>
                    <a:pt x="3866" y="1309"/>
                  </a:lnTo>
                  <a:lnTo>
                    <a:pt x="3866" y="1309"/>
                  </a:lnTo>
                  <a:lnTo>
                    <a:pt x="3866" y="1311"/>
                  </a:lnTo>
                  <a:lnTo>
                    <a:pt x="3866" y="1311"/>
                  </a:lnTo>
                  <a:lnTo>
                    <a:pt x="3866" y="1312"/>
                  </a:lnTo>
                  <a:lnTo>
                    <a:pt x="3866" y="1312"/>
                  </a:lnTo>
                  <a:lnTo>
                    <a:pt x="3866" y="1314"/>
                  </a:lnTo>
                  <a:lnTo>
                    <a:pt x="3866" y="1314"/>
                  </a:lnTo>
                  <a:lnTo>
                    <a:pt x="3866" y="1316"/>
                  </a:lnTo>
                  <a:lnTo>
                    <a:pt x="3866" y="1316"/>
                  </a:lnTo>
                  <a:lnTo>
                    <a:pt x="3866" y="1318"/>
                  </a:lnTo>
                  <a:lnTo>
                    <a:pt x="3866" y="1318"/>
                  </a:lnTo>
                  <a:lnTo>
                    <a:pt x="3866" y="1320"/>
                  </a:lnTo>
                  <a:lnTo>
                    <a:pt x="3866" y="1320"/>
                  </a:lnTo>
                  <a:lnTo>
                    <a:pt x="3866" y="1322"/>
                  </a:lnTo>
                  <a:lnTo>
                    <a:pt x="3866" y="1322"/>
                  </a:lnTo>
                  <a:lnTo>
                    <a:pt x="3866" y="1323"/>
                  </a:lnTo>
                  <a:lnTo>
                    <a:pt x="3866" y="1325"/>
                  </a:lnTo>
                  <a:lnTo>
                    <a:pt x="3866" y="1325"/>
                  </a:lnTo>
                  <a:lnTo>
                    <a:pt x="3866" y="1325"/>
                  </a:lnTo>
                  <a:lnTo>
                    <a:pt x="3866" y="1327"/>
                  </a:lnTo>
                  <a:lnTo>
                    <a:pt x="3866" y="1327"/>
                  </a:lnTo>
                  <a:lnTo>
                    <a:pt x="3864" y="1329"/>
                  </a:lnTo>
                  <a:lnTo>
                    <a:pt x="3864" y="1331"/>
                  </a:lnTo>
                  <a:lnTo>
                    <a:pt x="3864" y="1331"/>
                  </a:lnTo>
                  <a:lnTo>
                    <a:pt x="3864" y="1333"/>
                  </a:lnTo>
                  <a:lnTo>
                    <a:pt x="3862" y="1333"/>
                  </a:lnTo>
                  <a:lnTo>
                    <a:pt x="3862" y="1334"/>
                  </a:lnTo>
                  <a:lnTo>
                    <a:pt x="3862" y="1334"/>
                  </a:lnTo>
                  <a:lnTo>
                    <a:pt x="3862" y="1336"/>
                  </a:lnTo>
                  <a:lnTo>
                    <a:pt x="3862" y="1336"/>
                  </a:lnTo>
                  <a:lnTo>
                    <a:pt x="3862" y="1336"/>
                  </a:lnTo>
                  <a:lnTo>
                    <a:pt x="3862" y="1336"/>
                  </a:lnTo>
                  <a:lnTo>
                    <a:pt x="3862" y="1338"/>
                  </a:lnTo>
                  <a:lnTo>
                    <a:pt x="3862" y="1338"/>
                  </a:lnTo>
                  <a:lnTo>
                    <a:pt x="3862" y="1340"/>
                  </a:lnTo>
                  <a:lnTo>
                    <a:pt x="3862" y="1340"/>
                  </a:lnTo>
                  <a:lnTo>
                    <a:pt x="3862" y="1340"/>
                  </a:lnTo>
                  <a:lnTo>
                    <a:pt x="3862" y="1342"/>
                  </a:lnTo>
                  <a:lnTo>
                    <a:pt x="3862" y="1342"/>
                  </a:lnTo>
                  <a:lnTo>
                    <a:pt x="3862" y="1342"/>
                  </a:lnTo>
                  <a:lnTo>
                    <a:pt x="3862" y="1342"/>
                  </a:lnTo>
                  <a:lnTo>
                    <a:pt x="3862" y="1342"/>
                  </a:lnTo>
                  <a:lnTo>
                    <a:pt x="3862" y="1344"/>
                  </a:lnTo>
                  <a:lnTo>
                    <a:pt x="3862" y="1344"/>
                  </a:lnTo>
                  <a:lnTo>
                    <a:pt x="3862" y="1344"/>
                  </a:lnTo>
                  <a:lnTo>
                    <a:pt x="3862" y="1344"/>
                  </a:lnTo>
                  <a:lnTo>
                    <a:pt x="3864" y="1344"/>
                  </a:lnTo>
                  <a:lnTo>
                    <a:pt x="3864" y="1342"/>
                  </a:lnTo>
                  <a:lnTo>
                    <a:pt x="3864" y="1342"/>
                  </a:lnTo>
                  <a:lnTo>
                    <a:pt x="3864" y="1342"/>
                  </a:lnTo>
                  <a:lnTo>
                    <a:pt x="3864" y="1342"/>
                  </a:lnTo>
                  <a:lnTo>
                    <a:pt x="3866" y="1342"/>
                  </a:lnTo>
                  <a:lnTo>
                    <a:pt x="3866" y="1344"/>
                  </a:lnTo>
                  <a:lnTo>
                    <a:pt x="3866" y="1342"/>
                  </a:lnTo>
                  <a:lnTo>
                    <a:pt x="3866" y="1342"/>
                  </a:lnTo>
                  <a:lnTo>
                    <a:pt x="3866" y="1342"/>
                  </a:lnTo>
                  <a:lnTo>
                    <a:pt x="3866" y="1342"/>
                  </a:lnTo>
                  <a:lnTo>
                    <a:pt x="3866" y="1342"/>
                  </a:lnTo>
                  <a:lnTo>
                    <a:pt x="3866" y="1342"/>
                  </a:lnTo>
                  <a:lnTo>
                    <a:pt x="3868" y="1342"/>
                  </a:lnTo>
                  <a:lnTo>
                    <a:pt x="3868" y="1342"/>
                  </a:lnTo>
                  <a:lnTo>
                    <a:pt x="3868" y="1342"/>
                  </a:lnTo>
                  <a:lnTo>
                    <a:pt x="3868" y="1342"/>
                  </a:lnTo>
                  <a:lnTo>
                    <a:pt x="3868" y="1342"/>
                  </a:lnTo>
                  <a:lnTo>
                    <a:pt x="3868" y="1342"/>
                  </a:lnTo>
                  <a:lnTo>
                    <a:pt x="3870" y="1342"/>
                  </a:lnTo>
                  <a:lnTo>
                    <a:pt x="3870" y="1344"/>
                  </a:lnTo>
                  <a:lnTo>
                    <a:pt x="3870" y="1342"/>
                  </a:lnTo>
                  <a:lnTo>
                    <a:pt x="3870" y="1342"/>
                  </a:lnTo>
                  <a:lnTo>
                    <a:pt x="3870" y="1342"/>
                  </a:lnTo>
                  <a:lnTo>
                    <a:pt x="3870" y="1340"/>
                  </a:lnTo>
                  <a:lnTo>
                    <a:pt x="3871" y="1340"/>
                  </a:lnTo>
                  <a:lnTo>
                    <a:pt x="3871" y="1340"/>
                  </a:lnTo>
                  <a:lnTo>
                    <a:pt x="3871" y="1340"/>
                  </a:lnTo>
                  <a:lnTo>
                    <a:pt x="3871" y="1338"/>
                  </a:lnTo>
                  <a:lnTo>
                    <a:pt x="3873" y="1340"/>
                  </a:lnTo>
                  <a:lnTo>
                    <a:pt x="3873" y="1340"/>
                  </a:lnTo>
                  <a:lnTo>
                    <a:pt x="3871" y="1340"/>
                  </a:lnTo>
                  <a:lnTo>
                    <a:pt x="3871" y="1340"/>
                  </a:lnTo>
                  <a:lnTo>
                    <a:pt x="3871" y="1342"/>
                  </a:lnTo>
                  <a:lnTo>
                    <a:pt x="3871" y="1342"/>
                  </a:lnTo>
                  <a:lnTo>
                    <a:pt x="3870" y="1342"/>
                  </a:lnTo>
                  <a:lnTo>
                    <a:pt x="3870" y="1344"/>
                  </a:lnTo>
                  <a:lnTo>
                    <a:pt x="3870" y="1344"/>
                  </a:lnTo>
                  <a:lnTo>
                    <a:pt x="3870" y="1342"/>
                  </a:lnTo>
                  <a:lnTo>
                    <a:pt x="3871" y="1342"/>
                  </a:lnTo>
                  <a:lnTo>
                    <a:pt x="3871" y="1342"/>
                  </a:lnTo>
                  <a:lnTo>
                    <a:pt x="3871" y="1342"/>
                  </a:lnTo>
                  <a:lnTo>
                    <a:pt x="3873" y="1342"/>
                  </a:lnTo>
                  <a:lnTo>
                    <a:pt x="3873" y="1342"/>
                  </a:lnTo>
                  <a:lnTo>
                    <a:pt x="3873" y="1342"/>
                  </a:lnTo>
                  <a:lnTo>
                    <a:pt x="3873" y="1342"/>
                  </a:lnTo>
                  <a:lnTo>
                    <a:pt x="3873" y="1342"/>
                  </a:lnTo>
                  <a:lnTo>
                    <a:pt x="3875" y="1342"/>
                  </a:lnTo>
                  <a:lnTo>
                    <a:pt x="3875" y="1342"/>
                  </a:lnTo>
                  <a:lnTo>
                    <a:pt x="3875" y="1342"/>
                  </a:lnTo>
                  <a:lnTo>
                    <a:pt x="3875" y="1342"/>
                  </a:lnTo>
                  <a:lnTo>
                    <a:pt x="3873" y="1342"/>
                  </a:lnTo>
                  <a:lnTo>
                    <a:pt x="3875" y="1344"/>
                  </a:lnTo>
                  <a:lnTo>
                    <a:pt x="3875" y="1344"/>
                  </a:lnTo>
                  <a:lnTo>
                    <a:pt x="3873" y="1344"/>
                  </a:lnTo>
                  <a:lnTo>
                    <a:pt x="3873" y="1344"/>
                  </a:lnTo>
                  <a:lnTo>
                    <a:pt x="3873" y="1344"/>
                  </a:lnTo>
                  <a:lnTo>
                    <a:pt x="3873" y="1344"/>
                  </a:lnTo>
                  <a:lnTo>
                    <a:pt x="3875" y="1344"/>
                  </a:lnTo>
                  <a:lnTo>
                    <a:pt x="3875" y="1344"/>
                  </a:lnTo>
                  <a:lnTo>
                    <a:pt x="3877" y="1344"/>
                  </a:lnTo>
                  <a:lnTo>
                    <a:pt x="3877" y="1342"/>
                  </a:lnTo>
                  <a:lnTo>
                    <a:pt x="3877" y="1342"/>
                  </a:lnTo>
                  <a:lnTo>
                    <a:pt x="3879" y="1342"/>
                  </a:lnTo>
                  <a:lnTo>
                    <a:pt x="3879" y="1340"/>
                  </a:lnTo>
                  <a:lnTo>
                    <a:pt x="3879" y="1340"/>
                  </a:lnTo>
                  <a:lnTo>
                    <a:pt x="3879" y="1340"/>
                  </a:lnTo>
                  <a:lnTo>
                    <a:pt x="3879" y="1340"/>
                  </a:lnTo>
                  <a:lnTo>
                    <a:pt x="3879" y="1342"/>
                  </a:lnTo>
                  <a:lnTo>
                    <a:pt x="3879" y="1342"/>
                  </a:lnTo>
                  <a:lnTo>
                    <a:pt x="3879" y="1342"/>
                  </a:lnTo>
                  <a:lnTo>
                    <a:pt x="3879" y="1344"/>
                  </a:lnTo>
                  <a:lnTo>
                    <a:pt x="3879" y="1344"/>
                  </a:lnTo>
                  <a:lnTo>
                    <a:pt x="3879" y="1344"/>
                  </a:lnTo>
                  <a:lnTo>
                    <a:pt x="3881" y="1344"/>
                  </a:lnTo>
                  <a:lnTo>
                    <a:pt x="3881" y="1344"/>
                  </a:lnTo>
                  <a:lnTo>
                    <a:pt x="3881" y="1344"/>
                  </a:lnTo>
                  <a:lnTo>
                    <a:pt x="3881" y="1345"/>
                  </a:lnTo>
                  <a:lnTo>
                    <a:pt x="3879" y="1345"/>
                  </a:lnTo>
                  <a:lnTo>
                    <a:pt x="3879" y="1345"/>
                  </a:lnTo>
                  <a:lnTo>
                    <a:pt x="3881" y="1345"/>
                  </a:lnTo>
                  <a:lnTo>
                    <a:pt x="3879" y="1345"/>
                  </a:lnTo>
                  <a:lnTo>
                    <a:pt x="3879" y="1345"/>
                  </a:lnTo>
                  <a:lnTo>
                    <a:pt x="3879" y="1345"/>
                  </a:lnTo>
                  <a:lnTo>
                    <a:pt x="3879" y="1345"/>
                  </a:lnTo>
                  <a:lnTo>
                    <a:pt x="3879" y="1347"/>
                  </a:lnTo>
                  <a:lnTo>
                    <a:pt x="3879" y="1347"/>
                  </a:lnTo>
                  <a:lnTo>
                    <a:pt x="3879" y="1347"/>
                  </a:lnTo>
                  <a:lnTo>
                    <a:pt x="3881" y="1347"/>
                  </a:lnTo>
                  <a:lnTo>
                    <a:pt x="3881" y="1347"/>
                  </a:lnTo>
                  <a:lnTo>
                    <a:pt x="3881" y="1347"/>
                  </a:lnTo>
                  <a:lnTo>
                    <a:pt x="3881" y="1347"/>
                  </a:lnTo>
                  <a:lnTo>
                    <a:pt x="3881" y="1347"/>
                  </a:lnTo>
                  <a:lnTo>
                    <a:pt x="3881" y="1349"/>
                  </a:lnTo>
                  <a:lnTo>
                    <a:pt x="3881" y="1349"/>
                  </a:lnTo>
                  <a:lnTo>
                    <a:pt x="3881" y="1351"/>
                  </a:lnTo>
                  <a:lnTo>
                    <a:pt x="3881" y="1351"/>
                  </a:lnTo>
                  <a:lnTo>
                    <a:pt x="3881" y="1351"/>
                  </a:lnTo>
                  <a:lnTo>
                    <a:pt x="3882" y="1351"/>
                  </a:lnTo>
                  <a:lnTo>
                    <a:pt x="3882" y="1351"/>
                  </a:lnTo>
                  <a:lnTo>
                    <a:pt x="3881" y="1351"/>
                  </a:lnTo>
                  <a:lnTo>
                    <a:pt x="3881" y="1351"/>
                  </a:lnTo>
                  <a:lnTo>
                    <a:pt x="3881" y="1353"/>
                  </a:lnTo>
                  <a:lnTo>
                    <a:pt x="3882" y="1353"/>
                  </a:lnTo>
                  <a:lnTo>
                    <a:pt x="3882" y="1354"/>
                  </a:lnTo>
                  <a:lnTo>
                    <a:pt x="3882" y="1354"/>
                  </a:lnTo>
                  <a:lnTo>
                    <a:pt x="3882" y="1356"/>
                  </a:lnTo>
                  <a:lnTo>
                    <a:pt x="3882" y="1356"/>
                  </a:lnTo>
                  <a:lnTo>
                    <a:pt x="3882" y="1358"/>
                  </a:lnTo>
                  <a:lnTo>
                    <a:pt x="3881" y="1358"/>
                  </a:lnTo>
                  <a:lnTo>
                    <a:pt x="3881" y="1360"/>
                  </a:lnTo>
                  <a:lnTo>
                    <a:pt x="3881" y="1362"/>
                  </a:lnTo>
                  <a:lnTo>
                    <a:pt x="3881" y="1362"/>
                  </a:lnTo>
                  <a:lnTo>
                    <a:pt x="3881" y="1362"/>
                  </a:lnTo>
                  <a:lnTo>
                    <a:pt x="3881" y="1364"/>
                  </a:lnTo>
                  <a:lnTo>
                    <a:pt x="3879" y="1364"/>
                  </a:lnTo>
                  <a:lnTo>
                    <a:pt x="3879" y="1364"/>
                  </a:lnTo>
                  <a:lnTo>
                    <a:pt x="3879" y="1364"/>
                  </a:lnTo>
                  <a:lnTo>
                    <a:pt x="3879" y="1364"/>
                  </a:lnTo>
                  <a:lnTo>
                    <a:pt x="3877" y="1364"/>
                  </a:lnTo>
                  <a:lnTo>
                    <a:pt x="3877" y="1364"/>
                  </a:lnTo>
                  <a:lnTo>
                    <a:pt x="3875" y="1364"/>
                  </a:lnTo>
                  <a:lnTo>
                    <a:pt x="3875" y="1365"/>
                  </a:lnTo>
                  <a:lnTo>
                    <a:pt x="3873" y="1364"/>
                  </a:lnTo>
                  <a:lnTo>
                    <a:pt x="3873" y="1364"/>
                  </a:lnTo>
                  <a:lnTo>
                    <a:pt x="3871" y="1364"/>
                  </a:lnTo>
                  <a:lnTo>
                    <a:pt x="3870" y="1365"/>
                  </a:lnTo>
                  <a:lnTo>
                    <a:pt x="3870" y="1365"/>
                  </a:lnTo>
                  <a:lnTo>
                    <a:pt x="3870" y="1365"/>
                  </a:lnTo>
                  <a:lnTo>
                    <a:pt x="3868" y="1367"/>
                  </a:lnTo>
                  <a:lnTo>
                    <a:pt x="3868" y="1367"/>
                  </a:lnTo>
                  <a:lnTo>
                    <a:pt x="3866" y="1367"/>
                  </a:lnTo>
                  <a:lnTo>
                    <a:pt x="3866" y="1367"/>
                  </a:lnTo>
                  <a:lnTo>
                    <a:pt x="3864" y="1367"/>
                  </a:lnTo>
                  <a:lnTo>
                    <a:pt x="3862" y="1369"/>
                  </a:lnTo>
                  <a:lnTo>
                    <a:pt x="3862" y="1369"/>
                  </a:lnTo>
                  <a:lnTo>
                    <a:pt x="3860" y="1369"/>
                  </a:lnTo>
                  <a:lnTo>
                    <a:pt x="3859" y="1369"/>
                  </a:lnTo>
                  <a:lnTo>
                    <a:pt x="3859" y="1369"/>
                  </a:lnTo>
                  <a:lnTo>
                    <a:pt x="3857" y="1369"/>
                  </a:lnTo>
                  <a:lnTo>
                    <a:pt x="3855" y="1371"/>
                  </a:lnTo>
                  <a:lnTo>
                    <a:pt x="3855" y="1371"/>
                  </a:lnTo>
                  <a:lnTo>
                    <a:pt x="3853" y="1371"/>
                  </a:lnTo>
                  <a:lnTo>
                    <a:pt x="3853" y="1371"/>
                  </a:lnTo>
                  <a:lnTo>
                    <a:pt x="3853" y="1371"/>
                  </a:lnTo>
                  <a:lnTo>
                    <a:pt x="3851" y="1371"/>
                  </a:lnTo>
                  <a:lnTo>
                    <a:pt x="3851" y="1371"/>
                  </a:lnTo>
                  <a:lnTo>
                    <a:pt x="3849" y="1371"/>
                  </a:lnTo>
                  <a:lnTo>
                    <a:pt x="3849" y="1371"/>
                  </a:lnTo>
                  <a:lnTo>
                    <a:pt x="3848" y="1371"/>
                  </a:lnTo>
                  <a:lnTo>
                    <a:pt x="3848" y="1371"/>
                  </a:lnTo>
                  <a:lnTo>
                    <a:pt x="3846" y="1371"/>
                  </a:lnTo>
                  <a:lnTo>
                    <a:pt x="3844" y="1369"/>
                  </a:lnTo>
                  <a:lnTo>
                    <a:pt x="3842" y="1369"/>
                  </a:lnTo>
                  <a:lnTo>
                    <a:pt x="3842" y="1369"/>
                  </a:lnTo>
                  <a:lnTo>
                    <a:pt x="3840" y="1369"/>
                  </a:lnTo>
                  <a:lnTo>
                    <a:pt x="3840" y="1369"/>
                  </a:lnTo>
                  <a:lnTo>
                    <a:pt x="3840" y="1369"/>
                  </a:lnTo>
                  <a:lnTo>
                    <a:pt x="3838" y="1369"/>
                  </a:lnTo>
                  <a:lnTo>
                    <a:pt x="3838" y="1369"/>
                  </a:lnTo>
                  <a:lnTo>
                    <a:pt x="3838" y="1369"/>
                  </a:lnTo>
                  <a:lnTo>
                    <a:pt x="3837" y="1369"/>
                  </a:lnTo>
                  <a:lnTo>
                    <a:pt x="3837" y="1369"/>
                  </a:lnTo>
                  <a:lnTo>
                    <a:pt x="3837" y="1369"/>
                  </a:lnTo>
                  <a:lnTo>
                    <a:pt x="3835" y="1369"/>
                  </a:lnTo>
                  <a:lnTo>
                    <a:pt x="3835" y="1369"/>
                  </a:lnTo>
                  <a:lnTo>
                    <a:pt x="3835" y="1369"/>
                  </a:lnTo>
                  <a:lnTo>
                    <a:pt x="3833" y="1371"/>
                  </a:lnTo>
                  <a:lnTo>
                    <a:pt x="3833" y="1371"/>
                  </a:lnTo>
                  <a:lnTo>
                    <a:pt x="3831" y="1373"/>
                  </a:lnTo>
                  <a:lnTo>
                    <a:pt x="3831" y="1373"/>
                  </a:lnTo>
                  <a:lnTo>
                    <a:pt x="3829" y="1373"/>
                  </a:lnTo>
                  <a:lnTo>
                    <a:pt x="3829" y="1375"/>
                  </a:lnTo>
                  <a:lnTo>
                    <a:pt x="3827" y="1375"/>
                  </a:lnTo>
                  <a:lnTo>
                    <a:pt x="3826" y="1375"/>
                  </a:lnTo>
                  <a:lnTo>
                    <a:pt x="3826" y="1376"/>
                  </a:lnTo>
                  <a:lnTo>
                    <a:pt x="3824" y="1376"/>
                  </a:lnTo>
                  <a:lnTo>
                    <a:pt x="3824" y="1378"/>
                  </a:lnTo>
                  <a:lnTo>
                    <a:pt x="3824" y="1380"/>
                  </a:lnTo>
                  <a:lnTo>
                    <a:pt x="3824" y="1382"/>
                  </a:lnTo>
                  <a:lnTo>
                    <a:pt x="3824" y="1384"/>
                  </a:lnTo>
                  <a:lnTo>
                    <a:pt x="3824" y="1384"/>
                  </a:lnTo>
                  <a:lnTo>
                    <a:pt x="3824" y="1386"/>
                  </a:lnTo>
                  <a:lnTo>
                    <a:pt x="3824" y="1387"/>
                  </a:lnTo>
                  <a:lnTo>
                    <a:pt x="3826" y="1389"/>
                  </a:lnTo>
                  <a:lnTo>
                    <a:pt x="3826" y="1393"/>
                  </a:lnTo>
                  <a:lnTo>
                    <a:pt x="3826" y="1393"/>
                  </a:lnTo>
                  <a:lnTo>
                    <a:pt x="3826" y="1395"/>
                  </a:lnTo>
                  <a:lnTo>
                    <a:pt x="3826" y="1397"/>
                  </a:lnTo>
                  <a:lnTo>
                    <a:pt x="3826" y="1397"/>
                  </a:lnTo>
                  <a:lnTo>
                    <a:pt x="3826" y="1398"/>
                  </a:lnTo>
                  <a:lnTo>
                    <a:pt x="3826" y="1400"/>
                  </a:lnTo>
                  <a:lnTo>
                    <a:pt x="3826" y="1400"/>
                  </a:lnTo>
                  <a:lnTo>
                    <a:pt x="3827" y="1402"/>
                  </a:lnTo>
                  <a:lnTo>
                    <a:pt x="3827" y="1404"/>
                  </a:lnTo>
                  <a:lnTo>
                    <a:pt x="3827" y="1404"/>
                  </a:lnTo>
                  <a:lnTo>
                    <a:pt x="3827" y="1406"/>
                  </a:lnTo>
                  <a:lnTo>
                    <a:pt x="3827" y="1406"/>
                  </a:lnTo>
                  <a:lnTo>
                    <a:pt x="3827" y="1406"/>
                  </a:lnTo>
                  <a:lnTo>
                    <a:pt x="3827" y="1406"/>
                  </a:lnTo>
                  <a:lnTo>
                    <a:pt x="3827" y="1408"/>
                  </a:lnTo>
                  <a:lnTo>
                    <a:pt x="3827" y="1408"/>
                  </a:lnTo>
                  <a:lnTo>
                    <a:pt x="3827" y="1408"/>
                  </a:lnTo>
                  <a:lnTo>
                    <a:pt x="3829" y="1409"/>
                  </a:lnTo>
                  <a:lnTo>
                    <a:pt x="3829" y="1409"/>
                  </a:lnTo>
                  <a:lnTo>
                    <a:pt x="3831" y="1409"/>
                  </a:lnTo>
                  <a:lnTo>
                    <a:pt x="3833" y="1409"/>
                  </a:lnTo>
                  <a:lnTo>
                    <a:pt x="3835" y="1409"/>
                  </a:lnTo>
                  <a:lnTo>
                    <a:pt x="3837" y="1409"/>
                  </a:lnTo>
                  <a:lnTo>
                    <a:pt x="3837" y="1409"/>
                  </a:lnTo>
                  <a:lnTo>
                    <a:pt x="3838" y="1409"/>
                  </a:lnTo>
                  <a:lnTo>
                    <a:pt x="3840" y="1409"/>
                  </a:lnTo>
                  <a:lnTo>
                    <a:pt x="3842" y="1411"/>
                  </a:lnTo>
                  <a:lnTo>
                    <a:pt x="3844" y="1413"/>
                  </a:lnTo>
                  <a:lnTo>
                    <a:pt x="3848" y="1413"/>
                  </a:lnTo>
                  <a:lnTo>
                    <a:pt x="3849" y="1411"/>
                  </a:lnTo>
                  <a:lnTo>
                    <a:pt x="3849" y="1411"/>
                  </a:lnTo>
                  <a:lnTo>
                    <a:pt x="3851" y="1411"/>
                  </a:lnTo>
                  <a:lnTo>
                    <a:pt x="3853" y="1409"/>
                  </a:lnTo>
                  <a:lnTo>
                    <a:pt x="3855" y="1409"/>
                  </a:lnTo>
                  <a:lnTo>
                    <a:pt x="3859" y="1408"/>
                  </a:lnTo>
                  <a:lnTo>
                    <a:pt x="3859" y="1408"/>
                  </a:lnTo>
                  <a:lnTo>
                    <a:pt x="3859" y="1408"/>
                  </a:lnTo>
                  <a:lnTo>
                    <a:pt x="3859" y="1406"/>
                  </a:lnTo>
                  <a:lnTo>
                    <a:pt x="3860" y="1404"/>
                  </a:lnTo>
                  <a:lnTo>
                    <a:pt x="3862" y="1402"/>
                  </a:lnTo>
                  <a:lnTo>
                    <a:pt x="3864" y="1402"/>
                  </a:lnTo>
                  <a:lnTo>
                    <a:pt x="3868" y="1400"/>
                  </a:lnTo>
                  <a:lnTo>
                    <a:pt x="3873" y="1398"/>
                  </a:lnTo>
                  <a:lnTo>
                    <a:pt x="3875" y="1398"/>
                  </a:lnTo>
                  <a:lnTo>
                    <a:pt x="3877" y="1400"/>
                  </a:lnTo>
                  <a:lnTo>
                    <a:pt x="3877" y="1400"/>
                  </a:lnTo>
                  <a:lnTo>
                    <a:pt x="3879" y="1402"/>
                  </a:lnTo>
                  <a:lnTo>
                    <a:pt x="3881" y="1404"/>
                  </a:lnTo>
                  <a:lnTo>
                    <a:pt x="3882" y="1406"/>
                  </a:lnTo>
                  <a:lnTo>
                    <a:pt x="3882" y="1406"/>
                  </a:lnTo>
                  <a:lnTo>
                    <a:pt x="3882" y="1406"/>
                  </a:lnTo>
                  <a:lnTo>
                    <a:pt x="3884" y="1408"/>
                  </a:lnTo>
                  <a:lnTo>
                    <a:pt x="3884" y="1408"/>
                  </a:lnTo>
                  <a:lnTo>
                    <a:pt x="3884" y="1409"/>
                  </a:lnTo>
                  <a:lnTo>
                    <a:pt x="3884" y="1409"/>
                  </a:lnTo>
                  <a:lnTo>
                    <a:pt x="3886" y="1411"/>
                  </a:lnTo>
                  <a:lnTo>
                    <a:pt x="3886" y="1411"/>
                  </a:lnTo>
                  <a:lnTo>
                    <a:pt x="3886" y="1411"/>
                  </a:lnTo>
                  <a:lnTo>
                    <a:pt x="3886" y="1413"/>
                  </a:lnTo>
                  <a:lnTo>
                    <a:pt x="3888" y="1411"/>
                  </a:lnTo>
                  <a:lnTo>
                    <a:pt x="3886" y="1411"/>
                  </a:lnTo>
                  <a:lnTo>
                    <a:pt x="3886" y="1409"/>
                  </a:lnTo>
                  <a:lnTo>
                    <a:pt x="3886" y="1408"/>
                  </a:lnTo>
                  <a:lnTo>
                    <a:pt x="3886" y="1408"/>
                  </a:lnTo>
                  <a:lnTo>
                    <a:pt x="3886" y="1408"/>
                  </a:lnTo>
                  <a:lnTo>
                    <a:pt x="3886" y="1406"/>
                  </a:lnTo>
                  <a:lnTo>
                    <a:pt x="3886" y="1406"/>
                  </a:lnTo>
                  <a:lnTo>
                    <a:pt x="3884" y="1406"/>
                  </a:lnTo>
                  <a:lnTo>
                    <a:pt x="3884" y="1406"/>
                  </a:lnTo>
                  <a:lnTo>
                    <a:pt x="3884" y="1406"/>
                  </a:lnTo>
                  <a:lnTo>
                    <a:pt x="3884" y="1406"/>
                  </a:lnTo>
                  <a:lnTo>
                    <a:pt x="3884" y="1406"/>
                  </a:lnTo>
                  <a:lnTo>
                    <a:pt x="3884" y="1406"/>
                  </a:lnTo>
                  <a:lnTo>
                    <a:pt x="3886" y="1404"/>
                  </a:lnTo>
                  <a:lnTo>
                    <a:pt x="3886" y="1404"/>
                  </a:lnTo>
                  <a:lnTo>
                    <a:pt x="3886" y="1402"/>
                  </a:lnTo>
                  <a:lnTo>
                    <a:pt x="3886" y="1402"/>
                  </a:lnTo>
                  <a:lnTo>
                    <a:pt x="3886" y="1400"/>
                  </a:lnTo>
                  <a:lnTo>
                    <a:pt x="3886" y="1398"/>
                  </a:lnTo>
                  <a:lnTo>
                    <a:pt x="3886" y="1397"/>
                  </a:lnTo>
                  <a:lnTo>
                    <a:pt x="3886" y="1395"/>
                  </a:lnTo>
                  <a:lnTo>
                    <a:pt x="3886" y="1393"/>
                  </a:lnTo>
                  <a:lnTo>
                    <a:pt x="3888" y="1391"/>
                  </a:lnTo>
                  <a:lnTo>
                    <a:pt x="3888" y="1389"/>
                  </a:lnTo>
                  <a:lnTo>
                    <a:pt x="3890" y="1389"/>
                  </a:lnTo>
                  <a:lnTo>
                    <a:pt x="3890" y="1387"/>
                  </a:lnTo>
                  <a:lnTo>
                    <a:pt x="3890" y="1386"/>
                  </a:lnTo>
                  <a:lnTo>
                    <a:pt x="3892" y="1386"/>
                  </a:lnTo>
                  <a:lnTo>
                    <a:pt x="3892" y="1386"/>
                  </a:lnTo>
                  <a:lnTo>
                    <a:pt x="3892" y="1384"/>
                  </a:lnTo>
                  <a:lnTo>
                    <a:pt x="3895" y="1382"/>
                  </a:lnTo>
                  <a:lnTo>
                    <a:pt x="3897" y="1380"/>
                  </a:lnTo>
                  <a:lnTo>
                    <a:pt x="3897" y="1380"/>
                  </a:lnTo>
                  <a:lnTo>
                    <a:pt x="3899" y="1378"/>
                  </a:lnTo>
                  <a:lnTo>
                    <a:pt x="3901" y="1376"/>
                  </a:lnTo>
                  <a:lnTo>
                    <a:pt x="3903" y="1376"/>
                  </a:lnTo>
                  <a:lnTo>
                    <a:pt x="3903" y="1375"/>
                  </a:lnTo>
                  <a:lnTo>
                    <a:pt x="3903" y="1375"/>
                  </a:lnTo>
                  <a:lnTo>
                    <a:pt x="3906" y="1373"/>
                  </a:lnTo>
                  <a:lnTo>
                    <a:pt x="3906" y="1373"/>
                  </a:lnTo>
                  <a:lnTo>
                    <a:pt x="3906" y="1371"/>
                  </a:lnTo>
                  <a:lnTo>
                    <a:pt x="3908" y="1371"/>
                  </a:lnTo>
                  <a:lnTo>
                    <a:pt x="3908" y="1369"/>
                  </a:lnTo>
                  <a:lnTo>
                    <a:pt x="3910" y="1369"/>
                  </a:lnTo>
                  <a:lnTo>
                    <a:pt x="3910" y="1367"/>
                  </a:lnTo>
                  <a:lnTo>
                    <a:pt x="3910" y="1367"/>
                  </a:lnTo>
                  <a:lnTo>
                    <a:pt x="3912" y="1365"/>
                  </a:lnTo>
                  <a:lnTo>
                    <a:pt x="3912" y="1365"/>
                  </a:lnTo>
                  <a:lnTo>
                    <a:pt x="3914" y="1365"/>
                  </a:lnTo>
                  <a:lnTo>
                    <a:pt x="3915" y="1364"/>
                  </a:lnTo>
                  <a:lnTo>
                    <a:pt x="3917" y="1364"/>
                  </a:lnTo>
                  <a:lnTo>
                    <a:pt x="3917" y="1362"/>
                  </a:lnTo>
                  <a:lnTo>
                    <a:pt x="3917" y="1362"/>
                  </a:lnTo>
                  <a:lnTo>
                    <a:pt x="3917" y="1362"/>
                  </a:lnTo>
                  <a:lnTo>
                    <a:pt x="3919" y="1360"/>
                  </a:lnTo>
                  <a:lnTo>
                    <a:pt x="3919" y="1360"/>
                  </a:lnTo>
                  <a:lnTo>
                    <a:pt x="3923" y="1358"/>
                  </a:lnTo>
                  <a:lnTo>
                    <a:pt x="3923" y="1358"/>
                  </a:lnTo>
                  <a:lnTo>
                    <a:pt x="3926" y="1358"/>
                  </a:lnTo>
                  <a:lnTo>
                    <a:pt x="3928" y="1358"/>
                  </a:lnTo>
                  <a:lnTo>
                    <a:pt x="3928" y="1358"/>
                  </a:lnTo>
                  <a:lnTo>
                    <a:pt x="3930" y="1358"/>
                  </a:lnTo>
                  <a:lnTo>
                    <a:pt x="3930" y="1358"/>
                  </a:lnTo>
                  <a:lnTo>
                    <a:pt x="3930" y="1358"/>
                  </a:lnTo>
                  <a:lnTo>
                    <a:pt x="3930" y="1358"/>
                  </a:lnTo>
                  <a:lnTo>
                    <a:pt x="3930" y="1358"/>
                  </a:lnTo>
                  <a:lnTo>
                    <a:pt x="3930" y="1358"/>
                  </a:lnTo>
                  <a:lnTo>
                    <a:pt x="3928" y="1358"/>
                  </a:lnTo>
                  <a:lnTo>
                    <a:pt x="3928" y="1356"/>
                  </a:lnTo>
                  <a:lnTo>
                    <a:pt x="3928" y="1356"/>
                  </a:lnTo>
                  <a:lnTo>
                    <a:pt x="3928" y="1356"/>
                  </a:lnTo>
                  <a:lnTo>
                    <a:pt x="3928" y="1356"/>
                  </a:lnTo>
                  <a:lnTo>
                    <a:pt x="3928" y="1354"/>
                  </a:lnTo>
                  <a:lnTo>
                    <a:pt x="3928" y="1353"/>
                  </a:lnTo>
                  <a:lnTo>
                    <a:pt x="3928" y="1351"/>
                  </a:lnTo>
                  <a:lnTo>
                    <a:pt x="3928" y="1351"/>
                  </a:lnTo>
                  <a:lnTo>
                    <a:pt x="3930" y="1351"/>
                  </a:lnTo>
                  <a:lnTo>
                    <a:pt x="3930" y="1351"/>
                  </a:lnTo>
                  <a:lnTo>
                    <a:pt x="3932" y="1349"/>
                  </a:lnTo>
                  <a:lnTo>
                    <a:pt x="3932" y="1347"/>
                  </a:lnTo>
                  <a:lnTo>
                    <a:pt x="3932" y="1347"/>
                  </a:lnTo>
                  <a:lnTo>
                    <a:pt x="3934" y="1349"/>
                  </a:lnTo>
                  <a:lnTo>
                    <a:pt x="3932" y="1351"/>
                  </a:lnTo>
                  <a:lnTo>
                    <a:pt x="3932" y="1351"/>
                  </a:lnTo>
                  <a:lnTo>
                    <a:pt x="3932" y="1353"/>
                  </a:lnTo>
                  <a:lnTo>
                    <a:pt x="3934" y="1353"/>
                  </a:lnTo>
                  <a:lnTo>
                    <a:pt x="3934" y="1354"/>
                  </a:lnTo>
                  <a:lnTo>
                    <a:pt x="3934" y="1354"/>
                  </a:lnTo>
                  <a:lnTo>
                    <a:pt x="3934" y="1354"/>
                  </a:lnTo>
                  <a:lnTo>
                    <a:pt x="3934" y="1354"/>
                  </a:lnTo>
                  <a:lnTo>
                    <a:pt x="3934" y="1356"/>
                  </a:lnTo>
                  <a:lnTo>
                    <a:pt x="3934" y="1356"/>
                  </a:lnTo>
                  <a:lnTo>
                    <a:pt x="3934" y="1356"/>
                  </a:lnTo>
                  <a:lnTo>
                    <a:pt x="3932" y="1356"/>
                  </a:lnTo>
                  <a:lnTo>
                    <a:pt x="3932" y="1356"/>
                  </a:lnTo>
                  <a:lnTo>
                    <a:pt x="3932" y="1356"/>
                  </a:lnTo>
                  <a:lnTo>
                    <a:pt x="3932" y="1356"/>
                  </a:lnTo>
                  <a:lnTo>
                    <a:pt x="3932" y="1356"/>
                  </a:lnTo>
                  <a:lnTo>
                    <a:pt x="3932" y="1356"/>
                  </a:lnTo>
                  <a:lnTo>
                    <a:pt x="3932" y="1358"/>
                  </a:lnTo>
                  <a:lnTo>
                    <a:pt x="3932" y="1358"/>
                  </a:lnTo>
                  <a:lnTo>
                    <a:pt x="3932" y="1358"/>
                  </a:lnTo>
                  <a:lnTo>
                    <a:pt x="3932" y="1358"/>
                  </a:lnTo>
                  <a:lnTo>
                    <a:pt x="3932" y="1358"/>
                  </a:lnTo>
                  <a:lnTo>
                    <a:pt x="3934" y="1358"/>
                  </a:lnTo>
                  <a:lnTo>
                    <a:pt x="3934" y="1358"/>
                  </a:lnTo>
                  <a:lnTo>
                    <a:pt x="3936" y="1358"/>
                  </a:lnTo>
                  <a:lnTo>
                    <a:pt x="3936" y="1358"/>
                  </a:lnTo>
                  <a:lnTo>
                    <a:pt x="3936" y="1358"/>
                  </a:lnTo>
                  <a:lnTo>
                    <a:pt x="3936" y="1356"/>
                  </a:lnTo>
                  <a:lnTo>
                    <a:pt x="3936" y="1356"/>
                  </a:lnTo>
                  <a:lnTo>
                    <a:pt x="3936" y="1354"/>
                  </a:lnTo>
                  <a:lnTo>
                    <a:pt x="3936" y="1353"/>
                  </a:lnTo>
                  <a:lnTo>
                    <a:pt x="3936" y="1353"/>
                  </a:lnTo>
                  <a:lnTo>
                    <a:pt x="3936" y="1353"/>
                  </a:lnTo>
                  <a:lnTo>
                    <a:pt x="3936" y="1351"/>
                  </a:lnTo>
                  <a:lnTo>
                    <a:pt x="3934" y="1347"/>
                  </a:lnTo>
                  <a:lnTo>
                    <a:pt x="3934" y="1347"/>
                  </a:lnTo>
                  <a:lnTo>
                    <a:pt x="3934" y="1345"/>
                  </a:lnTo>
                  <a:lnTo>
                    <a:pt x="3934" y="1345"/>
                  </a:lnTo>
                  <a:lnTo>
                    <a:pt x="3934" y="1344"/>
                  </a:lnTo>
                  <a:lnTo>
                    <a:pt x="3936" y="1342"/>
                  </a:lnTo>
                  <a:lnTo>
                    <a:pt x="3936" y="1342"/>
                  </a:lnTo>
                  <a:lnTo>
                    <a:pt x="3936" y="1340"/>
                  </a:lnTo>
                  <a:lnTo>
                    <a:pt x="3936" y="1340"/>
                  </a:lnTo>
                  <a:lnTo>
                    <a:pt x="3936" y="1338"/>
                  </a:lnTo>
                  <a:lnTo>
                    <a:pt x="3937" y="1338"/>
                  </a:lnTo>
                  <a:lnTo>
                    <a:pt x="3937" y="1336"/>
                  </a:lnTo>
                  <a:lnTo>
                    <a:pt x="3937" y="1336"/>
                  </a:lnTo>
                  <a:lnTo>
                    <a:pt x="3939" y="1336"/>
                  </a:lnTo>
                  <a:lnTo>
                    <a:pt x="3939" y="1334"/>
                  </a:lnTo>
                  <a:lnTo>
                    <a:pt x="3939" y="1334"/>
                  </a:lnTo>
                  <a:lnTo>
                    <a:pt x="3941" y="1333"/>
                  </a:lnTo>
                  <a:lnTo>
                    <a:pt x="3941" y="1333"/>
                  </a:lnTo>
                  <a:lnTo>
                    <a:pt x="3941" y="1331"/>
                  </a:lnTo>
                  <a:lnTo>
                    <a:pt x="3943" y="1329"/>
                  </a:lnTo>
                  <a:lnTo>
                    <a:pt x="3945" y="1329"/>
                  </a:lnTo>
                  <a:lnTo>
                    <a:pt x="3945" y="1327"/>
                  </a:lnTo>
                  <a:lnTo>
                    <a:pt x="3947" y="1325"/>
                  </a:lnTo>
                  <a:lnTo>
                    <a:pt x="3947" y="1325"/>
                  </a:lnTo>
                  <a:lnTo>
                    <a:pt x="3948" y="1323"/>
                  </a:lnTo>
                  <a:lnTo>
                    <a:pt x="3948" y="1322"/>
                  </a:lnTo>
                  <a:lnTo>
                    <a:pt x="3950" y="1322"/>
                  </a:lnTo>
                  <a:lnTo>
                    <a:pt x="3950" y="1320"/>
                  </a:lnTo>
                  <a:lnTo>
                    <a:pt x="3950" y="1320"/>
                  </a:lnTo>
                  <a:lnTo>
                    <a:pt x="3950" y="1318"/>
                  </a:lnTo>
                  <a:lnTo>
                    <a:pt x="3952" y="1318"/>
                  </a:lnTo>
                  <a:lnTo>
                    <a:pt x="3952" y="1316"/>
                  </a:lnTo>
                  <a:lnTo>
                    <a:pt x="3952" y="1316"/>
                  </a:lnTo>
                  <a:lnTo>
                    <a:pt x="3952" y="1314"/>
                  </a:lnTo>
                  <a:lnTo>
                    <a:pt x="3954" y="1314"/>
                  </a:lnTo>
                  <a:lnTo>
                    <a:pt x="3956" y="1311"/>
                  </a:lnTo>
                  <a:lnTo>
                    <a:pt x="3958" y="1309"/>
                  </a:lnTo>
                  <a:lnTo>
                    <a:pt x="3959" y="1309"/>
                  </a:lnTo>
                  <a:lnTo>
                    <a:pt x="3959" y="1307"/>
                  </a:lnTo>
                  <a:lnTo>
                    <a:pt x="3959" y="1307"/>
                  </a:lnTo>
                  <a:lnTo>
                    <a:pt x="3959" y="1307"/>
                  </a:lnTo>
                  <a:lnTo>
                    <a:pt x="3959" y="1305"/>
                  </a:lnTo>
                  <a:lnTo>
                    <a:pt x="3959" y="1305"/>
                  </a:lnTo>
                  <a:lnTo>
                    <a:pt x="3963" y="1303"/>
                  </a:lnTo>
                  <a:lnTo>
                    <a:pt x="3965" y="1303"/>
                  </a:lnTo>
                  <a:lnTo>
                    <a:pt x="3965" y="1303"/>
                  </a:lnTo>
                  <a:lnTo>
                    <a:pt x="3965" y="1301"/>
                  </a:lnTo>
                  <a:lnTo>
                    <a:pt x="3967" y="1300"/>
                  </a:lnTo>
                  <a:lnTo>
                    <a:pt x="3967" y="1300"/>
                  </a:lnTo>
                  <a:lnTo>
                    <a:pt x="3967" y="1300"/>
                  </a:lnTo>
                  <a:lnTo>
                    <a:pt x="3967" y="1298"/>
                  </a:lnTo>
                  <a:lnTo>
                    <a:pt x="3967" y="1298"/>
                  </a:lnTo>
                  <a:lnTo>
                    <a:pt x="3970" y="1296"/>
                  </a:lnTo>
                  <a:lnTo>
                    <a:pt x="3970" y="1296"/>
                  </a:lnTo>
                  <a:lnTo>
                    <a:pt x="3972" y="1294"/>
                  </a:lnTo>
                  <a:lnTo>
                    <a:pt x="3976" y="1292"/>
                  </a:lnTo>
                  <a:lnTo>
                    <a:pt x="3978" y="1292"/>
                  </a:lnTo>
                  <a:lnTo>
                    <a:pt x="3978" y="1292"/>
                  </a:lnTo>
                  <a:lnTo>
                    <a:pt x="3983" y="1290"/>
                  </a:lnTo>
                  <a:lnTo>
                    <a:pt x="3991" y="1290"/>
                  </a:lnTo>
                  <a:lnTo>
                    <a:pt x="3994" y="1289"/>
                  </a:lnTo>
                  <a:lnTo>
                    <a:pt x="3998" y="1289"/>
                  </a:lnTo>
                  <a:lnTo>
                    <a:pt x="3998" y="1289"/>
                  </a:lnTo>
                  <a:lnTo>
                    <a:pt x="4000" y="1289"/>
                  </a:lnTo>
                  <a:lnTo>
                    <a:pt x="4000" y="1289"/>
                  </a:lnTo>
                  <a:lnTo>
                    <a:pt x="4000" y="1289"/>
                  </a:lnTo>
                  <a:lnTo>
                    <a:pt x="4002" y="1289"/>
                  </a:lnTo>
                  <a:lnTo>
                    <a:pt x="4003" y="1287"/>
                  </a:lnTo>
                  <a:lnTo>
                    <a:pt x="4005" y="1287"/>
                  </a:lnTo>
                  <a:lnTo>
                    <a:pt x="4007" y="1287"/>
                  </a:lnTo>
                  <a:lnTo>
                    <a:pt x="4009" y="1287"/>
                  </a:lnTo>
                  <a:lnTo>
                    <a:pt x="4012" y="1287"/>
                  </a:lnTo>
                  <a:lnTo>
                    <a:pt x="4014" y="1287"/>
                  </a:lnTo>
                  <a:lnTo>
                    <a:pt x="4016" y="1287"/>
                  </a:lnTo>
                  <a:lnTo>
                    <a:pt x="4016" y="1287"/>
                  </a:lnTo>
                  <a:lnTo>
                    <a:pt x="4018" y="1287"/>
                  </a:lnTo>
                  <a:lnTo>
                    <a:pt x="4018" y="1287"/>
                  </a:lnTo>
                  <a:lnTo>
                    <a:pt x="4018" y="1287"/>
                  </a:lnTo>
                  <a:lnTo>
                    <a:pt x="4020" y="1287"/>
                  </a:lnTo>
                  <a:lnTo>
                    <a:pt x="4020" y="1287"/>
                  </a:lnTo>
                  <a:lnTo>
                    <a:pt x="4020" y="1287"/>
                  </a:lnTo>
                  <a:lnTo>
                    <a:pt x="4022" y="1287"/>
                  </a:lnTo>
                  <a:lnTo>
                    <a:pt x="4022" y="1287"/>
                  </a:lnTo>
                  <a:lnTo>
                    <a:pt x="4023" y="1287"/>
                  </a:lnTo>
                  <a:lnTo>
                    <a:pt x="4025" y="1289"/>
                  </a:lnTo>
                  <a:lnTo>
                    <a:pt x="4025" y="1289"/>
                  </a:lnTo>
                  <a:lnTo>
                    <a:pt x="4025" y="1289"/>
                  </a:lnTo>
                  <a:lnTo>
                    <a:pt x="4027" y="1287"/>
                  </a:lnTo>
                  <a:lnTo>
                    <a:pt x="4027" y="1289"/>
                  </a:lnTo>
                  <a:lnTo>
                    <a:pt x="4029" y="1289"/>
                  </a:lnTo>
                  <a:lnTo>
                    <a:pt x="4029" y="1289"/>
                  </a:lnTo>
                  <a:lnTo>
                    <a:pt x="4031" y="1289"/>
                  </a:lnTo>
                  <a:lnTo>
                    <a:pt x="4033" y="1290"/>
                  </a:lnTo>
                  <a:lnTo>
                    <a:pt x="4034" y="1290"/>
                  </a:lnTo>
                  <a:lnTo>
                    <a:pt x="4034" y="1290"/>
                  </a:lnTo>
                  <a:lnTo>
                    <a:pt x="4036" y="1290"/>
                  </a:lnTo>
                  <a:lnTo>
                    <a:pt x="4036" y="1290"/>
                  </a:lnTo>
                  <a:lnTo>
                    <a:pt x="4038" y="1290"/>
                  </a:lnTo>
                  <a:lnTo>
                    <a:pt x="4038" y="1290"/>
                  </a:lnTo>
                  <a:lnTo>
                    <a:pt x="4040" y="1289"/>
                  </a:lnTo>
                  <a:lnTo>
                    <a:pt x="4042" y="1289"/>
                  </a:lnTo>
                  <a:lnTo>
                    <a:pt x="4042" y="1289"/>
                  </a:lnTo>
                  <a:lnTo>
                    <a:pt x="4044" y="1289"/>
                  </a:lnTo>
                  <a:lnTo>
                    <a:pt x="4044" y="1289"/>
                  </a:lnTo>
                  <a:lnTo>
                    <a:pt x="4045" y="1289"/>
                  </a:lnTo>
                  <a:lnTo>
                    <a:pt x="4045" y="1289"/>
                  </a:lnTo>
                  <a:lnTo>
                    <a:pt x="4047" y="1287"/>
                  </a:lnTo>
                  <a:lnTo>
                    <a:pt x="4047" y="1287"/>
                  </a:lnTo>
                  <a:lnTo>
                    <a:pt x="4051" y="1287"/>
                  </a:lnTo>
                  <a:lnTo>
                    <a:pt x="4051" y="1285"/>
                  </a:lnTo>
                  <a:lnTo>
                    <a:pt x="4053" y="1285"/>
                  </a:lnTo>
                  <a:lnTo>
                    <a:pt x="4053" y="1285"/>
                  </a:lnTo>
                  <a:lnTo>
                    <a:pt x="4053" y="1285"/>
                  </a:lnTo>
                  <a:lnTo>
                    <a:pt x="4055" y="1285"/>
                  </a:lnTo>
                  <a:lnTo>
                    <a:pt x="4056" y="1285"/>
                  </a:lnTo>
                  <a:lnTo>
                    <a:pt x="4058" y="1285"/>
                  </a:lnTo>
                  <a:lnTo>
                    <a:pt x="4058" y="1285"/>
                  </a:lnTo>
                  <a:lnTo>
                    <a:pt x="4060" y="1285"/>
                  </a:lnTo>
                  <a:lnTo>
                    <a:pt x="4060" y="1285"/>
                  </a:lnTo>
                  <a:lnTo>
                    <a:pt x="4062" y="1285"/>
                  </a:lnTo>
                  <a:lnTo>
                    <a:pt x="4062" y="1285"/>
                  </a:lnTo>
                  <a:lnTo>
                    <a:pt x="4064" y="1285"/>
                  </a:lnTo>
                  <a:lnTo>
                    <a:pt x="4066" y="1285"/>
                  </a:lnTo>
                  <a:lnTo>
                    <a:pt x="4066" y="1285"/>
                  </a:lnTo>
                  <a:lnTo>
                    <a:pt x="4066" y="1285"/>
                  </a:lnTo>
                  <a:lnTo>
                    <a:pt x="4067" y="1285"/>
                  </a:lnTo>
                  <a:lnTo>
                    <a:pt x="4069" y="1285"/>
                  </a:lnTo>
                  <a:lnTo>
                    <a:pt x="4071" y="1283"/>
                  </a:lnTo>
                  <a:lnTo>
                    <a:pt x="4071" y="1283"/>
                  </a:lnTo>
                  <a:lnTo>
                    <a:pt x="4073" y="1283"/>
                  </a:lnTo>
                  <a:lnTo>
                    <a:pt x="4075" y="1283"/>
                  </a:lnTo>
                  <a:lnTo>
                    <a:pt x="4077" y="1283"/>
                  </a:lnTo>
                  <a:lnTo>
                    <a:pt x="4077" y="1283"/>
                  </a:lnTo>
                  <a:lnTo>
                    <a:pt x="4077" y="1283"/>
                  </a:lnTo>
                  <a:lnTo>
                    <a:pt x="4078" y="1283"/>
                  </a:lnTo>
                  <a:lnTo>
                    <a:pt x="4078" y="1283"/>
                  </a:lnTo>
                  <a:lnTo>
                    <a:pt x="4080" y="1283"/>
                  </a:lnTo>
                  <a:lnTo>
                    <a:pt x="4082" y="1283"/>
                  </a:lnTo>
                  <a:lnTo>
                    <a:pt x="4082" y="1283"/>
                  </a:lnTo>
                  <a:lnTo>
                    <a:pt x="4084" y="1281"/>
                  </a:lnTo>
                  <a:lnTo>
                    <a:pt x="4084" y="1281"/>
                  </a:lnTo>
                  <a:lnTo>
                    <a:pt x="4086" y="1281"/>
                  </a:lnTo>
                  <a:lnTo>
                    <a:pt x="4086" y="1281"/>
                  </a:lnTo>
                  <a:lnTo>
                    <a:pt x="4088" y="1281"/>
                  </a:lnTo>
                  <a:lnTo>
                    <a:pt x="4088" y="1279"/>
                  </a:lnTo>
                  <a:lnTo>
                    <a:pt x="4088" y="1279"/>
                  </a:lnTo>
                  <a:lnTo>
                    <a:pt x="4088" y="1279"/>
                  </a:lnTo>
                  <a:lnTo>
                    <a:pt x="4088" y="1279"/>
                  </a:lnTo>
                  <a:lnTo>
                    <a:pt x="4086" y="1279"/>
                  </a:lnTo>
                  <a:lnTo>
                    <a:pt x="4084" y="1279"/>
                  </a:lnTo>
                  <a:lnTo>
                    <a:pt x="4084" y="1279"/>
                  </a:lnTo>
                  <a:lnTo>
                    <a:pt x="4082" y="1281"/>
                  </a:lnTo>
                  <a:lnTo>
                    <a:pt x="4082" y="1281"/>
                  </a:lnTo>
                  <a:lnTo>
                    <a:pt x="4082" y="1281"/>
                  </a:lnTo>
                  <a:lnTo>
                    <a:pt x="4080" y="1281"/>
                  </a:lnTo>
                  <a:lnTo>
                    <a:pt x="4080" y="1281"/>
                  </a:lnTo>
                  <a:lnTo>
                    <a:pt x="4080" y="1279"/>
                  </a:lnTo>
                  <a:lnTo>
                    <a:pt x="4080" y="1279"/>
                  </a:lnTo>
                  <a:lnTo>
                    <a:pt x="4080" y="1279"/>
                  </a:lnTo>
                  <a:lnTo>
                    <a:pt x="4078" y="1279"/>
                  </a:lnTo>
                  <a:lnTo>
                    <a:pt x="4078" y="1279"/>
                  </a:lnTo>
                  <a:lnTo>
                    <a:pt x="4077" y="1279"/>
                  </a:lnTo>
                  <a:lnTo>
                    <a:pt x="4077" y="1279"/>
                  </a:lnTo>
                  <a:lnTo>
                    <a:pt x="4077" y="1281"/>
                  </a:lnTo>
                  <a:lnTo>
                    <a:pt x="4077" y="1281"/>
                  </a:lnTo>
                  <a:lnTo>
                    <a:pt x="4078" y="1281"/>
                  </a:lnTo>
                  <a:lnTo>
                    <a:pt x="4078" y="1281"/>
                  </a:lnTo>
                  <a:lnTo>
                    <a:pt x="4078" y="1281"/>
                  </a:lnTo>
                  <a:lnTo>
                    <a:pt x="4078" y="1281"/>
                  </a:lnTo>
                  <a:lnTo>
                    <a:pt x="4077" y="1281"/>
                  </a:lnTo>
                  <a:lnTo>
                    <a:pt x="4077" y="1281"/>
                  </a:lnTo>
                  <a:lnTo>
                    <a:pt x="4077" y="1281"/>
                  </a:lnTo>
                  <a:lnTo>
                    <a:pt x="4075" y="1281"/>
                  </a:lnTo>
                  <a:lnTo>
                    <a:pt x="4075" y="1281"/>
                  </a:lnTo>
                  <a:lnTo>
                    <a:pt x="4073" y="1281"/>
                  </a:lnTo>
                  <a:lnTo>
                    <a:pt x="4073" y="1283"/>
                  </a:lnTo>
                  <a:lnTo>
                    <a:pt x="4071" y="1283"/>
                  </a:lnTo>
                  <a:lnTo>
                    <a:pt x="4071" y="1283"/>
                  </a:lnTo>
                  <a:lnTo>
                    <a:pt x="4069" y="1283"/>
                  </a:lnTo>
                  <a:lnTo>
                    <a:pt x="4069" y="1283"/>
                  </a:lnTo>
                  <a:lnTo>
                    <a:pt x="4067" y="1283"/>
                  </a:lnTo>
                  <a:lnTo>
                    <a:pt x="4067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7" y="1281"/>
                  </a:lnTo>
                  <a:lnTo>
                    <a:pt x="4067" y="1281"/>
                  </a:lnTo>
                  <a:lnTo>
                    <a:pt x="4066" y="1281"/>
                  </a:lnTo>
                  <a:lnTo>
                    <a:pt x="4066" y="1281"/>
                  </a:lnTo>
                  <a:lnTo>
                    <a:pt x="4066" y="1283"/>
                  </a:lnTo>
                  <a:lnTo>
                    <a:pt x="4064" y="1283"/>
                  </a:lnTo>
                  <a:lnTo>
                    <a:pt x="4064" y="1283"/>
                  </a:lnTo>
                  <a:lnTo>
                    <a:pt x="4064" y="1283"/>
                  </a:lnTo>
                  <a:lnTo>
                    <a:pt x="4062" y="1283"/>
                  </a:lnTo>
                  <a:lnTo>
                    <a:pt x="4062" y="1283"/>
                  </a:lnTo>
                  <a:lnTo>
                    <a:pt x="4060" y="1283"/>
                  </a:lnTo>
                  <a:lnTo>
                    <a:pt x="4060" y="1283"/>
                  </a:lnTo>
                  <a:lnTo>
                    <a:pt x="4060" y="1283"/>
                  </a:lnTo>
                  <a:lnTo>
                    <a:pt x="4060" y="1281"/>
                  </a:lnTo>
                  <a:lnTo>
                    <a:pt x="4060" y="1281"/>
                  </a:lnTo>
                  <a:lnTo>
                    <a:pt x="4060" y="1281"/>
                  </a:lnTo>
                  <a:lnTo>
                    <a:pt x="4060" y="1281"/>
                  </a:lnTo>
                  <a:lnTo>
                    <a:pt x="4058" y="1281"/>
                  </a:lnTo>
                  <a:lnTo>
                    <a:pt x="4058" y="1281"/>
                  </a:lnTo>
                  <a:lnTo>
                    <a:pt x="4058" y="1283"/>
                  </a:lnTo>
                  <a:lnTo>
                    <a:pt x="4058" y="1283"/>
                  </a:lnTo>
                  <a:lnTo>
                    <a:pt x="4056" y="1283"/>
                  </a:lnTo>
                  <a:lnTo>
                    <a:pt x="4056" y="1283"/>
                  </a:lnTo>
                  <a:lnTo>
                    <a:pt x="4055" y="1283"/>
                  </a:lnTo>
                  <a:lnTo>
                    <a:pt x="4055" y="1283"/>
                  </a:lnTo>
                  <a:lnTo>
                    <a:pt x="4055" y="1283"/>
                  </a:lnTo>
                  <a:lnTo>
                    <a:pt x="4055" y="1283"/>
                  </a:lnTo>
                  <a:lnTo>
                    <a:pt x="4053" y="1283"/>
                  </a:lnTo>
                  <a:lnTo>
                    <a:pt x="4053" y="1283"/>
                  </a:lnTo>
                  <a:lnTo>
                    <a:pt x="4053" y="1283"/>
                  </a:lnTo>
                  <a:lnTo>
                    <a:pt x="4053" y="1283"/>
                  </a:lnTo>
                  <a:lnTo>
                    <a:pt x="4053" y="1285"/>
                  </a:lnTo>
                  <a:lnTo>
                    <a:pt x="4051" y="1285"/>
                  </a:lnTo>
                  <a:lnTo>
                    <a:pt x="4051" y="1285"/>
                  </a:lnTo>
                  <a:lnTo>
                    <a:pt x="4051" y="1283"/>
                  </a:lnTo>
                  <a:lnTo>
                    <a:pt x="4051" y="1283"/>
                  </a:lnTo>
                  <a:lnTo>
                    <a:pt x="4049" y="1281"/>
                  </a:lnTo>
                  <a:lnTo>
                    <a:pt x="4049" y="1281"/>
                  </a:lnTo>
                  <a:lnTo>
                    <a:pt x="4049" y="1281"/>
                  </a:lnTo>
                  <a:lnTo>
                    <a:pt x="4049" y="1279"/>
                  </a:lnTo>
                  <a:lnTo>
                    <a:pt x="4049" y="1279"/>
                  </a:lnTo>
                  <a:lnTo>
                    <a:pt x="4049" y="1279"/>
                  </a:lnTo>
                  <a:lnTo>
                    <a:pt x="4051" y="1279"/>
                  </a:lnTo>
                  <a:lnTo>
                    <a:pt x="4051" y="1278"/>
                  </a:lnTo>
                  <a:lnTo>
                    <a:pt x="4051" y="1278"/>
                  </a:lnTo>
                  <a:lnTo>
                    <a:pt x="4051" y="1276"/>
                  </a:lnTo>
                  <a:lnTo>
                    <a:pt x="4051" y="1276"/>
                  </a:lnTo>
                  <a:lnTo>
                    <a:pt x="4053" y="1276"/>
                  </a:lnTo>
                  <a:lnTo>
                    <a:pt x="4053" y="1276"/>
                  </a:lnTo>
                  <a:lnTo>
                    <a:pt x="4053" y="1274"/>
                  </a:lnTo>
                  <a:lnTo>
                    <a:pt x="4053" y="1274"/>
                  </a:lnTo>
                  <a:lnTo>
                    <a:pt x="4055" y="1274"/>
                  </a:lnTo>
                  <a:lnTo>
                    <a:pt x="4055" y="1274"/>
                  </a:lnTo>
                  <a:lnTo>
                    <a:pt x="4053" y="1274"/>
                  </a:lnTo>
                  <a:lnTo>
                    <a:pt x="4055" y="1272"/>
                  </a:lnTo>
                  <a:lnTo>
                    <a:pt x="4055" y="1272"/>
                  </a:lnTo>
                  <a:lnTo>
                    <a:pt x="4056" y="1272"/>
                  </a:lnTo>
                  <a:lnTo>
                    <a:pt x="4056" y="1274"/>
                  </a:lnTo>
                  <a:lnTo>
                    <a:pt x="4055" y="1274"/>
                  </a:lnTo>
                  <a:lnTo>
                    <a:pt x="4055" y="1274"/>
                  </a:lnTo>
                  <a:lnTo>
                    <a:pt x="4056" y="1274"/>
                  </a:lnTo>
                  <a:lnTo>
                    <a:pt x="4056" y="1274"/>
                  </a:lnTo>
                  <a:lnTo>
                    <a:pt x="4058" y="1274"/>
                  </a:lnTo>
                  <a:lnTo>
                    <a:pt x="4058" y="1274"/>
                  </a:lnTo>
                  <a:lnTo>
                    <a:pt x="4058" y="1274"/>
                  </a:lnTo>
                  <a:lnTo>
                    <a:pt x="4058" y="1274"/>
                  </a:lnTo>
                  <a:lnTo>
                    <a:pt x="4058" y="1272"/>
                  </a:lnTo>
                  <a:lnTo>
                    <a:pt x="4058" y="1272"/>
                  </a:lnTo>
                  <a:lnTo>
                    <a:pt x="4058" y="1270"/>
                  </a:lnTo>
                  <a:lnTo>
                    <a:pt x="4058" y="1270"/>
                  </a:lnTo>
                  <a:lnTo>
                    <a:pt x="4058" y="1268"/>
                  </a:lnTo>
                  <a:lnTo>
                    <a:pt x="4058" y="1268"/>
                  </a:lnTo>
                  <a:lnTo>
                    <a:pt x="4058" y="1268"/>
                  </a:lnTo>
                  <a:lnTo>
                    <a:pt x="4058" y="1268"/>
                  </a:lnTo>
                  <a:lnTo>
                    <a:pt x="4060" y="1267"/>
                  </a:lnTo>
                  <a:lnTo>
                    <a:pt x="4060" y="1267"/>
                  </a:lnTo>
                  <a:lnTo>
                    <a:pt x="4060" y="1265"/>
                  </a:lnTo>
                  <a:lnTo>
                    <a:pt x="4060" y="1265"/>
                  </a:lnTo>
                  <a:lnTo>
                    <a:pt x="4060" y="1263"/>
                  </a:lnTo>
                  <a:lnTo>
                    <a:pt x="4062" y="1263"/>
                  </a:lnTo>
                  <a:lnTo>
                    <a:pt x="4062" y="1263"/>
                  </a:lnTo>
                  <a:lnTo>
                    <a:pt x="4062" y="1261"/>
                  </a:lnTo>
                  <a:lnTo>
                    <a:pt x="4062" y="1261"/>
                  </a:lnTo>
                  <a:lnTo>
                    <a:pt x="4064" y="1259"/>
                  </a:lnTo>
                  <a:lnTo>
                    <a:pt x="4064" y="1259"/>
                  </a:lnTo>
                  <a:lnTo>
                    <a:pt x="4064" y="1257"/>
                  </a:lnTo>
                  <a:lnTo>
                    <a:pt x="4064" y="1257"/>
                  </a:lnTo>
                  <a:lnTo>
                    <a:pt x="4066" y="1256"/>
                  </a:lnTo>
                  <a:lnTo>
                    <a:pt x="4066" y="1256"/>
                  </a:lnTo>
                  <a:lnTo>
                    <a:pt x="4066" y="1256"/>
                  </a:lnTo>
                  <a:lnTo>
                    <a:pt x="4066" y="1256"/>
                  </a:lnTo>
                  <a:lnTo>
                    <a:pt x="4067" y="1256"/>
                  </a:lnTo>
                  <a:lnTo>
                    <a:pt x="4067" y="1256"/>
                  </a:lnTo>
                  <a:lnTo>
                    <a:pt x="4069" y="1254"/>
                  </a:lnTo>
                  <a:lnTo>
                    <a:pt x="4069" y="1254"/>
                  </a:lnTo>
                  <a:lnTo>
                    <a:pt x="4069" y="1254"/>
                  </a:lnTo>
                  <a:lnTo>
                    <a:pt x="4069" y="1254"/>
                  </a:lnTo>
                  <a:lnTo>
                    <a:pt x="4071" y="1254"/>
                  </a:lnTo>
                  <a:lnTo>
                    <a:pt x="4071" y="1254"/>
                  </a:lnTo>
                  <a:lnTo>
                    <a:pt x="4071" y="1254"/>
                  </a:lnTo>
                  <a:lnTo>
                    <a:pt x="4073" y="1254"/>
                  </a:lnTo>
                  <a:lnTo>
                    <a:pt x="4075" y="1252"/>
                  </a:lnTo>
                  <a:lnTo>
                    <a:pt x="4075" y="1252"/>
                  </a:lnTo>
                  <a:lnTo>
                    <a:pt x="4077" y="1252"/>
                  </a:lnTo>
                  <a:lnTo>
                    <a:pt x="4077" y="1252"/>
                  </a:lnTo>
                  <a:lnTo>
                    <a:pt x="4078" y="1252"/>
                  </a:lnTo>
                  <a:lnTo>
                    <a:pt x="4078" y="1252"/>
                  </a:lnTo>
                  <a:lnTo>
                    <a:pt x="4078" y="1252"/>
                  </a:lnTo>
                  <a:lnTo>
                    <a:pt x="4078" y="1250"/>
                  </a:lnTo>
                  <a:lnTo>
                    <a:pt x="4078" y="1250"/>
                  </a:lnTo>
                  <a:lnTo>
                    <a:pt x="4080" y="1250"/>
                  </a:lnTo>
                  <a:lnTo>
                    <a:pt x="4080" y="1250"/>
                  </a:lnTo>
                  <a:lnTo>
                    <a:pt x="4080" y="1250"/>
                  </a:lnTo>
                  <a:lnTo>
                    <a:pt x="4080" y="1250"/>
                  </a:lnTo>
                  <a:lnTo>
                    <a:pt x="4082" y="1248"/>
                  </a:lnTo>
                  <a:lnTo>
                    <a:pt x="4082" y="1248"/>
                  </a:lnTo>
                  <a:lnTo>
                    <a:pt x="4082" y="1248"/>
                  </a:lnTo>
                  <a:lnTo>
                    <a:pt x="4084" y="1248"/>
                  </a:lnTo>
                  <a:lnTo>
                    <a:pt x="4084" y="1248"/>
                  </a:lnTo>
                  <a:lnTo>
                    <a:pt x="4084" y="1248"/>
                  </a:lnTo>
                  <a:lnTo>
                    <a:pt x="4086" y="1250"/>
                  </a:lnTo>
                  <a:lnTo>
                    <a:pt x="4086" y="1250"/>
                  </a:lnTo>
                  <a:lnTo>
                    <a:pt x="4086" y="1248"/>
                  </a:lnTo>
                  <a:lnTo>
                    <a:pt x="4086" y="1248"/>
                  </a:lnTo>
                  <a:lnTo>
                    <a:pt x="4086" y="1248"/>
                  </a:lnTo>
                  <a:lnTo>
                    <a:pt x="4088" y="1246"/>
                  </a:lnTo>
                  <a:lnTo>
                    <a:pt x="4088" y="1246"/>
                  </a:lnTo>
                  <a:lnTo>
                    <a:pt x="4088" y="1246"/>
                  </a:lnTo>
                  <a:lnTo>
                    <a:pt x="4089" y="1246"/>
                  </a:lnTo>
                  <a:lnTo>
                    <a:pt x="4089" y="1246"/>
                  </a:lnTo>
                  <a:lnTo>
                    <a:pt x="4089" y="1245"/>
                  </a:lnTo>
                  <a:lnTo>
                    <a:pt x="4091" y="1245"/>
                  </a:lnTo>
                  <a:lnTo>
                    <a:pt x="4091" y="1245"/>
                  </a:lnTo>
                  <a:lnTo>
                    <a:pt x="4091" y="1245"/>
                  </a:lnTo>
                  <a:lnTo>
                    <a:pt x="4091" y="1245"/>
                  </a:lnTo>
                  <a:lnTo>
                    <a:pt x="4091" y="1245"/>
                  </a:lnTo>
                  <a:lnTo>
                    <a:pt x="4091" y="1245"/>
                  </a:lnTo>
                  <a:lnTo>
                    <a:pt x="4093" y="1245"/>
                  </a:lnTo>
                  <a:lnTo>
                    <a:pt x="4093" y="1245"/>
                  </a:lnTo>
                  <a:lnTo>
                    <a:pt x="4093" y="1243"/>
                  </a:lnTo>
                  <a:lnTo>
                    <a:pt x="4093" y="1243"/>
                  </a:lnTo>
                  <a:lnTo>
                    <a:pt x="4093" y="1243"/>
                  </a:lnTo>
                  <a:lnTo>
                    <a:pt x="4095" y="1243"/>
                  </a:lnTo>
                  <a:lnTo>
                    <a:pt x="4095" y="1243"/>
                  </a:lnTo>
                  <a:lnTo>
                    <a:pt x="4097" y="1243"/>
                  </a:lnTo>
                  <a:lnTo>
                    <a:pt x="4097" y="1243"/>
                  </a:lnTo>
                  <a:lnTo>
                    <a:pt x="4097" y="1243"/>
                  </a:lnTo>
                  <a:lnTo>
                    <a:pt x="4097" y="1241"/>
                  </a:lnTo>
                  <a:lnTo>
                    <a:pt x="4097" y="1241"/>
                  </a:lnTo>
                  <a:lnTo>
                    <a:pt x="4097" y="1241"/>
                  </a:lnTo>
                  <a:lnTo>
                    <a:pt x="4097" y="1241"/>
                  </a:lnTo>
                  <a:lnTo>
                    <a:pt x="4099" y="1241"/>
                  </a:lnTo>
                  <a:lnTo>
                    <a:pt x="4099" y="1241"/>
                  </a:lnTo>
                  <a:lnTo>
                    <a:pt x="4099" y="1241"/>
                  </a:lnTo>
                  <a:lnTo>
                    <a:pt x="4099" y="1241"/>
                  </a:lnTo>
                  <a:lnTo>
                    <a:pt x="4100" y="1241"/>
                  </a:lnTo>
                  <a:lnTo>
                    <a:pt x="4100" y="1239"/>
                  </a:lnTo>
                  <a:lnTo>
                    <a:pt x="4102" y="1239"/>
                  </a:lnTo>
                  <a:lnTo>
                    <a:pt x="4102" y="1237"/>
                  </a:lnTo>
                  <a:lnTo>
                    <a:pt x="4104" y="1237"/>
                  </a:lnTo>
                  <a:lnTo>
                    <a:pt x="4104" y="1237"/>
                  </a:lnTo>
                  <a:lnTo>
                    <a:pt x="4104" y="1237"/>
                  </a:lnTo>
                  <a:lnTo>
                    <a:pt x="4104" y="1237"/>
                  </a:lnTo>
                  <a:lnTo>
                    <a:pt x="4104" y="1237"/>
                  </a:lnTo>
                  <a:lnTo>
                    <a:pt x="4104" y="1235"/>
                  </a:lnTo>
                  <a:lnTo>
                    <a:pt x="4106" y="1235"/>
                  </a:lnTo>
                  <a:lnTo>
                    <a:pt x="4106" y="1235"/>
                  </a:lnTo>
                  <a:lnTo>
                    <a:pt x="4106" y="1235"/>
                  </a:lnTo>
                  <a:lnTo>
                    <a:pt x="4108" y="1235"/>
                  </a:lnTo>
                  <a:lnTo>
                    <a:pt x="4108" y="1235"/>
                  </a:lnTo>
                  <a:lnTo>
                    <a:pt x="4108" y="1234"/>
                  </a:lnTo>
                  <a:lnTo>
                    <a:pt x="4108" y="1234"/>
                  </a:lnTo>
                  <a:lnTo>
                    <a:pt x="4110" y="1235"/>
                  </a:lnTo>
                  <a:lnTo>
                    <a:pt x="4111" y="1235"/>
                  </a:lnTo>
                  <a:lnTo>
                    <a:pt x="4111" y="1235"/>
                  </a:lnTo>
                  <a:lnTo>
                    <a:pt x="4111" y="1235"/>
                  </a:lnTo>
                  <a:lnTo>
                    <a:pt x="4111" y="1235"/>
                  </a:lnTo>
                  <a:lnTo>
                    <a:pt x="4111" y="1235"/>
                  </a:lnTo>
                  <a:lnTo>
                    <a:pt x="4113" y="1235"/>
                  </a:lnTo>
                  <a:lnTo>
                    <a:pt x="4111" y="1235"/>
                  </a:lnTo>
                  <a:lnTo>
                    <a:pt x="4113" y="1235"/>
                  </a:lnTo>
                  <a:lnTo>
                    <a:pt x="4113" y="1235"/>
                  </a:lnTo>
                  <a:lnTo>
                    <a:pt x="4113" y="1235"/>
                  </a:lnTo>
                  <a:lnTo>
                    <a:pt x="4115" y="1235"/>
                  </a:lnTo>
                  <a:lnTo>
                    <a:pt x="4115" y="1235"/>
                  </a:lnTo>
                  <a:lnTo>
                    <a:pt x="4117" y="1234"/>
                  </a:lnTo>
                  <a:lnTo>
                    <a:pt x="4117" y="1234"/>
                  </a:lnTo>
                  <a:lnTo>
                    <a:pt x="4117" y="1234"/>
                  </a:lnTo>
                  <a:lnTo>
                    <a:pt x="4119" y="1232"/>
                  </a:lnTo>
                  <a:lnTo>
                    <a:pt x="4119" y="1232"/>
                  </a:lnTo>
                  <a:lnTo>
                    <a:pt x="4119" y="1232"/>
                  </a:lnTo>
                  <a:lnTo>
                    <a:pt x="4119" y="1232"/>
                  </a:lnTo>
                  <a:lnTo>
                    <a:pt x="4121" y="1232"/>
                  </a:lnTo>
                  <a:lnTo>
                    <a:pt x="4121" y="1234"/>
                  </a:lnTo>
                  <a:lnTo>
                    <a:pt x="4121" y="1234"/>
                  </a:lnTo>
                  <a:lnTo>
                    <a:pt x="4122" y="1234"/>
                  </a:lnTo>
                  <a:lnTo>
                    <a:pt x="4122" y="1234"/>
                  </a:lnTo>
                  <a:lnTo>
                    <a:pt x="4122" y="1232"/>
                  </a:lnTo>
                  <a:lnTo>
                    <a:pt x="4122" y="1232"/>
                  </a:lnTo>
                  <a:lnTo>
                    <a:pt x="4122" y="1232"/>
                  </a:lnTo>
                  <a:lnTo>
                    <a:pt x="4122" y="1232"/>
                  </a:lnTo>
                  <a:lnTo>
                    <a:pt x="4122" y="1232"/>
                  </a:lnTo>
                  <a:lnTo>
                    <a:pt x="4124" y="1232"/>
                  </a:lnTo>
                  <a:lnTo>
                    <a:pt x="4124" y="1232"/>
                  </a:lnTo>
                  <a:lnTo>
                    <a:pt x="4124" y="1232"/>
                  </a:lnTo>
                  <a:lnTo>
                    <a:pt x="4126" y="1232"/>
                  </a:lnTo>
                  <a:lnTo>
                    <a:pt x="4126" y="1232"/>
                  </a:lnTo>
                  <a:lnTo>
                    <a:pt x="4128" y="1232"/>
                  </a:lnTo>
                  <a:lnTo>
                    <a:pt x="4128" y="1230"/>
                  </a:lnTo>
                  <a:lnTo>
                    <a:pt x="4128" y="1230"/>
                  </a:lnTo>
                  <a:lnTo>
                    <a:pt x="4128" y="1230"/>
                  </a:lnTo>
                  <a:lnTo>
                    <a:pt x="4128" y="1228"/>
                  </a:lnTo>
                  <a:lnTo>
                    <a:pt x="4128" y="1228"/>
                  </a:lnTo>
                  <a:lnTo>
                    <a:pt x="4128" y="1228"/>
                  </a:lnTo>
                  <a:lnTo>
                    <a:pt x="4130" y="1228"/>
                  </a:lnTo>
                  <a:lnTo>
                    <a:pt x="4130" y="1226"/>
                  </a:lnTo>
                  <a:lnTo>
                    <a:pt x="4130" y="1226"/>
                  </a:lnTo>
                  <a:lnTo>
                    <a:pt x="4130" y="1226"/>
                  </a:lnTo>
                  <a:lnTo>
                    <a:pt x="4130" y="1226"/>
                  </a:lnTo>
                  <a:lnTo>
                    <a:pt x="4132" y="1226"/>
                  </a:lnTo>
                  <a:lnTo>
                    <a:pt x="4132" y="1226"/>
                  </a:lnTo>
                  <a:lnTo>
                    <a:pt x="4133" y="1226"/>
                  </a:lnTo>
                  <a:lnTo>
                    <a:pt x="4133" y="1226"/>
                  </a:lnTo>
                  <a:lnTo>
                    <a:pt x="4133" y="1226"/>
                  </a:lnTo>
                  <a:lnTo>
                    <a:pt x="4135" y="1226"/>
                  </a:lnTo>
                  <a:lnTo>
                    <a:pt x="4135" y="1226"/>
                  </a:lnTo>
                  <a:lnTo>
                    <a:pt x="4137" y="1226"/>
                  </a:lnTo>
                  <a:lnTo>
                    <a:pt x="4137" y="1226"/>
                  </a:lnTo>
                  <a:lnTo>
                    <a:pt x="4137" y="1226"/>
                  </a:lnTo>
                  <a:lnTo>
                    <a:pt x="4139" y="1226"/>
                  </a:lnTo>
                  <a:lnTo>
                    <a:pt x="4139" y="1226"/>
                  </a:lnTo>
                  <a:lnTo>
                    <a:pt x="4139" y="1226"/>
                  </a:lnTo>
                  <a:lnTo>
                    <a:pt x="4139" y="1224"/>
                  </a:lnTo>
                  <a:lnTo>
                    <a:pt x="4141" y="1224"/>
                  </a:lnTo>
                  <a:lnTo>
                    <a:pt x="4141" y="1224"/>
                  </a:lnTo>
                  <a:lnTo>
                    <a:pt x="4143" y="1224"/>
                  </a:lnTo>
                  <a:lnTo>
                    <a:pt x="4143" y="1223"/>
                  </a:lnTo>
                  <a:lnTo>
                    <a:pt x="4143" y="1223"/>
                  </a:lnTo>
                  <a:lnTo>
                    <a:pt x="4143" y="1223"/>
                  </a:lnTo>
                  <a:lnTo>
                    <a:pt x="4143" y="1223"/>
                  </a:lnTo>
                  <a:lnTo>
                    <a:pt x="4144" y="1223"/>
                  </a:lnTo>
                  <a:lnTo>
                    <a:pt x="4144" y="1223"/>
                  </a:lnTo>
                  <a:lnTo>
                    <a:pt x="4144" y="1223"/>
                  </a:lnTo>
                  <a:lnTo>
                    <a:pt x="4144" y="1223"/>
                  </a:lnTo>
                  <a:lnTo>
                    <a:pt x="4146" y="1223"/>
                  </a:lnTo>
                  <a:lnTo>
                    <a:pt x="4146" y="1223"/>
                  </a:lnTo>
                  <a:lnTo>
                    <a:pt x="4146" y="1223"/>
                  </a:lnTo>
                  <a:lnTo>
                    <a:pt x="4148" y="1223"/>
                  </a:lnTo>
                  <a:lnTo>
                    <a:pt x="4148" y="1223"/>
                  </a:lnTo>
                  <a:lnTo>
                    <a:pt x="4150" y="1223"/>
                  </a:lnTo>
                  <a:lnTo>
                    <a:pt x="4150" y="1221"/>
                  </a:lnTo>
                  <a:lnTo>
                    <a:pt x="4150" y="1221"/>
                  </a:lnTo>
                  <a:lnTo>
                    <a:pt x="4152" y="1221"/>
                  </a:lnTo>
                  <a:lnTo>
                    <a:pt x="4152" y="1221"/>
                  </a:lnTo>
                  <a:lnTo>
                    <a:pt x="4152" y="1221"/>
                  </a:lnTo>
                  <a:lnTo>
                    <a:pt x="4154" y="1221"/>
                  </a:lnTo>
                  <a:lnTo>
                    <a:pt x="4154" y="1221"/>
                  </a:lnTo>
                  <a:lnTo>
                    <a:pt x="4154" y="1221"/>
                  </a:lnTo>
                  <a:lnTo>
                    <a:pt x="4154" y="1221"/>
                  </a:lnTo>
                  <a:lnTo>
                    <a:pt x="4154" y="1219"/>
                  </a:lnTo>
                  <a:lnTo>
                    <a:pt x="4155" y="1221"/>
                  </a:lnTo>
                  <a:lnTo>
                    <a:pt x="4157" y="1219"/>
                  </a:lnTo>
                  <a:lnTo>
                    <a:pt x="4157" y="1221"/>
                  </a:lnTo>
                  <a:lnTo>
                    <a:pt x="4159" y="1221"/>
                  </a:lnTo>
                  <a:lnTo>
                    <a:pt x="4159" y="1221"/>
                  </a:lnTo>
                  <a:lnTo>
                    <a:pt x="4159" y="1221"/>
                  </a:lnTo>
                  <a:lnTo>
                    <a:pt x="4161" y="1223"/>
                  </a:lnTo>
                  <a:lnTo>
                    <a:pt x="4161" y="1223"/>
                  </a:lnTo>
                  <a:lnTo>
                    <a:pt x="4161" y="1223"/>
                  </a:lnTo>
                  <a:lnTo>
                    <a:pt x="4163" y="1223"/>
                  </a:lnTo>
                  <a:lnTo>
                    <a:pt x="4163" y="1223"/>
                  </a:lnTo>
                  <a:lnTo>
                    <a:pt x="4163" y="1221"/>
                  </a:lnTo>
                  <a:lnTo>
                    <a:pt x="4161" y="1221"/>
                  </a:lnTo>
                  <a:lnTo>
                    <a:pt x="4161" y="1221"/>
                  </a:lnTo>
                  <a:lnTo>
                    <a:pt x="4161" y="1221"/>
                  </a:lnTo>
                  <a:lnTo>
                    <a:pt x="4161" y="1221"/>
                  </a:lnTo>
                  <a:lnTo>
                    <a:pt x="4161" y="1219"/>
                  </a:lnTo>
                  <a:lnTo>
                    <a:pt x="4163" y="1219"/>
                  </a:lnTo>
                  <a:lnTo>
                    <a:pt x="4163" y="1219"/>
                  </a:lnTo>
                  <a:lnTo>
                    <a:pt x="4165" y="1219"/>
                  </a:lnTo>
                  <a:lnTo>
                    <a:pt x="4165" y="1219"/>
                  </a:lnTo>
                  <a:lnTo>
                    <a:pt x="4165" y="1217"/>
                  </a:lnTo>
                  <a:lnTo>
                    <a:pt x="4166" y="1217"/>
                  </a:lnTo>
                  <a:lnTo>
                    <a:pt x="4166" y="1217"/>
                  </a:lnTo>
                  <a:lnTo>
                    <a:pt x="4166" y="1217"/>
                  </a:lnTo>
                  <a:lnTo>
                    <a:pt x="4168" y="1217"/>
                  </a:lnTo>
                  <a:lnTo>
                    <a:pt x="4168" y="1217"/>
                  </a:lnTo>
                  <a:lnTo>
                    <a:pt x="4168" y="1217"/>
                  </a:lnTo>
                  <a:lnTo>
                    <a:pt x="4168" y="1217"/>
                  </a:lnTo>
                  <a:lnTo>
                    <a:pt x="4168" y="1215"/>
                  </a:lnTo>
                  <a:lnTo>
                    <a:pt x="4170" y="1215"/>
                  </a:lnTo>
                  <a:lnTo>
                    <a:pt x="4170" y="1215"/>
                  </a:lnTo>
                  <a:lnTo>
                    <a:pt x="4170" y="1215"/>
                  </a:lnTo>
                  <a:lnTo>
                    <a:pt x="4170" y="1215"/>
                  </a:lnTo>
                  <a:lnTo>
                    <a:pt x="4170" y="1215"/>
                  </a:lnTo>
                  <a:lnTo>
                    <a:pt x="4172" y="1213"/>
                  </a:lnTo>
                  <a:lnTo>
                    <a:pt x="4172" y="1213"/>
                  </a:lnTo>
                  <a:lnTo>
                    <a:pt x="4172" y="1213"/>
                  </a:lnTo>
                  <a:lnTo>
                    <a:pt x="4172" y="1213"/>
                  </a:lnTo>
                  <a:lnTo>
                    <a:pt x="4174" y="1213"/>
                  </a:lnTo>
                  <a:lnTo>
                    <a:pt x="4174" y="1213"/>
                  </a:lnTo>
                  <a:lnTo>
                    <a:pt x="4174" y="1213"/>
                  </a:lnTo>
                  <a:lnTo>
                    <a:pt x="4174" y="1212"/>
                  </a:lnTo>
                  <a:lnTo>
                    <a:pt x="4176" y="1210"/>
                  </a:lnTo>
                  <a:lnTo>
                    <a:pt x="4176" y="1208"/>
                  </a:lnTo>
                  <a:lnTo>
                    <a:pt x="4174" y="1208"/>
                  </a:lnTo>
                  <a:lnTo>
                    <a:pt x="4174" y="1208"/>
                  </a:lnTo>
                  <a:lnTo>
                    <a:pt x="4174" y="1208"/>
                  </a:lnTo>
                  <a:lnTo>
                    <a:pt x="4174" y="1206"/>
                  </a:lnTo>
                  <a:lnTo>
                    <a:pt x="4174" y="1206"/>
                  </a:lnTo>
                  <a:lnTo>
                    <a:pt x="4174" y="1206"/>
                  </a:lnTo>
                  <a:lnTo>
                    <a:pt x="4172" y="1206"/>
                  </a:lnTo>
                  <a:lnTo>
                    <a:pt x="4172" y="1206"/>
                  </a:lnTo>
                  <a:lnTo>
                    <a:pt x="4172" y="1206"/>
                  </a:lnTo>
                  <a:lnTo>
                    <a:pt x="4170" y="1206"/>
                  </a:lnTo>
                  <a:lnTo>
                    <a:pt x="4170" y="1206"/>
                  </a:lnTo>
                  <a:lnTo>
                    <a:pt x="4168" y="1206"/>
                  </a:lnTo>
                  <a:lnTo>
                    <a:pt x="4168" y="1206"/>
                  </a:lnTo>
                  <a:lnTo>
                    <a:pt x="4168" y="1206"/>
                  </a:lnTo>
                  <a:lnTo>
                    <a:pt x="4168" y="1204"/>
                  </a:lnTo>
                  <a:lnTo>
                    <a:pt x="4166" y="1204"/>
                  </a:lnTo>
                  <a:lnTo>
                    <a:pt x="4166" y="1204"/>
                  </a:lnTo>
                  <a:lnTo>
                    <a:pt x="4165" y="1204"/>
                  </a:lnTo>
                  <a:lnTo>
                    <a:pt x="4165" y="1204"/>
                  </a:lnTo>
                  <a:lnTo>
                    <a:pt x="4163" y="1204"/>
                  </a:lnTo>
                  <a:lnTo>
                    <a:pt x="4163" y="1202"/>
                  </a:lnTo>
                  <a:lnTo>
                    <a:pt x="4161" y="1202"/>
                  </a:lnTo>
                  <a:lnTo>
                    <a:pt x="4161" y="1201"/>
                  </a:lnTo>
                  <a:lnTo>
                    <a:pt x="4161" y="1201"/>
                  </a:lnTo>
                  <a:lnTo>
                    <a:pt x="4161" y="1201"/>
                  </a:lnTo>
                  <a:lnTo>
                    <a:pt x="4161" y="1199"/>
                  </a:lnTo>
                  <a:lnTo>
                    <a:pt x="4161" y="1199"/>
                  </a:lnTo>
                  <a:lnTo>
                    <a:pt x="4161" y="1197"/>
                  </a:lnTo>
                  <a:lnTo>
                    <a:pt x="4161" y="1197"/>
                  </a:lnTo>
                  <a:lnTo>
                    <a:pt x="4161" y="1195"/>
                  </a:lnTo>
                  <a:lnTo>
                    <a:pt x="4161" y="1195"/>
                  </a:lnTo>
                  <a:lnTo>
                    <a:pt x="4161" y="1195"/>
                  </a:lnTo>
                  <a:lnTo>
                    <a:pt x="4161" y="1195"/>
                  </a:lnTo>
                  <a:lnTo>
                    <a:pt x="4159" y="1195"/>
                  </a:lnTo>
                  <a:lnTo>
                    <a:pt x="4159" y="1195"/>
                  </a:lnTo>
                  <a:lnTo>
                    <a:pt x="4159" y="1195"/>
                  </a:lnTo>
                  <a:lnTo>
                    <a:pt x="4159" y="1195"/>
                  </a:lnTo>
                  <a:lnTo>
                    <a:pt x="4157" y="1195"/>
                  </a:lnTo>
                  <a:lnTo>
                    <a:pt x="4157" y="1195"/>
                  </a:lnTo>
                  <a:lnTo>
                    <a:pt x="4157" y="1193"/>
                  </a:lnTo>
                  <a:lnTo>
                    <a:pt x="4157" y="1193"/>
                  </a:lnTo>
                  <a:lnTo>
                    <a:pt x="4155" y="1193"/>
                  </a:lnTo>
                  <a:lnTo>
                    <a:pt x="4155" y="1193"/>
                  </a:lnTo>
                  <a:lnTo>
                    <a:pt x="4155" y="1193"/>
                  </a:lnTo>
                  <a:lnTo>
                    <a:pt x="4155" y="1193"/>
                  </a:lnTo>
                  <a:lnTo>
                    <a:pt x="4154" y="1191"/>
                  </a:lnTo>
                  <a:lnTo>
                    <a:pt x="4155" y="1191"/>
                  </a:lnTo>
                  <a:lnTo>
                    <a:pt x="4155" y="1191"/>
                  </a:lnTo>
                  <a:lnTo>
                    <a:pt x="4155" y="1191"/>
                  </a:lnTo>
                  <a:lnTo>
                    <a:pt x="4155" y="1190"/>
                  </a:lnTo>
                  <a:lnTo>
                    <a:pt x="4155" y="1190"/>
                  </a:lnTo>
                  <a:lnTo>
                    <a:pt x="4155" y="1190"/>
                  </a:lnTo>
                  <a:lnTo>
                    <a:pt x="4154" y="1190"/>
                  </a:lnTo>
                  <a:lnTo>
                    <a:pt x="4154" y="1188"/>
                  </a:lnTo>
                  <a:lnTo>
                    <a:pt x="4155" y="1188"/>
                  </a:lnTo>
                  <a:lnTo>
                    <a:pt x="4154" y="1188"/>
                  </a:lnTo>
                  <a:lnTo>
                    <a:pt x="4154" y="1188"/>
                  </a:lnTo>
                  <a:lnTo>
                    <a:pt x="4154" y="1186"/>
                  </a:lnTo>
                  <a:lnTo>
                    <a:pt x="4154" y="1186"/>
                  </a:lnTo>
                  <a:lnTo>
                    <a:pt x="4154" y="1184"/>
                  </a:lnTo>
                  <a:lnTo>
                    <a:pt x="4155" y="1184"/>
                  </a:lnTo>
                  <a:lnTo>
                    <a:pt x="4155" y="1184"/>
                  </a:lnTo>
                  <a:lnTo>
                    <a:pt x="4155" y="1184"/>
                  </a:lnTo>
                  <a:lnTo>
                    <a:pt x="4155" y="1182"/>
                  </a:lnTo>
                  <a:lnTo>
                    <a:pt x="4154" y="1180"/>
                  </a:lnTo>
                  <a:lnTo>
                    <a:pt x="4154" y="1179"/>
                  </a:lnTo>
                  <a:lnTo>
                    <a:pt x="4154" y="1179"/>
                  </a:lnTo>
                  <a:lnTo>
                    <a:pt x="4154" y="1179"/>
                  </a:lnTo>
                  <a:lnTo>
                    <a:pt x="4154" y="1179"/>
                  </a:lnTo>
                  <a:lnTo>
                    <a:pt x="4152" y="1177"/>
                  </a:lnTo>
                  <a:lnTo>
                    <a:pt x="4152" y="1177"/>
                  </a:lnTo>
                  <a:lnTo>
                    <a:pt x="4152" y="1175"/>
                  </a:lnTo>
                  <a:lnTo>
                    <a:pt x="4152" y="1175"/>
                  </a:lnTo>
                  <a:lnTo>
                    <a:pt x="4150" y="1173"/>
                  </a:lnTo>
                  <a:lnTo>
                    <a:pt x="4150" y="1171"/>
                  </a:lnTo>
                  <a:lnTo>
                    <a:pt x="4150" y="1171"/>
                  </a:lnTo>
                  <a:lnTo>
                    <a:pt x="4150" y="1171"/>
                  </a:lnTo>
                  <a:lnTo>
                    <a:pt x="4150" y="1169"/>
                  </a:lnTo>
                  <a:lnTo>
                    <a:pt x="4148" y="1169"/>
                  </a:lnTo>
                  <a:lnTo>
                    <a:pt x="4148" y="1169"/>
                  </a:lnTo>
                  <a:lnTo>
                    <a:pt x="4146" y="1171"/>
                  </a:lnTo>
                  <a:lnTo>
                    <a:pt x="4146" y="1171"/>
                  </a:lnTo>
                  <a:lnTo>
                    <a:pt x="4144" y="1171"/>
                  </a:lnTo>
                  <a:lnTo>
                    <a:pt x="4144" y="1171"/>
                  </a:lnTo>
                  <a:lnTo>
                    <a:pt x="4144" y="1171"/>
                  </a:lnTo>
                  <a:lnTo>
                    <a:pt x="4143" y="1173"/>
                  </a:lnTo>
                  <a:lnTo>
                    <a:pt x="4141" y="1175"/>
                  </a:lnTo>
                  <a:lnTo>
                    <a:pt x="4141" y="1175"/>
                  </a:lnTo>
                  <a:lnTo>
                    <a:pt x="4139" y="1177"/>
                  </a:lnTo>
                  <a:lnTo>
                    <a:pt x="4137" y="1177"/>
                  </a:lnTo>
                  <a:lnTo>
                    <a:pt x="4137" y="1179"/>
                  </a:lnTo>
                  <a:lnTo>
                    <a:pt x="4135" y="1179"/>
                  </a:lnTo>
                  <a:lnTo>
                    <a:pt x="4133" y="1180"/>
                  </a:lnTo>
                  <a:lnTo>
                    <a:pt x="4133" y="1182"/>
                  </a:lnTo>
                  <a:lnTo>
                    <a:pt x="4132" y="1182"/>
                  </a:lnTo>
                  <a:lnTo>
                    <a:pt x="4130" y="1184"/>
                  </a:lnTo>
                  <a:lnTo>
                    <a:pt x="4130" y="1184"/>
                  </a:lnTo>
                  <a:lnTo>
                    <a:pt x="4128" y="1186"/>
                  </a:lnTo>
                  <a:lnTo>
                    <a:pt x="4126" y="1186"/>
                  </a:lnTo>
                  <a:lnTo>
                    <a:pt x="4126" y="1186"/>
                  </a:lnTo>
                  <a:lnTo>
                    <a:pt x="4122" y="1186"/>
                  </a:lnTo>
                  <a:lnTo>
                    <a:pt x="4122" y="1184"/>
                  </a:lnTo>
                  <a:lnTo>
                    <a:pt x="4121" y="1186"/>
                  </a:lnTo>
                  <a:lnTo>
                    <a:pt x="4121" y="1186"/>
                  </a:lnTo>
                  <a:lnTo>
                    <a:pt x="4119" y="1186"/>
                  </a:lnTo>
                  <a:lnTo>
                    <a:pt x="4119" y="1186"/>
                  </a:lnTo>
                  <a:lnTo>
                    <a:pt x="4117" y="1186"/>
                  </a:lnTo>
                  <a:lnTo>
                    <a:pt x="4117" y="1186"/>
                  </a:lnTo>
                  <a:lnTo>
                    <a:pt x="4115" y="1188"/>
                  </a:lnTo>
                  <a:lnTo>
                    <a:pt x="4115" y="1188"/>
                  </a:lnTo>
                  <a:lnTo>
                    <a:pt x="4113" y="1188"/>
                  </a:lnTo>
                  <a:lnTo>
                    <a:pt x="4113" y="1188"/>
                  </a:lnTo>
                  <a:lnTo>
                    <a:pt x="4111" y="1188"/>
                  </a:lnTo>
                  <a:lnTo>
                    <a:pt x="4111" y="1188"/>
                  </a:lnTo>
                  <a:lnTo>
                    <a:pt x="4110" y="1188"/>
                  </a:lnTo>
                  <a:lnTo>
                    <a:pt x="4108" y="1188"/>
                  </a:lnTo>
                  <a:lnTo>
                    <a:pt x="4108" y="1188"/>
                  </a:lnTo>
                  <a:lnTo>
                    <a:pt x="4106" y="1188"/>
                  </a:lnTo>
                  <a:lnTo>
                    <a:pt x="4104" y="1188"/>
                  </a:lnTo>
                  <a:lnTo>
                    <a:pt x="4102" y="1188"/>
                  </a:lnTo>
                  <a:lnTo>
                    <a:pt x="4102" y="1188"/>
                  </a:lnTo>
                  <a:lnTo>
                    <a:pt x="4100" y="1188"/>
                  </a:lnTo>
                  <a:lnTo>
                    <a:pt x="4100" y="1188"/>
                  </a:lnTo>
                  <a:lnTo>
                    <a:pt x="4099" y="1188"/>
                  </a:lnTo>
                  <a:lnTo>
                    <a:pt x="4097" y="1188"/>
                  </a:lnTo>
                  <a:lnTo>
                    <a:pt x="4097" y="1188"/>
                  </a:lnTo>
                  <a:lnTo>
                    <a:pt x="4095" y="1188"/>
                  </a:lnTo>
                  <a:lnTo>
                    <a:pt x="4093" y="1188"/>
                  </a:lnTo>
                  <a:lnTo>
                    <a:pt x="4093" y="1186"/>
                  </a:lnTo>
                  <a:lnTo>
                    <a:pt x="4091" y="1186"/>
                  </a:lnTo>
                  <a:lnTo>
                    <a:pt x="4091" y="1186"/>
                  </a:lnTo>
                  <a:lnTo>
                    <a:pt x="4089" y="1186"/>
                  </a:lnTo>
                  <a:lnTo>
                    <a:pt x="4088" y="1182"/>
                  </a:lnTo>
                  <a:lnTo>
                    <a:pt x="4086" y="1180"/>
                  </a:lnTo>
                  <a:lnTo>
                    <a:pt x="4086" y="1179"/>
                  </a:lnTo>
                  <a:lnTo>
                    <a:pt x="4086" y="1179"/>
                  </a:lnTo>
                  <a:lnTo>
                    <a:pt x="4086" y="1177"/>
                  </a:lnTo>
                  <a:lnTo>
                    <a:pt x="4086" y="1177"/>
                  </a:lnTo>
                  <a:lnTo>
                    <a:pt x="4086" y="1175"/>
                  </a:lnTo>
                  <a:lnTo>
                    <a:pt x="4088" y="1173"/>
                  </a:lnTo>
                  <a:lnTo>
                    <a:pt x="4088" y="1173"/>
                  </a:lnTo>
                  <a:lnTo>
                    <a:pt x="4088" y="1171"/>
                  </a:lnTo>
                  <a:lnTo>
                    <a:pt x="4089" y="1171"/>
                  </a:lnTo>
                  <a:lnTo>
                    <a:pt x="4089" y="1168"/>
                  </a:lnTo>
                  <a:lnTo>
                    <a:pt x="4089" y="1168"/>
                  </a:lnTo>
                  <a:lnTo>
                    <a:pt x="4091" y="1168"/>
                  </a:lnTo>
                  <a:lnTo>
                    <a:pt x="4091" y="1166"/>
                  </a:lnTo>
                  <a:lnTo>
                    <a:pt x="4091" y="1164"/>
                  </a:lnTo>
                  <a:lnTo>
                    <a:pt x="4091" y="1162"/>
                  </a:lnTo>
                  <a:lnTo>
                    <a:pt x="4093" y="1160"/>
                  </a:lnTo>
                  <a:lnTo>
                    <a:pt x="4093" y="1158"/>
                  </a:lnTo>
                  <a:lnTo>
                    <a:pt x="4095" y="1155"/>
                  </a:lnTo>
                  <a:lnTo>
                    <a:pt x="4095" y="1153"/>
                  </a:lnTo>
                  <a:lnTo>
                    <a:pt x="4095" y="1149"/>
                  </a:lnTo>
                  <a:lnTo>
                    <a:pt x="4095" y="1149"/>
                  </a:lnTo>
                  <a:lnTo>
                    <a:pt x="4095" y="1147"/>
                  </a:lnTo>
                  <a:lnTo>
                    <a:pt x="4095" y="1146"/>
                  </a:lnTo>
                  <a:lnTo>
                    <a:pt x="4095" y="1146"/>
                  </a:lnTo>
                  <a:lnTo>
                    <a:pt x="4097" y="1144"/>
                  </a:lnTo>
                  <a:lnTo>
                    <a:pt x="4097" y="1144"/>
                  </a:lnTo>
                  <a:lnTo>
                    <a:pt x="4097" y="1144"/>
                  </a:lnTo>
                  <a:lnTo>
                    <a:pt x="4097" y="1142"/>
                  </a:lnTo>
                  <a:lnTo>
                    <a:pt x="4099" y="1142"/>
                  </a:lnTo>
                  <a:lnTo>
                    <a:pt x="4099" y="1140"/>
                  </a:lnTo>
                  <a:lnTo>
                    <a:pt x="4099" y="1140"/>
                  </a:lnTo>
                  <a:lnTo>
                    <a:pt x="4100" y="1140"/>
                  </a:lnTo>
                  <a:lnTo>
                    <a:pt x="4102" y="1138"/>
                  </a:lnTo>
                  <a:lnTo>
                    <a:pt x="4100" y="1136"/>
                  </a:lnTo>
                  <a:lnTo>
                    <a:pt x="4102" y="1136"/>
                  </a:lnTo>
                  <a:lnTo>
                    <a:pt x="4102" y="1135"/>
                  </a:lnTo>
                  <a:lnTo>
                    <a:pt x="4102" y="1133"/>
                  </a:lnTo>
                  <a:lnTo>
                    <a:pt x="4102" y="1133"/>
                  </a:lnTo>
                  <a:lnTo>
                    <a:pt x="4104" y="1133"/>
                  </a:lnTo>
                  <a:lnTo>
                    <a:pt x="4104" y="1133"/>
                  </a:lnTo>
                  <a:lnTo>
                    <a:pt x="4106" y="1133"/>
                  </a:lnTo>
                  <a:lnTo>
                    <a:pt x="4106" y="1133"/>
                  </a:lnTo>
                  <a:lnTo>
                    <a:pt x="4108" y="1133"/>
                  </a:lnTo>
                  <a:lnTo>
                    <a:pt x="4108" y="1131"/>
                  </a:lnTo>
                  <a:lnTo>
                    <a:pt x="4110" y="1131"/>
                  </a:lnTo>
                  <a:lnTo>
                    <a:pt x="4111" y="1129"/>
                  </a:lnTo>
                  <a:lnTo>
                    <a:pt x="4111" y="1129"/>
                  </a:lnTo>
                  <a:lnTo>
                    <a:pt x="4113" y="1129"/>
                  </a:lnTo>
                  <a:lnTo>
                    <a:pt x="4113" y="1129"/>
                  </a:lnTo>
                  <a:lnTo>
                    <a:pt x="4113" y="1127"/>
                  </a:lnTo>
                  <a:lnTo>
                    <a:pt x="4113" y="1127"/>
                  </a:lnTo>
                  <a:lnTo>
                    <a:pt x="4115" y="1127"/>
                  </a:lnTo>
                  <a:lnTo>
                    <a:pt x="4115" y="1125"/>
                  </a:lnTo>
                  <a:lnTo>
                    <a:pt x="4117" y="1125"/>
                  </a:lnTo>
                  <a:lnTo>
                    <a:pt x="4117" y="1124"/>
                  </a:lnTo>
                  <a:lnTo>
                    <a:pt x="4119" y="1122"/>
                  </a:lnTo>
                  <a:lnTo>
                    <a:pt x="4121" y="1118"/>
                  </a:lnTo>
                  <a:lnTo>
                    <a:pt x="4121" y="1116"/>
                  </a:lnTo>
                  <a:lnTo>
                    <a:pt x="4122" y="1114"/>
                  </a:lnTo>
                  <a:lnTo>
                    <a:pt x="4122" y="1113"/>
                  </a:lnTo>
                  <a:lnTo>
                    <a:pt x="4122" y="1113"/>
                  </a:lnTo>
                  <a:lnTo>
                    <a:pt x="4126" y="1111"/>
                  </a:lnTo>
                  <a:lnTo>
                    <a:pt x="4126" y="1111"/>
                  </a:lnTo>
                  <a:lnTo>
                    <a:pt x="4126" y="1109"/>
                  </a:lnTo>
                  <a:lnTo>
                    <a:pt x="4128" y="1107"/>
                  </a:lnTo>
                  <a:lnTo>
                    <a:pt x="4128" y="1105"/>
                  </a:lnTo>
                  <a:lnTo>
                    <a:pt x="4128" y="1103"/>
                  </a:lnTo>
                  <a:lnTo>
                    <a:pt x="4128" y="1103"/>
                  </a:lnTo>
                  <a:lnTo>
                    <a:pt x="4130" y="1103"/>
                  </a:lnTo>
                  <a:lnTo>
                    <a:pt x="4130" y="1103"/>
                  </a:lnTo>
                  <a:lnTo>
                    <a:pt x="4130" y="1102"/>
                  </a:lnTo>
                  <a:lnTo>
                    <a:pt x="4132" y="1102"/>
                  </a:lnTo>
                  <a:lnTo>
                    <a:pt x="4132" y="1102"/>
                  </a:lnTo>
                  <a:lnTo>
                    <a:pt x="4132" y="1102"/>
                  </a:lnTo>
                  <a:lnTo>
                    <a:pt x="4132" y="1102"/>
                  </a:lnTo>
                  <a:lnTo>
                    <a:pt x="4133" y="1102"/>
                  </a:lnTo>
                  <a:lnTo>
                    <a:pt x="4133" y="1102"/>
                  </a:lnTo>
                  <a:lnTo>
                    <a:pt x="4135" y="1100"/>
                  </a:lnTo>
                  <a:lnTo>
                    <a:pt x="4135" y="1100"/>
                  </a:lnTo>
                  <a:lnTo>
                    <a:pt x="4135" y="1100"/>
                  </a:lnTo>
                  <a:lnTo>
                    <a:pt x="4137" y="1100"/>
                  </a:lnTo>
                  <a:lnTo>
                    <a:pt x="4139" y="1098"/>
                  </a:lnTo>
                  <a:lnTo>
                    <a:pt x="4139" y="1098"/>
                  </a:lnTo>
                  <a:lnTo>
                    <a:pt x="4139" y="1096"/>
                  </a:lnTo>
                  <a:lnTo>
                    <a:pt x="4141" y="1094"/>
                  </a:lnTo>
                  <a:lnTo>
                    <a:pt x="4143" y="1094"/>
                  </a:lnTo>
                  <a:lnTo>
                    <a:pt x="4143" y="1094"/>
                  </a:lnTo>
                  <a:lnTo>
                    <a:pt x="4144" y="1094"/>
                  </a:lnTo>
                  <a:lnTo>
                    <a:pt x="4144" y="1094"/>
                  </a:lnTo>
                  <a:lnTo>
                    <a:pt x="4144" y="1092"/>
                  </a:lnTo>
                  <a:lnTo>
                    <a:pt x="4146" y="1092"/>
                  </a:lnTo>
                  <a:lnTo>
                    <a:pt x="4146" y="1092"/>
                  </a:lnTo>
                  <a:lnTo>
                    <a:pt x="4148" y="1092"/>
                  </a:lnTo>
                  <a:lnTo>
                    <a:pt x="4150" y="1091"/>
                  </a:lnTo>
                  <a:lnTo>
                    <a:pt x="4150" y="1091"/>
                  </a:lnTo>
                  <a:lnTo>
                    <a:pt x="4152" y="1089"/>
                  </a:lnTo>
                  <a:lnTo>
                    <a:pt x="4154" y="1089"/>
                  </a:lnTo>
                  <a:lnTo>
                    <a:pt x="4155" y="1089"/>
                  </a:lnTo>
                  <a:lnTo>
                    <a:pt x="4155" y="1089"/>
                  </a:lnTo>
                  <a:lnTo>
                    <a:pt x="4157" y="1087"/>
                  </a:lnTo>
                  <a:lnTo>
                    <a:pt x="4159" y="1087"/>
                  </a:lnTo>
                  <a:lnTo>
                    <a:pt x="4159" y="1087"/>
                  </a:lnTo>
                  <a:lnTo>
                    <a:pt x="4161" y="1087"/>
                  </a:lnTo>
                  <a:lnTo>
                    <a:pt x="4161" y="1087"/>
                  </a:lnTo>
                  <a:lnTo>
                    <a:pt x="4163" y="1085"/>
                  </a:lnTo>
                  <a:lnTo>
                    <a:pt x="4163" y="1085"/>
                  </a:lnTo>
                  <a:lnTo>
                    <a:pt x="4166" y="1081"/>
                  </a:lnTo>
                  <a:lnTo>
                    <a:pt x="4168" y="1081"/>
                  </a:lnTo>
                  <a:lnTo>
                    <a:pt x="4170" y="1081"/>
                  </a:lnTo>
                  <a:lnTo>
                    <a:pt x="4170" y="1081"/>
                  </a:lnTo>
                  <a:lnTo>
                    <a:pt x="4170" y="1081"/>
                  </a:lnTo>
                  <a:lnTo>
                    <a:pt x="4172" y="1080"/>
                  </a:lnTo>
                  <a:lnTo>
                    <a:pt x="4174" y="1080"/>
                  </a:lnTo>
                  <a:lnTo>
                    <a:pt x="4176" y="1080"/>
                  </a:lnTo>
                  <a:lnTo>
                    <a:pt x="4177" y="1078"/>
                  </a:lnTo>
                  <a:lnTo>
                    <a:pt x="4179" y="1078"/>
                  </a:lnTo>
                  <a:lnTo>
                    <a:pt x="4183" y="1076"/>
                  </a:lnTo>
                  <a:lnTo>
                    <a:pt x="4185" y="1074"/>
                  </a:lnTo>
                  <a:lnTo>
                    <a:pt x="4187" y="1072"/>
                  </a:lnTo>
                  <a:lnTo>
                    <a:pt x="4188" y="1070"/>
                  </a:lnTo>
                  <a:lnTo>
                    <a:pt x="4192" y="1069"/>
                  </a:lnTo>
                  <a:lnTo>
                    <a:pt x="4194" y="1069"/>
                  </a:lnTo>
                  <a:lnTo>
                    <a:pt x="4196" y="1067"/>
                  </a:lnTo>
                  <a:lnTo>
                    <a:pt x="4198" y="1065"/>
                  </a:lnTo>
                  <a:lnTo>
                    <a:pt x="4198" y="1065"/>
                  </a:lnTo>
                  <a:lnTo>
                    <a:pt x="4199" y="1065"/>
                  </a:lnTo>
                  <a:lnTo>
                    <a:pt x="4199" y="1065"/>
                  </a:lnTo>
                  <a:lnTo>
                    <a:pt x="4201" y="1065"/>
                  </a:lnTo>
                  <a:lnTo>
                    <a:pt x="4203" y="1063"/>
                  </a:lnTo>
                  <a:lnTo>
                    <a:pt x="4203" y="1063"/>
                  </a:lnTo>
                  <a:lnTo>
                    <a:pt x="4207" y="1063"/>
                  </a:lnTo>
                  <a:lnTo>
                    <a:pt x="4209" y="1061"/>
                  </a:lnTo>
                  <a:lnTo>
                    <a:pt x="4209" y="1061"/>
                  </a:lnTo>
                  <a:lnTo>
                    <a:pt x="4210" y="1059"/>
                  </a:lnTo>
                  <a:lnTo>
                    <a:pt x="4212" y="1059"/>
                  </a:lnTo>
                  <a:lnTo>
                    <a:pt x="4214" y="1059"/>
                  </a:lnTo>
                  <a:lnTo>
                    <a:pt x="4214" y="1059"/>
                  </a:lnTo>
                  <a:lnTo>
                    <a:pt x="4216" y="1058"/>
                  </a:lnTo>
                  <a:lnTo>
                    <a:pt x="4216" y="1058"/>
                  </a:lnTo>
                  <a:lnTo>
                    <a:pt x="4218" y="1058"/>
                  </a:lnTo>
                  <a:lnTo>
                    <a:pt x="4220" y="1058"/>
                  </a:lnTo>
                  <a:lnTo>
                    <a:pt x="4221" y="1056"/>
                  </a:lnTo>
                  <a:lnTo>
                    <a:pt x="4223" y="1056"/>
                  </a:lnTo>
                  <a:lnTo>
                    <a:pt x="4225" y="1056"/>
                  </a:lnTo>
                  <a:lnTo>
                    <a:pt x="4225" y="1054"/>
                  </a:lnTo>
                  <a:lnTo>
                    <a:pt x="4227" y="1054"/>
                  </a:lnTo>
                  <a:lnTo>
                    <a:pt x="4227" y="1054"/>
                  </a:lnTo>
                  <a:lnTo>
                    <a:pt x="4229" y="1052"/>
                  </a:lnTo>
                  <a:lnTo>
                    <a:pt x="4229" y="1052"/>
                  </a:lnTo>
                  <a:lnTo>
                    <a:pt x="4231" y="1052"/>
                  </a:lnTo>
                  <a:lnTo>
                    <a:pt x="4231" y="1050"/>
                  </a:lnTo>
                  <a:lnTo>
                    <a:pt x="4232" y="1050"/>
                  </a:lnTo>
                  <a:lnTo>
                    <a:pt x="4232" y="1048"/>
                  </a:lnTo>
                  <a:lnTo>
                    <a:pt x="4234" y="1048"/>
                  </a:lnTo>
                  <a:lnTo>
                    <a:pt x="4236" y="1047"/>
                  </a:lnTo>
                  <a:lnTo>
                    <a:pt x="4238" y="1047"/>
                  </a:lnTo>
                  <a:lnTo>
                    <a:pt x="4240" y="1047"/>
                  </a:lnTo>
                  <a:lnTo>
                    <a:pt x="4240" y="1048"/>
                  </a:lnTo>
                  <a:lnTo>
                    <a:pt x="4242" y="1048"/>
                  </a:lnTo>
                  <a:lnTo>
                    <a:pt x="4242" y="1048"/>
                  </a:lnTo>
                  <a:lnTo>
                    <a:pt x="4245" y="1047"/>
                  </a:lnTo>
                  <a:lnTo>
                    <a:pt x="4245" y="1047"/>
                  </a:lnTo>
                  <a:lnTo>
                    <a:pt x="4245" y="1045"/>
                  </a:lnTo>
                  <a:lnTo>
                    <a:pt x="4243" y="1045"/>
                  </a:lnTo>
                  <a:lnTo>
                    <a:pt x="4243" y="1045"/>
                  </a:lnTo>
                  <a:lnTo>
                    <a:pt x="4242" y="1047"/>
                  </a:lnTo>
                  <a:lnTo>
                    <a:pt x="4242" y="1047"/>
                  </a:lnTo>
                  <a:lnTo>
                    <a:pt x="4242" y="1047"/>
                  </a:lnTo>
                  <a:lnTo>
                    <a:pt x="4242" y="1047"/>
                  </a:lnTo>
                  <a:lnTo>
                    <a:pt x="4242" y="1047"/>
                  </a:lnTo>
                  <a:lnTo>
                    <a:pt x="4240" y="1047"/>
                  </a:lnTo>
                  <a:lnTo>
                    <a:pt x="4240" y="1047"/>
                  </a:lnTo>
                  <a:lnTo>
                    <a:pt x="4240" y="1045"/>
                  </a:lnTo>
                  <a:lnTo>
                    <a:pt x="4240" y="1045"/>
                  </a:lnTo>
                  <a:lnTo>
                    <a:pt x="4240" y="1045"/>
                  </a:lnTo>
                  <a:lnTo>
                    <a:pt x="4240" y="1045"/>
                  </a:lnTo>
                  <a:lnTo>
                    <a:pt x="4240" y="1043"/>
                  </a:lnTo>
                  <a:lnTo>
                    <a:pt x="4242" y="1043"/>
                  </a:lnTo>
                  <a:lnTo>
                    <a:pt x="4242" y="1043"/>
                  </a:lnTo>
                  <a:lnTo>
                    <a:pt x="4242" y="1043"/>
                  </a:lnTo>
                  <a:lnTo>
                    <a:pt x="4242" y="1043"/>
                  </a:lnTo>
                  <a:lnTo>
                    <a:pt x="4243" y="1043"/>
                  </a:lnTo>
                  <a:lnTo>
                    <a:pt x="4243" y="1041"/>
                  </a:lnTo>
                  <a:lnTo>
                    <a:pt x="4243" y="1041"/>
                  </a:lnTo>
                  <a:lnTo>
                    <a:pt x="4243" y="1041"/>
                  </a:lnTo>
                  <a:lnTo>
                    <a:pt x="4243" y="1043"/>
                  </a:lnTo>
                  <a:lnTo>
                    <a:pt x="4243" y="1043"/>
                  </a:lnTo>
                  <a:lnTo>
                    <a:pt x="4243" y="1043"/>
                  </a:lnTo>
                  <a:lnTo>
                    <a:pt x="4243" y="1043"/>
                  </a:lnTo>
                  <a:lnTo>
                    <a:pt x="4243" y="1043"/>
                  </a:lnTo>
                  <a:lnTo>
                    <a:pt x="4243" y="1043"/>
                  </a:lnTo>
                  <a:lnTo>
                    <a:pt x="4245" y="1043"/>
                  </a:lnTo>
                  <a:lnTo>
                    <a:pt x="4245" y="1043"/>
                  </a:lnTo>
                  <a:lnTo>
                    <a:pt x="4245" y="1043"/>
                  </a:lnTo>
                  <a:lnTo>
                    <a:pt x="4245" y="1043"/>
                  </a:lnTo>
                  <a:lnTo>
                    <a:pt x="4247" y="1043"/>
                  </a:lnTo>
                  <a:lnTo>
                    <a:pt x="4247" y="1041"/>
                  </a:lnTo>
                  <a:lnTo>
                    <a:pt x="4249" y="1041"/>
                  </a:lnTo>
                  <a:lnTo>
                    <a:pt x="4249" y="1041"/>
                  </a:lnTo>
                  <a:lnTo>
                    <a:pt x="4249" y="1041"/>
                  </a:lnTo>
                  <a:lnTo>
                    <a:pt x="4251" y="1039"/>
                  </a:lnTo>
                  <a:lnTo>
                    <a:pt x="4251" y="1041"/>
                  </a:lnTo>
                  <a:lnTo>
                    <a:pt x="4253" y="1041"/>
                  </a:lnTo>
                  <a:lnTo>
                    <a:pt x="4253" y="1041"/>
                  </a:lnTo>
                  <a:lnTo>
                    <a:pt x="4253" y="1041"/>
                  </a:lnTo>
                  <a:lnTo>
                    <a:pt x="4253" y="1041"/>
                  </a:lnTo>
                  <a:lnTo>
                    <a:pt x="4253" y="1041"/>
                  </a:lnTo>
                  <a:lnTo>
                    <a:pt x="4253" y="1041"/>
                  </a:lnTo>
                  <a:lnTo>
                    <a:pt x="4253" y="1041"/>
                  </a:lnTo>
                  <a:lnTo>
                    <a:pt x="4254" y="1043"/>
                  </a:lnTo>
                  <a:lnTo>
                    <a:pt x="4254" y="1041"/>
                  </a:lnTo>
                  <a:lnTo>
                    <a:pt x="4254" y="1041"/>
                  </a:lnTo>
                  <a:lnTo>
                    <a:pt x="4256" y="1041"/>
                  </a:lnTo>
                  <a:lnTo>
                    <a:pt x="4256" y="1041"/>
                  </a:lnTo>
                  <a:lnTo>
                    <a:pt x="4256" y="1041"/>
                  </a:lnTo>
                  <a:lnTo>
                    <a:pt x="4258" y="1041"/>
                  </a:lnTo>
                  <a:lnTo>
                    <a:pt x="4258" y="1043"/>
                  </a:lnTo>
                  <a:lnTo>
                    <a:pt x="4258" y="1043"/>
                  </a:lnTo>
                  <a:lnTo>
                    <a:pt x="4258" y="1043"/>
                  </a:lnTo>
                  <a:lnTo>
                    <a:pt x="4258" y="1043"/>
                  </a:lnTo>
                  <a:lnTo>
                    <a:pt x="4256" y="1045"/>
                  </a:lnTo>
                  <a:lnTo>
                    <a:pt x="4256" y="1045"/>
                  </a:lnTo>
                  <a:lnTo>
                    <a:pt x="4256" y="1045"/>
                  </a:lnTo>
                  <a:lnTo>
                    <a:pt x="4254" y="1045"/>
                  </a:lnTo>
                  <a:lnTo>
                    <a:pt x="4254" y="1045"/>
                  </a:lnTo>
                  <a:lnTo>
                    <a:pt x="4254" y="1045"/>
                  </a:lnTo>
                  <a:lnTo>
                    <a:pt x="4253" y="1045"/>
                  </a:lnTo>
                  <a:lnTo>
                    <a:pt x="4253" y="1045"/>
                  </a:lnTo>
                  <a:lnTo>
                    <a:pt x="4254" y="1045"/>
                  </a:lnTo>
                  <a:lnTo>
                    <a:pt x="4254" y="1047"/>
                  </a:lnTo>
                  <a:lnTo>
                    <a:pt x="4256" y="1047"/>
                  </a:lnTo>
                  <a:lnTo>
                    <a:pt x="4258" y="1047"/>
                  </a:lnTo>
                  <a:lnTo>
                    <a:pt x="4258" y="1047"/>
                  </a:lnTo>
                  <a:lnTo>
                    <a:pt x="4260" y="1047"/>
                  </a:lnTo>
                  <a:lnTo>
                    <a:pt x="4260" y="1047"/>
                  </a:lnTo>
                  <a:lnTo>
                    <a:pt x="4260" y="1047"/>
                  </a:lnTo>
                  <a:lnTo>
                    <a:pt x="4262" y="1048"/>
                  </a:lnTo>
                  <a:lnTo>
                    <a:pt x="4262" y="1048"/>
                  </a:lnTo>
                  <a:lnTo>
                    <a:pt x="4262" y="1047"/>
                  </a:lnTo>
                  <a:lnTo>
                    <a:pt x="4262" y="1047"/>
                  </a:lnTo>
                  <a:lnTo>
                    <a:pt x="4262" y="1045"/>
                  </a:lnTo>
                  <a:lnTo>
                    <a:pt x="4262" y="1047"/>
                  </a:lnTo>
                  <a:lnTo>
                    <a:pt x="4262" y="1047"/>
                  </a:lnTo>
                  <a:lnTo>
                    <a:pt x="4262" y="1047"/>
                  </a:lnTo>
                  <a:lnTo>
                    <a:pt x="4262" y="1048"/>
                  </a:lnTo>
                  <a:lnTo>
                    <a:pt x="4262" y="1048"/>
                  </a:lnTo>
                  <a:lnTo>
                    <a:pt x="4262" y="1048"/>
                  </a:lnTo>
                  <a:lnTo>
                    <a:pt x="4264" y="1050"/>
                  </a:lnTo>
                  <a:lnTo>
                    <a:pt x="4264" y="1050"/>
                  </a:lnTo>
                  <a:lnTo>
                    <a:pt x="4264" y="1050"/>
                  </a:lnTo>
                  <a:lnTo>
                    <a:pt x="4265" y="1048"/>
                  </a:lnTo>
                  <a:lnTo>
                    <a:pt x="4267" y="1048"/>
                  </a:lnTo>
                  <a:lnTo>
                    <a:pt x="4269" y="1047"/>
                  </a:lnTo>
                  <a:lnTo>
                    <a:pt x="4273" y="1045"/>
                  </a:lnTo>
                  <a:lnTo>
                    <a:pt x="4276" y="1043"/>
                  </a:lnTo>
                  <a:lnTo>
                    <a:pt x="4276" y="1043"/>
                  </a:lnTo>
                  <a:lnTo>
                    <a:pt x="4278" y="1041"/>
                  </a:lnTo>
                  <a:lnTo>
                    <a:pt x="4280" y="1041"/>
                  </a:lnTo>
                  <a:lnTo>
                    <a:pt x="4280" y="1041"/>
                  </a:lnTo>
                  <a:lnTo>
                    <a:pt x="4280" y="1041"/>
                  </a:lnTo>
                  <a:lnTo>
                    <a:pt x="4280" y="1041"/>
                  </a:lnTo>
                  <a:lnTo>
                    <a:pt x="4280" y="1041"/>
                  </a:lnTo>
                  <a:lnTo>
                    <a:pt x="4280" y="1041"/>
                  </a:lnTo>
                  <a:lnTo>
                    <a:pt x="4280" y="1041"/>
                  </a:lnTo>
                  <a:lnTo>
                    <a:pt x="4280" y="1043"/>
                  </a:lnTo>
                  <a:lnTo>
                    <a:pt x="4280" y="1043"/>
                  </a:lnTo>
                  <a:lnTo>
                    <a:pt x="4280" y="1041"/>
                  </a:lnTo>
                  <a:lnTo>
                    <a:pt x="4282" y="1041"/>
                  </a:lnTo>
                  <a:lnTo>
                    <a:pt x="4282" y="1041"/>
                  </a:lnTo>
                  <a:lnTo>
                    <a:pt x="4284" y="1039"/>
                  </a:lnTo>
                  <a:lnTo>
                    <a:pt x="4284" y="1039"/>
                  </a:lnTo>
                  <a:lnTo>
                    <a:pt x="4284" y="1039"/>
                  </a:lnTo>
                  <a:lnTo>
                    <a:pt x="4284" y="1041"/>
                  </a:lnTo>
                  <a:lnTo>
                    <a:pt x="4284" y="1041"/>
                  </a:lnTo>
                  <a:lnTo>
                    <a:pt x="4284" y="1041"/>
                  </a:lnTo>
                  <a:lnTo>
                    <a:pt x="4284" y="1041"/>
                  </a:lnTo>
                  <a:lnTo>
                    <a:pt x="4284" y="1043"/>
                  </a:lnTo>
                  <a:lnTo>
                    <a:pt x="4284" y="1043"/>
                  </a:lnTo>
                  <a:lnTo>
                    <a:pt x="4284" y="1043"/>
                  </a:lnTo>
                  <a:lnTo>
                    <a:pt x="4282" y="1043"/>
                  </a:lnTo>
                  <a:lnTo>
                    <a:pt x="4282" y="1043"/>
                  </a:lnTo>
                  <a:lnTo>
                    <a:pt x="4282" y="1043"/>
                  </a:lnTo>
                  <a:lnTo>
                    <a:pt x="4282" y="1045"/>
                  </a:lnTo>
                  <a:lnTo>
                    <a:pt x="4282" y="1043"/>
                  </a:lnTo>
                  <a:lnTo>
                    <a:pt x="4284" y="1043"/>
                  </a:lnTo>
                  <a:lnTo>
                    <a:pt x="4284" y="1045"/>
                  </a:lnTo>
                  <a:lnTo>
                    <a:pt x="4282" y="1045"/>
                  </a:lnTo>
                  <a:lnTo>
                    <a:pt x="4282" y="1045"/>
                  </a:lnTo>
                  <a:lnTo>
                    <a:pt x="4282" y="1045"/>
                  </a:lnTo>
                  <a:lnTo>
                    <a:pt x="4280" y="1045"/>
                  </a:lnTo>
                  <a:lnTo>
                    <a:pt x="4278" y="1045"/>
                  </a:lnTo>
                  <a:lnTo>
                    <a:pt x="4278" y="1043"/>
                  </a:lnTo>
                  <a:lnTo>
                    <a:pt x="4278" y="1043"/>
                  </a:lnTo>
                  <a:lnTo>
                    <a:pt x="4278" y="1043"/>
                  </a:lnTo>
                  <a:lnTo>
                    <a:pt x="4276" y="1043"/>
                  </a:lnTo>
                  <a:lnTo>
                    <a:pt x="4276" y="1043"/>
                  </a:lnTo>
                  <a:lnTo>
                    <a:pt x="4278" y="1045"/>
                  </a:lnTo>
                  <a:lnTo>
                    <a:pt x="4278" y="1045"/>
                  </a:lnTo>
                  <a:lnTo>
                    <a:pt x="4280" y="1045"/>
                  </a:lnTo>
                  <a:lnTo>
                    <a:pt x="4282" y="1047"/>
                  </a:lnTo>
                  <a:lnTo>
                    <a:pt x="4282" y="1047"/>
                  </a:lnTo>
                  <a:lnTo>
                    <a:pt x="4284" y="1048"/>
                  </a:lnTo>
                  <a:lnTo>
                    <a:pt x="4284" y="1048"/>
                  </a:lnTo>
                  <a:lnTo>
                    <a:pt x="4284" y="1048"/>
                  </a:lnTo>
                  <a:lnTo>
                    <a:pt x="4284" y="1048"/>
                  </a:lnTo>
                  <a:lnTo>
                    <a:pt x="4286" y="1047"/>
                  </a:lnTo>
                  <a:lnTo>
                    <a:pt x="4286" y="1047"/>
                  </a:lnTo>
                  <a:lnTo>
                    <a:pt x="4286" y="1047"/>
                  </a:lnTo>
                  <a:lnTo>
                    <a:pt x="4287" y="1047"/>
                  </a:lnTo>
                  <a:lnTo>
                    <a:pt x="4287" y="1047"/>
                  </a:lnTo>
                  <a:lnTo>
                    <a:pt x="4289" y="1047"/>
                  </a:lnTo>
                  <a:lnTo>
                    <a:pt x="4289" y="1048"/>
                  </a:lnTo>
                  <a:lnTo>
                    <a:pt x="4289" y="1048"/>
                  </a:lnTo>
                  <a:lnTo>
                    <a:pt x="4287" y="1050"/>
                  </a:lnTo>
                  <a:lnTo>
                    <a:pt x="4287" y="1050"/>
                  </a:lnTo>
                  <a:lnTo>
                    <a:pt x="4287" y="1052"/>
                  </a:lnTo>
                  <a:lnTo>
                    <a:pt x="4289" y="1050"/>
                  </a:lnTo>
                  <a:lnTo>
                    <a:pt x="4291" y="1050"/>
                  </a:lnTo>
                  <a:lnTo>
                    <a:pt x="4291" y="1050"/>
                  </a:lnTo>
                  <a:lnTo>
                    <a:pt x="4291" y="1050"/>
                  </a:lnTo>
                  <a:lnTo>
                    <a:pt x="4291" y="1050"/>
                  </a:lnTo>
                  <a:lnTo>
                    <a:pt x="4293" y="1050"/>
                  </a:lnTo>
                  <a:lnTo>
                    <a:pt x="4293" y="1050"/>
                  </a:lnTo>
                  <a:lnTo>
                    <a:pt x="4295" y="1048"/>
                  </a:lnTo>
                  <a:lnTo>
                    <a:pt x="4295" y="1050"/>
                  </a:lnTo>
                  <a:lnTo>
                    <a:pt x="4295" y="1050"/>
                  </a:lnTo>
                  <a:lnTo>
                    <a:pt x="4295" y="1050"/>
                  </a:lnTo>
                  <a:lnTo>
                    <a:pt x="4295" y="1052"/>
                  </a:lnTo>
                  <a:lnTo>
                    <a:pt x="4297" y="1052"/>
                  </a:lnTo>
                  <a:lnTo>
                    <a:pt x="4297" y="1050"/>
                  </a:lnTo>
                  <a:lnTo>
                    <a:pt x="4297" y="1050"/>
                  </a:lnTo>
                  <a:lnTo>
                    <a:pt x="4297" y="1050"/>
                  </a:lnTo>
                  <a:lnTo>
                    <a:pt x="4297" y="1050"/>
                  </a:lnTo>
                  <a:lnTo>
                    <a:pt x="4298" y="1050"/>
                  </a:lnTo>
                  <a:lnTo>
                    <a:pt x="4298" y="1048"/>
                  </a:lnTo>
                  <a:lnTo>
                    <a:pt x="4298" y="1048"/>
                  </a:lnTo>
                  <a:lnTo>
                    <a:pt x="4300" y="1047"/>
                  </a:lnTo>
                  <a:lnTo>
                    <a:pt x="4300" y="1047"/>
                  </a:lnTo>
                  <a:lnTo>
                    <a:pt x="4300" y="1047"/>
                  </a:lnTo>
                  <a:lnTo>
                    <a:pt x="4302" y="1045"/>
                  </a:lnTo>
                  <a:lnTo>
                    <a:pt x="4302" y="1043"/>
                  </a:lnTo>
                  <a:lnTo>
                    <a:pt x="4304" y="1043"/>
                  </a:lnTo>
                  <a:lnTo>
                    <a:pt x="4304" y="1043"/>
                  </a:lnTo>
                  <a:lnTo>
                    <a:pt x="4304" y="1043"/>
                  </a:lnTo>
                  <a:lnTo>
                    <a:pt x="4306" y="1041"/>
                  </a:lnTo>
                  <a:lnTo>
                    <a:pt x="4306" y="1041"/>
                  </a:lnTo>
                  <a:lnTo>
                    <a:pt x="4308" y="1039"/>
                  </a:lnTo>
                  <a:lnTo>
                    <a:pt x="4308" y="1039"/>
                  </a:lnTo>
                  <a:lnTo>
                    <a:pt x="4309" y="1039"/>
                  </a:lnTo>
                  <a:lnTo>
                    <a:pt x="4309" y="1039"/>
                  </a:lnTo>
                  <a:lnTo>
                    <a:pt x="4309" y="1037"/>
                  </a:lnTo>
                  <a:lnTo>
                    <a:pt x="4311" y="1037"/>
                  </a:lnTo>
                  <a:lnTo>
                    <a:pt x="4311" y="1037"/>
                  </a:lnTo>
                  <a:lnTo>
                    <a:pt x="4311" y="1037"/>
                  </a:lnTo>
                  <a:lnTo>
                    <a:pt x="4313" y="1036"/>
                  </a:lnTo>
                  <a:lnTo>
                    <a:pt x="4313" y="1036"/>
                  </a:lnTo>
                  <a:lnTo>
                    <a:pt x="4315" y="1036"/>
                  </a:lnTo>
                  <a:lnTo>
                    <a:pt x="4315" y="1034"/>
                  </a:lnTo>
                  <a:lnTo>
                    <a:pt x="4315" y="1034"/>
                  </a:lnTo>
                  <a:lnTo>
                    <a:pt x="4317" y="1034"/>
                  </a:lnTo>
                  <a:lnTo>
                    <a:pt x="4319" y="1032"/>
                  </a:lnTo>
                  <a:lnTo>
                    <a:pt x="4319" y="1032"/>
                  </a:lnTo>
                  <a:lnTo>
                    <a:pt x="4319" y="1032"/>
                  </a:lnTo>
                  <a:lnTo>
                    <a:pt x="4319" y="1032"/>
                  </a:lnTo>
                  <a:lnTo>
                    <a:pt x="4319" y="1032"/>
                  </a:lnTo>
                  <a:lnTo>
                    <a:pt x="4317" y="1030"/>
                  </a:lnTo>
                  <a:lnTo>
                    <a:pt x="4317" y="1032"/>
                  </a:lnTo>
                  <a:lnTo>
                    <a:pt x="4315" y="1032"/>
                  </a:lnTo>
                  <a:lnTo>
                    <a:pt x="4313" y="1034"/>
                  </a:lnTo>
                  <a:lnTo>
                    <a:pt x="4311" y="1034"/>
                  </a:lnTo>
                  <a:lnTo>
                    <a:pt x="4311" y="1036"/>
                  </a:lnTo>
                  <a:lnTo>
                    <a:pt x="4309" y="1034"/>
                  </a:lnTo>
                  <a:lnTo>
                    <a:pt x="4309" y="1034"/>
                  </a:lnTo>
                  <a:lnTo>
                    <a:pt x="4309" y="1034"/>
                  </a:lnTo>
                  <a:lnTo>
                    <a:pt x="4308" y="1036"/>
                  </a:lnTo>
                  <a:lnTo>
                    <a:pt x="4308" y="1036"/>
                  </a:lnTo>
                  <a:lnTo>
                    <a:pt x="4306" y="1036"/>
                  </a:lnTo>
                  <a:lnTo>
                    <a:pt x="4306" y="1036"/>
                  </a:lnTo>
                  <a:lnTo>
                    <a:pt x="4306" y="1036"/>
                  </a:lnTo>
                  <a:lnTo>
                    <a:pt x="4304" y="1036"/>
                  </a:lnTo>
                  <a:lnTo>
                    <a:pt x="4304" y="1036"/>
                  </a:lnTo>
                  <a:lnTo>
                    <a:pt x="4304" y="1037"/>
                  </a:lnTo>
                  <a:lnTo>
                    <a:pt x="4304" y="1039"/>
                  </a:lnTo>
                  <a:lnTo>
                    <a:pt x="4304" y="1039"/>
                  </a:lnTo>
                  <a:lnTo>
                    <a:pt x="4302" y="1039"/>
                  </a:lnTo>
                  <a:lnTo>
                    <a:pt x="4302" y="1037"/>
                  </a:lnTo>
                  <a:lnTo>
                    <a:pt x="4302" y="1036"/>
                  </a:lnTo>
                  <a:lnTo>
                    <a:pt x="4302" y="1036"/>
                  </a:lnTo>
                  <a:lnTo>
                    <a:pt x="4302" y="1034"/>
                  </a:lnTo>
                  <a:lnTo>
                    <a:pt x="4302" y="1034"/>
                  </a:lnTo>
                  <a:lnTo>
                    <a:pt x="4302" y="1034"/>
                  </a:lnTo>
                  <a:lnTo>
                    <a:pt x="4302" y="1034"/>
                  </a:lnTo>
                  <a:lnTo>
                    <a:pt x="4302" y="1032"/>
                  </a:lnTo>
                  <a:lnTo>
                    <a:pt x="4302" y="1032"/>
                  </a:lnTo>
                  <a:lnTo>
                    <a:pt x="4304" y="1032"/>
                  </a:lnTo>
                  <a:lnTo>
                    <a:pt x="4304" y="1032"/>
                  </a:lnTo>
                  <a:lnTo>
                    <a:pt x="4304" y="1030"/>
                  </a:lnTo>
                  <a:lnTo>
                    <a:pt x="4304" y="1030"/>
                  </a:lnTo>
                  <a:lnTo>
                    <a:pt x="4304" y="1030"/>
                  </a:lnTo>
                  <a:lnTo>
                    <a:pt x="4304" y="1030"/>
                  </a:lnTo>
                  <a:lnTo>
                    <a:pt x="4302" y="1030"/>
                  </a:lnTo>
                  <a:lnTo>
                    <a:pt x="4302" y="1030"/>
                  </a:lnTo>
                  <a:lnTo>
                    <a:pt x="4302" y="1030"/>
                  </a:lnTo>
                  <a:lnTo>
                    <a:pt x="4302" y="1028"/>
                  </a:lnTo>
                  <a:lnTo>
                    <a:pt x="4302" y="1028"/>
                  </a:lnTo>
                  <a:lnTo>
                    <a:pt x="4304" y="1028"/>
                  </a:lnTo>
                  <a:lnTo>
                    <a:pt x="4304" y="1028"/>
                  </a:lnTo>
                  <a:lnTo>
                    <a:pt x="4306" y="1026"/>
                  </a:lnTo>
                  <a:lnTo>
                    <a:pt x="4306" y="1026"/>
                  </a:lnTo>
                  <a:lnTo>
                    <a:pt x="4306" y="1025"/>
                  </a:lnTo>
                  <a:lnTo>
                    <a:pt x="4308" y="1025"/>
                  </a:lnTo>
                  <a:lnTo>
                    <a:pt x="4311" y="1021"/>
                  </a:lnTo>
                  <a:lnTo>
                    <a:pt x="4311" y="1021"/>
                  </a:lnTo>
                  <a:lnTo>
                    <a:pt x="4309" y="1019"/>
                  </a:lnTo>
                  <a:lnTo>
                    <a:pt x="4309" y="1019"/>
                  </a:lnTo>
                  <a:lnTo>
                    <a:pt x="4311" y="1017"/>
                  </a:lnTo>
                  <a:lnTo>
                    <a:pt x="4311" y="1017"/>
                  </a:lnTo>
                  <a:lnTo>
                    <a:pt x="4313" y="1015"/>
                  </a:lnTo>
                  <a:lnTo>
                    <a:pt x="4313" y="1014"/>
                  </a:lnTo>
                  <a:lnTo>
                    <a:pt x="4313" y="1012"/>
                  </a:lnTo>
                  <a:lnTo>
                    <a:pt x="4313" y="1012"/>
                  </a:lnTo>
                  <a:lnTo>
                    <a:pt x="4313" y="1012"/>
                  </a:lnTo>
                  <a:lnTo>
                    <a:pt x="4311" y="1012"/>
                  </a:lnTo>
                  <a:lnTo>
                    <a:pt x="4311" y="1012"/>
                  </a:lnTo>
                  <a:lnTo>
                    <a:pt x="4311" y="1014"/>
                  </a:lnTo>
                  <a:lnTo>
                    <a:pt x="4309" y="1014"/>
                  </a:lnTo>
                  <a:lnTo>
                    <a:pt x="4309" y="1014"/>
                  </a:lnTo>
                  <a:lnTo>
                    <a:pt x="4309" y="1014"/>
                  </a:lnTo>
                  <a:lnTo>
                    <a:pt x="4309" y="1015"/>
                  </a:lnTo>
                  <a:lnTo>
                    <a:pt x="4308" y="1017"/>
                  </a:lnTo>
                  <a:lnTo>
                    <a:pt x="4308" y="1017"/>
                  </a:lnTo>
                  <a:lnTo>
                    <a:pt x="4306" y="1019"/>
                  </a:lnTo>
                  <a:lnTo>
                    <a:pt x="4306" y="1021"/>
                  </a:lnTo>
                  <a:lnTo>
                    <a:pt x="4306" y="1021"/>
                  </a:lnTo>
                  <a:lnTo>
                    <a:pt x="4304" y="1023"/>
                  </a:lnTo>
                  <a:lnTo>
                    <a:pt x="4302" y="1023"/>
                  </a:lnTo>
                  <a:lnTo>
                    <a:pt x="4300" y="1025"/>
                  </a:lnTo>
                  <a:lnTo>
                    <a:pt x="4300" y="1025"/>
                  </a:lnTo>
                  <a:lnTo>
                    <a:pt x="4298" y="1025"/>
                  </a:lnTo>
                  <a:lnTo>
                    <a:pt x="4297" y="1025"/>
                  </a:lnTo>
                  <a:lnTo>
                    <a:pt x="4297" y="1025"/>
                  </a:lnTo>
                  <a:lnTo>
                    <a:pt x="4295" y="1026"/>
                  </a:lnTo>
                  <a:lnTo>
                    <a:pt x="4293" y="1026"/>
                  </a:lnTo>
                  <a:lnTo>
                    <a:pt x="4291" y="1028"/>
                  </a:lnTo>
                  <a:lnTo>
                    <a:pt x="4291" y="1030"/>
                  </a:lnTo>
                  <a:lnTo>
                    <a:pt x="4291" y="1030"/>
                  </a:lnTo>
                  <a:lnTo>
                    <a:pt x="4291" y="1028"/>
                  </a:lnTo>
                  <a:lnTo>
                    <a:pt x="4291" y="1028"/>
                  </a:lnTo>
                  <a:lnTo>
                    <a:pt x="4291" y="1026"/>
                  </a:lnTo>
                  <a:lnTo>
                    <a:pt x="4291" y="1026"/>
                  </a:lnTo>
                  <a:lnTo>
                    <a:pt x="4291" y="1025"/>
                  </a:lnTo>
                  <a:lnTo>
                    <a:pt x="4291" y="1025"/>
                  </a:lnTo>
                  <a:lnTo>
                    <a:pt x="4291" y="1023"/>
                  </a:lnTo>
                  <a:lnTo>
                    <a:pt x="4291" y="1023"/>
                  </a:lnTo>
                  <a:lnTo>
                    <a:pt x="4293" y="1021"/>
                  </a:lnTo>
                  <a:lnTo>
                    <a:pt x="4293" y="1021"/>
                  </a:lnTo>
                  <a:lnTo>
                    <a:pt x="4293" y="1019"/>
                  </a:lnTo>
                  <a:lnTo>
                    <a:pt x="4293" y="1019"/>
                  </a:lnTo>
                  <a:lnTo>
                    <a:pt x="4293" y="1017"/>
                  </a:lnTo>
                  <a:lnTo>
                    <a:pt x="4293" y="1017"/>
                  </a:lnTo>
                  <a:lnTo>
                    <a:pt x="4293" y="1017"/>
                  </a:lnTo>
                  <a:lnTo>
                    <a:pt x="4293" y="1017"/>
                  </a:lnTo>
                  <a:lnTo>
                    <a:pt x="4293" y="1015"/>
                  </a:lnTo>
                  <a:lnTo>
                    <a:pt x="4293" y="1014"/>
                  </a:lnTo>
                  <a:lnTo>
                    <a:pt x="4293" y="1014"/>
                  </a:lnTo>
                  <a:lnTo>
                    <a:pt x="4293" y="1012"/>
                  </a:lnTo>
                  <a:lnTo>
                    <a:pt x="4293" y="1012"/>
                  </a:lnTo>
                  <a:lnTo>
                    <a:pt x="4293" y="1010"/>
                  </a:lnTo>
                  <a:lnTo>
                    <a:pt x="4293" y="1010"/>
                  </a:lnTo>
                  <a:lnTo>
                    <a:pt x="4291" y="1010"/>
                  </a:lnTo>
                  <a:lnTo>
                    <a:pt x="4289" y="1010"/>
                  </a:lnTo>
                  <a:lnTo>
                    <a:pt x="4289" y="1012"/>
                  </a:lnTo>
                  <a:lnTo>
                    <a:pt x="4287" y="1012"/>
                  </a:lnTo>
                  <a:lnTo>
                    <a:pt x="4287" y="1014"/>
                  </a:lnTo>
                  <a:lnTo>
                    <a:pt x="4286" y="1014"/>
                  </a:lnTo>
                  <a:lnTo>
                    <a:pt x="4286" y="1014"/>
                  </a:lnTo>
                  <a:lnTo>
                    <a:pt x="4284" y="1015"/>
                  </a:lnTo>
                  <a:lnTo>
                    <a:pt x="4284" y="1015"/>
                  </a:lnTo>
                  <a:lnTo>
                    <a:pt x="4282" y="1017"/>
                  </a:lnTo>
                  <a:lnTo>
                    <a:pt x="4282" y="1019"/>
                  </a:lnTo>
                  <a:lnTo>
                    <a:pt x="4280" y="1019"/>
                  </a:lnTo>
                  <a:lnTo>
                    <a:pt x="4280" y="1017"/>
                  </a:lnTo>
                  <a:lnTo>
                    <a:pt x="4280" y="1017"/>
                  </a:lnTo>
                  <a:lnTo>
                    <a:pt x="4278" y="1019"/>
                  </a:lnTo>
                  <a:lnTo>
                    <a:pt x="4278" y="1019"/>
                  </a:lnTo>
                  <a:lnTo>
                    <a:pt x="4276" y="1019"/>
                  </a:lnTo>
                  <a:lnTo>
                    <a:pt x="4276" y="1021"/>
                  </a:lnTo>
                  <a:lnTo>
                    <a:pt x="4275" y="1021"/>
                  </a:lnTo>
                  <a:lnTo>
                    <a:pt x="4275" y="1023"/>
                  </a:lnTo>
                  <a:lnTo>
                    <a:pt x="4275" y="1023"/>
                  </a:lnTo>
                  <a:lnTo>
                    <a:pt x="4275" y="1023"/>
                  </a:lnTo>
                  <a:lnTo>
                    <a:pt x="4275" y="1025"/>
                  </a:lnTo>
                  <a:lnTo>
                    <a:pt x="4275" y="1025"/>
                  </a:lnTo>
                  <a:lnTo>
                    <a:pt x="4275" y="1025"/>
                  </a:lnTo>
                  <a:lnTo>
                    <a:pt x="4276" y="1025"/>
                  </a:lnTo>
                  <a:lnTo>
                    <a:pt x="4278" y="1023"/>
                  </a:lnTo>
                  <a:lnTo>
                    <a:pt x="4278" y="1023"/>
                  </a:lnTo>
                  <a:lnTo>
                    <a:pt x="4278" y="1023"/>
                  </a:lnTo>
                  <a:lnTo>
                    <a:pt x="4280" y="1023"/>
                  </a:lnTo>
                  <a:lnTo>
                    <a:pt x="4278" y="1023"/>
                  </a:lnTo>
                  <a:lnTo>
                    <a:pt x="4278" y="1025"/>
                  </a:lnTo>
                  <a:lnTo>
                    <a:pt x="4278" y="1025"/>
                  </a:lnTo>
                  <a:lnTo>
                    <a:pt x="4278" y="1025"/>
                  </a:lnTo>
                  <a:lnTo>
                    <a:pt x="4276" y="1025"/>
                  </a:lnTo>
                  <a:lnTo>
                    <a:pt x="4276" y="1026"/>
                  </a:lnTo>
                  <a:lnTo>
                    <a:pt x="4275" y="1026"/>
                  </a:lnTo>
                  <a:lnTo>
                    <a:pt x="4275" y="1026"/>
                  </a:lnTo>
                  <a:lnTo>
                    <a:pt x="4273" y="1026"/>
                  </a:lnTo>
                  <a:lnTo>
                    <a:pt x="4273" y="1026"/>
                  </a:lnTo>
                  <a:lnTo>
                    <a:pt x="4273" y="1026"/>
                  </a:lnTo>
                  <a:lnTo>
                    <a:pt x="4271" y="1026"/>
                  </a:lnTo>
                  <a:lnTo>
                    <a:pt x="4271" y="1026"/>
                  </a:lnTo>
                  <a:lnTo>
                    <a:pt x="4271" y="1026"/>
                  </a:lnTo>
                  <a:lnTo>
                    <a:pt x="4271" y="1026"/>
                  </a:lnTo>
                  <a:lnTo>
                    <a:pt x="4271" y="1026"/>
                  </a:lnTo>
                  <a:lnTo>
                    <a:pt x="4271" y="1025"/>
                  </a:lnTo>
                  <a:lnTo>
                    <a:pt x="4271" y="1025"/>
                  </a:lnTo>
                  <a:lnTo>
                    <a:pt x="4271" y="1023"/>
                  </a:lnTo>
                  <a:lnTo>
                    <a:pt x="4271" y="1023"/>
                  </a:lnTo>
                  <a:lnTo>
                    <a:pt x="4273" y="1023"/>
                  </a:lnTo>
                  <a:lnTo>
                    <a:pt x="4271" y="1023"/>
                  </a:lnTo>
                  <a:lnTo>
                    <a:pt x="4271" y="1023"/>
                  </a:lnTo>
                  <a:lnTo>
                    <a:pt x="4271" y="1023"/>
                  </a:lnTo>
                  <a:lnTo>
                    <a:pt x="4271" y="1023"/>
                  </a:lnTo>
                  <a:lnTo>
                    <a:pt x="4271" y="1023"/>
                  </a:lnTo>
                  <a:lnTo>
                    <a:pt x="4269" y="1023"/>
                  </a:lnTo>
                  <a:lnTo>
                    <a:pt x="4271" y="1023"/>
                  </a:lnTo>
                  <a:lnTo>
                    <a:pt x="4273" y="1021"/>
                  </a:lnTo>
                  <a:lnTo>
                    <a:pt x="4273" y="1019"/>
                  </a:lnTo>
                  <a:lnTo>
                    <a:pt x="4273" y="1019"/>
                  </a:lnTo>
                  <a:lnTo>
                    <a:pt x="4271" y="1019"/>
                  </a:lnTo>
                  <a:lnTo>
                    <a:pt x="4271" y="1019"/>
                  </a:lnTo>
                  <a:lnTo>
                    <a:pt x="4271" y="1019"/>
                  </a:lnTo>
                  <a:lnTo>
                    <a:pt x="4271" y="1019"/>
                  </a:lnTo>
                  <a:lnTo>
                    <a:pt x="4269" y="1021"/>
                  </a:lnTo>
                  <a:lnTo>
                    <a:pt x="4269" y="1021"/>
                  </a:lnTo>
                  <a:lnTo>
                    <a:pt x="4269" y="1021"/>
                  </a:lnTo>
                  <a:lnTo>
                    <a:pt x="4269" y="1021"/>
                  </a:lnTo>
                  <a:lnTo>
                    <a:pt x="4267" y="1021"/>
                  </a:lnTo>
                  <a:lnTo>
                    <a:pt x="4267" y="1021"/>
                  </a:lnTo>
                  <a:lnTo>
                    <a:pt x="4265" y="1021"/>
                  </a:lnTo>
                  <a:lnTo>
                    <a:pt x="4265" y="1021"/>
                  </a:lnTo>
                  <a:lnTo>
                    <a:pt x="4265" y="1021"/>
                  </a:lnTo>
                  <a:lnTo>
                    <a:pt x="4265" y="1021"/>
                  </a:lnTo>
                  <a:lnTo>
                    <a:pt x="4265" y="1021"/>
                  </a:lnTo>
                  <a:lnTo>
                    <a:pt x="4264" y="1023"/>
                  </a:lnTo>
                  <a:lnTo>
                    <a:pt x="4264" y="1023"/>
                  </a:lnTo>
                  <a:lnTo>
                    <a:pt x="4262" y="1025"/>
                  </a:lnTo>
                  <a:lnTo>
                    <a:pt x="4262" y="1026"/>
                  </a:lnTo>
                  <a:lnTo>
                    <a:pt x="4258" y="1028"/>
                  </a:lnTo>
                  <a:lnTo>
                    <a:pt x="4258" y="1028"/>
                  </a:lnTo>
                  <a:lnTo>
                    <a:pt x="4258" y="1028"/>
                  </a:lnTo>
                  <a:lnTo>
                    <a:pt x="4256" y="1028"/>
                  </a:lnTo>
                  <a:lnTo>
                    <a:pt x="4256" y="1030"/>
                  </a:lnTo>
                  <a:lnTo>
                    <a:pt x="4256" y="1030"/>
                  </a:lnTo>
                  <a:lnTo>
                    <a:pt x="4254" y="1032"/>
                  </a:lnTo>
                  <a:lnTo>
                    <a:pt x="4254" y="1034"/>
                  </a:lnTo>
                  <a:lnTo>
                    <a:pt x="4253" y="1036"/>
                  </a:lnTo>
                  <a:lnTo>
                    <a:pt x="4253" y="1036"/>
                  </a:lnTo>
                  <a:lnTo>
                    <a:pt x="4251" y="1036"/>
                  </a:lnTo>
                  <a:lnTo>
                    <a:pt x="4251" y="1036"/>
                  </a:lnTo>
                  <a:lnTo>
                    <a:pt x="4251" y="1036"/>
                  </a:lnTo>
                  <a:lnTo>
                    <a:pt x="4251" y="1036"/>
                  </a:lnTo>
                  <a:lnTo>
                    <a:pt x="4251" y="1036"/>
                  </a:lnTo>
                  <a:lnTo>
                    <a:pt x="4251" y="1034"/>
                  </a:lnTo>
                  <a:lnTo>
                    <a:pt x="4251" y="1032"/>
                  </a:lnTo>
                  <a:lnTo>
                    <a:pt x="4251" y="1032"/>
                  </a:lnTo>
                  <a:lnTo>
                    <a:pt x="4251" y="1030"/>
                  </a:lnTo>
                  <a:lnTo>
                    <a:pt x="4253" y="1030"/>
                  </a:lnTo>
                  <a:lnTo>
                    <a:pt x="4254" y="1030"/>
                  </a:lnTo>
                  <a:lnTo>
                    <a:pt x="4254" y="1028"/>
                  </a:lnTo>
                  <a:lnTo>
                    <a:pt x="4256" y="1026"/>
                  </a:lnTo>
                  <a:lnTo>
                    <a:pt x="4256" y="1028"/>
                  </a:lnTo>
                  <a:lnTo>
                    <a:pt x="4258" y="1026"/>
                  </a:lnTo>
                  <a:lnTo>
                    <a:pt x="4258" y="1026"/>
                  </a:lnTo>
                  <a:lnTo>
                    <a:pt x="4258" y="1025"/>
                  </a:lnTo>
                  <a:lnTo>
                    <a:pt x="4260" y="1025"/>
                  </a:lnTo>
                  <a:lnTo>
                    <a:pt x="4260" y="1025"/>
                  </a:lnTo>
                  <a:lnTo>
                    <a:pt x="4262" y="1023"/>
                  </a:lnTo>
                  <a:lnTo>
                    <a:pt x="4262" y="1023"/>
                  </a:lnTo>
                  <a:lnTo>
                    <a:pt x="4264" y="1023"/>
                  </a:lnTo>
                  <a:lnTo>
                    <a:pt x="4264" y="1021"/>
                  </a:lnTo>
                  <a:lnTo>
                    <a:pt x="4264" y="1021"/>
                  </a:lnTo>
                  <a:lnTo>
                    <a:pt x="4264" y="1021"/>
                  </a:lnTo>
                  <a:lnTo>
                    <a:pt x="4265" y="1019"/>
                  </a:lnTo>
                  <a:lnTo>
                    <a:pt x="4265" y="1019"/>
                  </a:lnTo>
                  <a:lnTo>
                    <a:pt x="4265" y="1019"/>
                  </a:lnTo>
                  <a:lnTo>
                    <a:pt x="4267" y="1017"/>
                  </a:lnTo>
                  <a:lnTo>
                    <a:pt x="4269" y="1017"/>
                  </a:lnTo>
                  <a:lnTo>
                    <a:pt x="4269" y="1017"/>
                  </a:lnTo>
                  <a:lnTo>
                    <a:pt x="4271" y="1017"/>
                  </a:lnTo>
                  <a:lnTo>
                    <a:pt x="4271" y="1017"/>
                  </a:lnTo>
                  <a:lnTo>
                    <a:pt x="4271" y="1017"/>
                  </a:lnTo>
                  <a:lnTo>
                    <a:pt x="4273" y="1017"/>
                  </a:lnTo>
                  <a:lnTo>
                    <a:pt x="4273" y="1017"/>
                  </a:lnTo>
                  <a:lnTo>
                    <a:pt x="4273" y="1015"/>
                  </a:lnTo>
                  <a:lnTo>
                    <a:pt x="4275" y="1014"/>
                  </a:lnTo>
                  <a:lnTo>
                    <a:pt x="4275" y="1014"/>
                  </a:lnTo>
                  <a:lnTo>
                    <a:pt x="4276" y="1014"/>
                  </a:lnTo>
                  <a:lnTo>
                    <a:pt x="4278" y="1014"/>
                  </a:lnTo>
                  <a:lnTo>
                    <a:pt x="4278" y="1014"/>
                  </a:lnTo>
                  <a:lnTo>
                    <a:pt x="4278" y="1014"/>
                  </a:lnTo>
                  <a:lnTo>
                    <a:pt x="4278" y="1014"/>
                  </a:lnTo>
                  <a:lnTo>
                    <a:pt x="4280" y="1015"/>
                  </a:lnTo>
                  <a:lnTo>
                    <a:pt x="4280" y="1015"/>
                  </a:lnTo>
                  <a:lnTo>
                    <a:pt x="4280" y="1015"/>
                  </a:lnTo>
                  <a:lnTo>
                    <a:pt x="4282" y="1014"/>
                  </a:lnTo>
                  <a:lnTo>
                    <a:pt x="4282" y="1014"/>
                  </a:lnTo>
                  <a:lnTo>
                    <a:pt x="4282" y="1014"/>
                  </a:lnTo>
                  <a:lnTo>
                    <a:pt x="4284" y="1014"/>
                  </a:lnTo>
                  <a:lnTo>
                    <a:pt x="4284" y="1014"/>
                  </a:lnTo>
                  <a:lnTo>
                    <a:pt x="4286" y="1012"/>
                  </a:lnTo>
                  <a:lnTo>
                    <a:pt x="4286" y="1012"/>
                  </a:lnTo>
                  <a:lnTo>
                    <a:pt x="4286" y="1010"/>
                  </a:lnTo>
                  <a:lnTo>
                    <a:pt x="4286" y="1012"/>
                  </a:lnTo>
                  <a:lnTo>
                    <a:pt x="4287" y="1012"/>
                  </a:lnTo>
                  <a:lnTo>
                    <a:pt x="4287" y="1012"/>
                  </a:lnTo>
                  <a:lnTo>
                    <a:pt x="4289" y="1010"/>
                  </a:lnTo>
                  <a:lnTo>
                    <a:pt x="4291" y="1008"/>
                  </a:lnTo>
                  <a:lnTo>
                    <a:pt x="4291" y="1006"/>
                  </a:lnTo>
                  <a:lnTo>
                    <a:pt x="4291" y="1008"/>
                  </a:lnTo>
                  <a:lnTo>
                    <a:pt x="4293" y="1006"/>
                  </a:lnTo>
                  <a:lnTo>
                    <a:pt x="4293" y="1006"/>
                  </a:lnTo>
                  <a:lnTo>
                    <a:pt x="4293" y="1006"/>
                  </a:lnTo>
                  <a:lnTo>
                    <a:pt x="4295" y="1004"/>
                  </a:lnTo>
                  <a:lnTo>
                    <a:pt x="4297" y="1004"/>
                  </a:lnTo>
                  <a:lnTo>
                    <a:pt x="4297" y="1006"/>
                  </a:lnTo>
                  <a:lnTo>
                    <a:pt x="4297" y="1006"/>
                  </a:lnTo>
                  <a:lnTo>
                    <a:pt x="4297" y="1006"/>
                  </a:lnTo>
                  <a:lnTo>
                    <a:pt x="4295" y="1006"/>
                  </a:lnTo>
                  <a:lnTo>
                    <a:pt x="4295" y="1006"/>
                  </a:lnTo>
                  <a:lnTo>
                    <a:pt x="4295" y="1006"/>
                  </a:lnTo>
                  <a:lnTo>
                    <a:pt x="4295" y="1008"/>
                  </a:lnTo>
                  <a:lnTo>
                    <a:pt x="4295" y="1008"/>
                  </a:lnTo>
                  <a:lnTo>
                    <a:pt x="4293" y="1008"/>
                  </a:lnTo>
                  <a:lnTo>
                    <a:pt x="4293" y="1010"/>
                  </a:lnTo>
                  <a:lnTo>
                    <a:pt x="4293" y="1010"/>
                  </a:lnTo>
                  <a:lnTo>
                    <a:pt x="4293" y="1012"/>
                  </a:lnTo>
                  <a:lnTo>
                    <a:pt x="4293" y="1014"/>
                  </a:lnTo>
                  <a:lnTo>
                    <a:pt x="4295" y="1015"/>
                  </a:lnTo>
                  <a:lnTo>
                    <a:pt x="4295" y="1015"/>
                  </a:lnTo>
                  <a:lnTo>
                    <a:pt x="4295" y="1017"/>
                  </a:lnTo>
                  <a:lnTo>
                    <a:pt x="4295" y="1015"/>
                  </a:lnTo>
                  <a:lnTo>
                    <a:pt x="4297" y="1015"/>
                  </a:lnTo>
                  <a:lnTo>
                    <a:pt x="4297" y="1014"/>
                  </a:lnTo>
                  <a:lnTo>
                    <a:pt x="4297" y="1012"/>
                  </a:lnTo>
                  <a:lnTo>
                    <a:pt x="4298" y="1012"/>
                  </a:lnTo>
                  <a:lnTo>
                    <a:pt x="4298" y="1010"/>
                  </a:lnTo>
                  <a:lnTo>
                    <a:pt x="4300" y="1010"/>
                  </a:lnTo>
                  <a:lnTo>
                    <a:pt x="4300" y="1010"/>
                  </a:lnTo>
                  <a:lnTo>
                    <a:pt x="4300" y="1008"/>
                  </a:lnTo>
                  <a:lnTo>
                    <a:pt x="4300" y="1008"/>
                  </a:lnTo>
                  <a:lnTo>
                    <a:pt x="4300" y="1008"/>
                  </a:lnTo>
                  <a:lnTo>
                    <a:pt x="4300" y="1006"/>
                  </a:lnTo>
                  <a:lnTo>
                    <a:pt x="4302" y="1006"/>
                  </a:lnTo>
                  <a:lnTo>
                    <a:pt x="4302" y="1006"/>
                  </a:lnTo>
                  <a:lnTo>
                    <a:pt x="4302" y="1004"/>
                  </a:lnTo>
                  <a:lnTo>
                    <a:pt x="4304" y="1004"/>
                  </a:lnTo>
                  <a:lnTo>
                    <a:pt x="4304" y="1004"/>
                  </a:lnTo>
                  <a:lnTo>
                    <a:pt x="4304" y="1004"/>
                  </a:lnTo>
                  <a:lnTo>
                    <a:pt x="4306" y="1006"/>
                  </a:lnTo>
                  <a:lnTo>
                    <a:pt x="4306" y="1006"/>
                  </a:lnTo>
                  <a:lnTo>
                    <a:pt x="4306" y="1006"/>
                  </a:lnTo>
                  <a:lnTo>
                    <a:pt x="4306" y="1006"/>
                  </a:lnTo>
                  <a:lnTo>
                    <a:pt x="4308" y="1006"/>
                  </a:lnTo>
                  <a:lnTo>
                    <a:pt x="4306" y="1006"/>
                  </a:lnTo>
                  <a:lnTo>
                    <a:pt x="4306" y="1008"/>
                  </a:lnTo>
                  <a:lnTo>
                    <a:pt x="4306" y="1008"/>
                  </a:lnTo>
                  <a:lnTo>
                    <a:pt x="4306" y="1008"/>
                  </a:lnTo>
                  <a:lnTo>
                    <a:pt x="4304" y="1008"/>
                  </a:lnTo>
                  <a:lnTo>
                    <a:pt x="4304" y="1008"/>
                  </a:lnTo>
                  <a:lnTo>
                    <a:pt x="4304" y="1010"/>
                  </a:lnTo>
                  <a:lnTo>
                    <a:pt x="4304" y="1010"/>
                  </a:lnTo>
                  <a:lnTo>
                    <a:pt x="4302" y="1010"/>
                  </a:lnTo>
                  <a:lnTo>
                    <a:pt x="4302" y="1010"/>
                  </a:lnTo>
                  <a:lnTo>
                    <a:pt x="4300" y="1012"/>
                  </a:lnTo>
                  <a:lnTo>
                    <a:pt x="4300" y="1012"/>
                  </a:lnTo>
                  <a:lnTo>
                    <a:pt x="4298" y="1012"/>
                  </a:lnTo>
                  <a:lnTo>
                    <a:pt x="4298" y="1012"/>
                  </a:lnTo>
                  <a:lnTo>
                    <a:pt x="4298" y="1014"/>
                  </a:lnTo>
                  <a:lnTo>
                    <a:pt x="4298" y="1014"/>
                  </a:lnTo>
                  <a:lnTo>
                    <a:pt x="4298" y="1015"/>
                  </a:lnTo>
                  <a:lnTo>
                    <a:pt x="4298" y="1015"/>
                  </a:lnTo>
                  <a:lnTo>
                    <a:pt x="4298" y="1017"/>
                  </a:lnTo>
                  <a:lnTo>
                    <a:pt x="4297" y="1017"/>
                  </a:lnTo>
                  <a:lnTo>
                    <a:pt x="4297" y="1017"/>
                  </a:lnTo>
                  <a:lnTo>
                    <a:pt x="4297" y="1019"/>
                  </a:lnTo>
                  <a:lnTo>
                    <a:pt x="4295" y="1019"/>
                  </a:lnTo>
                  <a:lnTo>
                    <a:pt x="4295" y="1019"/>
                  </a:lnTo>
                  <a:lnTo>
                    <a:pt x="4293" y="1021"/>
                  </a:lnTo>
                  <a:lnTo>
                    <a:pt x="4295" y="1021"/>
                  </a:lnTo>
                  <a:lnTo>
                    <a:pt x="4295" y="1021"/>
                  </a:lnTo>
                  <a:lnTo>
                    <a:pt x="4295" y="1021"/>
                  </a:lnTo>
                  <a:lnTo>
                    <a:pt x="4295" y="1021"/>
                  </a:lnTo>
                  <a:lnTo>
                    <a:pt x="4295" y="1021"/>
                  </a:lnTo>
                  <a:lnTo>
                    <a:pt x="4295" y="1021"/>
                  </a:lnTo>
                  <a:lnTo>
                    <a:pt x="4297" y="1021"/>
                  </a:lnTo>
                  <a:lnTo>
                    <a:pt x="4297" y="1021"/>
                  </a:lnTo>
                  <a:lnTo>
                    <a:pt x="4297" y="1021"/>
                  </a:lnTo>
                  <a:lnTo>
                    <a:pt x="4298" y="1021"/>
                  </a:lnTo>
                  <a:lnTo>
                    <a:pt x="4298" y="1019"/>
                  </a:lnTo>
                  <a:lnTo>
                    <a:pt x="4298" y="1021"/>
                  </a:lnTo>
                  <a:lnTo>
                    <a:pt x="4298" y="1021"/>
                  </a:lnTo>
                  <a:lnTo>
                    <a:pt x="4298" y="1021"/>
                  </a:lnTo>
                  <a:lnTo>
                    <a:pt x="4297" y="1023"/>
                  </a:lnTo>
                  <a:lnTo>
                    <a:pt x="4297" y="1023"/>
                  </a:lnTo>
                  <a:lnTo>
                    <a:pt x="4297" y="1023"/>
                  </a:lnTo>
                  <a:lnTo>
                    <a:pt x="4297" y="1025"/>
                  </a:lnTo>
                  <a:lnTo>
                    <a:pt x="4298" y="1023"/>
                  </a:lnTo>
                  <a:lnTo>
                    <a:pt x="4298" y="1023"/>
                  </a:lnTo>
                  <a:lnTo>
                    <a:pt x="4298" y="1023"/>
                  </a:lnTo>
                  <a:lnTo>
                    <a:pt x="4300" y="1023"/>
                  </a:lnTo>
                  <a:lnTo>
                    <a:pt x="4300" y="1021"/>
                  </a:lnTo>
                  <a:lnTo>
                    <a:pt x="4302" y="1021"/>
                  </a:lnTo>
                  <a:lnTo>
                    <a:pt x="4302" y="1021"/>
                  </a:lnTo>
                  <a:lnTo>
                    <a:pt x="4302" y="1021"/>
                  </a:lnTo>
                  <a:lnTo>
                    <a:pt x="4304" y="1019"/>
                  </a:lnTo>
                  <a:lnTo>
                    <a:pt x="4304" y="1019"/>
                  </a:lnTo>
                  <a:lnTo>
                    <a:pt x="4304" y="1019"/>
                  </a:lnTo>
                  <a:lnTo>
                    <a:pt x="4304" y="1017"/>
                  </a:lnTo>
                  <a:lnTo>
                    <a:pt x="4306" y="1015"/>
                  </a:lnTo>
                  <a:lnTo>
                    <a:pt x="4306" y="1014"/>
                  </a:lnTo>
                  <a:lnTo>
                    <a:pt x="4308" y="1012"/>
                  </a:lnTo>
                  <a:lnTo>
                    <a:pt x="4309" y="1012"/>
                  </a:lnTo>
                  <a:lnTo>
                    <a:pt x="4311" y="1008"/>
                  </a:lnTo>
                  <a:lnTo>
                    <a:pt x="4315" y="1004"/>
                  </a:lnTo>
                  <a:lnTo>
                    <a:pt x="4315" y="1003"/>
                  </a:lnTo>
                  <a:lnTo>
                    <a:pt x="4317" y="1001"/>
                  </a:lnTo>
                  <a:lnTo>
                    <a:pt x="4317" y="1001"/>
                  </a:lnTo>
                  <a:lnTo>
                    <a:pt x="4317" y="1001"/>
                  </a:lnTo>
                  <a:lnTo>
                    <a:pt x="4317" y="1001"/>
                  </a:lnTo>
                  <a:lnTo>
                    <a:pt x="4319" y="1001"/>
                  </a:lnTo>
                  <a:lnTo>
                    <a:pt x="4319" y="999"/>
                  </a:lnTo>
                  <a:lnTo>
                    <a:pt x="4319" y="997"/>
                  </a:lnTo>
                  <a:lnTo>
                    <a:pt x="4320" y="997"/>
                  </a:lnTo>
                  <a:lnTo>
                    <a:pt x="4320" y="997"/>
                  </a:lnTo>
                  <a:lnTo>
                    <a:pt x="4320" y="995"/>
                  </a:lnTo>
                  <a:lnTo>
                    <a:pt x="4322" y="995"/>
                  </a:lnTo>
                  <a:lnTo>
                    <a:pt x="4322" y="995"/>
                  </a:lnTo>
                  <a:lnTo>
                    <a:pt x="4322" y="995"/>
                  </a:lnTo>
                  <a:lnTo>
                    <a:pt x="4322" y="997"/>
                  </a:lnTo>
                  <a:lnTo>
                    <a:pt x="4322" y="995"/>
                  </a:lnTo>
                  <a:lnTo>
                    <a:pt x="4324" y="995"/>
                  </a:lnTo>
                  <a:lnTo>
                    <a:pt x="4326" y="993"/>
                  </a:lnTo>
                  <a:lnTo>
                    <a:pt x="4326" y="993"/>
                  </a:lnTo>
                  <a:lnTo>
                    <a:pt x="4326" y="992"/>
                  </a:lnTo>
                  <a:lnTo>
                    <a:pt x="4328" y="992"/>
                  </a:lnTo>
                  <a:lnTo>
                    <a:pt x="4328" y="990"/>
                  </a:lnTo>
                  <a:lnTo>
                    <a:pt x="4328" y="992"/>
                  </a:lnTo>
                  <a:lnTo>
                    <a:pt x="4328" y="992"/>
                  </a:lnTo>
                  <a:lnTo>
                    <a:pt x="4328" y="993"/>
                  </a:lnTo>
                  <a:lnTo>
                    <a:pt x="4328" y="993"/>
                  </a:lnTo>
                  <a:lnTo>
                    <a:pt x="4328" y="993"/>
                  </a:lnTo>
                  <a:lnTo>
                    <a:pt x="4330" y="993"/>
                  </a:lnTo>
                  <a:lnTo>
                    <a:pt x="4331" y="993"/>
                  </a:lnTo>
                  <a:lnTo>
                    <a:pt x="4331" y="992"/>
                  </a:lnTo>
                  <a:lnTo>
                    <a:pt x="4331" y="992"/>
                  </a:lnTo>
                  <a:lnTo>
                    <a:pt x="4333" y="992"/>
                  </a:lnTo>
                  <a:lnTo>
                    <a:pt x="4333" y="992"/>
                  </a:lnTo>
                  <a:lnTo>
                    <a:pt x="4335" y="992"/>
                  </a:lnTo>
                  <a:lnTo>
                    <a:pt x="4335" y="992"/>
                  </a:lnTo>
                  <a:lnTo>
                    <a:pt x="4335" y="992"/>
                  </a:lnTo>
                  <a:lnTo>
                    <a:pt x="4335" y="990"/>
                  </a:lnTo>
                  <a:lnTo>
                    <a:pt x="4335" y="990"/>
                  </a:lnTo>
                  <a:lnTo>
                    <a:pt x="4337" y="990"/>
                  </a:lnTo>
                  <a:lnTo>
                    <a:pt x="4337" y="990"/>
                  </a:lnTo>
                  <a:lnTo>
                    <a:pt x="4339" y="990"/>
                  </a:lnTo>
                  <a:lnTo>
                    <a:pt x="4339" y="988"/>
                  </a:lnTo>
                  <a:lnTo>
                    <a:pt x="4339" y="986"/>
                  </a:lnTo>
                  <a:lnTo>
                    <a:pt x="4339" y="986"/>
                  </a:lnTo>
                  <a:lnTo>
                    <a:pt x="4339" y="986"/>
                  </a:lnTo>
                  <a:lnTo>
                    <a:pt x="4339" y="984"/>
                  </a:lnTo>
                  <a:lnTo>
                    <a:pt x="4339" y="984"/>
                  </a:lnTo>
                  <a:lnTo>
                    <a:pt x="4339" y="982"/>
                  </a:lnTo>
                  <a:lnTo>
                    <a:pt x="4339" y="982"/>
                  </a:lnTo>
                  <a:lnTo>
                    <a:pt x="4341" y="982"/>
                  </a:lnTo>
                  <a:lnTo>
                    <a:pt x="4339" y="982"/>
                  </a:lnTo>
                  <a:lnTo>
                    <a:pt x="4339" y="982"/>
                  </a:lnTo>
                  <a:lnTo>
                    <a:pt x="4341" y="984"/>
                  </a:lnTo>
                  <a:lnTo>
                    <a:pt x="4341" y="984"/>
                  </a:lnTo>
                  <a:lnTo>
                    <a:pt x="4341" y="986"/>
                  </a:lnTo>
                  <a:lnTo>
                    <a:pt x="4341" y="986"/>
                  </a:lnTo>
                  <a:lnTo>
                    <a:pt x="4341" y="986"/>
                  </a:lnTo>
                  <a:lnTo>
                    <a:pt x="4341" y="986"/>
                  </a:lnTo>
                  <a:lnTo>
                    <a:pt x="4342" y="986"/>
                  </a:lnTo>
                  <a:lnTo>
                    <a:pt x="4342" y="984"/>
                  </a:lnTo>
                  <a:lnTo>
                    <a:pt x="4344" y="982"/>
                  </a:lnTo>
                  <a:lnTo>
                    <a:pt x="4346" y="982"/>
                  </a:lnTo>
                  <a:lnTo>
                    <a:pt x="4346" y="981"/>
                  </a:lnTo>
                  <a:lnTo>
                    <a:pt x="4346" y="981"/>
                  </a:lnTo>
                  <a:lnTo>
                    <a:pt x="4348" y="981"/>
                  </a:lnTo>
                  <a:lnTo>
                    <a:pt x="4348" y="981"/>
                  </a:lnTo>
                  <a:lnTo>
                    <a:pt x="4350" y="979"/>
                  </a:lnTo>
                  <a:lnTo>
                    <a:pt x="4350" y="977"/>
                  </a:lnTo>
                  <a:lnTo>
                    <a:pt x="4352" y="977"/>
                  </a:lnTo>
                  <a:lnTo>
                    <a:pt x="4352" y="975"/>
                  </a:lnTo>
                  <a:lnTo>
                    <a:pt x="4352" y="975"/>
                  </a:lnTo>
                  <a:lnTo>
                    <a:pt x="4352" y="975"/>
                  </a:lnTo>
                  <a:lnTo>
                    <a:pt x="4355" y="973"/>
                  </a:lnTo>
                  <a:lnTo>
                    <a:pt x="4357" y="971"/>
                  </a:lnTo>
                  <a:lnTo>
                    <a:pt x="4357" y="971"/>
                  </a:lnTo>
                  <a:lnTo>
                    <a:pt x="4359" y="971"/>
                  </a:lnTo>
                  <a:lnTo>
                    <a:pt x="4359" y="971"/>
                  </a:lnTo>
                  <a:lnTo>
                    <a:pt x="4359" y="971"/>
                  </a:lnTo>
                  <a:lnTo>
                    <a:pt x="4361" y="970"/>
                  </a:lnTo>
                  <a:lnTo>
                    <a:pt x="4361" y="971"/>
                  </a:lnTo>
                  <a:lnTo>
                    <a:pt x="4361" y="971"/>
                  </a:lnTo>
                  <a:lnTo>
                    <a:pt x="4361" y="970"/>
                  </a:lnTo>
                  <a:lnTo>
                    <a:pt x="4363" y="970"/>
                  </a:lnTo>
                  <a:lnTo>
                    <a:pt x="4364" y="968"/>
                  </a:lnTo>
                  <a:lnTo>
                    <a:pt x="4364" y="968"/>
                  </a:lnTo>
                  <a:lnTo>
                    <a:pt x="4366" y="966"/>
                  </a:lnTo>
                  <a:lnTo>
                    <a:pt x="4368" y="964"/>
                  </a:lnTo>
                  <a:lnTo>
                    <a:pt x="4370" y="962"/>
                  </a:lnTo>
                  <a:lnTo>
                    <a:pt x="4372" y="962"/>
                  </a:lnTo>
                  <a:lnTo>
                    <a:pt x="4374" y="960"/>
                  </a:lnTo>
                  <a:lnTo>
                    <a:pt x="4375" y="959"/>
                  </a:lnTo>
                  <a:lnTo>
                    <a:pt x="4377" y="957"/>
                  </a:lnTo>
                  <a:lnTo>
                    <a:pt x="4379" y="955"/>
                  </a:lnTo>
                  <a:lnTo>
                    <a:pt x="4381" y="953"/>
                  </a:lnTo>
                  <a:lnTo>
                    <a:pt x="4381" y="951"/>
                  </a:lnTo>
                  <a:lnTo>
                    <a:pt x="4381" y="949"/>
                  </a:lnTo>
                  <a:lnTo>
                    <a:pt x="4381" y="949"/>
                  </a:lnTo>
                  <a:lnTo>
                    <a:pt x="4383" y="948"/>
                  </a:lnTo>
                  <a:lnTo>
                    <a:pt x="4383" y="946"/>
                  </a:lnTo>
                  <a:lnTo>
                    <a:pt x="4385" y="944"/>
                  </a:lnTo>
                  <a:lnTo>
                    <a:pt x="4385" y="942"/>
                  </a:lnTo>
                  <a:lnTo>
                    <a:pt x="4386" y="940"/>
                  </a:lnTo>
                  <a:lnTo>
                    <a:pt x="4386" y="938"/>
                  </a:lnTo>
                  <a:lnTo>
                    <a:pt x="4386" y="937"/>
                  </a:lnTo>
                  <a:lnTo>
                    <a:pt x="4388" y="937"/>
                  </a:lnTo>
                  <a:lnTo>
                    <a:pt x="4388" y="935"/>
                  </a:lnTo>
                  <a:lnTo>
                    <a:pt x="4390" y="931"/>
                  </a:lnTo>
                  <a:lnTo>
                    <a:pt x="4392" y="927"/>
                  </a:lnTo>
                  <a:lnTo>
                    <a:pt x="4392" y="927"/>
                  </a:lnTo>
                  <a:lnTo>
                    <a:pt x="4394" y="926"/>
                  </a:lnTo>
                  <a:lnTo>
                    <a:pt x="4394" y="924"/>
                  </a:lnTo>
                  <a:lnTo>
                    <a:pt x="4394" y="924"/>
                  </a:lnTo>
                  <a:lnTo>
                    <a:pt x="4394" y="922"/>
                  </a:lnTo>
                  <a:lnTo>
                    <a:pt x="4396" y="920"/>
                  </a:lnTo>
                  <a:lnTo>
                    <a:pt x="4396" y="918"/>
                  </a:lnTo>
                  <a:lnTo>
                    <a:pt x="4397" y="916"/>
                  </a:lnTo>
                  <a:lnTo>
                    <a:pt x="4399" y="915"/>
                  </a:lnTo>
                  <a:lnTo>
                    <a:pt x="4399" y="913"/>
                  </a:lnTo>
                  <a:lnTo>
                    <a:pt x="4399" y="911"/>
                  </a:lnTo>
                  <a:lnTo>
                    <a:pt x="4401" y="911"/>
                  </a:lnTo>
                  <a:lnTo>
                    <a:pt x="4401" y="909"/>
                  </a:lnTo>
                  <a:lnTo>
                    <a:pt x="4403" y="905"/>
                  </a:lnTo>
                  <a:lnTo>
                    <a:pt x="4407" y="902"/>
                  </a:lnTo>
                  <a:lnTo>
                    <a:pt x="4407" y="900"/>
                  </a:lnTo>
                  <a:lnTo>
                    <a:pt x="4407" y="898"/>
                  </a:lnTo>
                  <a:lnTo>
                    <a:pt x="4407" y="898"/>
                  </a:lnTo>
                  <a:lnTo>
                    <a:pt x="4408" y="896"/>
                  </a:lnTo>
                  <a:lnTo>
                    <a:pt x="4408" y="894"/>
                  </a:lnTo>
                  <a:lnTo>
                    <a:pt x="4408" y="894"/>
                  </a:lnTo>
                  <a:lnTo>
                    <a:pt x="4410" y="893"/>
                  </a:lnTo>
                  <a:lnTo>
                    <a:pt x="4412" y="893"/>
                  </a:lnTo>
                  <a:lnTo>
                    <a:pt x="4412" y="891"/>
                  </a:lnTo>
                  <a:lnTo>
                    <a:pt x="4412" y="891"/>
                  </a:lnTo>
                  <a:lnTo>
                    <a:pt x="4414" y="889"/>
                  </a:lnTo>
                  <a:lnTo>
                    <a:pt x="4414" y="887"/>
                  </a:lnTo>
                  <a:lnTo>
                    <a:pt x="4414" y="887"/>
                  </a:lnTo>
                  <a:lnTo>
                    <a:pt x="4414" y="887"/>
                  </a:lnTo>
                  <a:lnTo>
                    <a:pt x="4416" y="885"/>
                  </a:lnTo>
                  <a:lnTo>
                    <a:pt x="4416" y="885"/>
                  </a:lnTo>
                  <a:lnTo>
                    <a:pt x="4416" y="883"/>
                  </a:lnTo>
                  <a:lnTo>
                    <a:pt x="4418" y="882"/>
                  </a:lnTo>
                  <a:lnTo>
                    <a:pt x="4418" y="882"/>
                  </a:lnTo>
                  <a:lnTo>
                    <a:pt x="4419" y="880"/>
                  </a:lnTo>
                  <a:lnTo>
                    <a:pt x="4419" y="880"/>
                  </a:lnTo>
                  <a:lnTo>
                    <a:pt x="4421" y="878"/>
                  </a:lnTo>
                  <a:lnTo>
                    <a:pt x="4423" y="876"/>
                  </a:lnTo>
                  <a:lnTo>
                    <a:pt x="4425" y="874"/>
                  </a:lnTo>
                  <a:lnTo>
                    <a:pt x="4425" y="872"/>
                  </a:lnTo>
                  <a:lnTo>
                    <a:pt x="4427" y="871"/>
                  </a:lnTo>
                  <a:lnTo>
                    <a:pt x="4427" y="869"/>
                  </a:lnTo>
                  <a:lnTo>
                    <a:pt x="4429" y="869"/>
                  </a:lnTo>
                  <a:lnTo>
                    <a:pt x="4429" y="869"/>
                  </a:lnTo>
                  <a:lnTo>
                    <a:pt x="4430" y="869"/>
                  </a:lnTo>
                  <a:lnTo>
                    <a:pt x="4430" y="867"/>
                  </a:lnTo>
                  <a:lnTo>
                    <a:pt x="4432" y="867"/>
                  </a:lnTo>
                  <a:lnTo>
                    <a:pt x="4432" y="867"/>
                  </a:lnTo>
                  <a:lnTo>
                    <a:pt x="4432" y="867"/>
                  </a:lnTo>
                  <a:lnTo>
                    <a:pt x="4432" y="865"/>
                  </a:lnTo>
                  <a:lnTo>
                    <a:pt x="4432" y="863"/>
                  </a:lnTo>
                  <a:lnTo>
                    <a:pt x="4434" y="865"/>
                  </a:lnTo>
                  <a:lnTo>
                    <a:pt x="4434" y="865"/>
                  </a:lnTo>
                  <a:lnTo>
                    <a:pt x="4434" y="865"/>
                  </a:lnTo>
                  <a:lnTo>
                    <a:pt x="4434" y="865"/>
                  </a:lnTo>
                  <a:lnTo>
                    <a:pt x="4434" y="863"/>
                  </a:lnTo>
                  <a:lnTo>
                    <a:pt x="4434" y="863"/>
                  </a:lnTo>
                  <a:lnTo>
                    <a:pt x="4434" y="863"/>
                  </a:lnTo>
                  <a:lnTo>
                    <a:pt x="4436" y="861"/>
                  </a:lnTo>
                  <a:lnTo>
                    <a:pt x="4436" y="861"/>
                  </a:lnTo>
                  <a:lnTo>
                    <a:pt x="4436" y="860"/>
                  </a:lnTo>
                  <a:lnTo>
                    <a:pt x="4436" y="860"/>
                  </a:lnTo>
                  <a:lnTo>
                    <a:pt x="4434" y="861"/>
                  </a:lnTo>
                  <a:lnTo>
                    <a:pt x="4434" y="861"/>
                  </a:lnTo>
                  <a:lnTo>
                    <a:pt x="4434" y="861"/>
                  </a:lnTo>
                  <a:lnTo>
                    <a:pt x="4434" y="860"/>
                  </a:lnTo>
                  <a:lnTo>
                    <a:pt x="4436" y="858"/>
                  </a:lnTo>
                  <a:lnTo>
                    <a:pt x="4438" y="858"/>
                  </a:lnTo>
                  <a:lnTo>
                    <a:pt x="4438" y="856"/>
                  </a:lnTo>
                  <a:lnTo>
                    <a:pt x="4438" y="858"/>
                  </a:lnTo>
                  <a:lnTo>
                    <a:pt x="4438" y="858"/>
                  </a:lnTo>
                  <a:lnTo>
                    <a:pt x="4438" y="858"/>
                  </a:lnTo>
                  <a:lnTo>
                    <a:pt x="4440" y="858"/>
                  </a:lnTo>
                  <a:lnTo>
                    <a:pt x="4440" y="856"/>
                  </a:lnTo>
                  <a:lnTo>
                    <a:pt x="4440" y="856"/>
                  </a:lnTo>
                  <a:lnTo>
                    <a:pt x="4438" y="854"/>
                  </a:lnTo>
                  <a:lnTo>
                    <a:pt x="4440" y="854"/>
                  </a:lnTo>
                  <a:lnTo>
                    <a:pt x="4440" y="854"/>
                  </a:lnTo>
                  <a:lnTo>
                    <a:pt x="4440" y="854"/>
                  </a:lnTo>
                  <a:lnTo>
                    <a:pt x="4440" y="854"/>
                  </a:lnTo>
                  <a:lnTo>
                    <a:pt x="4441" y="854"/>
                  </a:lnTo>
                  <a:lnTo>
                    <a:pt x="4441" y="852"/>
                  </a:lnTo>
                  <a:lnTo>
                    <a:pt x="4441" y="852"/>
                  </a:lnTo>
                  <a:lnTo>
                    <a:pt x="4441" y="852"/>
                  </a:lnTo>
                  <a:lnTo>
                    <a:pt x="4441" y="852"/>
                  </a:lnTo>
                  <a:lnTo>
                    <a:pt x="4443" y="850"/>
                  </a:lnTo>
                  <a:lnTo>
                    <a:pt x="4445" y="850"/>
                  </a:lnTo>
                  <a:lnTo>
                    <a:pt x="4447" y="850"/>
                  </a:lnTo>
                  <a:lnTo>
                    <a:pt x="4447" y="849"/>
                  </a:lnTo>
                  <a:lnTo>
                    <a:pt x="4449" y="849"/>
                  </a:lnTo>
                  <a:lnTo>
                    <a:pt x="4449" y="849"/>
                  </a:lnTo>
                  <a:lnTo>
                    <a:pt x="4449" y="849"/>
                  </a:lnTo>
                  <a:lnTo>
                    <a:pt x="4451" y="849"/>
                  </a:lnTo>
                  <a:lnTo>
                    <a:pt x="4452" y="849"/>
                  </a:lnTo>
                  <a:lnTo>
                    <a:pt x="4452" y="849"/>
                  </a:lnTo>
                  <a:lnTo>
                    <a:pt x="4452" y="849"/>
                  </a:lnTo>
                  <a:lnTo>
                    <a:pt x="4452" y="849"/>
                  </a:lnTo>
                  <a:lnTo>
                    <a:pt x="4454" y="849"/>
                  </a:lnTo>
                  <a:lnTo>
                    <a:pt x="4456" y="849"/>
                  </a:lnTo>
                  <a:lnTo>
                    <a:pt x="4458" y="847"/>
                  </a:lnTo>
                  <a:lnTo>
                    <a:pt x="4460" y="847"/>
                  </a:lnTo>
                  <a:lnTo>
                    <a:pt x="4462" y="845"/>
                  </a:lnTo>
                  <a:lnTo>
                    <a:pt x="4463" y="845"/>
                  </a:lnTo>
                  <a:lnTo>
                    <a:pt x="4463" y="843"/>
                  </a:lnTo>
                  <a:lnTo>
                    <a:pt x="4463" y="843"/>
                  </a:lnTo>
                  <a:lnTo>
                    <a:pt x="4465" y="843"/>
                  </a:lnTo>
                  <a:lnTo>
                    <a:pt x="4467" y="841"/>
                  </a:lnTo>
                  <a:lnTo>
                    <a:pt x="4467" y="841"/>
                  </a:lnTo>
                  <a:lnTo>
                    <a:pt x="4467" y="841"/>
                  </a:lnTo>
                  <a:lnTo>
                    <a:pt x="4469" y="839"/>
                  </a:lnTo>
                  <a:lnTo>
                    <a:pt x="4469" y="839"/>
                  </a:lnTo>
                  <a:lnTo>
                    <a:pt x="4469" y="838"/>
                  </a:lnTo>
                  <a:lnTo>
                    <a:pt x="4471" y="836"/>
                  </a:lnTo>
                  <a:lnTo>
                    <a:pt x="4473" y="834"/>
                  </a:lnTo>
                  <a:lnTo>
                    <a:pt x="4473" y="834"/>
                  </a:lnTo>
                  <a:lnTo>
                    <a:pt x="4473" y="832"/>
                  </a:lnTo>
                  <a:lnTo>
                    <a:pt x="4474" y="832"/>
                  </a:lnTo>
                  <a:lnTo>
                    <a:pt x="4474" y="830"/>
                  </a:lnTo>
                  <a:lnTo>
                    <a:pt x="4474" y="828"/>
                  </a:lnTo>
                  <a:lnTo>
                    <a:pt x="4474" y="827"/>
                  </a:lnTo>
                  <a:lnTo>
                    <a:pt x="4476" y="823"/>
                  </a:lnTo>
                  <a:lnTo>
                    <a:pt x="4480" y="819"/>
                  </a:lnTo>
                  <a:lnTo>
                    <a:pt x="4480" y="819"/>
                  </a:lnTo>
                  <a:lnTo>
                    <a:pt x="4480" y="817"/>
                  </a:lnTo>
                  <a:lnTo>
                    <a:pt x="4482" y="817"/>
                  </a:lnTo>
                  <a:lnTo>
                    <a:pt x="4482" y="816"/>
                  </a:lnTo>
                  <a:lnTo>
                    <a:pt x="4482" y="816"/>
                  </a:lnTo>
                  <a:lnTo>
                    <a:pt x="4484" y="814"/>
                  </a:lnTo>
                  <a:lnTo>
                    <a:pt x="4484" y="814"/>
                  </a:lnTo>
                  <a:lnTo>
                    <a:pt x="4485" y="814"/>
                  </a:lnTo>
                  <a:lnTo>
                    <a:pt x="4485" y="812"/>
                  </a:lnTo>
                  <a:lnTo>
                    <a:pt x="4485" y="812"/>
                  </a:lnTo>
                  <a:lnTo>
                    <a:pt x="4485" y="812"/>
                  </a:lnTo>
                  <a:lnTo>
                    <a:pt x="4487" y="810"/>
                  </a:lnTo>
                  <a:lnTo>
                    <a:pt x="4487" y="810"/>
                  </a:lnTo>
                  <a:lnTo>
                    <a:pt x="4489" y="810"/>
                  </a:lnTo>
                  <a:lnTo>
                    <a:pt x="4489" y="808"/>
                  </a:lnTo>
                  <a:lnTo>
                    <a:pt x="4489" y="808"/>
                  </a:lnTo>
                  <a:lnTo>
                    <a:pt x="4489" y="806"/>
                  </a:lnTo>
                  <a:lnTo>
                    <a:pt x="4489" y="806"/>
                  </a:lnTo>
                  <a:lnTo>
                    <a:pt x="4491" y="805"/>
                  </a:lnTo>
                  <a:lnTo>
                    <a:pt x="4491" y="805"/>
                  </a:lnTo>
                  <a:lnTo>
                    <a:pt x="4495" y="799"/>
                  </a:lnTo>
                  <a:lnTo>
                    <a:pt x="4495" y="797"/>
                  </a:lnTo>
                  <a:lnTo>
                    <a:pt x="4495" y="797"/>
                  </a:lnTo>
                  <a:lnTo>
                    <a:pt x="4496" y="795"/>
                  </a:lnTo>
                  <a:lnTo>
                    <a:pt x="4496" y="795"/>
                  </a:lnTo>
                  <a:lnTo>
                    <a:pt x="4498" y="795"/>
                  </a:lnTo>
                  <a:lnTo>
                    <a:pt x="4498" y="795"/>
                  </a:lnTo>
                  <a:lnTo>
                    <a:pt x="4498" y="795"/>
                  </a:lnTo>
                  <a:lnTo>
                    <a:pt x="4500" y="795"/>
                  </a:lnTo>
                  <a:lnTo>
                    <a:pt x="4500" y="794"/>
                  </a:lnTo>
                  <a:lnTo>
                    <a:pt x="4502" y="794"/>
                  </a:lnTo>
                  <a:lnTo>
                    <a:pt x="4502" y="794"/>
                  </a:lnTo>
                  <a:lnTo>
                    <a:pt x="4502" y="794"/>
                  </a:lnTo>
                  <a:lnTo>
                    <a:pt x="4504" y="794"/>
                  </a:lnTo>
                  <a:lnTo>
                    <a:pt x="4504" y="792"/>
                  </a:lnTo>
                  <a:lnTo>
                    <a:pt x="4504" y="792"/>
                  </a:lnTo>
                  <a:lnTo>
                    <a:pt x="4506" y="792"/>
                  </a:lnTo>
                  <a:lnTo>
                    <a:pt x="4506" y="792"/>
                  </a:lnTo>
                  <a:lnTo>
                    <a:pt x="4506" y="792"/>
                  </a:lnTo>
                  <a:lnTo>
                    <a:pt x="4506" y="792"/>
                  </a:lnTo>
                  <a:lnTo>
                    <a:pt x="4507" y="792"/>
                  </a:lnTo>
                  <a:lnTo>
                    <a:pt x="4507" y="790"/>
                  </a:lnTo>
                  <a:lnTo>
                    <a:pt x="4507" y="790"/>
                  </a:lnTo>
                  <a:lnTo>
                    <a:pt x="4507" y="790"/>
                  </a:lnTo>
                  <a:lnTo>
                    <a:pt x="4507" y="790"/>
                  </a:lnTo>
                  <a:lnTo>
                    <a:pt x="4509" y="788"/>
                  </a:lnTo>
                  <a:lnTo>
                    <a:pt x="4509" y="788"/>
                  </a:lnTo>
                  <a:lnTo>
                    <a:pt x="4509" y="786"/>
                  </a:lnTo>
                  <a:lnTo>
                    <a:pt x="4511" y="786"/>
                  </a:lnTo>
                  <a:lnTo>
                    <a:pt x="4509" y="786"/>
                  </a:lnTo>
                  <a:lnTo>
                    <a:pt x="4507" y="786"/>
                  </a:lnTo>
                  <a:lnTo>
                    <a:pt x="4507" y="786"/>
                  </a:lnTo>
                  <a:lnTo>
                    <a:pt x="4507" y="786"/>
                  </a:lnTo>
                  <a:lnTo>
                    <a:pt x="4507" y="786"/>
                  </a:lnTo>
                  <a:lnTo>
                    <a:pt x="4504" y="784"/>
                  </a:lnTo>
                  <a:lnTo>
                    <a:pt x="4504" y="784"/>
                  </a:lnTo>
                  <a:lnTo>
                    <a:pt x="4504" y="784"/>
                  </a:lnTo>
                  <a:lnTo>
                    <a:pt x="4504" y="784"/>
                  </a:lnTo>
                  <a:lnTo>
                    <a:pt x="4504" y="784"/>
                  </a:lnTo>
                  <a:lnTo>
                    <a:pt x="4504" y="783"/>
                  </a:lnTo>
                  <a:lnTo>
                    <a:pt x="4504" y="783"/>
                  </a:lnTo>
                  <a:lnTo>
                    <a:pt x="4502" y="783"/>
                  </a:lnTo>
                  <a:lnTo>
                    <a:pt x="4502" y="781"/>
                  </a:lnTo>
                  <a:lnTo>
                    <a:pt x="4502" y="781"/>
                  </a:lnTo>
                  <a:lnTo>
                    <a:pt x="4502" y="781"/>
                  </a:lnTo>
                  <a:lnTo>
                    <a:pt x="4502" y="781"/>
                  </a:lnTo>
                  <a:lnTo>
                    <a:pt x="4502" y="779"/>
                  </a:lnTo>
                  <a:lnTo>
                    <a:pt x="4504" y="779"/>
                  </a:lnTo>
                  <a:lnTo>
                    <a:pt x="4504" y="779"/>
                  </a:lnTo>
                  <a:lnTo>
                    <a:pt x="4502" y="779"/>
                  </a:lnTo>
                  <a:lnTo>
                    <a:pt x="4502" y="779"/>
                  </a:lnTo>
                  <a:lnTo>
                    <a:pt x="4500" y="779"/>
                  </a:lnTo>
                  <a:lnTo>
                    <a:pt x="4500" y="781"/>
                  </a:lnTo>
                  <a:lnTo>
                    <a:pt x="4498" y="781"/>
                  </a:lnTo>
                  <a:lnTo>
                    <a:pt x="4498" y="779"/>
                  </a:lnTo>
                  <a:lnTo>
                    <a:pt x="4498" y="779"/>
                  </a:lnTo>
                  <a:lnTo>
                    <a:pt x="4498" y="779"/>
                  </a:lnTo>
                  <a:lnTo>
                    <a:pt x="4498" y="779"/>
                  </a:lnTo>
                  <a:lnTo>
                    <a:pt x="4496" y="777"/>
                  </a:lnTo>
                  <a:lnTo>
                    <a:pt x="4495" y="777"/>
                  </a:lnTo>
                  <a:lnTo>
                    <a:pt x="4495" y="777"/>
                  </a:lnTo>
                  <a:lnTo>
                    <a:pt x="4495" y="779"/>
                  </a:lnTo>
                  <a:lnTo>
                    <a:pt x="4495" y="777"/>
                  </a:lnTo>
                  <a:lnTo>
                    <a:pt x="4495" y="777"/>
                  </a:lnTo>
                  <a:lnTo>
                    <a:pt x="4495" y="777"/>
                  </a:lnTo>
                  <a:lnTo>
                    <a:pt x="4493" y="775"/>
                  </a:lnTo>
                  <a:lnTo>
                    <a:pt x="4493" y="775"/>
                  </a:lnTo>
                  <a:lnTo>
                    <a:pt x="4498" y="773"/>
                  </a:lnTo>
                  <a:lnTo>
                    <a:pt x="4498" y="773"/>
                  </a:lnTo>
                  <a:lnTo>
                    <a:pt x="4498" y="773"/>
                  </a:lnTo>
                  <a:lnTo>
                    <a:pt x="4498" y="773"/>
                  </a:lnTo>
                  <a:lnTo>
                    <a:pt x="4500" y="773"/>
                  </a:lnTo>
                  <a:lnTo>
                    <a:pt x="4502" y="770"/>
                  </a:lnTo>
                  <a:lnTo>
                    <a:pt x="4504" y="768"/>
                  </a:lnTo>
                  <a:lnTo>
                    <a:pt x="4504" y="766"/>
                  </a:lnTo>
                  <a:lnTo>
                    <a:pt x="4504" y="766"/>
                  </a:lnTo>
                  <a:lnTo>
                    <a:pt x="4504" y="766"/>
                  </a:lnTo>
                  <a:lnTo>
                    <a:pt x="4506" y="762"/>
                  </a:lnTo>
                  <a:lnTo>
                    <a:pt x="4507" y="762"/>
                  </a:lnTo>
                  <a:lnTo>
                    <a:pt x="4507" y="761"/>
                  </a:lnTo>
                  <a:lnTo>
                    <a:pt x="4507" y="761"/>
                  </a:lnTo>
                  <a:lnTo>
                    <a:pt x="4507" y="761"/>
                  </a:lnTo>
                  <a:lnTo>
                    <a:pt x="4507" y="759"/>
                  </a:lnTo>
                  <a:lnTo>
                    <a:pt x="4507" y="759"/>
                  </a:lnTo>
                  <a:lnTo>
                    <a:pt x="4507" y="757"/>
                  </a:lnTo>
                  <a:lnTo>
                    <a:pt x="4509" y="757"/>
                  </a:lnTo>
                  <a:lnTo>
                    <a:pt x="4509" y="755"/>
                  </a:lnTo>
                  <a:lnTo>
                    <a:pt x="4509" y="755"/>
                  </a:lnTo>
                  <a:lnTo>
                    <a:pt x="4509" y="755"/>
                  </a:lnTo>
                  <a:lnTo>
                    <a:pt x="4509" y="753"/>
                  </a:lnTo>
                  <a:lnTo>
                    <a:pt x="4509" y="751"/>
                  </a:lnTo>
                  <a:lnTo>
                    <a:pt x="4509" y="751"/>
                  </a:lnTo>
                  <a:lnTo>
                    <a:pt x="4511" y="750"/>
                  </a:lnTo>
                  <a:lnTo>
                    <a:pt x="4511" y="750"/>
                  </a:lnTo>
                  <a:lnTo>
                    <a:pt x="4511" y="750"/>
                  </a:lnTo>
                  <a:lnTo>
                    <a:pt x="4513" y="746"/>
                  </a:lnTo>
                  <a:lnTo>
                    <a:pt x="4513" y="744"/>
                  </a:lnTo>
                  <a:lnTo>
                    <a:pt x="4515" y="742"/>
                  </a:lnTo>
                  <a:lnTo>
                    <a:pt x="4515" y="740"/>
                  </a:lnTo>
                  <a:lnTo>
                    <a:pt x="4517" y="740"/>
                  </a:lnTo>
                  <a:lnTo>
                    <a:pt x="4520" y="737"/>
                  </a:lnTo>
                  <a:lnTo>
                    <a:pt x="4520" y="737"/>
                  </a:lnTo>
                  <a:lnTo>
                    <a:pt x="4522" y="737"/>
                  </a:lnTo>
                  <a:lnTo>
                    <a:pt x="4524" y="737"/>
                  </a:lnTo>
                  <a:lnTo>
                    <a:pt x="4526" y="735"/>
                  </a:lnTo>
                  <a:lnTo>
                    <a:pt x="4526" y="735"/>
                  </a:lnTo>
                  <a:lnTo>
                    <a:pt x="4526" y="735"/>
                  </a:lnTo>
                  <a:lnTo>
                    <a:pt x="4528" y="735"/>
                  </a:lnTo>
                  <a:lnTo>
                    <a:pt x="4528" y="733"/>
                  </a:lnTo>
                  <a:lnTo>
                    <a:pt x="4529" y="733"/>
                  </a:lnTo>
                  <a:lnTo>
                    <a:pt x="4531" y="731"/>
                  </a:lnTo>
                  <a:lnTo>
                    <a:pt x="4533" y="731"/>
                  </a:lnTo>
                  <a:lnTo>
                    <a:pt x="4533" y="731"/>
                  </a:lnTo>
                  <a:lnTo>
                    <a:pt x="4535" y="729"/>
                  </a:lnTo>
                  <a:lnTo>
                    <a:pt x="4537" y="729"/>
                  </a:lnTo>
                  <a:lnTo>
                    <a:pt x="4537" y="728"/>
                  </a:lnTo>
                  <a:lnTo>
                    <a:pt x="4537" y="728"/>
                  </a:lnTo>
                  <a:lnTo>
                    <a:pt x="4537" y="726"/>
                  </a:lnTo>
                  <a:lnTo>
                    <a:pt x="4537" y="724"/>
                  </a:lnTo>
                  <a:lnTo>
                    <a:pt x="4539" y="724"/>
                  </a:lnTo>
                  <a:lnTo>
                    <a:pt x="4540" y="718"/>
                  </a:lnTo>
                  <a:lnTo>
                    <a:pt x="4540" y="715"/>
                  </a:lnTo>
                  <a:lnTo>
                    <a:pt x="4542" y="711"/>
                  </a:lnTo>
                  <a:lnTo>
                    <a:pt x="4544" y="709"/>
                  </a:lnTo>
                  <a:lnTo>
                    <a:pt x="4544" y="708"/>
                  </a:lnTo>
                  <a:lnTo>
                    <a:pt x="4544" y="706"/>
                  </a:lnTo>
                  <a:lnTo>
                    <a:pt x="4544" y="706"/>
                  </a:lnTo>
                  <a:lnTo>
                    <a:pt x="4546" y="704"/>
                  </a:lnTo>
                  <a:lnTo>
                    <a:pt x="4546" y="697"/>
                  </a:lnTo>
                  <a:lnTo>
                    <a:pt x="4546" y="697"/>
                  </a:lnTo>
                  <a:lnTo>
                    <a:pt x="4546" y="695"/>
                  </a:lnTo>
                  <a:lnTo>
                    <a:pt x="4548" y="691"/>
                  </a:lnTo>
                  <a:lnTo>
                    <a:pt x="4548" y="689"/>
                  </a:lnTo>
                  <a:lnTo>
                    <a:pt x="4548" y="687"/>
                  </a:lnTo>
                  <a:lnTo>
                    <a:pt x="4548" y="686"/>
                  </a:lnTo>
                  <a:lnTo>
                    <a:pt x="4548" y="686"/>
                  </a:lnTo>
                  <a:lnTo>
                    <a:pt x="4546" y="684"/>
                  </a:lnTo>
                  <a:lnTo>
                    <a:pt x="4546" y="684"/>
                  </a:lnTo>
                  <a:lnTo>
                    <a:pt x="4546" y="682"/>
                  </a:lnTo>
                  <a:lnTo>
                    <a:pt x="4546" y="678"/>
                  </a:lnTo>
                  <a:lnTo>
                    <a:pt x="4546" y="678"/>
                  </a:lnTo>
                  <a:lnTo>
                    <a:pt x="4546" y="676"/>
                  </a:lnTo>
                  <a:lnTo>
                    <a:pt x="4546" y="675"/>
                  </a:lnTo>
                  <a:lnTo>
                    <a:pt x="4546" y="675"/>
                  </a:lnTo>
                  <a:lnTo>
                    <a:pt x="4546" y="675"/>
                  </a:lnTo>
                  <a:lnTo>
                    <a:pt x="4546" y="673"/>
                  </a:lnTo>
                  <a:lnTo>
                    <a:pt x="4548" y="673"/>
                  </a:lnTo>
                  <a:lnTo>
                    <a:pt x="4548" y="671"/>
                  </a:lnTo>
                  <a:lnTo>
                    <a:pt x="4548" y="671"/>
                  </a:lnTo>
                  <a:lnTo>
                    <a:pt x="4550" y="671"/>
                  </a:lnTo>
                  <a:lnTo>
                    <a:pt x="4550" y="671"/>
                  </a:lnTo>
                  <a:lnTo>
                    <a:pt x="4550" y="669"/>
                  </a:lnTo>
                  <a:lnTo>
                    <a:pt x="4551" y="667"/>
                  </a:lnTo>
                  <a:lnTo>
                    <a:pt x="4551" y="667"/>
                  </a:lnTo>
                  <a:lnTo>
                    <a:pt x="4553" y="665"/>
                  </a:lnTo>
                  <a:lnTo>
                    <a:pt x="4553" y="665"/>
                  </a:lnTo>
                  <a:lnTo>
                    <a:pt x="4555" y="665"/>
                  </a:lnTo>
                  <a:lnTo>
                    <a:pt x="4555" y="665"/>
                  </a:lnTo>
                  <a:lnTo>
                    <a:pt x="4555" y="664"/>
                  </a:lnTo>
                  <a:lnTo>
                    <a:pt x="4555" y="664"/>
                  </a:lnTo>
                  <a:lnTo>
                    <a:pt x="4557" y="664"/>
                  </a:lnTo>
                  <a:lnTo>
                    <a:pt x="4557" y="664"/>
                  </a:lnTo>
                  <a:lnTo>
                    <a:pt x="4557" y="662"/>
                  </a:lnTo>
                  <a:lnTo>
                    <a:pt x="4557" y="662"/>
                  </a:lnTo>
                  <a:lnTo>
                    <a:pt x="4557" y="660"/>
                  </a:lnTo>
                  <a:lnTo>
                    <a:pt x="4557" y="660"/>
                  </a:lnTo>
                  <a:lnTo>
                    <a:pt x="4555" y="660"/>
                  </a:lnTo>
                  <a:lnTo>
                    <a:pt x="4557" y="660"/>
                  </a:lnTo>
                  <a:lnTo>
                    <a:pt x="4557" y="658"/>
                  </a:lnTo>
                  <a:lnTo>
                    <a:pt x="4557" y="658"/>
                  </a:lnTo>
                  <a:lnTo>
                    <a:pt x="4559" y="656"/>
                  </a:lnTo>
                  <a:lnTo>
                    <a:pt x="4559" y="656"/>
                  </a:lnTo>
                  <a:lnTo>
                    <a:pt x="4559" y="656"/>
                  </a:lnTo>
                  <a:lnTo>
                    <a:pt x="4559" y="654"/>
                  </a:lnTo>
                  <a:lnTo>
                    <a:pt x="4561" y="654"/>
                  </a:lnTo>
                  <a:lnTo>
                    <a:pt x="4561" y="654"/>
                  </a:lnTo>
                  <a:lnTo>
                    <a:pt x="4561" y="654"/>
                  </a:lnTo>
                  <a:lnTo>
                    <a:pt x="4562" y="651"/>
                  </a:lnTo>
                  <a:lnTo>
                    <a:pt x="4564" y="651"/>
                  </a:lnTo>
                  <a:lnTo>
                    <a:pt x="4564" y="649"/>
                  </a:lnTo>
                  <a:lnTo>
                    <a:pt x="4564" y="649"/>
                  </a:lnTo>
                  <a:lnTo>
                    <a:pt x="4566" y="649"/>
                  </a:lnTo>
                  <a:lnTo>
                    <a:pt x="4566" y="647"/>
                  </a:lnTo>
                  <a:lnTo>
                    <a:pt x="4566" y="647"/>
                  </a:lnTo>
                  <a:lnTo>
                    <a:pt x="4570" y="645"/>
                  </a:lnTo>
                  <a:lnTo>
                    <a:pt x="4570" y="645"/>
                  </a:lnTo>
                  <a:lnTo>
                    <a:pt x="4572" y="643"/>
                  </a:lnTo>
                  <a:lnTo>
                    <a:pt x="4573" y="642"/>
                  </a:lnTo>
                  <a:lnTo>
                    <a:pt x="4573" y="642"/>
                  </a:lnTo>
                  <a:lnTo>
                    <a:pt x="4575" y="642"/>
                  </a:lnTo>
                  <a:lnTo>
                    <a:pt x="4581" y="640"/>
                  </a:lnTo>
                  <a:lnTo>
                    <a:pt x="4581" y="640"/>
                  </a:lnTo>
                  <a:lnTo>
                    <a:pt x="4583" y="638"/>
                  </a:lnTo>
                  <a:lnTo>
                    <a:pt x="4584" y="636"/>
                  </a:lnTo>
                  <a:lnTo>
                    <a:pt x="4584" y="634"/>
                  </a:lnTo>
                  <a:lnTo>
                    <a:pt x="4586" y="631"/>
                  </a:lnTo>
                  <a:lnTo>
                    <a:pt x="4588" y="631"/>
                  </a:lnTo>
                  <a:lnTo>
                    <a:pt x="4588" y="629"/>
                  </a:lnTo>
                  <a:lnTo>
                    <a:pt x="4588" y="629"/>
                  </a:lnTo>
                  <a:lnTo>
                    <a:pt x="4588" y="629"/>
                  </a:lnTo>
                  <a:lnTo>
                    <a:pt x="4586" y="627"/>
                  </a:lnTo>
                  <a:lnTo>
                    <a:pt x="4586" y="627"/>
                  </a:lnTo>
                  <a:lnTo>
                    <a:pt x="4588" y="627"/>
                  </a:lnTo>
                  <a:lnTo>
                    <a:pt x="4588" y="627"/>
                  </a:lnTo>
                  <a:lnTo>
                    <a:pt x="4590" y="625"/>
                  </a:lnTo>
                  <a:lnTo>
                    <a:pt x="4590" y="625"/>
                  </a:lnTo>
                  <a:lnTo>
                    <a:pt x="4590" y="623"/>
                  </a:lnTo>
                  <a:lnTo>
                    <a:pt x="4590" y="623"/>
                  </a:lnTo>
                  <a:lnTo>
                    <a:pt x="4590" y="623"/>
                  </a:lnTo>
                  <a:lnTo>
                    <a:pt x="4590" y="623"/>
                  </a:lnTo>
                  <a:lnTo>
                    <a:pt x="4592" y="621"/>
                  </a:lnTo>
                  <a:lnTo>
                    <a:pt x="4592" y="621"/>
                  </a:lnTo>
                  <a:lnTo>
                    <a:pt x="4592" y="621"/>
                  </a:lnTo>
                  <a:lnTo>
                    <a:pt x="4592" y="621"/>
                  </a:lnTo>
                  <a:lnTo>
                    <a:pt x="4594" y="620"/>
                  </a:lnTo>
                  <a:lnTo>
                    <a:pt x="4594" y="618"/>
                  </a:lnTo>
                  <a:lnTo>
                    <a:pt x="4594" y="618"/>
                  </a:lnTo>
                  <a:lnTo>
                    <a:pt x="4595" y="618"/>
                  </a:lnTo>
                  <a:lnTo>
                    <a:pt x="4595" y="616"/>
                  </a:lnTo>
                  <a:lnTo>
                    <a:pt x="4599" y="614"/>
                  </a:lnTo>
                  <a:lnTo>
                    <a:pt x="4599" y="612"/>
                  </a:lnTo>
                  <a:lnTo>
                    <a:pt x="4601" y="612"/>
                  </a:lnTo>
                  <a:lnTo>
                    <a:pt x="4603" y="610"/>
                  </a:lnTo>
                  <a:lnTo>
                    <a:pt x="4605" y="605"/>
                  </a:lnTo>
                  <a:lnTo>
                    <a:pt x="4605" y="598"/>
                  </a:lnTo>
                  <a:lnTo>
                    <a:pt x="4605" y="598"/>
                  </a:lnTo>
                  <a:lnTo>
                    <a:pt x="4605" y="598"/>
                  </a:lnTo>
                  <a:lnTo>
                    <a:pt x="4605" y="598"/>
                  </a:lnTo>
                  <a:lnTo>
                    <a:pt x="4605" y="598"/>
                  </a:lnTo>
                  <a:lnTo>
                    <a:pt x="4605" y="596"/>
                  </a:lnTo>
                  <a:lnTo>
                    <a:pt x="4605" y="596"/>
                  </a:lnTo>
                  <a:lnTo>
                    <a:pt x="4606" y="594"/>
                  </a:lnTo>
                  <a:lnTo>
                    <a:pt x="4606" y="594"/>
                  </a:lnTo>
                  <a:lnTo>
                    <a:pt x="4608" y="592"/>
                  </a:lnTo>
                  <a:lnTo>
                    <a:pt x="4610" y="590"/>
                  </a:lnTo>
                  <a:lnTo>
                    <a:pt x="4612" y="590"/>
                  </a:lnTo>
                  <a:lnTo>
                    <a:pt x="4612" y="588"/>
                  </a:lnTo>
                  <a:lnTo>
                    <a:pt x="4612" y="588"/>
                  </a:lnTo>
                  <a:lnTo>
                    <a:pt x="4612" y="588"/>
                  </a:lnTo>
                  <a:lnTo>
                    <a:pt x="4614" y="588"/>
                  </a:lnTo>
                  <a:lnTo>
                    <a:pt x="4614" y="588"/>
                  </a:lnTo>
                  <a:lnTo>
                    <a:pt x="4614" y="588"/>
                  </a:lnTo>
                  <a:lnTo>
                    <a:pt x="4616" y="587"/>
                  </a:lnTo>
                  <a:lnTo>
                    <a:pt x="4616" y="587"/>
                  </a:lnTo>
                  <a:lnTo>
                    <a:pt x="4617" y="587"/>
                  </a:lnTo>
                  <a:lnTo>
                    <a:pt x="4617" y="585"/>
                  </a:lnTo>
                  <a:lnTo>
                    <a:pt x="4617" y="585"/>
                  </a:lnTo>
                  <a:lnTo>
                    <a:pt x="4617" y="583"/>
                  </a:lnTo>
                  <a:lnTo>
                    <a:pt x="4617" y="583"/>
                  </a:lnTo>
                  <a:lnTo>
                    <a:pt x="4619" y="583"/>
                  </a:lnTo>
                  <a:lnTo>
                    <a:pt x="4619" y="581"/>
                  </a:lnTo>
                  <a:lnTo>
                    <a:pt x="4619" y="579"/>
                  </a:lnTo>
                  <a:lnTo>
                    <a:pt x="4621" y="579"/>
                  </a:lnTo>
                  <a:lnTo>
                    <a:pt x="4621" y="579"/>
                  </a:lnTo>
                  <a:lnTo>
                    <a:pt x="4621" y="577"/>
                  </a:lnTo>
                  <a:lnTo>
                    <a:pt x="4623" y="577"/>
                  </a:lnTo>
                  <a:lnTo>
                    <a:pt x="4623" y="576"/>
                  </a:lnTo>
                  <a:lnTo>
                    <a:pt x="4623" y="576"/>
                  </a:lnTo>
                  <a:lnTo>
                    <a:pt x="4623" y="576"/>
                  </a:lnTo>
                  <a:lnTo>
                    <a:pt x="4623" y="576"/>
                  </a:lnTo>
                  <a:lnTo>
                    <a:pt x="4625" y="574"/>
                  </a:lnTo>
                  <a:lnTo>
                    <a:pt x="4625" y="572"/>
                  </a:lnTo>
                  <a:lnTo>
                    <a:pt x="4625" y="570"/>
                  </a:lnTo>
                  <a:lnTo>
                    <a:pt x="4628" y="570"/>
                  </a:lnTo>
                  <a:lnTo>
                    <a:pt x="4628" y="568"/>
                  </a:lnTo>
                  <a:lnTo>
                    <a:pt x="4628" y="568"/>
                  </a:lnTo>
                  <a:lnTo>
                    <a:pt x="4630" y="570"/>
                  </a:lnTo>
                  <a:lnTo>
                    <a:pt x="4634" y="570"/>
                  </a:lnTo>
                  <a:lnTo>
                    <a:pt x="4634" y="570"/>
                  </a:lnTo>
                  <a:lnTo>
                    <a:pt x="4634" y="570"/>
                  </a:lnTo>
                  <a:lnTo>
                    <a:pt x="4636" y="570"/>
                  </a:lnTo>
                  <a:lnTo>
                    <a:pt x="4636" y="570"/>
                  </a:lnTo>
                  <a:lnTo>
                    <a:pt x="4636" y="568"/>
                  </a:lnTo>
                  <a:lnTo>
                    <a:pt x="4639" y="568"/>
                  </a:lnTo>
                  <a:lnTo>
                    <a:pt x="4639" y="568"/>
                  </a:lnTo>
                  <a:lnTo>
                    <a:pt x="4641" y="566"/>
                  </a:lnTo>
                  <a:lnTo>
                    <a:pt x="4643" y="565"/>
                  </a:lnTo>
                  <a:lnTo>
                    <a:pt x="4645" y="565"/>
                  </a:lnTo>
                  <a:lnTo>
                    <a:pt x="4645" y="565"/>
                  </a:lnTo>
                  <a:lnTo>
                    <a:pt x="4647" y="561"/>
                  </a:lnTo>
                  <a:lnTo>
                    <a:pt x="4649" y="561"/>
                  </a:lnTo>
                  <a:lnTo>
                    <a:pt x="4650" y="559"/>
                  </a:lnTo>
                  <a:lnTo>
                    <a:pt x="4656" y="555"/>
                  </a:lnTo>
                  <a:lnTo>
                    <a:pt x="4656" y="555"/>
                  </a:lnTo>
                  <a:lnTo>
                    <a:pt x="4656" y="555"/>
                  </a:lnTo>
                  <a:lnTo>
                    <a:pt x="4660" y="554"/>
                  </a:lnTo>
                  <a:lnTo>
                    <a:pt x="4661" y="552"/>
                  </a:lnTo>
                  <a:lnTo>
                    <a:pt x="4661" y="552"/>
                  </a:lnTo>
                  <a:lnTo>
                    <a:pt x="4663" y="550"/>
                  </a:lnTo>
                  <a:lnTo>
                    <a:pt x="4665" y="548"/>
                  </a:lnTo>
                  <a:lnTo>
                    <a:pt x="4665" y="548"/>
                  </a:lnTo>
                  <a:lnTo>
                    <a:pt x="4667" y="548"/>
                  </a:lnTo>
                  <a:lnTo>
                    <a:pt x="4667" y="546"/>
                  </a:lnTo>
                  <a:lnTo>
                    <a:pt x="4669" y="546"/>
                  </a:lnTo>
                  <a:lnTo>
                    <a:pt x="4669" y="546"/>
                  </a:lnTo>
                  <a:lnTo>
                    <a:pt x="4672" y="543"/>
                  </a:lnTo>
                  <a:lnTo>
                    <a:pt x="4672" y="543"/>
                  </a:lnTo>
                  <a:lnTo>
                    <a:pt x="4672" y="541"/>
                  </a:lnTo>
                  <a:lnTo>
                    <a:pt x="4674" y="541"/>
                  </a:lnTo>
                  <a:lnTo>
                    <a:pt x="4674" y="539"/>
                  </a:lnTo>
                  <a:lnTo>
                    <a:pt x="4676" y="535"/>
                  </a:lnTo>
                  <a:lnTo>
                    <a:pt x="4674" y="533"/>
                  </a:lnTo>
                  <a:lnTo>
                    <a:pt x="4674" y="533"/>
                  </a:lnTo>
                  <a:lnTo>
                    <a:pt x="4674" y="533"/>
                  </a:lnTo>
                  <a:lnTo>
                    <a:pt x="4674" y="533"/>
                  </a:lnTo>
                  <a:lnTo>
                    <a:pt x="4672" y="530"/>
                  </a:lnTo>
                  <a:lnTo>
                    <a:pt x="4683" y="506"/>
                  </a:lnTo>
                  <a:lnTo>
                    <a:pt x="4689" y="499"/>
                  </a:lnTo>
                  <a:lnTo>
                    <a:pt x="4689" y="499"/>
                  </a:lnTo>
                  <a:lnTo>
                    <a:pt x="4689" y="499"/>
                  </a:lnTo>
                  <a:lnTo>
                    <a:pt x="4694" y="495"/>
                  </a:lnTo>
                  <a:lnTo>
                    <a:pt x="4700" y="488"/>
                  </a:lnTo>
                  <a:lnTo>
                    <a:pt x="4704" y="464"/>
                  </a:lnTo>
                  <a:lnTo>
                    <a:pt x="4705" y="447"/>
                  </a:lnTo>
                  <a:lnTo>
                    <a:pt x="4704" y="442"/>
                  </a:lnTo>
                  <a:lnTo>
                    <a:pt x="4704" y="442"/>
                  </a:lnTo>
                  <a:lnTo>
                    <a:pt x="4704" y="442"/>
                  </a:lnTo>
                  <a:lnTo>
                    <a:pt x="4707" y="440"/>
                  </a:lnTo>
                  <a:lnTo>
                    <a:pt x="4722" y="427"/>
                  </a:lnTo>
                  <a:lnTo>
                    <a:pt x="4720" y="416"/>
                  </a:lnTo>
                  <a:lnTo>
                    <a:pt x="4724" y="407"/>
                  </a:lnTo>
                  <a:lnTo>
                    <a:pt x="4722" y="405"/>
                  </a:lnTo>
                  <a:lnTo>
                    <a:pt x="4729" y="396"/>
                  </a:lnTo>
                  <a:lnTo>
                    <a:pt x="4731" y="390"/>
                  </a:lnTo>
                  <a:lnTo>
                    <a:pt x="4735" y="385"/>
                  </a:lnTo>
                  <a:lnTo>
                    <a:pt x="4733" y="376"/>
                  </a:lnTo>
                  <a:lnTo>
                    <a:pt x="4735" y="367"/>
                  </a:lnTo>
                  <a:lnTo>
                    <a:pt x="4733" y="359"/>
                  </a:lnTo>
                  <a:lnTo>
                    <a:pt x="4735" y="356"/>
                  </a:lnTo>
                  <a:lnTo>
                    <a:pt x="4733" y="346"/>
                  </a:lnTo>
                  <a:lnTo>
                    <a:pt x="4735" y="341"/>
                  </a:lnTo>
                  <a:lnTo>
                    <a:pt x="4722" y="341"/>
                  </a:lnTo>
                  <a:lnTo>
                    <a:pt x="4713" y="334"/>
                  </a:lnTo>
                  <a:lnTo>
                    <a:pt x="4705" y="334"/>
                  </a:lnTo>
                  <a:lnTo>
                    <a:pt x="4700" y="337"/>
                  </a:lnTo>
                  <a:lnTo>
                    <a:pt x="4693" y="339"/>
                  </a:lnTo>
                  <a:lnTo>
                    <a:pt x="4683" y="335"/>
                  </a:lnTo>
                  <a:lnTo>
                    <a:pt x="4680" y="337"/>
                  </a:lnTo>
                  <a:lnTo>
                    <a:pt x="4678" y="335"/>
                  </a:lnTo>
                  <a:lnTo>
                    <a:pt x="4667" y="335"/>
                  </a:lnTo>
                  <a:lnTo>
                    <a:pt x="4643" y="343"/>
                  </a:lnTo>
                  <a:lnTo>
                    <a:pt x="4636" y="350"/>
                  </a:lnTo>
                  <a:lnTo>
                    <a:pt x="4636" y="350"/>
                  </a:lnTo>
                  <a:lnTo>
                    <a:pt x="4636" y="350"/>
                  </a:lnTo>
                  <a:lnTo>
                    <a:pt x="4632" y="346"/>
                  </a:lnTo>
                  <a:lnTo>
                    <a:pt x="4632" y="346"/>
                  </a:lnTo>
                  <a:lnTo>
                    <a:pt x="4632" y="346"/>
                  </a:lnTo>
                  <a:lnTo>
                    <a:pt x="4639" y="343"/>
                  </a:lnTo>
                  <a:lnTo>
                    <a:pt x="4639" y="339"/>
                  </a:lnTo>
                  <a:lnTo>
                    <a:pt x="4623" y="339"/>
                  </a:lnTo>
                  <a:lnTo>
                    <a:pt x="4616" y="343"/>
                  </a:lnTo>
                  <a:lnTo>
                    <a:pt x="4616" y="341"/>
                  </a:lnTo>
                  <a:lnTo>
                    <a:pt x="4616" y="341"/>
                  </a:lnTo>
                  <a:lnTo>
                    <a:pt x="4621" y="337"/>
                  </a:lnTo>
                  <a:lnTo>
                    <a:pt x="4634" y="335"/>
                  </a:lnTo>
                  <a:lnTo>
                    <a:pt x="4639" y="334"/>
                  </a:lnTo>
                  <a:lnTo>
                    <a:pt x="4649" y="337"/>
                  </a:lnTo>
                  <a:lnTo>
                    <a:pt x="4654" y="334"/>
                  </a:lnTo>
                  <a:lnTo>
                    <a:pt x="4669" y="332"/>
                  </a:lnTo>
                  <a:lnTo>
                    <a:pt x="4672" y="330"/>
                  </a:lnTo>
                  <a:lnTo>
                    <a:pt x="4694" y="334"/>
                  </a:lnTo>
                  <a:lnTo>
                    <a:pt x="4709" y="328"/>
                  </a:lnTo>
                  <a:lnTo>
                    <a:pt x="4711" y="332"/>
                  </a:lnTo>
                  <a:lnTo>
                    <a:pt x="4718" y="332"/>
                  </a:lnTo>
                  <a:lnTo>
                    <a:pt x="4726" y="337"/>
                  </a:lnTo>
                  <a:lnTo>
                    <a:pt x="4737" y="335"/>
                  </a:lnTo>
                  <a:lnTo>
                    <a:pt x="4740" y="321"/>
                  </a:lnTo>
                  <a:lnTo>
                    <a:pt x="4740" y="321"/>
                  </a:lnTo>
                  <a:lnTo>
                    <a:pt x="4740" y="321"/>
                  </a:lnTo>
                  <a:lnTo>
                    <a:pt x="4744" y="319"/>
                  </a:lnTo>
                  <a:lnTo>
                    <a:pt x="4749" y="310"/>
                  </a:lnTo>
                  <a:lnTo>
                    <a:pt x="4749" y="302"/>
                  </a:lnTo>
                  <a:lnTo>
                    <a:pt x="4753" y="288"/>
                  </a:lnTo>
                  <a:lnTo>
                    <a:pt x="4751" y="280"/>
                  </a:lnTo>
                  <a:lnTo>
                    <a:pt x="4753" y="271"/>
                  </a:lnTo>
                  <a:lnTo>
                    <a:pt x="4753" y="271"/>
                  </a:lnTo>
                  <a:lnTo>
                    <a:pt x="4753" y="269"/>
                  </a:lnTo>
                  <a:lnTo>
                    <a:pt x="4757" y="269"/>
                  </a:lnTo>
                  <a:lnTo>
                    <a:pt x="4759" y="268"/>
                  </a:lnTo>
                  <a:lnTo>
                    <a:pt x="4757" y="244"/>
                  </a:lnTo>
                  <a:lnTo>
                    <a:pt x="4759" y="244"/>
                  </a:lnTo>
                  <a:lnTo>
                    <a:pt x="4759" y="244"/>
                  </a:lnTo>
                  <a:lnTo>
                    <a:pt x="4764" y="240"/>
                  </a:lnTo>
                  <a:lnTo>
                    <a:pt x="4762" y="236"/>
                  </a:lnTo>
                  <a:lnTo>
                    <a:pt x="4771" y="225"/>
                  </a:lnTo>
                  <a:lnTo>
                    <a:pt x="4771" y="220"/>
                  </a:lnTo>
                  <a:lnTo>
                    <a:pt x="4773" y="220"/>
                  </a:lnTo>
                  <a:lnTo>
                    <a:pt x="4773" y="220"/>
                  </a:lnTo>
                  <a:lnTo>
                    <a:pt x="4782" y="214"/>
                  </a:lnTo>
                  <a:lnTo>
                    <a:pt x="4777" y="214"/>
                  </a:lnTo>
                  <a:lnTo>
                    <a:pt x="4777" y="213"/>
                  </a:lnTo>
                  <a:lnTo>
                    <a:pt x="4777" y="213"/>
                  </a:lnTo>
                  <a:lnTo>
                    <a:pt x="4781" y="211"/>
                  </a:lnTo>
                  <a:lnTo>
                    <a:pt x="4779" y="205"/>
                  </a:lnTo>
                  <a:lnTo>
                    <a:pt x="4781" y="200"/>
                  </a:lnTo>
                  <a:lnTo>
                    <a:pt x="4781" y="198"/>
                  </a:lnTo>
                  <a:lnTo>
                    <a:pt x="4781" y="198"/>
                  </a:lnTo>
                  <a:lnTo>
                    <a:pt x="4790" y="191"/>
                  </a:lnTo>
                  <a:lnTo>
                    <a:pt x="4792" y="183"/>
                  </a:lnTo>
                  <a:lnTo>
                    <a:pt x="4788" y="178"/>
                  </a:lnTo>
                  <a:lnTo>
                    <a:pt x="4786" y="178"/>
                  </a:lnTo>
                  <a:lnTo>
                    <a:pt x="4786" y="178"/>
                  </a:lnTo>
                  <a:lnTo>
                    <a:pt x="4786" y="178"/>
                  </a:lnTo>
                  <a:lnTo>
                    <a:pt x="4788" y="176"/>
                  </a:lnTo>
                  <a:lnTo>
                    <a:pt x="4792" y="180"/>
                  </a:lnTo>
                  <a:lnTo>
                    <a:pt x="4793" y="181"/>
                  </a:lnTo>
                  <a:lnTo>
                    <a:pt x="4795" y="185"/>
                  </a:lnTo>
                  <a:lnTo>
                    <a:pt x="4792" y="192"/>
                  </a:lnTo>
                  <a:lnTo>
                    <a:pt x="4797" y="189"/>
                  </a:lnTo>
                  <a:lnTo>
                    <a:pt x="4799" y="183"/>
                  </a:lnTo>
                  <a:lnTo>
                    <a:pt x="4799" y="183"/>
                  </a:lnTo>
                  <a:lnTo>
                    <a:pt x="4799" y="183"/>
                  </a:lnTo>
                  <a:lnTo>
                    <a:pt x="4808" y="180"/>
                  </a:lnTo>
                  <a:lnTo>
                    <a:pt x="4808" y="174"/>
                  </a:lnTo>
                  <a:lnTo>
                    <a:pt x="4806" y="172"/>
                  </a:lnTo>
                  <a:lnTo>
                    <a:pt x="4803" y="174"/>
                  </a:lnTo>
                  <a:lnTo>
                    <a:pt x="4797" y="172"/>
                  </a:lnTo>
                  <a:lnTo>
                    <a:pt x="4797" y="172"/>
                  </a:lnTo>
                  <a:lnTo>
                    <a:pt x="4797" y="172"/>
                  </a:lnTo>
                  <a:lnTo>
                    <a:pt x="4803" y="170"/>
                  </a:lnTo>
                  <a:lnTo>
                    <a:pt x="4806" y="167"/>
                  </a:lnTo>
                  <a:lnTo>
                    <a:pt x="4806" y="159"/>
                  </a:lnTo>
                  <a:lnTo>
                    <a:pt x="4806" y="159"/>
                  </a:lnTo>
                  <a:lnTo>
                    <a:pt x="4806" y="159"/>
                  </a:lnTo>
                  <a:lnTo>
                    <a:pt x="4810" y="158"/>
                  </a:lnTo>
                  <a:lnTo>
                    <a:pt x="4812" y="154"/>
                  </a:lnTo>
                  <a:lnTo>
                    <a:pt x="4812" y="154"/>
                  </a:lnTo>
                  <a:lnTo>
                    <a:pt x="4812" y="154"/>
                  </a:lnTo>
                  <a:lnTo>
                    <a:pt x="4815" y="154"/>
                  </a:lnTo>
                  <a:lnTo>
                    <a:pt x="4819" y="150"/>
                  </a:lnTo>
                  <a:lnTo>
                    <a:pt x="4830" y="148"/>
                  </a:lnTo>
                  <a:lnTo>
                    <a:pt x="4832" y="143"/>
                  </a:lnTo>
                  <a:lnTo>
                    <a:pt x="4834" y="143"/>
                  </a:lnTo>
                  <a:lnTo>
                    <a:pt x="4834" y="143"/>
                  </a:lnTo>
                  <a:lnTo>
                    <a:pt x="4841" y="139"/>
                  </a:lnTo>
                  <a:lnTo>
                    <a:pt x="4846" y="134"/>
                  </a:lnTo>
                  <a:lnTo>
                    <a:pt x="4861" y="128"/>
                  </a:lnTo>
                  <a:lnTo>
                    <a:pt x="4865" y="108"/>
                  </a:lnTo>
                  <a:lnTo>
                    <a:pt x="4859" y="93"/>
                  </a:lnTo>
                  <a:lnTo>
                    <a:pt x="4861" y="81"/>
                  </a:lnTo>
                  <a:lnTo>
                    <a:pt x="4857" y="75"/>
                  </a:lnTo>
                  <a:lnTo>
                    <a:pt x="4856" y="68"/>
                  </a:lnTo>
                  <a:lnTo>
                    <a:pt x="4859" y="61"/>
                  </a:lnTo>
                  <a:lnTo>
                    <a:pt x="4865" y="62"/>
                  </a:lnTo>
                  <a:lnTo>
                    <a:pt x="4865" y="50"/>
                  </a:lnTo>
                  <a:lnTo>
                    <a:pt x="4863" y="48"/>
                  </a:lnTo>
                  <a:lnTo>
                    <a:pt x="4863" y="42"/>
                  </a:lnTo>
                  <a:lnTo>
                    <a:pt x="4867" y="35"/>
                  </a:lnTo>
                  <a:lnTo>
                    <a:pt x="4876" y="28"/>
                  </a:lnTo>
                  <a:lnTo>
                    <a:pt x="4876" y="20"/>
                  </a:lnTo>
                  <a:lnTo>
                    <a:pt x="4879" y="13"/>
                  </a:lnTo>
                  <a:lnTo>
                    <a:pt x="4878" y="9"/>
                  </a:lnTo>
                  <a:lnTo>
                    <a:pt x="4883" y="11"/>
                  </a:lnTo>
                  <a:lnTo>
                    <a:pt x="4885" y="9"/>
                  </a:lnTo>
                  <a:lnTo>
                    <a:pt x="4892" y="9"/>
                  </a:lnTo>
                  <a:lnTo>
                    <a:pt x="4894" y="4"/>
                  </a:lnTo>
                  <a:lnTo>
                    <a:pt x="4887" y="7"/>
                  </a:lnTo>
                  <a:lnTo>
                    <a:pt x="4883" y="4"/>
                  </a:lnTo>
                  <a:lnTo>
                    <a:pt x="4883" y="2"/>
                  </a:lnTo>
                  <a:lnTo>
                    <a:pt x="62" y="0"/>
                  </a:lnTo>
                  <a:lnTo>
                    <a:pt x="64" y="11"/>
                  </a:lnTo>
                  <a:lnTo>
                    <a:pt x="72" y="20"/>
                  </a:lnTo>
                  <a:lnTo>
                    <a:pt x="70" y="26"/>
                  </a:lnTo>
                  <a:lnTo>
                    <a:pt x="73" y="31"/>
                  </a:lnTo>
                  <a:lnTo>
                    <a:pt x="73" y="33"/>
                  </a:lnTo>
                  <a:lnTo>
                    <a:pt x="68" y="29"/>
                  </a:lnTo>
                  <a:lnTo>
                    <a:pt x="70" y="20"/>
                  </a:lnTo>
                  <a:lnTo>
                    <a:pt x="64" y="15"/>
                  </a:lnTo>
                  <a:lnTo>
                    <a:pt x="62" y="13"/>
                  </a:lnTo>
                  <a:lnTo>
                    <a:pt x="59" y="17"/>
                  </a:lnTo>
                  <a:lnTo>
                    <a:pt x="62" y="9"/>
                  </a:lnTo>
                  <a:lnTo>
                    <a:pt x="62" y="4"/>
                  </a:lnTo>
                  <a:lnTo>
                    <a:pt x="59" y="2"/>
                  </a:lnTo>
                  <a:lnTo>
                    <a:pt x="57" y="2"/>
                  </a:lnTo>
                  <a:lnTo>
                    <a:pt x="31" y="2"/>
                  </a:lnTo>
                  <a:lnTo>
                    <a:pt x="33" y="4"/>
                  </a:lnTo>
                  <a:lnTo>
                    <a:pt x="31" y="9"/>
                  </a:lnTo>
                  <a:lnTo>
                    <a:pt x="29" y="7"/>
                  </a:lnTo>
                  <a:lnTo>
                    <a:pt x="31" y="2"/>
                  </a:lnTo>
                  <a:lnTo>
                    <a:pt x="29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2" y="9"/>
                  </a:lnTo>
                  <a:lnTo>
                    <a:pt x="11" y="22"/>
                  </a:lnTo>
                  <a:lnTo>
                    <a:pt x="13" y="22"/>
                  </a:lnTo>
                  <a:lnTo>
                    <a:pt x="13" y="17"/>
                  </a:lnTo>
                  <a:lnTo>
                    <a:pt x="18" y="29"/>
                  </a:lnTo>
                  <a:lnTo>
                    <a:pt x="24" y="31"/>
                  </a:lnTo>
                  <a:lnTo>
                    <a:pt x="18" y="33"/>
                  </a:lnTo>
                  <a:lnTo>
                    <a:pt x="18" y="35"/>
                  </a:lnTo>
                  <a:lnTo>
                    <a:pt x="22" y="37"/>
                  </a:lnTo>
                  <a:lnTo>
                    <a:pt x="18" y="39"/>
                  </a:lnTo>
                  <a:lnTo>
                    <a:pt x="18" y="57"/>
                  </a:lnTo>
                  <a:lnTo>
                    <a:pt x="17" y="61"/>
                  </a:lnTo>
                  <a:lnTo>
                    <a:pt x="18" y="70"/>
                  </a:lnTo>
                  <a:lnTo>
                    <a:pt x="22" y="70"/>
                  </a:lnTo>
                  <a:lnTo>
                    <a:pt x="24" y="73"/>
                  </a:lnTo>
                  <a:lnTo>
                    <a:pt x="28" y="75"/>
                  </a:lnTo>
                  <a:lnTo>
                    <a:pt x="33" y="75"/>
                  </a:lnTo>
                  <a:lnTo>
                    <a:pt x="40" y="72"/>
                  </a:lnTo>
                  <a:lnTo>
                    <a:pt x="44" y="64"/>
                  </a:lnTo>
                  <a:lnTo>
                    <a:pt x="46" y="66"/>
                  </a:lnTo>
                  <a:lnTo>
                    <a:pt x="53" y="68"/>
                  </a:lnTo>
                  <a:lnTo>
                    <a:pt x="44" y="70"/>
                  </a:lnTo>
                  <a:lnTo>
                    <a:pt x="42" y="73"/>
                  </a:lnTo>
                  <a:lnTo>
                    <a:pt x="40" y="84"/>
                  </a:lnTo>
                  <a:lnTo>
                    <a:pt x="33" y="92"/>
                  </a:lnTo>
                  <a:lnTo>
                    <a:pt x="26" y="103"/>
                  </a:lnTo>
                  <a:lnTo>
                    <a:pt x="24" y="115"/>
                  </a:lnTo>
                  <a:lnTo>
                    <a:pt x="20" y="123"/>
                  </a:lnTo>
                  <a:lnTo>
                    <a:pt x="17" y="123"/>
                  </a:lnTo>
                  <a:lnTo>
                    <a:pt x="13" y="123"/>
                  </a:lnTo>
                  <a:lnTo>
                    <a:pt x="11" y="130"/>
                  </a:lnTo>
                  <a:lnTo>
                    <a:pt x="6" y="132"/>
                  </a:lnTo>
                  <a:lnTo>
                    <a:pt x="13" y="137"/>
                  </a:lnTo>
                  <a:lnTo>
                    <a:pt x="24" y="126"/>
                  </a:lnTo>
                  <a:lnTo>
                    <a:pt x="28" y="123"/>
                  </a:lnTo>
                  <a:lnTo>
                    <a:pt x="29" y="121"/>
                  </a:lnTo>
                  <a:lnTo>
                    <a:pt x="35" y="114"/>
                  </a:lnTo>
                  <a:lnTo>
                    <a:pt x="40" y="110"/>
                  </a:lnTo>
                  <a:lnTo>
                    <a:pt x="50" y="112"/>
                  </a:lnTo>
                  <a:lnTo>
                    <a:pt x="53" y="108"/>
                  </a:lnTo>
                  <a:lnTo>
                    <a:pt x="51" y="112"/>
                  </a:lnTo>
                  <a:lnTo>
                    <a:pt x="48" y="114"/>
                  </a:lnTo>
                  <a:lnTo>
                    <a:pt x="48" y="117"/>
                  </a:lnTo>
                  <a:lnTo>
                    <a:pt x="44" y="114"/>
                  </a:lnTo>
                  <a:lnTo>
                    <a:pt x="37" y="119"/>
                  </a:lnTo>
                  <a:lnTo>
                    <a:pt x="35" y="126"/>
                  </a:lnTo>
                  <a:lnTo>
                    <a:pt x="37" y="134"/>
                  </a:lnTo>
                  <a:lnTo>
                    <a:pt x="40" y="137"/>
                  </a:lnTo>
                  <a:lnTo>
                    <a:pt x="48" y="132"/>
                  </a:lnTo>
                  <a:lnTo>
                    <a:pt x="46" y="125"/>
                  </a:lnTo>
                  <a:lnTo>
                    <a:pt x="48" y="119"/>
                  </a:lnTo>
                  <a:lnTo>
                    <a:pt x="51" y="117"/>
                  </a:lnTo>
                  <a:lnTo>
                    <a:pt x="51" y="119"/>
                  </a:lnTo>
                  <a:lnTo>
                    <a:pt x="48" y="125"/>
                  </a:lnTo>
                  <a:lnTo>
                    <a:pt x="50" y="136"/>
                  </a:lnTo>
                  <a:lnTo>
                    <a:pt x="44" y="136"/>
                  </a:lnTo>
                  <a:lnTo>
                    <a:pt x="42" y="141"/>
                  </a:lnTo>
                  <a:lnTo>
                    <a:pt x="44" y="145"/>
                  </a:lnTo>
                  <a:lnTo>
                    <a:pt x="44" y="152"/>
                  </a:lnTo>
                  <a:lnTo>
                    <a:pt x="50" y="148"/>
                  </a:lnTo>
                  <a:lnTo>
                    <a:pt x="53" y="145"/>
                  </a:lnTo>
                  <a:lnTo>
                    <a:pt x="59" y="139"/>
                  </a:lnTo>
                  <a:lnTo>
                    <a:pt x="61" y="139"/>
                  </a:lnTo>
                  <a:lnTo>
                    <a:pt x="55" y="147"/>
                  </a:lnTo>
                  <a:lnTo>
                    <a:pt x="62" y="147"/>
                  </a:lnTo>
                  <a:lnTo>
                    <a:pt x="66" y="147"/>
                  </a:lnTo>
                  <a:lnTo>
                    <a:pt x="68" y="145"/>
                  </a:lnTo>
                  <a:lnTo>
                    <a:pt x="73" y="145"/>
                  </a:lnTo>
                  <a:lnTo>
                    <a:pt x="81" y="137"/>
                  </a:lnTo>
                  <a:lnTo>
                    <a:pt x="97" y="134"/>
                  </a:lnTo>
                  <a:lnTo>
                    <a:pt x="99" y="132"/>
                  </a:lnTo>
                  <a:lnTo>
                    <a:pt x="97" y="128"/>
                  </a:lnTo>
                  <a:lnTo>
                    <a:pt x="101" y="125"/>
                  </a:lnTo>
                  <a:lnTo>
                    <a:pt x="116" y="117"/>
                  </a:lnTo>
                  <a:lnTo>
                    <a:pt x="119" y="117"/>
                  </a:lnTo>
                  <a:lnTo>
                    <a:pt x="125" y="110"/>
                  </a:lnTo>
                  <a:lnTo>
                    <a:pt x="127" y="99"/>
                  </a:lnTo>
                  <a:lnTo>
                    <a:pt x="125" y="88"/>
                  </a:lnTo>
                  <a:lnTo>
                    <a:pt x="130" y="97"/>
                  </a:lnTo>
                  <a:lnTo>
                    <a:pt x="130" y="108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2"/>
            <p:cNvSpPr>
              <a:spLocks/>
            </p:cNvSpPr>
            <p:nvPr userDrawn="1"/>
          </p:nvSpPr>
          <p:spPr bwMode="auto">
            <a:xfrm>
              <a:off x="168275" y="-541337"/>
              <a:ext cx="101600" cy="73025"/>
            </a:xfrm>
            <a:custGeom>
              <a:avLst/>
              <a:gdLst/>
              <a:ahLst/>
              <a:cxnLst>
                <a:cxn ang="0">
                  <a:pos x="64" y="2"/>
                </a:cxn>
                <a:cxn ang="0">
                  <a:pos x="62" y="8"/>
                </a:cxn>
                <a:cxn ang="0">
                  <a:pos x="64" y="11"/>
                </a:cxn>
                <a:cxn ang="0">
                  <a:pos x="59" y="15"/>
                </a:cxn>
                <a:cxn ang="0">
                  <a:pos x="53" y="19"/>
                </a:cxn>
                <a:cxn ang="0">
                  <a:pos x="49" y="19"/>
                </a:cxn>
                <a:cxn ang="0">
                  <a:pos x="48" y="20"/>
                </a:cxn>
                <a:cxn ang="0">
                  <a:pos x="42" y="19"/>
                </a:cxn>
                <a:cxn ang="0">
                  <a:pos x="40" y="22"/>
                </a:cxn>
                <a:cxn ang="0">
                  <a:pos x="31" y="24"/>
                </a:cxn>
                <a:cxn ang="0">
                  <a:pos x="27" y="28"/>
                </a:cxn>
                <a:cxn ang="0">
                  <a:pos x="24" y="28"/>
                </a:cxn>
                <a:cxn ang="0">
                  <a:pos x="15" y="44"/>
                </a:cxn>
                <a:cxn ang="0">
                  <a:pos x="5" y="44"/>
                </a:cxn>
                <a:cxn ang="0">
                  <a:pos x="2" y="46"/>
                </a:cxn>
                <a:cxn ang="0">
                  <a:pos x="0" y="44"/>
                </a:cxn>
                <a:cxn ang="0">
                  <a:pos x="5" y="30"/>
                </a:cxn>
                <a:cxn ang="0">
                  <a:pos x="7" y="28"/>
                </a:cxn>
                <a:cxn ang="0">
                  <a:pos x="9" y="24"/>
                </a:cxn>
                <a:cxn ang="0">
                  <a:pos x="16" y="15"/>
                </a:cxn>
                <a:cxn ang="0">
                  <a:pos x="18" y="13"/>
                </a:cxn>
                <a:cxn ang="0">
                  <a:pos x="27" y="13"/>
                </a:cxn>
                <a:cxn ang="0">
                  <a:pos x="38" y="11"/>
                </a:cxn>
                <a:cxn ang="0">
                  <a:pos x="44" y="6"/>
                </a:cxn>
                <a:cxn ang="0">
                  <a:pos x="46" y="4"/>
                </a:cxn>
                <a:cxn ang="0">
                  <a:pos x="49" y="2"/>
                </a:cxn>
                <a:cxn ang="0">
                  <a:pos x="59" y="2"/>
                </a:cxn>
                <a:cxn ang="0">
                  <a:pos x="62" y="0"/>
                </a:cxn>
                <a:cxn ang="0">
                  <a:pos x="64" y="2"/>
                </a:cxn>
              </a:cxnLst>
              <a:rect l="0" t="0" r="r" b="b"/>
              <a:pathLst>
                <a:path w="64" h="46">
                  <a:moveTo>
                    <a:pt x="64" y="2"/>
                  </a:moveTo>
                  <a:lnTo>
                    <a:pt x="62" y="8"/>
                  </a:lnTo>
                  <a:lnTo>
                    <a:pt x="64" y="11"/>
                  </a:lnTo>
                  <a:lnTo>
                    <a:pt x="59" y="15"/>
                  </a:lnTo>
                  <a:lnTo>
                    <a:pt x="53" y="19"/>
                  </a:lnTo>
                  <a:lnTo>
                    <a:pt x="49" y="19"/>
                  </a:lnTo>
                  <a:lnTo>
                    <a:pt x="48" y="20"/>
                  </a:lnTo>
                  <a:lnTo>
                    <a:pt x="42" y="19"/>
                  </a:lnTo>
                  <a:lnTo>
                    <a:pt x="40" y="22"/>
                  </a:lnTo>
                  <a:lnTo>
                    <a:pt x="31" y="24"/>
                  </a:lnTo>
                  <a:lnTo>
                    <a:pt x="27" y="28"/>
                  </a:lnTo>
                  <a:lnTo>
                    <a:pt x="24" y="28"/>
                  </a:lnTo>
                  <a:lnTo>
                    <a:pt x="15" y="44"/>
                  </a:lnTo>
                  <a:lnTo>
                    <a:pt x="5" y="44"/>
                  </a:lnTo>
                  <a:lnTo>
                    <a:pt x="2" y="46"/>
                  </a:lnTo>
                  <a:lnTo>
                    <a:pt x="0" y="44"/>
                  </a:lnTo>
                  <a:lnTo>
                    <a:pt x="5" y="30"/>
                  </a:lnTo>
                  <a:lnTo>
                    <a:pt x="7" y="28"/>
                  </a:lnTo>
                  <a:lnTo>
                    <a:pt x="9" y="24"/>
                  </a:lnTo>
                  <a:lnTo>
                    <a:pt x="16" y="15"/>
                  </a:lnTo>
                  <a:lnTo>
                    <a:pt x="18" y="13"/>
                  </a:lnTo>
                  <a:lnTo>
                    <a:pt x="27" y="13"/>
                  </a:lnTo>
                  <a:lnTo>
                    <a:pt x="38" y="11"/>
                  </a:lnTo>
                  <a:lnTo>
                    <a:pt x="44" y="6"/>
                  </a:lnTo>
                  <a:lnTo>
                    <a:pt x="46" y="4"/>
                  </a:lnTo>
                  <a:lnTo>
                    <a:pt x="49" y="2"/>
                  </a:lnTo>
                  <a:lnTo>
                    <a:pt x="59" y="2"/>
                  </a:lnTo>
                  <a:lnTo>
                    <a:pt x="62" y="0"/>
                  </a:lnTo>
                  <a:lnTo>
                    <a:pt x="64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3"/>
            <p:cNvSpPr>
              <a:spLocks/>
            </p:cNvSpPr>
            <p:nvPr userDrawn="1"/>
          </p:nvSpPr>
          <p:spPr bwMode="auto">
            <a:xfrm>
              <a:off x="144462" y="-563562"/>
              <a:ext cx="20638" cy="22225"/>
            </a:xfrm>
            <a:custGeom>
              <a:avLst/>
              <a:gdLst/>
              <a:ahLst/>
              <a:cxnLst>
                <a:cxn ang="0">
                  <a:pos x="13" y="1"/>
                </a:cxn>
                <a:cxn ang="0">
                  <a:pos x="13" y="11"/>
                </a:cxn>
                <a:cxn ang="0">
                  <a:pos x="9" y="12"/>
                </a:cxn>
                <a:cxn ang="0">
                  <a:pos x="4" y="14"/>
                </a:cxn>
                <a:cxn ang="0">
                  <a:pos x="0" y="14"/>
                </a:cxn>
                <a:cxn ang="0">
                  <a:pos x="11" y="0"/>
                </a:cxn>
                <a:cxn ang="0">
                  <a:pos x="13" y="1"/>
                </a:cxn>
              </a:cxnLst>
              <a:rect l="0" t="0" r="r" b="b"/>
              <a:pathLst>
                <a:path w="13" h="14">
                  <a:moveTo>
                    <a:pt x="13" y="1"/>
                  </a:moveTo>
                  <a:lnTo>
                    <a:pt x="13" y="11"/>
                  </a:lnTo>
                  <a:lnTo>
                    <a:pt x="9" y="12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11" y="0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4"/>
            <p:cNvSpPr>
              <a:spLocks/>
            </p:cNvSpPr>
            <p:nvPr userDrawn="1"/>
          </p:nvSpPr>
          <p:spPr bwMode="auto">
            <a:xfrm>
              <a:off x="115887" y="-561975"/>
              <a:ext cx="9525" cy="9525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4"/>
                </a:cxn>
                <a:cxn ang="0">
                  <a:pos x="2" y="6"/>
                </a:cxn>
                <a:cxn ang="0">
                  <a:pos x="0" y="0"/>
                </a:cxn>
                <a:cxn ang="0">
                  <a:pos x="6" y="0"/>
                </a:cxn>
              </a:cxnLst>
              <a:rect l="0" t="0" r="r" b="b"/>
              <a:pathLst>
                <a:path w="6" h="6">
                  <a:moveTo>
                    <a:pt x="6" y="0"/>
                  </a:moveTo>
                  <a:lnTo>
                    <a:pt x="6" y="4"/>
                  </a:lnTo>
                  <a:lnTo>
                    <a:pt x="2" y="6"/>
                  </a:lnTo>
                  <a:lnTo>
                    <a:pt x="0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"/>
            <p:cNvSpPr>
              <a:spLocks/>
            </p:cNvSpPr>
            <p:nvPr userDrawn="1"/>
          </p:nvSpPr>
          <p:spPr bwMode="auto">
            <a:xfrm>
              <a:off x="119062" y="-430212"/>
              <a:ext cx="28575" cy="60325"/>
            </a:xfrm>
            <a:custGeom>
              <a:avLst/>
              <a:gdLst/>
              <a:ahLst/>
              <a:cxnLst>
                <a:cxn ang="0">
                  <a:pos x="16" y="2"/>
                </a:cxn>
                <a:cxn ang="0">
                  <a:pos x="16" y="7"/>
                </a:cxn>
                <a:cxn ang="0">
                  <a:pos x="14" y="9"/>
                </a:cxn>
                <a:cxn ang="0">
                  <a:pos x="18" y="16"/>
                </a:cxn>
                <a:cxn ang="0">
                  <a:pos x="18" y="22"/>
                </a:cxn>
                <a:cxn ang="0">
                  <a:pos x="16" y="26"/>
                </a:cxn>
                <a:cxn ang="0">
                  <a:pos x="18" y="33"/>
                </a:cxn>
                <a:cxn ang="0">
                  <a:pos x="13" y="38"/>
                </a:cxn>
                <a:cxn ang="0">
                  <a:pos x="9" y="29"/>
                </a:cxn>
                <a:cxn ang="0">
                  <a:pos x="5" y="31"/>
                </a:cxn>
                <a:cxn ang="0">
                  <a:pos x="2" y="27"/>
                </a:cxn>
                <a:cxn ang="0">
                  <a:pos x="2" y="16"/>
                </a:cxn>
                <a:cxn ang="0">
                  <a:pos x="0" y="11"/>
                </a:cxn>
                <a:cxn ang="0">
                  <a:pos x="4" y="5"/>
                </a:cxn>
                <a:cxn ang="0">
                  <a:pos x="14" y="0"/>
                </a:cxn>
                <a:cxn ang="0">
                  <a:pos x="16" y="2"/>
                </a:cxn>
              </a:cxnLst>
              <a:rect l="0" t="0" r="r" b="b"/>
              <a:pathLst>
                <a:path w="18" h="38">
                  <a:moveTo>
                    <a:pt x="16" y="2"/>
                  </a:moveTo>
                  <a:lnTo>
                    <a:pt x="16" y="7"/>
                  </a:lnTo>
                  <a:lnTo>
                    <a:pt x="14" y="9"/>
                  </a:lnTo>
                  <a:lnTo>
                    <a:pt x="18" y="16"/>
                  </a:lnTo>
                  <a:lnTo>
                    <a:pt x="18" y="22"/>
                  </a:lnTo>
                  <a:lnTo>
                    <a:pt x="16" y="26"/>
                  </a:lnTo>
                  <a:lnTo>
                    <a:pt x="18" y="33"/>
                  </a:lnTo>
                  <a:lnTo>
                    <a:pt x="13" y="38"/>
                  </a:lnTo>
                  <a:lnTo>
                    <a:pt x="9" y="29"/>
                  </a:lnTo>
                  <a:lnTo>
                    <a:pt x="5" y="31"/>
                  </a:lnTo>
                  <a:lnTo>
                    <a:pt x="2" y="27"/>
                  </a:lnTo>
                  <a:lnTo>
                    <a:pt x="2" y="16"/>
                  </a:lnTo>
                  <a:lnTo>
                    <a:pt x="0" y="11"/>
                  </a:lnTo>
                  <a:lnTo>
                    <a:pt x="4" y="5"/>
                  </a:lnTo>
                  <a:lnTo>
                    <a:pt x="14" y="0"/>
                  </a:lnTo>
                  <a:lnTo>
                    <a:pt x="16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6"/>
            <p:cNvSpPr>
              <a:spLocks/>
            </p:cNvSpPr>
            <p:nvPr userDrawn="1"/>
          </p:nvSpPr>
          <p:spPr bwMode="auto">
            <a:xfrm>
              <a:off x="119062" y="-493712"/>
              <a:ext cx="46038" cy="53975"/>
            </a:xfrm>
            <a:custGeom>
              <a:avLst/>
              <a:gdLst/>
              <a:ahLst/>
              <a:cxnLst>
                <a:cxn ang="0">
                  <a:pos x="29" y="3"/>
                </a:cxn>
                <a:cxn ang="0">
                  <a:pos x="24" y="16"/>
                </a:cxn>
                <a:cxn ang="0">
                  <a:pos x="16" y="25"/>
                </a:cxn>
                <a:cxn ang="0">
                  <a:pos x="16" y="33"/>
                </a:cxn>
                <a:cxn ang="0">
                  <a:pos x="13" y="34"/>
                </a:cxn>
                <a:cxn ang="0">
                  <a:pos x="11" y="33"/>
                </a:cxn>
                <a:cxn ang="0">
                  <a:pos x="5" y="34"/>
                </a:cxn>
                <a:cxn ang="0">
                  <a:pos x="7" y="33"/>
                </a:cxn>
                <a:cxn ang="0">
                  <a:pos x="9" y="29"/>
                </a:cxn>
                <a:cxn ang="0">
                  <a:pos x="9" y="23"/>
                </a:cxn>
                <a:cxn ang="0">
                  <a:pos x="9" y="22"/>
                </a:cxn>
                <a:cxn ang="0">
                  <a:pos x="5" y="22"/>
                </a:cxn>
                <a:cxn ang="0">
                  <a:pos x="0" y="18"/>
                </a:cxn>
                <a:cxn ang="0">
                  <a:pos x="4" y="14"/>
                </a:cxn>
                <a:cxn ang="0">
                  <a:pos x="7" y="12"/>
                </a:cxn>
                <a:cxn ang="0">
                  <a:pos x="7" y="7"/>
                </a:cxn>
                <a:cxn ang="0">
                  <a:pos x="13" y="0"/>
                </a:cxn>
                <a:cxn ang="0">
                  <a:pos x="16" y="0"/>
                </a:cxn>
                <a:cxn ang="0">
                  <a:pos x="25" y="0"/>
                </a:cxn>
                <a:cxn ang="0">
                  <a:pos x="29" y="3"/>
                </a:cxn>
              </a:cxnLst>
              <a:rect l="0" t="0" r="r" b="b"/>
              <a:pathLst>
                <a:path w="29" h="34">
                  <a:moveTo>
                    <a:pt x="29" y="3"/>
                  </a:moveTo>
                  <a:lnTo>
                    <a:pt x="24" y="16"/>
                  </a:lnTo>
                  <a:lnTo>
                    <a:pt x="16" y="25"/>
                  </a:lnTo>
                  <a:lnTo>
                    <a:pt x="16" y="33"/>
                  </a:lnTo>
                  <a:lnTo>
                    <a:pt x="13" y="34"/>
                  </a:lnTo>
                  <a:lnTo>
                    <a:pt x="11" y="33"/>
                  </a:lnTo>
                  <a:lnTo>
                    <a:pt x="5" y="34"/>
                  </a:lnTo>
                  <a:lnTo>
                    <a:pt x="7" y="33"/>
                  </a:lnTo>
                  <a:lnTo>
                    <a:pt x="9" y="29"/>
                  </a:lnTo>
                  <a:lnTo>
                    <a:pt x="9" y="23"/>
                  </a:lnTo>
                  <a:lnTo>
                    <a:pt x="9" y="22"/>
                  </a:lnTo>
                  <a:lnTo>
                    <a:pt x="5" y="22"/>
                  </a:lnTo>
                  <a:lnTo>
                    <a:pt x="0" y="18"/>
                  </a:lnTo>
                  <a:lnTo>
                    <a:pt x="4" y="14"/>
                  </a:lnTo>
                  <a:lnTo>
                    <a:pt x="7" y="12"/>
                  </a:lnTo>
                  <a:lnTo>
                    <a:pt x="7" y="7"/>
                  </a:lnTo>
                  <a:lnTo>
                    <a:pt x="13" y="0"/>
                  </a:lnTo>
                  <a:lnTo>
                    <a:pt x="16" y="0"/>
                  </a:lnTo>
                  <a:lnTo>
                    <a:pt x="25" y="0"/>
                  </a:lnTo>
                  <a:lnTo>
                    <a:pt x="29" y="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7"/>
            <p:cNvSpPr>
              <a:spLocks/>
            </p:cNvSpPr>
            <p:nvPr userDrawn="1"/>
          </p:nvSpPr>
          <p:spPr bwMode="auto">
            <a:xfrm>
              <a:off x="95250" y="-493712"/>
              <a:ext cx="12700" cy="17463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2" y="11"/>
                </a:cxn>
                <a:cxn ang="0">
                  <a:pos x="0" y="3"/>
                </a:cxn>
                <a:cxn ang="0">
                  <a:pos x="6" y="0"/>
                </a:cxn>
                <a:cxn ang="0">
                  <a:pos x="8" y="0"/>
                </a:cxn>
              </a:cxnLst>
              <a:rect l="0" t="0" r="r" b="b"/>
              <a:pathLst>
                <a:path w="8" h="11">
                  <a:moveTo>
                    <a:pt x="8" y="0"/>
                  </a:moveTo>
                  <a:lnTo>
                    <a:pt x="2" y="11"/>
                  </a:lnTo>
                  <a:lnTo>
                    <a:pt x="0" y="3"/>
                  </a:lnTo>
                  <a:lnTo>
                    <a:pt x="6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18"/>
            <p:cNvSpPr>
              <a:spLocks/>
            </p:cNvSpPr>
            <p:nvPr userDrawn="1"/>
          </p:nvSpPr>
          <p:spPr bwMode="auto">
            <a:xfrm>
              <a:off x="147637" y="-541337"/>
              <a:ext cx="28575" cy="30163"/>
            </a:xfrm>
            <a:custGeom>
              <a:avLst/>
              <a:gdLst/>
              <a:ahLst/>
              <a:cxnLst>
                <a:cxn ang="0">
                  <a:pos x="17" y="4"/>
                </a:cxn>
                <a:cxn ang="0">
                  <a:pos x="18" y="15"/>
                </a:cxn>
                <a:cxn ang="0">
                  <a:pos x="17" y="19"/>
                </a:cxn>
                <a:cxn ang="0">
                  <a:pos x="4" y="13"/>
                </a:cxn>
                <a:cxn ang="0">
                  <a:pos x="6" y="11"/>
                </a:cxn>
                <a:cxn ang="0">
                  <a:pos x="11" y="9"/>
                </a:cxn>
                <a:cxn ang="0">
                  <a:pos x="9" y="6"/>
                </a:cxn>
                <a:cxn ang="0">
                  <a:pos x="6" y="8"/>
                </a:cxn>
                <a:cxn ang="0">
                  <a:pos x="0" y="4"/>
                </a:cxn>
                <a:cxn ang="0">
                  <a:pos x="6" y="4"/>
                </a:cxn>
                <a:cxn ang="0">
                  <a:pos x="11" y="0"/>
                </a:cxn>
                <a:cxn ang="0">
                  <a:pos x="17" y="4"/>
                </a:cxn>
              </a:cxnLst>
              <a:rect l="0" t="0" r="r" b="b"/>
              <a:pathLst>
                <a:path w="18" h="19">
                  <a:moveTo>
                    <a:pt x="17" y="4"/>
                  </a:moveTo>
                  <a:lnTo>
                    <a:pt x="18" y="15"/>
                  </a:lnTo>
                  <a:lnTo>
                    <a:pt x="17" y="19"/>
                  </a:lnTo>
                  <a:lnTo>
                    <a:pt x="4" y="13"/>
                  </a:lnTo>
                  <a:lnTo>
                    <a:pt x="6" y="11"/>
                  </a:lnTo>
                  <a:lnTo>
                    <a:pt x="11" y="9"/>
                  </a:lnTo>
                  <a:lnTo>
                    <a:pt x="9" y="6"/>
                  </a:lnTo>
                  <a:lnTo>
                    <a:pt x="6" y="8"/>
                  </a:lnTo>
                  <a:lnTo>
                    <a:pt x="0" y="4"/>
                  </a:lnTo>
                  <a:lnTo>
                    <a:pt x="6" y="4"/>
                  </a:lnTo>
                  <a:lnTo>
                    <a:pt x="11" y="0"/>
                  </a:lnTo>
                  <a:lnTo>
                    <a:pt x="17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19"/>
            <p:cNvSpPr>
              <a:spLocks/>
            </p:cNvSpPr>
            <p:nvPr userDrawn="1"/>
          </p:nvSpPr>
          <p:spPr bwMode="auto">
            <a:xfrm>
              <a:off x="127000" y="-523875"/>
              <a:ext cx="20638" cy="31750"/>
            </a:xfrm>
            <a:custGeom>
              <a:avLst/>
              <a:gdLst/>
              <a:ahLst/>
              <a:cxnLst>
                <a:cxn ang="0">
                  <a:pos x="13" y="2"/>
                </a:cxn>
                <a:cxn ang="0">
                  <a:pos x="9" y="13"/>
                </a:cxn>
                <a:cxn ang="0">
                  <a:pos x="6" y="17"/>
                </a:cxn>
                <a:cxn ang="0">
                  <a:pos x="4" y="20"/>
                </a:cxn>
                <a:cxn ang="0">
                  <a:pos x="0" y="19"/>
                </a:cxn>
                <a:cxn ang="0">
                  <a:pos x="0" y="6"/>
                </a:cxn>
                <a:cxn ang="0">
                  <a:pos x="6" y="0"/>
                </a:cxn>
                <a:cxn ang="0">
                  <a:pos x="13" y="0"/>
                </a:cxn>
                <a:cxn ang="0">
                  <a:pos x="13" y="2"/>
                </a:cxn>
              </a:cxnLst>
              <a:rect l="0" t="0" r="r" b="b"/>
              <a:pathLst>
                <a:path w="13" h="20">
                  <a:moveTo>
                    <a:pt x="13" y="2"/>
                  </a:moveTo>
                  <a:lnTo>
                    <a:pt x="9" y="13"/>
                  </a:lnTo>
                  <a:lnTo>
                    <a:pt x="6" y="17"/>
                  </a:lnTo>
                  <a:lnTo>
                    <a:pt x="4" y="20"/>
                  </a:lnTo>
                  <a:lnTo>
                    <a:pt x="0" y="19"/>
                  </a:lnTo>
                  <a:lnTo>
                    <a:pt x="0" y="6"/>
                  </a:lnTo>
                  <a:lnTo>
                    <a:pt x="6" y="0"/>
                  </a:lnTo>
                  <a:lnTo>
                    <a:pt x="13" y="0"/>
                  </a:lnTo>
                  <a:lnTo>
                    <a:pt x="13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20"/>
            <p:cNvSpPr>
              <a:spLocks/>
            </p:cNvSpPr>
            <p:nvPr userDrawn="1"/>
          </p:nvSpPr>
          <p:spPr bwMode="auto">
            <a:xfrm>
              <a:off x="147637" y="-514350"/>
              <a:ext cx="31750" cy="20638"/>
            </a:xfrm>
            <a:custGeom>
              <a:avLst/>
              <a:gdLst/>
              <a:ahLst/>
              <a:cxnLst>
                <a:cxn ang="0">
                  <a:pos x="9" y="0"/>
                </a:cxn>
                <a:cxn ang="0">
                  <a:pos x="17" y="3"/>
                </a:cxn>
                <a:cxn ang="0">
                  <a:pos x="20" y="3"/>
                </a:cxn>
                <a:cxn ang="0">
                  <a:pos x="18" y="7"/>
                </a:cxn>
                <a:cxn ang="0">
                  <a:pos x="15" y="7"/>
                </a:cxn>
                <a:cxn ang="0">
                  <a:pos x="13" y="13"/>
                </a:cxn>
                <a:cxn ang="0">
                  <a:pos x="7" y="9"/>
                </a:cxn>
                <a:cxn ang="0">
                  <a:pos x="4" y="11"/>
                </a:cxn>
                <a:cxn ang="0">
                  <a:pos x="0" y="5"/>
                </a:cxn>
                <a:cxn ang="0">
                  <a:pos x="2" y="0"/>
                </a:cxn>
                <a:cxn ang="0">
                  <a:pos x="4" y="2"/>
                </a:cxn>
                <a:cxn ang="0">
                  <a:pos x="9" y="0"/>
                </a:cxn>
              </a:cxnLst>
              <a:rect l="0" t="0" r="r" b="b"/>
              <a:pathLst>
                <a:path w="20" h="13">
                  <a:moveTo>
                    <a:pt x="9" y="0"/>
                  </a:moveTo>
                  <a:lnTo>
                    <a:pt x="17" y="3"/>
                  </a:lnTo>
                  <a:lnTo>
                    <a:pt x="20" y="3"/>
                  </a:lnTo>
                  <a:lnTo>
                    <a:pt x="18" y="7"/>
                  </a:lnTo>
                  <a:lnTo>
                    <a:pt x="15" y="7"/>
                  </a:lnTo>
                  <a:lnTo>
                    <a:pt x="13" y="13"/>
                  </a:lnTo>
                  <a:lnTo>
                    <a:pt x="7" y="9"/>
                  </a:lnTo>
                  <a:lnTo>
                    <a:pt x="4" y="11"/>
                  </a:lnTo>
                  <a:lnTo>
                    <a:pt x="0" y="5"/>
                  </a:lnTo>
                  <a:lnTo>
                    <a:pt x="2" y="0"/>
                  </a:lnTo>
                  <a:lnTo>
                    <a:pt x="4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21"/>
            <p:cNvSpPr>
              <a:spLocks/>
            </p:cNvSpPr>
            <p:nvPr userDrawn="1"/>
          </p:nvSpPr>
          <p:spPr bwMode="auto">
            <a:xfrm>
              <a:off x="101600" y="-538162"/>
              <a:ext cx="17463" cy="17463"/>
            </a:xfrm>
            <a:custGeom>
              <a:avLst/>
              <a:gdLst/>
              <a:ahLst/>
              <a:cxnLst>
                <a:cxn ang="0">
                  <a:pos x="11" y="2"/>
                </a:cxn>
                <a:cxn ang="0">
                  <a:pos x="9" y="9"/>
                </a:cxn>
                <a:cxn ang="0">
                  <a:pos x="5" y="11"/>
                </a:cxn>
                <a:cxn ang="0">
                  <a:pos x="5" y="9"/>
                </a:cxn>
                <a:cxn ang="0">
                  <a:pos x="0" y="6"/>
                </a:cxn>
                <a:cxn ang="0">
                  <a:pos x="2" y="4"/>
                </a:cxn>
                <a:cxn ang="0">
                  <a:pos x="7" y="0"/>
                </a:cxn>
                <a:cxn ang="0">
                  <a:pos x="9" y="0"/>
                </a:cxn>
                <a:cxn ang="0">
                  <a:pos x="11" y="2"/>
                </a:cxn>
              </a:cxnLst>
              <a:rect l="0" t="0" r="r" b="b"/>
              <a:pathLst>
                <a:path w="11" h="11">
                  <a:moveTo>
                    <a:pt x="11" y="2"/>
                  </a:moveTo>
                  <a:lnTo>
                    <a:pt x="9" y="9"/>
                  </a:lnTo>
                  <a:lnTo>
                    <a:pt x="5" y="11"/>
                  </a:lnTo>
                  <a:lnTo>
                    <a:pt x="5" y="9"/>
                  </a:lnTo>
                  <a:lnTo>
                    <a:pt x="0" y="6"/>
                  </a:lnTo>
                  <a:lnTo>
                    <a:pt x="2" y="4"/>
                  </a:lnTo>
                  <a:lnTo>
                    <a:pt x="7" y="0"/>
                  </a:lnTo>
                  <a:lnTo>
                    <a:pt x="9" y="0"/>
                  </a:lnTo>
                  <a:lnTo>
                    <a:pt x="11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22"/>
            <p:cNvSpPr>
              <a:spLocks/>
            </p:cNvSpPr>
            <p:nvPr userDrawn="1"/>
          </p:nvSpPr>
          <p:spPr bwMode="auto">
            <a:xfrm>
              <a:off x="119062" y="-538162"/>
              <a:ext cx="20638" cy="23813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13" y="6"/>
                </a:cxn>
                <a:cxn ang="0">
                  <a:pos x="9" y="7"/>
                </a:cxn>
                <a:cxn ang="0">
                  <a:pos x="4" y="15"/>
                </a:cxn>
                <a:cxn ang="0">
                  <a:pos x="2" y="9"/>
                </a:cxn>
                <a:cxn ang="0">
                  <a:pos x="0" y="7"/>
                </a:cxn>
                <a:cxn ang="0">
                  <a:pos x="2" y="2"/>
                </a:cxn>
                <a:cxn ang="0">
                  <a:pos x="4" y="0"/>
                </a:cxn>
              </a:cxnLst>
              <a:rect l="0" t="0" r="r" b="b"/>
              <a:pathLst>
                <a:path w="13" h="15">
                  <a:moveTo>
                    <a:pt x="4" y="0"/>
                  </a:moveTo>
                  <a:lnTo>
                    <a:pt x="13" y="6"/>
                  </a:lnTo>
                  <a:lnTo>
                    <a:pt x="9" y="7"/>
                  </a:lnTo>
                  <a:lnTo>
                    <a:pt x="4" y="15"/>
                  </a:lnTo>
                  <a:lnTo>
                    <a:pt x="2" y="9"/>
                  </a:lnTo>
                  <a:lnTo>
                    <a:pt x="0" y="7"/>
                  </a:lnTo>
                  <a:lnTo>
                    <a:pt x="2" y="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23"/>
            <p:cNvSpPr>
              <a:spLocks/>
            </p:cNvSpPr>
            <p:nvPr userDrawn="1"/>
          </p:nvSpPr>
          <p:spPr bwMode="auto">
            <a:xfrm>
              <a:off x="49212" y="-273050"/>
              <a:ext cx="552450" cy="619125"/>
            </a:xfrm>
            <a:custGeom>
              <a:avLst/>
              <a:gdLst/>
              <a:ahLst/>
              <a:cxnLst>
                <a:cxn ang="0">
                  <a:pos x="29" y="0"/>
                </a:cxn>
                <a:cxn ang="0">
                  <a:pos x="4" y="4"/>
                </a:cxn>
                <a:cxn ang="0">
                  <a:pos x="2" y="22"/>
                </a:cxn>
                <a:cxn ang="0">
                  <a:pos x="13" y="46"/>
                </a:cxn>
                <a:cxn ang="0">
                  <a:pos x="26" y="49"/>
                </a:cxn>
                <a:cxn ang="0">
                  <a:pos x="57" y="49"/>
                </a:cxn>
                <a:cxn ang="0">
                  <a:pos x="58" y="42"/>
                </a:cxn>
                <a:cxn ang="0">
                  <a:pos x="71" y="48"/>
                </a:cxn>
                <a:cxn ang="0">
                  <a:pos x="60" y="68"/>
                </a:cxn>
                <a:cxn ang="0">
                  <a:pos x="29" y="51"/>
                </a:cxn>
                <a:cxn ang="0">
                  <a:pos x="29" y="68"/>
                </a:cxn>
                <a:cxn ang="0">
                  <a:pos x="33" y="79"/>
                </a:cxn>
                <a:cxn ang="0">
                  <a:pos x="29" y="99"/>
                </a:cxn>
                <a:cxn ang="0">
                  <a:pos x="55" y="95"/>
                </a:cxn>
                <a:cxn ang="0">
                  <a:pos x="53" y="104"/>
                </a:cxn>
                <a:cxn ang="0">
                  <a:pos x="69" y="101"/>
                </a:cxn>
                <a:cxn ang="0">
                  <a:pos x="86" y="108"/>
                </a:cxn>
                <a:cxn ang="0">
                  <a:pos x="73" y="139"/>
                </a:cxn>
                <a:cxn ang="0">
                  <a:pos x="102" y="139"/>
                </a:cxn>
                <a:cxn ang="0">
                  <a:pos x="112" y="143"/>
                </a:cxn>
                <a:cxn ang="0">
                  <a:pos x="124" y="163"/>
                </a:cxn>
                <a:cxn ang="0">
                  <a:pos x="124" y="174"/>
                </a:cxn>
                <a:cxn ang="0">
                  <a:pos x="148" y="183"/>
                </a:cxn>
                <a:cxn ang="0">
                  <a:pos x="112" y="181"/>
                </a:cxn>
                <a:cxn ang="0">
                  <a:pos x="108" y="207"/>
                </a:cxn>
                <a:cxn ang="0">
                  <a:pos x="119" y="205"/>
                </a:cxn>
                <a:cxn ang="0">
                  <a:pos x="134" y="209"/>
                </a:cxn>
                <a:cxn ang="0">
                  <a:pos x="150" y="224"/>
                </a:cxn>
                <a:cxn ang="0">
                  <a:pos x="150" y="236"/>
                </a:cxn>
                <a:cxn ang="0">
                  <a:pos x="163" y="236"/>
                </a:cxn>
                <a:cxn ang="0">
                  <a:pos x="178" y="247"/>
                </a:cxn>
                <a:cxn ang="0">
                  <a:pos x="163" y="262"/>
                </a:cxn>
                <a:cxn ang="0">
                  <a:pos x="181" y="282"/>
                </a:cxn>
                <a:cxn ang="0">
                  <a:pos x="200" y="282"/>
                </a:cxn>
                <a:cxn ang="0">
                  <a:pos x="223" y="284"/>
                </a:cxn>
                <a:cxn ang="0">
                  <a:pos x="242" y="269"/>
                </a:cxn>
                <a:cxn ang="0">
                  <a:pos x="218" y="293"/>
                </a:cxn>
                <a:cxn ang="0">
                  <a:pos x="207" y="312"/>
                </a:cxn>
                <a:cxn ang="0">
                  <a:pos x="255" y="343"/>
                </a:cxn>
                <a:cxn ang="0">
                  <a:pos x="267" y="357"/>
                </a:cxn>
                <a:cxn ang="0">
                  <a:pos x="313" y="389"/>
                </a:cxn>
                <a:cxn ang="0">
                  <a:pos x="326" y="385"/>
                </a:cxn>
                <a:cxn ang="0">
                  <a:pos x="344" y="381"/>
                </a:cxn>
                <a:cxn ang="0">
                  <a:pos x="344" y="359"/>
                </a:cxn>
                <a:cxn ang="0">
                  <a:pos x="337" y="352"/>
                </a:cxn>
                <a:cxn ang="0">
                  <a:pos x="332" y="348"/>
                </a:cxn>
                <a:cxn ang="0">
                  <a:pos x="332" y="337"/>
                </a:cxn>
                <a:cxn ang="0">
                  <a:pos x="317" y="301"/>
                </a:cxn>
                <a:cxn ang="0">
                  <a:pos x="322" y="293"/>
                </a:cxn>
                <a:cxn ang="0">
                  <a:pos x="311" y="275"/>
                </a:cxn>
                <a:cxn ang="0">
                  <a:pos x="297" y="264"/>
                </a:cxn>
                <a:cxn ang="0">
                  <a:pos x="286" y="253"/>
                </a:cxn>
                <a:cxn ang="0">
                  <a:pos x="253" y="231"/>
                </a:cxn>
                <a:cxn ang="0">
                  <a:pos x="245" y="211"/>
                </a:cxn>
                <a:cxn ang="0">
                  <a:pos x="249" y="202"/>
                </a:cxn>
                <a:cxn ang="0">
                  <a:pos x="222" y="139"/>
                </a:cxn>
                <a:cxn ang="0">
                  <a:pos x="190" y="99"/>
                </a:cxn>
                <a:cxn ang="0">
                  <a:pos x="154" y="79"/>
                </a:cxn>
                <a:cxn ang="0">
                  <a:pos x="121" y="62"/>
                </a:cxn>
                <a:cxn ang="0">
                  <a:pos x="106" y="55"/>
                </a:cxn>
                <a:cxn ang="0">
                  <a:pos x="77" y="33"/>
                </a:cxn>
              </a:cxnLst>
              <a:rect l="0" t="0" r="r" b="b"/>
              <a:pathLst>
                <a:path w="348" h="390">
                  <a:moveTo>
                    <a:pt x="71" y="33"/>
                  </a:moveTo>
                  <a:lnTo>
                    <a:pt x="69" y="22"/>
                  </a:lnTo>
                  <a:lnTo>
                    <a:pt x="40" y="4"/>
                  </a:lnTo>
                  <a:lnTo>
                    <a:pt x="33" y="4"/>
                  </a:lnTo>
                  <a:lnTo>
                    <a:pt x="29" y="0"/>
                  </a:lnTo>
                  <a:lnTo>
                    <a:pt x="24" y="2"/>
                  </a:lnTo>
                  <a:lnTo>
                    <a:pt x="18" y="2"/>
                  </a:lnTo>
                  <a:lnTo>
                    <a:pt x="13" y="4"/>
                  </a:lnTo>
                  <a:lnTo>
                    <a:pt x="5" y="4"/>
                  </a:lnTo>
                  <a:lnTo>
                    <a:pt x="4" y="4"/>
                  </a:lnTo>
                  <a:lnTo>
                    <a:pt x="0" y="4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7" y="20"/>
                  </a:lnTo>
                  <a:lnTo>
                    <a:pt x="2" y="22"/>
                  </a:lnTo>
                  <a:lnTo>
                    <a:pt x="2" y="26"/>
                  </a:lnTo>
                  <a:lnTo>
                    <a:pt x="7" y="29"/>
                  </a:lnTo>
                  <a:lnTo>
                    <a:pt x="7" y="37"/>
                  </a:lnTo>
                  <a:lnTo>
                    <a:pt x="11" y="40"/>
                  </a:lnTo>
                  <a:lnTo>
                    <a:pt x="13" y="46"/>
                  </a:lnTo>
                  <a:lnTo>
                    <a:pt x="18" y="51"/>
                  </a:lnTo>
                  <a:lnTo>
                    <a:pt x="20" y="49"/>
                  </a:lnTo>
                  <a:lnTo>
                    <a:pt x="18" y="46"/>
                  </a:lnTo>
                  <a:lnTo>
                    <a:pt x="20" y="46"/>
                  </a:lnTo>
                  <a:lnTo>
                    <a:pt x="26" y="49"/>
                  </a:lnTo>
                  <a:lnTo>
                    <a:pt x="33" y="49"/>
                  </a:lnTo>
                  <a:lnTo>
                    <a:pt x="37" y="48"/>
                  </a:lnTo>
                  <a:lnTo>
                    <a:pt x="38" y="51"/>
                  </a:lnTo>
                  <a:lnTo>
                    <a:pt x="51" y="48"/>
                  </a:lnTo>
                  <a:lnTo>
                    <a:pt x="57" y="49"/>
                  </a:lnTo>
                  <a:lnTo>
                    <a:pt x="57" y="48"/>
                  </a:lnTo>
                  <a:lnTo>
                    <a:pt x="55" y="44"/>
                  </a:lnTo>
                  <a:lnTo>
                    <a:pt x="44" y="40"/>
                  </a:lnTo>
                  <a:lnTo>
                    <a:pt x="38" y="33"/>
                  </a:lnTo>
                  <a:lnTo>
                    <a:pt x="58" y="42"/>
                  </a:lnTo>
                  <a:lnTo>
                    <a:pt x="60" y="46"/>
                  </a:lnTo>
                  <a:lnTo>
                    <a:pt x="66" y="44"/>
                  </a:lnTo>
                  <a:lnTo>
                    <a:pt x="71" y="46"/>
                  </a:lnTo>
                  <a:lnTo>
                    <a:pt x="73" y="46"/>
                  </a:lnTo>
                  <a:lnTo>
                    <a:pt x="71" y="48"/>
                  </a:lnTo>
                  <a:lnTo>
                    <a:pt x="64" y="48"/>
                  </a:lnTo>
                  <a:lnTo>
                    <a:pt x="58" y="53"/>
                  </a:lnTo>
                  <a:lnTo>
                    <a:pt x="62" y="62"/>
                  </a:lnTo>
                  <a:lnTo>
                    <a:pt x="64" y="71"/>
                  </a:lnTo>
                  <a:lnTo>
                    <a:pt x="60" y="68"/>
                  </a:lnTo>
                  <a:lnTo>
                    <a:pt x="57" y="55"/>
                  </a:lnTo>
                  <a:lnTo>
                    <a:pt x="46" y="51"/>
                  </a:lnTo>
                  <a:lnTo>
                    <a:pt x="42" y="51"/>
                  </a:lnTo>
                  <a:lnTo>
                    <a:pt x="38" y="55"/>
                  </a:lnTo>
                  <a:lnTo>
                    <a:pt x="29" y="51"/>
                  </a:lnTo>
                  <a:lnTo>
                    <a:pt x="27" y="57"/>
                  </a:lnTo>
                  <a:lnTo>
                    <a:pt x="24" y="59"/>
                  </a:lnTo>
                  <a:lnTo>
                    <a:pt x="20" y="64"/>
                  </a:lnTo>
                  <a:lnTo>
                    <a:pt x="24" y="68"/>
                  </a:lnTo>
                  <a:lnTo>
                    <a:pt x="29" y="68"/>
                  </a:lnTo>
                  <a:lnTo>
                    <a:pt x="31" y="70"/>
                  </a:lnTo>
                  <a:lnTo>
                    <a:pt x="35" y="71"/>
                  </a:lnTo>
                  <a:lnTo>
                    <a:pt x="33" y="73"/>
                  </a:lnTo>
                  <a:lnTo>
                    <a:pt x="29" y="75"/>
                  </a:lnTo>
                  <a:lnTo>
                    <a:pt x="33" y="79"/>
                  </a:lnTo>
                  <a:lnTo>
                    <a:pt x="37" y="79"/>
                  </a:lnTo>
                  <a:lnTo>
                    <a:pt x="37" y="81"/>
                  </a:lnTo>
                  <a:lnTo>
                    <a:pt x="20" y="92"/>
                  </a:lnTo>
                  <a:lnTo>
                    <a:pt x="20" y="93"/>
                  </a:lnTo>
                  <a:lnTo>
                    <a:pt x="29" y="99"/>
                  </a:lnTo>
                  <a:lnTo>
                    <a:pt x="42" y="90"/>
                  </a:lnTo>
                  <a:lnTo>
                    <a:pt x="46" y="92"/>
                  </a:lnTo>
                  <a:lnTo>
                    <a:pt x="42" y="95"/>
                  </a:lnTo>
                  <a:lnTo>
                    <a:pt x="44" y="99"/>
                  </a:lnTo>
                  <a:lnTo>
                    <a:pt x="55" y="95"/>
                  </a:lnTo>
                  <a:lnTo>
                    <a:pt x="60" y="95"/>
                  </a:lnTo>
                  <a:lnTo>
                    <a:pt x="53" y="99"/>
                  </a:lnTo>
                  <a:lnTo>
                    <a:pt x="58" y="101"/>
                  </a:lnTo>
                  <a:lnTo>
                    <a:pt x="55" y="103"/>
                  </a:lnTo>
                  <a:lnTo>
                    <a:pt x="53" y="104"/>
                  </a:lnTo>
                  <a:lnTo>
                    <a:pt x="57" y="112"/>
                  </a:lnTo>
                  <a:lnTo>
                    <a:pt x="58" y="114"/>
                  </a:lnTo>
                  <a:lnTo>
                    <a:pt x="68" y="112"/>
                  </a:lnTo>
                  <a:lnTo>
                    <a:pt x="69" y="106"/>
                  </a:lnTo>
                  <a:lnTo>
                    <a:pt x="69" y="101"/>
                  </a:lnTo>
                  <a:lnTo>
                    <a:pt x="73" y="108"/>
                  </a:lnTo>
                  <a:lnTo>
                    <a:pt x="77" y="110"/>
                  </a:lnTo>
                  <a:lnTo>
                    <a:pt x="82" y="108"/>
                  </a:lnTo>
                  <a:lnTo>
                    <a:pt x="84" y="104"/>
                  </a:lnTo>
                  <a:lnTo>
                    <a:pt x="86" y="108"/>
                  </a:lnTo>
                  <a:lnTo>
                    <a:pt x="84" y="110"/>
                  </a:lnTo>
                  <a:lnTo>
                    <a:pt x="77" y="114"/>
                  </a:lnTo>
                  <a:lnTo>
                    <a:pt x="75" y="119"/>
                  </a:lnTo>
                  <a:lnTo>
                    <a:pt x="68" y="125"/>
                  </a:lnTo>
                  <a:lnTo>
                    <a:pt x="73" y="139"/>
                  </a:lnTo>
                  <a:lnTo>
                    <a:pt x="90" y="141"/>
                  </a:lnTo>
                  <a:lnTo>
                    <a:pt x="93" y="130"/>
                  </a:lnTo>
                  <a:lnTo>
                    <a:pt x="95" y="141"/>
                  </a:lnTo>
                  <a:lnTo>
                    <a:pt x="97" y="141"/>
                  </a:lnTo>
                  <a:lnTo>
                    <a:pt x="102" y="139"/>
                  </a:lnTo>
                  <a:lnTo>
                    <a:pt x="101" y="132"/>
                  </a:lnTo>
                  <a:lnTo>
                    <a:pt x="101" y="132"/>
                  </a:lnTo>
                  <a:lnTo>
                    <a:pt x="106" y="143"/>
                  </a:lnTo>
                  <a:lnTo>
                    <a:pt x="110" y="145"/>
                  </a:lnTo>
                  <a:lnTo>
                    <a:pt x="112" y="143"/>
                  </a:lnTo>
                  <a:lnTo>
                    <a:pt x="113" y="143"/>
                  </a:lnTo>
                  <a:lnTo>
                    <a:pt x="112" y="154"/>
                  </a:lnTo>
                  <a:lnTo>
                    <a:pt x="113" y="169"/>
                  </a:lnTo>
                  <a:lnTo>
                    <a:pt x="121" y="169"/>
                  </a:lnTo>
                  <a:lnTo>
                    <a:pt x="124" y="163"/>
                  </a:lnTo>
                  <a:lnTo>
                    <a:pt x="124" y="159"/>
                  </a:lnTo>
                  <a:lnTo>
                    <a:pt x="126" y="159"/>
                  </a:lnTo>
                  <a:lnTo>
                    <a:pt x="128" y="163"/>
                  </a:lnTo>
                  <a:lnTo>
                    <a:pt x="121" y="170"/>
                  </a:lnTo>
                  <a:lnTo>
                    <a:pt x="124" y="174"/>
                  </a:lnTo>
                  <a:lnTo>
                    <a:pt x="132" y="180"/>
                  </a:lnTo>
                  <a:lnTo>
                    <a:pt x="143" y="178"/>
                  </a:lnTo>
                  <a:lnTo>
                    <a:pt x="152" y="180"/>
                  </a:lnTo>
                  <a:lnTo>
                    <a:pt x="152" y="181"/>
                  </a:lnTo>
                  <a:lnTo>
                    <a:pt x="148" y="183"/>
                  </a:lnTo>
                  <a:lnTo>
                    <a:pt x="145" y="181"/>
                  </a:lnTo>
                  <a:lnTo>
                    <a:pt x="130" y="181"/>
                  </a:lnTo>
                  <a:lnTo>
                    <a:pt x="121" y="178"/>
                  </a:lnTo>
                  <a:lnTo>
                    <a:pt x="119" y="181"/>
                  </a:lnTo>
                  <a:lnTo>
                    <a:pt x="112" y="181"/>
                  </a:lnTo>
                  <a:lnTo>
                    <a:pt x="110" y="192"/>
                  </a:lnTo>
                  <a:lnTo>
                    <a:pt x="108" y="196"/>
                  </a:lnTo>
                  <a:lnTo>
                    <a:pt x="108" y="200"/>
                  </a:lnTo>
                  <a:lnTo>
                    <a:pt x="106" y="202"/>
                  </a:lnTo>
                  <a:lnTo>
                    <a:pt x="108" y="207"/>
                  </a:lnTo>
                  <a:lnTo>
                    <a:pt x="113" y="209"/>
                  </a:lnTo>
                  <a:lnTo>
                    <a:pt x="113" y="202"/>
                  </a:lnTo>
                  <a:lnTo>
                    <a:pt x="119" y="198"/>
                  </a:lnTo>
                  <a:lnTo>
                    <a:pt x="121" y="203"/>
                  </a:lnTo>
                  <a:lnTo>
                    <a:pt x="119" y="205"/>
                  </a:lnTo>
                  <a:lnTo>
                    <a:pt x="126" y="214"/>
                  </a:lnTo>
                  <a:lnTo>
                    <a:pt x="130" y="211"/>
                  </a:lnTo>
                  <a:lnTo>
                    <a:pt x="132" y="205"/>
                  </a:lnTo>
                  <a:lnTo>
                    <a:pt x="134" y="205"/>
                  </a:lnTo>
                  <a:lnTo>
                    <a:pt x="134" y="209"/>
                  </a:lnTo>
                  <a:lnTo>
                    <a:pt x="135" y="211"/>
                  </a:lnTo>
                  <a:lnTo>
                    <a:pt x="148" y="209"/>
                  </a:lnTo>
                  <a:lnTo>
                    <a:pt x="145" y="214"/>
                  </a:lnTo>
                  <a:lnTo>
                    <a:pt x="145" y="220"/>
                  </a:lnTo>
                  <a:lnTo>
                    <a:pt x="150" y="224"/>
                  </a:lnTo>
                  <a:lnTo>
                    <a:pt x="161" y="213"/>
                  </a:lnTo>
                  <a:lnTo>
                    <a:pt x="154" y="225"/>
                  </a:lnTo>
                  <a:lnTo>
                    <a:pt x="146" y="229"/>
                  </a:lnTo>
                  <a:lnTo>
                    <a:pt x="146" y="231"/>
                  </a:lnTo>
                  <a:lnTo>
                    <a:pt x="150" y="236"/>
                  </a:lnTo>
                  <a:lnTo>
                    <a:pt x="157" y="231"/>
                  </a:lnTo>
                  <a:lnTo>
                    <a:pt x="159" y="233"/>
                  </a:lnTo>
                  <a:lnTo>
                    <a:pt x="159" y="235"/>
                  </a:lnTo>
                  <a:lnTo>
                    <a:pt x="168" y="224"/>
                  </a:lnTo>
                  <a:lnTo>
                    <a:pt x="163" y="236"/>
                  </a:lnTo>
                  <a:lnTo>
                    <a:pt x="165" y="238"/>
                  </a:lnTo>
                  <a:lnTo>
                    <a:pt x="168" y="236"/>
                  </a:lnTo>
                  <a:lnTo>
                    <a:pt x="165" y="249"/>
                  </a:lnTo>
                  <a:lnTo>
                    <a:pt x="178" y="244"/>
                  </a:lnTo>
                  <a:lnTo>
                    <a:pt x="178" y="247"/>
                  </a:lnTo>
                  <a:lnTo>
                    <a:pt x="165" y="255"/>
                  </a:lnTo>
                  <a:lnTo>
                    <a:pt x="156" y="253"/>
                  </a:lnTo>
                  <a:lnTo>
                    <a:pt x="152" y="255"/>
                  </a:lnTo>
                  <a:lnTo>
                    <a:pt x="156" y="260"/>
                  </a:lnTo>
                  <a:lnTo>
                    <a:pt x="163" y="262"/>
                  </a:lnTo>
                  <a:lnTo>
                    <a:pt x="170" y="269"/>
                  </a:lnTo>
                  <a:lnTo>
                    <a:pt x="170" y="273"/>
                  </a:lnTo>
                  <a:lnTo>
                    <a:pt x="174" y="275"/>
                  </a:lnTo>
                  <a:lnTo>
                    <a:pt x="178" y="282"/>
                  </a:lnTo>
                  <a:lnTo>
                    <a:pt x="181" y="282"/>
                  </a:lnTo>
                  <a:lnTo>
                    <a:pt x="190" y="277"/>
                  </a:lnTo>
                  <a:lnTo>
                    <a:pt x="194" y="271"/>
                  </a:lnTo>
                  <a:lnTo>
                    <a:pt x="201" y="275"/>
                  </a:lnTo>
                  <a:lnTo>
                    <a:pt x="194" y="279"/>
                  </a:lnTo>
                  <a:lnTo>
                    <a:pt x="200" y="282"/>
                  </a:lnTo>
                  <a:lnTo>
                    <a:pt x="203" y="282"/>
                  </a:lnTo>
                  <a:lnTo>
                    <a:pt x="209" y="279"/>
                  </a:lnTo>
                  <a:lnTo>
                    <a:pt x="212" y="282"/>
                  </a:lnTo>
                  <a:lnTo>
                    <a:pt x="218" y="282"/>
                  </a:lnTo>
                  <a:lnTo>
                    <a:pt x="223" y="284"/>
                  </a:lnTo>
                  <a:lnTo>
                    <a:pt x="229" y="282"/>
                  </a:lnTo>
                  <a:lnTo>
                    <a:pt x="238" y="269"/>
                  </a:lnTo>
                  <a:lnTo>
                    <a:pt x="242" y="257"/>
                  </a:lnTo>
                  <a:lnTo>
                    <a:pt x="244" y="255"/>
                  </a:lnTo>
                  <a:lnTo>
                    <a:pt x="242" y="269"/>
                  </a:lnTo>
                  <a:lnTo>
                    <a:pt x="234" y="282"/>
                  </a:lnTo>
                  <a:lnTo>
                    <a:pt x="229" y="286"/>
                  </a:lnTo>
                  <a:lnTo>
                    <a:pt x="222" y="288"/>
                  </a:lnTo>
                  <a:lnTo>
                    <a:pt x="218" y="290"/>
                  </a:lnTo>
                  <a:lnTo>
                    <a:pt x="218" y="293"/>
                  </a:lnTo>
                  <a:lnTo>
                    <a:pt x="212" y="295"/>
                  </a:lnTo>
                  <a:lnTo>
                    <a:pt x="207" y="301"/>
                  </a:lnTo>
                  <a:lnTo>
                    <a:pt x="201" y="302"/>
                  </a:lnTo>
                  <a:lnTo>
                    <a:pt x="205" y="306"/>
                  </a:lnTo>
                  <a:lnTo>
                    <a:pt x="207" y="312"/>
                  </a:lnTo>
                  <a:lnTo>
                    <a:pt x="227" y="326"/>
                  </a:lnTo>
                  <a:lnTo>
                    <a:pt x="234" y="335"/>
                  </a:lnTo>
                  <a:lnTo>
                    <a:pt x="242" y="341"/>
                  </a:lnTo>
                  <a:lnTo>
                    <a:pt x="251" y="346"/>
                  </a:lnTo>
                  <a:lnTo>
                    <a:pt x="255" y="343"/>
                  </a:lnTo>
                  <a:lnTo>
                    <a:pt x="260" y="345"/>
                  </a:lnTo>
                  <a:lnTo>
                    <a:pt x="255" y="348"/>
                  </a:lnTo>
                  <a:lnTo>
                    <a:pt x="256" y="350"/>
                  </a:lnTo>
                  <a:lnTo>
                    <a:pt x="266" y="354"/>
                  </a:lnTo>
                  <a:lnTo>
                    <a:pt x="267" y="357"/>
                  </a:lnTo>
                  <a:lnTo>
                    <a:pt x="293" y="376"/>
                  </a:lnTo>
                  <a:lnTo>
                    <a:pt x="302" y="379"/>
                  </a:lnTo>
                  <a:lnTo>
                    <a:pt x="306" y="379"/>
                  </a:lnTo>
                  <a:lnTo>
                    <a:pt x="310" y="381"/>
                  </a:lnTo>
                  <a:lnTo>
                    <a:pt x="313" y="389"/>
                  </a:lnTo>
                  <a:lnTo>
                    <a:pt x="319" y="387"/>
                  </a:lnTo>
                  <a:lnTo>
                    <a:pt x="319" y="390"/>
                  </a:lnTo>
                  <a:lnTo>
                    <a:pt x="322" y="389"/>
                  </a:lnTo>
                  <a:lnTo>
                    <a:pt x="322" y="387"/>
                  </a:lnTo>
                  <a:lnTo>
                    <a:pt x="326" y="385"/>
                  </a:lnTo>
                  <a:lnTo>
                    <a:pt x="328" y="381"/>
                  </a:lnTo>
                  <a:lnTo>
                    <a:pt x="332" y="379"/>
                  </a:lnTo>
                  <a:lnTo>
                    <a:pt x="335" y="374"/>
                  </a:lnTo>
                  <a:lnTo>
                    <a:pt x="341" y="381"/>
                  </a:lnTo>
                  <a:lnTo>
                    <a:pt x="344" y="381"/>
                  </a:lnTo>
                  <a:lnTo>
                    <a:pt x="346" y="381"/>
                  </a:lnTo>
                  <a:lnTo>
                    <a:pt x="348" y="376"/>
                  </a:lnTo>
                  <a:lnTo>
                    <a:pt x="348" y="372"/>
                  </a:lnTo>
                  <a:lnTo>
                    <a:pt x="344" y="368"/>
                  </a:lnTo>
                  <a:lnTo>
                    <a:pt x="344" y="359"/>
                  </a:lnTo>
                  <a:lnTo>
                    <a:pt x="343" y="356"/>
                  </a:lnTo>
                  <a:lnTo>
                    <a:pt x="344" y="346"/>
                  </a:lnTo>
                  <a:lnTo>
                    <a:pt x="339" y="346"/>
                  </a:lnTo>
                  <a:lnTo>
                    <a:pt x="341" y="350"/>
                  </a:lnTo>
                  <a:lnTo>
                    <a:pt x="337" y="352"/>
                  </a:lnTo>
                  <a:lnTo>
                    <a:pt x="335" y="359"/>
                  </a:lnTo>
                  <a:lnTo>
                    <a:pt x="330" y="363"/>
                  </a:lnTo>
                  <a:lnTo>
                    <a:pt x="330" y="359"/>
                  </a:lnTo>
                  <a:lnTo>
                    <a:pt x="332" y="356"/>
                  </a:lnTo>
                  <a:lnTo>
                    <a:pt x="332" y="348"/>
                  </a:lnTo>
                  <a:lnTo>
                    <a:pt x="333" y="346"/>
                  </a:lnTo>
                  <a:lnTo>
                    <a:pt x="333" y="343"/>
                  </a:lnTo>
                  <a:lnTo>
                    <a:pt x="326" y="334"/>
                  </a:lnTo>
                  <a:lnTo>
                    <a:pt x="326" y="334"/>
                  </a:lnTo>
                  <a:lnTo>
                    <a:pt x="332" y="337"/>
                  </a:lnTo>
                  <a:lnTo>
                    <a:pt x="333" y="332"/>
                  </a:lnTo>
                  <a:lnTo>
                    <a:pt x="330" y="330"/>
                  </a:lnTo>
                  <a:lnTo>
                    <a:pt x="333" y="326"/>
                  </a:lnTo>
                  <a:lnTo>
                    <a:pt x="317" y="302"/>
                  </a:lnTo>
                  <a:lnTo>
                    <a:pt x="317" y="301"/>
                  </a:lnTo>
                  <a:lnTo>
                    <a:pt x="319" y="301"/>
                  </a:lnTo>
                  <a:lnTo>
                    <a:pt x="322" y="304"/>
                  </a:lnTo>
                  <a:lnTo>
                    <a:pt x="322" y="301"/>
                  </a:lnTo>
                  <a:lnTo>
                    <a:pt x="324" y="297"/>
                  </a:lnTo>
                  <a:lnTo>
                    <a:pt x="322" y="293"/>
                  </a:lnTo>
                  <a:lnTo>
                    <a:pt x="321" y="286"/>
                  </a:lnTo>
                  <a:lnTo>
                    <a:pt x="317" y="284"/>
                  </a:lnTo>
                  <a:lnTo>
                    <a:pt x="313" y="284"/>
                  </a:lnTo>
                  <a:lnTo>
                    <a:pt x="311" y="282"/>
                  </a:lnTo>
                  <a:lnTo>
                    <a:pt x="311" y="275"/>
                  </a:lnTo>
                  <a:lnTo>
                    <a:pt x="313" y="273"/>
                  </a:lnTo>
                  <a:lnTo>
                    <a:pt x="311" y="271"/>
                  </a:lnTo>
                  <a:lnTo>
                    <a:pt x="299" y="266"/>
                  </a:lnTo>
                  <a:lnTo>
                    <a:pt x="295" y="266"/>
                  </a:lnTo>
                  <a:lnTo>
                    <a:pt x="297" y="264"/>
                  </a:lnTo>
                  <a:lnTo>
                    <a:pt x="300" y="264"/>
                  </a:lnTo>
                  <a:lnTo>
                    <a:pt x="297" y="258"/>
                  </a:lnTo>
                  <a:lnTo>
                    <a:pt x="295" y="258"/>
                  </a:lnTo>
                  <a:lnTo>
                    <a:pt x="289" y="255"/>
                  </a:lnTo>
                  <a:lnTo>
                    <a:pt x="286" y="253"/>
                  </a:lnTo>
                  <a:lnTo>
                    <a:pt x="282" y="249"/>
                  </a:lnTo>
                  <a:lnTo>
                    <a:pt x="269" y="244"/>
                  </a:lnTo>
                  <a:lnTo>
                    <a:pt x="262" y="238"/>
                  </a:lnTo>
                  <a:lnTo>
                    <a:pt x="256" y="231"/>
                  </a:lnTo>
                  <a:lnTo>
                    <a:pt x="253" y="231"/>
                  </a:lnTo>
                  <a:lnTo>
                    <a:pt x="251" y="229"/>
                  </a:lnTo>
                  <a:lnTo>
                    <a:pt x="251" y="224"/>
                  </a:lnTo>
                  <a:lnTo>
                    <a:pt x="249" y="224"/>
                  </a:lnTo>
                  <a:lnTo>
                    <a:pt x="247" y="220"/>
                  </a:lnTo>
                  <a:lnTo>
                    <a:pt x="245" y="211"/>
                  </a:lnTo>
                  <a:lnTo>
                    <a:pt x="245" y="209"/>
                  </a:lnTo>
                  <a:lnTo>
                    <a:pt x="245" y="205"/>
                  </a:lnTo>
                  <a:lnTo>
                    <a:pt x="242" y="200"/>
                  </a:lnTo>
                  <a:lnTo>
                    <a:pt x="242" y="200"/>
                  </a:lnTo>
                  <a:lnTo>
                    <a:pt x="249" y="202"/>
                  </a:lnTo>
                  <a:lnTo>
                    <a:pt x="251" y="198"/>
                  </a:lnTo>
                  <a:lnTo>
                    <a:pt x="233" y="169"/>
                  </a:lnTo>
                  <a:lnTo>
                    <a:pt x="229" y="148"/>
                  </a:lnTo>
                  <a:lnTo>
                    <a:pt x="227" y="143"/>
                  </a:lnTo>
                  <a:lnTo>
                    <a:pt x="222" y="139"/>
                  </a:lnTo>
                  <a:lnTo>
                    <a:pt x="223" y="137"/>
                  </a:lnTo>
                  <a:lnTo>
                    <a:pt x="220" y="114"/>
                  </a:lnTo>
                  <a:lnTo>
                    <a:pt x="212" y="106"/>
                  </a:lnTo>
                  <a:lnTo>
                    <a:pt x="200" y="106"/>
                  </a:lnTo>
                  <a:lnTo>
                    <a:pt x="190" y="99"/>
                  </a:lnTo>
                  <a:lnTo>
                    <a:pt x="183" y="99"/>
                  </a:lnTo>
                  <a:lnTo>
                    <a:pt x="176" y="90"/>
                  </a:lnTo>
                  <a:lnTo>
                    <a:pt x="165" y="84"/>
                  </a:lnTo>
                  <a:lnTo>
                    <a:pt x="159" y="82"/>
                  </a:lnTo>
                  <a:lnTo>
                    <a:pt x="154" y="79"/>
                  </a:lnTo>
                  <a:lnTo>
                    <a:pt x="145" y="77"/>
                  </a:lnTo>
                  <a:lnTo>
                    <a:pt x="137" y="73"/>
                  </a:lnTo>
                  <a:lnTo>
                    <a:pt x="134" y="75"/>
                  </a:lnTo>
                  <a:lnTo>
                    <a:pt x="132" y="71"/>
                  </a:lnTo>
                  <a:lnTo>
                    <a:pt x="121" y="62"/>
                  </a:lnTo>
                  <a:lnTo>
                    <a:pt x="117" y="62"/>
                  </a:lnTo>
                  <a:lnTo>
                    <a:pt x="115" y="64"/>
                  </a:lnTo>
                  <a:lnTo>
                    <a:pt x="115" y="60"/>
                  </a:lnTo>
                  <a:lnTo>
                    <a:pt x="106" y="57"/>
                  </a:lnTo>
                  <a:lnTo>
                    <a:pt x="106" y="55"/>
                  </a:lnTo>
                  <a:lnTo>
                    <a:pt x="99" y="53"/>
                  </a:lnTo>
                  <a:lnTo>
                    <a:pt x="97" y="49"/>
                  </a:lnTo>
                  <a:lnTo>
                    <a:pt x="90" y="48"/>
                  </a:lnTo>
                  <a:lnTo>
                    <a:pt x="88" y="44"/>
                  </a:lnTo>
                  <a:lnTo>
                    <a:pt x="77" y="33"/>
                  </a:lnTo>
                  <a:lnTo>
                    <a:pt x="77" y="27"/>
                  </a:lnTo>
                  <a:lnTo>
                    <a:pt x="75" y="27"/>
                  </a:lnTo>
                  <a:lnTo>
                    <a:pt x="71" y="33"/>
                  </a:lnTo>
                  <a:lnTo>
                    <a:pt x="71" y="3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24"/>
            <p:cNvSpPr>
              <a:spLocks/>
            </p:cNvSpPr>
            <p:nvPr userDrawn="1"/>
          </p:nvSpPr>
          <p:spPr bwMode="auto">
            <a:xfrm>
              <a:off x="255587" y="66675"/>
              <a:ext cx="23813" cy="26988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15" y="6"/>
                </a:cxn>
                <a:cxn ang="0">
                  <a:pos x="13" y="13"/>
                </a:cxn>
                <a:cxn ang="0">
                  <a:pos x="15" y="15"/>
                </a:cxn>
                <a:cxn ang="0">
                  <a:pos x="13" y="17"/>
                </a:cxn>
                <a:cxn ang="0">
                  <a:pos x="9" y="17"/>
                </a:cxn>
                <a:cxn ang="0">
                  <a:pos x="5" y="13"/>
                </a:cxn>
                <a:cxn ang="0">
                  <a:pos x="4" y="13"/>
                </a:cxn>
                <a:cxn ang="0">
                  <a:pos x="0" y="10"/>
                </a:cxn>
                <a:cxn ang="0">
                  <a:pos x="2" y="8"/>
                </a:cxn>
                <a:cxn ang="0">
                  <a:pos x="2" y="0"/>
                </a:cxn>
                <a:cxn ang="0">
                  <a:pos x="11" y="0"/>
                </a:cxn>
              </a:cxnLst>
              <a:rect l="0" t="0" r="r" b="b"/>
              <a:pathLst>
                <a:path w="15" h="17">
                  <a:moveTo>
                    <a:pt x="11" y="0"/>
                  </a:moveTo>
                  <a:lnTo>
                    <a:pt x="15" y="6"/>
                  </a:lnTo>
                  <a:lnTo>
                    <a:pt x="13" y="13"/>
                  </a:lnTo>
                  <a:lnTo>
                    <a:pt x="15" y="15"/>
                  </a:lnTo>
                  <a:lnTo>
                    <a:pt x="13" y="17"/>
                  </a:lnTo>
                  <a:lnTo>
                    <a:pt x="9" y="17"/>
                  </a:lnTo>
                  <a:lnTo>
                    <a:pt x="5" y="13"/>
                  </a:lnTo>
                  <a:lnTo>
                    <a:pt x="4" y="13"/>
                  </a:lnTo>
                  <a:lnTo>
                    <a:pt x="0" y="10"/>
                  </a:lnTo>
                  <a:lnTo>
                    <a:pt x="2" y="8"/>
                  </a:lnTo>
                  <a:lnTo>
                    <a:pt x="2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25"/>
            <p:cNvSpPr>
              <a:spLocks/>
            </p:cNvSpPr>
            <p:nvPr userDrawn="1"/>
          </p:nvSpPr>
          <p:spPr bwMode="auto">
            <a:xfrm>
              <a:off x="179387" y="-46037"/>
              <a:ext cx="44450" cy="5873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4"/>
                </a:cxn>
                <a:cxn ang="0">
                  <a:pos x="28" y="5"/>
                </a:cxn>
                <a:cxn ang="0">
                  <a:pos x="28" y="16"/>
                </a:cxn>
                <a:cxn ang="0">
                  <a:pos x="26" y="35"/>
                </a:cxn>
                <a:cxn ang="0">
                  <a:pos x="19" y="37"/>
                </a:cxn>
                <a:cxn ang="0">
                  <a:pos x="17" y="33"/>
                </a:cxn>
                <a:cxn ang="0">
                  <a:pos x="11" y="29"/>
                </a:cxn>
                <a:cxn ang="0">
                  <a:pos x="0" y="13"/>
                </a:cxn>
                <a:cxn ang="0">
                  <a:pos x="2" y="11"/>
                </a:cxn>
                <a:cxn ang="0">
                  <a:pos x="4" y="15"/>
                </a:cxn>
                <a:cxn ang="0">
                  <a:pos x="8" y="11"/>
                </a:cxn>
                <a:cxn ang="0">
                  <a:pos x="11" y="13"/>
                </a:cxn>
                <a:cxn ang="0">
                  <a:pos x="11" y="11"/>
                </a:cxn>
                <a:cxn ang="0">
                  <a:pos x="2" y="4"/>
                </a:cxn>
                <a:cxn ang="0">
                  <a:pos x="4" y="2"/>
                </a:cxn>
                <a:cxn ang="0">
                  <a:pos x="8" y="4"/>
                </a:cxn>
                <a:cxn ang="0">
                  <a:pos x="22" y="0"/>
                </a:cxn>
              </a:cxnLst>
              <a:rect l="0" t="0" r="r" b="b"/>
              <a:pathLst>
                <a:path w="28" h="37">
                  <a:moveTo>
                    <a:pt x="22" y="0"/>
                  </a:moveTo>
                  <a:lnTo>
                    <a:pt x="22" y="4"/>
                  </a:lnTo>
                  <a:lnTo>
                    <a:pt x="28" y="5"/>
                  </a:lnTo>
                  <a:lnTo>
                    <a:pt x="28" y="16"/>
                  </a:lnTo>
                  <a:lnTo>
                    <a:pt x="26" y="35"/>
                  </a:lnTo>
                  <a:lnTo>
                    <a:pt x="19" y="37"/>
                  </a:lnTo>
                  <a:lnTo>
                    <a:pt x="17" y="33"/>
                  </a:lnTo>
                  <a:lnTo>
                    <a:pt x="11" y="29"/>
                  </a:lnTo>
                  <a:lnTo>
                    <a:pt x="0" y="13"/>
                  </a:lnTo>
                  <a:lnTo>
                    <a:pt x="2" y="11"/>
                  </a:lnTo>
                  <a:lnTo>
                    <a:pt x="4" y="15"/>
                  </a:lnTo>
                  <a:lnTo>
                    <a:pt x="8" y="11"/>
                  </a:lnTo>
                  <a:lnTo>
                    <a:pt x="11" y="13"/>
                  </a:lnTo>
                  <a:lnTo>
                    <a:pt x="11" y="11"/>
                  </a:lnTo>
                  <a:lnTo>
                    <a:pt x="2" y="4"/>
                  </a:lnTo>
                  <a:lnTo>
                    <a:pt x="4" y="2"/>
                  </a:lnTo>
                  <a:lnTo>
                    <a:pt x="8" y="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26"/>
            <p:cNvSpPr>
              <a:spLocks/>
            </p:cNvSpPr>
            <p:nvPr userDrawn="1"/>
          </p:nvSpPr>
          <p:spPr bwMode="auto">
            <a:xfrm>
              <a:off x="150812" y="-87312"/>
              <a:ext cx="7938" cy="9525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5" y="2"/>
                </a:cxn>
                <a:cxn ang="0">
                  <a:pos x="2" y="6"/>
                </a:cxn>
                <a:cxn ang="0">
                  <a:pos x="0" y="6"/>
                </a:cxn>
                <a:cxn ang="0">
                  <a:pos x="0" y="2"/>
                </a:cxn>
                <a:cxn ang="0">
                  <a:pos x="4" y="0"/>
                </a:cxn>
              </a:cxnLst>
              <a:rect l="0" t="0" r="r" b="b"/>
              <a:pathLst>
                <a:path w="5" h="6">
                  <a:moveTo>
                    <a:pt x="4" y="0"/>
                  </a:moveTo>
                  <a:lnTo>
                    <a:pt x="5" y="2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27"/>
            <p:cNvSpPr>
              <a:spLocks/>
            </p:cNvSpPr>
            <p:nvPr userDrawn="1"/>
          </p:nvSpPr>
          <p:spPr bwMode="auto">
            <a:xfrm>
              <a:off x="228600" y="0"/>
              <a:ext cx="9525" cy="1270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4"/>
                </a:cxn>
                <a:cxn ang="0">
                  <a:pos x="2" y="8"/>
                </a:cxn>
                <a:cxn ang="0">
                  <a:pos x="0" y="8"/>
                </a:cxn>
                <a:cxn ang="0">
                  <a:pos x="0" y="2"/>
                </a:cxn>
                <a:cxn ang="0">
                  <a:pos x="6" y="0"/>
                </a:cxn>
              </a:cxnLst>
              <a:rect l="0" t="0" r="r" b="b"/>
              <a:pathLst>
                <a:path w="6" h="8">
                  <a:moveTo>
                    <a:pt x="6" y="0"/>
                  </a:moveTo>
                  <a:lnTo>
                    <a:pt x="6" y="4"/>
                  </a:lnTo>
                  <a:lnTo>
                    <a:pt x="2" y="8"/>
                  </a:lnTo>
                  <a:lnTo>
                    <a:pt x="0" y="8"/>
                  </a:lnTo>
                  <a:lnTo>
                    <a:pt x="0" y="2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28"/>
            <p:cNvSpPr>
              <a:spLocks/>
            </p:cNvSpPr>
            <p:nvPr userDrawn="1"/>
          </p:nvSpPr>
          <p:spPr bwMode="auto">
            <a:xfrm>
              <a:off x="279400" y="101600"/>
              <a:ext cx="7938" cy="15875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5" y="6"/>
                </a:cxn>
                <a:cxn ang="0">
                  <a:pos x="1" y="10"/>
                </a:cxn>
                <a:cxn ang="0">
                  <a:pos x="0" y="8"/>
                </a:cxn>
                <a:cxn ang="0">
                  <a:pos x="0" y="4"/>
                </a:cxn>
                <a:cxn ang="0">
                  <a:pos x="1" y="0"/>
                </a:cxn>
              </a:cxnLst>
              <a:rect l="0" t="0" r="r" b="b"/>
              <a:pathLst>
                <a:path w="5" h="10">
                  <a:moveTo>
                    <a:pt x="1" y="0"/>
                  </a:moveTo>
                  <a:lnTo>
                    <a:pt x="5" y="6"/>
                  </a:lnTo>
                  <a:lnTo>
                    <a:pt x="1" y="10"/>
                  </a:lnTo>
                  <a:lnTo>
                    <a:pt x="0" y="8"/>
                  </a:lnTo>
                  <a:lnTo>
                    <a:pt x="0" y="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29"/>
            <p:cNvSpPr>
              <a:spLocks/>
            </p:cNvSpPr>
            <p:nvPr userDrawn="1"/>
          </p:nvSpPr>
          <p:spPr bwMode="auto">
            <a:xfrm>
              <a:off x="290512" y="101600"/>
              <a:ext cx="17463" cy="23813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11" y="6"/>
                </a:cxn>
                <a:cxn ang="0">
                  <a:pos x="11" y="10"/>
                </a:cxn>
                <a:cxn ang="0">
                  <a:pos x="7" y="15"/>
                </a:cxn>
                <a:cxn ang="0">
                  <a:pos x="4" y="11"/>
                </a:cxn>
                <a:cxn ang="0">
                  <a:pos x="5" y="4"/>
                </a:cxn>
                <a:cxn ang="0">
                  <a:pos x="4" y="4"/>
                </a:cxn>
                <a:cxn ang="0">
                  <a:pos x="2" y="10"/>
                </a:cxn>
                <a:cxn ang="0">
                  <a:pos x="0" y="6"/>
                </a:cxn>
                <a:cxn ang="0">
                  <a:pos x="0" y="2"/>
                </a:cxn>
                <a:cxn ang="0">
                  <a:pos x="5" y="0"/>
                </a:cxn>
              </a:cxnLst>
              <a:rect l="0" t="0" r="r" b="b"/>
              <a:pathLst>
                <a:path w="11" h="15">
                  <a:moveTo>
                    <a:pt x="5" y="0"/>
                  </a:moveTo>
                  <a:lnTo>
                    <a:pt x="11" y="6"/>
                  </a:lnTo>
                  <a:lnTo>
                    <a:pt x="11" y="10"/>
                  </a:lnTo>
                  <a:lnTo>
                    <a:pt x="7" y="15"/>
                  </a:lnTo>
                  <a:lnTo>
                    <a:pt x="4" y="11"/>
                  </a:lnTo>
                  <a:lnTo>
                    <a:pt x="5" y="4"/>
                  </a:lnTo>
                  <a:lnTo>
                    <a:pt x="4" y="4"/>
                  </a:lnTo>
                  <a:lnTo>
                    <a:pt x="2" y="10"/>
                  </a:lnTo>
                  <a:lnTo>
                    <a:pt x="0" y="6"/>
                  </a:lnTo>
                  <a:lnTo>
                    <a:pt x="0" y="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30"/>
            <p:cNvSpPr>
              <a:spLocks/>
            </p:cNvSpPr>
            <p:nvPr userDrawn="1"/>
          </p:nvSpPr>
          <p:spPr bwMode="auto">
            <a:xfrm>
              <a:off x="266700" y="-212725"/>
              <a:ext cx="58738" cy="34925"/>
            </a:xfrm>
            <a:custGeom>
              <a:avLst/>
              <a:gdLst/>
              <a:ahLst/>
              <a:cxnLst>
                <a:cxn ang="0">
                  <a:pos x="33" y="2"/>
                </a:cxn>
                <a:cxn ang="0">
                  <a:pos x="37" y="13"/>
                </a:cxn>
                <a:cxn ang="0">
                  <a:pos x="31" y="15"/>
                </a:cxn>
                <a:cxn ang="0">
                  <a:pos x="28" y="22"/>
                </a:cxn>
                <a:cxn ang="0">
                  <a:pos x="22" y="21"/>
                </a:cxn>
                <a:cxn ang="0">
                  <a:pos x="13" y="17"/>
                </a:cxn>
                <a:cxn ang="0">
                  <a:pos x="13" y="21"/>
                </a:cxn>
                <a:cxn ang="0">
                  <a:pos x="11" y="21"/>
                </a:cxn>
                <a:cxn ang="0">
                  <a:pos x="2" y="17"/>
                </a:cxn>
                <a:cxn ang="0">
                  <a:pos x="0" y="15"/>
                </a:cxn>
                <a:cxn ang="0">
                  <a:pos x="4" y="13"/>
                </a:cxn>
                <a:cxn ang="0">
                  <a:pos x="4" y="11"/>
                </a:cxn>
                <a:cxn ang="0">
                  <a:pos x="8" y="8"/>
                </a:cxn>
                <a:cxn ang="0">
                  <a:pos x="13" y="8"/>
                </a:cxn>
                <a:cxn ang="0">
                  <a:pos x="22" y="2"/>
                </a:cxn>
                <a:cxn ang="0">
                  <a:pos x="31" y="0"/>
                </a:cxn>
                <a:cxn ang="0">
                  <a:pos x="33" y="2"/>
                </a:cxn>
              </a:cxnLst>
              <a:rect l="0" t="0" r="r" b="b"/>
              <a:pathLst>
                <a:path w="37" h="22">
                  <a:moveTo>
                    <a:pt x="33" y="2"/>
                  </a:moveTo>
                  <a:lnTo>
                    <a:pt x="37" y="13"/>
                  </a:lnTo>
                  <a:lnTo>
                    <a:pt x="31" y="15"/>
                  </a:lnTo>
                  <a:lnTo>
                    <a:pt x="28" y="22"/>
                  </a:lnTo>
                  <a:lnTo>
                    <a:pt x="22" y="21"/>
                  </a:lnTo>
                  <a:lnTo>
                    <a:pt x="13" y="17"/>
                  </a:lnTo>
                  <a:lnTo>
                    <a:pt x="13" y="21"/>
                  </a:lnTo>
                  <a:lnTo>
                    <a:pt x="11" y="21"/>
                  </a:lnTo>
                  <a:lnTo>
                    <a:pt x="2" y="17"/>
                  </a:lnTo>
                  <a:lnTo>
                    <a:pt x="0" y="15"/>
                  </a:lnTo>
                  <a:lnTo>
                    <a:pt x="4" y="13"/>
                  </a:lnTo>
                  <a:lnTo>
                    <a:pt x="4" y="11"/>
                  </a:lnTo>
                  <a:lnTo>
                    <a:pt x="8" y="8"/>
                  </a:lnTo>
                  <a:lnTo>
                    <a:pt x="13" y="8"/>
                  </a:lnTo>
                  <a:lnTo>
                    <a:pt x="22" y="2"/>
                  </a:lnTo>
                  <a:lnTo>
                    <a:pt x="31" y="0"/>
                  </a:lnTo>
                  <a:lnTo>
                    <a:pt x="33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31"/>
            <p:cNvSpPr>
              <a:spLocks/>
            </p:cNvSpPr>
            <p:nvPr userDrawn="1"/>
          </p:nvSpPr>
          <p:spPr bwMode="auto">
            <a:xfrm>
              <a:off x="238125" y="-230187"/>
              <a:ext cx="41275" cy="17463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7" y="2"/>
                </a:cxn>
                <a:cxn ang="0">
                  <a:pos x="9" y="6"/>
                </a:cxn>
                <a:cxn ang="0">
                  <a:pos x="11" y="2"/>
                </a:cxn>
                <a:cxn ang="0">
                  <a:pos x="18" y="4"/>
                </a:cxn>
                <a:cxn ang="0">
                  <a:pos x="22" y="2"/>
                </a:cxn>
                <a:cxn ang="0">
                  <a:pos x="26" y="10"/>
                </a:cxn>
                <a:cxn ang="0">
                  <a:pos x="22" y="10"/>
                </a:cxn>
                <a:cxn ang="0">
                  <a:pos x="13" y="11"/>
                </a:cxn>
                <a:cxn ang="0">
                  <a:pos x="11" y="8"/>
                </a:cxn>
                <a:cxn ang="0">
                  <a:pos x="7" y="10"/>
                </a:cxn>
                <a:cxn ang="0">
                  <a:pos x="4" y="6"/>
                </a:cxn>
                <a:cxn ang="0">
                  <a:pos x="0" y="0"/>
                </a:cxn>
                <a:cxn ang="0">
                  <a:pos x="2" y="0"/>
                </a:cxn>
              </a:cxnLst>
              <a:rect l="0" t="0" r="r" b="b"/>
              <a:pathLst>
                <a:path w="26" h="11">
                  <a:moveTo>
                    <a:pt x="2" y="0"/>
                  </a:moveTo>
                  <a:lnTo>
                    <a:pt x="7" y="2"/>
                  </a:lnTo>
                  <a:lnTo>
                    <a:pt x="9" y="6"/>
                  </a:lnTo>
                  <a:lnTo>
                    <a:pt x="11" y="2"/>
                  </a:lnTo>
                  <a:lnTo>
                    <a:pt x="18" y="4"/>
                  </a:lnTo>
                  <a:lnTo>
                    <a:pt x="22" y="2"/>
                  </a:lnTo>
                  <a:lnTo>
                    <a:pt x="26" y="10"/>
                  </a:lnTo>
                  <a:lnTo>
                    <a:pt x="22" y="10"/>
                  </a:lnTo>
                  <a:lnTo>
                    <a:pt x="13" y="11"/>
                  </a:lnTo>
                  <a:lnTo>
                    <a:pt x="11" y="8"/>
                  </a:lnTo>
                  <a:lnTo>
                    <a:pt x="7" y="10"/>
                  </a:lnTo>
                  <a:lnTo>
                    <a:pt x="4" y="6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32"/>
            <p:cNvSpPr>
              <a:spLocks/>
            </p:cNvSpPr>
            <p:nvPr userDrawn="1"/>
          </p:nvSpPr>
          <p:spPr bwMode="auto">
            <a:xfrm>
              <a:off x="261937" y="-209550"/>
              <a:ext cx="19050" cy="14288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7" y="0"/>
                </a:cxn>
                <a:cxn ang="0">
                  <a:pos x="12" y="2"/>
                </a:cxn>
                <a:cxn ang="0">
                  <a:pos x="5" y="6"/>
                </a:cxn>
                <a:cxn ang="0">
                  <a:pos x="1" y="9"/>
                </a:cxn>
                <a:cxn ang="0">
                  <a:pos x="0" y="0"/>
                </a:cxn>
                <a:cxn ang="0">
                  <a:pos x="1" y="0"/>
                </a:cxn>
              </a:cxnLst>
              <a:rect l="0" t="0" r="r" b="b"/>
              <a:pathLst>
                <a:path w="12" h="9">
                  <a:moveTo>
                    <a:pt x="1" y="0"/>
                  </a:moveTo>
                  <a:lnTo>
                    <a:pt x="7" y="0"/>
                  </a:lnTo>
                  <a:lnTo>
                    <a:pt x="12" y="2"/>
                  </a:lnTo>
                  <a:lnTo>
                    <a:pt x="5" y="6"/>
                  </a:lnTo>
                  <a:lnTo>
                    <a:pt x="1" y="9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33"/>
            <p:cNvSpPr>
              <a:spLocks/>
            </p:cNvSpPr>
            <p:nvPr userDrawn="1"/>
          </p:nvSpPr>
          <p:spPr bwMode="auto">
            <a:xfrm>
              <a:off x="200025" y="-206375"/>
              <a:ext cx="38100" cy="17463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17" y="6"/>
                </a:cxn>
                <a:cxn ang="0">
                  <a:pos x="22" y="6"/>
                </a:cxn>
                <a:cxn ang="0">
                  <a:pos x="24" y="11"/>
                </a:cxn>
                <a:cxn ang="0">
                  <a:pos x="18" y="11"/>
                </a:cxn>
                <a:cxn ang="0">
                  <a:pos x="9" y="6"/>
                </a:cxn>
                <a:cxn ang="0">
                  <a:pos x="0" y="6"/>
                </a:cxn>
                <a:cxn ang="0">
                  <a:pos x="2" y="2"/>
                </a:cxn>
                <a:cxn ang="0">
                  <a:pos x="6" y="0"/>
                </a:cxn>
              </a:cxnLst>
              <a:rect l="0" t="0" r="r" b="b"/>
              <a:pathLst>
                <a:path w="24" h="11">
                  <a:moveTo>
                    <a:pt x="6" y="0"/>
                  </a:moveTo>
                  <a:lnTo>
                    <a:pt x="17" y="6"/>
                  </a:lnTo>
                  <a:lnTo>
                    <a:pt x="22" y="6"/>
                  </a:lnTo>
                  <a:lnTo>
                    <a:pt x="24" y="11"/>
                  </a:lnTo>
                  <a:lnTo>
                    <a:pt x="18" y="11"/>
                  </a:lnTo>
                  <a:lnTo>
                    <a:pt x="9" y="6"/>
                  </a:lnTo>
                  <a:lnTo>
                    <a:pt x="0" y="6"/>
                  </a:lnTo>
                  <a:lnTo>
                    <a:pt x="2" y="2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34"/>
            <p:cNvSpPr>
              <a:spLocks/>
            </p:cNvSpPr>
            <p:nvPr userDrawn="1"/>
          </p:nvSpPr>
          <p:spPr bwMode="auto">
            <a:xfrm>
              <a:off x="125412" y="-266700"/>
              <a:ext cx="19050" cy="14288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2" y="7"/>
                </a:cxn>
                <a:cxn ang="0">
                  <a:pos x="12" y="9"/>
                </a:cxn>
                <a:cxn ang="0">
                  <a:pos x="0" y="0"/>
                </a:cxn>
                <a:cxn ang="0">
                  <a:pos x="10" y="0"/>
                </a:cxn>
              </a:cxnLst>
              <a:rect l="0" t="0" r="r" b="b"/>
              <a:pathLst>
                <a:path w="12" h="9">
                  <a:moveTo>
                    <a:pt x="10" y="0"/>
                  </a:moveTo>
                  <a:lnTo>
                    <a:pt x="12" y="7"/>
                  </a:lnTo>
                  <a:lnTo>
                    <a:pt x="12" y="9"/>
                  </a:lnTo>
                  <a:lnTo>
                    <a:pt x="0" y="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35"/>
            <p:cNvSpPr>
              <a:spLocks/>
            </p:cNvSpPr>
            <p:nvPr userDrawn="1"/>
          </p:nvSpPr>
          <p:spPr bwMode="auto">
            <a:xfrm>
              <a:off x="107950" y="-279400"/>
              <a:ext cx="17463" cy="9525"/>
            </a:xfrm>
            <a:custGeom>
              <a:avLst/>
              <a:gdLst/>
              <a:ahLst/>
              <a:cxnLst>
                <a:cxn ang="0">
                  <a:pos x="9" y="0"/>
                </a:cxn>
                <a:cxn ang="0">
                  <a:pos x="11" y="4"/>
                </a:cxn>
                <a:cxn ang="0">
                  <a:pos x="9" y="6"/>
                </a:cxn>
                <a:cxn ang="0">
                  <a:pos x="0" y="2"/>
                </a:cxn>
                <a:cxn ang="0">
                  <a:pos x="9" y="0"/>
                </a:cxn>
              </a:cxnLst>
              <a:rect l="0" t="0" r="r" b="b"/>
              <a:pathLst>
                <a:path w="11" h="6">
                  <a:moveTo>
                    <a:pt x="9" y="0"/>
                  </a:moveTo>
                  <a:lnTo>
                    <a:pt x="11" y="4"/>
                  </a:lnTo>
                  <a:lnTo>
                    <a:pt x="9" y="6"/>
                  </a:lnTo>
                  <a:lnTo>
                    <a:pt x="0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36"/>
            <p:cNvSpPr>
              <a:spLocks/>
            </p:cNvSpPr>
            <p:nvPr userDrawn="1"/>
          </p:nvSpPr>
          <p:spPr bwMode="auto">
            <a:xfrm>
              <a:off x="161925" y="-296862"/>
              <a:ext cx="9525" cy="635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6" y="0"/>
                </a:cxn>
                <a:cxn ang="0">
                  <a:pos x="6" y="2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4" y="0"/>
                </a:cxn>
              </a:cxnLst>
              <a:rect l="0" t="0" r="r" b="b"/>
              <a:pathLst>
                <a:path w="6" h="4">
                  <a:moveTo>
                    <a:pt x="4" y="0"/>
                  </a:moveTo>
                  <a:lnTo>
                    <a:pt x="6" y="0"/>
                  </a:lnTo>
                  <a:lnTo>
                    <a:pt x="6" y="2"/>
                  </a:lnTo>
                  <a:lnTo>
                    <a:pt x="0" y="4"/>
                  </a:lnTo>
                  <a:lnTo>
                    <a:pt x="0" y="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37"/>
            <p:cNvSpPr>
              <a:spLocks/>
            </p:cNvSpPr>
            <p:nvPr userDrawn="1"/>
          </p:nvSpPr>
          <p:spPr bwMode="auto">
            <a:xfrm>
              <a:off x="406400" y="-80962"/>
              <a:ext cx="23813" cy="60325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15" y="13"/>
                </a:cxn>
                <a:cxn ang="0">
                  <a:pos x="11" y="20"/>
                </a:cxn>
                <a:cxn ang="0">
                  <a:pos x="8" y="22"/>
                </a:cxn>
                <a:cxn ang="0">
                  <a:pos x="11" y="27"/>
                </a:cxn>
                <a:cxn ang="0">
                  <a:pos x="11" y="37"/>
                </a:cxn>
                <a:cxn ang="0">
                  <a:pos x="9" y="38"/>
                </a:cxn>
                <a:cxn ang="0">
                  <a:pos x="6" y="29"/>
                </a:cxn>
                <a:cxn ang="0">
                  <a:pos x="8" y="27"/>
                </a:cxn>
                <a:cxn ang="0">
                  <a:pos x="0" y="18"/>
                </a:cxn>
                <a:cxn ang="0">
                  <a:pos x="2" y="9"/>
                </a:cxn>
                <a:cxn ang="0">
                  <a:pos x="2" y="2"/>
                </a:cxn>
                <a:cxn ang="0">
                  <a:pos x="11" y="0"/>
                </a:cxn>
              </a:cxnLst>
              <a:rect l="0" t="0" r="r" b="b"/>
              <a:pathLst>
                <a:path w="15" h="38">
                  <a:moveTo>
                    <a:pt x="11" y="0"/>
                  </a:moveTo>
                  <a:lnTo>
                    <a:pt x="15" y="13"/>
                  </a:lnTo>
                  <a:lnTo>
                    <a:pt x="11" y="20"/>
                  </a:lnTo>
                  <a:lnTo>
                    <a:pt x="8" y="22"/>
                  </a:lnTo>
                  <a:lnTo>
                    <a:pt x="11" y="27"/>
                  </a:lnTo>
                  <a:lnTo>
                    <a:pt x="11" y="37"/>
                  </a:lnTo>
                  <a:lnTo>
                    <a:pt x="9" y="38"/>
                  </a:lnTo>
                  <a:lnTo>
                    <a:pt x="6" y="29"/>
                  </a:lnTo>
                  <a:lnTo>
                    <a:pt x="8" y="27"/>
                  </a:lnTo>
                  <a:lnTo>
                    <a:pt x="0" y="18"/>
                  </a:lnTo>
                  <a:lnTo>
                    <a:pt x="2" y="9"/>
                  </a:lnTo>
                  <a:lnTo>
                    <a:pt x="2" y="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38"/>
            <p:cNvSpPr>
              <a:spLocks/>
            </p:cNvSpPr>
            <p:nvPr userDrawn="1"/>
          </p:nvSpPr>
          <p:spPr bwMode="auto">
            <a:xfrm>
              <a:off x="406400" y="-107950"/>
              <a:ext cx="38100" cy="61913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19" y="8"/>
                </a:cxn>
                <a:cxn ang="0">
                  <a:pos x="24" y="28"/>
                </a:cxn>
                <a:cxn ang="0">
                  <a:pos x="24" y="33"/>
                </a:cxn>
                <a:cxn ang="0">
                  <a:pos x="20" y="32"/>
                </a:cxn>
                <a:cxn ang="0">
                  <a:pos x="20" y="35"/>
                </a:cxn>
                <a:cxn ang="0">
                  <a:pos x="15" y="39"/>
                </a:cxn>
                <a:cxn ang="0">
                  <a:pos x="15" y="37"/>
                </a:cxn>
                <a:cxn ang="0">
                  <a:pos x="19" y="32"/>
                </a:cxn>
                <a:cxn ang="0">
                  <a:pos x="19" y="28"/>
                </a:cxn>
                <a:cxn ang="0">
                  <a:pos x="15" y="15"/>
                </a:cxn>
                <a:cxn ang="0">
                  <a:pos x="9" y="13"/>
                </a:cxn>
                <a:cxn ang="0">
                  <a:pos x="6" y="13"/>
                </a:cxn>
                <a:cxn ang="0">
                  <a:pos x="2" y="15"/>
                </a:cxn>
                <a:cxn ang="0">
                  <a:pos x="0" y="15"/>
                </a:cxn>
                <a:cxn ang="0">
                  <a:pos x="0" y="8"/>
                </a:cxn>
                <a:cxn ang="0">
                  <a:pos x="8" y="10"/>
                </a:cxn>
                <a:cxn ang="0">
                  <a:pos x="8" y="4"/>
                </a:cxn>
                <a:cxn ang="0">
                  <a:pos x="11" y="0"/>
                </a:cxn>
                <a:cxn ang="0">
                  <a:pos x="13" y="0"/>
                </a:cxn>
              </a:cxnLst>
              <a:rect l="0" t="0" r="r" b="b"/>
              <a:pathLst>
                <a:path w="24" h="39">
                  <a:moveTo>
                    <a:pt x="13" y="0"/>
                  </a:moveTo>
                  <a:lnTo>
                    <a:pt x="19" y="8"/>
                  </a:lnTo>
                  <a:lnTo>
                    <a:pt x="24" y="28"/>
                  </a:lnTo>
                  <a:lnTo>
                    <a:pt x="24" y="33"/>
                  </a:lnTo>
                  <a:lnTo>
                    <a:pt x="20" y="32"/>
                  </a:lnTo>
                  <a:lnTo>
                    <a:pt x="20" y="35"/>
                  </a:lnTo>
                  <a:lnTo>
                    <a:pt x="15" y="39"/>
                  </a:lnTo>
                  <a:lnTo>
                    <a:pt x="15" y="37"/>
                  </a:lnTo>
                  <a:lnTo>
                    <a:pt x="19" y="32"/>
                  </a:lnTo>
                  <a:lnTo>
                    <a:pt x="19" y="28"/>
                  </a:lnTo>
                  <a:lnTo>
                    <a:pt x="15" y="15"/>
                  </a:lnTo>
                  <a:lnTo>
                    <a:pt x="9" y="13"/>
                  </a:lnTo>
                  <a:lnTo>
                    <a:pt x="6" y="13"/>
                  </a:lnTo>
                  <a:lnTo>
                    <a:pt x="2" y="15"/>
                  </a:lnTo>
                  <a:lnTo>
                    <a:pt x="0" y="15"/>
                  </a:lnTo>
                  <a:lnTo>
                    <a:pt x="0" y="8"/>
                  </a:lnTo>
                  <a:lnTo>
                    <a:pt x="8" y="10"/>
                  </a:lnTo>
                  <a:lnTo>
                    <a:pt x="8" y="4"/>
                  </a:lnTo>
                  <a:lnTo>
                    <a:pt x="11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39"/>
            <p:cNvSpPr>
              <a:spLocks/>
            </p:cNvSpPr>
            <p:nvPr userDrawn="1"/>
          </p:nvSpPr>
          <p:spPr bwMode="auto">
            <a:xfrm>
              <a:off x="261937" y="-168275"/>
              <a:ext cx="49213" cy="14288"/>
            </a:xfrm>
            <a:custGeom>
              <a:avLst/>
              <a:gdLst/>
              <a:ahLst/>
              <a:cxnLst>
                <a:cxn ang="0">
                  <a:pos x="27" y="0"/>
                </a:cxn>
                <a:cxn ang="0">
                  <a:pos x="31" y="7"/>
                </a:cxn>
                <a:cxn ang="0">
                  <a:pos x="29" y="5"/>
                </a:cxn>
                <a:cxn ang="0">
                  <a:pos x="22" y="9"/>
                </a:cxn>
                <a:cxn ang="0">
                  <a:pos x="18" y="7"/>
                </a:cxn>
                <a:cxn ang="0">
                  <a:pos x="11" y="7"/>
                </a:cxn>
                <a:cxn ang="0">
                  <a:pos x="0" y="2"/>
                </a:cxn>
                <a:cxn ang="0">
                  <a:pos x="20" y="2"/>
                </a:cxn>
                <a:cxn ang="0">
                  <a:pos x="23" y="0"/>
                </a:cxn>
                <a:cxn ang="0">
                  <a:pos x="27" y="0"/>
                </a:cxn>
              </a:cxnLst>
              <a:rect l="0" t="0" r="r" b="b"/>
              <a:pathLst>
                <a:path w="31" h="9">
                  <a:moveTo>
                    <a:pt x="27" y="0"/>
                  </a:moveTo>
                  <a:lnTo>
                    <a:pt x="31" y="7"/>
                  </a:lnTo>
                  <a:lnTo>
                    <a:pt x="29" y="5"/>
                  </a:lnTo>
                  <a:lnTo>
                    <a:pt x="22" y="9"/>
                  </a:lnTo>
                  <a:lnTo>
                    <a:pt x="18" y="7"/>
                  </a:lnTo>
                  <a:lnTo>
                    <a:pt x="11" y="7"/>
                  </a:lnTo>
                  <a:lnTo>
                    <a:pt x="0" y="2"/>
                  </a:lnTo>
                  <a:lnTo>
                    <a:pt x="20" y="2"/>
                  </a:lnTo>
                  <a:lnTo>
                    <a:pt x="23" y="0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40"/>
            <p:cNvSpPr>
              <a:spLocks/>
            </p:cNvSpPr>
            <p:nvPr userDrawn="1"/>
          </p:nvSpPr>
          <p:spPr bwMode="auto">
            <a:xfrm>
              <a:off x="273050" y="-177800"/>
              <a:ext cx="23813" cy="9525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15" y="2"/>
                </a:cxn>
                <a:cxn ang="0">
                  <a:pos x="11" y="6"/>
                </a:cxn>
                <a:cxn ang="0">
                  <a:pos x="5" y="6"/>
                </a:cxn>
                <a:cxn ang="0">
                  <a:pos x="0" y="0"/>
                </a:cxn>
                <a:cxn ang="0">
                  <a:pos x="7" y="0"/>
                </a:cxn>
              </a:cxnLst>
              <a:rect l="0" t="0" r="r" b="b"/>
              <a:pathLst>
                <a:path w="15" h="6">
                  <a:moveTo>
                    <a:pt x="7" y="0"/>
                  </a:moveTo>
                  <a:lnTo>
                    <a:pt x="15" y="2"/>
                  </a:lnTo>
                  <a:lnTo>
                    <a:pt x="11" y="6"/>
                  </a:lnTo>
                  <a:lnTo>
                    <a:pt x="5" y="6"/>
                  </a:lnTo>
                  <a:lnTo>
                    <a:pt x="0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41"/>
            <p:cNvSpPr>
              <a:spLocks/>
            </p:cNvSpPr>
            <p:nvPr userDrawn="1"/>
          </p:nvSpPr>
          <p:spPr bwMode="auto">
            <a:xfrm>
              <a:off x="258762" y="-177800"/>
              <a:ext cx="14288" cy="9525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9" y="4"/>
                </a:cxn>
                <a:cxn ang="0">
                  <a:pos x="5" y="6"/>
                </a:cxn>
                <a:cxn ang="0">
                  <a:pos x="0" y="4"/>
                </a:cxn>
                <a:cxn ang="0">
                  <a:pos x="0" y="0"/>
                </a:cxn>
                <a:cxn ang="0">
                  <a:pos x="2" y="2"/>
                </a:cxn>
              </a:cxnLst>
              <a:rect l="0" t="0" r="r" b="b"/>
              <a:pathLst>
                <a:path w="9" h="6">
                  <a:moveTo>
                    <a:pt x="2" y="2"/>
                  </a:moveTo>
                  <a:lnTo>
                    <a:pt x="9" y="4"/>
                  </a:lnTo>
                  <a:lnTo>
                    <a:pt x="5" y="6"/>
                  </a:lnTo>
                  <a:lnTo>
                    <a:pt x="0" y="4"/>
                  </a:lnTo>
                  <a:lnTo>
                    <a:pt x="0" y="0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42"/>
            <p:cNvSpPr>
              <a:spLocks/>
            </p:cNvSpPr>
            <p:nvPr userDrawn="1"/>
          </p:nvSpPr>
          <p:spPr bwMode="auto">
            <a:xfrm>
              <a:off x="241300" y="-234950"/>
              <a:ext cx="17463" cy="4763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11" y="2"/>
                </a:cxn>
                <a:cxn ang="0">
                  <a:pos x="11" y="3"/>
                </a:cxn>
                <a:cxn ang="0">
                  <a:pos x="0" y="2"/>
                </a:cxn>
                <a:cxn ang="0">
                  <a:pos x="7" y="0"/>
                </a:cxn>
              </a:cxnLst>
              <a:rect l="0" t="0" r="r" b="b"/>
              <a:pathLst>
                <a:path w="11" h="3">
                  <a:moveTo>
                    <a:pt x="7" y="0"/>
                  </a:moveTo>
                  <a:lnTo>
                    <a:pt x="11" y="2"/>
                  </a:lnTo>
                  <a:lnTo>
                    <a:pt x="11" y="3"/>
                  </a:lnTo>
                  <a:lnTo>
                    <a:pt x="0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43"/>
            <p:cNvSpPr>
              <a:spLocks/>
            </p:cNvSpPr>
            <p:nvPr userDrawn="1"/>
          </p:nvSpPr>
          <p:spPr bwMode="auto">
            <a:xfrm>
              <a:off x="438150" y="-60325"/>
              <a:ext cx="20638" cy="39688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3" y="7"/>
                </a:cxn>
                <a:cxn ang="0">
                  <a:pos x="13" y="20"/>
                </a:cxn>
                <a:cxn ang="0">
                  <a:pos x="8" y="22"/>
                </a:cxn>
                <a:cxn ang="0">
                  <a:pos x="4" y="25"/>
                </a:cxn>
                <a:cxn ang="0">
                  <a:pos x="2" y="24"/>
                </a:cxn>
                <a:cxn ang="0">
                  <a:pos x="4" y="18"/>
                </a:cxn>
                <a:cxn ang="0">
                  <a:pos x="0" y="13"/>
                </a:cxn>
                <a:cxn ang="0">
                  <a:pos x="10" y="5"/>
                </a:cxn>
                <a:cxn ang="0">
                  <a:pos x="8" y="0"/>
                </a:cxn>
                <a:cxn ang="0">
                  <a:pos x="10" y="0"/>
                </a:cxn>
              </a:cxnLst>
              <a:rect l="0" t="0" r="r" b="b"/>
              <a:pathLst>
                <a:path w="13" h="25">
                  <a:moveTo>
                    <a:pt x="10" y="0"/>
                  </a:moveTo>
                  <a:lnTo>
                    <a:pt x="13" y="7"/>
                  </a:lnTo>
                  <a:lnTo>
                    <a:pt x="13" y="20"/>
                  </a:lnTo>
                  <a:lnTo>
                    <a:pt x="8" y="22"/>
                  </a:lnTo>
                  <a:lnTo>
                    <a:pt x="4" y="25"/>
                  </a:lnTo>
                  <a:lnTo>
                    <a:pt x="2" y="24"/>
                  </a:lnTo>
                  <a:lnTo>
                    <a:pt x="4" y="18"/>
                  </a:lnTo>
                  <a:lnTo>
                    <a:pt x="0" y="13"/>
                  </a:lnTo>
                  <a:lnTo>
                    <a:pt x="10" y="5"/>
                  </a:lnTo>
                  <a:lnTo>
                    <a:pt x="8" y="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44"/>
            <p:cNvSpPr>
              <a:spLocks/>
            </p:cNvSpPr>
            <p:nvPr userDrawn="1"/>
          </p:nvSpPr>
          <p:spPr bwMode="auto">
            <a:xfrm>
              <a:off x="455612" y="-73025"/>
              <a:ext cx="23813" cy="3810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13" y="6"/>
                </a:cxn>
                <a:cxn ang="0">
                  <a:pos x="11" y="13"/>
                </a:cxn>
                <a:cxn ang="0">
                  <a:pos x="15" y="17"/>
                </a:cxn>
                <a:cxn ang="0">
                  <a:pos x="15" y="21"/>
                </a:cxn>
                <a:cxn ang="0">
                  <a:pos x="10" y="24"/>
                </a:cxn>
                <a:cxn ang="0">
                  <a:pos x="8" y="24"/>
                </a:cxn>
                <a:cxn ang="0">
                  <a:pos x="6" y="19"/>
                </a:cxn>
                <a:cxn ang="0">
                  <a:pos x="10" y="15"/>
                </a:cxn>
                <a:cxn ang="0">
                  <a:pos x="10" y="15"/>
                </a:cxn>
                <a:cxn ang="0">
                  <a:pos x="4" y="13"/>
                </a:cxn>
                <a:cxn ang="0">
                  <a:pos x="0" y="8"/>
                </a:cxn>
                <a:cxn ang="0">
                  <a:pos x="6" y="0"/>
                </a:cxn>
                <a:cxn ang="0">
                  <a:pos x="8" y="0"/>
                </a:cxn>
              </a:cxnLst>
              <a:rect l="0" t="0" r="r" b="b"/>
              <a:pathLst>
                <a:path w="15" h="24">
                  <a:moveTo>
                    <a:pt x="8" y="0"/>
                  </a:moveTo>
                  <a:lnTo>
                    <a:pt x="13" y="6"/>
                  </a:lnTo>
                  <a:lnTo>
                    <a:pt x="11" y="13"/>
                  </a:lnTo>
                  <a:lnTo>
                    <a:pt x="15" y="17"/>
                  </a:lnTo>
                  <a:lnTo>
                    <a:pt x="15" y="21"/>
                  </a:lnTo>
                  <a:lnTo>
                    <a:pt x="10" y="24"/>
                  </a:lnTo>
                  <a:lnTo>
                    <a:pt x="8" y="24"/>
                  </a:lnTo>
                  <a:lnTo>
                    <a:pt x="6" y="19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4" y="13"/>
                  </a:lnTo>
                  <a:lnTo>
                    <a:pt x="0" y="8"/>
                  </a:lnTo>
                  <a:lnTo>
                    <a:pt x="6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45"/>
            <p:cNvSpPr>
              <a:spLocks/>
            </p:cNvSpPr>
            <p:nvPr userDrawn="1"/>
          </p:nvSpPr>
          <p:spPr bwMode="auto">
            <a:xfrm>
              <a:off x="476250" y="-66675"/>
              <a:ext cx="20638" cy="26988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13" y="6"/>
                </a:cxn>
                <a:cxn ang="0">
                  <a:pos x="11" y="11"/>
                </a:cxn>
                <a:cxn ang="0">
                  <a:pos x="8" y="17"/>
                </a:cxn>
                <a:cxn ang="0">
                  <a:pos x="6" y="11"/>
                </a:cxn>
                <a:cxn ang="0">
                  <a:pos x="9" y="6"/>
                </a:cxn>
                <a:cxn ang="0">
                  <a:pos x="9" y="2"/>
                </a:cxn>
                <a:cxn ang="0">
                  <a:pos x="8" y="2"/>
                </a:cxn>
                <a:cxn ang="0">
                  <a:pos x="8" y="6"/>
                </a:cxn>
                <a:cxn ang="0">
                  <a:pos x="4" y="9"/>
                </a:cxn>
                <a:cxn ang="0">
                  <a:pos x="0" y="7"/>
                </a:cxn>
                <a:cxn ang="0">
                  <a:pos x="4" y="2"/>
                </a:cxn>
                <a:cxn ang="0">
                  <a:pos x="8" y="0"/>
                </a:cxn>
              </a:cxnLst>
              <a:rect l="0" t="0" r="r" b="b"/>
              <a:pathLst>
                <a:path w="13" h="17">
                  <a:moveTo>
                    <a:pt x="8" y="0"/>
                  </a:moveTo>
                  <a:lnTo>
                    <a:pt x="13" y="6"/>
                  </a:lnTo>
                  <a:lnTo>
                    <a:pt x="11" y="11"/>
                  </a:lnTo>
                  <a:lnTo>
                    <a:pt x="8" y="17"/>
                  </a:lnTo>
                  <a:lnTo>
                    <a:pt x="6" y="11"/>
                  </a:lnTo>
                  <a:lnTo>
                    <a:pt x="9" y="6"/>
                  </a:lnTo>
                  <a:lnTo>
                    <a:pt x="9" y="2"/>
                  </a:lnTo>
                  <a:lnTo>
                    <a:pt x="8" y="2"/>
                  </a:lnTo>
                  <a:lnTo>
                    <a:pt x="8" y="6"/>
                  </a:lnTo>
                  <a:lnTo>
                    <a:pt x="4" y="9"/>
                  </a:lnTo>
                  <a:lnTo>
                    <a:pt x="0" y="7"/>
                  </a:lnTo>
                  <a:lnTo>
                    <a:pt x="4" y="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46"/>
            <p:cNvSpPr>
              <a:spLocks/>
            </p:cNvSpPr>
            <p:nvPr userDrawn="1"/>
          </p:nvSpPr>
          <p:spPr bwMode="auto">
            <a:xfrm>
              <a:off x="388937" y="-115887"/>
              <a:ext cx="30163" cy="17463"/>
            </a:xfrm>
            <a:custGeom>
              <a:avLst/>
              <a:gdLst/>
              <a:ahLst/>
              <a:cxnLst>
                <a:cxn ang="0">
                  <a:pos x="17" y="0"/>
                </a:cxn>
                <a:cxn ang="0">
                  <a:pos x="19" y="5"/>
                </a:cxn>
                <a:cxn ang="0">
                  <a:pos x="13" y="7"/>
                </a:cxn>
                <a:cxn ang="0">
                  <a:pos x="11" y="11"/>
                </a:cxn>
                <a:cxn ang="0">
                  <a:pos x="8" y="11"/>
                </a:cxn>
                <a:cxn ang="0">
                  <a:pos x="4" y="9"/>
                </a:cxn>
                <a:cxn ang="0">
                  <a:pos x="0" y="7"/>
                </a:cxn>
                <a:cxn ang="0">
                  <a:pos x="6" y="5"/>
                </a:cxn>
                <a:cxn ang="0">
                  <a:pos x="8" y="2"/>
                </a:cxn>
                <a:cxn ang="0">
                  <a:pos x="17" y="0"/>
                </a:cxn>
              </a:cxnLst>
              <a:rect l="0" t="0" r="r" b="b"/>
              <a:pathLst>
                <a:path w="19" h="11">
                  <a:moveTo>
                    <a:pt x="17" y="0"/>
                  </a:moveTo>
                  <a:lnTo>
                    <a:pt x="19" y="5"/>
                  </a:lnTo>
                  <a:lnTo>
                    <a:pt x="13" y="7"/>
                  </a:lnTo>
                  <a:lnTo>
                    <a:pt x="11" y="11"/>
                  </a:lnTo>
                  <a:lnTo>
                    <a:pt x="8" y="11"/>
                  </a:lnTo>
                  <a:lnTo>
                    <a:pt x="4" y="9"/>
                  </a:lnTo>
                  <a:lnTo>
                    <a:pt x="0" y="7"/>
                  </a:lnTo>
                  <a:lnTo>
                    <a:pt x="6" y="5"/>
                  </a:lnTo>
                  <a:lnTo>
                    <a:pt x="8" y="2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47"/>
            <p:cNvSpPr>
              <a:spLocks/>
            </p:cNvSpPr>
            <p:nvPr userDrawn="1"/>
          </p:nvSpPr>
          <p:spPr bwMode="auto">
            <a:xfrm>
              <a:off x="363537" y="-115887"/>
              <a:ext cx="31750" cy="7938"/>
            </a:xfrm>
            <a:custGeom>
              <a:avLst/>
              <a:gdLst/>
              <a:ahLst/>
              <a:cxnLst>
                <a:cxn ang="0">
                  <a:pos x="3" y="0"/>
                </a:cxn>
                <a:cxn ang="0">
                  <a:pos x="9" y="2"/>
                </a:cxn>
                <a:cxn ang="0">
                  <a:pos x="14" y="0"/>
                </a:cxn>
                <a:cxn ang="0">
                  <a:pos x="20" y="2"/>
                </a:cxn>
                <a:cxn ang="0">
                  <a:pos x="18" y="5"/>
                </a:cxn>
                <a:cxn ang="0">
                  <a:pos x="13" y="4"/>
                </a:cxn>
                <a:cxn ang="0">
                  <a:pos x="9" y="5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3" y="0"/>
                </a:cxn>
              </a:cxnLst>
              <a:rect l="0" t="0" r="r" b="b"/>
              <a:pathLst>
                <a:path w="20" h="5">
                  <a:moveTo>
                    <a:pt x="3" y="0"/>
                  </a:moveTo>
                  <a:lnTo>
                    <a:pt x="9" y="2"/>
                  </a:lnTo>
                  <a:lnTo>
                    <a:pt x="14" y="0"/>
                  </a:lnTo>
                  <a:lnTo>
                    <a:pt x="20" y="2"/>
                  </a:lnTo>
                  <a:lnTo>
                    <a:pt x="18" y="5"/>
                  </a:lnTo>
                  <a:lnTo>
                    <a:pt x="13" y="4"/>
                  </a:lnTo>
                  <a:lnTo>
                    <a:pt x="9" y="5"/>
                  </a:lnTo>
                  <a:lnTo>
                    <a:pt x="0" y="2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48"/>
            <p:cNvSpPr>
              <a:spLocks/>
            </p:cNvSpPr>
            <p:nvPr userDrawn="1"/>
          </p:nvSpPr>
          <p:spPr bwMode="auto">
            <a:xfrm>
              <a:off x="339725" y="-130175"/>
              <a:ext cx="26988" cy="11113"/>
            </a:xfrm>
            <a:custGeom>
              <a:avLst/>
              <a:gdLst/>
              <a:ahLst/>
              <a:cxnLst>
                <a:cxn ang="0">
                  <a:pos x="15" y="2"/>
                </a:cxn>
                <a:cxn ang="0">
                  <a:pos x="17" y="7"/>
                </a:cxn>
                <a:cxn ang="0">
                  <a:pos x="13" y="7"/>
                </a:cxn>
                <a:cxn ang="0">
                  <a:pos x="2" y="5"/>
                </a:cxn>
                <a:cxn ang="0">
                  <a:pos x="0" y="2"/>
                </a:cxn>
                <a:cxn ang="0">
                  <a:pos x="13" y="0"/>
                </a:cxn>
                <a:cxn ang="0">
                  <a:pos x="15" y="2"/>
                </a:cxn>
              </a:cxnLst>
              <a:rect l="0" t="0" r="r" b="b"/>
              <a:pathLst>
                <a:path w="17" h="7">
                  <a:moveTo>
                    <a:pt x="15" y="2"/>
                  </a:moveTo>
                  <a:lnTo>
                    <a:pt x="17" y="7"/>
                  </a:lnTo>
                  <a:lnTo>
                    <a:pt x="13" y="7"/>
                  </a:lnTo>
                  <a:lnTo>
                    <a:pt x="2" y="5"/>
                  </a:lnTo>
                  <a:lnTo>
                    <a:pt x="0" y="2"/>
                  </a:lnTo>
                  <a:lnTo>
                    <a:pt x="13" y="0"/>
                  </a:lnTo>
                  <a:lnTo>
                    <a:pt x="15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49"/>
            <p:cNvSpPr>
              <a:spLocks/>
            </p:cNvSpPr>
            <p:nvPr userDrawn="1"/>
          </p:nvSpPr>
          <p:spPr bwMode="auto">
            <a:xfrm>
              <a:off x="476250" y="30163"/>
              <a:ext cx="58738" cy="71438"/>
            </a:xfrm>
            <a:custGeom>
              <a:avLst/>
              <a:gdLst/>
              <a:ahLst/>
              <a:cxnLst>
                <a:cxn ang="0">
                  <a:pos x="6" y="1"/>
                </a:cxn>
                <a:cxn ang="0">
                  <a:pos x="8" y="7"/>
                </a:cxn>
                <a:cxn ang="0">
                  <a:pos x="19" y="12"/>
                </a:cxn>
                <a:cxn ang="0">
                  <a:pos x="24" y="16"/>
                </a:cxn>
                <a:cxn ang="0">
                  <a:pos x="28" y="31"/>
                </a:cxn>
                <a:cxn ang="0">
                  <a:pos x="37" y="42"/>
                </a:cxn>
                <a:cxn ang="0">
                  <a:pos x="37" y="45"/>
                </a:cxn>
                <a:cxn ang="0">
                  <a:pos x="35" y="45"/>
                </a:cxn>
                <a:cxn ang="0">
                  <a:pos x="20" y="31"/>
                </a:cxn>
                <a:cxn ang="0">
                  <a:pos x="15" y="25"/>
                </a:cxn>
                <a:cxn ang="0">
                  <a:pos x="13" y="18"/>
                </a:cxn>
                <a:cxn ang="0">
                  <a:pos x="9" y="18"/>
                </a:cxn>
                <a:cxn ang="0">
                  <a:pos x="8" y="14"/>
                </a:cxn>
                <a:cxn ang="0">
                  <a:pos x="2" y="11"/>
                </a:cxn>
                <a:cxn ang="0">
                  <a:pos x="0" y="7"/>
                </a:cxn>
                <a:cxn ang="0">
                  <a:pos x="2" y="0"/>
                </a:cxn>
                <a:cxn ang="0">
                  <a:pos x="6" y="1"/>
                </a:cxn>
              </a:cxnLst>
              <a:rect l="0" t="0" r="r" b="b"/>
              <a:pathLst>
                <a:path w="37" h="45">
                  <a:moveTo>
                    <a:pt x="6" y="1"/>
                  </a:moveTo>
                  <a:lnTo>
                    <a:pt x="8" y="7"/>
                  </a:lnTo>
                  <a:lnTo>
                    <a:pt x="19" y="12"/>
                  </a:lnTo>
                  <a:lnTo>
                    <a:pt x="24" y="16"/>
                  </a:lnTo>
                  <a:lnTo>
                    <a:pt x="28" y="31"/>
                  </a:lnTo>
                  <a:lnTo>
                    <a:pt x="37" y="42"/>
                  </a:lnTo>
                  <a:lnTo>
                    <a:pt x="37" y="45"/>
                  </a:lnTo>
                  <a:lnTo>
                    <a:pt x="35" y="45"/>
                  </a:lnTo>
                  <a:lnTo>
                    <a:pt x="20" y="31"/>
                  </a:lnTo>
                  <a:lnTo>
                    <a:pt x="15" y="25"/>
                  </a:lnTo>
                  <a:lnTo>
                    <a:pt x="13" y="18"/>
                  </a:lnTo>
                  <a:lnTo>
                    <a:pt x="9" y="18"/>
                  </a:lnTo>
                  <a:lnTo>
                    <a:pt x="8" y="14"/>
                  </a:lnTo>
                  <a:lnTo>
                    <a:pt x="2" y="11"/>
                  </a:lnTo>
                  <a:lnTo>
                    <a:pt x="0" y="7"/>
                  </a:lnTo>
                  <a:lnTo>
                    <a:pt x="2" y="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50"/>
            <p:cNvSpPr>
              <a:spLocks/>
            </p:cNvSpPr>
            <p:nvPr userDrawn="1"/>
          </p:nvSpPr>
          <p:spPr bwMode="auto">
            <a:xfrm>
              <a:off x="531812" y="47625"/>
              <a:ext cx="28575" cy="25400"/>
            </a:xfrm>
            <a:custGeom>
              <a:avLst/>
              <a:gdLst/>
              <a:ahLst/>
              <a:cxnLst>
                <a:cxn ang="0">
                  <a:pos x="9" y="16"/>
                </a:cxn>
                <a:cxn ang="0">
                  <a:pos x="9" y="16"/>
                </a:cxn>
                <a:cxn ang="0">
                  <a:pos x="9" y="14"/>
                </a:cxn>
                <a:cxn ang="0">
                  <a:pos x="9" y="12"/>
                </a:cxn>
                <a:cxn ang="0">
                  <a:pos x="9" y="12"/>
                </a:cxn>
                <a:cxn ang="0">
                  <a:pos x="11" y="9"/>
                </a:cxn>
                <a:cxn ang="0">
                  <a:pos x="13" y="7"/>
                </a:cxn>
                <a:cxn ang="0">
                  <a:pos x="17" y="3"/>
                </a:cxn>
                <a:cxn ang="0">
                  <a:pos x="17" y="3"/>
                </a:cxn>
                <a:cxn ang="0">
                  <a:pos x="18" y="1"/>
                </a:cxn>
                <a:cxn ang="0">
                  <a:pos x="18" y="1"/>
                </a:cxn>
                <a:cxn ang="0">
                  <a:pos x="18" y="1"/>
                </a:cxn>
                <a:cxn ang="0">
                  <a:pos x="17" y="1"/>
                </a:cxn>
                <a:cxn ang="0">
                  <a:pos x="15" y="1"/>
                </a:cxn>
                <a:cxn ang="0">
                  <a:pos x="13" y="0"/>
                </a:cxn>
                <a:cxn ang="0">
                  <a:pos x="11" y="1"/>
                </a:cxn>
                <a:cxn ang="0">
                  <a:pos x="9" y="3"/>
                </a:cxn>
                <a:cxn ang="0">
                  <a:pos x="9" y="1"/>
                </a:cxn>
                <a:cxn ang="0">
                  <a:pos x="7" y="1"/>
                </a:cxn>
                <a:cxn ang="0">
                  <a:pos x="6" y="3"/>
                </a:cxn>
                <a:cxn ang="0">
                  <a:pos x="6" y="5"/>
                </a:cxn>
                <a:cxn ang="0">
                  <a:pos x="4" y="5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4" y="9"/>
                </a:cxn>
                <a:cxn ang="0">
                  <a:pos x="2" y="9"/>
                </a:cxn>
                <a:cxn ang="0">
                  <a:pos x="0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2"/>
                </a:cxn>
                <a:cxn ang="0">
                  <a:pos x="4" y="12"/>
                </a:cxn>
                <a:cxn ang="0">
                  <a:pos x="6" y="14"/>
                </a:cxn>
                <a:cxn ang="0">
                  <a:pos x="6" y="12"/>
                </a:cxn>
                <a:cxn ang="0">
                  <a:pos x="7" y="14"/>
                </a:cxn>
                <a:cxn ang="0">
                  <a:pos x="6" y="14"/>
                </a:cxn>
                <a:cxn ang="0">
                  <a:pos x="7" y="14"/>
                </a:cxn>
                <a:cxn ang="0">
                  <a:pos x="9" y="16"/>
                </a:cxn>
                <a:cxn ang="0">
                  <a:pos x="9" y="16"/>
                </a:cxn>
              </a:cxnLst>
              <a:rect l="0" t="0" r="r" b="b"/>
              <a:pathLst>
                <a:path w="18" h="16">
                  <a:moveTo>
                    <a:pt x="9" y="16"/>
                  </a:move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11" y="11"/>
                  </a:lnTo>
                  <a:lnTo>
                    <a:pt x="11" y="9"/>
                  </a:lnTo>
                  <a:lnTo>
                    <a:pt x="13" y="9"/>
                  </a:lnTo>
                  <a:lnTo>
                    <a:pt x="13" y="7"/>
                  </a:lnTo>
                  <a:lnTo>
                    <a:pt x="15" y="5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8" y="3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7" y="1"/>
                  </a:lnTo>
                  <a:lnTo>
                    <a:pt x="17" y="1"/>
                  </a:lnTo>
                  <a:lnTo>
                    <a:pt x="15" y="1"/>
                  </a:lnTo>
                  <a:lnTo>
                    <a:pt x="15" y="1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1" y="1"/>
                  </a:lnTo>
                  <a:lnTo>
                    <a:pt x="11" y="1"/>
                  </a:lnTo>
                  <a:lnTo>
                    <a:pt x="9" y="3"/>
                  </a:lnTo>
                  <a:lnTo>
                    <a:pt x="9" y="1"/>
                  </a:lnTo>
                  <a:lnTo>
                    <a:pt x="9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5"/>
                  </a:lnTo>
                  <a:lnTo>
                    <a:pt x="6" y="5"/>
                  </a:lnTo>
                  <a:lnTo>
                    <a:pt x="4" y="5"/>
                  </a:lnTo>
                  <a:lnTo>
                    <a:pt x="4" y="5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4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2"/>
                  </a:lnTo>
                  <a:lnTo>
                    <a:pt x="4" y="11"/>
                  </a:lnTo>
                  <a:lnTo>
                    <a:pt x="4" y="12"/>
                  </a:lnTo>
                  <a:lnTo>
                    <a:pt x="6" y="12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6" y="12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51"/>
            <p:cNvSpPr>
              <a:spLocks/>
            </p:cNvSpPr>
            <p:nvPr userDrawn="1"/>
          </p:nvSpPr>
          <p:spPr bwMode="auto">
            <a:xfrm>
              <a:off x="461962" y="76200"/>
              <a:ext cx="14288" cy="11113"/>
            </a:xfrm>
            <a:custGeom>
              <a:avLst/>
              <a:gdLst/>
              <a:ahLst/>
              <a:cxnLst>
                <a:cxn ang="0">
                  <a:pos x="4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5"/>
                </a:cxn>
                <a:cxn ang="0">
                  <a:pos x="6" y="5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7" y="5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7" y="5"/>
                </a:cxn>
                <a:cxn ang="0">
                  <a:pos x="7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2" y="5"/>
                </a:cxn>
                <a:cxn ang="0">
                  <a:pos x="2" y="7"/>
                </a:cxn>
                <a:cxn ang="0">
                  <a:pos x="4" y="7"/>
                </a:cxn>
                <a:cxn ang="0">
                  <a:pos x="4" y="7"/>
                </a:cxn>
              </a:cxnLst>
              <a:rect l="0" t="0" r="r" b="b"/>
              <a:pathLst>
                <a:path w="9" h="7">
                  <a:moveTo>
                    <a:pt x="4" y="7"/>
                  </a:moveTo>
                  <a:lnTo>
                    <a:pt x="4" y="7"/>
                  </a:lnTo>
                  <a:lnTo>
                    <a:pt x="4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5"/>
                  </a:lnTo>
                  <a:lnTo>
                    <a:pt x="6" y="5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7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7" y="5"/>
                  </a:lnTo>
                  <a:lnTo>
                    <a:pt x="7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5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7"/>
                  </a:lnTo>
                  <a:lnTo>
                    <a:pt x="4" y="7"/>
                  </a:lnTo>
                  <a:lnTo>
                    <a:pt x="4" y="7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Freeform 52"/>
            <p:cNvSpPr>
              <a:spLocks/>
            </p:cNvSpPr>
            <p:nvPr userDrawn="1"/>
          </p:nvSpPr>
          <p:spPr bwMode="auto">
            <a:xfrm>
              <a:off x="447675" y="61913"/>
              <a:ext cx="17463" cy="28575"/>
            </a:xfrm>
            <a:custGeom>
              <a:avLst/>
              <a:gdLst/>
              <a:ahLst/>
              <a:cxnLst>
                <a:cxn ang="0">
                  <a:pos x="9" y="18"/>
                </a:cxn>
                <a:cxn ang="0">
                  <a:pos x="9" y="18"/>
                </a:cxn>
                <a:cxn ang="0">
                  <a:pos x="9" y="18"/>
                </a:cxn>
                <a:cxn ang="0">
                  <a:pos x="7" y="16"/>
                </a:cxn>
                <a:cxn ang="0">
                  <a:pos x="5" y="16"/>
                </a:cxn>
                <a:cxn ang="0">
                  <a:pos x="5" y="16"/>
                </a:cxn>
                <a:cxn ang="0">
                  <a:pos x="5" y="16"/>
                </a:cxn>
                <a:cxn ang="0">
                  <a:pos x="4" y="13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2"/>
                </a:cxn>
                <a:cxn ang="0">
                  <a:pos x="4" y="3"/>
                </a:cxn>
                <a:cxn ang="0">
                  <a:pos x="4" y="5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5" y="9"/>
                </a:cxn>
                <a:cxn ang="0">
                  <a:pos x="5" y="9"/>
                </a:cxn>
                <a:cxn ang="0">
                  <a:pos x="7" y="11"/>
                </a:cxn>
                <a:cxn ang="0">
                  <a:pos x="7" y="11"/>
                </a:cxn>
                <a:cxn ang="0">
                  <a:pos x="7" y="11"/>
                </a:cxn>
                <a:cxn ang="0">
                  <a:pos x="7" y="11"/>
                </a:cxn>
                <a:cxn ang="0">
                  <a:pos x="7" y="14"/>
                </a:cxn>
                <a:cxn ang="0">
                  <a:pos x="9" y="16"/>
                </a:cxn>
                <a:cxn ang="0">
                  <a:pos x="9" y="16"/>
                </a:cxn>
                <a:cxn ang="0">
                  <a:pos x="9" y="16"/>
                </a:cxn>
                <a:cxn ang="0">
                  <a:pos x="9" y="18"/>
                </a:cxn>
                <a:cxn ang="0">
                  <a:pos x="9" y="18"/>
                </a:cxn>
                <a:cxn ang="0">
                  <a:pos x="11" y="18"/>
                </a:cxn>
                <a:cxn ang="0">
                  <a:pos x="9" y="18"/>
                </a:cxn>
              </a:cxnLst>
              <a:rect l="0" t="0" r="r" b="b"/>
              <a:pathLst>
                <a:path w="11" h="18">
                  <a:moveTo>
                    <a:pt x="9" y="18"/>
                  </a:moveTo>
                  <a:lnTo>
                    <a:pt x="9" y="18"/>
                  </a:lnTo>
                  <a:lnTo>
                    <a:pt x="9" y="18"/>
                  </a:lnTo>
                  <a:lnTo>
                    <a:pt x="7" y="16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4" y="13"/>
                  </a:lnTo>
                  <a:lnTo>
                    <a:pt x="2" y="11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4" y="3"/>
                  </a:lnTo>
                  <a:lnTo>
                    <a:pt x="4" y="5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9"/>
                  </a:lnTo>
                  <a:lnTo>
                    <a:pt x="5" y="9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4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8"/>
                  </a:lnTo>
                  <a:lnTo>
                    <a:pt x="9" y="18"/>
                  </a:lnTo>
                  <a:lnTo>
                    <a:pt x="11" y="18"/>
                  </a:lnTo>
                  <a:lnTo>
                    <a:pt x="9" y="18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53"/>
            <p:cNvSpPr>
              <a:spLocks/>
            </p:cNvSpPr>
            <p:nvPr userDrawn="1"/>
          </p:nvSpPr>
          <p:spPr bwMode="auto">
            <a:xfrm>
              <a:off x="503237" y="90488"/>
              <a:ext cx="25400" cy="20638"/>
            </a:xfrm>
            <a:custGeom>
              <a:avLst/>
              <a:gdLst/>
              <a:ahLst/>
              <a:cxnLst>
                <a:cxn ang="0">
                  <a:pos x="16" y="13"/>
                </a:cxn>
                <a:cxn ang="0">
                  <a:pos x="16" y="13"/>
                </a:cxn>
                <a:cxn ang="0">
                  <a:pos x="16" y="11"/>
                </a:cxn>
                <a:cxn ang="0">
                  <a:pos x="16" y="11"/>
                </a:cxn>
                <a:cxn ang="0">
                  <a:pos x="16" y="11"/>
                </a:cxn>
                <a:cxn ang="0">
                  <a:pos x="16" y="11"/>
                </a:cxn>
                <a:cxn ang="0">
                  <a:pos x="14" y="9"/>
                </a:cxn>
                <a:cxn ang="0">
                  <a:pos x="14" y="9"/>
                </a:cxn>
                <a:cxn ang="0">
                  <a:pos x="14" y="9"/>
                </a:cxn>
                <a:cxn ang="0">
                  <a:pos x="14" y="7"/>
                </a:cxn>
                <a:cxn ang="0">
                  <a:pos x="14" y="9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9" y="4"/>
                </a:cxn>
                <a:cxn ang="0">
                  <a:pos x="9" y="4"/>
                </a:cxn>
                <a:cxn ang="0">
                  <a:pos x="9" y="4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3" y="6"/>
                </a:cxn>
                <a:cxn ang="0">
                  <a:pos x="3" y="7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11" y="9"/>
                </a:cxn>
                <a:cxn ang="0">
                  <a:pos x="11" y="9"/>
                </a:cxn>
                <a:cxn ang="0">
                  <a:pos x="11" y="9"/>
                </a:cxn>
                <a:cxn ang="0">
                  <a:pos x="13" y="11"/>
                </a:cxn>
                <a:cxn ang="0">
                  <a:pos x="13" y="11"/>
                </a:cxn>
                <a:cxn ang="0">
                  <a:pos x="14" y="11"/>
                </a:cxn>
                <a:cxn ang="0">
                  <a:pos x="14" y="13"/>
                </a:cxn>
                <a:cxn ang="0">
                  <a:pos x="14" y="13"/>
                </a:cxn>
                <a:cxn ang="0">
                  <a:pos x="16" y="13"/>
                </a:cxn>
              </a:cxnLst>
              <a:rect l="0" t="0" r="r" b="b"/>
              <a:pathLst>
                <a:path w="16" h="13">
                  <a:moveTo>
                    <a:pt x="16" y="13"/>
                  </a:moveTo>
                  <a:lnTo>
                    <a:pt x="16" y="13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4" y="7"/>
                  </a:lnTo>
                  <a:lnTo>
                    <a:pt x="14" y="9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3" y="6"/>
                  </a:lnTo>
                  <a:lnTo>
                    <a:pt x="3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4" y="11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6" y="1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54"/>
            <p:cNvSpPr>
              <a:spLocks/>
            </p:cNvSpPr>
            <p:nvPr userDrawn="1"/>
          </p:nvSpPr>
          <p:spPr bwMode="auto">
            <a:xfrm>
              <a:off x="577850" y="223838"/>
              <a:ext cx="23813" cy="47625"/>
            </a:xfrm>
            <a:custGeom>
              <a:avLst/>
              <a:gdLst/>
              <a:ahLst/>
              <a:cxnLst>
                <a:cxn ang="0">
                  <a:pos x="6" y="28"/>
                </a:cxn>
                <a:cxn ang="0">
                  <a:pos x="8" y="28"/>
                </a:cxn>
                <a:cxn ang="0">
                  <a:pos x="10" y="28"/>
                </a:cxn>
                <a:cxn ang="0">
                  <a:pos x="10" y="24"/>
                </a:cxn>
                <a:cxn ang="0">
                  <a:pos x="10" y="24"/>
                </a:cxn>
                <a:cxn ang="0">
                  <a:pos x="10" y="24"/>
                </a:cxn>
                <a:cxn ang="0">
                  <a:pos x="10" y="22"/>
                </a:cxn>
                <a:cxn ang="0">
                  <a:pos x="13" y="24"/>
                </a:cxn>
                <a:cxn ang="0">
                  <a:pos x="13" y="24"/>
                </a:cxn>
                <a:cxn ang="0">
                  <a:pos x="15" y="24"/>
                </a:cxn>
                <a:cxn ang="0">
                  <a:pos x="15" y="24"/>
                </a:cxn>
                <a:cxn ang="0">
                  <a:pos x="15" y="22"/>
                </a:cxn>
                <a:cxn ang="0">
                  <a:pos x="15" y="21"/>
                </a:cxn>
                <a:cxn ang="0">
                  <a:pos x="13" y="21"/>
                </a:cxn>
                <a:cxn ang="0">
                  <a:pos x="13" y="19"/>
                </a:cxn>
                <a:cxn ang="0">
                  <a:pos x="10" y="15"/>
                </a:cxn>
                <a:cxn ang="0">
                  <a:pos x="10" y="13"/>
                </a:cxn>
                <a:cxn ang="0">
                  <a:pos x="8" y="13"/>
                </a:cxn>
                <a:cxn ang="0">
                  <a:pos x="8" y="11"/>
                </a:cxn>
                <a:cxn ang="0">
                  <a:pos x="8" y="11"/>
                </a:cxn>
                <a:cxn ang="0">
                  <a:pos x="8" y="11"/>
                </a:cxn>
                <a:cxn ang="0">
                  <a:pos x="10" y="11"/>
                </a:cxn>
                <a:cxn ang="0">
                  <a:pos x="11" y="11"/>
                </a:cxn>
                <a:cxn ang="0">
                  <a:pos x="10" y="11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11" y="11"/>
                </a:cxn>
                <a:cxn ang="0">
                  <a:pos x="11" y="13"/>
                </a:cxn>
                <a:cxn ang="0">
                  <a:pos x="13" y="13"/>
                </a:cxn>
                <a:cxn ang="0">
                  <a:pos x="13" y="13"/>
                </a:cxn>
                <a:cxn ang="0">
                  <a:pos x="13" y="11"/>
                </a:cxn>
                <a:cxn ang="0">
                  <a:pos x="11" y="11"/>
                </a:cxn>
                <a:cxn ang="0">
                  <a:pos x="11" y="10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8" y="8"/>
                </a:cxn>
                <a:cxn ang="0">
                  <a:pos x="8" y="6"/>
                </a:cxn>
                <a:cxn ang="0">
                  <a:pos x="6" y="4"/>
                </a:cxn>
                <a:cxn ang="0">
                  <a:pos x="4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4" y="8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2" y="10"/>
                </a:cxn>
                <a:cxn ang="0">
                  <a:pos x="2" y="11"/>
                </a:cxn>
                <a:cxn ang="0">
                  <a:pos x="2" y="13"/>
                </a:cxn>
                <a:cxn ang="0">
                  <a:pos x="2" y="15"/>
                </a:cxn>
                <a:cxn ang="0">
                  <a:pos x="2" y="15"/>
                </a:cxn>
                <a:cxn ang="0">
                  <a:pos x="4" y="17"/>
                </a:cxn>
                <a:cxn ang="0">
                  <a:pos x="4" y="19"/>
                </a:cxn>
                <a:cxn ang="0">
                  <a:pos x="4" y="19"/>
                </a:cxn>
                <a:cxn ang="0">
                  <a:pos x="4" y="19"/>
                </a:cxn>
                <a:cxn ang="0">
                  <a:pos x="4" y="19"/>
                </a:cxn>
                <a:cxn ang="0">
                  <a:pos x="2" y="21"/>
                </a:cxn>
                <a:cxn ang="0">
                  <a:pos x="2" y="21"/>
                </a:cxn>
                <a:cxn ang="0">
                  <a:pos x="0" y="22"/>
                </a:cxn>
                <a:cxn ang="0">
                  <a:pos x="4" y="26"/>
                </a:cxn>
                <a:cxn ang="0">
                  <a:pos x="4" y="30"/>
                </a:cxn>
              </a:cxnLst>
              <a:rect l="0" t="0" r="r" b="b"/>
              <a:pathLst>
                <a:path w="15" h="30">
                  <a:moveTo>
                    <a:pt x="4" y="30"/>
                  </a:moveTo>
                  <a:lnTo>
                    <a:pt x="6" y="28"/>
                  </a:lnTo>
                  <a:lnTo>
                    <a:pt x="8" y="28"/>
                  </a:lnTo>
                  <a:lnTo>
                    <a:pt x="8" y="28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11" y="24"/>
                  </a:lnTo>
                  <a:lnTo>
                    <a:pt x="13" y="24"/>
                  </a:lnTo>
                  <a:lnTo>
                    <a:pt x="13" y="24"/>
                  </a:lnTo>
                  <a:lnTo>
                    <a:pt x="13" y="24"/>
                  </a:lnTo>
                  <a:lnTo>
                    <a:pt x="15" y="24"/>
                  </a:lnTo>
                  <a:lnTo>
                    <a:pt x="15" y="24"/>
                  </a:lnTo>
                  <a:lnTo>
                    <a:pt x="15" y="24"/>
                  </a:lnTo>
                  <a:lnTo>
                    <a:pt x="15" y="24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21"/>
                  </a:lnTo>
                  <a:lnTo>
                    <a:pt x="13" y="19"/>
                  </a:lnTo>
                  <a:lnTo>
                    <a:pt x="13" y="21"/>
                  </a:lnTo>
                  <a:lnTo>
                    <a:pt x="13" y="19"/>
                  </a:lnTo>
                  <a:lnTo>
                    <a:pt x="13" y="19"/>
                  </a:lnTo>
                  <a:lnTo>
                    <a:pt x="10" y="17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10" y="13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1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0"/>
                  </a:lnTo>
                  <a:lnTo>
                    <a:pt x="11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8"/>
                  </a:lnTo>
                  <a:lnTo>
                    <a:pt x="8" y="8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6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1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2" y="19"/>
                  </a:lnTo>
                  <a:lnTo>
                    <a:pt x="2" y="21"/>
                  </a:lnTo>
                  <a:lnTo>
                    <a:pt x="2" y="21"/>
                  </a:lnTo>
                  <a:lnTo>
                    <a:pt x="2" y="21"/>
                  </a:lnTo>
                  <a:lnTo>
                    <a:pt x="0" y="21"/>
                  </a:lnTo>
                  <a:lnTo>
                    <a:pt x="0" y="22"/>
                  </a:lnTo>
                  <a:lnTo>
                    <a:pt x="0" y="24"/>
                  </a:lnTo>
                  <a:lnTo>
                    <a:pt x="4" y="26"/>
                  </a:lnTo>
                  <a:lnTo>
                    <a:pt x="4" y="28"/>
                  </a:lnTo>
                  <a:lnTo>
                    <a:pt x="4" y="30"/>
                  </a:lnTo>
                  <a:lnTo>
                    <a:pt x="4" y="3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Freeform 55"/>
            <p:cNvSpPr>
              <a:spLocks/>
            </p:cNvSpPr>
            <p:nvPr userDrawn="1"/>
          </p:nvSpPr>
          <p:spPr bwMode="auto">
            <a:xfrm>
              <a:off x="584200" y="209550"/>
              <a:ext cx="28575" cy="34925"/>
            </a:xfrm>
            <a:custGeom>
              <a:avLst/>
              <a:gdLst/>
              <a:ahLst/>
              <a:cxnLst>
                <a:cxn ang="0">
                  <a:pos x="18" y="22"/>
                </a:cxn>
                <a:cxn ang="0">
                  <a:pos x="18" y="20"/>
                </a:cxn>
                <a:cxn ang="0">
                  <a:pos x="18" y="20"/>
                </a:cxn>
                <a:cxn ang="0">
                  <a:pos x="17" y="17"/>
                </a:cxn>
                <a:cxn ang="0">
                  <a:pos x="17" y="17"/>
                </a:cxn>
                <a:cxn ang="0">
                  <a:pos x="13" y="15"/>
                </a:cxn>
                <a:cxn ang="0">
                  <a:pos x="13" y="15"/>
                </a:cxn>
                <a:cxn ang="0">
                  <a:pos x="9" y="11"/>
                </a:cxn>
                <a:cxn ang="0">
                  <a:pos x="7" y="11"/>
                </a:cxn>
                <a:cxn ang="0">
                  <a:pos x="7" y="9"/>
                </a:cxn>
                <a:cxn ang="0">
                  <a:pos x="6" y="8"/>
                </a:cxn>
                <a:cxn ang="0">
                  <a:pos x="4" y="6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2" y="8"/>
                </a:cxn>
                <a:cxn ang="0">
                  <a:pos x="6" y="11"/>
                </a:cxn>
                <a:cxn ang="0">
                  <a:pos x="6" y="11"/>
                </a:cxn>
                <a:cxn ang="0">
                  <a:pos x="7" y="11"/>
                </a:cxn>
                <a:cxn ang="0">
                  <a:pos x="7" y="11"/>
                </a:cxn>
                <a:cxn ang="0">
                  <a:pos x="9" y="13"/>
                </a:cxn>
                <a:cxn ang="0">
                  <a:pos x="11" y="15"/>
                </a:cxn>
                <a:cxn ang="0">
                  <a:pos x="13" y="19"/>
                </a:cxn>
                <a:cxn ang="0">
                  <a:pos x="13" y="19"/>
                </a:cxn>
                <a:cxn ang="0">
                  <a:pos x="13" y="20"/>
                </a:cxn>
                <a:cxn ang="0">
                  <a:pos x="13" y="20"/>
                </a:cxn>
                <a:cxn ang="0">
                  <a:pos x="17" y="22"/>
                </a:cxn>
                <a:cxn ang="0">
                  <a:pos x="17" y="22"/>
                </a:cxn>
                <a:cxn ang="0">
                  <a:pos x="17" y="22"/>
                </a:cxn>
              </a:cxnLst>
              <a:rect l="0" t="0" r="r" b="b"/>
              <a:pathLst>
                <a:path w="18" h="22">
                  <a:moveTo>
                    <a:pt x="17" y="22"/>
                  </a:moveTo>
                  <a:lnTo>
                    <a:pt x="18" y="22"/>
                  </a:lnTo>
                  <a:lnTo>
                    <a:pt x="18" y="22"/>
                  </a:lnTo>
                  <a:lnTo>
                    <a:pt x="18" y="20"/>
                  </a:lnTo>
                  <a:lnTo>
                    <a:pt x="18" y="20"/>
                  </a:lnTo>
                  <a:lnTo>
                    <a:pt x="18" y="20"/>
                  </a:lnTo>
                  <a:lnTo>
                    <a:pt x="17" y="19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5" y="17"/>
                  </a:lnTo>
                  <a:lnTo>
                    <a:pt x="13" y="15"/>
                  </a:lnTo>
                  <a:lnTo>
                    <a:pt x="13" y="15"/>
                  </a:lnTo>
                  <a:lnTo>
                    <a:pt x="13" y="15"/>
                  </a:lnTo>
                  <a:lnTo>
                    <a:pt x="13" y="13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9"/>
                  </a:lnTo>
                  <a:lnTo>
                    <a:pt x="7" y="9"/>
                  </a:lnTo>
                  <a:lnTo>
                    <a:pt x="6" y="8"/>
                  </a:lnTo>
                  <a:lnTo>
                    <a:pt x="4" y="8"/>
                  </a:lnTo>
                  <a:lnTo>
                    <a:pt x="4" y="6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8"/>
                  </a:lnTo>
                  <a:lnTo>
                    <a:pt x="6" y="9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5"/>
                  </a:lnTo>
                  <a:lnTo>
                    <a:pt x="11" y="15"/>
                  </a:lnTo>
                  <a:lnTo>
                    <a:pt x="13" y="17"/>
                  </a:lnTo>
                  <a:lnTo>
                    <a:pt x="13" y="19"/>
                  </a:lnTo>
                  <a:lnTo>
                    <a:pt x="13" y="19"/>
                  </a:lnTo>
                  <a:lnTo>
                    <a:pt x="13" y="19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5" y="22"/>
                  </a:lnTo>
                  <a:lnTo>
                    <a:pt x="17" y="22"/>
                  </a:lnTo>
                  <a:lnTo>
                    <a:pt x="17" y="22"/>
                  </a:lnTo>
                  <a:lnTo>
                    <a:pt x="17" y="22"/>
                  </a:lnTo>
                  <a:lnTo>
                    <a:pt x="17" y="22"/>
                  </a:lnTo>
                  <a:lnTo>
                    <a:pt x="17" y="2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Freeform 56"/>
            <p:cNvSpPr>
              <a:spLocks/>
            </p:cNvSpPr>
            <p:nvPr userDrawn="1"/>
          </p:nvSpPr>
          <p:spPr bwMode="auto">
            <a:xfrm>
              <a:off x="611187" y="244475"/>
              <a:ext cx="11113" cy="9525"/>
            </a:xfrm>
            <a:custGeom>
              <a:avLst/>
              <a:gdLst/>
              <a:ahLst/>
              <a:cxnLst>
                <a:cxn ang="0">
                  <a:pos x="7" y="6"/>
                </a:cxn>
                <a:cxn ang="0">
                  <a:pos x="5" y="6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5" y="4"/>
                </a:cxn>
                <a:cxn ang="0">
                  <a:pos x="5" y="6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7" h="6">
                  <a:moveTo>
                    <a:pt x="7" y="6"/>
                  </a:moveTo>
                  <a:lnTo>
                    <a:pt x="5" y="6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2"/>
                  </a:lnTo>
                  <a:lnTo>
                    <a:pt x="1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4"/>
                  </a:lnTo>
                  <a:lnTo>
                    <a:pt x="7" y="4"/>
                  </a:lnTo>
                  <a:lnTo>
                    <a:pt x="5" y="4"/>
                  </a:lnTo>
                  <a:lnTo>
                    <a:pt x="5" y="6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57"/>
            <p:cNvSpPr>
              <a:spLocks/>
            </p:cNvSpPr>
            <p:nvPr userDrawn="1"/>
          </p:nvSpPr>
          <p:spPr bwMode="auto">
            <a:xfrm>
              <a:off x="611187" y="254000"/>
              <a:ext cx="17463" cy="20638"/>
            </a:xfrm>
            <a:custGeom>
              <a:avLst/>
              <a:gdLst/>
              <a:ahLst/>
              <a:cxnLst>
                <a:cxn ang="0">
                  <a:pos x="7" y="13"/>
                </a:cxn>
                <a:cxn ang="0">
                  <a:pos x="7" y="11"/>
                </a:cxn>
                <a:cxn ang="0">
                  <a:pos x="5" y="9"/>
                </a:cxn>
                <a:cxn ang="0">
                  <a:pos x="5" y="9"/>
                </a:cxn>
                <a:cxn ang="0">
                  <a:pos x="3" y="7"/>
                </a:cxn>
                <a:cxn ang="0">
                  <a:pos x="3" y="7"/>
                </a:cxn>
                <a:cxn ang="0">
                  <a:pos x="3" y="7"/>
                </a:cxn>
                <a:cxn ang="0">
                  <a:pos x="3" y="7"/>
                </a:cxn>
                <a:cxn ang="0">
                  <a:pos x="5" y="11"/>
                </a:cxn>
                <a:cxn ang="0">
                  <a:pos x="5" y="11"/>
                </a:cxn>
                <a:cxn ang="0">
                  <a:pos x="5" y="11"/>
                </a:cxn>
                <a:cxn ang="0">
                  <a:pos x="1" y="7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1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3" y="0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7" y="7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11" y="9"/>
                </a:cxn>
                <a:cxn ang="0">
                  <a:pos x="11" y="11"/>
                </a:cxn>
                <a:cxn ang="0">
                  <a:pos x="9" y="11"/>
                </a:cxn>
                <a:cxn ang="0">
                  <a:pos x="7" y="13"/>
                </a:cxn>
                <a:cxn ang="0">
                  <a:pos x="7" y="13"/>
                </a:cxn>
              </a:cxnLst>
              <a:rect l="0" t="0" r="r" b="b"/>
              <a:pathLst>
                <a:path w="11" h="13">
                  <a:moveTo>
                    <a:pt x="7" y="13"/>
                  </a:moveTo>
                  <a:lnTo>
                    <a:pt x="7" y="11"/>
                  </a:lnTo>
                  <a:lnTo>
                    <a:pt x="5" y="9"/>
                  </a:lnTo>
                  <a:lnTo>
                    <a:pt x="5" y="9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1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7" y="7"/>
                  </a:lnTo>
                  <a:lnTo>
                    <a:pt x="9" y="9"/>
                  </a:lnTo>
                  <a:lnTo>
                    <a:pt x="9" y="9"/>
                  </a:lnTo>
                  <a:lnTo>
                    <a:pt x="11" y="9"/>
                  </a:lnTo>
                  <a:lnTo>
                    <a:pt x="11" y="11"/>
                  </a:lnTo>
                  <a:lnTo>
                    <a:pt x="9" y="11"/>
                  </a:lnTo>
                  <a:lnTo>
                    <a:pt x="7" y="13"/>
                  </a:lnTo>
                  <a:lnTo>
                    <a:pt x="7" y="1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58"/>
            <p:cNvSpPr>
              <a:spLocks/>
            </p:cNvSpPr>
            <p:nvPr userDrawn="1"/>
          </p:nvSpPr>
          <p:spPr bwMode="auto">
            <a:xfrm>
              <a:off x="8399463" y="-339725"/>
              <a:ext cx="323850" cy="139700"/>
            </a:xfrm>
            <a:custGeom>
              <a:avLst/>
              <a:gdLst/>
              <a:ahLst/>
              <a:cxnLst>
                <a:cxn ang="0">
                  <a:pos x="26" y="25"/>
                </a:cxn>
                <a:cxn ang="0">
                  <a:pos x="22" y="35"/>
                </a:cxn>
                <a:cxn ang="0">
                  <a:pos x="21" y="42"/>
                </a:cxn>
                <a:cxn ang="0">
                  <a:pos x="32" y="42"/>
                </a:cxn>
                <a:cxn ang="0">
                  <a:pos x="46" y="53"/>
                </a:cxn>
                <a:cxn ang="0">
                  <a:pos x="48" y="53"/>
                </a:cxn>
                <a:cxn ang="0">
                  <a:pos x="52" y="55"/>
                </a:cxn>
                <a:cxn ang="0">
                  <a:pos x="48" y="66"/>
                </a:cxn>
                <a:cxn ang="0">
                  <a:pos x="55" y="64"/>
                </a:cxn>
                <a:cxn ang="0">
                  <a:pos x="57" y="68"/>
                </a:cxn>
                <a:cxn ang="0">
                  <a:pos x="63" y="60"/>
                </a:cxn>
                <a:cxn ang="0">
                  <a:pos x="63" y="55"/>
                </a:cxn>
                <a:cxn ang="0">
                  <a:pos x="83" y="53"/>
                </a:cxn>
                <a:cxn ang="0">
                  <a:pos x="88" y="49"/>
                </a:cxn>
                <a:cxn ang="0">
                  <a:pos x="101" y="51"/>
                </a:cxn>
                <a:cxn ang="0">
                  <a:pos x="109" y="49"/>
                </a:cxn>
                <a:cxn ang="0">
                  <a:pos x="140" y="36"/>
                </a:cxn>
                <a:cxn ang="0">
                  <a:pos x="158" y="27"/>
                </a:cxn>
                <a:cxn ang="0">
                  <a:pos x="175" y="11"/>
                </a:cxn>
                <a:cxn ang="0">
                  <a:pos x="195" y="20"/>
                </a:cxn>
                <a:cxn ang="0">
                  <a:pos x="187" y="25"/>
                </a:cxn>
                <a:cxn ang="0">
                  <a:pos x="178" y="33"/>
                </a:cxn>
                <a:cxn ang="0">
                  <a:pos x="173" y="40"/>
                </a:cxn>
                <a:cxn ang="0">
                  <a:pos x="175" y="47"/>
                </a:cxn>
                <a:cxn ang="0">
                  <a:pos x="178" y="51"/>
                </a:cxn>
                <a:cxn ang="0">
                  <a:pos x="169" y="55"/>
                </a:cxn>
                <a:cxn ang="0">
                  <a:pos x="182" y="57"/>
                </a:cxn>
                <a:cxn ang="0">
                  <a:pos x="182" y="53"/>
                </a:cxn>
                <a:cxn ang="0">
                  <a:pos x="182" y="66"/>
                </a:cxn>
                <a:cxn ang="0">
                  <a:pos x="189" y="68"/>
                </a:cxn>
                <a:cxn ang="0">
                  <a:pos x="171" y="84"/>
                </a:cxn>
                <a:cxn ang="0">
                  <a:pos x="156" y="86"/>
                </a:cxn>
                <a:cxn ang="0">
                  <a:pos x="151" y="80"/>
                </a:cxn>
                <a:cxn ang="0">
                  <a:pos x="142" y="84"/>
                </a:cxn>
                <a:cxn ang="0">
                  <a:pos x="147" y="68"/>
                </a:cxn>
                <a:cxn ang="0">
                  <a:pos x="143" y="68"/>
                </a:cxn>
                <a:cxn ang="0">
                  <a:pos x="140" y="69"/>
                </a:cxn>
                <a:cxn ang="0">
                  <a:pos x="129" y="62"/>
                </a:cxn>
                <a:cxn ang="0">
                  <a:pos x="134" y="53"/>
                </a:cxn>
                <a:cxn ang="0">
                  <a:pos x="118" y="68"/>
                </a:cxn>
                <a:cxn ang="0">
                  <a:pos x="121" y="77"/>
                </a:cxn>
                <a:cxn ang="0">
                  <a:pos x="127" y="75"/>
                </a:cxn>
                <a:cxn ang="0">
                  <a:pos x="120" y="84"/>
                </a:cxn>
                <a:cxn ang="0">
                  <a:pos x="96" y="86"/>
                </a:cxn>
                <a:cxn ang="0">
                  <a:pos x="79" y="88"/>
                </a:cxn>
                <a:cxn ang="0">
                  <a:pos x="66" y="82"/>
                </a:cxn>
                <a:cxn ang="0">
                  <a:pos x="74" y="77"/>
                </a:cxn>
                <a:cxn ang="0">
                  <a:pos x="68" y="73"/>
                </a:cxn>
                <a:cxn ang="0">
                  <a:pos x="52" y="77"/>
                </a:cxn>
                <a:cxn ang="0">
                  <a:pos x="35" y="82"/>
                </a:cxn>
                <a:cxn ang="0">
                  <a:pos x="33" y="68"/>
                </a:cxn>
                <a:cxn ang="0">
                  <a:pos x="35" y="64"/>
                </a:cxn>
                <a:cxn ang="0">
                  <a:pos x="28" y="64"/>
                </a:cxn>
                <a:cxn ang="0">
                  <a:pos x="0" y="66"/>
                </a:cxn>
                <a:cxn ang="0">
                  <a:pos x="4" y="33"/>
                </a:cxn>
                <a:cxn ang="0">
                  <a:pos x="13" y="7"/>
                </a:cxn>
              </a:cxnLst>
              <a:rect l="0" t="0" r="r" b="b"/>
              <a:pathLst>
                <a:path w="204" h="88">
                  <a:moveTo>
                    <a:pt x="17" y="9"/>
                  </a:moveTo>
                  <a:lnTo>
                    <a:pt x="21" y="20"/>
                  </a:lnTo>
                  <a:lnTo>
                    <a:pt x="26" y="25"/>
                  </a:lnTo>
                  <a:lnTo>
                    <a:pt x="24" y="31"/>
                  </a:lnTo>
                  <a:lnTo>
                    <a:pt x="24" y="35"/>
                  </a:lnTo>
                  <a:lnTo>
                    <a:pt x="22" y="35"/>
                  </a:lnTo>
                  <a:lnTo>
                    <a:pt x="22" y="38"/>
                  </a:lnTo>
                  <a:lnTo>
                    <a:pt x="21" y="36"/>
                  </a:lnTo>
                  <a:lnTo>
                    <a:pt x="21" y="42"/>
                  </a:lnTo>
                  <a:lnTo>
                    <a:pt x="24" y="44"/>
                  </a:lnTo>
                  <a:lnTo>
                    <a:pt x="30" y="42"/>
                  </a:lnTo>
                  <a:lnTo>
                    <a:pt x="32" y="42"/>
                  </a:lnTo>
                  <a:lnTo>
                    <a:pt x="33" y="46"/>
                  </a:lnTo>
                  <a:lnTo>
                    <a:pt x="44" y="49"/>
                  </a:lnTo>
                  <a:lnTo>
                    <a:pt x="46" y="53"/>
                  </a:lnTo>
                  <a:lnTo>
                    <a:pt x="44" y="53"/>
                  </a:lnTo>
                  <a:lnTo>
                    <a:pt x="44" y="55"/>
                  </a:lnTo>
                  <a:lnTo>
                    <a:pt x="48" y="53"/>
                  </a:lnTo>
                  <a:lnTo>
                    <a:pt x="48" y="51"/>
                  </a:lnTo>
                  <a:lnTo>
                    <a:pt x="50" y="51"/>
                  </a:lnTo>
                  <a:lnTo>
                    <a:pt x="52" y="55"/>
                  </a:lnTo>
                  <a:lnTo>
                    <a:pt x="50" y="57"/>
                  </a:lnTo>
                  <a:lnTo>
                    <a:pt x="52" y="64"/>
                  </a:lnTo>
                  <a:lnTo>
                    <a:pt x="48" y="66"/>
                  </a:lnTo>
                  <a:lnTo>
                    <a:pt x="50" y="69"/>
                  </a:lnTo>
                  <a:lnTo>
                    <a:pt x="52" y="66"/>
                  </a:lnTo>
                  <a:lnTo>
                    <a:pt x="55" y="64"/>
                  </a:lnTo>
                  <a:lnTo>
                    <a:pt x="55" y="62"/>
                  </a:lnTo>
                  <a:lnTo>
                    <a:pt x="57" y="64"/>
                  </a:lnTo>
                  <a:lnTo>
                    <a:pt x="57" y="68"/>
                  </a:lnTo>
                  <a:lnTo>
                    <a:pt x="68" y="68"/>
                  </a:lnTo>
                  <a:lnTo>
                    <a:pt x="68" y="64"/>
                  </a:lnTo>
                  <a:lnTo>
                    <a:pt x="63" y="60"/>
                  </a:lnTo>
                  <a:lnTo>
                    <a:pt x="66" y="57"/>
                  </a:lnTo>
                  <a:lnTo>
                    <a:pt x="63" y="57"/>
                  </a:lnTo>
                  <a:lnTo>
                    <a:pt x="63" y="55"/>
                  </a:lnTo>
                  <a:lnTo>
                    <a:pt x="66" y="49"/>
                  </a:lnTo>
                  <a:lnTo>
                    <a:pt x="81" y="49"/>
                  </a:lnTo>
                  <a:lnTo>
                    <a:pt x="83" y="53"/>
                  </a:lnTo>
                  <a:lnTo>
                    <a:pt x="83" y="51"/>
                  </a:lnTo>
                  <a:lnTo>
                    <a:pt x="88" y="55"/>
                  </a:lnTo>
                  <a:lnTo>
                    <a:pt x="88" y="49"/>
                  </a:lnTo>
                  <a:lnTo>
                    <a:pt x="85" y="49"/>
                  </a:lnTo>
                  <a:lnTo>
                    <a:pt x="98" y="46"/>
                  </a:lnTo>
                  <a:lnTo>
                    <a:pt x="101" y="51"/>
                  </a:lnTo>
                  <a:lnTo>
                    <a:pt x="107" y="51"/>
                  </a:lnTo>
                  <a:lnTo>
                    <a:pt x="109" y="53"/>
                  </a:lnTo>
                  <a:lnTo>
                    <a:pt x="109" y="49"/>
                  </a:lnTo>
                  <a:lnTo>
                    <a:pt x="120" y="46"/>
                  </a:lnTo>
                  <a:lnTo>
                    <a:pt x="136" y="36"/>
                  </a:lnTo>
                  <a:lnTo>
                    <a:pt x="140" y="36"/>
                  </a:lnTo>
                  <a:lnTo>
                    <a:pt x="140" y="35"/>
                  </a:lnTo>
                  <a:lnTo>
                    <a:pt x="143" y="31"/>
                  </a:lnTo>
                  <a:lnTo>
                    <a:pt x="158" y="27"/>
                  </a:lnTo>
                  <a:lnTo>
                    <a:pt x="147" y="27"/>
                  </a:lnTo>
                  <a:lnTo>
                    <a:pt x="164" y="16"/>
                  </a:lnTo>
                  <a:lnTo>
                    <a:pt x="175" y="11"/>
                  </a:lnTo>
                  <a:lnTo>
                    <a:pt x="187" y="3"/>
                  </a:lnTo>
                  <a:lnTo>
                    <a:pt x="204" y="0"/>
                  </a:lnTo>
                  <a:lnTo>
                    <a:pt x="195" y="20"/>
                  </a:lnTo>
                  <a:lnTo>
                    <a:pt x="189" y="22"/>
                  </a:lnTo>
                  <a:lnTo>
                    <a:pt x="184" y="22"/>
                  </a:lnTo>
                  <a:lnTo>
                    <a:pt x="187" y="25"/>
                  </a:lnTo>
                  <a:lnTo>
                    <a:pt x="178" y="25"/>
                  </a:lnTo>
                  <a:lnTo>
                    <a:pt x="184" y="29"/>
                  </a:lnTo>
                  <a:lnTo>
                    <a:pt x="178" y="33"/>
                  </a:lnTo>
                  <a:lnTo>
                    <a:pt x="184" y="35"/>
                  </a:lnTo>
                  <a:lnTo>
                    <a:pt x="182" y="36"/>
                  </a:lnTo>
                  <a:lnTo>
                    <a:pt x="173" y="40"/>
                  </a:lnTo>
                  <a:lnTo>
                    <a:pt x="178" y="40"/>
                  </a:lnTo>
                  <a:lnTo>
                    <a:pt x="182" y="44"/>
                  </a:lnTo>
                  <a:lnTo>
                    <a:pt x="175" y="47"/>
                  </a:lnTo>
                  <a:lnTo>
                    <a:pt x="167" y="47"/>
                  </a:lnTo>
                  <a:lnTo>
                    <a:pt x="175" y="49"/>
                  </a:lnTo>
                  <a:lnTo>
                    <a:pt x="178" y="51"/>
                  </a:lnTo>
                  <a:lnTo>
                    <a:pt x="169" y="51"/>
                  </a:lnTo>
                  <a:lnTo>
                    <a:pt x="173" y="53"/>
                  </a:lnTo>
                  <a:lnTo>
                    <a:pt x="169" y="55"/>
                  </a:lnTo>
                  <a:lnTo>
                    <a:pt x="175" y="55"/>
                  </a:lnTo>
                  <a:lnTo>
                    <a:pt x="176" y="60"/>
                  </a:lnTo>
                  <a:lnTo>
                    <a:pt x="182" y="57"/>
                  </a:lnTo>
                  <a:lnTo>
                    <a:pt x="180" y="55"/>
                  </a:lnTo>
                  <a:lnTo>
                    <a:pt x="178" y="57"/>
                  </a:lnTo>
                  <a:lnTo>
                    <a:pt x="182" y="53"/>
                  </a:lnTo>
                  <a:lnTo>
                    <a:pt x="186" y="58"/>
                  </a:lnTo>
                  <a:lnTo>
                    <a:pt x="186" y="64"/>
                  </a:lnTo>
                  <a:lnTo>
                    <a:pt x="182" y="66"/>
                  </a:lnTo>
                  <a:lnTo>
                    <a:pt x="180" y="69"/>
                  </a:lnTo>
                  <a:lnTo>
                    <a:pt x="186" y="69"/>
                  </a:lnTo>
                  <a:lnTo>
                    <a:pt x="189" y="68"/>
                  </a:lnTo>
                  <a:lnTo>
                    <a:pt x="189" y="71"/>
                  </a:lnTo>
                  <a:lnTo>
                    <a:pt x="186" y="77"/>
                  </a:lnTo>
                  <a:lnTo>
                    <a:pt x="171" y="84"/>
                  </a:lnTo>
                  <a:lnTo>
                    <a:pt x="171" y="86"/>
                  </a:lnTo>
                  <a:lnTo>
                    <a:pt x="162" y="88"/>
                  </a:lnTo>
                  <a:lnTo>
                    <a:pt x="156" y="86"/>
                  </a:lnTo>
                  <a:lnTo>
                    <a:pt x="158" y="84"/>
                  </a:lnTo>
                  <a:lnTo>
                    <a:pt x="151" y="82"/>
                  </a:lnTo>
                  <a:lnTo>
                    <a:pt x="151" y="80"/>
                  </a:lnTo>
                  <a:lnTo>
                    <a:pt x="154" y="80"/>
                  </a:lnTo>
                  <a:lnTo>
                    <a:pt x="153" y="79"/>
                  </a:lnTo>
                  <a:lnTo>
                    <a:pt x="142" y="84"/>
                  </a:lnTo>
                  <a:lnTo>
                    <a:pt x="149" y="77"/>
                  </a:lnTo>
                  <a:lnTo>
                    <a:pt x="151" y="69"/>
                  </a:lnTo>
                  <a:lnTo>
                    <a:pt x="147" y="68"/>
                  </a:lnTo>
                  <a:lnTo>
                    <a:pt x="147" y="73"/>
                  </a:lnTo>
                  <a:lnTo>
                    <a:pt x="143" y="73"/>
                  </a:lnTo>
                  <a:lnTo>
                    <a:pt x="143" y="68"/>
                  </a:lnTo>
                  <a:lnTo>
                    <a:pt x="142" y="66"/>
                  </a:lnTo>
                  <a:lnTo>
                    <a:pt x="138" y="68"/>
                  </a:lnTo>
                  <a:lnTo>
                    <a:pt x="140" y="69"/>
                  </a:lnTo>
                  <a:lnTo>
                    <a:pt x="127" y="71"/>
                  </a:lnTo>
                  <a:lnTo>
                    <a:pt x="131" y="64"/>
                  </a:lnTo>
                  <a:lnTo>
                    <a:pt x="129" y="62"/>
                  </a:lnTo>
                  <a:lnTo>
                    <a:pt x="131" y="62"/>
                  </a:lnTo>
                  <a:lnTo>
                    <a:pt x="131" y="60"/>
                  </a:lnTo>
                  <a:lnTo>
                    <a:pt x="134" y="53"/>
                  </a:lnTo>
                  <a:lnTo>
                    <a:pt x="129" y="58"/>
                  </a:lnTo>
                  <a:lnTo>
                    <a:pt x="125" y="68"/>
                  </a:lnTo>
                  <a:lnTo>
                    <a:pt x="118" y="68"/>
                  </a:lnTo>
                  <a:lnTo>
                    <a:pt x="123" y="71"/>
                  </a:lnTo>
                  <a:lnTo>
                    <a:pt x="116" y="79"/>
                  </a:lnTo>
                  <a:lnTo>
                    <a:pt x="121" y="77"/>
                  </a:lnTo>
                  <a:lnTo>
                    <a:pt x="123" y="73"/>
                  </a:lnTo>
                  <a:lnTo>
                    <a:pt x="125" y="73"/>
                  </a:lnTo>
                  <a:lnTo>
                    <a:pt x="127" y="75"/>
                  </a:lnTo>
                  <a:lnTo>
                    <a:pt x="121" y="80"/>
                  </a:lnTo>
                  <a:lnTo>
                    <a:pt x="123" y="82"/>
                  </a:lnTo>
                  <a:lnTo>
                    <a:pt x="120" y="84"/>
                  </a:lnTo>
                  <a:lnTo>
                    <a:pt x="105" y="86"/>
                  </a:lnTo>
                  <a:lnTo>
                    <a:pt x="98" y="82"/>
                  </a:lnTo>
                  <a:lnTo>
                    <a:pt x="96" y="86"/>
                  </a:lnTo>
                  <a:lnTo>
                    <a:pt x="92" y="86"/>
                  </a:lnTo>
                  <a:lnTo>
                    <a:pt x="90" y="88"/>
                  </a:lnTo>
                  <a:lnTo>
                    <a:pt x="79" y="88"/>
                  </a:lnTo>
                  <a:lnTo>
                    <a:pt x="77" y="84"/>
                  </a:lnTo>
                  <a:lnTo>
                    <a:pt x="74" y="82"/>
                  </a:lnTo>
                  <a:lnTo>
                    <a:pt x="66" y="82"/>
                  </a:lnTo>
                  <a:lnTo>
                    <a:pt x="68" y="80"/>
                  </a:lnTo>
                  <a:lnTo>
                    <a:pt x="65" y="77"/>
                  </a:lnTo>
                  <a:lnTo>
                    <a:pt x="74" y="77"/>
                  </a:lnTo>
                  <a:lnTo>
                    <a:pt x="68" y="75"/>
                  </a:lnTo>
                  <a:lnTo>
                    <a:pt x="70" y="73"/>
                  </a:lnTo>
                  <a:lnTo>
                    <a:pt x="68" y="73"/>
                  </a:lnTo>
                  <a:lnTo>
                    <a:pt x="57" y="77"/>
                  </a:lnTo>
                  <a:lnTo>
                    <a:pt x="57" y="77"/>
                  </a:lnTo>
                  <a:lnTo>
                    <a:pt x="52" y="77"/>
                  </a:lnTo>
                  <a:lnTo>
                    <a:pt x="50" y="80"/>
                  </a:lnTo>
                  <a:lnTo>
                    <a:pt x="37" y="86"/>
                  </a:lnTo>
                  <a:lnTo>
                    <a:pt x="35" y="82"/>
                  </a:lnTo>
                  <a:lnTo>
                    <a:pt x="37" y="80"/>
                  </a:lnTo>
                  <a:lnTo>
                    <a:pt x="32" y="69"/>
                  </a:lnTo>
                  <a:lnTo>
                    <a:pt x="33" y="68"/>
                  </a:lnTo>
                  <a:lnTo>
                    <a:pt x="35" y="68"/>
                  </a:lnTo>
                  <a:lnTo>
                    <a:pt x="33" y="66"/>
                  </a:lnTo>
                  <a:lnTo>
                    <a:pt x="35" y="64"/>
                  </a:lnTo>
                  <a:lnTo>
                    <a:pt x="32" y="62"/>
                  </a:lnTo>
                  <a:lnTo>
                    <a:pt x="30" y="57"/>
                  </a:lnTo>
                  <a:lnTo>
                    <a:pt x="28" y="64"/>
                  </a:lnTo>
                  <a:lnTo>
                    <a:pt x="19" y="64"/>
                  </a:lnTo>
                  <a:lnTo>
                    <a:pt x="6" y="69"/>
                  </a:lnTo>
                  <a:lnTo>
                    <a:pt x="0" y="66"/>
                  </a:lnTo>
                  <a:lnTo>
                    <a:pt x="0" y="58"/>
                  </a:lnTo>
                  <a:lnTo>
                    <a:pt x="4" y="46"/>
                  </a:lnTo>
                  <a:lnTo>
                    <a:pt x="4" y="33"/>
                  </a:lnTo>
                  <a:lnTo>
                    <a:pt x="6" y="24"/>
                  </a:lnTo>
                  <a:lnTo>
                    <a:pt x="13" y="14"/>
                  </a:lnTo>
                  <a:lnTo>
                    <a:pt x="13" y="7"/>
                  </a:lnTo>
                  <a:lnTo>
                    <a:pt x="17" y="9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59"/>
            <p:cNvSpPr>
              <a:spLocks/>
            </p:cNvSpPr>
            <p:nvPr userDrawn="1"/>
          </p:nvSpPr>
          <p:spPr bwMode="auto">
            <a:xfrm>
              <a:off x="8647113" y="-581025"/>
              <a:ext cx="47625" cy="106363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30" y="0"/>
                </a:cxn>
                <a:cxn ang="0">
                  <a:pos x="30" y="1"/>
                </a:cxn>
                <a:cxn ang="0">
                  <a:pos x="28" y="5"/>
                </a:cxn>
                <a:cxn ang="0">
                  <a:pos x="26" y="12"/>
                </a:cxn>
                <a:cxn ang="0">
                  <a:pos x="20" y="14"/>
                </a:cxn>
                <a:cxn ang="0">
                  <a:pos x="24" y="3"/>
                </a:cxn>
                <a:cxn ang="0">
                  <a:pos x="19" y="7"/>
                </a:cxn>
                <a:cxn ang="0">
                  <a:pos x="11" y="22"/>
                </a:cxn>
                <a:cxn ang="0">
                  <a:pos x="9" y="31"/>
                </a:cxn>
                <a:cxn ang="0">
                  <a:pos x="6" y="40"/>
                </a:cxn>
                <a:cxn ang="0">
                  <a:pos x="8" y="40"/>
                </a:cxn>
                <a:cxn ang="0">
                  <a:pos x="9" y="36"/>
                </a:cxn>
                <a:cxn ang="0">
                  <a:pos x="13" y="22"/>
                </a:cxn>
                <a:cxn ang="0">
                  <a:pos x="17" y="16"/>
                </a:cxn>
                <a:cxn ang="0">
                  <a:pos x="13" y="27"/>
                </a:cxn>
                <a:cxn ang="0">
                  <a:pos x="13" y="40"/>
                </a:cxn>
                <a:cxn ang="0">
                  <a:pos x="8" y="42"/>
                </a:cxn>
                <a:cxn ang="0">
                  <a:pos x="8" y="47"/>
                </a:cxn>
                <a:cxn ang="0">
                  <a:pos x="4" y="49"/>
                </a:cxn>
                <a:cxn ang="0">
                  <a:pos x="4" y="53"/>
                </a:cxn>
                <a:cxn ang="0">
                  <a:pos x="6" y="62"/>
                </a:cxn>
                <a:cxn ang="0">
                  <a:pos x="9" y="60"/>
                </a:cxn>
                <a:cxn ang="0">
                  <a:pos x="9" y="58"/>
                </a:cxn>
                <a:cxn ang="0">
                  <a:pos x="11" y="60"/>
                </a:cxn>
                <a:cxn ang="0">
                  <a:pos x="19" y="60"/>
                </a:cxn>
                <a:cxn ang="0">
                  <a:pos x="19" y="55"/>
                </a:cxn>
                <a:cxn ang="0">
                  <a:pos x="19" y="58"/>
                </a:cxn>
                <a:cxn ang="0">
                  <a:pos x="15" y="62"/>
                </a:cxn>
                <a:cxn ang="0">
                  <a:pos x="13" y="62"/>
                </a:cxn>
                <a:cxn ang="0">
                  <a:pos x="9" y="67"/>
                </a:cxn>
                <a:cxn ang="0">
                  <a:pos x="4" y="67"/>
                </a:cxn>
                <a:cxn ang="0">
                  <a:pos x="0" y="44"/>
                </a:cxn>
                <a:cxn ang="0">
                  <a:pos x="4" y="38"/>
                </a:cxn>
                <a:cxn ang="0">
                  <a:pos x="19" y="5"/>
                </a:cxn>
                <a:cxn ang="0">
                  <a:pos x="28" y="0"/>
                </a:cxn>
              </a:cxnLst>
              <a:rect l="0" t="0" r="r" b="b"/>
              <a:pathLst>
                <a:path w="30" h="67">
                  <a:moveTo>
                    <a:pt x="28" y="0"/>
                  </a:moveTo>
                  <a:lnTo>
                    <a:pt x="30" y="0"/>
                  </a:lnTo>
                  <a:lnTo>
                    <a:pt x="30" y="1"/>
                  </a:lnTo>
                  <a:lnTo>
                    <a:pt x="28" y="5"/>
                  </a:lnTo>
                  <a:lnTo>
                    <a:pt x="26" y="12"/>
                  </a:lnTo>
                  <a:lnTo>
                    <a:pt x="20" y="14"/>
                  </a:lnTo>
                  <a:lnTo>
                    <a:pt x="24" y="3"/>
                  </a:lnTo>
                  <a:lnTo>
                    <a:pt x="19" y="7"/>
                  </a:lnTo>
                  <a:lnTo>
                    <a:pt x="11" y="22"/>
                  </a:lnTo>
                  <a:lnTo>
                    <a:pt x="9" y="31"/>
                  </a:lnTo>
                  <a:lnTo>
                    <a:pt x="6" y="40"/>
                  </a:lnTo>
                  <a:lnTo>
                    <a:pt x="8" y="40"/>
                  </a:lnTo>
                  <a:lnTo>
                    <a:pt x="9" y="36"/>
                  </a:lnTo>
                  <a:lnTo>
                    <a:pt x="13" y="22"/>
                  </a:lnTo>
                  <a:lnTo>
                    <a:pt x="17" y="16"/>
                  </a:lnTo>
                  <a:lnTo>
                    <a:pt x="13" y="27"/>
                  </a:lnTo>
                  <a:lnTo>
                    <a:pt x="13" y="40"/>
                  </a:lnTo>
                  <a:lnTo>
                    <a:pt x="8" y="42"/>
                  </a:lnTo>
                  <a:lnTo>
                    <a:pt x="8" y="47"/>
                  </a:lnTo>
                  <a:lnTo>
                    <a:pt x="4" y="49"/>
                  </a:lnTo>
                  <a:lnTo>
                    <a:pt x="4" y="53"/>
                  </a:lnTo>
                  <a:lnTo>
                    <a:pt x="6" y="62"/>
                  </a:lnTo>
                  <a:lnTo>
                    <a:pt x="9" y="60"/>
                  </a:lnTo>
                  <a:lnTo>
                    <a:pt x="9" y="58"/>
                  </a:lnTo>
                  <a:lnTo>
                    <a:pt x="11" y="60"/>
                  </a:lnTo>
                  <a:lnTo>
                    <a:pt x="19" y="60"/>
                  </a:lnTo>
                  <a:lnTo>
                    <a:pt x="19" y="55"/>
                  </a:lnTo>
                  <a:lnTo>
                    <a:pt x="19" y="58"/>
                  </a:lnTo>
                  <a:lnTo>
                    <a:pt x="15" y="62"/>
                  </a:lnTo>
                  <a:lnTo>
                    <a:pt x="13" y="62"/>
                  </a:lnTo>
                  <a:lnTo>
                    <a:pt x="9" y="67"/>
                  </a:lnTo>
                  <a:lnTo>
                    <a:pt x="4" y="67"/>
                  </a:lnTo>
                  <a:lnTo>
                    <a:pt x="0" y="44"/>
                  </a:lnTo>
                  <a:lnTo>
                    <a:pt x="4" y="38"/>
                  </a:lnTo>
                  <a:lnTo>
                    <a:pt x="19" y="5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60"/>
            <p:cNvSpPr>
              <a:spLocks/>
            </p:cNvSpPr>
            <p:nvPr userDrawn="1"/>
          </p:nvSpPr>
          <p:spPr bwMode="auto">
            <a:xfrm>
              <a:off x="615950" y="136525"/>
              <a:ext cx="20638" cy="17463"/>
            </a:xfrm>
            <a:custGeom>
              <a:avLst/>
              <a:gdLst/>
              <a:ahLst/>
              <a:cxnLst>
                <a:cxn ang="0">
                  <a:pos x="6" y="11"/>
                </a:cxn>
                <a:cxn ang="0">
                  <a:pos x="6" y="11"/>
                </a:cxn>
                <a:cxn ang="0">
                  <a:pos x="6" y="11"/>
                </a:cxn>
                <a:cxn ang="0">
                  <a:pos x="4" y="11"/>
                </a:cxn>
                <a:cxn ang="0">
                  <a:pos x="4" y="11"/>
                </a:cxn>
                <a:cxn ang="0">
                  <a:pos x="4" y="11"/>
                </a:cxn>
                <a:cxn ang="0">
                  <a:pos x="4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4"/>
                </a:cxn>
                <a:cxn ang="0">
                  <a:pos x="4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8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9" y="0"/>
                </a:cxn>
                <a:cxn ang="0">
                  <a:pos x="11" y="0"/>
                </a:cxn>
                <a:cxn ang="0">
                  <a:pos x="11" y="0"/>
                </a:cxn>
                <a:cxn ang="0">
                  <a:pos x="11" y="0"/>
                </a:cxn>
                <a:cxn ang="0">
                  <a:pos x="11" y="0"/>
                </a:cxn>
                <a:cxn ang="0">
                  <a:pos x="11" y="2"/>
                </a:cxn>
                <a:cxn ang="0">
                  <a:pos x="9" y="4"/>
                </a:cxn>
                <a:cxn ang="0">
                  <a:pos x="9" y="4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1" y="6"/>
                </a:cxn>
                <a:cxn ang="0">
                  <a:pos x="11" y="6"/>
                </a:cxn>
                <a:cxn ang="0">
                  <a:pos x="11" y="6"/>
                </a:cxn>
                <a:cxn ang="0">
                  <a:pos x="9" y="8"/>
                </a:cxn>
                <a:cxn ang="0">
                  <a:pos x="9" y="8"/>
                </a:cxn>
                <a:cxn ang="0">
                  <a:pos x="8" y="8"/>
                </a:cxn>
                <a:cxn ang="0">
                  <a:pos x="8" y="10"/>
                </a:cxn>
                <a:cxn ang="0">
                  <a:pos x="6" y="11"/>
                </a:cxn>
                <a:cxn ang="0">
                  <a:pos x="6" y="11"/>
                </a:cxn>
              </a:cxnLst>
              <a:rect l="0" t="0" r="r" b="b"/>
              <a:pathLst>
                <a:path w="13" h="11">
                  <a:moveTo>
                    <a:pt x="6" y="11"/>
                  </a:moveTo>
                  <a:lnTo>
                    <a:pt x="6" y="11"/>
                  </a:lnTo>
                  <a:lnTo>
                    <a:pt x="6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4"/>
                  </a:lnTo>
                  <a:lnTo>
                    <a:pt x="4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9" y="4"/>
                  </a:lnTo>
                  <a:lnTo>
                    <a:pt x="9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9" y="8"/>
                  </a:lnTo>
                  <a:lnTo>
                    <a:pt x="9" y="8"/>
                  </a:lnTo>
                  <a:lnTo>
                    <a:pt x="8" y="8"/>
                  </a:lnTo>
                  <a:lnTo>
                    <a:pt x="8" y="10"/>
                  </a:lnTo>
                  <a:lnTo>
                    <a:pt x="6" y="11"/>
                  </a:lnTo>
                  <a:lnTo>
                    <a:pt x="6" y="1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61"/>
            <p:cNvSpPr>
              <a:spLocks/>
            </p:cNvSpPr>
            <p:nvPr userDrawn="1"/>
          </p:nvSpPr>
          <p:spPr bwMode="auto">
            <a:xfrm>
              <a:off x="619125" y="114300"/>
              <a:ext cx="14288" cy="20638"/>
            </a:xfrm>
            <a:custGeom>
              <a:avLst/>
              <a:gdLst/>
              <a:ahLst/>
              <a:cxnLst>
                <a:cxn ang="0">
                  <a:pos x="6" y="13"/>
                </a:cxn>
                <a:cxn ang="0">
                  <a:pos x="6" y="13"/>
                </a:cxn>
                <a:cxn ang="0">
                  <a:pos x="6" y="11"/>
                </a:cxn>
                <a:cxn ang="0">
                  <a:pos x="7" y="11"/>
                </a:cxn>
                <a:cxn ang="0">
                  <a:pos x="7" y="9"/>
                </a:cxn>
                <a:cxn ang="0">
                  <a:pos x="9" y="9"/>
                </a:cxn>
                <a:cxn ang="0">
                  <a:pos x="9" y="7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7" y="2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7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9"/>
                </a:cxn>
                <a:cxn ang="0">
                  <a:pos x="4" y="9"/>
                </a:cxn>
                <a:cxn ang="0">
                  <a:pos x="4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9"/>
                </a:cxn>
                <a:cxn ang="0">
                  <a:pos x="6" y="9"/>
                </a:cxn>
                <a:cxn ang="0">
                  <a:pos x="7" y="7"/>
                </a:cxn>
                <a:cxn ang="0">
                  <a:pos x="7" y="9"/>
                </a:cxn>
                <a:cxn ang="0">
                  <a:pos x="6" y="11"/>
                </a:cxn>
                <a:cxn ang="0">
                  <a:pos x="6" y="11"/>
                </a:cxn>
                <a:cxn ang="0">
                  <a:pos x="6" y="13"/>
                </a:cxn>
              </a:cxnLst>
              <a:rect l="0" t="0" r="r" b="b"/>
              <a:pathLst>
                <a:path w="9" h="13">
                  <a:moveTo>
                    <a:pt x="6" y="13"/>
                  </a:moveTo>
                  <a:lnTo>
                    <a:pt x="6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4" y="7"/>
                  </a:lnTo>
                  <a:lnTo>
                    <a:pt x="2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9"/>
                  </a:lnTo>
                  <a:lnTo>
                    <a:pt x="7" y="9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62"/>
            <p:cNvSpPr>
              <a:spLocks/>
            </p:cNvSpPr>
            <p:nvPr userDrawn="1"/>
          </p:nvSpPr>
          <p:spPr bwMode="auto">
            <a:xfrm>
              <a:off x="636587" y="187325"/>
              <a:ext cx="38100" cy="14288"/>
            </a:xfrm>
            <a:custGeom>
              <a:avLst/>
              <a:gdLst/>
              <a:ahLst/>
              <a:cxnLst>
                <a:cxn ang="0">
                  <a:pos x="6" y="9"/>
                </a:cxn>
                <a:cxn ang="0">
                  <a:pos x="9" y="9"/>
                </a:cxn>
                <a:cxn ang="0">
                  <a:pos x="11" y="9"/>
                </a:cxn>
                <a:cxn ang="0">
                  <a:pos x="11" y="7"/>
                </a:cxn>
                <a:cxn ang="0">
                  <a:pos x="11" y="7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5" y="7"/>
                </a:cxn>
                <a:cxn ang="0">
                  <a:pos x="17" y="5"/>
                </a:cxn>
                <a:cxn ang="0">
                  <a:pos x="17" y="5"/>
                </a:cxn>
                <a:cxn ang="0">
                  <a:pos x="20" y="5"/>
                </a:cxn>
                <a:cxn ang="0">
                  <a:pos x="22" y="3"/>
                </a:cxn>
                <a:cxn ang="0">
                  <a:pos x="24" y="1"/>
                </a:cxn>
                <a:cxn ang="0">
                  <a:pos x="22" y="1"/>
                </a:cxn>
                <a:cxn ang="0">
                  <a:pos x="20" y="3"/>
                </a:cxn>
                <a:cxn ang="0">
                  <a:pos x="20" y="3"/>
                </a:cxn>
                <a:cxn ang="0">
                  <a:pos x="18" y="3"/>
                </a:cxn>
                <a:cxn ang="0">
                  <a:pos x="18" y="3"/>
                </a:cxn>
                <a:cxn ang="0">
                  <a:pos x="18" y="3"/>
                </a:cxn>
                <a:cxn ang="0">
                  <a:pos x="18" y="1"/>
                </a:cxn>
                <a:cxn ang="0">
                  <a:pos x="17" y="1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6" y="0"/>
                </a:cxn>
                <a:cxn ang="0">
                  <a:pos x="6" y="1"/>
                </a:cxn>
                <a:cxn ang="0">
                  <a:pos x="6" y="1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0" y="1"/>
                </a:cxn>
                <a:cxn ang="0">
                  <a:pos x="2" y="5"/>
                </a:cxn>
                <a:cxn ang="0">
                  <a:pos x="0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6" y="9"/>
                </a:cxn>
                <a:cxn ang="0">
                  <a:pos x="6" y="9"/>
                </a:cxn>
              </a:cxnLst>
              <a:rect l="0" t="0" r="r" b="b"/>
              <a:pathLst>
                <a:path w="24" h="9">
                  <a:moveTo>
                    <a:pt x="6" y="9"/>
                  </a:moveTo>
                  <a:lnTo>
                    <a:pt x="9" y="9"/>
                  </a:lnTo>
                  <a:lnTo>
                    <a:pt x="11" y="9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5" y="7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20" y="5"/>
                  </a:lnTo>
                  <a:lnTo>
                    <a:pt x="22" y="3"/>
                  </a:lnTo>
                  <a:lnTo>
                    <a:pt x="24" y="1"/>
                  </a:lnTo>
                  <a:lnTo>
                    <a:pt x="22" y="1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18" y="3"/>
                  </a:lnTo>
                  <a:lnTo>
                    <a:pt x="18" y="3"/>
                  </a:lnTo>
                  <a:lnTo>
                    <a:pt x="18" y="3"/>
                  </a:lnTo>
                  <a:lnTo>
                    <a:pt x="18" y="1"/>
                  </a:lnTo>
                  <a:lnTo>
                    <a:pt x="17" y="1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6" y="0"/>
                  </a:lnTo>
                  <a:lnTo>
                    <a:pt x="6" y="1"/>
                  </a:lnTo>
                  <a:lnTo>
                    <a:pt x="6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0" y="1"/>
                  </a:lnTo>
                  <a:lnTo>
                    <a:pt x="2" y="5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6" y="9"/>
                  </a:lnTo>
                  <a:lnTo>
                    <a:pt x="6" y="9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63"/>
            <p:cNvSpPr>
              <a:spLocks/>
            </p:cNvSpPr>
            <p:nvPr userDrawn="1"/>
          </p:nvSpPr>
          <p:spPr bwMode="auto">
            <a:xfrm>
              <a:off x="552450" y="166688"/>
              <a:ext cx="23813" cy="17463"/>
            </a:xfrm>
            <a:custGeom>
              <a:avLst/>
              <a:gdLst/>
              <a:ahLst/>
              <a:cxnLst>
                <a:cxn ang="0">
                  <a:pos x="15" y="11"/>
                </a:cxn>
                <a:cxn ang="0">
                  <a:pos x="15" y="11"/>
                </a:cxn>
                <a:cxn ang="0">
                  <a:pos x="13" y="11"/>
                </a:cxn>
                <a:cxn ang="0">
                  <a:pos x="13" y="9"/>
                </a:cxn>
                <a:cxn ang="0">
                  <a:pos x="13" y="9"/>
                </a:cxn>
                <a:cxn ang="0">
                  <a:pos x="11" y="11"/>
                </a:cxn>
                <a:cxn ang="0">
                  <a:pos x="11" y="9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7" y="9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4" y="5"/>
                </a:cxn>
                <a:cxn ang="0">
                  <a:pos x="4" y="5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0" y="3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7" y="2"/>
                </a:cxn>
                <a:cxn ang="0">
                  <a:pos x="7" y="3"/>
                </a:cxn>
                <a:cxn ang="0">
                  <a:pos x="7" y="3"/>
                </a:cxn>
                <a:cxn ang="0">
                  <a:pos x="13" y="5"/>
                </a:cxn>
                <a:cxn ang="0">
                  <a:pos x="13" y="5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5" y="7"/>
                </a:cxn>
                <a:cxn ang="0">
                  <a:pos x="15" y="7"/>
                </a:cxn>
                <a:cxn ang="0">
                  <a:pos x="15" y="7"/>
                </a:cxn>
                <a:cxn ang="0">
                  <a:pos x="15" y="9"/>
                </a:cxn>
                <a:cxn ang="0">
                  <a:pos x="15" y="9"/>
                </a:cxn>
                <a:cxn ang="0">
                  <a:pos x="15" y="11"/>
                </a:cxn>
                <a:cxn ang="0">
                  <a:pos x="15" y="11"/>
                </a:cxn>
                <a:cxn ang="0">
                  <a:pos x="15" y="11"/>
                </a:cxn>
              </a:cxnLst>
              <a:rect l="0" t="0" r="r" b="b"/>
              <a:pathLst>
                <a:path w="15" h="11">
                  <a:moveTo>
                    <a:pt x="15" y="11"/>
                  </a:moveTo>
                  <a:lnTo>
                    <a:pt x="15" y="11"/>
                  </a:lnTo>
                  <a:lnTo>
                    <a:pt x="13" y="11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1" y="11"/>
                  </a:lnTo>
                  <a:lnTo>
                    <a:pt x="11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7" y="9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4" y="5"/>
                  </a:lnTo>
                  <a:lnTo>
                    <a:pt x="4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2"/>
                  </a:lnTo>
                  <a:lnTo>
                    <a:pt x="7" y="3"/>
                  </a:lnTo>
                  <a:lnTo>
                    <a:pt x="7" y="3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64"/>
            <p:cNvSpPr>
              <a:spLocks/>
            </p:cNvSpPr>
            <p:nvPr userDrawn="1"/>
          </p:nvSpPr>
          <p:spPr bwMode="auto">
            <a:xfrm>
              <a:off x="639762" y="180975"/>
              <a:ext cx="7938" cy="6350"/>
            </a:xfrm>
            <a:custGeom>
              <a:avLst/>
              <a:gdLst/>
              <a:ahLst/>
              <a:cxnLst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5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5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65"/>
            <p:cNvSpPr>
              <a:spLocks/>
            </p:cNvSpPr>
            <p:nvPr userDrawn="1"/>
          </p:nvSpPr>
          <p:spPr bwMode="auto">
            <a:xfrm>
              <a:off x="639762" y="201613"/>
              <a:ext cx="6350" cy="4763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4" y="3"/>
                </a:cxn>
                <a:cxn ang="0">
                  <a:pos x="2" y="3"/>
                </a:cxn>
                <a:cxn ang="0">
                  <a:pos x="0" y="3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3"/>
                  </a:lnTo>
                  <a:lnTo>
                    <a:pt x="2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66"/>
            <p:cNvSpPr>
              <a:spLocks/>
            </p:cNvSpPr>
            <p:nvPr userDrawn="1"/>
          </p:nvSpPr>
          <p:spPr bwMode="auto">
            <a:xfrm>
              <a:off x="7594600" y="-63500"/>
              <a:ext cx="11113" cy="11113"/>
            </a:xfrm>
            <a:custGeom>
              <a:avLst/>
              <a:gdLst/>
              <a:ahLst/>
              <a:cxnLst>
                <a:cxn ang="0">
                  <a:pos x="3" y="7"/>
                </a:cxn>
                <a:cxn ang="0">
                  <a:pos x="3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5"/>
                </a:cxn>
                <a:cxn ang="0">
                  <a:pos x="3" y="7"/>
                </a:cxn>
                <a:cxn ang="0">
                  <a:pos x="3" y="7"/>
                </a:cxn>
                <a:cxn ang="0">
                  <a:pos x="3" y="7"/>
                </a:cxn>
                <a:cxn ang="0">
                  <a:pos x="3" y="7"/>
                </a:cxn>
              </a:cxnLst>
              <a:rect l="0" t="0" r="r" b="b"/>
              <a:pathLst>
                <a:path w="7" h="7">
                  <a:moveTo>
                    <a:pt x="3" y="7"/>
                  </a:moveTo>
                  <a:lnTo>
                    <a:pt x="3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5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67"/>
            <p:cNvSpPr>
              <a:spLocks/>
            </p:cNvSpPr>
            <p:nvPr userDrawn="1"/>
          </p:nvSpPr>
          <p:spPr bwMode="auto">
            <a:xfrm>
              <a:off x="7602538" y="-11112"/>
              <a:ext cx="9525" cy="25400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0" y="16"/>
                </a:cxn>
                <a:cxn ang="0">
                  <a:pos x="0" y="15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2" y="5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4"/>
                </a:cxn>
                <a:cxn ang="0">
                  <a:pos x="4" y="5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2" y="7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13"/>
                </a:cxn>
                <a:cxn ang="0">
                  <a:pos x="2" y="15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6"/>
                </a:cxn>
              </a:cxnLst>
              <a:rect l="0" t="0" r="r" b="b"/>
              <a:pathLst>
                <a:path w="6" h="16">
                  <a:moveTo>
                    <a:pt x="0" y="16"/>
                  </a:moveTo>
                  <a:lnTo>
                    <a:pt x="0" y="16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4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3"/>
                  </a:lnTo>
                  <a:lnTo>
                    <a:pt x="2" y="15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68"/>
            <p:cNvSpPr>
              <a:spLocks/>
            </p:cNvSpPr>
            <p:nvPr userDrawn="1"/>
          </p:nvSpPr>
          <p:spPr bwMode="auto">
            <a:xfrm>
              <a:off x="7542213" y="31750"/>
              <a:ext cx="31750" cy="47625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3" y="28"/>
                </a:cxn>
                <a:cxn ang="0">
                  <a:pos x="5" y="28"/>
                </a:cxn>
                <a:cxn ang="0">
                  <a:pos x="7" y="28"/>
                </a:cxn>
                <a:cxn ang="0">
                  <a:pos x="7" y="28"/>
                </a:cxn>
                <a:cxn ang="0">
                  <a:pos x="7" y="28"/>
                </a:cxn>
                <a:cxn ang="0">
                  <a:pos x="7" y="26"/>
                </a:cxn>
                <a:cxn ang="0">
                  <a:pos x="9" y="26"/>
                </a:cxn>
                <a:cxn ang="0">
                  <a:pos x="11" y="24"/>
                </a:cxn>
                <a:cxn ang="0">
                  <a:pos x="11" y="24"/>
                </a:cxn>
                <a:cxn ang="0">
                  <a:pos x="13" y="22"/>
                </a:cxn>
                <a:cxn ang="0">
                  <a:pos x="13" y="21"/>
                </a:cxn>
                <a:cxn ang="0">
                  <a:pos x="13" y="21"/>
                </a:cxn>
                <a:cxn ang="0">
                  <a:pos x="13" y="21"/>
                </a:cxn>
                <a:cxn ang="0">
                  <a:pos x="13" y="19"/>
                </a:cxn>
                <a:cxn ang="0">
                  <a:pos x="14" y="19"/>
                </a:cxn>
                <a:cxn ang="0">
                  <a:pos x="14" y="19"/>
                </a:cxn>
                <a:cxn ang="0">
                  <a:pos x="16" y="17"/>
                </a:cxn>
                <a:cxn ang="0">
                  <a:pos x="16" y="15"/>
                </a:cxn>
                <a:cxn ang="0">
                  <a:pos x="18" y="13"/>
                </a:cxn>
                <a:cxn ang="0">
                  <a:pos x="18" y="11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20" y="4"/>
                </a:cxn>
                <a:cxn ang="0">
                  <a:pos x="20" y="2"/>
                </a:cxn>
                <a:cxn ang="0">
                  <a:pos x="20" y="0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8" y="2"/>
                </a:cxn>
                <a:cxn ang="0">
                  <a:pos x="14" y="2"/>
                </a:cxn>
                <a:cxn ang="0">
                  <a:pos x="13" y="4"/>
                </a:cxn>
                <a:cxn ang="0">
                  <a:pos x="11" y="8"/>
                </a:cxn>
                <a:cxn ang="0">
                  <a:pos x="9" y="8"/>
                </a:cxn>
                <a:cxn ang="0">
                  <a:pos x="9" y="10"/>
                </a:cxn>
                <a:cxn ang="0">
                  <a:pos x="9" y="10"/>
                </a:cxn>
                <a:cxn ang="0">
                  <a:pos x="9" y="10"/>
                </a:cxn>
                <a:cxn ang="0">
                  <a:pos x="9" y="10"/>
                </a:cxn>
                <a:cxn ang="0">
                  <a:pos x="9" y="10"/>
                </a:cxn>
                <a:cxn ang="0">
                  <a:pos x="9" y="11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7" y="15"/>
                </a:cxn>
                <a:cxn ang="0">
                  <a:pos x="5" y="15"/>
                </a:cxn>
                <a:cxn ang="0">
                  <a:pos x="5" y="19"/>
                </a:cxn>
                <a:cxn ang="0">
                  <a:pos x="3" y="21"/>
                </a:cxn>
                <a:cxn ang="0">
                  <a:pos x="3" y="22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0" y="30"/>
                </a:cxn>
              </a:cxnLst>
              <a:rect l="0" t="0" r="r" b="b"/>
              <a:pathLst>
                <a:path w="20" h="30">
                  <a:moveTo>
                    <a:pt x="0" y="30"/>
                  </a:moveTo>
                  <a:lnTo>
                    <a:pt x="2" y="30"/>
                  </a:lnTo>
                  <a:lnTo>
                    <a:pt x="2" y="30"/>
                  </a:lnTo>
                  <a:lnTo>
                    <a:pt x="3" y="28"/>
                  </a:lnTo>
                  <a:lnTo>
                    <a:pt x="5" y="28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6"/>
                  </a:lnTo>
                  <a:lnTo>
                    <a:pt x="9" y="26"/>
                  </a:lnTo>
                  <a:lnTo>
                    <a:pt x="11" y="24"/>
                  </a:lnTo>
                  <a:lnTo>
                    <a:pt x="11" y="24"/>
                  </a:lnTo>
                  <a:lnTo>
                    <a:pt x="13" y="22"/>
                  </a:lnTo>
                  <a:lnTo>
                    <a:pt x="13" y="21"/>
                  </a:lnTo>
                  <a:lnTo>
                    <a:pt x="13" y="21"/>
                  </a:lnTo>
                  <a:lnTo>
                    <a:pt x="13" y="21"/>
                  </a:lnTo>
                  <a:lnTo>
                    <a:pt x="13" y="19"/>
                  </a:lnTo>
                  <a:lnTo>
                    <a:pt x="14" y="19"/>
                  </a:lnTo>
                  <a:lnTo>
                    <a:pt x="14" y="19"/>
                  </a:lnTo>
                  <a:lnTo>
                    <a:pt x="16" y="17"/>
                  </a:lnTo>
                  <a:lnTo>
                    <a:pt x="16" y="15"/>
                  </a:lnTo>
                  <a:lnTo>
                    <a:pt x="18" y="13"/>
                  </a:lnTo>
                  <a:lnTo>
                    <a:pt x="18" y="11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20" y="4"/>
                  </a:lnTo>
                  <a:lnTo>
                    <a:pt x="20" y="2"/>
                  </a:lnTo>
                  <a:lnTo>
                    <a:pt x="20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2"/>
                  </a:lnTo>
                  <a:lnTo>
                    <a:pt x="14" y="2"/>
                  </a:lnTo>
                  <a:lnTo>
                    <a:pt x="13" y="4"/>
                  </a:lnTo>
                  <a:lnTo>
                    <a:pt x="11" y="8"/>
                  </a:lnTo>
                  <a:lnTo>
                    <a:pt x="9" y="8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11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5"/>
                  </a:lnTo>
                  <a:lnTo>
                    <a:pt x="5" y="15"/>
                  </a:lnTo>
                  <a:lnTo>
                    <a:pt x="5" y="19"/>
                  </a:lnTo>
                  <a:lnTo>
                    <a:pt x="3" y="21"/>
                  </a:lnTo>
                  <a:lnTo>
                    <a:pt x="3" y="22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69"/>
            <p:cNvSpPr>
              <a:spLocks/>
            </p:cNvSpPr>
            <p:nvPr userDrawn="1"/>
          </p:nvSpPr>
          <p:spPr bwMode="auto">
            <a:xfrm>
              <a:off x="8604250" y="204788"/>
              <a:ext cx="7938" cy="7938"/>
            </a:xfrm>
            <a:custGeom>
              <a:avLst/>
              <a:gdLst/>
              <a:ahLst/>
              <a:cxnLst>
                <a:cxn ang="0">
                  <a:pos x="5" y="1"/>
                </a:cxn>
                <a:cxn ang="0">
                  <a:pos x="5" y="3"/>
                </a:cxn>
                <a:cxn ang="0">
                  <a:pos x="2" y="5"/>
                </a:cxn>
                <a:cxn ang="0">
                  <a:pos x="0" y="0"/>
                </a:cxn>
                <a:cxn ang="0">
                  <a:pos x="2" y="1"/>
                </a:cxn>
                <a:cxn ang="0">
                  <a:pos x="3" y="0"/>
                </a:cxn>
                <a:cxn ang="0">
                  <a:pos x="5" y="1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lnTo>
                    <a:pt x="5" y="3"/>
                  </a:lnTo>
                  <a:lnTo>
                    <a:pt x="2" y="5"/>
                  </a:lnTo>
                  <a:lnTo>
                    <a:pt x="0" y="0"/>
                  </a:lnTo>
                  <a:lnTo>
                    <a:pt x="2" y="1"/>
                  </a:lnTo>
                  <a:lnTo>
                    <a:pt x="3" y="0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70"/>
            <p:cNvSpPr>
              <a:spLocks/>
            </p:cNvSpPr>
            <p:nvPr userDrawn="1"/>
          </p:nvSpPr>
          <p:spPr bwMode="auto">
            <a:xfrm>
              <a:off x="8612188" y="146050"/>
              <a:ext cx="3175" cy="6350"/>
            </a:xfrm>
            <a:custGeom>
              <a:avLst/>
              <a:gdLst/>
              <a:ahLst/>
              <a:cxnLst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0" y="2"/>
                </a:cxn>
                <a:cxn ang="0">
                  <a:pos x="2" y="0"/>
                </a:cxn>
                <a:cxn ang="0">
                  <a:pos x="2" y="4"/>
                </a:cxn>
              </a:cxnLst>
              <a:rect l="0" t="0" r="r" b="b"/>
              <a:pathLst>
                <a:path w="2" h="4">
                  <a:moveTo>
                    <a:pt x="2" y="4"/>
                  </a:moveTo>
                  <a:lnTo>
                    <a:pt x="2" y="4"/>
                  </a:lnTo>
                  <a:lnTo>
                    <a:pt x="2" y="4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71"/>
            <p:cNvSpPr>
              <a:spLocks/>
            </p:cNvSpPr>
            <p:nvPr userDrawn="1"/>
          </p:nvSpPr>
          <p:spPr bwMode="auto">
            <a:xfrm>
              <a:off x="8682038" y="82550"/>
              <a:ext cx="9525" cy="4763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6" y="3"/>
                </a:cxn>
                <a:cxn ang="0">
                  <a:pos x="2" y="3"/>
                </a:cxn>
                <a:cxn ang="0">
                  <a:pos x="0" y="0"/>
                </a:cxn>
                <a:cxn ang="0">
                  <a:pos x="2" y="0"/>
                </a:cxn>
              </a:cxnLst>
              <a:rect l="0" t="0" r="r" b="b"/>
              <a:pathLst>
                <a:path w="6" h="3">
                  <a:moveTo>
                    <a:pt x="2" y="0"/>
                  </a:moveTo>
                  <a:lnTo>
                    <a:pt x="6" y="3"/>
                  </a:lnTo>
                  <a:lnTo>
                    <a:pt x="2" y="3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72"/>
            <p:cNvSpPr>
              <a:spLocks/>
            </p:cNvSpPr>
            <p:nvPr userDrawn="1"/>
          </p:nvSpPr>
          <p:spPr bwMode="auto">
            <a:xfrm>
              <a:off x="8350250" y="276225"/>
              <a:ext cx="6350" cy="33338"/>
            </a:xfrm>
            <a:custGeom>
              <a:avLst/>
              <a:gdLst/>
              <a:ahLst/>
              <a:cxnLst>
                <a:cxn ang="0">
                  <a:pos x="4" y="4"/>
                </a:cxn>
                <a:cxn ang="0">
                  <a:pos x="0" y="21"/>
                </a:cxn>
                <a:cxn ang="0">
                  <a:pos x="0" y="15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4" y="4"/>
                </a:cxn>
              </a:cxnLst>
              <a:rect l="0" t="0" r="r" b="b"/>
              <a:pathLst>
                <a:path w="4" h="21">
                  <a:moveTo>
                    <a:pt x="4" y="4"/>
                  </a:moveTo>
                  <a:lnTo>
                    <a:pt x="0" y="21"/>
                  </a:lnTo>
                  <a:lnTo>
                    <a:pt x="0" y="15"/>
                  </a:lnTo>
                  <a:lnTo>
                    <a:pt x="2" y="2"/>
                  </a:lnTo>
                  <a:lnTo>
                    <a:pt x="2" y="0"/>
                  </a:lnTo>
                  <a:lnTo>
                    <a:pt x="4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73"/>
            <p:cNvSpPr>
              <a:spLocks/>
            </p:cNvSpPr>
            <p:nvPr userDrawn="1"/>
          </p:nvSpPr>
          <p:spPr bwMode="auto">
            <a:xfrm>
              <a:off x="8345488" y="306388"/>
              <a:ext cx="4763" cy="7938"/>
            </a:xfrm>
            <a:custGeom>
              <a:avLst/>
              <a:gdLst/>
              <a:ahLst/>
              <a:cxnLst>
                <a:cxn ang="0">
                  <a:pos x="3" y="3"/>
                </a:cxn>
                <a:cxn ang="0">
                  <a:pos x="1" y="5"/>
                </a:cxn>
                <a:cxn ang="0">
                  <a:pos x="0" y="5"/>
                </a:cxn>
                <a:cxn ang="0">
                  <a:pos x="1" y="0"/>
                </a:cxn>
                <a:cxn ang="0">
                  <a:pos x="3" y="3"/>
                </a:cxn>
              </a:cxnLst>
              <a:rect l="0" t="0" r="r" b="b"/>
              <a:pathLst>
                <a:path w="3" h="5">
                  <a:moveTo>
                    <a:pt x="3" y="3"/>
                  </a:moveTo>
                  <a:lnTo>
                    <a:pt x="1" y="5"/>
                  </a:lnTo>
                  <a:lnTo>
                    <a:pt x="0" y="5"/>
                  </a:lnTo>
                  <a:lnTo>
                    <a:pt x="1" y="0"/>
                  </a:lnTo>
                  <a:lnTo>
                    <a:pt x="3" y="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74"/>
            <p:cNvSpPr>
              <a:spLocks/>
            </p:cNvSpPr>
            <p:nvPr userDrawn="1"/>
          </p:nvSpPr>
          <p:spPr bwMode="auto">
            <a:xfrm>
              <a:off x="8688388" y="-266700"/>
              <a:ext cx="6350" cy="158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4" y="1"/>
                </a:cxn>
                <a:cxn ang="0">
                  <a:pos x="0" y="1"/>
                </a:cxn>
                <a:cxn ang="0">
                  <a:pos x="2" y="0"/>
                </a:cxn>
              </a:cxnLst>
              <a:rect l="0" t="0" r="r" b="b"/>
              <a:pathLst>
                <a:path w="4" h="1">
                  <a:moveTo>
                    <a:pt x="2" y="0"/>
                  </a:moveTo>
                  <a:lnTo>
                    <a:pt x="4" y="1"/>
                  </a:lnTo>
                  <a:lnTo>
                    <a:pt x="0" y="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75"/>
            <p:cNvSpPr>
              <a:spLocks/>
            </p:cNvSpPr>
            <p:nvPr userDrawn="1"/>
          </p:nvSpPr>
          <p:spPr bwMode="auto">
            <a:xfrm>
              <a:off x="8699500" y="-195262"/>
              <a:ext cx="12700" cy="9525"/>
            </a:xfrm>
            <a:custGeom>
              <a:avLst/>
              <a:gdLst/>
              <a:ahLst/>
              <a:cxnLst>
                <a:cxn ang="0">
                  <a:pos x="6" y="2"/>
                </a:cxn>
                <a:cxn ang="0">
                  <a:pos x="0" y="6"/>
                </a:cxn>
                <a:cxn ang="0">
                  <a:pos x="4" y="0"/>
                </a:cxn>
                <a:cxn ang="0">
                  <a:pos x="8" y="0"/>
                </a:cxn>
                <a:cxn ang="0">
                  <a:pos x="6" y="2"/>
                </a:cxn>
              </a:cxnLst>
              <a:rect l="0" t="0" r="r" b="b"/>
              <a:pathLst>
                <a:path w="8" h="6">
                  <a:moveTo>
                    <a:pt x="6" y="2"/>
                  </a:moveTo>
                  <a:lnTo>
                    <a:pt x="0" y="6"/>
                  </a:lnTo>
                  <a:lnTo>
                    <a:pt x="4" y="0"/>
                  </a:lnTo>
                  <a:lnTo>
                    <a:pt x="8" y="0"/>
                  </a:lnTo>
                  <a:lnTo>
                    <a:pt x="6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76"/>
            <p:cNvSpPr>
              <a:spLocks/>
            </p:cNvSpPr>
            <p:nvPr userDrawn="1"/>
          </p:nvSpPr>
          <p:spPr bwMode="auto">
            <a:xfrm>
              <a:off x="8502650" y="401638"/>
              <a:ext cx="7938" cy="20638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3" y="13"/>
                </a:cxn>
                <a:cxn ang="0">
                  <a:pos x="0" y="9"/>
                </a:cxn>
                <a:cxn ang="0">
                  <a:pos x="1" y="4"/>
                </a:cxn>
                <a:cxn ang="0">
                  <a:pos x="0" y="0"/>
                </a:cxn>
                <a:cxn ang="0">
                  <a:pos x="5" y="0"/>
                </a:cxn>
                <a:cxn ang="0">
                  <a:pos x="5" y="4"/>
                </a:cxn>
              </a:cxnLst>
              <a:rect l="0" t="0" r="r" b="b"/>
              <a:pathLst>
                <a:path w="5" h="13">
                  <a:moveTo>
                    <a:pt x="5" y="4"/>
                  </a:moveTo>
                  <a:lnTo>
                    <a:pt x="3" y="13"/>
                  </a:lnTo>
                  <a:lnTo>
                    <a:pt x="0" y="9"/>
                  </a:lnTo>
                  <a:lnTo>
                    <a:pt x="1" y="4"/>
                  </a:lnTo>
                  <a:lnTo>
                    <a:pt x="0" y="0"/>
                  </a:lnTo>
                  <a:lnTo>
                    <a:pt x="5" y="0"/>
                  </a:lnTo>
                  <a:lnTo>
                    <a:pt x="5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77"/>
            <p:cNvSpPr>
              <a:spLocks/>
            </p:cNvSpPr>
            <p:nvPr userDrawn="1"/>
          </p:nvSpPr>
          <p:spPr bwMode="auto">
            <a:xfrm>
              <a:off x="8251825" y="254000"/>
              <a:ext cx="17463" cy="42863"/>
            </a:xfrm>
            <a:custGeom>
              <a:avLst/>
              <a:gdLst/>
              <a:ahLst/>
              <a:cxnLst>
                <a:cxn ang="0">
                  <a:pos x="2" y="25"/>
                </a:cxn>
                <a:cxn ang="0">
                  <a:pos x="4" y="25"/>
                </a:cxn>
                <a:cxn ang="0">
                  <a:pos x="4" y="24"/>
                </a:cxn>
                <a:cxn ang="0">
                  <a:pos x="4" y="22"/>
                </a:cxn>
                <a:cxn ang="0">
                  <a:pos x="4" y="22"/>
                </a:cxn>
                <a:cxn ang="0">
                  <a:pos x="9" y="16"/>
                </a:cxn>
                <a:cxn ang="0">
                  <a:pos x="11" y="16"/>
                </a:cxn>
                <a:cxn ang="0">
                  <a:pos x="11" y="14"/>
                </a:cxn>
                <a:cxn ang="0">
                  <a:pos x="11" y="14"/>
                </a:cxn>
                <a:cxn ang="0">
                  <a:pos x="9" y="13"/>
                </a:cxn>
                <a:cxn ang="0">
                  <a:pos x="11" y="11"/>
                </a:cxn>
                <a:cxn ang="0">
                  <a:pos x="9" y="9"/>
                </a:cxn>
                <a:cxn ang="0">
                  <a:pos x="9" y="7"/>
                </a:cxn>
                <a:cxn ang="0">
                  <a:pos x="9" y="7"/>
                </a:cxn>
                <a:cxn ang="0">
                  <a:pos x="7" y="7"/>
                </a:cxn>
                <a:cxn ang="0">
                  <a:pos x="7" y="5"/>
                </a:cxn>
                <a:cxn ang="0">
                  <a:pos x="5" y="3"/>
                </a:cxn>
                <a:cxn ang="0">
                  <a:pos x="7" y="3"/>
                </a:cxn>
                <a:cxn ang="0">
                  <a:pos x="7" y="2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3"/>
                </a:cxn>
                <a:cxn ang="0">
                  <a:pos x="0" y="7"/>
                </a:cxn>
                <a:cxn ang="0">
                  <a:pos x="0" y="9"/>
                </a:cxn>
                <a:cxn ang="0">
                  <a:pos x="0" y="11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2" y="25"/>
                </a:cxn>
                <a:cxn ang="0">
                  <a:pos x="2" y="25"/>
                </a:cxn>
              </a:cxnLst>
              <a:rect l="0" t="0" r="r" b="b"/>
              <a:pathLst>
                <a:path w="11" h="27">
                  <a:moveTo>
                    <a:pt x="2" y="27"/>
                  </a:moveTo>
                  <a:lnTo>
                    <a:pt x="2" y="25"/>
                  </a:lnTo>
                  <a:lnTo>
                    <a:pt x="4" y="25"/>
                  </a:lnTo>
                  <a:lnTo>
                    <a:pt x="4" y="25"/>
                  </a:lnTo>
                  <a:lnTo>
                    <a:pt x="4" y="25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5" y="18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11" y="16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11" y="11"/>
                  </a:lnTo>
                  <a:lnTo>
                    <a:pt x="11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5" y="3"/>
                  </a:lnTo>
                  <a:lnTo>
                    <a:pt x="5" y="3"/>
                  </a:lnTo>
                  <a:lnTo>
                    <a:pt x="7" y="3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2"/>
                  </a:lnTo>
                  <a:lnTo>
                    <a:pt x="2" y="25"/>
                  </a:lnTo>
                  <a:lnTo>
                    <a:pt x="2" y="25"/>
                  </a:lnTo>
                  <a:lnTo>
                    <a:pt x="2" y="25"/>
                  </a:lnTo>
                  <a:lnTo>
                    <a:pt x="2" y="27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78"/>
            <p:cNvSpPr>
              <a:spLocks/>
            </p:cNvSpPr>
            <p:nvPr userDrawn="1"/>
          </p:nvSpPr>
          <p:spPr bwMode="auto">
            <a:xfrm>
              <a:off x="4899025" y="454025"/>
              <a:ext cx="23813" cy="17463"/>
            </a:xfrm>
            <a:custGeom>
              <a:avLst/>
              <a:gdLst/>
              <a:ahLst/>
              <a:cxnLst>
                <a:cxn ang="0">
                  <a:pos x="0" y="11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6"/>
                </a:cxn>
                <a:cxn ang="0">
                  <a:pos x="2" y="4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10" y="6"/>
                </a:cxn>
                <a:cxn ang="0">
                  <a:pos x="10" y="4"/>
                </a:cxn>
                <a:cxn ang="0">
                  <a:pos x="11" y="2"/>
                </a:cxn>
                <a:cxn ang="0">
                  <a:pos x="11" y="2"/>
                </a:cxn>
                <a:cxn ang="0">
                  <a:pos x="13" y="0"/>
                </a:cxn>
                <a:cxn ang="0">
                  <a:pos x="13" y="2"/>
                </a:cxn>
                <a:cxn ang="0">
                  <a:pos x="13" y="2"/>
                </a:cxn>
                <a:cxn ang="0">
                  <a:pos x="13" y="4"/>
                </a:cxn>
                <a:cxn ang="0">
                  <a:pos x="13" y="6"/>
                </a:cxn>
                <a:cxn ang="0">
                  <a:pos x="13" y="6"/>
                </a:cxn>
                <a:cxn ang="0">
                  <a:pos x="13" y="7"/>
                </a:cxn>
                <a:cxn ang="0">
                  <a:pos x="11" y="7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3" y="9"/>
                </a:cxn>
                <a:cxn ang="0">
                  <a:pos x="13" y="9"/>
                </a:cxn>
                <a:cxn ang="0">
                  <a:pos x="13" y="9"/>
                </a:cxn>
                <a:cxn ang="0">
                  <a:pos x="11" y="7"/>
                </a:cxn>
                <a:cxn ang="0">
                  <a:pos x="11" y="7"/>
                </a:cxn>
                <a:cxn ang="0">
                  <a:pos x="10" y="7"/>
                </a:cxn>
                <a:cxn ang="0">
                  <a:pos x="11" y="7"/>
                </a:cxn>
                <a:cxn ang="0">
                  <a:pos x="10" y="9"/>
                </a:cxn>
                <a:cxn ang="0">
                  <a:pos x="8" y="9"/>
                </a:cxn>
                <a:cxn ang="0">
                  <a:pos x="8" y="9"/>
                </a:cxn>
                <a:cxn ang="0">
                  <a:pos x="6" y="9"/>
                </a:cxn>
                <a:cxn ang="0">
                  <a:pos x="6" y="9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4" y="7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2" y="9"/>
                </a:cxn>
                <a:cxn ang="0">
                  <a:pos x="2" y="11"/>
                </a:cxn>
                <a:cxn ang="0">
                  <a:pos x="2" y="11"/>
                </a:cxn>
              </a:cxnLst>
              <a:rect l="0" t="0" r="r" b="b"/>
              <a:pathLst>
                <a:path w="15" h="11">
                  <a:moveTo>
                    <a:pt x="0" y="11"/>
                  </a:move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4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1" y="4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1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5" y="7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1" y="9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1" y="7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8" y="9"/>
                  </a:lnTo>
                  <a:lnTo>
                    <a:pt x="8" y="9"/>
                  </a:lnTo>
                  <a:lnTo>
                    <a:pt x="8" y="9"/>
                  </a:lnTo>
                  <a:lnTo>
                    <a:pt x="8" y="9"/>
                  </a:lnTo>
                  <a:lnTo>
                    <a:pt x="8" y="9"/>
                  </a:lnTo>
                  <a:lnTo>
                    <a:pt x="8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Freeform 79"/>
            <p:cNvSpPr>
              <a:spLocks/>
            </p:cNvSpPr>
            <p:nvPr userDrawn="1"/>
          </p:nvSpPr>
          <p:spPr bwMode="auto">
            <a:xfrm>
              <a:off x="4775200" y="495300"/>
              <a:ext cx="4763" cy="3175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1" y="0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" y="0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lnTo>
                    <a:pt x="1" y="0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80"/>
            <p:cNvSpPr>
              <a:spLocks/>
            </p:cNvSpPr>
            <p:nvPr userDrawn="1"/>
          </p:nvSpPr>
          <p:spPr bwMode="auto">
            <a:xfrm>
              <a:off x="4768850" y="495300"/>
              <a:ext cx="6350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" name="Freeform 81"/>
            <p:cNvSpPr>
              <a:spLocks/>
            </p:cNvSpPr>
            <p:nvPr userDrawn="1"/>
          </p:nvSpPr>
          <p:spPr bwMode="auto">
            <a:xfrm>
              <a:off x="4783138" y="495300"/>
              <a:ext cx="6350" cy="317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" name="Freeform 82"/>
            <p:cNvSpPr>
              <a:spLocks/>
            </p:cNvSpPr>
            <p:nvPr userDrawn="1"/>
          </p:nvSpPr>
          <p:spPr bwMode="auto">
            <a:xfrm>
              <a:off x="4757738" y="488950"/>
              <a:ext cx="1588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" name="Rectangle 83"/>
            <p:cNvSpPr>
              <a:spLocks noChangeArrowheads="1"/>
            </p:cNvSpPr>
            <p:nvPr userDrawn="1"/>
          </p:nvSpPr>
          <p:spPr bwMode="auto">
            <a:xfrm>
              <a:off x="4762500" y="492125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7" name="Freeform 84"/>
            <p:cNvSpPr>
              <a:spLocks/>
            </p:cNvSpPr>
            <p:nvPr userDrawn="1"/>
          </p:nvSpPr>
          <p:spPr bwMode="auto">
            <a:xfrm>
              <a:off x="4737100" y="468313"/>
              <a:ext cx="3175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Rectangle 85"/>
            <p:cNvSpPr>
              <a:spLocks noChangeArrowheads="1"/>
            </p:cNvSpPr>
            <p:nvPr userDrawn="1"/>
          </p:nvSpPr>
          <p:spPr bwMode="auto">
            <a:xfrm>
              <a:off x="4737100" y="468313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9" name="Freeform 86"/>
            <p:cNvSpPr>
              <a:spLocks/>
            </p:cNvSpPr>
            <p:nvPr userDrawn="1"/>
          </p:nvSpPr>
          <p:spPr bwMode="auto">
            <a:xfrm>
              <a:off x="4789488" y="500063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0" name="Freeform 87"/>
            <p:cNvSpPr>
              <a:spLocks/>
            </p:cNvSpPr>
            <p:nvPr userDrawn="1"/>
          </p:nvSpPr>
          <p:spPr bwMode="auto">
            <a:xfrm>
              <a:off x="7843838" y="-474662"/>
              <a:ext cx="14288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9" h="6">
                  <a:moveTo>
                    <a:pt x="0" y="6"/>
                  </a:moveTo>
                  <a:lnTo>
                    <a:pt x="9" y="0"/>
                  </a:lnTo>
                  <a:lnTo>
                    <a:pt x="9" y="0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1" name="Freeform 88"/>
            <p:cNvSpPr>
              <a:spLocks/>
            </p:cNvSpPr>
            <p:nvPr userDrawn="1"/>
          </p:nvSpPr>
          <p:spPr bwMode="auto">
            <a:xfrm>
              <a:off x="7864475" y="-509587"/>
              <a:ext cx="28575" cy="23813"/>
            </a:xfrm>
            <a:custGeom>
              <a:avLst/>
              <a:gdLst/>
              <a:ahLst/>
              <a:cxnLst>
                <a:cxn ang="0">
                  <a:pos x="0" y="15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0" y="15"/>
                </a:cxn>
                <a:cxn ang="0">
                  <a:pos x="0" y="15"/>
                </a:cxn>
              </a:cxnLst>
              <a:rect l="0" t="0" r="r" b="b"/>
              <a:pathLst>
                <a:path w="18" h="15">
                  <a:moveTo>
                    <a:pt x="0" y="15"/>
                  </a:moveTo>
                  <a:lnTo>
                    <a:pt x="18" y="0"/>
                  </a:lnTo>
                  <a:lnTo>
                    <a:pt x="18" y="0"/>
                  </a:lnTo>
                  <a:lnTo>
                    <a:pt x="0" y="15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2" name="Freeform 89"/>
            <p:cNvSpPr>
              <a:spLocks/>
            </p:cNvSpPr>
            <p:nvPr userDrawn="1"/>
          </p:nvSpPr>
          <p:spPr bwMode="auto">
            <a:xfrm>
              <a:off x="7794625" y="-415925"/>
              <a:ext cx="9525" cy="6350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6" h="4">
                  <a:moveTo>
                    <a:pt x="0" y="4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3" name="Freeform 90"/>
            <p:cNvSpPr>
              <a:spLocks/>
            </p:cNvSpPr>
            <p:nvPr userDrawn="1"/>
          </p:nvSpPr>
          <p:spPr bwMode="auto">
            <a:xfrm>
              <a:off x="4789488" y="500063"/>
              <a:ext cx="3175" cy="635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2" h="4">
                  <a:moveTo>
                    <a:pt x="0" y="2"/>
                  </a:moveTo>
                  <a:lnTo>
                    <a:pt x="0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4" name="Freeform 91"/>
            <p:cNvSpPr>
              <a:spLocks/>
            </p:cNvSpPr>
            <p:nvPr userDrawn="1"/>
          </p:nvSpPr>
          <p:spPr bwMode="auto">
            <a:xfrm>
              <a:off x="7934325" y="-569912"/>
              <a:ext cx="17463" cy="11113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11" y="0"/>
                </a:cxn>
                <a:cxn ang="0">
                  <a:pos x="11" y="0"/>
                </a:cxn>
                <a:cxn ang="0">
                  <a:pos x="0" y="7"/>
                </a:cxn>
                <a:cxn ang="0">
                  <a:pos x="0" y="7"/>
                </a:cxn>
              </a:cxnLst>
              <a:rect l="0" t="0" r="r" b="b"/>
              <a:pathLst>
                <a:path w="11" h="7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lnTo>
                    <a:pt x="0" y="7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5" name="Rectangle 92"/>
            <p:cNvSpPr>
              <a:spLocks noChangeArrowheads="1"/>
            </p:cNvSpPr>
            <p:nvPr userDrawn="1"/>
          </p:nvSpPr>
          <p:spPr bwMode="auto">
            <a:xfrm>
              <a:off x="4859338" y="500063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6" name="Freeform 93"/>
            <p:cNvSpPr>
              <a:spLocks/>
            </p:cNvSpPr>
            <p:nvPr userDrawn="1"/>
          </p:nvSpPr>
          <p:spPr bwMode="auto">
            <a:xfrm>
              <a:off x="4864100" y="485775"/>
              <a:ext cx="6350" cy="6350"/>
            </a:xfrm>
            <a:custGeom>
              <a:avLst/>
              <a:gdLst/>
              <a:ahLst/>
              <a:cxnLst>
                <a:cxn ang="0">
                  <a:pos x="2" y="4"/>
                </a:cxn>
                <a:cxn ang="0">
                  <a:pos x="2" y="4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lnTo>
                    <a:pt x="2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2"/>
                  </a:lnTo>
                  <a:lnTo>
                    <a:pt x="2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7" name="Freeform 94"/>
            <p:cNvSpPr>
              <a:spLocks/>
            </p:cNvSpPr>
            <p:nvPr userDrawn="1"/>
          </p:nvSpPr>
          <p:spPr bwMode="auto">
            <a:xfrm>
              <a:off x="4873625" y="482600"/>
              <a:ext cx="6350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4" h="2">
                  <a:moveTo>
                    <a:pt x="0" y="2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8" name="Freeform 95"/>
            <p:cNvSpPr>
              <a:spLocks/>
            </p:cNvSpPr>
            <p:nvPr userDrawn="1"/>
          </p:nvSpPr>
          <p:spPr bwMode="auto">
            <a:xfrm>
              <a:off x="4859338" y="495300"/>
              <a:ext cx="4763" cy="4763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2" y="3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2" y="2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lnTo>
                    <a:pt x="2" y="3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2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9" name="Freeform 96"/>
            <p:cNvSpPr>
              <a:spLocks/>
            </p:cNvSpPr>
            <p:nvPr userDrawn="1"/>
          </p:nvSpPr>
          <p:spPr bwMode="auto">
            <a:xfrm>
              <a:off x="4881563" y="477838"/>
              <a:ext cx="3175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0" name="Freeform 97"/>
            <p:cNvSpPr>
              <a:spLocks/>
            </p:cNvSpPr>
            <p:nvPr userDrawn="1"/>
          </p:nvSpPr>
          <p:spPr bwMode="auto">
            <a:xfrm>
              <a:off x="4859338" y="503238"/>
              <a:ext cx="1588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2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1" name="Freeform 98"/>
            <p:cNvSpPr>
              <a:spLocks/>
            </p:cNvSpPr>
            <p:nvPr userDrawn="1"/>
          </p:nvSpPr>
          <p:spPr bwMode="auto">
            <a:xfrm>
              <a:off x="4856163" y="506413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2" name="Freeform 99"/>
            <p:cNvSpPr>
              <a:spLocks/>
            </p:cNvSpPr>
            <p:nvPr userDrawn="1"/>
          </p:nvSpPr>
          <p:spPr bwMode="auto">
            <a:xfrm>
              <a:off x="4727575" y="468313"/>
              <a:ext cx="3175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3" name="Freeform 100"/>
            <p:cNvSpPr>
              <a:spLocks/>
            </p:cNvSpPr>
            <p:nvPr userDrawn="1"/>
          </p:nvSpPr>
          <p:spPr bwMode="auto">
            <a:xfrm>
              <a:off x="7780338" y="-398462"/>
              <a:ext cx="7938" cy="6350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5" h="4">
                  <a:moveTo>
                    <a:pt x="0" y="4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4" name="Freeform 101"/>
            <p:cNvSpPr>
              <a:spLocks/>
            </p:cNvSpPr>
            <p:nvPr userDrawn="1"/>
          </p:nvSpPr>
          <p:spPr bwMode="auto">
            <a:xfrm>
              <a:off x="4706938" y="471488"/>
              <a:ext cx="15875" cy="6350"/>
            </a:xfrm>
            <a:custGeom>
              <a:avLst/>
              <a:gdLst/>
              <a:ahLst/>
              <a:cxnLst>
                <a:cxn ang="0">
                  <a:pos x="8" y="2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10" y="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8" y="2"/>
                </a:cxn>
              </a:cxnLst>
              <a:rect l="0" t="0" r="r" b="b"/>
              <a:pathLst>
                <a:path w="10" h="4">
                  <a:moveTo>
                    <a:pt x="8" y="2"/>
                  </a:moveTo>
                  <a:lnTo>
                    <a:pt x="4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10" y="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8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5" name="Freeform 102"/>
            <p:cNvSpPr>
              <a:spLocks/>
            </p:cNvSpPr>
            <p:nvPr userDrawn="1"/>
          </p:nvSpPr>
          <p:spPr bwMode="auto">
            <a:xfrm>
              <a:off x="4678363" y="463550"/>
              <a:ext cx="3175" cy="1588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6" name="Rectangle 103"/>
            <p:cNvSpPr>
              <a:spLocks noChangeArrowheads="1"/>
            </p:cNvSpPr>
            <p:nvPr userDrawn="1"/>
          </p:nvSpPr>
          <p:spPr bwMode="auto">
            <a:xfrm>
              <a:off x="4724400" y="471488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7" name="Freeform 104"/>
            <p:cNvSpPr>
              <a:spLocks/>
            </p:cNvSpPr>
            <p:nvPr userDrawn="1"/>
          </p:nvSpPr>
          <p:spPr bwMode="auto">
            <a:xfrm>
              <a:off x="4905375" y="481013"/>
              <a:ext cx="3175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lnTo>
                    <a:pt x="0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8" name="Freeform 105"/>
            <p:cNvSpPr>
              <a:spLocks/>
            </p:cNvSpPr>
            <p:nvPr userDrawn="1"/>
          </p:nvSpPr>
          <p:spPr bwMode="auto">
            <a:xfrm>
              <a:off x="4908550" y="482600"/>
              <a:ext cx="3175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9" name="Freeform 106"/>
            <p:cNvSpPr>
              <a:spLocks/>
            </p:cNvSpPr>
            <p:nvPr userDrawn="1"/>
          </p:nvSpPr>
          <p:spPr bwMode="auto">
            <a:xfrm>
              <a:off x="5813425" y="655638"/>
              <a:ext cx="3175" cy="158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0" name="Freeform 107"/>
            <p:cNvSpPr>
              <a:spLocks/>
            </p:cNvSpPr>
            <p:nvPr userDrawn="1"/>
          </p:nvSpPr>
          <p:spPr bwMode="auto">
            <a:xfrm>
              <a:off x="4916488" y="488950"/>
              <a:ext cx="26988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11" y="2"/>
                </a:cxn>
                <a:cxn ang="0">
                  <a:pos x="13" y="2"/>
                </a:cxn>
                <a:cxn ang="0">
                  <a:pos x="13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5" y="0"/>
                </a:cxn>
                <a:cxn ang="0">
                  <a:pos x="13" y="0"/>
                </a:cxn>
                <a:cxn ang="0">
                  <a:pos x="10" y="2"/>
                </a:cxn>
                <a:cxn ang="0">
                  <a:pos x="6" y="4"/>
                </a:cxn>
                <a:cxn ang="0">
                  <a:pos x="2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7" h="6">
                  <a:moveTo>
                    <a:pt x="0" y="6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11" y="2"/>
                  </a:lnTo>
                  <a:lnTo>
                    <a:pt x="13" y="2"/>
                  </a:lnTo>
                  <a:lnTo>
                    <a:pt x="13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2"/>
                  </a:lnTo>
                  <a:lnTo>
                    <a:pt x="6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1" name="Freeform 108"/>
            <p:cNvSpPr>
              <a:spLocks/>
            </p:cNvSpPr>
            <p:nvPr userDrawn="1"/>
          </p:nvSpPr>
          <p:spPr bwMode="auto">
            <a:xfrm>
              <a:off x="4911725" y="492125"/>
              <a:ext cx="3175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2" name="Freeform 109"/>
            <p:cNvSpPr>
              <a:spLocks/>
            </p:cNvSpPr>
            <p:nvPr userDrawn="1"/>
          </p:nvSpPr>
          <p:spPr bwMode="auto">
            <a:xfrm>
              <a:off x="7727950" y="-471487"/>
              <a:ext cx="3175" cy="952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0"/>
                </a:cxn>
              </a:cxnLst>
              <a:rect l="0" t="0" r="r" b="b"/>
              <a:pathLst>
                <a:path w="2" h="6">
                  <a:moveTo>
                    <a:pt x="2" y="0"/>
                  </a:moveTo>
                  <a:lnTo>
                    <a:pt x="2" y="0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3" name="Freeform 110"/>
            <p:cNvSpPr>
              <a:spLocks/>
            </p:cNvSpPr>
            <p:nvPr userDrawn="1"/>
          </p:nvSpPr>
          <p:spPr bwMode="auto">
            <a:xfrm>
              <a:off x="7727950" y="-488950"/>
              <a:ext cx="17463" cy="12700"/>
            </a:xfrm>
            <a:custGeom>
              <a:avLst/>
              <a:gdLst/>
              <a:ahLst/>
              <a:cxnLst>
                <a:cxn ang="0">
                  <a:pos x="11" y="2"/>
                </a:cxn>
                <a:cxn ang="0">
                  <a:pos x="9" y="0"/>
                </a:cxn>
                <a:cxn ang="0">
                  <a:pos x="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2"/>
                </a:cxn>
                <a:cxn ang="0">
                  <a:pos x="9" y="0"/>
                </a:cxn>
                <a:cxn ang="0">
                  <a:pos x="11" y="2"/>
                </a:cxn>
                <a:cxn ang="0">
                  <a:pos x="11" y="8"/>
                </a:cxn>
                <a:cxn ang="0">
                  <a:pos x="11" y="8"/>
                </a:cxn>
                <a:cxn ang="0">
                  <a:pos x="11" y="2"/>
                </a:cxn>
              </a:cxnLst>
              <a:rect l="0" t="0" r="r" b="b"/>
              <a:pathLst>
                <a:path w="11" h="8">
                  <a:moveTo>
                    <a:pt x="11" y="2"/>
                  </a:moveTo>
                  <a:lnTo>
                    <a:pt x="9" y="0"/>
                  </a:lnTo>
                  <a:lnTo>
                    <a:pt x="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2"/>
                  </a:lnTo>
                  <a:lnTo>
                    <a:pt x="9" y="0"/>
                  </a:lnTo>
                  <a:lnTo>
                    <a:pt x="11" y="2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4" name="Freeform 111"/>
            <p:cNvSpPr>
              <a:spLocks/>
            </p:cNvSpPr>
            <p:nvPr userDrawn="1"/>
          </p:nvSpPr>
          <p:spPr bwMode="auto">
            <a:xfrm>
              <a:off x="7748588" y="-517525"/>
              <a:ext cx="3175" cy="6350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0"/>
                </a:cxn>
              </a:cxnLst>
              <a:rect l="0" t="0" r="r" b="b"/>
              <a:pathLst>
                <a:path w="2" h="4">
                  <a:moveTo>
                    <a:pt x="2" y="0"/>
                  </a:move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5" name="Freeform 112"/>
            <p:cNvSpPr>
              <a:spLocks/>
            </p:cNvSpPr>
            <p:nvPr userDrawn="1"/>
          </p:nvSpPr>
          <p:spPr bwMode="auto">
            <a:xfrm>
              <a:off x="7742238" y="-509587"/>
              <a:ext cx="3175" cy="12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8"/>
                </a:cxn>
                <a:cxn ang="0">
                  <a:pos x="0" y="0"/>
                </a:cxn>
              </a:cxnLst>
              <a:rect l="0" t="0" r="r" b="b"/>
              <a:pathLst>
                <a:path w="2" h="8">
                  <a:moveTo>
                    <a:pt x="0" y="0"/>
                  </a:moveTo>
                  <a:lnTo>
                    <a:pt x="0" y="0"/>
                  </a:lnTo>
                  <a:lnTo>
                    <a:pt x="0" y="8"/>
                  </a:lnTo>
                  <a:lnTo>
                    <a:pt x="2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6" name="Freeform 113"/>
            <p:cNvSpPr>
              <a:spLocks/>
            </p:cNvSpPr>
            <p:nvPr userDrawn="1"/>
          </p:nvSpPr>
          <p:spPr bwMode="auto">
            <a:xfrm>
              <a:off x="7696200" y="-423862"/>
              <a:ext cx="11113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"/>
                </a:cxn>
                <a:cxn ang="0">
                  <a:pos x="5" y="1"/>
                </a:cxn>
                <a:cxn ang="0">
                  <a:pos x="7" y="1"/>
                </a:cxn>
                <a:cxn ang="0">
                  <a:pos x="0" y="0"/>
                </a:cxn>
              </a:cxnLst>
              <a:rect l="0" t="0" r="r" b="b"/>
              <a:pathLst>
                <a:path w="7" h="1">
                  <a:moveTo>
                    <a:pt x="0" y="0"/>
                  </a:moveTo>
                  <a:lnTo>
                    <a:pt x="0" y="1"/>
                  </a:lnTo>
                  <a:lnTo>
                    <a:pt x="5" y="1"/>
                  </a:lnTo>
                  <a:lnTo>
                    <a:pt x="7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7" name="Freeform 114"/>
            <p:cNvSpPr>
              <a:spLocks/>
            </p:cNvSpPr>
            <p:nvPr userDrawn="1"/>
          </p:nvSpPr>
          <p:spPr bwMode="auto">
            <a:xfrm>
              <a:off x="7672388" y="-412750"/>
              <a:ext cx="17463" cy="31750"/>
            </a:xfrm>
            <a:custGeom>
              <a:avLst/>
              <a:gdLst/>
              <a:ahLst/>
              <a:cxnLst>
                <a:cxn ang="0">
                  <a:pos x="2" y="15"/>
                </a:cxn>
                <a:cxn ang="0">
                  <a:pos x="9" y="4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9" y="5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2" y="15"/>
                </a:cxn>
              </a:cxnLst>
              <a:rect l="0" t="0" r="r" b="b"/>
              <a:pathLst>
                <a:path w="11" h="20">
                  <a:moveTo>
                    <a:pt x="2" y="15"/>
                  </a:moveTo>
                  <a:lnTo>
                    <a:pt x="9" y="4"/>
                  </a:lnTo>
                  <a:lnTo>
                    <a:pt x="11" y="0"/>
                  </a:lnTo>
                  <a:lnTo>
                    <a:pt x="9" y="0"/>
                  </a:lnTo>
                  <a:lnTo>
                    <a:pt x="9" y="5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2" y="1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8" name="Freeform 115"/>
            <p:cNvSpPr>
              <a:spLocks/>
            </p:cNvSpPr>
            <p:nvPr userDrawn="1"/>
          </p:nvSpPr>
          <p:spPr bwMode="auto">
            <a:xfrm>
              <a:off x="7699375" y="-447675"/>
              <a:ext cx="3175" cy="206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2" y="0"/>
                </a:cxn>
                <a:cxn ang="0">
                  <a:pos x="2" y="2"/>
                </a:cxn>
                <a:cxn ang="0">
                  <a:pos x="0" y="7"/>
                </a:cxn>
                <a:cxn ang="0">
                  <a:pos x="2" y="13"/>
                </a:cxn>
                <a:cxn ang="0">
                  <a:pos x="2" y="13"/>
                </a:cxn>
                <a:cxn ang="0">
                  <a:pos x="0" y="5"/>
                </a:cxn>
              </a:cxnLst>
              <a:rect l="0" t="0" r="r" b="b"/>
              <a:pathLst>
                <a:path w="2" h="13">
                  <a:moveTo>
                    <a:pt x="0" y="5"/>
                  </a:moveTo>
                  <a:lnTo>
                    <a:pt x="2" y="0"/>
                  </a:lnTo>
                  <a:lnTo>
                    <a:pt x="2" y="2"/>
                  </a:lnTo>
                  <a:lnTo>
                    <a:pt x="0" y="7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9" name="Freeform 116"/>
            <p:cNvSpPr>
              <a:spLocks/>
            </p:cNvSpPr>
            <p:nvPr userDrawn="1"/>
          </p:nvSpPr>
          <p:spPr bwMode="auto">
            <a:xfrm>
              <a:off x="7710488" y="-479425"/>
              <a:ext cx="9525" cy="20638"/>
            </a:xfrm>
            <a:custGeom>
              <a:avLst/>
              <a:gdLst/>
              <a:ahLst/>
              <a:cxnLst>
                <a:cxn ang="0">
                  <a:pos x="6" y="5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6" y="5"/>
                </a:cxn>
                <a:cxn ang="0">
                  <a:pos x="4" y="13"/>
                </a:cxn>
                <a:cxn ang="0">
                  <a:pos x="4" y="13"/>
                </a:cxn>
                <a:cxn ang="0">
                  <a:pos x="6" y="5"/>
                </a:cxn>
              </a:cxnLst>
              <a:rect l="0" t="0" r="r" b="b"/>
              <a:pathLst>
                <a:path w="6" h="13">
                  <a:moveTo>
                    <a:pt x="6" y="5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5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6" y="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0" name="Freeform 117"/>
            <p:cNvSpPr>
              <a:spLocks/>
            </p:cNvSpPr>
            <p:nvPr userDrawn="1"/>
          </p:nvSpPr>
          <p:spPr bwMode="auto">
            <a:xfrm>
              <a:off x="7756525" y="-369887"/>
              <a:ext cx="12700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8" h="6">
                  <a:moveTo>
                    <a:pt x="0" y="6"/>
                  </a:moveTo>
                  <a:lnTo>
                    <a:pt x="8" y="0"/>
                  </a:lnTo>
                  <a:lnTo>
                    <a:pt x="8" y="0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1" name="Rectangle 118"/>
            <p:cNvSpPr>
              <a:spLocks noChangeArrowheads="1"/>
            </p:cNvSpPr>
            <p:nvPr userDrawn="1"/>
          </p:nvSpPr>
          <p:spPr bwMode="auto">
            <a:xfrm>
              <a:off x="6708775" y="1117600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2" name="Freeform 119"/>
            <p:cNvSpPr>
              <a:spLocks/>
            </p:cNvSpPr>
            <p:nvPr userDrawn="1"/>
          </p:nvSpPr>
          <p:spPr bwMode="auto">
            <a:xfrm>
              <a:off x="6704013" y="1106488"/>
              <a:ext cx="3175" cy="3175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2"/>
                </a:cxn>
                <a:cxn ang="0">
                  <a:pos x="2" y="2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3" name="Freeform 120"/>
            <p:cNvSpPr>
              <a:spLocks/>
            </p:cNvSpPr>
            <p:nvPr userDrawn="1"/>
          </p:nvSpPr>
          <p:spPr bwMode="auto">
            <a:xfrm>
              <a:off x="6700838" y="1096963"/>
              <a:ext cx="3175" cy="6350"/>
            </a:xfrm>
            <a:custGeom>
              <a:avLst/>
              <a:gdLst/>
              <a:ahLst/>
              <a:cxnLst>
                <a:cxn ang="0">
                  <a:pos x="2" y="4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4"/>
                </a:cxn>
              </a:cxnLst>
              <a:rect l="0" t="0" r="r" b="b"/>
              <a:pathLst>
                <a:path w="2" h="4">
                  <a:moveTo>
                    <a:pt x="2" y="4"/>
                  </a:moveTo>
                  <a:lnTo>
                    <a:pt x="2" y="4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4" name="Freeform 121"/>
            <p:cNvSpPr>
              <a:spLocks/>
            </p:cNvSpPr>
            <p:nvPr userDrawn="1"/>
          </p:nvSpPr>
          <p:spPr bwMode="auto">
            <a:xfrm>
              <a:off x="7466013" y="-212725"/>
              <a:ext cx="6350" cy="63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4" y="4"/>
                  </a:lnTo>
                  <a:lnTo>
                    <a:pt x="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5" name="Freeform 122"/>
            <p:cNvSpPr>
              <a:spLocks/>
            </p:cNvSpPr>
            <p:nvPr userDrawn="1"/>
          </p:nvSpPr>
          <p:spPr bwMode="auto">
            <a:xfrm>
              <a:off x="7780338" y="-534987"/>
              <a:ext cx="6350" cy="7938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2" y="0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4" y="0"/>
                </a:cxn>
              </a:cxnLst>
              <a:rect l="0" t="0" r="r" b="b"/>
              <a:pathLst>
                <a:path w="4" h="5">
                  <a:moveTo>
                    <a:pt x="4" y="0"/>
                  </a:moveTo>
                  <a:lnTo>
                    <a:pt x="2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6" name="Freeform 123"/>
            <p:cNvSpPr>
              <a:spLocks/>
            </p:cNvSpPr>
            <p:nvPr userDrawn="1"/>
          </p:nvSpPr>
          <p:spPr bwMode="auto">
            <a:xfrm>
              <a:off x="6707188" y="1109663"/>
              <a:ext cx="1588" cy="4763"/>
            </a:xfrm>
            <a:custGeom>
              <a:avLst/>
              <a:gdLst/>
              <a:ahLst/>
              <a:cxnLst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0"/>
                </a:cxn>
                <a:cxn ang="0">
                  <a:pos x="0" y="1"/>
                </a:cxn>
                <a:cxn ang="0">
                  <a:pos x="1" y="3"/>
                </a:cxn>
              </a:cxnLst>
              <a:rect l="0" t="0" r="r" b="b"/>
              <a:pathLst>
                <a:path w="1" h="3">
                  <a:moveTo>
                    <a:pt x="1" y="3"/>
                  </a:move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1"/>
                  </a:lnTo>
                  <a:lnTo>
                    <a:pt x="1" y="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7" name="Freeform 124"/>
            <p:cNvSpPr>
              <a:spLocks/>
            </p:cNvSpPr>
            <p:nvPr userDrawn="1"/>
          </p:nvSpPr>
          <p:spPr bwMode="auto">
            <a:xfrm>
              <a:off x="7581900" y="23813"/>
              <a:ext cx="20638" cy="17463"/>
            </a:xfrm>
            <a:custGeom>
              <a:avLst/>
              <a:gdLst/>
              <a:ahLst/>
              <a:cxnLst>
                <a:cxn ang="0">
                  <a:pos x="0" y="11"/>
                </a:cxn>
                <a:cxn ang="0">
                  <a:pos x="13" y="0"/>
                </a:cxn>
                <a:cxn ang="0">
                  <a:pos x="13" y="0"/>
                </a:cxn>
                <a:cxn ang="0">
                  <a:pos x="0" y="11"/>
                </a:cxn>
                <a:cxn ang="0">
                  <a:pos x="0" y="11"/>
                </a:cxn>
              </a:cxnLst>
              <a:rect l="0" t="0" r="r" b="b"/>
              <a:pathLst>
                <a:path w="13" h="11">
                  <a:moveTo>
                    <a:pt x="0" y="11"/>
                  </a:moveTo>
                  <a:lnTo>
                    <a:pt x="13" y="0"/>
                  </a:lnTo>
                  <a:lnTo>
                    <a:pt x="13" y="0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8" name="Freeform 125"/>
            <p:cNvSpPr>
              <a:spLocks/>
            </p:cNvSpPr>
            <p:nvPr userDrawn="1"/>
          </p:nvSpPr>
          <p:spPr bwMode="auto">
            <a:xfrm>
              <a:off x="7564438" y="55563"/>
              <a:ext cx="9525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6" h="2">
                  <a:moveTo>
                    <a:pt x="0" y="2"/>
                  </a:move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9" name="Freeform 126"/>
            <p:cNvSpPr>
              <a:spLocks/>
            </p:cNvSpPr>
            <p:nvPr userDrawn="1"/>
          </p:nvSpPr>
          <p:spPr bwMode="auto">
            <a:xfrm>
              <a:off x="7626350" y="-60325"/>
              <a:ext cx="7938" cy="79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5" h="5">
                  <a:moveTo>
                    <a:pt x="0" y="5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0" name="Freeform 127"/>
            <p:cNvSpPr>
              <a:spLocks/>
            </p:cNvSpPr>
            <p:nvPr userDrawn="1"/>
          </p:nvSpPr>
          <p:spPr bwMode="auto">
            <a:xfrm>
              <a:off x="7539038" y="69850"/>
              <a:ext cx="17463" cy="14288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11" y="2"/>
                </a:cxn>
                <a:cxn ang="0">
                  <a:pos x="11" y="0"/>
                </a:cxn>
                <a:cxn ang="0">
                  <a:pos x="0" y="9"/>
                </a:cxn>
                <a:cxn ang="0">
                  <a:pos x="0" y="9"/>
                </a:cxn>
              </a:cxnLst>
              <a:rect l="0" t="0" r="r" b="b"/>
              <a:pathLst>
                <a:path w="11" h="9">
                  <a:moveTo>
                    <a:pt x="0" y="9"/>
                  </a:moveTo>
                  <a:lnTo>
                    <a:pt x="11" y="2"/>
                  </a:lnTo>
                  <a:lnTo>
                    <a:pt x="11" y="0"/>
                  </a:lnTo>
                  <a:lnTo>
                    <a:pt x="0" y="9"/>
                  </a:lnTo>
                  <a:lnTo>
                    <a:pt x="0" y="9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1" name="Freeform 128"/>
            <p:cNvSpPr>
              <a:spLocks/>
            </p:cNvSpPr>
            <p:nvPr userDrawn="1"/>
          </p:nvSpPr>
          <p:spPr bwMode="auto">
            <a:xfrm>
              <a:off x="7742238" y="-342900"/>
              <a:ext cx="9525" cy="79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6" h="5">
                  <a:moveTo>
                    <a:pt x="0" y="5"/>
                  </a:moveTo>
                  <a:lnTo>
                    <a:pt x="6" y="0"/>
                  </a:lnTo>
                  <a:lnTo>
                    <a:pt x="6" y="0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2" name="Freeform 129"/>
            <p:cNvSpPr>
              <a:spLocks/>
            </p:cNvSpPr>
            <p:nvPr userDrawn="1"/>
          </p:nvSpPr>
          <p:spPr bwMode="auto">
            <a:xfrm>
              <a:off x="7675563" y="-223837"/>
              <a:ext cx="9525" cy="6350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6" h="4">
                  <a:moveTo>
                    <a:pt x="0" y="4"/>
                  </a:moveTo>
                  <a:lnTo>
                    <a:pt x="6" y="0"/>
                  </a:lnTo>
                  <a:lnTo>
                    <a:pt x="6" y="0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3" name="Freeform 130"/>
            <p:cNvSpPr>
              <a:spLocks/>
            </p:cNvSpPr>
            <p:nvPr userDrawn="1"/>
          </p:nvSpPr>
          <p:spPr bwMode="auto">
            <a:xfrm>
              <a:off x="7721600" y="-319087"/>
              <a:ext cx="12700" cy="79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8" y="1"/>
                </a:cxn>
                <a:cxn ang="0">
                  <a:pos x="8" y="0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8" h="5">
                  <a:moveTo>
                    <a:pt x="0" y="5"/>
                  </a:moveTo>
                  <a:lnTo>
                    <a:pt x="8" y="1"/>
                  </a:lnTo>
                  <a:lnTo>
                    <a:pt x="8" y="0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5" name="Freeform 131"/>
            <p:cNvSpPr>
              <a:spLocks/>
            </p:cNvSpPr>
            <p:nvPr userDrawn="1"/>
          </p:nvSpPr>
          <p:spPr bwMode="auto">
            <a:xfrm>
              <a:off x="7632700" y="-252412"/>
              <a:ext cx="4763" cy="22225"/>
            </a:xfrm>
            <a:custGeom>
              <a:avLst/>
              <a:gdLst/>
              <a:ahLst/>
              <a:cxnLst>
                <a:cxn ang="0">
                  <a:pos x="3" y="0"/>
                </a:cxn>
                <a:cxn ang="0">
                  <a:pos x="3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3" y="0"/>
                </a:cxn>
              </a:cxnLst>
              <a:rect l="0" t="0" r="r" b="b"/>
              <a:pathLst>
                <a:path w="3" h="14">
                  <a:moveTo>
                    <a:pt x="3" y="0"/>
                  </a:moveTo>
                  <a:lnTo>
                    <a:pt x="3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7" name="Freeform 132"/>
            <p:cNvSpPr>
              <a:spLocks/>
            </p:cNvSpPr>
            <p:nvPr userDrawn="1"/>
          </p:nvSpPr>
          <p:spPr bwMode="auto">
            <a:xfrm>
              <a:off x="7664450" y="-374650"/>
              <a:ext cx="3175" cy="39688"/>
            </a:xfrm>
            <a:custGeom>
              <a:avLst/>
              <a:gdLst/>
              <a:ahLst/>
              <a:cxnLst>
                <a:cxn ang="0">
                  <a:pos x="2" y="24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2" y="24"/>
                </a:cxn>
                <a:cxn ang="0">
                  <a:pos x="0" y="25"/>
                </a:cxn>
                <a:cxn ang="0">
                  <a:pos x="0" y="25"/>
                </a:cxn>
                <a:cxn ang="0">
                  <a:pos x="2" y="24"/>
                </a:cxn>
              </a:cxnLst>
              <a:rect l="0" t="0" r="r" b="b"/>
              <a:pathLst>
                <a:path w="2" h="25">
                  <a:moveTo>
                    <a:pt x="2" y="24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4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2" y="2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8" name="Freeform 133"/>
            <p:cNvSpPr>
              <a:spLocks/>
            </p:cNvSpPr>
            <p:nvPr userDrawn="1"/>
          </p:nvSpPr>
          <p:spPr bwMode="auto">
            <a:xfrm>
              <a:off x="7643813" y="-331787"/>
              <a:ext cx="14288" cy="76200"/>
            </a:xfrm>
            <a:custGeom>
              <a:avLst/>
              <a:gdLst/>
              <a:ahLst/>
              <a:cxnLst>
                <a:cxn ang="0">
                  <a:pos x="5" y="37"/>
                </a:cxn>
                <a:cxn ang="0">
                  <a:pos x="5" y="31"/>
                </a:cxn>
                <a:cxn ang="0">
                  <a:pos x="9" y="17"/>
                </a:cxn>
                <a:cxn ang="0">
                  <a:pos x="7" y="9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7" y="9"/>
                </a:cxn>
                <a:cxn ang="0">
                  <a:pos x="9" y="17"/>
                </a:cxn>
                <a:cxn ang="0">
                  <a:pos x="5" y="31"/>
                </a:cxn>
                <a:cxn ang="0">
                  <a:pos x="5" y="39"/>
                </a:cxn>
                <a:cxn ang="0">
                  <a:pos x="0" y="48"/>
                </a:cxn>
                <a:cxn ang="0">
                  <a:pos x="0" y="46"/>
                </a:cxn>
                <a:cxn ang="0">
                  <a:pos x="5" y="37"/>
                </a:cxn>
              </a:cxnLst>
              <a:rect l="0" t="0" r="r" b="b"/>
              <a:pathLst>
                <a:path w="9" h="48">
                  <a:moveTo>
                    <a:pt x="5" y="37"/>
                  </a:moveTo>
                  <a:lnTo>
                    <a:pt x="5" y="31"/>
                  </a:lnTo>
                  <a:lnTo>
                    <a:pt x="9" y="17"/>
                  </a:lnTo>
                  <a:lnTo>
                    <a:pt x="7" y="9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9"/>
                  </a:lnTo>
                  <a:lnTo>
                    <a:pt x="9" y="17"/>
                  </a:lnTo>
                  <a:lnTo>
                    <a:pt x="5" y="31"/>
                  </a:lnTo>
                  <a:lnTo>
                    <a:pt x="5" y="39"/>
                  </a:lnTo>
                  <a:lnTo>
                    <a:pt x="0" y="48"/>
                  </a:lnTo>
                  <a:lnTo>
                    <a:pt x="0" y="46"/>
                  </a:lnTo>
                  <a:lnTo>
                    <a:pt x="5" y="37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9" name="Freeform 134"/>
            <p:cNvSpPr>
              <a:spLocks/>
            </p:cNvSpPr>
            <p:nvPr userDrawn="1"/>
          </p:nvSpPr>
          <p:spPr bwMode="auto">
            <a:xfrm>
              <a:off x="7440613" y="-227012"/>
              <a:ext cx="36513" cy="9525"/>
            </a:xfrm>
            <a:custGeom>
              <a:avLst/>
              <a:gdLst/>
              <a:ahLst/>
              <a:cxnLst>
                <a:cxn ang="0">
                  <a:pos x="23" y="2"/>
                </a:cxn>
                <a:cxn ang="0">
                  <a:pos x="7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7" y="2"/>
                </a:cxn>
                <a:cxn ang="0">
                  <a:pos x="23" y="2"/>
                </a:cxn>
                <a:cxn ang="0">
                  <a:pos x="23" y="6"/>
                </a:cxn>
                <a:cxn ang="0">
                  <a:pos x="23" y="6"/>
                </a:cxn>
                <a:cxn ang="0">
                  <a:pos x="23" y="2"/>
                </a:cxn>
              </a:cxnLst>
              <a:rect l="0" t="0" r="r" b="b"/>
              <a:pathLst>
                <a:path w="23" h="6">
                  <a:moveTo>
                    <a:pt x="23" y="2"/>
                  </a:moveTo>
                  <a:lnTo>
                    <a:pt x="7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7" y="2"/>
                  </a:lnTo>
                  <a:lnTo>
                    <a:pt x="23" y="2"/>
                  </a:lnTo>
                  <a:lnTo>
                    <a:pt x="23" y="6"/>
                  </a:lnTo>
                  <a:lnTo>
                    <a:pt x="23" y="6"/>
                  </a:lnTo>
                  <a:lnTo>
                    <a:pt x="23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0" name="Freeform 135"/>
            <p:cNvSpPr>
              <a:spLocks/>
            </p:cNvSpPr>
            <p:nvPr userDrawn="1"/>
          </p:nvSpPr>
          <p:spPr bwMode="auto">
            <a:xfrm>
              <a:off x="7483475" y="-231775"/>
              <a:ext cx="146050" cy="147638"/>
            </a:xfrm>
            <a:custGeom>
              <a:avLst/>
              <a:gdLst/>
              <a:ahLst/>
              <a:cxnLst>
                <a:cxn ang="0">
                  <a:pos x="77" y="82"/>
                </a:cxn>
                <a:cxn ang="0">
                  <a:pos x="81" y="73"/>
                </a:cxn>
                <a:cxn ang="0">
                  <a:pos x="79" y="71"/>
                </a:cxn>
                <a:cxn ang="0">
                  <a:pos x="86" y="62"/>
                </a:cxn>
                <a:cxn ang="0">
                  <a:pos x="88" y="55"/>
                </a:cxn>
                <a:cxn ang="0">
                  <a:pos x="92" y="51"/>
                </a:cxn>
                <a:cxn ang="0">
                  <a:pos x="90" y="42"/>
                </a:cxn>
                <a:cxn ang="0">
                  <a:pos x="92" y="33"/>
                </a:cxn>
                <a:cxn ang="0">
                  <a:pos x="90" y="25"/>
                </a:cxn>
                <a:cxn ang="0">
                  <a:pos x="92" y="22"/>
                </a:cxn>
                <a:cxn ang="0">
                  <a:pos x="90" y="12"/>
                </a:cxn>
                <a:cxn ang="0">
                  <a:pos x="92" y="7"/>
                </a:cxn>
                <a:cxn ang="0">
                  <a:pos x="81" y="7"/>
                </a:cxn>
                <a:cxn ang="0">
                  <a:pos x="70" y="0"/>
                </a:cxn>
                <a:cxn ang="0">
                  <a:pos x="62" y="0"/>
                </a:cxn>
                <a:cxn ang="0">
                  <a:pos x="57" y="3"/>
                </a:cxn>
                <a:cxn ang="0">
                  <a:pos x="51" y="5"/>
                </a:cxn>
                <a:cxn ang="0">
                  <a:pos x="40" y="1"/>
                </a:cxn>
                <a:cxn ang="0">
                  <a:pos x="37" y="1"/>
                </a:cxn>
                <a:cxn ang="0">
                  <a:pos x="35" y="0"/>
                </a:cxn>
                <a:cxn ang="0">
                  <a:pos x="24" y="1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24" y="1"/>
                </a:cxn>
                <a:cxn ang="0">
                  <a:pos x="35" y="1"/>
                </a:cxn>
                <a:cxn ang="0">
                  <a:pos x="37" y="3"/>
                </a:cxn>
                <a:cxn ang="0">
                  <a:pos x="40" y="1"/>
                </a:cxn>
                <a:cxn ang="0">
                  <a:pos x="50" y="5"/>
                </a:cxn>
                <a:cxn ang="0">
                  <a:pos x="57" y="3"/>
                </a:cxn>
                <a:cxn ang="0">
                  <a:pos x="62" y="0"/>
                </a:cxn>
                <a:cxn ang="0">
                  <a:pos x="70" y="0"/>
                </a:cxn>
                <a:cxn ang="0">
                  <a:pos x="79" y="7"/>
                </a:cxn>
                <a:cxn ang="0">
                  <a:pos x="92" y="7"/>
                </a:cxn>
                <a:cxn ang="0">
                  <a:pos x="90" y="12"/>
                </a:cxn>
                <a:cxn ang="0">
                  <a:pos x="92" y="22"/>
                </a:cxn>
                <a:cxn ang="0">
                  <a:pos x="90" y="25"/>
                </a:cxn>
                <a:cxn ang="0">
                  <a:pos x="92" y="33"/>
                </a:cxn>
                <a:cxn ang="0">
                  <a:pos x="90" y="42"/>
                </a:cxn>
                <a:cxn ang="0">
                  <a:pos x="92" y="51"/>
                </a:cxn>
                <a:cxn ang="0">
                  <a:pos x="88" y="56"/>
                </a:cxn>
                <a:cxn ang="0">
                  <a:pos x="86" y="62"/>
                </a:cxn>
                <a:cxn ang="0">
                  <a:pos x="79" y="71"/>
                </a:cxn>
                <a:cxn ang="0">
                  <a:pos x="81" y="73"/>
                </a:cxn>
                <a:cxn ang="0">
                  <a:pos x="77" y="82"/>
                </a:cxn>
                <a:cxn ang="0">
                  <a:pos x="79" y="93"/>
                </a:cxn>
                <a:cxn ang="0">
                  <a:pos x="79" y="93"/>
                </a:cxn>
                <a:cxn ang="0">
                  <a:pos x="77" y="82"/>
                </a:cxn>
              </a:cxnLst>
              <a:rect l="0" t="0" r="r" b="b"/>
              <a:pathLst>
                <a:path w="92" h="93">
                  <a:moveTo>
                    <a:pt x="77" y="82"/>
                  </a:moveTo>
                  <a:lnTo>
                    <a:pt x="81" y="73"/>
                  </a:lnTo>
                  <a:lnTo>
                    <a:pt x="79" y="71"/>
                  </a:lnTo>
                  <a:lnTo>
                    <a:pt x="86" y="62"/>
                  </a:lnTo>
                  <a:lnTo>
                    <a:pt x="88" y="55"/>
                  </a:lnTo>
                  <a:lnTo>
                    <a:pt x="92" y="51"/>
                  </a:lnTo>
                  <a:lnTo>
                    <a:pt x="90" y="42"/>
                  </a:lnTo>
                  <a:lnTo>
                    <a:pt x="92" y="33"/>
                  </a:lnTo>
                  <a:lnTo>
                    <a:pt x="90" y="25"/>
                  </a:lnTo>
                  <a:lnTo>
                    <a:pt x="92" y="22"/>
                  </a:lnTo>
                  <a:lnTo>
                    <a:pt x="90" y="12"/>
                  </a:lnTo>
                  <a:lnTo>
                    <a:pt x="92" y="7"/>
                  </a:lnTo>
                  <a:lnTo>
                    <a:pt x="81" y="7"/>
                  </a:lnTo>
                  <a:lnTo>
                    <a:pt x="70" y="0"/>
                  </a:lnTo>
                  <a:lnTo>
                    <a:pt x="62" y="0"/>
                  </a:lnTo>
                  <a:lnTo>
                    <a:pt x="57" y="3"/>
                  </a:lnTo>
                  <a:lnTo>
                    <a:pt x="51" y="5"/>
                  </a:lnTo>
                  <a:lnTo>
                    <a:pt x="40" y="1"/>
                  </a:lnTo>
                  <a:lnTo>
                    <a:pt x="37" y="1"/>
                  </a:lnTo>
                  <a:lnTo>
                    <a:pt x="35" y="0"/>
                  </a:lnTo>
                  <a:lnTo>
                    <a:pt x="24" y="1"/>
                  </a:lnTo>
                  <a:lnTo>
                    <a:pt x="0" y="9"/>
                  </a:lnTo>
                  <a:lnTo>
                    <a:pt x="0" y="9"/>
                  </a:lnTo>
                  <a:lnTo>
                    <a:pt x="24" y="1"/>
                  </a:lnTo>
                  <a:lnTo>
                    <a:pt x="35" y="1"/>
                  </a:lnTo>
                  <a:lnTo>
                    <a:pt x="37" y="3"/>
                  </a:lnTo>
                  <a:lnTo>
                    <a:pt x="40" y="1"/>
                  </a:lnTo>
                  <a:lnTo>
                    <a:pt x="50" y="5"/>
                  </a:lnTo>
                  <a:lnTo>
                    <a:pt x="57" y="3"/>
                  </a:lnTo>
                  <a:lnTo>
                    <a:pt x="62" y="0"/>
                  </a:lnTo>
                  <a:lnTo>
                    <a:pt x="70" y="0"/>
                  </a:lnTo>
                  <a:lnTo>
                    <a:pt x="79" y="7"/>
                  </a:lnTo>
                  <a:lnTo>
                    <a:pt x="92" y="7"/>
                  </a:lnTo>
                  <a:lnTo>
                    <a:pt x="90" y="12"/>
                  </a:lnTo>
                  <a:lnTo>
                    <a:pt x="92" y="22"/>
                  </a:lnTo>
                  <a:lnTo>
                    <a:pt x="90" y="25"/>
                  </a:lnTo>
                  <a:lnTo>
                    <a:pt x="92" y="33"/>
                  </a:lnTo>
                  <a:lnTo>
                    <a:pt x="90" y="42"/>
                  </a:lnTo>
                  <a:lnTo>
                    <a:pt x="92" y="51"/>
                  </a:lnTo>
                  <a:lnTo>
                    <a:pt x="88" y="56"/>
                  </a:lnTo>
                  <a:lnTo>
                    <a:pt x="86" y="62"/>
                  </a:lnTo>
                  <a:lnTo>
                    <a:pt x="79" y="71"/>
                  </a:lnTo>
                  <a:lnTo>
                    <a:pt x="81" y="73"/>
                  </a:lnTo>
                  <a:lnTo>
                    <a:pt x="77" y="82"/>
                  </a:lnTo>
                  <a:lnTo>
                    <a:pt x="79" y="93"/>
                  </a:lnTo>
                  <a:lnTo>
                    <a:pt x="79" y="93"/>
                  </a:lnTo>
                  <a:lnTo>
                    <a:pt x="77" y="8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1" name="Freeform 136"/>
            <p:cNvSpPr>
              <a:spLocks/>
            </p:cNvSpPr>
            <p:nvPr userDrawn="1"/>
          </p:nvSpPr>
          <p:spPr bwMode="auto">
            <a:xfrm>
              <a:off x="7529513" y="30163"/>
              <a:ext cx="26988" cy="53975"/>
            </a:xfrm>
            <a:custGeom>
              <a:avLst/>
              <a:gdLst/>
              <a:ahLst/>
              <a:cxnLst>
                <a:cxn ang="0">
                  <a:pos x="0" y="31"/>
                </a:cxn>
                <a:cxn ang="0">
                  <a:pos x="13" y="7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1" y="7"/>
                </a:cxn>
                <a:cxn ang="0">
                  <a:pos x="0" y="31"/>
                </a:cxn>
                <a:cxn ang="0">
                  <a:pos x="2" y="34"/>
                </a:cxn>
                <a:cxn ang="0">
                  <a:pos x="2" y="34"/>
                </a:cxn>
                <a:cxn ang="0">
                  <a:pos x="2" y="34"/>
                </a:cxn>
                <a:cxn ang="0">
                  <a:pos x="0" y="31"/>
                </a:cxn>
              </a:cxnLst>
              <a:rect l="0" t="0" r="r" b="b"/>
              <a:pathLst>
                <a:path w="17" h="34">
                  <a:moveTo>
                    <a:pt x="0" y="31"/>
                  </a:moveTo>
                  <a:lnTo>
                    <a:pt x="13" y="7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1" y="7"/>
                  </a:lnTo>
                  <a:lnTo>
                    <a:pt x="0" y="31"/>
                  </a:lnTo>
                  <a:lnTo>
                    <a:pt x="2" y="34"/>
                  </a:lnTo>
                  <a:lnTo>
                    <a:pt x="2" y="34"/>
                  </a:lnTo>
                  <a:lnTo>
                    <a:pt x="2" y="34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2" name="Freeform 137"/>
            <p:cNvSpPr>
              <a:spLocks/>
            </p:cNvSpPr>
            <p:nvPr userDrawn="1"/>
          </p:nvSpPr>
          <p:spPr bwMode="auto">
            <a:xfrm>
              <a:off x="7564438" y="-60325"/>
              <a:ext cx="17463" cy="84138"/>
            </a:xfrm>
            <a:custGeom>
              <a:avLst/>
              <a:gdLst/>
              <a:ahLst/>
              <a:cxnLst>
                <a:cxn ang="0">
                  <a:pos x="6" y="46"/>
                </a:cxn>
                <a:cxn ang="0">
                  <a:pos x="11" y="20"/>
                </a:cxn>
                <a:cxn ang="0">
                  <a:pos x="11" y="5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11" y="5"/>
                </a:cxn>
                <a:cxn ang="0">
                  <a:pos x="10" y="22"/>
                </a:cxn>
                <a:cxn ang="0">
                  <a:pos x="6" y="46"/>
                </a:cxn>
                <a:cxn ang="0">
                  <a:pos x="0" y="53"/>
                </a:cxn>
                <a:cxn ang="0">
                  <a:pos x="0" y="53"/>
                </a:cxn>
                <a:cxn ang="0">
                  <a:pos x="6" y="46"/>
                </a:cxn>
              </a:cxnLst>
              <a:rect l="0" t="0" r="r" b="b"/>
              <a:pathLst>
                <a:path w="11" h="53">
                  <a:moveTo>
                    <a:pt x="6" y="46"/>
                  </a:moveTo>
                  <a:lnTo>
                    <a:pt x="11" y="20"/>
                  </a:lnTo>
                  <a:lnTo>
                    <a:pt x="11" y="5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1" y="5"/>
                  </a:lnTo>
                  <a:lnTo>
                    <a:pt x="10" y="22"/>
                  </a:lnTo>
                  <a:lnTo>
                    <a:pt x="6" y="46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6" y="4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3" name="Freeform 138"/>
            <p:cNvSpPr>
              <a:spLocks/>
            </p:cNvSpPr>
            <p:nvPr userDrawn="1"/>
          </p:nvSpPr>
          <p:spPr bwMode="auto">
            <a:xfrm>
              <a:off x="7577138" y="47625"/>
              <a:ext cx="3175" cy="1588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"/>
                </a:cxn>
                <a:cxn ang="0">
                  <a:pos x="0" y="1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4" name="Freeform 139"/>
            <p:cNvSpPr>
              <a:spLocks/>
            </p:cNvSpPr>
            <p:nvPr userDrawn="1"/>
          </p:nvSpPr>
          <p:spPr bwMode="auto">
            <a:xfrm>
              <a:off x="6742113" y="1155700"/>
              <a:ext cx="1588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5" name="Freeform 140"/>
            <p:cNvSpPr>
              <a:spLocks/>
            </p:cNvSpPr>
            <p:nvPr userDrawn="1"/>
          </p:nvSpPr>
          <p:spPr bwMode="auto">
            <a:xfrm>
              <a:off x="6708775" y="1127125"/>
              <a:ext cx="1588" cy="1588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0"/>
                </a:cxn>
                <a:cxn ang="0">
                  <a:pos x="0" y="1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1"/>
                  </a:ln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0" name="Rectangle 141"/>
            <p:cNvSpPr>
              <a:spLocks noChangeArrowheads="1"/>
            </p:cNvSpPr>
            <p:nvPr userDrawn="1"/>
          </p:nvSpPr>
          <p:spPr bwMode="auto">
            <a:xfrm>
              <a:off x="6738938" y="1152525"/>
              <a:ext cx="1588" cy="3175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1" name="Freeform 142"/>
            <p:cNvSpPr>
              <a:spLocks/>
            </p:cNvSpPr>
            <p:nvPr userDrawn="1"/>
          </p:nvSpPr>
          <p:spPr bwMode="auto">
            <a:xfrm>
              <a:off x="6718300" y="1135063"/>
              <a:ext cx="1588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2" name="Freeform 143"/>
            <p:cNvSpPr>
              <a:spLocks/>
            </p:cNvSpPr>
            <p:nvPr userDrawn="1"/>
          </p:nvSpPr>
          <p:spPr bwMode="auto">
            <a:xfrm>
              <a:off x="5842000" y="638175"/>
              <a:ext cx="6350" cy="1588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</a:cxnLst>
              <a:rect l="0" t="0" r="r" b="b"/>
              <a:pathLst>
                <a:path w="4" h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3" name="Freeform 144"/>
            <p:cNvSpPr>
              <a:spLocks/>
            </p:cNvSpPr>
            <p:nvPr userDrawn="1"/>
          </p:nvSpPr>
          <p:spPr bwMode="auto">
            <a:xfrm>
              <a:off x="6246813" y="1303338"/>
              <a:ext cx="3175" cy="1270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8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2" h="8">
                  <a:moveTo>
                    <a:pt x="0" y="2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8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145"/>
            <p:cNvSpPr>
              <a:spLocks/>
            </p:cNvSpPr>
            <p:nvPr userDrawn="1"/>
          </p:nvSpPr>
          <p:spPr bwMode="auto">
            <a:xfrm>
              <a:off x="6246813" y="1268413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146"/>
            <p:cNvSpPr>
              <a:spLocks/>
            </p:cNvSpPr>
            <p:nvPr userDrawn="1"/>
          </p:nvSpPr>
          <p:spPr bwMode="auto">
            <a:xfrm>
              <a:off x="5862638" y="669925"/>
              <a:ext cx="1588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6" name="Rectangle 147"/>
            <p:cNvSpPr>
              <a:spLocks noChangeArrowheads="1"/>
            </p:cNvSpPr>
            <p:nvPr userDrawn="1"/>
          </p:nvSpPr>
          <p:spPr bwMode="auto">
            <a:xfrm>
              <a:off x="5080000" y="488950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7" name="Freeform 148"/>
            <p:cNvSpPr>
              <a:spLocks/>
            </p:cNvSpPr>
            <p:nvPr userDrawn="1"/>
          </p:nvSpPr>
          <p:spPr bwMode="auto">
            <a:xfrm>
              <a:off x="5848350" y="638175"/>
              <a:ext cx="11113" cy="4763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4" y="1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7" y="3"/>
                </a:cxn>
                <a:cxn ang="0">
                  <a:pos x="5" y="1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"/>
                </a:cxn>
              </a:cxnLst>
              <a:rect l="0" t="0" r="r" b="b"/>
              <a:pathLst>
                <a:path w="7" h="3">
                  <a:moveTo>
                    <a:pt x="0" y="1"/>
                  </a:moveTo>
                  <a:lnTo>
                    <a:pt x="0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4" y="1"/>
                  </a:lnTo>
                  <a:lnTo>
                    <a:pt x="4" y="0"/>
                  </a:lnTo>
                  <a:lnTo>
                    <a:pt x="4" y="0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7" y="3"/>
                  </a:lnTo>
                  <a:lnTo>
                    <a:pt x="5" y="1"/>
                  </a:lnTo>
                  <a:lnTo>
                    <a:pt x="5" y="0"/>
                  </a:ln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8" name="Rectangle 149"/>
            <p:cNvSpPr>
              <a:spLocks noChangeArrowheads="1"/>
            </p:cNvSpPr>
            <p:nvPr userDrawn="1"/>
          </p:nvSpPr>
          <p:spPr bwMode="auto">
            <a:xfrm>
              <a:off x="8277225" y="152400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9" name="Freeform 150"/>
            <p:cNvSpPr>
              <a:spLocks/>
            </p:cNvSpPr>
            <p:nvPr userDrawn="1"/>
          </p:nvSpPr>
          <p:spPr bwMode="auto">
            <a:xfrm>
              <a:off x="8277225" y="152400"/>
              <a:ext cx="3175" cy="158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0" name="Freeform 151"/>
            <p:cNvSpPr>
              <a:spLocks/>
            </p:cNvSpPr>
            <p:nvPr userDrawn="1"/>
          </p:nvSpPr>
          <p:spPr bwMode="auto">
            <a:xfrm>
              <a:off x="5803900" y="660400"/>
              <a:ext cx="6350" cy="3175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1" name="Freeform 152"/>
            <p:cNvSpPr>
              <a:spLocks/>
            </p:cNvSpPr>
            <p:nvPr userDrawn="1"/>
          </p:nvSpPr>
          <p:spPr bwMode="auto">
            <a:xfrm>
              <a:off x="4678363" y="454025"/>
              <a:ext cx="44450" cy="49213"/>
            </a:xfrm>
            <a:custGeom>
              <a:avLst/>
              <a:gdLst/>
              <a:ahLst/>
              <a:cxnLst>
                <a:cxn ang="0">
                  <a:pos x="18" y="26"/>
                </a:cxn>
                <a:cxn ang="0">
                  <a:pos x="18" y="24"/>
                </a:cxn>
                <a:cxn ang="0">
                  <a:pos x="18" y="24"/>
                </a:cxn>
                <a:cxn ang="0">
                  <a:pos x="18" y="22"/>
                </a:cxn>
                <a:cxn ang="0">
                  <a:pos x="17" y="22"/>
                </a:cxn>
                <a:cxn ang="0">
                  <a:pos x="17" y="20"/>
                </a:cxn>
                <a:cxn ang="0">
                  <a:pos x="17" y="18"/>
                </a:cxn>
                <a:cxn ang="0">
                  <a:pos x="15" y="18"/>
                </a:cxn>
                <a:cxn ang="0">
                  <a:pos x="13" y="18"/>
                </a:cxn>
                <a:cxn ang="0">
                  <a:pos x="13" y="17"/>
                </a:cxn>
                <a:cxn ang="0">
                  <a:pos x="13" y="15"/>
                </a:cxn>
                <a:cxn ang="0">
                  <a:pos x="13" y="17"/>
                </a:cxn>
                <a:cxn ang="0">
                  <a:pos x="15" y="17"/>
                </a:cxn>
                <a:cxn ang="0">
                  <a:pos x="17" y="17"/>
                </a:cxn>
                <a:cxn ang="0">
                  <a:pos x="17" y="17"/>
                </a:cxn>
                <a:cxn ang="0">
                  <a:pos x="18" y="17"/>
                </a:cxn>
                <a:cxn ang="0">
                  <a:pos x="18" y="15"/>
                </a:cxn>
                <a:cxn ang="0">
                  <a:pos x="20" y="13"/>
                </a:cxn>
                <a:cxn ang="0">
                  <a:pos x="26" y="11"/>
                </a:cxn>
                <a:cxn ang="0">
                  <a:pos x="26" y="11"/>
                </a:cxn>
                <a:cxn ang="0">
                  <a:pos x="26" y="9"/>
                </a:cxn>
                <a:cxn ang="0">
                  <a:pos x="26" y="7"/>
                </a:cxn>
                <a:cxn ang="0">
                  <a:pos x="26" y="7"/>
                </a:cxn>
                <a:cxn ang="0">
                  <a:pos x="24" y="6"/>
                </a:cxn>
                <a:cxn ang="0">
                  <a:pos x="24" y="4"/>
                </a:cxn>
                <a:cxn ang="0">
                  <a:pos x="22" y="2"/>
                </a:cxn>
                <a:cxn ang="0">
                  <a:pos x="22" y="2"/>
                </a:cxn>
                <a:cxn ang="0">
                  <a:pos x="20" y="0"/>
                </a:cxn>
                <a:cxn ang="0">
                  <a:pos x="18" y="2"/>
                </a:cxn>
                <a:cxn ang="0">
                  <a:pos x="17" y="2"/>
                </a:cxn>
                <a:cxn ang="0">
                  <a:pos x="17" y="4"/>
                </a:cxn>
                <a:cxn ang="0">
                  <a:pos x="15" y="4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1" y="6"/>
                </a:cxn>
                <a:cxn ang="0">
                  <a:pos x="7" y="6"/>
                </a:cxn>
                <a:cxn ang="0">
                  <a:pos x="4" y="4"/>
                </a:cxn>
                <a:cxn ang="0">
                  <a:pos x="2" y="6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4" y="9"/>
                </a:cxn>
                <a:cxn ang="0">
                  <a:pos x="6" y="7"/>
                </a:cxn>
                <a:cxn ang="0">
                  <a:pos x="6" y="9"/>
                </a:cxn>
                <a:cxn ang="0">
                  <a:pos x="7" y="9"/>
                </a:cxn>
                <a:cxn ang="0">
                  <a:pos x="6" y="9"/>
                </a:cxn>
                <a:cxn ang="0">
                  <a:pos x="6" y="9"/>
                </a:cxn>
                <a:cxn ang="0">
                  <a:pos x="6" y="11"/>
                </a:cxn>
                <a:cxn ang="0">
                  <a:pos x="4" y="13"/>
                </a:cxn>
                <a:cxn ang="0">
                  <a:pos x="4" y="15"/>
                </a:cxn>
                <a:cxn ang="0">
                  <a:pos x="6" y="13"/>
                </a:cxn>
                <a:cxn ang="0">
                  <a:pos x="7" y="13"/>
                </a:cxn>
                <a:cxn ang="0">
                  <a:pos x="9" y="11"/>
                </a:cxn>
                <a:cxn ang="0">
                  <a:pos x="9" y="11"/>
                </a:cxn>
                <a:cxn ang="0">
                  <a:pos x="9" y="11"/>
                </a:cxn>
                <a:cxn ang="0">
                  <a:pos x="9" y="13"/>
                </a:cxn>
                <a:cxn ang="0">
                  <a:pos x="9" y="13"/>
                </a:cxn>
                <a:cxn ang="0">
                  <a:pos x="6" y="15"/>
                </a:cxn>
                <a:cxn ang="0">
                  <a:pos x="6" y="17"/>
                </a:cxn>
                <a:cxn ang="0">
                  <a:pos x="6" y="17"/>
                </a:cxn>
                <a:cxn ang="0">
                  <a:pos x="6" y="18"/>
                </a:cxn>
                <a:cxn ang="0">
                  <a:pos x="11" y="28"/>
                </a:cxn>
                <a:cxn ang="0">
                  <a:pos x="17" y="28"/>
                </a:cxn>
                <a:cxn ang="0">
                  <a:pos x="20" y="28"/>
                </a:cxn>
              </a:cxnLst>
              <a:rect l="0" t="0" r="r" b="b"/>
              <a:pathLst>
                <a:path w="28" h="31">
                  <a:moveTo>
                    <a:pt x="20" y="26"/>
                  </a:moveTo>
                  <a:lnTo>
                    <a:pt x="20" y="26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8" y="20"/>
                  </a:lnTo>
                  <a:lnTo>
                    <a:pt x="17" y="22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3" y="18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5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8" y="17"/>
                  </a:lnTo>
                  <a:lnTo>
                    <a:pt x="18" y="17"/>
                  </a:lnTo>
                  <a:lnTo>
                    <a:pt x="18" y="17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20" y="13"/>
                  </a:lnTo>
                  <a:lnTo>
                    <a:pt x="22" y="13"/>
                  </a:lnTo>
                  <a:lnTo>
                    <a:pt x="26" y="13"/>
                  </a:lnTo>
                  <a:lnTo>
                    <a:pt x="26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4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0" y="0"/>
                  </a:lnTo>
                  <a:lnTo>
                    <a:pt x="20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6"/>
                  </a:lnTo>
                  <a:lnTo>
                    <a:pt x="13" y="6"/>
                  </a:lnTo>
                  <a:lnTo>
                    <a:pt x="13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9" y="6"/>
                  </a:lnTo>
                  <a:lnTo>
                    <a:pt x="7" y="6"/>
                  </a:lnTo>
                  <a:lnTo>
                    <a:pt x="6" y="4"/>
                  </a:lnTo>
                  <a:lnTo>
                    <a:pt x="6" y="4"/>
                  </a:lnTo>
                  <a:lnTo>
                    <a:pt x="4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4" y="7"/>
                  </a:lnTo>
                  <a:lnTo>
                    <a:pt x="4" y="9"/>
                  </a:lnTo>
                  <a:lnTo>
                    <a:pt x="4" y="9"/>
                  </a:lnTo>
                  <a:lnTo>
                    <a:pt x="6" y="9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4" y="11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1"/>
                  </a:lnTo>
                  <a:lnTo>
                    <a:pt x="9" y="11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11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7" y="15"/>
                  </a:lnTo>
                  <a:lnTo>
                    <a:pt x="6" y="15"/>
                  </a:lnTo>
                  <a:lnTo>
                    <a:pt x="6" y="15"/>
                  </a:lnTo>
                  <a:lnTo>
                    <a:pt x="6" y="15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9" y="22"/>
                  </a:lnTo>
                  <a:lnTo>
                    <a:pt x="11" y="28"/>
                  </a:lnTo>
                  <a:lnTo>
                    <a:pt x="13" y="29"/>
                  </a:lnTo>
                  <a:lnTo>
                    <a:pt x="13" y="31"/>
                  </a:lnTo>
                  <a:lnTo>
                    <a:pt x="17" y="28"/>
                  </a:lnTo>
                  <a:lnTo>
                    <a:pt x="18" y="28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20" y="2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2" name="Freeform 153"/>
            <p:cNvSpPr>
              <a:spLocks/>
            </p:cNvSpPr>
            <p:nvPr userDrawn="1"/>
          </p:nvSpPr>
          <p:spPr bwMode="auto">
            <a:xfrm>
              <a:off x="8277225" y="152400"/>
              <a:ext cx="3175" cy="158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3" name="Freeform 154"/>
            <p:cNvSpPr>
              <a:spLocks/>
            </p:cNvSpPr>
            <p:nvPr userDrawn="1"/>
          </p:nvSpPr>
          <p:spPr bwMode="auto">
            <a:xfrm>
              <a:off x="4783138" y="492125"/>
              <a:ext cx="3175" cy="3175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4" name="Freeform 155"/>
            <p:cNvSpPr>
              <a:spLocks/>
            </p:cNvSpPr>
            <p:nvPr userDrawn="1"/>
          </p:nvSpPr>
          <p:spPr bwMode="auto">
            <a:xfrm>
              <a:off x="8280400" y="149225"/>
              <a:ext cx="3175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"/>
                </a:cxn>
                <a:cxn ang="0">
                  <a:pos x="2" y="0"/>
                </a:cxn>
                <a:cxn ang="0">
                  <a:pos x="0" y="0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5" name="Freeform 156"/>
            <p:cNvSpPr>
              <a:spLocks/>
            </p:cNvSpPr>
            <p:nvPr userDrawn="1"/>
          </p:nvSpPr>
          <p:spPr bwMode="auto">
            <a:xfrm>
              <a:off x="6708775" y="1128713"/>
              <a:ext cx="9525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6" name="Freeform 157"/>
            <p:cNvSpPr>
              <a:spLocks/>
            </p:cNvSpPr>
            <p:nvPr userDrawn="1"/>
          </p:nvSpPr>
          <p:spPr bwMode="auto">
            <a:xfrm>
              <a:off x="6246813" y="1271588"/>
              <a:ext cx="1588" cy="63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0"/>
                </a:cxn>
              </a:cxnLst>
              <a:rect l="0" t="0" r="r" b="b"/>
              <a:pathLst>
                <a:path h="4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7" name="Freeform 158"/>
            <p:cNvSpPr>
              <a:spLocks/>
            </p:cNvSpPr>
            <p:nvPr userDrawn="1"/>
          </p:nvSpPr>
          <p:spPr bwMode="auto">
            <a:xfrm>
              <a:off x="7197725" y="-665162"/>
              <a:ext cx="1554163" cy="1250950"/>
            </a:xfrm>
            <a:custGeom>
              <a:avLst/>
              <a:gdLst/>
              <a:ahLst/>
              <a:cxnLst>
                <a:cxn ang="0">
                  <a:pos x="554" y="166"/>
                </a:cxn>
                <a:cxn ang="0">
                  <a:pos x="629" y="179"/>
                </a:cxn>
                <a:cxn ang="0">
                  <a:pos x="679" y="196"/>
                </a:cxn>
                <a:cxn ang="0">
                  <a:pos x="723" y="280"/>
                </a:cxn>
                <a:cxn ang="0">
                  <a:pos x="803" y="317"/>
                </a:cxn>
                <a:cxn ang="0">
                  <a:pos x="866" y="329"/>
                </a:cxn>
                <a:cxn ang="0">
                  <a:pos x="939" y="322"/>
                </a:cxn>
                <a:cxn ang="0">
                  <a:pos x="968" y="441"/>
                </a:cxn>
                <a:cxn ang="0">
                  <a:pos x="941" y="489"/>
                </a:cxn>
                <a:cxn ang="0">
                  <a:pos x="891" y="500"/>
                </a:cxn>
                <a:cxn ang="0">
                  <a:pos x="886" y="538"/>
                </a:cxn>
                <a:cxn ang="0">
                  <a:pos x="862" y="604"/>
                </a:cxn>
                <a:cxn ang="0">
                  <a:pos x="836" y="643"/>
                </a:cxn>
                <a:cxn ang="0">
                  <a:pos x="801" y="667"/>
                </a:cxn>
                <a:cxn ang="0">
                  <a:pos x="759" y="652"/>
                </a:cxn>
                <a:cxn ang="0">
                  <a:pos x="752" y="544"/>
                </a:cxn>
                <a:cxn ang="0">
                  <a:pos x="864" y="441"/>
                </a:cxn>
                <a:cxn ang="0">
                  <a:pos x="840" y="406"/>
                </a:cxn>
                <a:cxn ang="0">
                  <a:pos x="807" y="379"/>
                </a:cxn>
                <a:cxn ang="0">
                  <a:pos x="768" y="350"/>
                </a:cxn>
                <a:cxn ang="0">
                  <a:pos x="690" y="483"/>
                </a:cxn>
                <a:cxn ang="0">
                  <a:pos x="682" y="515"/>
                </a:cxn>
                <a:cxn ang="0">
                  <a:pos x="673" y="516"/>
                </a:cxn>
                <a:cxn ang="0">
                  <a:pos x="662" y="526"/>
                </a:cxn>
                <a:cxn ang="0">
                  <a:pos x="647" y="538"/>
                </a:cxn>
                <a:cxn ang="0">
                  <a:pos x="644" y="538"/>
                </a:cxn>
                <a:cxn ang="0">
                  <a:pos x="636" y="533"/>
                </a:cxn>
                <a:cxn ang="0">
                  <a:pos x="614" y="538"/>
                </a:cxn>
                <a:cxn ang="0">
                  <a:pos x="598" y="546"/>
                </a:cxn>
                <a:cxn ang="0">
                  <a:pos x="581" y="520"/>
                </a:cxn>
                <a:cxn ang="0">
                  <a:pos x="574" y="502"/>
                </a:cxn>
                <a:cxn ang="0">
                  <a:pos x="543" y="498"/>
                </a:cxn>
                <a:cxn ang="0">
                  <a:pos x="534" y="482"/>
                </a:cxn>
                <a:cxn ang="0">
                  <a:pos x="455" y="331"/>
                </a:cxn>
                <a:cxn ang="0">
                  <a:pos x="415" y="333"/>
                </a:cxn>
                <a:cxn ang="0">
                  <a:pos x="391" y="350"/>
                </a:cxn>
                <a:cxn ang="0">
                  <a:pos x="358" y="339"/>
                </a:cxn>
                <a:cxn ang="0">
                  <a:pos x="319" y="491"/>
                </a:cxn>
                <a:cxn ang="0">
                  <a:pos x="318" y="527"/>
                </a:cxn>
                <a:cxn ang="0">
                  <a:pos x="329" y="555"/>
                </a:cxn>
                <a:cxn ang="0">
                  <a:pos x="310" y="599"/>
                </a:cxn>
                <a:cxn ang="0">
                  <a:pos x="318" y="625"/>
                </a:cxn>
                <a:cxn ang="0">
                  <a:pos x="308" y="648"/>
                </a:cxn>
                <a:cxn ang="0">
                  <a:pos x="279" y="657"/>
                </a:cxn>
                <a:cxn ang="0">
                  <a:pos x="266" y="679"/>
                </a:cxn>
                <a:cxn ang="0">
                  <a:pos x="131" y="736"/>
                </a:cxn>
                <a:cxn ang="0">
                  <a:pos x="110" y="742"/>
                </a:cxn>
                <a:cxn ang="0">
                  <a:pos x="17" y="771"/>
                </a:cxn>
                <a:cxn ang="0">
                  <a:pos x="32" y="751"/>
                </a:cxn>
                <a:cxn ang="0">
                  <a:pos x="54" y="727"/>
                </a:cxn>
                <a:cxn ang="0">
                  <a:pos x="81" y="698"/>
                </a:cxn>
                <a:cxn ang="0">
                  <a:pos x="77" y="665"/>
                </a:cxn>
                <a:cxn ang="0">
                  <a:pos x="90" y="619"/>
                </a:cxn>
                <a:cxn ang="0">
                  <a:pos x="101" y="606"/>
                </a:cxn>
                <a:cxn ang="0">
                  <a:pos x="120" y="588"/>
                </a:cxn>
                <a:cxn ang="0">
                  <a:pos x="136" y="559"/>
                </a:cxn>
                <a:cxn ang="0">
                  <a:pos x="164" y="516"/>
                </a:cxn>
                <a:cxn ang="0">
                  <a:pos x="204" y="491"/>
                </a:cxn>
                <a:cxn ang="0">
                  <a:pos x="270" y="386"/>
                </a:cxn>
                <a:cxn ang="0">
                  <a:pos x="352" y="192"/>
                </a:cxn>
                <a:cxn ang="0">
                  <a:pos x="515" y="32"/>
                </a:cxn>
              </a:cxnLst>
              <a:rect l="0" t="0" r="r" b="b"/>
              <a:pathLst>
                <a:path w="979" h="788">
                  <a:moveTo>
                    <a:pt x="671" y="47"/>
                  </a:moveTo>
                  <a:lnTo>
                    <a:pt x="673" y="51"/>
                  </a:lnTo>
                  <a:lnTo>
                    <a:pt x="680" y="53"/>
                  </a:lnTo>
                  <a:lnTo>
                    <a:pt x="680" y="56"/>
                  </a:lnTo>
                  <a:lnTo>
                    <a:pt x="675" y="64"/>
                  </a:lnTo>
                  <a:lnTo>
                    <a:pt x="677" y="69"/>
                  </a:lnTo>
                  <a:lnTo>
                    <a:pt x="664" y="78"/>
                  </a:lnTo>
                  <a:lnTo>
                    <a:pt x="655" y="89"/>
                  </a:lnTo>
                  <a:lnTo>
                    <a:pt x="649" y="91"/>
                  </a:lnTo>
                  <a:lnTo>
                    <a:pt x="653" y="93"/>
                  </a:lnTo>
                  <a:lnTo>
                    <a:pt x="653" y="109"/>
                  </a:lnTo>
                  <a:lnTo>
                    <a:pt x="647" y="113"/>
                  </a:lnTo>
                  <a:lnTo>
                    <a:pt x="642" y="119"/>
                  </a:lnTo>
                  <a:lnTo>
                    <a:pt x="638" y="117"/>
                  </a:lnTo>
                  <a:lnTo>
                    <a:pt x="642" y="120"/>
                  </a:lnTo>
                  <a:lnTo>
                    <a:pt x="627" y="142"/>
                  </a:lnTo>
                  <a:lnTo>
                    <a:pt x="620" y="150"/>
                  </a:lnTo>
                  <a:lnTo>
                    <a:pt x="609" y="155"/>
                  </a:lnTo>
                  <a:lnTo>
                    <a:pt x="603" y="152"/>
                  </a:lnTo>
                  <a:lnTo>
                    <a:pt x="576" y="153"/>
                  </a:lnTo>
                  <a:lnTo>
                    <a:pt x="569" y="150"/>
                  </a:lnTo>
                  <a:lnTo>
                    <a:pt x="565" y="144"/>
                  </a:lnTo>
                  <a:lnTo>
                    <a:pt x="565" y="148"/>
                  </a:lnTo>
                  <a:lnTo>
                    <a:pt x="561" y="150"/>
                  </a:lnTo>
                  <a:lnTo>
                    <a:pt x="559" y="155"/>
                  </a:lnTo>
                  <a:lnTo>
                    <a:pt x="559" y="161"/>
                  </a:lnTo>
                  <a:lnTo>
                    <a:pt x="558" y="164"/>
                  </a:lnTo>
                  <a:lnTo>
                    <a:pt x="554" y="166"/>
                  </a:lnTo>
                  <a:lnTo>
                    <a:pt x="552" y="166"/>
                  </a:lnTo>
                  <a:lnTo>
                    <a:pt x="539" y="170"/>
                  </a:lnTo>
                  <a:lnTo>
                    <a:pt x="543" y="172"/>
                  </a:lnTo>
                  <a:lnTo>
                    <a:pt x="541" y="175"/>
                  </a:lnTo>
                  <a:lnTo>
                    <a:pt x="536" y="174"/>
                  </a:lnTo>
                  <a:lnTo>
                    <a:pt x="525" y="175"/>
                  </a:lnTo>
                  <a:lnTo>
                    <a:pt x="523" y="181"/>
                  </a:lnTo>
                  <a:lnTo>
                    <a:pt x="523" y="185"/>
                  </a:lnTo>
                  <a:lnTo>
                    <a:pt x="515" y="188"/>
                  </a:lnTo>
                  <a:lnTo>
                    <a:pt x="514" y="192"/>
                  </a:lnTo>
                  <a:lnTo>
                    <a:pt x="503" y="201"/>
                  </a:lnTo>
                  <a:lnTo>
                    <a:pt x="503" y="201"/>
                  </a:lnTo>
                  <a:lnTo>
                    <a:pt x="510" y="199"/>
                  </a:lnTo>
                  <a:lnTo>
                    <a:pt x="530" y="181"/>
                  </a:lnTo>
                  <a:lnTo>
                    <a:pt x="536" y="177"/>
                  </a:lnTo>
                  <a:lnTo>
                    <a:pt x="541" y="183"/>
                  </a:lnTo>
                  <a:lnTo>
                    <a:pt x="558" y="181"/>
                  </a:lnTo>
                  <a:lnTo>
                    <a:pt x="565" y="183"/>
                  </a:lnTo>
                  <a:lnTo>
                    <a:pt x="581" y="179"/>
                  </a:lnTo>
                  <a:lnTo>
                    <a:pt x="589" y="179"/>
                  </a:lnTo>
                  <a:lnTo>
                    <a:pt x="598" y="185"/>
                  </a:lnTo>
                  <a:lnTo>
                    <a:pt x="605" y="196"/>
                  </a:lnTo>
                  <a:lnTo>
                    <a:pt x="613" y="199"/>
                  </a:lnTo>
                  <a:lnTo>
                    <a:pt x="611" y="201"/>
                  </a:lnTo>
                  <a:lnTo>
                    <a:pt x="614" y="205"/>
                  </a:lnTo>
                  <a:lnTo>
                    <a:pt x="614" y="199"/>
                  </a:lnTo>
                  <a:lnTo>
                    <a:pt x="624" y="192"/>
                  </a:lnTo>
                  <a:lnTo>
                    <a:pt x="629" y="179"/>
                  </a:lnTo>
                  <a:lnTo>
                    <a:pt x="636" y="170"/>
                  </a:lnTo>
                  <a:lnTo>
                    <a:pt x="649" y="159"/>
                  </a:lnTo>
                  <a:lnTo>
                    <a:pt x="649" y="159"/>
                  </a:lnTo>
                  <a:lnTo>
                    <a:pt x="655" y="157"/>
                  </a:lnTo>
                  <a:lnTo>
                    <a:pt x="651" y="164"/>
                  </a:lnTo>
                  <a:lnTo>
                    <a:pt x="651" y="166"/>
                  </a:lnTo>
                  <a:lnTo>
                    <a:pt x="660" y="159"/>
                  </a:lnTo>
                  <a:lnTo>
                    <a:pt x="669" y="153"/>
                  </a:lnTo>
                  <a:lnTo>
                    <a:pt x="673" y="155"/>
                  </a:lnTo>
                  <a:lnTo>
                    <a:pt x="673" y="159"/>
                  </a:lnTo>
                  <a:lnTo>
                    <a:pt x="668" y="163"/>
                  </a:lnTo>
                  <a:lnTo>
                    <a:pt x="671" y="163"/>
                  </a:lnTo>
                  <a:lnTo>
                    <a:pt x="675" y="161"/>
                  </a:lnTo>
                  <a:lnTo>
                    <a:pt x="679" y="164"/>
                  </a:lnTo>
                  <a:lnTo>
                    <a:pt x="679" y="163"/>
                  </a:lnTo>
                  <a:lnTo>
                    <a:pt x="677" y="159"/>
                  </a:lnTo>
                  <a:lnTo>
                    <a:pt x="680" y="157"/>
                  </a:lnTo>
                  <a:lnTo>
                    <a:pt x="684" y="159"/>
                  </a:lnTo>
                  <a:lnTo>
                    <a:pt x="680" y="164"/>
                  </a:lnTo>
                  <a:lnTo>
                    <a:pt x="680" y="168"/>
                  </a:lnTo>
                  <a:lnTo>
                    <a:pt x="677" y="170"/>
                  </a:lnTo>
                  <a:lnTo>
                    <a:pt x="679" y="174"/>
                  </a:lnTo>
                  <a:lnTo>
                    <a:pt x="679" y="177"/>
                  </a:lnTo>
                  <a:lnTo>
                    <a:pt x="677" y="185"/>
                  </a:lnTo>
                  <a:lnTo>
                    <a:pt x="677" y="190"/>
                  </a:lnTo>
                  <a:lnTo>
                    <a:pt x="680" y="190"/>
                  </a:lnTo>
                  <a:lnTo>
                    <a:pt x="680" y="194"/>
                  </a:lnTo>
                  <a:lnTo>
                    <a:pt x="679" y="196"/>
                  </a:lnTo>
                  <a:lnTo>
                    <a:pt x="679" y="199"/>
                  </a:lnTo>
                  <a:lnTo>
                    <a:pt x="679" y="196"/>
                  </a:lnTo>
                  <a:lnTo>
                    <a:pt x="682" y="192"/>
                  </a:lnTo>
                  <a:lnTo>
                    <a:pt x="684" y="199"/>
                  </a:lnTo>
                  <a:lnTo>
                    <a:pt x="686" y="208"/>
                  </a:lnTo>
                  <a:lnTo>
                    <a:pt x="684" y="205"/>
                  </a:lnTo>
                  <a:lnTo>
                    <a:pt x="682" y="208"/>
                  </a:lnTo>
                  <a:lnTo>
                    <a:pt x="684" y="218"/>
                  </a:lnTo>
                  <a:lnTo>
                    <a:pt x="680" y="223"/>
                  </a:lnTo>
                  <a:lnTo>
                    <a:pt x="669" y="245"/>
                  </a:lnTo>
                  <a:lnTo>
                    <a:pt x="662" y="256"/>
                  </a:lnTo>
                  <a:lnTo>
                    <a:pt x="669" y="254"/>
                  </a:lnTo>
                  <a:lnTo>
                    <a:pt x="669" y="252"/>
                  </a:lnTo>
                  <a:lnTo>
                    <a:pt x="675" y="249"/>
                  </a:lnTo>
                  <a:lnTo>
                    <a:pt x="677" y="254"/>
                  </a:lnTo>
                  <a:lnTo>
                    <a:pt x="682" y="252"/>
                  </a:lnTo>
                  <a:lnTo>
                    <a:pt x="684" y="247"/>
                  </a:lnTo>
                  <a:lnTo>
                    <a:pt x="690" y="243"/>
                  </a:lnTo>
                  <a:lnTo>
                    <a:pt x="695" y="245"/>
                  </a:lnTo>
                  <a:lnTo>
                    <a:pt x="697" y="240"/>
                  </a:lnTo>
                  <a:lnTo>
                    <a:pt x="708" y="236"/>
                  </a:lnTo>
                  <a:lnTo>
                    <a:pt x="708" y="241"/>
                  </a:lnTo>
                  <a:lnTo>
                    <a:pt x="712" y="247"/>
                  </a:lnTo>
                  <a:lnTo>
                    <a:pt x="708" y="260"/>
                  </a:lnTo>
                  <a:lnTo>
                    <a:pt x="712" y="267"/>
                  </a:lnTo>
                  <a:lnTo>
                    <a:pt x="717" y="273"/>
                  </a:lnTo>
                  <a:lnTo>
                    <a:pt x="726" y="276"/>
                  </a:lnTo>
                  <a:lnTo>
                    <a:pt x="723" y="280"/>
                  </a:lnTo>
                  <a:lnTo>
                    <a:pt x="724" y="284"/>
                  </a:lnTo>
                  <a:lnTo>
                    <a:pt x="726" y="280"/>
                  </a:lnTo>
                  <a:lnTo>
                    <a:pt x="730" y="280"/>
                  </a:lnTo>
                  <a:lnTo>
                    <a:pt x="732" y="282"/>
                  </a:lnTo>
                  <a:lnTo>
                    <a:pt x="730" y="276"/>
                  </a:lnTo>
                  <a:lnTo>
                    <a:pt x="734" y="278"/>
                  </a:lnTo>
                  <a:lnTo>
                    <a:pt x="737" y="284"/>
                  </a:lnTo>
                  <a:lnTo>
                    <a:pt x="739" y="291"/>
                  </a:lnTo>
                  <a:lnTo>
                    <a:pt x="746" y="298"/>
                  </a:lnTo>
                  <a:lnTo>
                    <a:pt x="745" y="302"/>
                  </a:lnTo>
                  <a:lnTo>
                    <a:pt x="748" y="304"/>
                  </a:lnTo>
                  <a:lnTo>
                    <a:pt x="748" y="302"/>
                  </a:lnTo>
                  <a:lnTo>
                    <a:pt x="750" y="302"/>
                  </a:lnTo>
                  <a:lnTo>
                    <a:pt x="756" y="306"/>
                  </a:lnTo>
                  <a:lnTo>
                    <a:pt x="757" y="315"/>
                  </a:lnTo>
                  <a:lnTo>
                    <a:pt x="754" y="318"/>
                  </a:lnTo>
                  <a:lnTo>
                    <a:pt x="763" y="315"/>
                  </a:lnTo>
                  <a:lnTo>
                    <a:pt x="763" y="311"/>
                  </a:lnTo>
                  <a:lnTo>
                    <a:pt x="763" y="309"/>
                  </a:lnTo>
                  <a:lnTo>
                    <a:pt x="768" y="313"/>
                  </a:lnTo>
                  <a:lnTo>
                    <a:pt x="767" y="318"/>
                  </a:lnTo>
                  <a:lnTo>
                    <a:pt x="770" y="326"/>
                  </a:lnTo>
                  <a:lnTo>
                    <a:pt x="772" y="322"/>
                  </a:lnTo>
                  <a:lnTo>
                    <a:pt x="772" y="320"/>
                  </a:lnTo>
                  <a:lnTo>
                    <a:pt x="785" y="318"/>
                  </a:lnTo>
                  <a:lnTo>
                    <a:pt x="794" y="313"/>
                  </a:lnTo>
                  <a:lnTo>
                    <a:pt x="803" y="315"/>
                  </a:lnTo>
                  <a:lnTo>
                    <a:pt x="803" y="317"/>
                  </a:lnTo>
                  <a:lnTo>
                    <a:pt x="805" y="318"/>
                  </a:lnTo>
                  <a:lnTo>
                    <a:pt x="807" y="313"/>
                  </a:lnTo>
                  <a:lnTo>
                    <a:pt x="811" y="317"/>
                  </a:lnTo>
                  <a:lnTo>
                    <a:pt x="812" y="311"/>
                  </a:lnTo>
                  <a:lnTo>
                    <a:pt x="818" y="309"/>
                  </a:lnTo>
                  <a:lnTo>
                    <a:pt x="836" y="309"/>
                  </a:lnTo>
                  <a:lnTo>
                    <a:pt x="838" y="309"/>
                  </a:lnTo>
                  <a:lnTo>
                    <a:pt x="836" y="313"/>
                  </a:lnTo>
                  <a:lnTo>
                    <a:pt x="833" y="315"/>
                  </a:lnTo>
                  <a:lnTo>
                    <a:pt x="829" y="322"/>
                  </a:lnTo>
                  <a:lnTo>
                    <a:pt x="816" y="326"/>
                  </a:lnTo>
                  <a:lnTo>
                    <a:pt x="816" y="331"/>
                  </a:lnTo>
                  <a:lnTo>
                    <a:pt x="823" y="333"/>
                  </a:lnTo>
                  <a:lnTo>
                    <a:pt x="825" y="329"/>
                  </a:lnTo>
                  <a:lnTo>
                    <a:pt x="838" y="329"/>
                  </a:lnTo>
                  <a:lnTo>
                    <a:pt x="840" y="333"/>
                  </a:lnTo>
                  <a:lnTo>
                    <a:pt x="844" y="333"/>
                  </a:lnTo>
                  <a:lnTo>
                    <a:pt x="847" y="337"/>
                  </a:lnTo>
                  <a:lnTo>
                    <a:pt x="849" y="335"/>
                  </a:lnTo>
                  <a:lnTo>
                    <a:pt x="855" y="335"/>
                  </a:lnTo>
                  <a:lnTo>
                    <a:pt x="855" y="337"/>
                  </a:lnTo>
                  <a:lnTo>
                    <a:pt x="855" y="340"/>
                  </a:lnTo>
                  <a:lnTo>
                    <a:pt x="858" y="337"/>
                  </a:lnTo>
                  <a:lnTo>
                    <a:pt x="862" y="339"/>
                  </a:lnTo>
                  <a:lnTo>
                    <a:pt x="862" y="337"/>
                  </a:lnTo>
                  <a:lnTo>
                    <a:pt x="860" y="331"/>
                  </a:lnTo>
                  <a:lnTo>
                    <a:pt x="862" y="333"/>
                  </a:lnTo>
                  <a:lnTo>
                    <a:pt x="866" y="329"/>
                  </a:lnTo>
                  <a:lnTo>
                    <a:pt x="875" y="324"/>
                  </a:lnTo>
                  <a:lnTo>
                    <a:pt x="880" y="326"/>
                  </a:lnTo>
                  <a:lnTo>
                    <a:pt x="873" y="328"/>
                  </a:lnTo>
                  <a:lnTo>
                    <a:pt x="880" y="329"/>
                  </a:lnTo>
                  <a:lnTo>
                    <a:pt x="873" y="333"/>
                  </a:lnTo>
                  <a:lnTo>
                    <a:pt x="875" y="335"/>
                  </a:lnTo>
                  <a:lnTo>
                    <a:pt x="897" y="324"/>
                  </a:lnTo>
                  <a:lnTo>
                    <a:pt x="891" y="331"/>
                  </a:lnTo>
                  <a:lnTo>
                    <a:pt x="888" y="335"/>
                  </a:lnTo>
                  <a:lnTo>
                    <a:pt x="889" y="335"/>
                  </a:lnTo>
                  <a:lnTo>
                    <a:pt x="897" y="335"/>
                  </a:lnTo>
                  <a:lnTo>
                    <a:pt x="897" y="331"/>
                  </a:lnTo>
                  <a:lnTo>
                    <a:pt x="899" y="333"/>
                  </a:lnTo>
                  <a:lnTo>
                    <a:pt x="902" y="326"/>
                  </a:lnTo>
                  <a:lnTo>
                    <a:pt x="904" y="331"/>
                  </a:lnTo>
                  <a:lnTo>
                    <a:pt x="908" y="326"/>
                  </a:lnTo>
                  <a:lnTo>
                    <a:pt x="913" y="324"/>
                  </a:lnTo>
                  <a:lnTo>
                    <a:pt x="910" y="320"/>
                  </a:lnTo>
                  <a:lnTo>
                    <a:pt x="906" y="320"/>
                  </a:lnTo>
                  <a:lnTo>
                    <a:pt x="906" y="318"/>
                  </a:lnTo>
                  <a:lnTo>
                    <a:pt x="933" y="313"/>
                  </a:lnTo>
                  <a:lnTo>
                    <a:pt x="943" y="307"/>
                  </a:lnTo>
                  <a:lnTo>
                    <a:pt x="941" y="311"/>
                  </a:lnTo>
                  <a:lnTo>
                    <a:pt x="937" y="311"/>
                  </a:lnTo>
                  <a:lnTo>
                    <a:pt x="941" y="313"/>
                  </a:lnTo>
                  <a:lnTo>
                    <a:pt x="943" y="311"/>
                  </a:lnTo>
                  <a:lnTo>
                    <a:pt x="948" y="313"/>
                  </a:lnTo>
                  <a:lnTo>
                    <a:pt x="939" y="322"/>
                  </a:lnTo>
                  <a:lnTo>
                    <a:pt x="941" y="328"/>
                  </a:lnTo>
                  <a:lnTo>
                    <a:pt x="941" y="324"/>
                  </a:lnTo>
                  <a:lnTo>
                    <a:pt x="943" y="324"/>
                  </a:lnTo>
                  <a:lnTo>
                    <a:pt x="944" y="328"/>
                  </a:lnTo>
                  <a:lnTo>
                    <a:pt x="946" y="322"/>
                  </a:lnTo>
                  <a:lnTo>
                    <a:pt x="952" y="322"/>
                  </a:lnTo>
                  <a:lnTo>
                    <a:pt x="948" y="318"/>
                  </a:lnTo>
                  <a:lnTo>
                    <a:pt x="952" y="315"/>
                  </a:lnTo>
                  <a:lnTo>
                    <a:pt x="957" y="315"/>
                  </a:lnTo>
                  <a:lnTo>
                    <a:pt x="961" y="315"/>
                  </a:lnTo>
                  <a:lnTo>
                    <a:pt x="965" y="313"/>
                  </a:lnTo>
                  <a:lnTo>
                    <a:pt x="963" y="318"/>
                  </a:lnTo>
                  <a:lnTo>
                    <a:pt x="966" y="318"/>
                  </a:lnTo>
                  <a:lnTo>
                    <a:pt x="972" y="306"/>
                  </a:lnTo>
                  <a:lnTo>
                    <a:pt x="970" y="307"/>
                  </a:lnTo>
                  <a:lnTo>
                    <a:pt x="966" y="311"/>
                  </a:lnTo>
                  <a:lnTo>
                    <a:pt x="968" y="309"/>
                  </a:lnTo>
                  <a:lnTo>
                    <a:pt x="979" y="298"/>
                  </a:lnTo>
                  <a:lnTo>
                    <a:pt x="979" y="434"/>
                  </a:lnTo>
                  <a:lnTo>
                    <a:pt x="977" y="434"/>
                  </a:lnTo>
                  <a:lnTo>
                    <a:pt x="974" y="439"/>
                  </a:lnTo>
                  <a:lnTo>
                    <a:pt x="970" y="432"/>
                  </a:lnTo>
                  <a:lnTo>
                    <a:pt x="968" y="432"/>
                  </a:lnTo>
                  <a:lnTo>
                    <a:pt x="966" y="436"/>
                  </a:lnTo>
                  <a:lnTo>
                    <a:pt x="965" y="434"/>
                  </a:lnTo>
                  <a:lnTo>
                    <a:pt x="972" y="439"/>
                  </a:lnTo>
                  <a:lnTo>
                    <a:pt x="970" y="445"/>
                  </a:lnTo>
                  <a:lnTo>
                    <a:pt x="968" y="441"/>
                  </a:lnTo>
                  <a:lnTo>
                    <a:pt x="963" y="439"/>
                  </a:lnTo>
                  <a:lnTo>
                    <a:pt x="961" y="436"/>
                  </a:lnTo>
                  <a:lnTo>
                    <a:pt x="959" y="436"/>
                  </a:lnTo>
                  <a:lnTo>
                    <a:pt x="963" y="441"/>
                  </a:lnTo>
                  <a:lnTo>
                    <a:pt x="963" y="447"/>
                  </a:lnTo>
                  <a:lnTo>
                    <a:pt x="959" y="443"/>
                  </a:lnTo>
                  <a:lnTo>
                    <a:pt x="959" y="449"/>
                  </a:lnTo>
                  <a:lnTo>
                    <a:pt x="957" y="452"/>
                  </a:lnTo>
                  <a:lnTo>
                    <a:pt x="952" y="447"/>
                  </a:lnTo>
                  <a:lnTo>
                    <a:pt x="954" y="450"/>
                  </a:lnTo>
                  <a:lnTo>
                    <a:pt x="955" y="452"/>
                  </a:lnTo>
                  <a:lnTo>
                    <a:pt x="954" y="458"/>
                  </a:lnTo>
                  <a:lnTo>
                    <a:pt x="954" y="460"/>
                  </a:lnTo>
                  <a:lnTo>
                    <a:pt x="944" y="463"/>
                  </a:lnTo>
                  <a:lnTo>
                    <a:pt x="943" y="458"/>
                  </a:lnTo>
                  <a:lnTo>
                    <a:pt x="939" y="460"/>
                  </a:lnTo>
                  <a:lnTo>
                    <a:pt x="944" y="463"/>
                  </a:lnTo>
                  <a:lnTo>
                    <a:pt x="944" y="469"/>
                  </a:lnTo>
                  <a:lnTo>
                    <a:pt x="928" y="465"/>
                  </a:lnTo>
                  <a:lnTo>
                    <a:pt x="924" y="463"/>
                  </a:lnTo>
                  <a:lnTo>
                    <a:pt x="921" y="463"/>
                  </a:lnTo>
                  <a:lnTo>
                    <a:pt x="922" y="467"/>
                  </a:lnTo>
                  <a:lnTo>
                    <a:pt x="928" y="467"/>
                  </a:lnTo>
                  <a:lnTo>
                    <a:pt x="932" y="469"/>
                  </a:lnTo>
                  <a:lnTo>
                    <a:pt x="935" y="472"/>
                  </a:lnTo>
                  <a:lnTo>
                    <a:pt x="937" y="478"/>
                  </a:lnTo>
                  <a:lnTo>
                    <a:pt x="943" y="482"/>
                  </a:lnTo>
                  <a:lnTo>
                    <a:pt x="941" y="489"/>
                  </a:lnTo>
                  <a:lnTo>
                    <a:pt x="939" y="489"/>
                  </a:lnTo>
                  <a:lnTo>
                    <a:pt x="937" y="487"/>
                  </a:lnTo>
                  <a:lnTo>
                    <a:pt x="937" y="487"/>
                  </a:lnTo>
                  <a:lnTo>
                    <a:pt x="937" y="494"/>
                  </a:lnTo>
                  <a:lnTo>
                    <a:pt x="933" y="491"/>
                  </a:lnTo>
                  <a:lnTo>
                    <a:pt x="930" y="493"/>
                  </a:lnTo>
                  <a:lnTo>
                    <a:pt x="930" y="494"/>
                  </a:lnTo>
                  <a:lnTo>
                    <a:pt x="924" y="494"/>
                  </a:lnTo>
                  <a:lnTo>
                    <a:pt x="922" y="493"/>
                  </a:lnTo>
                  <a:lnTo>
                    <a:pt x="922" y="496"/>
                  </a:lnTo>
                  <a:lnTo>
                    <a:pt x="921" y="496"/>
                  </a:lnTo>
                  <a:lnTo>
                    <a:pt x="919" y="494"/>
                  </a:lnTo>
                  <a:lnTo>
                    <a:pt x="919" y="489"/>
                  </a:lnTo>
                  <a:lnTo>
                    <a:pt x="919" y="493"/>
                  </a:lnTo>
                  <a:lnTo>
                    <a:pt x="915" y="493"/>
                  </a:lnTo>
                  <a:lnTo>
                    <a:pt x="917" y="494"/>
                  </a:lnTo>
                  <a:lnTo>
                    <a:pt x="915" y="496"/>
                  </a:lnTo>
                  <a:lnTo>
                    <a:pt x="908" y="496"/>
                  </a:lnTo>
                  <a:lnTo>
                    <a:pt x="902" y="485"/>
                  </a:lnTo>
                  <a:lnTo>
                    <a:pt x="902" y="474"/>
                  </a:lnTo>
                  <a:lnTo>
                    <a:pt x="897" y="483"/>
                  </a:lnTo>
                  <a:lnTo>
                    <a:pt x="891" y="487"/>
                  </a:lnTo>
                  <a:lnTo>
                    <a:pt x="893" y="493"/>
                  </a:lnTo>
                  <a:lnTo>
                    <a:pt x="902" y="500"/>
                  </a:lnTo>
                  <a:lnTo>
                    <a:pt x="899" y="500"/>
                  </a:lnTo>
                  <a:lnTo>
                    <a:pt x="899" y="507"/>
                  </a:lnTo>
                  <a:lnTo>
                    <a:pt x="895" y="507"/>
                  </a:lnTo>
                  <a:lnTo>
                    <a:pt x="891" y="500"/>
                  </a:lnTo>
                  <a:lnTo>
                    <a:pt x="886" y="496"/>
                  </a:lnTo>
                  <a:lnTo>
                    <a:pt x="882" y="500"/>
                  </a:lnTo>
                  <a:lnTo>
                    <a:pt x="884" y="505"/>
                  </a:lnTo>
                  <a:lnTo>
                    <a:pt x="877" y="504"/>
                  </a:lnTo>
                  <a:lnTo>
                    <a:pt x="878" y="513"/>
                  </a:lnTo>
                  <a:lnTo>
                    <a:pt x="878" y="515"/>
                  </a:lnTo>
                  <a:lnTo>
                    <a:pt x="880" y="516"/>
                  </a:lnTo>
                  <a:lnTo>
                    <a:pt x="878" y="520"/>
                  </a:lnTo>
                  <a:lnTo>
                    <a:pt x="880" y="522"/>
                  </a:lnTo>
                  <a:lnTo>
                    <a:pt x="888" y="520"/>
                  </a:lnTo>
                  <a:lnTo>
                    <a:pt x="884" y="524"/>
                  </a:lnTo>
                  <a:lnTo>
                    <a:pt x="884" y="526"/>
                  </a:lnTo>
                  <a:lnTo>
                    <a:pt x="888" y="524"/>
                  </a:lnTo>
                  <a:lnTo>
                    <a:pt x="893" y="524"/>
                  </a:lnTo>
                  <a:lnTo>
                    <a:pt x="891" y="526"/>
                  </a:lnTo>
                  <a:lnTo>
                    <a:pt x="886" y="526"/>
                  </a:lnTo>
                  <a:lnTo>
                    <a:pt x="882" y="529"/>
                  </a:lnTo>
                  <a:lnTo>
                    <a:pt x="886" y="533"/>
                  </a:lnTo>
                  <a:lnTo>
                    <a:pt x="889" y="533"/>
                  </a:lnTo>
                  <a:lnTo>
                    <a:pt x="888" y="529"/>
                  </a:lnTo>
                  <a:lnTo>
                    <a:pt x="891" y="529"/>
                  </a:lnTo>
                  <a:lnTo>
                    <a:pt x="891" y="535"/>
                  </a:lnTo>
                  <a:lnTo>
                    <a:pt x="895" y="533"/>
                  </a:lnTo>
                  <a:lnTo>
                    <a:pt x="893" y="538"/>
                  </a:lnTo>
                  <a:lnTo>
                    <a:pt x="888" y="538"/>
                  </a:lnTo>
                  <a:lnTo>
                    <a:pt x="886" y="537"/>
                  </a:lnTo>
                  <a:lnTo>
                    <a:pt x="877" y="535"/>
                  </a:lnTo>
                  <a:lnTo>
                    <a:pt x="886" y="538"/>
                  </a:lnTo>
                  <a:lnTo>
                    <a:pt x="886" y="540"/>
                  </a:lnTo>
                  <a:lnTo>
                    <a:pt x="882" y="548"/>
                  </a:lnTo>
                  <a:lnTo>
                    <a:pt x="882" y="560"/>
                  </a:lnTo>
                  <a:lnTo>
                    <a:pt x="877" y="560"/>
                  </a:lnTo>
                  <a:lnTo>
                    <a:pt x="875" y="562"/>
                  </a:lnTo>
                  <a:lnTo>
                    <a:pt x="871" y="562"/>
                  </a:lnTo>
                  <a:lnTo>
                    <a:pt x="871" y="566"/>
                  </a:lnTo>
                  <a:lnTo>
                    <a:pt x="875" y="566"/>
                  </a:lnTo>
                  <a:lnTo>
                    <a:pt x="877" y="562"/>
                  </a:lnTo>
                  <a:lnTo>
                    <a:pt x="878" y="564"/>
                  </a:lnTo>
                  <a:lnTo>
                    <a:pt x="880" y="570"/>
                  </a:lnTo>
                  <a:lnTo>
                    <a:pt x="878" y="571"/>
                  </a:lnTo>
                  <a:lnTo>
                    <a:pt x="875" y="571"/>
                  </a:lnTo>
                  <a:lnTo>
                    <a:pt x="873" y="575"/>
                  </a:lnTo>
                  <a:lnTo>
                    <a:pt x="867" y="577"/>
                  </a:lnTo>
                  <a:lnTo>
                    <a:pt x="873" y="579"/>
                  </a:lnTo>
                  <a:lnTo>
                    <a:pt x="875" y="582"/>
                  </a:lnTo>
                  <a:lnTo>
                    <a:pt x="873" y="584"/>
                  </a:lnTo>
                  <a:lnTo>
                    <a:pt x="871" y="590"/>
                  </a:lnTo>
                  <a:lnTo>
                    <a:pt x="866" y="593"/>
                  </a:lnTo>
                  <a:lnTo>
                    <a:pt x="864" y="597"/>
                  </a:lnTo>
                  <a:lnTo>
                    <a:pt x="869" y="599"/>
                  </a:lnTo>
                  <a:lnTo>
                    <a:pt x="871" y="601"/>
                  </a:lnTo>
                  <a:lnTo>
                    <a:pt x="869" y="603"/>
                  </a:lnTo>
                  <a:lnTo>
                    <a:pt x="869" y="608"/>
                  </a:lnTo>
                  <a:lnTo>
                    <a:pt x="869" y="608"/>
                  </a:lnTo>
                  <a:lnTo>
                    <a:pt x="866" y="604"/>
                  </a:lnTo>
                  <a:lnTo>
                    <a:pt x="862" y="604"/>
                  </a:lnTo>
                  <a:lnTo>
                    <a:pt x="866" y="608"/>
                  </a:lnTo>
                  <a:lnTo>
                    <a:pt x="867" y="612"/>
                  </a:lnTo>
                  <a:lnTo>
                    <a:pt x="866" y="614"/>
                  </a:lnTo>
                  <a:lnTo>
                    <a:pt x="856" y="608"/>
                  </a:lnTo>
                  <a:lnTo>
                    <a:pt x="864" y="615"/>
                  </a:lnTo>
                  <a:lnTo>
                    <a:pt x="862" y="621"/>
                  </a:lnTo>
                  <a:lnTo>
                    <a:pt x="862" y="621"/>
                  </a:lnTo>
                  <a:lnTo>
                    <a:pt x="853" y="615"/>
                  </a:lnTo>
                  <a:lnTo>
                    <a:pt x="860" y="625"/>
                  </a:lnTo>
                  <a:lnTo>
                    <a:pt x="860" y="628"/>
                  </a:lnTo>
                  <a:lnTo>
                    <a:pt x="858" y="628"/>
                  </a:lnTo>
                  <a:lnTo>
                    <a:pt x="856" y="632"/>
                  </a:lnTo>
                  <a:lnTo>
                    <a:pt x="853" y="625"/>
                  </a:lnTo>
                  <a:lnTo>
                    <a:pt x="855" y="636"/>
                  </a:lnTo>
                  <a:lnTo>
                    <a:pt x="851" y="636"/>
                  </a:lnTo>
                  <a:lnTo>
                    <a:pt x="849" y="628"/>
                  </a:lnTo>
                  <a:lnTo>
                    <a:pt x="849" y="634"/>
                  </a:lnTo>
                  <a:lnTo>
                    <a:pt x="838" y="626"/>
                  </a:lnTo>
                  <a:lnTo>
                    <a:pt x="838" y="630"/>
                  </a:lnTo>
                  <a:lnTo>
                    <a:pt x="844" y="636"/>
                  </a:lnTo>
                  <a:lnTo>
                    <a:pt x="844" y="641"/>
                  </a:lnTo>
                  <a:lnTo>
                    <a:pt x="840" y="643"/>
                  </a:lnTo>
                  <a:lnTo>
                    <a:pt x="836" y="641"/>
                  </a:lnTo>
                  <a:lnTo>
                    <a:pt x="834" y="636"/>
                  </a:lnTo>
                  <a:lnTo>
                    <a:pt x="833" y="632"/>
                  </a:lnTo>
                  <a:lnTo>
                    <a:pt x="833" y="636"/>
                  </a:lnTo>
                  <a:lnTo>
                    <a:pt x="831" y="637"/>
                  </a:lnTo>
                  <a:lnTo>
                    <a:pt x="836" y="643"/>
                  </a:lnTo>
                  <a:lnTo>
                    <a:pt x="838" y="650"/>
                  </a:lnTo>
                  <a:lnTo>
                    <a:pt x="838" y="652"/>
                  </a:lnTo>
                  <a:lnTo>
                    <a:pt x="842" y="657"/>
                  </a:lnTo>
                  <a:lnTo>
                    <a:pt x="838" y="656"/>
                  </a:lnTo>
                  <a:lnTo>
                    <a:pt x="836" y="659"/>
                  </a:lnTo>
                  <a:lnTo>
                    <a:pt x="831" y="657"/>
                  </a:lnTo>
                  <a:lnTo>
                    <a:pt x="833" y="659"/>
                  </a:lnTo>
                  <a:lnTo>
                    <a:pt x="838" y="663"/>
                  </a:lnTo>
                  <a:lnTo>
                    <a:pt x="840" y="667"/>
                  </a:lnTo>
                  <a:lnTo>
                    <a:pt x="838" y="667"/>
                  </a:lnTo>
                  <a:lnTo>
                    <a:pt x="834" y="661"/>
                  </a:lnTo>
                  <a:lnTo>
                    <a:pt x="833" y="661"/>
                  </a:lnTo>
                  <a:lnTo>
                    <a:pt x="833" y="665"/>
                  </a:lnTo>
                  <a:lnTo>
                    <a:pt x="833" y="667"/>
                  </a:lnTo>
                  <a:lnTo>
                    <a:pt x="834" y="672"/>
                  </a:lnTo>
                  <a:lnTo>
                    <a:pt x="825" y="667"/>
                  </a:lnTo>
                  <a:lnTo>
                    <a:pt x="823" y="665"/>
                  </a:lnTo>
                  <a:lnTo>
                    <a:pt x="822" y="665"/>
                  </a:lnTo>
                  <a:lnTo>
                    <a:pt x="820" y="676"/>
                  </a:lnTo>
                  <a:lnTo>
                    <a:pt x="816" y="676"/>
                  </a:lnTo>
                  <a:lnTo>
                    <a:pt x="812" y="678"/>
                  </a:lnTo>
                  <a:lnTo>
                    <a:pt x="807" y="668"/>
                  </a:lnTo>
                  <a:lnTo>
                    <a:pt x="807" y="672"/>
                  </a:lnTo>
                  <a:lnTo>
                    <a:pt x="805" y="672"/>
                  </a:lnTo>
                  <a:lnTo>
                    <a:pt x="800" y="657"/>
                  </a:lnTo>
                  <a:lnTo>
                    <a:pt x="798" y="657"/>
                  </a:lnTo>
                  <a:lnTo>
                    <a:pt x="800" y="663"/>
                  </a:lnTo>
                  <a:lnTo>
                    <a:pt x="801" y="667"/>
                  </a:lnTo>
                  <a:lnTo>
                    <a:pt x="800" y="667"/>
                  </a:lnTo>
                  <a:lnTo>
                    <a:pt x="796" y="657"/>
                  </a:lnTo>
                  <a:lnTo>
                    <a:pt x="792" y="656"/>
                  </a:lnTo>
                  <a:lnTo>
                    <a:pt x="787" y="647"/>
                  </a:lnTo>
                  <a:lnTo>
                    <a:pt x="787" y="652"/>
                  </a:lnTo>
                  <a:lnTo>
                    <a:pt x="781" y="647"/>
                  </a:lnTo>
                  <a:lnTo>
                    <a:pt x="779" y="648"/>
                  </a:lnTo>
                  <a:lnTo>
                    <a:pt x="779" y="650"/>
                  </a:lnTo>
                  <a:lnTo>
                    <a:pt x="781" y="650"/>
                  </a:lnTo>
                  <a:lnTo>
                    <a:pt x="779" y="654"/>
                  </a:lnTo>
                  <a:lnTo>
                    <a:pt x="774" y="647"/>
                  </a:lnTo>
                  <a:lnTo>
                    <a:pt x="772" y="648"/>
                  </a:lnTo>
                  <a:lnTo>
                    <a:pt x="776" y="654"/>
                  </a:lnTo>
                  <a:lnTo>
                    <a:pt x="781" y="659"/>
                  </a:lnTo>
                  <a:lnTo>
                    <a:pt x="781" y="663"/>
                  </a:lnTo>
                  <a:lnTo>
                    <a:pt x="779" y="661"/>
                  </a:lnTo>
                  <a:lnTo>
                    <a:pt x="779" y="667"/>
                  </a:lnTo>
                  <a:lnTo>
                    <a:pt x="776" y="661"/>
                  </a:lnTo>
                  <a:lnTo>
                    <a:pt x="774" y="661"/>
                  </a:lnTo>
                  <a:lnTo>
                    <a:pt x="774" y="665"/>
                  </a:lnTo>
                  <a:lnTo>
                    <a:pt x="770" y="659"/>
                  </a:lnTo>
                  <a:lnTo>
                    <a:pt x="768" y="665"/>
                  </a:lnTo>
                  <a:lnTo>
                    <a:pt x="765" y="657"/>
                  </a:lnTo>
                  <a:lnTo>
                    <a:pt x="765" y="652"/>
                  </a:lnTo>
                  <a:lnTo>
                    <a:pt x="763" y="652"/>
                  </a:lnTo>
                  <a:lnTo>
                    <a:pt x="761" y="656"/>
                  </a:lnTo>
                  <a:lnTo>
                    <a:pt x="759" y="652"/>
                  </a:lnTo>
                  <a:lnTo>
                    <a:pt x="759" y="652"/>
                  </a:lnTo>
                  <a:lnTo>
                    <a:pt x="752" y="634"/>
                  </a:lnTo>
                  <a:lnTo>
                    <a:pt x="746" y="626"/>
                  </a:lnTo>
                  <a:lnTo>
                    <a:pt x="745" y="628"/>
                  </a:lnTo>
                  <a:lnTo>
                    <a:pt x="743" y="626"/>
                  </a:lnTo>
                  <a:lnTo>
                    <a:pt x="741" y="617"/>
                  </a:lnTo>
                  <a:lnTo>
                    <a:pt x="743" y="608"/>
                  </a:lnTo>
                  <a:lnTo>
                    <a:pt x="739" y="595"/>
                  </a:lnTo>
                  <a:lnTo>
                    <a:pt x="743" y="575"/>
                  </a:lnTo>
                  <a:lnTo>
                    <a:pt x="750" y="564"/>
                  </a:lnTo>
                  <a:lnTo>
                    <a:pt x="750" y="559"/>
                  </a:lnTo>
                  <a:lnTo>
                    <a:pt x="748" y="559"/>
                  </a:lnTo>
                  <a:lnTo>
                    <a:pt x="741" y="562"/>
                  </a:lnTo>
                  <a:lnTo>
                    <a:pt x="734" y="582"/>
                  </a:lnTo>
                  <a:lnTo>
                    <a:pt x="732" y="593"/>
                  </a:lnTo>
                  <a:lnTo>
                    <a:pt x="728" y="590"/>
                  </a:lnTo>
                  <a:lnTo>
                    <a:pt x="732" y="577"/>
                  </a:lnTo>
                  <a:lnTo>
                    <a:pt x="739" y="559"/>
                  </a:lnTo>
                  <a:lnTo>
                    <a:pt x="743" y="555"/>
                  </a:lnTo>
                  <a:lnTo>
                    <a:pt x="748" y="542"/>
                  </a:lnTo>
                  <a:lnTo>
                    <a:pt x="752" y="544"/>
                  </a:lnTo>
                  <a:lnTo>
                    <a:pt x="756" y="551"/>
                  </a:lnTo>
                  <a:lnTo>
                    <a:pt x="761" y="548"/>
                  </a:lnTo>
                  <a:lnTo>
                    <a:pt x="763" y="537"/>
                  </a:lnTo>
                  <a:lnTo>
                    <a:pt x="774" y="520"/>
                  </a:lnTo>
                  <a:lnTo>
                    <a:pt x="759" y="538"/>
                  </a:lnTo>
                  <a:lnTo>
                    <a:pt x="757" y="540"/>
                  </a:lnTo>
                  <a:lnTo>
                    <a:pt x="756" y="544"/>
                  </a:lnTo>
                  <a:lnTo>
                    <a:pt x="752" y="544"/>
                  </a:lnTo>
                  <a:lnTo>
                    <a:pt x="750" y="542"/>
                  </a:lnTo>
                  <a:lnTo>
                    <a:pt x="756" y="529"/>
                  </a:lnTo>
                  <a:lnTo>
                    <a:pt x="770" y="505"/>
                  </a:lnTo>
                  <a:lnTo>
                    <a:pt x="776" y="500"/>
                  </a:lnTo>
                  <a:lnTo>
                    <a:pt x="783" y="485"/>
                  </a:lnTo>
                  <a:lnTo>
                    <a:pt x="792" y="476"/>
                  </a:lnTo>
                  <a:lnTo>
                    <a:pt x="801" y="460"/>
                  </a:lnTo>
                  <a:lnTo>
                    <a:pt x="829" y="430"/>
                  </a:lnTo>
                  <a:lnTo>
                    <a:pt x="831" y="427"/>
                  </a:lnTo>
                  <a:lnTo>
                    <a:pt x="831" y="423"/>
                  </a:lnTo>
                  <a:lnTo>
                    <a:pt x="822" y="423"/>
                  </a:lnTo>
                  <a:lnTo>
                    <a:pt x="836" y="421"/>
                  </a:lnTo>
                  <a:lnTo>
                    <a:pt x="838" y="425"/>
                  </a:lnTo>
                  <a:lnTo>
                    <a:pt x="836" y="430"/>
                  </a:lnTo>
                  <a:lnTo>
                    <a:pt x="838" y="434"/>
                  </a:lnTo>
                  <a:lnTo>
                    <a:pt x="840" y="438"/>
                  </a:lnTo>
                  <a:lnTo>
                    <a:pt x="838" y="441"/>
                  </a:lnTo>
                  <a:lnTo>
                    <a:pt x="840" y="443"/>
                  </a:lnTo>
                  <a:lnTo>
                    <a:pt x="844" y="445"/>
                  </a:lnTo>
                  <a:lnTo>
                    <a:pt x="845" y="439"/>
                  </a:lnTo>
                  <a:lnTo>
                    <a:pt x="855" y="439"/>
                  </a:lnTo>
                  <a:lnTo>
                    <a:pt x="864" y="443"/>
                  </a:lnTo>
                  <a:lnTo>
                    <a:pt x="866" y="452"/>
                  </a:lnTo>
                  <a:lnTo>
                    <a:pt x="866" y="449"/>
                  </a:lnTo>
                  <a:lnTo>
                    <a:pt x="869" y="449"/>
                  </a:lnTo>
                  <a:lnTo>
                    <a:pt x="867" y="445"/>
                  </a:lnTo>
                  <a:lnTo>
                    <a:pt x="866" y="441"/>
                  </a:lnTo>
                  <a:lnTo>
                    <a:pt x="864" y="441"/>
                  </a:lnTo>
                  <a:lnTo>
                    <a:pt x="855" y="438"/>
                  </a:lnTo>
                  <a:lnTo>
                    <a:pt x="855" y="434"/>
                  </a:lnTo>
                  <a:lnTo>
                    <a:pt x="856" y="432"/>
                  </a:lnTo>
                  <a:lnTo>
                    <a:pt x="855" y="427"/>
                  </a:lnTo>
                  <a:lnTo>
                    <a:pt x="871" y="408"/>
                  </a:lnTo>
                  <a:lnTo>
                    <a:pt x="875" y="408"/>
                  </a:lnTo>
                  <a:lnTo>
                    <a:pt x="878" y="405"/>
                  </a:lnTo>
                  <a:lnTo>
                    <a:pt x="878" y="401"/>
                  </a:lnTo>
                  <a:lnTo>
                    <a:pt x="882" y="399"/>
                  </a:lnTo>
                  <a:lnTo>
                    <a:pt x="884" y="397"/>
                  </a:lnTo>
                  <a:lnTo>
                    <a:pt x="895" y="392"/>
                  </a:lnTo>
                  <a:lnTo>
                    <a:pt x="897" y="388"/>
                  </a:lnTo>
                  <a:lnTo>
                    <a:pt x="902" y="388"/>
                  </a:lnTo>
                  <a:lnTo>
                    <a:pt x="904" y="392"/>
                  </a:lnTo>
                  <a:lnTo>
                    <a:pt x="902" y="386"/>
                  </a:lnTo>
                  <a:lnTo>
                    <a:pt x="910" y="379"/>
                  </a:lnTo>
                  <a:lnTo>
                    <a:pt x="897" y="384"/>
                  </a:lnTo>
                  <a:lnTo>
                    <a:pt x="888" y="384"/>
                  </a:lnTo>
                  <a:lnTo>
                    <a:pt x="888" y="386"/>
                  </a:lnTo>
                  <a:lnTo>
                    <a:pt x="877" y="390"/>
                  </a:lnTo>
                  <a:lnTo>
                    <a:pt x="869" y="395"/>
                  </a:lnTo>
                  <a:lnTo>
                    <a:pt x="869" y="399"/>
                  </a:lnTo>
                  <a:lnTo>
                    <a:pt x="866" y="399"/>
                  </a:lnTo>
                  <a:lnTo>
                    <a:pt x="864" y="397"/>
                  </a:lnTo>
                  <a:lnTo>
                    <a:pt x="860" y="397"/>
                  </a:lnTo>
                  <a:lnTo>
                    <a:pt x="856" y="401"/>
                  </a:lnTo>
                  <a:lnTo>
                    <a:pt x="851" y="399"/>
                  </a:lnTo>
                  <a:lnTo>
                    <a:pt x="840" y="406"/>
                  </a:lnTo>
                  <a:lnTo>
                    <a:pt x="838" y="408"/>
                  </a:lnTo>
                  <a:lnTo>
                    <a:pt x="833" y="410"/>
                  </a:lnTo>
                  <a:lnTo>
                    <a:pt x="833" y="414"/>
                  </a:lnTo>
                  <a:lnTo>
                    <a:pt x="829" y="414"/>
                  </a:lnTo>
                  <a:lnTo>
                    <a:pt x="827" y="416"/>
                  </a:lnTo>
                  <a:lnTo>
                    <a:pt x="822" y="416"/>
                  </a:lnTo>
                  <a:lnTo>
                    <a:pt x="811" y="417"/>
                  </a:lnTo>
                  <a:lnTo>
                    <a:pt x="801" y="427"/>
                  </a:lnTo>
                  <a:lnTo>
                    <a:pt x="801" y="430"/>
                  </a:lnTo>
                  <a:lnTo>
                    <a:pt x="805" y="432"/>
                  </a:lnTo>
                  <a:lnTo>
                    <a:pt x="801" y="436"/>
                  </a:lnTo>
                  <a:lnTo>
                    <a:pt x="801" y="438"/>
                  </a:lnTo>
                  <a:lnTo>
                    <a:pt x="800" y="436"/>
                  </a:lnTo>
                  <a:lnTo>
                    <a:pt x="800" y="434"/>
                  </a:lnTo>
                  <a:lnTo>
                    <a:pt x="794" y="434"/>
                  </a:lnTo>
                  <a:lnTo>
                    <a:pt x="790" y="434"/>
                  </a:lnTo>
                  <a:lnTo>
                    <a:pt x="785" y="441"/>
                  </a:lnTo>
                  <a:lnTo>
                    <a:pt x="783" y="428"/>
                  </a:lnTo>
                  <a:lnTo>
                    <a:pt x="785" y="423"/>
                  </a:lnTo>
                  <a:lnTo>
                    <a:pt x="790" y="419"/>
                  </a:lnTo>
                  <a:lnTo>
                    <a:pt x="787" y="419"/>
                  </a:lnTo>
                  <a:lnTo>
                    <a:pt x="787" y="417"/>
                  </a:lnTo>
                  <a:lnTo>
                    <a:pt x="794" y="408"/>
                  </a:lnTo>
                  <a:lnTo>
                    <a:pt x="796" y="399"/>
                  </a:lnTo>
                  <a:lnTo>
                    <a:pt x="801" y="395"/>
                  </a:lnTo>
                  <a:lnTo>
                    <a:pt x="803" y="386"/>
                  </a:lnTo>
                  <a:lnTo>
                    <a:pt x="807" y="384"/>
                  </a:lnTo>
                  <a:lnTo>
                    <a:pt x="807" y="379"/>
                  </a:lnTo>
                  <a:lnTo>
                    <a:pt x="803" y="375"/>
                  </a:lnTo>
                  <a:lnTo>
                    <a:pt x="807" y="373"/>
                  </a:lnTo>
                  <a:lnTo>
                    <a:pt x="807" y="368"/>
                  </a:lnTo>
                  <a:lnTo>
                    <a:pt x="811" y="361"/>
                  </a:lnTo>
                  <a:lnTo>
                    <a:pt x="812" y="362"/>
                  </a:lnTo>
                  <a:lnTo>
                    <a:pt x="811" y="368"/>
                  </a:lnTo>
                  <a:lnTo>
                    <a:pt x="812" y="372"/>
                  </a:lnTo>
                  <a:lnTo>
                    <a:pt x="814" y="368"/>
                  </a:lnTo>
                  <a:lnTo>
                    <a:pt x="816" y="366"/>
                  </a:lnTo>
                  <a:lnTo>
                    <a:pt x="816" y="366"/>
                  </a:lnTo>
                  <a:lnTo>
                    <a:pt x="814" y="366"/>
                  </a:lnTo>
                  <a:lnTo>
                    <a:pt x="814" y="362"/>
                  </a:lnTo>
                  <a:lnTo>
                    <a:pt x="812" y="359"/>
                  </a:lnTo>
                  <a:lnTo>
                    <a:pt x="807" y="355"/>
                  </a:lnTo>
                  <a:lnTo>
                    <a:pt x="803" y="357"/>
                  </a:lnTo>
                  <a:lnTo>
                    <a:pt x="803" y="359"/>
                  </a:lnTo>
                  <a:lnTo>
                    <a:pt x="805" y="359"/>
                  </a:lnTo>
                  <a:lnTo>
                    <a:pt x="801" y="373"/>
                  </a:lnTo>
                  <a:lnTo>
                    <a:pt x="801" y="379"/>
                  </a:lnTo>
                  <a:lnTo>
                    <a:pt x="798" y="381"/>
                  </a:lnTo>
                  <a:lnTo>
                    <a:pt x="798" y="370"/>
                  </a:lnTo>
                  <a:lnTo>
                    <a:pt x="790" y="366"/>
                  </a:lnTo>
                  <a:lnTo>
                    <a:pt x="789" y="361"/>
                  </a:lnTo>
                  <a:lnTo>
                    <a:pt x="789" y="364"/>
                  </a:lnTo>
                  <a:lnTo>
                    <a:pt x="785" y="364"/>
                  </a:lnTo>
                  <a:lnTo>
                    <a:pt x="779" y="359"/>
                  </a:lnTo>
                  <a:lnTo>
                    <a:pt x="772" y="355"/>
                  </a:lnTo>
                  <a:lnTo>
                    <a:pt x="768" y="350"/>
                  </a:lnTo>
                  <a:lnTo>
                    <a:pt x="761" y="346"/>
                  </a:lnTo>
                  <a:lnTo>
                    <a:pt x="761" y="348"/>
                  </a:lnTo>
                  <a:lnTo>
                    <a:pt x="768" y="351"/>
                  </a:lnTo>
                  <a:lnTo>
                    <a:pt x="770" y="355"/>
                  </a:lnTo>
                  <a:lnTo>
                    <a:pt x="779" y="361"/>
                  </a:lnTo>
                  <a:lnTo>
                    <a:pt x="787" y="368"/>
                  </a:lnTo>
                  <a:lnTo>
                    <a:pt x="789" y="373"/>
                  </a:lnTo>
                  <a:lnTo>
                    <a:pt x="785" y="383"/>
                  </a:lnTo>
                  <a:lnTo>
                    <a:pt x="789" y="386"/>
                  </a:lnTo>
                  <a:lnTo>
                    <a:pt x="785" y="388"/>
                  </a:lnTo>
                  <a:lnTo>
                    <a:pt x="785" y="403"/>
                  </a:lnTo>
                  <a:lnTo>
                    <a:pt x="779" y="401"/>
                  </a:lnTo>
                  <a:lnTo>
                    <a:pt x="772" y="405"/>
                  </a:lnTo>
                  <a:lnTo>
                    <a:pt x="768" y="417"/>
                  </a:lnTo>
                  <a:lnTo>
                    <a:pt x="746" y="439"/>
                  </a:lnTo>
                  <a:lnTo>
                    <a:pt x="737" y="458"/>
                  </a:lnTo>
                  <a:lnTo>
                    <a:pt x="735" y="463"/>
                  </a:lnTo>
                  <a:lnTo>
                    <a:pt x="726" y="472"/>
                  </a:lnTo>
                  <a:lnTo>
                    <a:pt x="724" y="478"/>
                  </a:lnTo>
                  <a:lnTo>
                    <a:pt x="721" y="478"/>
                  </a:lnTo>
                  <a:lnTo>
                    <a:pt x="715" y="487"/>
                  </a:lnTo>
                  <a:lnTo>
                    <a:pt x="712" y="489"/>
                  </a:lnTo>
                  <a:lnTo>
                    <a:pt x="704" y="489"/>
                  </a:lnTo>
                  <a:lnTo>
                    <a:pt x="702" y="487"/>
                  </a:lnTo>
                  <a:lnTo>
                    <a:pt x="699" y="483"/>
                  </a:lnTo>
                  <a:lnTo>
                    <a:pt x="695" y="485"/>
                  </a:lnTo>
                  <a:lnTo>
                    <a:pt x="690" y="485"/>
                  </a:lnTo>
                  <a:lnTo>
                    <a:pt x="690" y="483"/>
                  </a:lnTo>
                  <a:lnTo>
                    <a:pt x="697" y="472"/>
                  </a:lnTo>
                  <a:lnTo>
                    <a:pt x="693" y="463"/>
                  </a:lnTo>
                  <a:lnTo>
                    <a:pt x="691" y="469"/>
                  </a:lnTo>
                  <a:lnTo>
                    <a:pt x="691" y="478"/>
                  </a:lnTo>
                  <a:lnTo>
                    <a:pt x="688" y="480"/>
                  </a:lnTo>
                  <a:lnTo>
                    <a:pt x="684" y="483"/>
                  </a:lnTo>
                  <a:lnTo>
                    <a:pt x="690" y="489"/>
                  </a:lnTo>
                  <a:lnTo>
                    <a:pt x="695" y="487"/>
                  </a:lnTo>
                  <a:lnTo>
                    <a:pt x="699" y="487"/>
                  </a:lnTo>
                  <a:lnTo>
                    <a:pt x="693" y="494"/>
                  </a:lnTo>
                  <a:lnTo>
                    <a:pt x="695" y="498"/>
                  </a:lnTo>
                  <a:lnTo>
                    <a:pt x="691" y="505"/>
                  </a:lnTo>
                  <a:lnTo>
                    <a:pt x="686" y="500"/>
                  </a:lnTo>
                  <a:lnTo>
                    <a:pt x="680" y="504"/>
                  </a:lnTo>
                  <a:lnTo>
                    <a:pt x="682" y="505"/>
                  </a:lnTo>
                  <a:lnTo>
                    <a:pt x="686" y="502"/>
                  </a:lnTo>
                  <a:lnTo>
                    <a:pt x="688" y="505"/>
                  </a:lnTo>
                  <a:lnTo>
                    <a:pt x="684" y="511"/>
                  </a:lnTo>
                  <a:lnTo>
                    <a:pt x="680" y="511"/>
                  </a:lnTo>
                  <a:lnTo>
                    <a:pt x="680" y="515"/>
                  </a:lnTo>
                  <a:lnTo>
                    <a:pt x="680" y="515"/>
                  </a:lnTo>
                  <a:lnTo>
                    <a:pt x="680" y="515"/>
                  </a:lnTo>
                  <a:lnTo>
                    <a:pt x="682" y="515"/>
                  </a:lnTo>
                  <a:lnTo>
                    <a:pt x="679" y="516"/>
                  </a:lnTo>
                  <a:lnTo>
                    <a:pt x="682" y="515"/>
                  </a:lnTo>
                  <a:lnTo>
                    <a:pt x="682" y="515"/>
                  </a:lnTo>
                  <a:lnTo>
                    <a:pt x="682" y="515"/>
                  </a:lnTo>
                  <a:lnTo>
                    <a:pt x="682" y="515"/>
                  </a:lnTo>
                  <a:lnTo>
                    <a:pt x="682" y="516"/>
                  </a:lnTo>
                  <a:lnTo>
                    <a:pt x="680" y="516"/>
                  </a:lnTo>
                  <a:lnTo>
                    <a:pt x="680" y="516"/>
                  </a:lnTo>
                  <a:lnTo>
                    <a:pt x="680" y="518"/>
                  </a:lnTo>
                  <a:lnTo>
                    <a:pt x="679" y="518"/>
                  </a:lnTo>
                  <a:lnTo>
                    <a:pt x="679" y="518"/>
                  </a:lnTo>
                  <a:lnTo>
                    <a:pt x="679" y="520"/>
                  </a:lnTo>
                  <a:lnTo>
                    <a:pt x="677" y="520"/>
                  </a:lnTo>
                  <a:lnTo>
                    <a:pt x="677" y="520"/>
                  </a:lnTo>
                  <a:lnTo>
                    <a:pt x="677" y="520"/>
                  </a:lnTo>
                  <a:lnTo>
                    <a:pt x="677" y="520"/>
                  </a:lnTo>
                  <a:lnTo>
                    <a:pt x="677" y="522"/>
                  </a:lnTo>
                  <a:lnTo>
                    <a:pt x="679" y="522"/>
                  </a:lnTo>
                  <a:lnTo>
                    <a:pt x="677" y="522"/>
                  </a:lnTo>
                  <a:lnTo>
                    <a:pt x="677" y="524"/>
                  </a:lnTo>
                  <a:lnTo>
                    <a:pt x="677" y="526"/>
                  </a:lnTo>
                  <a:lnTo>
                    <a:pt x="677" y="526"/>
                  </a:lnTo>
                  <a:lnTo>
                    <a:pt x="675" y="526"/>
                  </a:lnTo>
                  <a:lnTo>
                    <a:pt x="673" y="524"/>
                  </a:lnTo>
                  <a:lnTo>
                    <a:pt x="673" y="524"/>
                  </a:lnTo>
                  <a:lnTo>
                    <a:pt x="673" y="522"/>
                  </a:lnTo>
                  <a:lnTo>
                    <a:pt x="671" y="520"/>
                  </a:lnTo>
                  <a:lnTo>
                    <a:pt x="671" y="520"/>
                  </a:lnTo>
                  <a:lnTo>
                    <a:pt x="671" y="520"/>
                  </a:lnTo>
                  <a:lnTo>
                    <a:pt x="671" y="518"/>
                  </a:lnTo>
                  <a:lnTo>
                    <a:pt x="673" y="518"/>
                  </a:lnTo>
                  <a:lnTo>
                    <a:pt x="673" y="516"/>
                  </a:lnTo>
                  <a:lnTo>
                    <a:pt x="673" y="516"/>
                  </a:lnTo>
                  <a:lnTo>
                    <a:pt x="673" y="516"/>
                  </a:lnTo>
                  <a:lnTo>
                    <a:pt x="673" y="516"/>
                  </a:lnTo>
                  <a:lnTo>
                    <a:pt x="673" y="516"/>
                  </a:lnTo>
                  <a:lnTo>
                    <a:pt x="671" y="518"/>
                  </a:lnTo>
                  <a:lnTo>
                    <a:pt x="669" y="518"/>
                  </a:lnTo>
                  <a:lnTo>
                    <a:pt x="669" y="520"/>
                  </a:lnTo>
                  <a:lnTo>
                    <a:pt x="669" y="520"/>
                  </a:lnTo>
                  <a:lnTo>
                    <a:pt x="669" y="518"/>
                  </a:lnTo>
                  <a:lnTo>
                    <a:pt x="669" y="518"/>
                  </a:lnTo>
                  <a:lnTo>
                    <a:pt x="669" y="516"/>
                  </a:lnTo>
                  <a:lnTo>
                    <a:pt x="669" y="515"/>
                  </a:lnTo>
                  <a:lnTo>
                    <a:pt x="669" y="515"/>
                  </a:lnTo>
                  <a:lnTo>
                    <a:pt x="668" y="518"/>
                  </a:lnTo>
                  <a:lnTo>
                    <a:pt x="668" y="520"/>
                  </a:lnTo>
                  <a:lnTo>
                    <a:pt x="668" y="520"/>
                  </a:lnTo>
                  <a:lnTo>
                    <a:pt x="668" y="520"/>
                  </a:lnTo>
                  <a:lnTo>
                    <a:pt x="668" y="520"/>
                  </a:lnTo>
                  <a:lnTo>
                    <a:pt x="666" y="520"/>
                  </a:lnTo>
                  <a:lnTo>
                    <a:pt x="664" y="522"/>
                  </a:lnTo>
                  <a:lnTo>
                    <a:pt x="664" y="524"/>
                  </a:lnTo>
                  <a:lnTo>
                    <a:pt x="662" y="524"/>
                  </a:lnTo>
                  <a:lnTo>
                    <a:pt x="664" y="524"/>
                  </a:lnTo>
                  <a:lnTo>
                    <a:pt x="664" y="524"/>
                  </a:lnTo>
                  <a:lnTo>
                    <a:pt x="664" y="524"/>
                  </a:lnTo>
                  <a:lnTo>
                    <a:pt x="664" y="524"/>
                  </a:lnTo>
                  <a:lnTo>
                    <a:pt x="664" y="526"/>
                  </a:lnTo>
                  <a:lnTo>
                    <a:pt x="662" y="526"/>
                  </a:lnTo>
                  <a:lnTo>
                    <a:pt x="662" y="526"/>
                  </a:lnTo>
                  <a:lnTo>
                    <a:pt x="660" y="526"/>
                  </a:lnTo>
                  <a:lnTo>
                    <a:pt x="660" y="526"/>
                  </a:lnTo>
                  <a:lnTo>
                    <a:pt x="660" y="527"/>
                  </a:lnTo>
                  <a:lnTo>
                    <a:pt x="660" y="527"/>
                  </a:lnTo>
                  <a:lnTo>
                    <a:pt x="660" y="527"/>
                  </a:lnTo>
                  <a:lnTo>
                    <a:pt x="658" y="531"/>
                  </a:lnTo>
                  <a:lnTo>
                    <a:pt x="657" y="533"/>
                  </a:lnTo>
                  <a:lnTo>
                    <a:pt x="655" y="533"/>
                  </a:lnTo>
                  <a:lnTo>
                    <a:pt x="655" y="535"/>
                  </a:lnTo>
                  <a:lnTo>
                    <a:pt x="655" y="535"/>
                  </a:lnTo>
                  <a:lnTo>
                    <a:pt x="655" y="535"/>
                  </a:lnTo>
                  <a:lnTo>
                    <a:pt x="655" y="533"/>
                  </a:lnTo>
                  <a:lnTo>
                    <a:pt x="655" y="533"/>
                  </a:lnTo>
                  <a:lnTo>
                    <a:pt x="653" y="533"/>
                  </a:lnTo>
                  <a:lnTo>
                    <a:pt x="653" y="533"/>
                  </a:lnTo>
                  <a:lnTo>
                    <a:pt x="653" y="533"/>
                  </a:lnTo>
                  <a:lnTo>
                    <a:pt x="653" y="533"/>
                  </a:lnTo>
                  <a:lnTo>
                    <a:pt x="653" y="535"/>
                  </a:lnTo>
                  <a:lnTo>
                    <a:pt x="653" y="537"/>
                  </a:lnTo>
                  <a:lnTo>
                    <a:pt x="653" y="537"/>
                  </a:lnTo>
                  <a:lnTo>
                    <a:pt x="651" y="538"/>
                  </a:lnTo>
                  <a:lnTo>
                    <a:pt x="651" y="538"/>
                  </a:lnTo>
                  <a:lnTo>
                    <a:pt x="651" y="538"/>
                  </a:lnTo>
                  <a:lnTo>
                    <a:pt x="649" y="538"/>
                  </a:lnTo>
                  <a:lnTo>
                    <a:pt x="649" y="540"/>
                  </a:lnTo>
                  <a:lnTo>
                    <a:pt x="649" y="540"/>
                  </a:lnTo>
                  <a:lnTo>
                    <a:pt x="647" y="540"/>
                  </a:lnTo>
                  <a:lnTo>
                    <a:pt x="647" y="538"/>
                  </a:lnTo>
                  <a:lnTo>
                    <a:pt x="647" y="537"/>
                  </a:lnTo>
                  <a:lnTo>
                    <a:pt x="647" y="537"/>
                  </a:lnTo>
                  <a:lnTo>
                    <a:pt x="647" y="537"/>
                  </a:lnTo>
                  <a:lnTo>
                    <a:pt x="649" y="535"/>
                  </a:lnTo>
                  <a:lnTo>
                    <a:pt x="647" y="535"/>
                  </a:lnTo>
                  <a:lnTo>
                    <a:pt x="647" y="533"/>
                  </a:lnTo>
                  <a:lnTo>
                    <a:pt x="647" y="533"/>
                  </a:lnTo>
                  <a:lnTo>
                    <a:pt x="647" y="533"/>
                  </a:lnTo>
                  <a:lnTo>
                    <a:pt x="649" y="531"/>
                  </a:lnTo>
                  <a:lnTo>
                    <a:pt x="649" y="531"/>
                  </a:lnTo>
                  <a:lnTo>
                    <a:pt x="649" y="529"/>
                  </a:lnTo>
                  <a:lnTo>
                    <a:pt x="647" y="529"/>
                  </a:lnTo>
                  <a:lnTo>
                    <a:pt x="647" y="527"/>
                  </a:lnTo>
                  <a:lnTo>
                    <a:pt x="646" y="527"/>
                  </a:lnTo>
                  <a:lnTo>
                    <a:pt x="647" y="529"/>
                  </a:lnTo>
                  <a:lnTo>
                    <a:pt x="647" y="529"/>
                  </a:lnTo>
                  <a:lnTo>
                    <a:pt x="647" y="531"/>
                  </a:lnTo>
                  <a:lnTo>
                    <a:pt x="647" y="531"/>
                  </a:lnTo>
                  <a:lnTo>
                    <a:pt x="647" y="531"/>
                  </a:lnTo>
                  <a:lnTo>
                    <a:pt x="646" y="533"/>
                  </a:lnTo>
                  <a:lnTo>
                    <a:pt x="646" y="535"/>
                  </a:lnTo>
                  <a:lnTo>
                    <a:pt x="646" y="535"/>
                  </a:lnTo>
                  <a:lnTo>
                    <a:pt x="646" y="537"/>
                  </a:lnTo>
                  <a:lnTo>
                    <a:pt x="646" y="537"/>
                  </a:lnTo>
                  <a:lnTo>
                    <a:pt x="646" y="537"/>
                  </a:lnTo>
                  <a:lnTo>
                    <a:pt x="644" y="537"/>
                  </a:lnTo>
                  <a:lnTo>
                    <a:pt x="644" y="537"/>
                  </a:lnTo>
                  <a:lnTo>
                    <a:pt x="644" y="538"/>
                  </a:lnTo>
                  <a:lnTo>
                    <a:pt x="642" y="542"/>
                  </a:lnTo>
                  <a:lnTo>
                    <a:pt x="642" y="542"/>
                  </a:lnTo>
                  <a:lnTo>
                    <a:pt x="640" y="542"/>
                  </a:lnTo>
                  <a:lnTo>
                    <a:pt x="640" y="542"/>
                  </a:lnTo>
                  <a:lnTo>
                    <a:pt x="638" y="542"/>
                  </a:lnTo>
                  <a:lnTo>
                    <a:pt x="638" y="540"/>
                  </a:lnTo>
                  <a:lnTo>
                    <a:pt x="638" y="540"/>
                  </a:lnTo>
                  <a:lnTo>
                    <a:pt x="638" y="538"/>
                  </a:lnTo>
                  <a:lnTo>
                    <a:pt x="636" y="538"/>
                  </a:lnTo>
                  <a:lnTo>
                    <a:pt x="636" y="537"/>
                  </a:lnTo>
                  <a:lnTo>
                    <a:pt x="636" y="537"/>
                  </a:lnTo>
                  <a:lnTo>
                    <a:pt x="636" y="535"/>
                  </a:lnTo>
                  <a:lnTo>
                    <a:pt x="636" y="535"/>
                  </a:lnTo>
                  <a:lnTo>
                    <a:pt x="638" y="537"/>
                  </a:lnTo>
                  <a:lnTo>
                    <a:pt x="640" y="535"/>
                  </a:lnTo>
                  <a:lnTo>
                    <a:pt x="640" y="535"/>
                  </a:lnTo>
                  <a:lnTo>
                    <a:pt x="640" y="533"/>
                  </a:lnTo>
                  <a:lnTo>
                    <a:pt x="640" y="533"/>
                  </a:lnTo>
                  <a:lnTo>
                    <a:pt x="642" y="533"/>
                  </a:lnTo>
                  <a:lnTo>
                    <a:pt x="642" y="531"/>
                  </a:lnTo>
                  <a:lnTo>
                    <a:pt x="640" y="533"/>
                  </a:lnTo>
                  <a:lnTo>
                    <a:pt x="638" y="533"/>
                  </a:lnTo>
                  <a:lnTo>
                    <a:pt x="638" y="533"/>
                  </a:lnTo>
                  <a:lnTo>
                    <a:pt x="638" y="533"/>
                  </a:lnTo>
                  <a:lnTo>
                    <a:pt x="638" y="533"/>
                  </a:lnTo>
                  <a:lnTo>
                    <a:pt x="636" y="533"/>
                  </a:lnTo>
                  <a:lnTo>
                    <a:pt x="636" y="533"/>
                  </a:lnTo>
                  <a:lnTo>
                    <a:pt x="636" y="533"/>
                  </a:lnTo>
                  <a:lnTo>
                    <a:pt x="636" y="533"/>
                  </a:lnTo>
                  <a:lnTo>
                    <a:pt x="636" y="533"/>
                  </a:lnTo>
                  <a:lnTo>
                    <a:pt x="635" y="533"/>
                  </a:lnTo>
                  <a:lnTo>
                    <a:pt x="635" y="533"/>
                  </a:lnTo>
                  <a:lnTo>
                    <a:pt x="633" y="533"/>
                  </a:lnTo>
                  <a:lnTo>
                    <a:pt x="631" y="531"/>
                  </a:lnTo>
                  <a:lnTo>
                    <a:pt x="631" y="529"/>
                  </a:lnTo>
                  <a:lnTo>
                    <a:pt x="629" y="529"/>
                  </a:lnTo>
                  <a:lnTo>
                    <a:pt x="629" y="531"/>
                  </a:lnTo>
                  <a:lnTo>
                    <a:pt x="629" y="531"/>
                  </a:lnTo>
                  <a:lnTo>
                    <a:pt x="627" y="531"/>
                  </a:lnTo>
                  <a:lnTo>
                    <a:pt x="625" y="533"/>
                  </a:lnTo>
                  <a:lnTo>
                    <a:pt x="625" y="533"/>
                  </a:lnTo>
                  <a:lnTo>
                    <a:pt x="624" y="535"/>
                  </a:lnTo>
                  <a:lnTo>
                    <a:pt x="624" y="535"/>
                  </a:lnTo>
                  <a:lnTo>
                    <a:pt x="622" y="537"/>
                  </a:lnTo>
                  <a:lnTo>
                    <a:pt x="622" y="538"/>
                  </a:lnTo>
                  <a:lnTo>
                    <a:pt x="622" y="540"/>
                  </a:lnTo>
                  <a:lnTo>
                    <a:pt x="622" y="540"/>
                  </a:lnTo>
                  <a:lnTo>
                    <a:pt x="622" y="542"/>
                  </a:lnTo>
                  <a:lnTo>
                    <a:pt x="622" y="542"/>
                  </a:lnTo>
                  <a:lnTo>
                    <a:pt x="620" y="544"/>
                  </a:lnTo>
                  <a:lnTo>
                    <a:pt x="620" y="542"/>
                  </a:lnTo>
                  <a:lnTo>
                    <a:pt x="618" y="542"/>
                  </a:lnTo>
                  <a:lnTo>
                    <a:pt x="618" y="540"/>
                  </a:lnTo>
                  <a:lnTo>
                    <a:pt x="616" y="540"/>
                  </a:lnTo>
                  <a:lnTo>
                    <a:pt x="616" y="538"/>
                  </a:lnTo>
                  <a:lnTo>
                    <a:pt x="614" y="538"/>
                  </a:lnTo>
                  <a:lnTo>
                    <a:pt x="614" y="538"/>
                  </a:lnTo>
                  <a:lnTo>
                    <a:pt x="613" y="538"/>
                  </a:lnTo>
                  <a:lnTo>
                    <a:pt x="609" y="538"/>
                  </a:lnTo>
                  <a:lnTo>
                    <a:pt x="609" y="538"/>
                  </a:lnTo>
                  <a:lnTo>
                    <a:pt x="607" y="538"/>
                  </a:lnTo>
                  <a:lnTo>
                    <a:pt x="605" y="538"/>
                  </a:lnTo>
                  <a:lnTo>
                    <a:pt x="603" y="538"/>
                  </a:lnTo>
                  <a:lnTo>
                    <a:pt x="603" y="538"/>
                  </a:lnTo>
                  <a:lnTo>
                    <a:pt x="602" y="540"/>
                  </a:lnTo>
                  <a:lnTo>
                    <a:pt x="602" y="542"/>
                  </a:lnTo>
                  <a:lnTo>
                    <a:pt x="602" y="542"/>
                  </a:lnTo>
                  <a:lnTo>
                    <a:pt x="602" y="542"/>
                  </a:lnTo>
                  <a:lnTo>
                    <a:pt x="602" y="542"/>
                  </a:lnTo>
                  <a:lnTo>
                    <a:pt x="603" y="544"/>
                  </a:lnTo>
                  <a:lnTo>
                    <a:pt x="603" y="544"/>
                  </a:lnTo>
                  <a:lnTo>
                    <a:pt x="603" y="544"/>
                  </a:lnTo>
                  <a:lnTo>
                    <a:pt x="602" y="544"/>
                  </a:lnTo>
                  <a:lnTo>
                    <a:pt x="602" y="546"/>
                  </a:lnTo>
                  <a:lnTo>
                    <a:pt x="602" y="544"/>
                  </a:lnTo>
                  <a:lnTo>
                    <a:pt x="600" y="546"/>
                  </a:lnTo>
                  <a:lnTo>
                    <a:pt x="602" y="546"/>
                  </a:lnTo>
                  <a:lnTo>
                    <a:pt x="602" y="546"/>
                  </a:lnTo>
                  <a:lnTo>
                    <a:pt x="602" y="548"/>
                  </a:lnTo>
                  <a:lnTo>
                    <a:pt x="600" y="548"/>
                  </a:lnTo>
                  <a:lnTo>
                    <a:pt x="600" y="548"/>
                  </a:lnTo>
                  <a:lnTo>
                    <a:pt x="598" y="546"/>
                  </a:lnTo>
                  <a:lnTo>
                    <a:pt x="598" y="546"/>
                  </a:lnTo>
                  <a:lnTo>
                    <a:pt x="598" y="546"/>
                  </a:lnTo>
                  <a:lnTo>
                    <a:pt x="596" y="546"/>
                  </a:lnTo>
                  <a:lnTo>
                    <a:pt x="594" y="544"/>
                  </a:lnTo>
                  <a:lnTo>
                    <a:pt x="592" y="544"/>
                  </a:lnTo>
                  <a:lnTo>
                    <a:pt x="592" y="544"/>
                  </a:lnTo>
                  <a:lnTo>
                    <a:pt x="591" y="542"/>
                  </a:lnTo>
                  <a:lnTo>
                    <a:pt x="591" y="542"/>
                  </a:lnTo>
                  <a:lnTo>
                    <a:pt x="589" y="540"/>
                  </a:lnTo>
                  <a:lnTo>
                    <a:pt x="589" y="540"/>
                  </a:lnTo>
                  <a:lnTo>
                    <a:pt x="589" y="540"/>
                  </a:lnTo>
                  <a:lnTo>
                    <a:pt x="585" y="538"/>
                  </a:lnTo>
                  <a:lnTo>
                    <a:pt x="583" y="537"/>
                  </a:lnTo>
                  <a:lnTo>
                    <a:pt x="581" y="535"/>
                  </a:lnTo>
                  <a:lnTo>
                    <a:pt x="581" y="535"/>
                  </a:lnTo>
                  <a:lnTo>
                    <a:pt x="583" y="533"/>
                  </a:lnTo>
                  <a:lnTo>
                    <a:pt x="583" y="531"/>
                  </a:lnTo>
                  <a:lnTo>
                    <a:pt x="583" y="531"/>
                  </a:lnTo>
                  <a:lnTo>
                    <a:pt x="583" y="529"/>
                  </a:lnTo>
                  <a:lnTo>
                    <a:pt x="583" y="529"/>
                  </a:lnTo>
                  <a:lnTo>
                    <a:pt x="581" y="529"/>
                  </a:lnTo>
                  <a:lnTo>
                    <a:pt x="583" y="526"/>
                  </a:lnTo>
                  <a:lnTo>
                    <a:pt x="583" y="526"/>
                  </a:lnTo>
                  <a:lnTo>
                    <a:pt x="583" y="524"/>
                  </a:lnTo>
                  <a:lnTo>
                    <a:pt x="583" y="524"/>
                  </a:lnTo>
                  <a:lnTo>
                    <a:pt x="583" y="524"/>
                  </a:lnTo>
                  <a:lnTo>
                    <a:pt x="583" y="524"/>
                  </a:lnTo>
                  <a:lnTo>
                    <a:pt x="583" y="524"/>
                  </a:lnTo>
                  <a:lnTo>
                    <a:pt x="583" y="522"/>
                  </a:lnTo>
                  <a:lnTo>
                    <a:pt x="581" y="520"/>
                  </a:lnTo>
                  <a:lnTo>
                    <a:pt x="581" y="520"/>
                  </a:lnTo>
                  <a:lnTo>
                    <a:pt x="580" y="518"/>
                  </a:lnTo>
                  <a:lnTo>
                    <a:pt x="578" y="518"/>
                  </a:lnTo>
                  <a:lnTo>
                    <a:pt x="578" y="518"/>
                  </a:lnTo>
                  <a:lnTo>
                    <a:pt x="578" y="518"/>
                  </a:lnTo>
                  <a:lnTo>
                    <a:pt x="576" y="518"/>
                  </a:lnTo>
                  <a:lnTo>
                    <a:pt x="572" y="515"/>
                  </a:lnTo>
                  <a:lnTo>
                    <a:pt x="572" y="513"/>
                  </a:lnTo>
                  <a:lnTo>
                    <a:pt x="572" y="513"/>
                  </a:lnTo>
                  <a:lnTo>
                    <a:pt x="570" y="511"/>
                  </a:lnTo>
                  <a:lnTo>
                    <a:pt x="570" y="511"/>
                  </a:lnTo>
                  <a:lnTo>
                    <a:pt x="570" y="511"/>
                  </a:lnTo>
                  <a:lnTo>
                    <a:pt x="572" y="509"/>
                  </a:lnTo>
                  <a:lnTo>
                    <a:pt x="572" y="509"/>
                  </a:lnTo>
                  <a:lnTo>
                    <a:pt x="574" y="509"/>
                  </a:lnTo>
                  <a:lnTo>
                    <a:pt x="574" y="509"/>
                  </a:lnTo>
                  <a:lnTo>
                    <a:pt x="572" y="509"/>
                  </a:lnTo>
                  <a:lnTo>
                    <a:pt x="572" y="507"/>
                  </a:lnTo>
                  <a:lnTo>
                    <a:pt x="574" y="507"/>
                  </a:lnTo>
                  <a:lnTo>
                    <a:pt x="574" y="509"/>
                  </a:lnTo>
                  <a:lnTo>
                    <a:pt x="574" y="509"/>
                  </a:lnTo>
                  <a:lnTo>
                    <a:pt x="574" y="507"/>
                  </a:lnTo>
                  <a:lnTo>
                    <a:pt x="574" y="507"/>
                  </a:lnTo>
                  <a:lnTo>
                    <a:pt x="576" y="507"/>
                  </a:lnTo>
                  <a:lnTo>
                    <a:pt x="576" y="507"/>
                  </a:lnTo>
                  <a:lnTo>
                    <a:pt x="576" y="507"/>
                  </a:lnTo>
                  <a:lnTo>
                    <a:pt x="574" y="505"/>
                  </a:lnTo>
                  <a:lnTo>
                    <a:pt x="574" y="502"/>
                  </a:lnTo>
                  <a:lnTo>
                    <a:pt x="574" y="502"/>
                  </a:lnTo>
                  <a:lnTo>
                    <a:pt x="574" y="502"/>
                  </a:lnTo>
                  <a:lnTo>
                    <a:pt x="574" y="500"/>
                  </a:lnTo>
                  <a:lnTo>
                    <a:pt x="572" y="500"/>
                  </a:lnTo>
                  <a:lnTo>
                    <a:pt x="572" y="498"/>
                  </a:lnTo>
                  <a:lnTo>
                    <a:pt x="570" y="496"/>
                  </a:lnTo>
                  <a:lnTo>
                    <a:pt x="569" y="496"/>
                  </a:lnTo>
                  <a:lnTo>
                    <a:pt x="569" y="496"/>
                  </a:lnTo>
                  <a:lnTo>
                    <a:pt x="567" y="498"/>
                  </a:lnTo>
                  <a:lnTo>
                    <a:pt x="567" y="498"/>
                  </a:lnTo>
                  <a:lnTo>
                    <a:pt x="567" y="500"/>
                  </a:lnTo>
                  <a:lnTo>
                    <a:pt x="565" y="500"/>
                  </a:lnTo>
                  <a:lnTo>
                    <a:pt x="563" y="502"/>
                  </a:lnTo>
                  <a:lnTo>
                    <a:pt x="563" y="500"/>
                  </a:lnTo>
                  <a:lnTo>
                    <a:pt x="561" y="500"/>
                  </a:lnTo>
                  <a:lnTo>
                    <a:pt x="559" y="502"/>
                  </a:lnTo>
                  <a:lnTo>
                    <a:pt x="558" y="502"/>
                  </a:lnTo>
                  <a:lnTo>
                    <a:pt x="556" y="502"/>
                  </a:lnTo>
                  <a:lnTo>
                    <a:pt x="552" y="502"/>
                  </a:lnTo>
                  <a:lnTo>
                    <a:pt x="552" y="500"/>
                  </a:lnTo>
                  <a:lnTo>
                    <a:pt x="552" y="502"/>
                  </a:lnTo>
                  <a:lnTo>
                    <a:pt x="550" y="502"/>
                  </a:lnTo>
                  <a:lnTo>
                    <a:pt x="550" y="502"/>
                  </a:lnTo>
                  <a:lnTo>
                    <a:pt x="550" y="502"/>
                  </a:lnTo>
                  <a:lnTo>
                    <a:pt x="545" y="496"/>
                  </a:lnTo>
                  <a:lnTo>
                    <a:pt x="543" y="496"/>
                  </a:lnTo>
                  <a:lnTo>
                    <a:pt x="543" y="496"/>
                  </a:lnTo>
                  <a:lnTo>
                    <a:pt x="543" y="498"/>
                  </a:lnTo>
                  <a:lnTo>
                    <a:pt x="543" y="500"/>
                  </a:lnTo>
                  <a:lnTo>
                    <a:pt x="543" y="500"/>
                  </a:lnTo>
                  <a:lnTo>
                    <a:pt x="541" y="500"/>
                  </a:lnTo>
                  <a:lnTo>
                    <a:pt x="539" y="500"/>
                  </a:lnTo>
                  <a:lnTo>
                    <a:pt x="539" y="498"/>
                  </a:lnTo>
                  <a:lnTo>
                    <a:pt x="537" y="500"/>
                  </a:lnTo>
                  <a:lnTo>
                    <a:pt x="537" y="500"/>
                  </a:lnTo>
                  <a:lnTo>
                    <a:pt x="536" y="498"/>
                  </a:lnTo>
                  <a:lnTo>
                    <a:pt x="536" y="496"/>
                  </a:lnTo>
                  <a:lnTo>
                    <a:pt x="536" y="494"/>
                  </a:lnTo>
                  <a:lnTo>
                    <a:pt x="536" y="494"/>
                  </a:lnTo>
                  <a:lnTo>
                    <a:pt x="536" y="494"/>
                  </a:lnTo>
                  <a:lnTo>
                    <a:pt x="536" y="493"/>
                  </a:lnTo>
                  <a:lnTo>
                    <a:pt x="536" y="493"/>
                  </a:lnTo>
                  <a:lnTo>
                    <a:pt x="536" y="493"/>
                  </a:lnTo>
                  <a:lnTo>
                    <a:pt x="536" y="493"/>
                  </a:lnTo>
                  <a:lnTo>
                    <a:pt x="534" y="491"/>
                  </a:lnTo>
                  <a:lnTo>
                    <a:pt x="534" y="491"/>
                  </a:lnTo>
                  <a:lnTo>
                    <a:pt x="534" y="491"/>
                  </a:lnTo>
                  <a:lnTo>
                    <a:pt x="532" y="489"/>
                  </a:lnTo>
                  <a:lnTo>
                    <a:pt x="532" y="487"/>
                  </a:lnTo>
                  <a:lnTo>
                    <a:pt x="532" y="487"/>
                  </a:lnTo>
                  <a:lnTo>
                    <a:pt x="532" y="485"/>
                  </a:lnTo>
                  <a:lnTo>
                    <a:pt x="532" y="485"/>
                  </a:lnTo>
                  <a:lnTo>
                    <a:pt x="532" y="485"/>
                  </a:lnTo>
                  <a:lnTo>
                    <a:pt x="534" y="483"/>
                  </a:lnTo>
                  <a:lnTo>
                    <a:pt x="534" y="482"/>
                  </a:lnTo>
                  <a:lnTo>
                    <a:pt x="534" y="482"/>
                  </a:lnTo>
                  <a:lnTo>
                    <a:pt x="532" y="480"/>
                  </a:lnTo>
                  <a:lnTo>
                    <a:pt x="532" y="480"/>
                  </a:lnTo>
                  <a:lnTo>
                    <a:pt x="530" y="478"/>
                  </a:lnTo>
                  <a:lnTo>
                    <a:pt x="528" y="478"/>
                  </a:lnTo>
                  <a:lnTo>
                    <a:pt x="528" y="476"/>
                  </a:lnTo>
                  <a:lnTo>
                    <a:pt x="528" y="476"/>
                  </a:lnTo>
                  <a:lnTo>
                    <a:pt x="528" y="474"/>
                  </a:lnTo>
                  <a:lnTo>
                    <a:pt x="530" y="474"/>
                  </a:lnTo>
                  <a:lnTo>
                    <a:pt x="530" y="474"/>
                  </a:lnTo>
                  <a:lnTo>
                    <a:pt x="530" y="472"/>
                  </a:lnTo>
                  <a:lnTo>
                    <a:pt x="530" y="471"/>
                  </a:lnTo>
                  <a:lnTo>
                    <a:pt x="530" y="471"/>
                  </a:lnTo>
                  <a:lnTo>
                    <a:pt x="530" y="469"/>
                  </a:lnTo>
                  <a:lnTo>
                    <a:pt x="528" y="469"/>
                  </a:lnTo>
                  <a:lnTo>
                    <a:pt x="526" y="469"/>
                  </a:lnTo>
                  <a:lnTo>
                    <a:pt x="526" y="469"/>
                  </a:lnTo>
                  <a:lnTo>
                    <a:pt x="473" y="340"/>
                  </a:lnTo>
                  <a:lnTo>
                    <a:pt x="470" y="339"/>
                  </a:lnTo>
                  <a:lnTo>
                    <a:pt x="470" y="339"/>
                  </a:lnTo>
                  <a:lnTo>
                    <a:pt x="468" y="339"/>
                  </a:lnTo>
                  <a:lnTo>
                    <a:pt x="464" y="339"/>
                  </a:lnTo>
                  <a:lnTo>
                    <a:pt x="462" y="337"/>
                  </a:lnTo>
                  <a:lnTo>
                    <a:pt x="460" y="335"/>
                  </a:lnTo>
                  <a:lnTo>
                    <a:pt x="459" y="335"/>
                  </a:lnTo>
                  <a:lnTo>
                    <a:pt x="457" y="335"/>
                  </a:lnTo>
                  <a:lnTo>
                    <a:pt x="455" y="333"/>
                  </a:lnTo>
                  <a:lnTo>
                    <a:pt x="455" y="331"/>
                  </a:lnTo>
                  <a:lnTo>
                    <a:pt x="455" y="331"/>
                  </a:lnTo>
                  <a:lnTo>
                    <a:pt x="453" y="329"/>
                  </a:lnTo>
                  <a:lnTo>
                    <a:pt x="451" y="329"/>
                  </a:lnTo>
                  <a:lnTo>
                    <a:pt x="449" y="329"/>
                  </a:lnTo>
                  <a:lnTo>
                    <a:pt x="448" y="328"/>
                  </a:lnTo>
                  <a:lnTo>
                    <a:pt x="446" y="328"/>
                  </a:lnTo>
                  <a:lnTo>
                    <a:pt x="444" y="328"/>
                  </a:lnTo>
                  <a:lnTo>
                    <a:pt x="438" y="326"/>
                  </a:lnTo>
                  <a:lnTo>
                    <a:pt x="437" y="324"/>
                  </a:lnTo>
                  <a:lnTo>
                    <a:pt x="435" y="324"/>
                  </a:lnTo>
                  <a:lnTo>
                    <a:pt x="433" y="322"/>
                  </a:lnTo>
                  <a:lnTo>
                    <a:pt x="433" y="322"/>
                  </a:lnTo>
                  <a:lnTo>
                    <a:pt x="431" y="322"/>
                  </a:lnTo>
                  <a:lnTo>
                    <a:pt x="429" y="322"/>
                  </a:lnTo>
                  <a:lnTo>
                    <a:pt x="429" y="322"/>
                  </a:lnTo>
                  <a:lnTo>
                    <a:pt x="427" y="322"/>
                  </a:lnTo>
                  <a:lnTo>
                    <a:pt x="426" y="322"/>
                  </a:lnTo>
                  <a:lnTo>
                    <a:pt x="424" y="320"/>
                  </a:lnTo>
                  <a:lnTo>
                    <a:pt x="424" y="320"/>
                  </a:lnTo>
                  <a:lnTo>
                    <a:pt x="422" y="322"/>
                  </a:lnTo>
                  <a:lnTo>
                    <a:pt x="418" y="322"/>
                  </a:lnTo>
                  <a:lnTo>
                    <a:pt x="416" y="324"/>
                  </a:lnTo>
                  <a:lnTo>
                    <a:pt x="415" y="326"/>
                  </a:lnTo>
                  <a:lnTo>
                    <a:pt x="415" y="328"/>
                  </a:lnTo>
                  <a:lnTo>
                    <a:pt x="415" y="328"/>
                  </a:lnTo>
                  <a:lnTo>
                    <a:pt x="415" y="329"/>
                  </a:lnTo>
                  <a:lnTo>
                    <a:pt x="415" y="331"/>
                  </a:lnTo>
                  <a:lnTo>
                    <a:pt x="416" y="331"/>
                  </a:lnTo>
                  <a:lnTo>
                    <a:pt x="415" y="333"/>
                  </a:lnTo>
                  <a:lnTo>
                    <a:pt x="415" y="333"/>
                  </a:lnTo>
                  <a:lnTo>
                    <a:pt x="415" y="333"/>
                  </a:lnTo>
                  <a:lnTo>
                    <a:pt x="413" y="335"/>
                  </a:lnTo>
                  <a:lnTo>
                    <a:pt x="413" y="335"/>
                  </a:lnTo>
                  <a:lnTo>
                    <a:pt x="411" y="335"/>
                  </a:lnTo>
                  <a:lnTo>
                    <a:pt x="409" y="335"/>
                  </a:lnTo>
                  <a:lnTo>
                    <a:pt x="409" y="335"/>
                  </a:lnTo>
                  <a:lnTo>
                    <a:pt x="407" y="335"/>
                  </a:lnTo>
                  <a:lnTo>
                    <a:pt x="407" y="335"/>
                  </a:lnTo>
                  <a:lnTo>
                    <a:pt x="407" y="335"/>
                  </a:lnTo>
                  <a:lnTo>
                    <a:pt x="405" y="337"/>
                  </a:lnTo>
                  <a:lnTo>
                    <a:pt x="404" y="337"/>
                  </a:lnTo>
                  <a:lnTo>
                    <a:pt x="404" y="339"/>
                  </a:lnTo>
                  <a:lnTo>
                    <a:pt x="402" y="339"/>
                  </a:lnTo>
                  <a:lnTo>
                    <a:pt x="402" y="339"/>
                  </a:lnTo>
                  <a:lnTo>
                    <a:pt x="402" y="339"/>
                  </a:lnTo>
                  <a:lnTo>
                    <a:pt x="402" y="340"/>
                  </a:lnTo>
                  <a:lnTo>
                    <a:pt x="400" y="342"/>
                  </a:lnTo>
                  <a:lnTo>
                    <a:pt x="400" y="344"/>
                  </a:lnTo>
                  <a:lnTo>
                    <a:pt x="400" y="344"/>
                  </a:lnTo>
                  <a:lnTo>
                    <a:pt x="396" y="348"/>
                  </a:lnTo>
                  <a:lnTo>
                    <a:pt x="394" y="348"/>
                  </a:lnTo>
                  <a:lnTo>
                    <a:pt x="394" y="348"/>
                  </a:lnTo>
                  <a:lnTo>
                    <a:pt x="393" y="348"/>
                  </a:lnTo>
                  <a:lnTo>
                    <a:pt x="393" y="348"/>
                  </a:lnTo>
                  <a:lnTo>
                    <a:pt x="393" y="350"/>
                  </a:lnTo>
                  <a:lnTo>
                    <a:pt x="391" y="350"/>
                  </a:lnTo>
                  <a:lnTo>
                    <a:pt x="391" y="350"/>
                  </a:lnTo>
                  <a:lnTo>
                    <a:pt x="389" y="351"/>
                  </a:lnTo>
                  <a:lnTo>
                    <a:pt x="389" y="351"/>
                  </a:lnTo>
                  <a:lnTo>
                    <a:pt x="387" y="353"/>
                  </a:lnTo>
                  <a:lnTo>
                    <a:pt x="385" y="355"/>
                  </a:lnTo>
                  <a:lnTo>
                    <a:pt x="383" y="357"/>
                  </a:lnTo>
                  <a:lnTo>
                    <a:pt x="382" y="359"/>
                  </a:lnTo>
                  <a:lnTo>
                    <a:pt x="382" y="361"/>
                  </a:lnTo>
                  <a:lnTo>
                    <a:pt x="380" y="361"/>
                  </a:lnTo>
                  <a:lnTo>
                    <a:pt x="380" y="361"/>
                  </a:lnTo>
                  <a:lnTo>
                    <a:pt x="378" y="361"/>
                  </a:lnTo>
                  <a:lnTo>
                    <a:pt x="376" y="361"/>
                  </a:lnTo>
                  <a:lnTo>
                    <a:pt x="372" y="361"/>
                  </a:lnTo>
                  <a:lnTo>
                    <a:pt x="371" y="359"/>
                  </a:lnTo>
                  <a:lnTo>
                    <a:pt x="371" y="359"/>
                  </a:lnTo>
                  <a:lnTo>
                    <a:pt x="369" y="359"/>
                  </a:lnTo>
                  <a:lnTo>
                    <a:pt x="367" y="359"/>
                  </a:lnTo>
                  <a:lnTo>
                    <a:pt x="367" y="357"/>
                  </a:lnTo>
                  <a:lnTo>
                    <a:pt x="365" y="357"/>
                  </a:lnTo>
                  <a:lnTo>
                    <a:pt x="361" y="353"/>
                  </a:lnTo>
                  <a:lnTo>
                    <a:pt x="361" y="351"/>
                  </a:lnTo>
                  <a:lnTo>
                    <a:pt x="361" y="350"/>
                  </a:lnTo>
                  <a:lnTo>
                    <a:pt x="361" y="350"/>
                  </a:lnTo>
                  <a:lnTo>
                    <a:pt x="361" y="348"/>
                  </a:lnTo>
                  <a:lnTo>
                    <a:pt x="360" y="346"/>
                  </a:lnTo>
                  <a:lnTo>
                    <a:pt x="358" y="344"/>
                  </a:lnTo>
                  <a:lnTo>
                    <a:pt x="358" y="344"/>
                  </a:lnTo>
                  <a:lnTo>
                    <a:pt x="360" y="342"/>
                  </a:lnTo>
                  <a:lnTo>
                    <a:pt x="358" y="339"/>
                  </a:lnTo>
                  <a:lnTo>
                    <a:pt x="358" y="339"/>
                  </a:lnTo>
                  <a:lnTo>
                    <a:pt x="356" y="339"/>
                  </a:lnTo>
                  <a:lnTo>
                    <a:pt x="354" y="339"/>
                  </a:lnTo>
                  <a:lnTo>
                    <a:pt x="354" y="339"/>
                  </a:lnTo>
                  <a:lnTo>
                    <a:pt x="354" y="339"/>
                  </a:lnTo>
                  <a:lnTo>
                    <a:pt x="352" y="339"/>
                  </a:lnTo>
                  <a:lnTo>
                    <a:pt x="352" y="339"/>
                  </a:lnTo>
                  <a:lnTo>
                    <a:pt x="350" y="340"/>
                  </a:lnTo>
                  <a:lnTo>
                    <a:pt x="350" y="339"/>
                  </a:lnTo>
                  <a:lnTo>
                    <a:pt x="350" y="339"/>
                  </a:lnTo>
                  <a:lnTo>
                    <a:pt x="350" y="339"/>
                  </a:lnTo>
                  <a:lnTo>
                    <a:pt x="349" y="339"/>
                  </a:lnTo>
                  <a:lnTo>
                    <a:pt x="349" y="339"/>
                  </a:lnTo>
                  <a:lnTo>
                    <a:pt x="349" y="339"/>
                  </a:lnTo>
                  <a:lnTo>
                    <a:pt x="349" y="339"/>
                  </a:lnTo>
                  <a:lnTo>
                    <a:pt x="347" y="339"/>
                  </a:lnTo>
                  <a:lnTo>
                    <a:pt x="347" y="339"/>
                  </a:lnTo>
                  <a:lnTo>
                    <a:pt x="345" y="339"/>
                  </a:lnTo>
                  <a:lnTo>
                    <a:pt x="343" y="340"/>
                  </a:lnTo>
                  <a:lnTo>
                    <a:pt x="341" y="340"/>
                  </a:lnTo>
                  <a:lnTo>
                    <a:pt x="316" y="452"/>
                  </a:lnTo>
                  <a:lnTo>
                    <a:pt x="318" y="467"/>
                  </a:lnTo>
                  <a:lnTo>
                    <a:pt x="321" y="485"/>
                  </a:lnTo>
                  <a:lnTo>
                    <a:pt x="321" y="487"/>
                  </a:lnTo>
                  <a:lnTo>
                    <a:pt x="321" y="487"/>
                  </a:lnTo>
                  <a:lnTo>
                    <a:pt x="319" y="487"/>
                  </a:lnTo>
                  <a:lnTo>
                    <a:pt x="319" y="489"/>
                  </a:lnTo>
                  <a:lnTo>
                    <a:pt x="319" y="491"/>
                  </a:lnTo>
                  <a:lnTo>
                    <a:pt x="319" y="493"/>
                  </a:lnTo>
                  <a:lnTo>
                    <a:pt x="318" y="494"/>
                  </a:lnTo>
                  <a:lnTo>
                    <a:pt x="318" y="494"/>
                  </a:lnTo>
                  <a:lnTo>
                    <a:pt x="316" y="496"/>
                  </a:lnTo>
                  <a:lnTo>
                    <a:pt x="316" y="496"/>
                  </a:lnTo>
                  <a:lnTo>
                    <a:pt x="314" y="496"/>
                  </a:lnTo>
                  <a:lnTo>
                    <a:pt x="314" y="500"/>
                  </a:lnTo>
                  <a:lnTo>
                    <a:pt x="314" y="502"/>
                  </a:lnTo>
                  <a:lnTo>
                    <a:pt x="316" y="504"/>
                  </a:lnTo>
                  <a:lnTo>
                    <a:pt x="316" y="505"/>
                  </a:lnTo>
                  <a:lnTo>
                    <a:pt x="314" y="505"/>
                  </a:lnTo>
                  <a:lnTo>
                    <a:pt x="314" y="507"/>
                  </a:lnTo>
                  <a:lnTo>
                    <a:pt x="314" y="509"/>
                  </a:lnTo>
                  <a:lnTo>
                    <a:pt x="312" y="509"/>
                  </a:lnTo>
                  <a:lnTo>
                    <a:pt x="314" y="511"/>
                  </a:lnTo>
                  <a:lnTo>
                    <a:pt x="314" y="511"/>
                  </a:lnTo>
                  <a:lnTo>
                    <a:pt x="314" y="515"/>
                  </a:lnTo>
                  <a:lnTo>
                    <a:pt x="314" y="516"/>
                  </a:lnTo>
                  <a:lnTo>
                    <a:pt x="314" y="518"/>
                  </a:lnTo>
                  <a:lnTo>
                    <a:pt x="314" y="520"/>
                  </a:lnTo>
                  <a:lnTo>
                    <a:pt x="314" y="520"/>
                  </a:lnTo>
                  <a:lnTo>
                    <a:pt x="316" y="522"/>
                  </a:lnTo>
                  <a:lnTo>
                    <a:pt x="318" y="524"/>
                  </a:lnTo>
                  <a:lnTo>
                    <a:pt x="319" y="524"/>
                  </a:lnTo>
                  <a:lnTo>
                    <a:pt x="319" y="524"/>
                  </a:lnTo>
                  <a:lnTo>
                    <a:pt x="319" y="524"/>
                  </a:lnTo>
                  <a:lnTo>
                    <a:pt x="319" y="526"/>
                  </a:lnTo>
                  <a:lnTo>
                    <a:pt x="318" y="527"/>
                  </a:lnTo>
                  <a:lnTo>
                    <a:pt x="318" y="527"/>
                  </a:lnTo>
                  <a:lnTo>
                    <a:pt x="319" y="529"/>
                  </a:lnTo>
                  <a:lnTo>
                    <a:pt x="319" y="529"/>
                  </a:lnTo>
                  <a:lnTo>
                    <a:pt x="319" y="531"/>
                  </a:lnTo>
                  <a:lnTo>
                    <a:pt x="318" y="531"/>
                  </a:lnTo>
                  <a:lnTo>
                    <a:pt x="318" y="533"/>
                  </a:lnTo>
                  <a:lnTo>
                    <a:pt x="316" y="535"/>
                  </a:lnTo>
                  <a:lnTo>
                    <a:pt x="318" y="535"/>
                  </a:lnTo>
                  <a:lnTo>
                    <a:pt x="318" y="535"/>
                  </a:lnTo>
                  <a:lnTo>
                    <a:pt x="319" y="535"/>
                  </a:lnTo>
                  <a:lnTo>
                    <a:pt x="319" y="535"/>
                  </a:lnTo>
                  <a:lnTo>
                    <a:pt x="319" y="535"/>
                  </a:lnTo>
                  <a:lnTo>
                    <a:pt x="319" y="537"/>
                  </a:lnTo>
                  <a:lnTo>
                    <a:pt x="319" y="538"/>
                  </a:lnTo>
                  <a:lnTo>
                    <a:pt x="319" y="540"/>
                  </a:lnTo>
                  <a:lnTo>
                    <a:pt x="319" y="542"/>
                  </a:lnTo>
                  <a:lnTo>
                    <a:pt x="319" y="542"/>
                  </a:lnTo>
                  <a:lnTo>
                    <a:pt x="321" y="544"/>
                  </a:lnTo>
                  <a:lnTo>
                    <a:pt x="321" y="546"/>
                  </a:lnTo>
                  <a:lnTo>
                    <a:pt x="321" y="546"/>
                  </a:lnTo>
                  <a:lnTo>
                    <a:pt x="321" y="546"/>
                  </a:lnTo>
                  <a:lnTo>
                    <a:pt x="325" y="546"/>
                  </a:lnTo>
                  <a:lnTo>
                    <a:pt x="325" y="546"/>
                  </a:lnTo>
                  <a:lnTo>
                    <a:pt x="327" y="548"/>
                  </a:lnTo>
                  <a:lnTo>
                    <a:pt x="327" y="548"/>
                  </a:lnTo>
                  <a:lnTo>
                    <a:pt x="327" y="549"/>
                  </a:lnTo>
                  <a:lnTo>
                    <a:pt x="329" y="553"/>
                  </a:lnTo>
                  <a:lnTo>
                    <a:pt x="329" y="555"/>
                  </a:lnTo>
                  <a:lnTo>
                    <a:pt x="327" y="557"/>
                  </a:lnTo>
                  <a:lnTo>
                    <a:pt x="327" y="557"/>
                  </a:lnTo>
                  <a:lnTo>
                    <a:pt x="327" y="559"/>
                  </a:lnTo>
                  <a:lnTo>
                    <a:pt x="323" y="562"/>
                  </a:lnTo>
                  <a:lnTo>
                    <a:pt x="321" y="566"/>
                  </a:lnTo>
                  <a:lnTo>
                    <a:pt x="321" y="566"/>
                  </a:lnTo>
                  <a:lnTo>
                    <a:pt x="321" y="568"/>
                  </a:lnTo>
                  <a:lnTo>
                    <a:pt x="319" y="570"/>
                  </a:lnTo>
                  <a:lnTo>
                    <a:pt x="319" y="570"/>
                  </a:lnTo>
                  <a:lnTo>
                    <a:pt x="321" y="571"/>
                  </a:lnTo>
                  <a:lnTo>
                    <a:pt x="323" y="573"/>
                  </a:lnTo>
                  <a:lnTo>
                    <a:pt x="325" y="575"/>
                  </a:lnTo>
                  <a:lnTo>
                    <a:pt x="325" y="575"/>
                  </a:lnTo>
                  <a:lnTo>
                    <a:pt x="325" y="577"/>
                  </a:lnTo>
                  <a:lnTo>
                    <a:pt x="323" y="579"/>
                  </a:lnTo>
                  <a:lnTo>
                    <a:pt x="321" y="581"/>
                  </a:lnTo>
                  <a:lnTo>
                    <a:pt x="319" y="582"/>
                  </a:lnTo>
                  <a:lnTo>
                    <a:pt x="319" y="584"/>
                  </a:lnTo>
                  <a:lnTo>
                    <a:pt x="314" y="590"/>
                  </a:lnTo>
                  <a:lnTo>
                    <a:pt x="314" y="590"/>
                  </a:lnTo>
                  <a:lnTo>
                    <a:pt x="314" y="590"/>
                  </a:lnTo>
                  <a:lnTo>
                    <a:pt x="312" y="593"/>
                  </a:lnTo>
                  <a:lnTo>
                    <a:pt x="312" y="595"/>
                  </a:lnTo>
                  <a:lnTo>
                    <a:pt x="312" y="595"/>
                  </a:lnTo>
                  <a:lnTo>
                    <a:pt x="310" y="595"/>
                  </a:lnTo>
                  <a:lnTo>
                    <a:pt x="310" y="597"/>
                  </a:lnTo>
                  <a:lnTo>
                    <a:pt x="310" y="597"/>
                  </a:lnTo>
                  <a:lnTo>
                    <a:pt x="310" y="599"/>
                  </a:lnTo>
                  <a:lnTo>
                    <a:pt x="310" y="599"/>
                  </a:lnTo>
                  <a:lnTo>
                    <a:pt x="308" y="599"/>
                  </a:lnTo>
                  <a:lnTo>
                    <a:pt x="308" y="601"/>
                  </a:lnTo>
                  <a:lnTo>
                    <a:pt x="308" y="603"/>
                  </a:lnTo>
                  <a:lnTo>
                    <a:pt x="308" y="603"/>
                  </a:lnTo>
                  <a:lnTo>
                    <a:pt x="308" y="604"/>
                  </a:lnTo>
                  <a:lnTo>
                    <a:pt x="307" y="604"/>
                  </a:lnTo>
                  <a:lnTo>
                    <a:pt x="307" y="606"/>
                  </a:lnTo>
                  <a:lnTo>
                    <a:pt x="308" y="608"/>
                  </a:lnTo>
                  <a:lnTo>
                    <a:pt x="307" y="608"/>
                  </a:lnTo>
                  <a:lnTo>
                    <a:pt x="308" y="610"/>
                  </a:lnTo>
                  <a:lnTo>
                    <a:pt x="307" y="610"/>
                  </a:lnTo>
                  <a:lnTo>
                    <a:pt x="307" y="612"/>
                  </a:lnTo>
                  <a:lnTo>
                    <a:pt x="308" y="612"/>
                  </a:lnTo>
                  <a:lnTo>
                    <a:pt x="308" y="614"/>
                  </a:lnTo>
                  <a:lnTo>
                    <a:pt x="308" y="615"/>
                  </a:lnTo>
                  <a:lnTo>
                    <a:pt x="308" y="615"/>
                  </a:lnTo>
                  <a:lnTo>
                    <a:pt x="312" y="617"/>
                  </a:lnTo>
                  <a:lnTo>
                    <a:pt x="316" y="619"/>
                  </a:lnTo>
                  <a:lnTo>
                    <a:pt x="316" y="619"/>
                  </a:lnTo>
                  <a:lnTo>
                    <a:pt x="318" y="619"/>
                  </a:lnTo>
                  <a:lnTo>
                    <a:pt x="318" y="621"/>
                  </a:lnTo>
                  <a:lnTo>
                    <a:pt x="318" y="621"/>
                  </a:lnTo>
                  <a:lnTo>
                    <a:pt x="318" y="623"/>
                  </a:lnTo>
                  <a:lnTo>
                    <a:pt x="319" y="623"/>
                  </a:lnTo>
                  <a:lnTo>
                    <a:pt x="319" y="623"/>
                  </a:lnTo>
                  <a:lnTo>
                    <a:pt x="319" y="625"/>
                  </a:lnTo>
                  <a:lnTo>
                    <a:pt x="318" y="625"/>
                  </a:lnTo>
                  <a:lnTo>
                    <a:pt x="316" y="626"/>
                  </a:lnTo>
                  <a:lnTo>
                    <a:pt x="314" y="625"/>
                  </a:lnTo>
                  <a:lnTo>
                    <a:pt x="314" y="626"/>
                  </a:lnTo>
                  <a:lnTo>
                    <a:pt x="312" y="626"/>
                  </a:lnTo>
                  <a:lnTo>
                    <a:pt x="310" y="625"/>
                  </a:lnTo>
                  <a:lnTo>
                    <a:pt x="308" y="623"/>
                  </a:lnTo>
                  <a:lnTo>
                    <a:pt x="307" y="623"/>
                  </a:lnTo>
                  <a:lnTo>
                    <a:pt x="307" y="625"/>
                  </a:lnTo>
                  <a:lnTo>
                    <a:pt x="305" y="625"/>
                  </a:lnTo>
                  <a:lnTo>
                    <a:pt x="305" y="625"/>
                  </a:lnTo>
                  <a:lnTo>
                    <a:pt x="305" y="625"/>
                  </a:lnTo>
                  <a:lnTo>
                    <a:pt x="305" y="626"/>
                  </a:lnTo>
                  <a:lnTo>
                    <a:pt x="305" y="626"/>
                  </a:lnTo>
                  <a:lnTo>
                    <a:pt x="303" y="628"/>
                  </a:lnTo>
                  <a:lnTo>
                    <a:pt x="303" y="628"/>
                  </a:lnTo>
                  <a:lnTo>
                    <a:pt x="303" y="630"/>
                  </a:lnTo>
                  <a:lnTo>
                    <a:pt x="303" y="630"/>
                  </a:lnTo>
                  <a:lnTo>
                    <a:pt x="305" y="632"/>
                  </a:lnTo>
                  <a:lnTo>
                    <a:pt x="307" y="634"/>
                  </a:lnTo>
                  <a:lnTo>
                    <a:pt x="307" y="636"/>
                  </a:lnTo>
                  <a:lnTo>
                    <a:pt x="308" y="639"/>
                  </a:lnTo>
                  <a:lnTo>
                    <a:pt x="307" y="641"/>
                  </a:lnTo>
                  <a:lnTo>
                    <a:pt x="307" y="641"/>
                  </a:lnTo>
                  <a:lnTo>
                    <a:pt x="307" y="643"/>
                  </a:lnTo>
                  <a:lnTo>
                    <a:pt x="307" y="643"/>
                  </a:lnTo>
                  <a:lnTo>
                    <a:pt x="307" y="645"/>
                  </a:lnTo>
                  <a:lnTo>
                    <a:pt x="307" y="647"/>
                  </a:lnTo>
                  <a:lnTo>
                    <a:pt x="308" y="648"/>
                  </a:lnTo>
                  <a:lnTo>
                    <a:pt x="308" y="650"/>
                  </a:lnTo>
                  <a:lnTo>
                    <a:pt x="307" y="650"/>
                  </a:lnTo>
                  <a:lnTo>
                    <a:pt x="307" y="650"/>
                  </a:lnTo>
                  <a:lnTo>
                    <a:pt x="305" y="650"/>
                  </a:lnTo>
                  <a:lnTo>
                    <a:pt x="305" y="650"/>
                  </a:lnTo>
                  <a:lnTo>
                    <a:pt x="303" y="648"/>
                  </a:lnTo>
                  <a:lnTo>
                    <a:pt x="301" y="647"/>
                  </a:lnTo>
                  <a:lnTo>
                    <a:pt x="301" y="645"/>
                  </a:lnTo>
                  <a:lnTo>
                    <a:pt x="299" y="643"/>
                  </a:lnTo>
                  <a:lnTo>
                    <a:pt x="296" y="641"/>
                  </a:lnTo>
                  <a:lnTo>
                    <a:pt x="296" y="639"/>
                  </a:lnTo>
                  <a:lnTo>
                    <a:pt x="294" y="639"/>
                  </a:lnTo>
                  <a:lnTo>
                    <a:pt x="294" y="641"/>
                  </a:lnTo>
                  <a:lnTo>
                    <a:pt x="292" y="641"/>
                  </a:lnTo>
                  <a:lnTo>
                    <a:pt x="290" y="641"/>
                  </a:lnTo>
                  <a:lnTo>
                    <a:pt x="290" y="641"/>
                  </a:lnTo>
                  <a:lnTo>
                    <a:pt x="290" y="643"/>
                  </a:lnTo>
                  <a:lnTo>
                    <a:pt x="290" y="643"/>
                  </a:lnTo>
                  <a:lnTo>
                    <a:pt x="288" y="647"/>
                  </a:lnTo>
                  <a:lnTo>
                    <a:pt x="286" y="648"/>
                  </a:lnTo>
                  <a:lnTo>
                    <a:pt x="285" y="650"/>
                  </a:lnTo>
                  <a:lnTo>
                    <a:pt x="285" y="654"/>
                  </a:lnTo>
                  <a:lnTo>
                    <a:pt x="285" y="656"/>
                  </a:lnTo>
                  <a:lnTo>
                    <a:pt x="285" y="656"/>
                  </a:lnTo>
                  <a:lnTo>
                    <a:pt x="283" y="657"/>
                  </a:lnTo>
                  <a:lnTo>
                    <a:pt x="283" y="657"/>
                  </a:lnTo>
                  <a:lnTo>
                    <a:pt x="281" y="657"/>
                  </a:lnTo>
                  <a:lnTo>
                    <a:pt x="279" y="657"/>
                  </a:lnTo>
                  <a:lnTo>
                    <a:pt x="275" y="657"/>
                  </a:lnTo>
                  <a:lnTo>
                    <a:pt x="275" y="656"/>
                  </a:lnTo>
                  <a:lnTo>
                    <a:pt x="274" y="656"/>
                  </a:lnTo>
                  <a:lnTo>
                    <a:pt x="270" y="656"/>
                  </a:lnTo>
                  <a:lnTo>
                    <a:pt x="270" y="656"/>
                  </a:lnTo>
                  <a:lnTo>
                    <a:pt x="268" y="656"/>
                  </a:lnTo>
                  <a:lnTo>
                    <a:pt x="266" y="659"/>
                  </a:lnTo>
                  <a:lnTo>
                    <a:pt x="264" y="661"/>
                  </a:lnTo>
                  <a:lnTo>
                    <a:pt x="264" y="665"/>
                  </a:lnTo>
                  <a:lnTo>
                    <a:pt x="264" y="665"/>
                  </a:lnTo>
                  <a:lnTo>
                    <a:pt x="263" y="665"/>
                  </a:lnTo>
                  <a:lnTo>
                    <a:pt x="263" y="665"/>
                  </a:lnTo>
                  <a:lnTo>
                    <a:pt x="261" y="667"/>
                  </a:lnTo>
                  <a:lnTo>
                    <a:pt x="261" y="665"/>
                  </a:lnTo>
                  <a:lnTo>
                    <a:pt x="259" y="667"/>
                  </a:lnTo>
                  <a:lnTo>
                    <a:pt x="261" y="667"/>
                  </a:lnTo>
                  <a:lnTo>
                    <a:pt x="261" y="667"/>
                  </a:lnTo>
                  <a:lnTo>
                    <a:pt x="263" y="667"/>
                  </a:lnTo>
                  <a:lnTo>
                    <a:pt x="264" y="668"/>
                  </a:lnTo>
                  <a:lnTo>
                    <a:pt x="264" y="668"/>
                  </a:lnTo>
                  <a:lnTo>
                    <a:pt x="264" y="674"/>
                  </a:lnTo>
                  <a:lnTo>
                    <a:pt x="264" y="676"/>
                  </a:lnTo>
                  <a:lnTo>
                    <a:pt x="264" y="676"/>
                  </a:lnTo>
                  <a:lnTo>
                    <a:pt x="264" y="676"/>
                  </a:lnTo>
                  <a:lnTo>
                    <a:pt x="264" y="678"/>
                  </a:lnTo>
                  <a:lnTo>
                    <a:pt x="264" y="679"/>
                  </a:lnTo>
                  <a:lnTo>
                    <a:pt x="266" y="679"/>
                  </a:lnTo>
                  <a:lnTo>
                    <a:pt x="266" y="679"/>
                  </a:lnTo>
                  <a:lnTo>
                    <a:pt x="264" y="679"/>
                  </a:lnTo>
                  <a:lnTo>
                    <a:pt x="264" y="681"/>
                  </a:lnTo>
                  <a:lnTo>
                    <a:pt x="264" y="681"/>
                  </a:lnTo>
                  <a:lnTo>
                    <a:pt x="264" y="683"/>
                  </a:lnTo>
                  <a:lnTo>
                    <a:pt x="264" y="683"/>
                  </a:lnTo>
                  <a:lnTo>
                    <a:pt x="264" y="685"/>
                  </a:lnTo>
                  <a:lnTo>
                    <a:pt x="264" y="685"/>
                  </a:lnTo>
                  <a:lnTo>
                    <a:pt x="263" y="689"/>
                  </a:lnTo>
                  <a:lnTo>
                    <a:pt x="263" y="690"/>
                  </a:lnTo>
                  <a:lnTo>
                    <a:pt x="263" y="690"/>
                  </a:lnTo>
                  <a:lnTo>
                    <a:pt x="264" y="690"/>
                  </a:lnTo>
                  <a:lnTo>
                    <a:pt x="264" y="692"/>
                  </a:lnTo>
                  <a:lnTo>
                    <a:pt x="264" y="692"/>
                  </a:lnTo>
                  <a:lnTo>
                    <a:pt x="264" y="694"/>
                  </a:lnTo>
                  <a:lnTo>
                    <a:pt x="248" y="700"/>
                  </a:lnTo>
                  <a:lnTo>
                    <a:pt x="237" y="705"/>
                  </a:lnTo>
                  <a:lnTo>
                    <a:pt x="231" y="707"/>
                  </a:lnTo>
                  <a:lnTo>
                    <a:pt x="222" y="711"/>
                  </a:lnTo>
                  <a:lnTo>
                    <a:pt x="200" y="718"/>
                  </a:lnTo>
                  <a:lnTo>
                    <a:pt x="178" y="725"/>
                  </a:lnTo>
                  <a:lnTo>
                    <a:pt x="132" y="742"/>
                  </a:lnTo>
                  <a:lnTo>
                    <a:pt x="132" y="740"/>
                  </a:lnTo>
                  <a:lnTo>
                    <a:pt x="132" y="740"/>
                  </a:lnTo>
                  <a:lnTo>
                    <a:pt x="132" y="738"/>
                  </a:lnTo>
                  <a:lnTo>
                    <a:pt x="132" y="738"/>
                  </a:lnTo>
                  <a:lnTo>
                    <a:pt x="131" y="736"/>
                  </a:lnTo>
                  <a:lnTo>
                    <a:pt x="131" y="736"/>
                  </a:lnTo>
                  <a:lnTo>
                    <a:pt x="131" y="736"/>
                  </a:lnTo>
                  <a:lnTo>
                    <a:pt x="129" y="736"/>
                  </a:lnTo>
                  <a:lnTo>
                    <a:pt x="127" y="736"/>
                  </a:lnTo>
                  <a:lnTo>
                    <a:pt x="127" y="736"/>
                  </a:lnTo>
                  <a:lnTo>
                    <a:pt x="127" y="736"/>
                  </a:lnTo>
                  <a:lnTo>
                    <a:pt x="127" y="738"/>
                  </a:lnTo>
                  <a:lnTo>
                    <a:pt x="127" y="738"/>
                  </a:lnTo>
                  <a:lnTo>
                    <a:pt x="125" y="738"/>
                  </a:lnTo>
                  <a:lnTo>
                    <a:pt x="125" y="736"/>
                  </a:lnTo>
                  <a:lnTo>
                    <a:pt x="125" y="736"/>
                  </a:lnTo>
                  <a:lnTo>
                    <a:pt x="125" y="736"/>
                  </a:lnTo>
                  <a:lnTo>
                    <a:pt x="125" y="736"/>
                  </a:lnTo>
                  <a:lnTo>
                    <a:pt x="125" y="738"/>
                  </a:lnTo>
                  <a:lnTo>
                    <a:pt x="125" y="738"/>
                  </a:lnTo>
                  <a:lnTo>
                    <a:pt x="123" y="740"/>
                  </a:lnTo>
                  <a:lnTo>
                    <a:pt x="123" y="740"/>
                  </a:lnTo>
                  <a:lnTo>
                    <a:pt x="125" y="740"/>
                  </a:lnTo>
                  <a:lnTo>
                    <a:pt x="123" y="742"/>
                  </a:lnTo>
                  <a:lnTo>
                    <a:pt x="123" y="744"/>
                  </a:lnTo>
                  <a:lnTo>
                    <a:pt x="123" y="745"/>
                  </a:lnTo>
                  <a:lnTo>
                    <a:pt x="110" y="749"/>
                  </a:lnTo>
                  <a:lnTo>
                    <a:pt x="110" y="747"/>
                  </a:lnTo>
                  <a:lnTo>
                    <a:pt x="112" y="747"/>
                  </a:lnTo>
                  <a:lnTo>
                    <a:pt x="110" y="745"/>
                  </a:lnTo>
                  <a:lnTo>
                    <a:pt x="110" y="744"/>
                  </a:lnTo>
                  <a:lnTo>
                    <a:pt x="110" y="744"/>
                  </a:lnTo>
                  <a:lnTo>
                    <a:pt x="110" y="742"/>
                  </a:lnTo>
                  <a:lnTo>
                    <a:pt x="110" y="742"/>
                  </a:lnTo>
                  <a:lnTo>
                    <a:pt x="110" y="742"/>
                  </a:lnTo>
                  <a:lnTo>
                    <a:pt x="110" y="742"/>
                  </a:lnTo>
                  <a:lnTo>
                    <a:pt x="110" y="742"/>
                  </a:lnTo>
                  <a:lnTo>
                    <a:pt x="110" y="744"/>
                  </a:lnTo>
                  <a:lnTo>
                    <a:pt x="110" y="745"/>
                  </a:lnTo>
                  <a:lnTo>
                    <a:pt x="110" y="747"/>
                  </a:lnTo>
                  <a:lnTo>
                    <a:pt x="110" y="749"/>
                  </a:lnTo>
                  <a:lnTo>
                    <a:pt x="55" y="769"/>
                  </a:lnTo>
                  <a:lnTo>
                    <a:pt x="32" y="778"/>
                  </a:lnTo>
                  <a:lnTo>
                    <a:pt x="0" y="788"/>
                  </a:lnTo>
                  <a:lnTo>
                    <a:pt x="0" y="788"/>
                  </a:lnTo>
                  <a:lnTo>
                    <a:pt x="0" y="788"/>
                  </a:lnTo>
                  <a:lnTo>
                    <a:pt x="2" y="786"/>
                  </a:lnTo>
                  <a:lnTo>
                    <a:pt x="2" y="786"/>
                  </a:lnTo>
                  <a:lnTo>
                    <a:pt x="2" y="788"/>
                  </a:lnTo>
                  <a:lnTo>
                    <a:pt x="4" y="786"/>
                  </a:lnTo>
                  <a:lnTo>
                    <a:pt x="6" y="784"/>
                  </a:lnTo>
                  <a:lnTo>
                    <a:pt x="11" y="778"/>
                  </a:lnTo>
                  <a:lnTo>
                    <a:pt x="13" y="778"/>
                  </a:lnTo>
                  <a:lnTo>
                    <a:pt x="15" y="777"/>
                  </a:lnTo>
                  <a:lnTo>
                    <a:pt x="15" y="777"/>
                  </a:lnTo>
                  <a:lnTo>
                    <a:pt x="15" y="777"/>
                  </a:lnTo>
                  <a:lnTo>
                    <a:pt x="15" y="777"/>
                  </a:lnTo>
                  <a:lnTo>
                    <a:pt x="17" y="775"/>
                  </a:lnTo>
                  <a:lnTo>
                    <a:pt x="17" y="773"/>
                  </a:lnTo>
                  <a:lnTo>
                    <a:pt x="17" y="771"/>
                  </a:lnTo>
                  <a:lnTo>
                    <a:pt x="17" y="771"/>
                  </a:lnTo>
                  <a:lnTo>
                    <a:pt x="17" y="771"/>
                  </a:lnTo>
                  <a:lnTo>
                    <a:pt x="17" y="771"/>
                  </a:lnTo>
                  <a:lnTo>
                    <a:pt x="19" y="771"/>
                  </a:lnTo>
                  <a:lnTo>
                    <a:pt x="17" y="769"/>
                  </a:lnTo>
                  <a:lnTo>
                    <a:pt x="17" y="769"/>
                  </a:lnTo>
                  <a:lnTo>
                    <a:pt x="17" y="769"/>
                  </a:lnTo>
                  <a:lnTo>
                    <a:pt x="19" y="767"/>
                  </a:lnTo>
                  <a:lnTo>
                    <a:pt x="19" y="767"/>
                  </a:lnTo>
                  <a:lnTo>
                    <a:pt x="19" y="766"/>
                  </a:lnTo>
                  <a:lnTo>
                    <a:pt x="19" y="766"/>
                  </a:lnTo>
                  <a:lnTo>
                    <a:pt x="19" y="766"/>
                  </a:lnTo>
                  <a:lnTo>
                    <a:pt x="19" y="764"/>
                  </a:lnTo>
                  <a:lnTo>
                    <a:pt x="19" y="764"/>
                  </a:lnTo>
                  <a:lnTo>
                    <a:pt x="19" y="764"/>
                  </a:lnTo>
                  <a:lnTo>
                    <a:pt x="21" y="762"/>
                  </a:lnTo>
                  <a:lnTo>
                    <a:pt x="21" y="762"/>
                  </a:lnTo>
                  <a:lnTo>
                    <a:pt x="21" y="762"/>
                  </a:lnTo>
                  <a:lnTo>
                    <a:pt x="22" y="760"/>
                  </a:lnTo>
                  <a:lnTo>
                    <a:pt x="21" y="760"/>
                  </a:lnTo>
                  <a:lnTo>
                    <a:pt x="22" y="758"/>
                  </a:lnTo>
                  <a:lnTo>
                    <a:pt x="22" y="758"/>
                  </a:lnTo>
                  <a:lnTo>
                    <a:pt x="22" y="758"/>
                  </a:lnTo>
                  <a:lnTo>
                    <a:pt x="24" y="756"/>
                  </a:lnTo>
                  <a:lnTo>
                    <a:pt x="26" y="755"/>
                  </a:lnTo>
                  <a:lnTo>
                    <a:pt x="28" y="753"/>
                  </a:lnTo>
                  <a:lnTo>
                    <a:pt x="28" y="753"/>
                  </a:lnTo>
                  <a:lnTo>
                    <a:pt x="28" y="753"/>
                  </a:lnTo>
                  <a:lnTo>
                    <a:pt x="30" y="753"/>
                  </a:lnTo>
                  <a:lnTo>
                    <a:pt x="32" y="751"/>
                  </a:lnTo>
                  <a:lnTo>
                    <a:pt x="32" y="751"/>
                  </a:lnTo>
                  <a:lnTo>
                    <a:pt x="33" y="751"/>
                  </a:lnTo>
                  <a:lnTo>
                    <a:pt x="33" y="751"/>
                  </a:lnTo>
                  <a:lnTo>
                    <a:pt x="33" y="749"/>
                  </a:lnTo>
                  <a:lnTo>
                    <a:pt x="35" y="749"/>
                  </a:lnTo>
                  <a:lnTo>
                    <a:pt x="35" y="747"/>
                  </a:lnTo>
                  <a:lnTo>
                    <a:pt x="35" y="745"/>
                  </a:lnTo>
                  <a:lnTo>
                    <a:pt x="35" y="745"/>
                  </a:lnTo>
                  <a:lnTo>
                    <a:pt x="35" y="744"/>
                  </a:lnTo>
                  <a:lnTo>
                    <a:pt x="37" y="744"/>
                  </a:lnTo>
                  <a:lnTo>
                    <a:pt x="39" y="744"/>
                  </a:lnTo>
                  <a:lnTo>
                    <a:pt x="41" y="744"/>
                  </a:lnTo>
                  <a:lnTo>
                    <a:pt x="41" y="744"/>
                  </a:lnTo>
                  <a:lnTo>
                    <a:pt x="41" y="744"/>
                  </a:lnTo>
                  <a:lnTo>
                    <a:pt x="41" y="744"/>
                  </a:lnTo>
                  <a:lnTo>
                    <a:pt x="43" y="744"/>
                  </a:lnTo>
                  <a:lnTo>
                    <a:pt x="46" y="742"/>
                  </a:lnTo>
                  <a:lnTo>
                    <a:pt x="46" y="742"/>
                  </a:lnTo>
                  <a:lnTo>
                    <a:pt x="46" y="742"/>
                  </a:lnTo>
                  <a:lnTo>
                    <a:pt x="48" y="742"/>
                  </a:lnTo>
                  <a:lnTo>
                    <a:pt x="48" y="740"/>
                  </a:lnTo>
                  <a:lnTo>
                    <a:pt x="50" y="738"/>
                  </a:lnTo>
                  <a:lnTo>
                    <a:pt x="52" y="734"/>
                  </a:lnTo>
                  <a:lnTo>
                    <a:pt x="52" y="733"/>
                  </a:lnTo>
                  <a:lnTo>
                    <a:pt x="52" y="731"/>
                  </a:lnTo>
                  <a:lnTo>
                    <a:pt x="54" y="731"/>
                  </a:lnTo>
                  <a:lnTo>
                    <a:pt x="54" y="731"/>
                  </a:lnTo>
                  <a:lnTo>
                    <a:pt x="54" y="727"/>
                  </a:lnTo>
                  <a:lnTo>
                    <a:pt x="54" y="727"/>
                  </a:lnTo>
                  <a:lnTo>
                    <a:pt x="54" y="725"/>
                  </a:lnTo>
                  <a:lnTo>
                    <a:pt x="57" y="725"/>
                  </a:lnTo>
                  <a:lnTo>
                    <a:pt x="57" y="723"/>
                  </a:lnTo>
                  <a:lnTo>
                    <a:pt x="57" y="723"/>
                  </a:lnTo>
                  <a:lnTo>
                    <a:pt x="59" y="723"/>
                  </a:lnTo>
                  <a:lnTo>
                    <a:pt x="59" y="722"/>
                  </a:lnTo>
                  <a:lnTo>
                    <a:pt x="59" y="722"/>
                  </a:lnTo>
                  <a:lnTo>
                    <a:pt x="61" y="720"/>
                  </a:lnTo>
                  <a:lnTo>
                    <a:pt x="61" y="718"/>
                  </a:lnTo>
                  <a:lnTo>
                    <a:pt x="61" y="716"/>
                  </a:lnTo>
                  <a:lnTo>
                    <a:pt x="63" y="714"/>
                  </a:lnTo>
                  <a:lnTo>
                    <a:pt x="63" y="714"/>
                  </a:lnTo>
                  <a:lnTo>
                    <a:pt x="63" y="714"/>
                  </a:lnTo>
                  <a:lnTo>
                    <a:pt x="63" y="714"/>
                  </a:lnTo>
                  <a:lnTo>
                    <a:pt x="63" y="714"/>
                  </a:lnTo>
                  <a:lnTo>
                    <a:pt x="63" y="712"/>
                  </a:lnTo>
                  <a:lnTo>
                    <a:pt x="66" y="711"/>
                  </a:lnTo>
                  <a:lnTo>
                    <a:pt x="70" y="709"/>
                  </a:lnTo>
                  <a:lnTo>
                    <a:pt x="74" y="709"/>
                  </a:lnTo>
                  <a:lnTo>
                    <a:pt x="76" y="709"/>
                  </a:lnTo>
                  <a:lnTo>
                    <a:pt x="77" y="707"/>
                  </a:lnTo>
                  <a:lnTo>
                    <a:pt x="79" y="707"/>
                  </a:lnTo>
                  <a:lnTo>
                    <a:pt x="79" y="707"/>
                  </a:lnTo>
                  <a:lnTo>
                    <a:pt x="81" y="705"/>
                  </a:lnTo>
                  <a:lnTo>
                    <a:pt x="81" y="705"/>
                  </a:lnTo>
                  <a:lnTo>
                    <a:pt x="83" y="703"/>
                  </a:lnTo>
                  <a:lnTo>
                    <a:pt x="81" y="698"/>
                  </a:lnTo>
                  <a:lnTo>
                    <a:pt x="81" y="698"/>
                  </a:lnTo>
                  <a:lnTo>
                    <a:pt x="79" y="698"/>
                  </a:lnTo>
                  <a:lnTo>
                    <a:pt x="79" y="696"/>
                  </a:lnTo>
                  <a:lnTo>
                    <a:pt x="77" y="696"/>
                  </a:lnTo>
                  <a:lnTo>
                    <a:pt x="77" y="696"/>
                  </a:lnTo>
                  <a:lnTo>
                    <a:pt x="77" y="696"/>
                  </a:lnTo>
                  <a:lnTo>
                    <a:pt x="77" y="694"/>
                  </a:lnTo>
                  <a:lnTo>
                    <a:pt x="77" y="694"/>
                  </a:lnTo>
                  <a:lnTo>
                    <a:pt x="77" y="692"/>
                  </a:lnTo>
                  <a:lnTo>
                    <a:pt x="76" y="692"/>
                  </a:lnTo>
                  <a:lnTo>
                    <a:pt x="76" y="692"/>
                  </a:lnTo>
                  <a:lnTo>
                    <a:pt x="77" y="689"/>
                  </a:lnTo>
                  <a:lnTo>
                    <a:pt x="77" y="687"/>
                  </a:lnTo>
                  <a:lnTo>
                    <a:pt x="77" y="687"/>
                  </a:lnTo>
                  <a:lnTo>
                    <a:pt x="79" y="685"/>
                  </a:lnTo>
                  <a:lnTo>
                    <a:pt x="79" y="683"/>
                  </a:lnTo>
                  <a:lnTo>
                    <a:pt x="79" y="683"/>
                  </a:lnTo>
                  <a:lnTo>
                    <a:pt x="79" y="681"/>
                  </a:lnTo>
                  <a:lnTo>
                    <a:pt x="79" y="681"/>
                  </a:lnTo>
                  <a:lnTo>
                    <a:pt x="77" y="679"/>
                  </a:lnTo>
                  <a:lnTo>
                    <a:pt x="77" y="678"/>
                  </a:lnTo>
                  <a:lnTo>
                    <a:pt x="77" y="676"/>
                  </a:lnTo>
                  <a:lnTo>
                    <a:pt x="77" y="674"/>
                  </a:lnTo>
                  <a:lnTo>
                    <a:pt x="77" y="672"/>
                  </a:lnTo>
                  <a:lnTo>
                    <a:pt x="76" y="670"/>
                  </a:lnTo>
                  <a:lnTo>
                    <a:pt x="76" y="668"/>
                  </a:lnTo>
                  <a:lnTo>
                    <a:pt x="76" y="667"/>
                  </a:lnTo>
                  <a:lnTo>
                    <a:pt x="77" y="667"/>
                  </a:lnTo>
                  <a:lnTo>
                    <a:pt x="77" y="665"/>
                  </a:lnTo>
                  <a:lnTo>
                    <a:pt x="79" y="663"/>
                  </a:lnTo>
                  <a:lnTo>
                    <a:pt x="79" y="661"/>
                  </a:lnTo>
                  <a:lnTo>
                    <a:pt x="79" y="661"/>
                  </a:lnTo>
                  <a:lnTo>
                    <a:pt x="83" y="656"/>
                  </a:lnTo>
                  <a:lnTo>
                    <a:pt x="83" y="652"/>
                  </a:lnTo>
                  <a:lnTo>
                    <a:pt x="85" y="650"/>
                  </a:lnTo>
                  <a:lnTo>
                    <a:pt x="87" y="648"/>
                  </a:lnTo>
                  <a:lnTo>
                    <a:pt x="87" y="647"/>
                  </a:lnTo>
                  <a:lnTo>
                    <a:pt x="87" y="645"/>
                  </a:lnTo>
                  <a:lnTo>
                    <a:pt x="88" y="643"/>
                  </a:lnTo>
                  <a:lnTo>
                    <a:pt x="88" y="641"/>
                  </a:lnTo>
                  <a:lnTo>
                    <a:pt x="88" y="641"/>
                  </a:lnTo>
                  <a:lnTo>
                    <a:pt x="88" y="639"/>
                  </a:lnTo>
                  <a:lnTo>
                    <a:pt x="88" y="639"/>
                  </a:lnTo>
                  <a:lnTo>
                    <a:pt x="87" y="636"/>
                  </a:lnTo>
                  <a:lnTo>
                    <a:pt x="87" y="636"/>
                  </a:lnTo>
                  <a:lnTo>
                    <a:pt x="87" y="632"/>
                  </a:lnTo>
                  <a:lnTo>
                    <a:pt x="87" y="630"/>
                  </a:lnTo>
                  <a:lnTo>
                    <a:pt x="87" y="628"/>
                  </a:lnTo>
                  <a:lnTo>
                    <a:pt x="87" y="626"/>
                  </a:lnTo>
                  <a:lnTo>
                    <a:pt x="87" y="626"/>
                  </a:lnTo>
                  <a:lnTo>
                    <a:pt x="87" y="625"/>
                  </a:lnTo>
                  <a:lnTo>
                    <a:pt x="87" y="623"/>
                  </a:lnTo>
                  <a:lnTo>
                    <a:pt x="87" y="621"/>
                  </a:lnTo>
                  <a:lnTo>
                    <a:pt x="87" y="621"/>
                  </a:lnTo>
                  <a:lnTo>
                    <a:pt x="88" y="619"/>
                  </a:lnTo>
                  <a:lnTo>
                    <a:pt x="88" y="619"/>
                  </a:lnTo>
                  <a:lnTo>
                    <a:pt x="90" y="619"/>
                  </a:lnTo>
                  <a:lnTo>
                    <a:pt x="92" y="617"/>
                  </a:lnTo>
                  <a:lnTo>
                    <a:pt x="94" y="617"/>
                  </a:lnTo>
                  <a:lnTo>
                    <a:pt x="94" y="615"/>
                  </a:lnTo>
                  <a:lnTo>
                    <a:pt x="94" y="615"/>
                  </a:lnTo>
                  <a:lnTo>
                    <a:pt x="94" y="615"/>
                  </a:lnTo>
                  <a:lnTo>
                    <a:pt x="96" y="615"/>
                  </a:lnTo>
                  <a:lnTo>
                    <a:pt x="98" y="615"/>
                  </a:lnTo>
                  <a:lnTo>
                    <a:pt x="98" y="615"/>
                  </a:lnTo>
                  <a:lnTo>
                    <a:pt x="98" y="614"/>
                  </a:lnTo>
                  <a:lnTo>
                    <a:pt x="99" y="614"/>
                  </a:lnTo>
                  <a:lnTo>
                    <a:pt x="101" y="614"/>
                  </a:lnTo>
                  <a:lnTo>
                    <a:pt x="101" y="612"/>
                  </a:lnTo>
                  <a:lnTo>
                    <a:pt x="101" y="612"/>
                  </a:lnTo>
                  <a:lnTo>
                    <a:pt x="101" y="610"/>
                  </a:lnTo>
                  <a:lnTo>
                    <a:pt x="101" y="610"/>
                  </a:lnTo>
                  <a:lnTo>
                    <a:pt x="101" y="610"/>
                  </a:lnTo>
                  <a:lnTo>
                    <a:pt x="103" y="610"/>
                  </a:lnTo>
                  <a:lnTo>
                    <a:pt x="103" y="610"/>
                  </a:lnTo>
                  <a:lnTo>
                    <a:pt x="103" y="612"/>
                  </a:lnTo>
                  <a:lnTo>
                    <a:pt x="105" y="612"/>
                  </a:lnTo>
                  <a:lnTo>
                    <a:pt x="105" y="610"/>
                  </a:lnTo>
                  <a:lnTo>
                    <a:pt x="105" y="610"/>
                  </a:lnTo>
                  <a:lnTo>
                    <a:pt x="105" y="610"/>
                  </a:lnTo>
                  <a:lnTo>
                    <a:pt x="105" y="610"/>
                  </a:lnTo>
                  <a:lnTo>
                    <a:pt x="103" y="610"/>
                  </a:lnTo>
                  <a:lnTo>
                    <a:pt x="103" y="608"/>
                  </a:lnTo>
                  <a:lnTo>
                    <a:pt x="103" y="608"/>
                  </a:lnTo>
                  <a:lnTo>
                    <a:pt x="101" y="606"/>
                  </a:lnTo>
                  <a:lnTo>
                    <a:pt x="101" y="604"/>
                  </a:lnTo>
                  <a:lnTo>
                    <a:pt x="103" y="604"/>
                  </a:lnTo>
                  <a:lnTo>
                    <a:pt x="103" y="604"/>
                  </a:lnTo>
                  <a:lnTo>
                    <a:pt x="105" y="604"/>
                  </a:lnTo>
                  <a:lnTo>
                    <a:pt x="105" y="604"/>
                  </a:lnTo>
                  <a:lnTo>
                    <a:pt x="105" y="603"/>
                  </a:lnTo>
                  <a:lnTo>
                    <a:pt x="107" y="603"/>
                  </a:lnTo>
                  <a:lnTo>
                    <a:pt x="109" y="601"/>
                  </a:lnTo>
                  <a:lnTo>
                    <a:pt x="109" y="601"/>
                  </a:lnTo>
                  <a:lnTo>
                    <a:pt x="109" y="601"/>
                  </a:lnTo>
                  <a:lnTo>
                    <a:pt x="109" y="599"/>
                  </a:lnTo>
                  <a:lnTo>
                    <a:pt x="110" y="599"/>
                  </a:lnTo>
                  <a:lnTo>
                    <a:pt x="112" y="597"/>
                  </a:lnTo>
                  <a:lnTo>
                    <a:pt x="112" y="597"/>
                  </a:lnTo>
                  <a:lnTo>
                    <a:pt x="112" y="597"/>
                  </a:lnTo>
                  <a:lnTo>
                    <a:pt x="114" y="597"/>
                  </a:lnTo>
                  <a:lnTo>
                    <a:pt x="114" y="595"/>
                  </a:lnTo>
                  <a:lnTo>
                    <a:pt x="114" y="595"/>
                  </a:lnTo>
                  <a:lnTo>
                    <a:pt x="114" y="595"/>
                  </a:lnTo>
                  <a:lnTo>
                    <a:pt x="116" y="593"/>
                  </a:lnTo>
                  <a:lnTo>
                    <a:pt x="116" y="593"/>
                  </a:lnTo>
                  <a:lnTo>
                    <a:pt x="116" y="593"/>
                  </a:lnTo>
                  <a:lnTo>
                    <a:pt x="116" y="592"/>
                  </a:lnTo>
                  <a:lnTo>
                    <a:pt x="118" y="592"/>
                  </a:lnTo>
                  <a:lnTo>
                    <a:pt x="120" y="590"/>
                  </a:lnTo>
                  <a:lnTo>
                    <a:pt x="120" y="590"/>
                  </a:lnTo>
                  <a:lnTo>
                    <a:pt x="120" y="590"/>
                  </a:lnTo>
                  <a:lnTo>
                    <a:pt x="120" y="588"/>
                  </a:lnTo>
                  <a:lnTo>
                    <a:pt x="120" y="586"/>
                  </a:lnTo>
                  <a:lnTo>
                    <a:pt x="120" y="586"/>
                  </a:lnTo>
                  <a:lnTo>
                    <a:pt x="120" y="584"/>
                  </a:lnTo>
                  <a:lnTo>
                    <a:pt x="120" y="584"/>
                  </a:lnTo>
                  <a:lnTo>
                    <a:pt x="120" y="582"/>
                  </a:lnTo>
                  <a:lnTo>
                    <a:pt x="120" y="582"/>
                  </a:lnTo>
                  <a:lnTo>
                    <a:pt x="120" y="582"/>
                  </a:lnTo>
                  <a:lnTo>
                    <a:pt x="120" y="581"/>
                  </a:lnTo>
                  <a:lnTo>
                    <a:pt x="120" y="579"/>
                  </a:lnTo>
                  <a:lnTo>
                    <a:pt x="121" y="579"/>
                  </a:lnTo>
                  <a:lnTo>
                    <a:pt x="121" y="577"/>
                  </a:lnTo>
                  <a:lnTo>
                    <a:pt x="121" y="577"/>
                  </a:lnTo>
                  <a:lnTo>
                    <a:pt x="123" y="575"/>
                  </a:lnTo>
                  <a:lnTo>
                    <a:pt x="123" y="575"/>
                  </a:lnTo>
                  <a:lnTo>
                    <a:pt x="123" y="575"/>
                  </a:lnTo>
                  <a:lnTo>
                    <a:pt x="125" y="573"/>
                  </a:lnTo>
                  <a:lnTo>
                    <a:pt x="125" y="571"/>
                  </a:lnTo>
                  <a:lnTo>
                    <a:pt x="125" y="571"/>
                  </a:lnTo>
                  <a:lnTo>
                    <a:pt x="127" y="570"/>
                  </a:lnTo>
                  <a:lnTo>
                    <a:pt x="127" y="568"/>
                  </a:lnTo>
                  <a:lnTo>
                    <a:pt x="129" y="564"/>
                  </a:lnTo>
                  <a:lnTo>
                    <a:pt x="131" y="562"/>
                  </a:lnTo>
                  <a:lnTo>
                    <a:pt x="131" y="560"/>
                  </a:lnTo>
                  <a:lnTo>
                    <a:pt x="132" y="560"/>
                  </a:lnTo>
                  <a:lnTo>
                    <a:pt x="132" y="559"/>
                  </a:lnTo>
                  <a:lnTo>
                    <a:pt x="134" y="559"/>
                  </a:lnTo>
                  <a:lnTo>
                    <a:pt x="136" y="559"/>
                  </a:lnTo>
                  <a:lnTo>
                    <a:pt x="136" y="559"/>
                  </a:lnTo>
                  <a:lnTo>
                    <a:pt x="136" y="557"/>
                  </a:lnTo>
                  <a:lnTo>
                    <a:pt x="136" y="557"/>
                  </a:lnTo>
                  <a:lnTo>
                    <a:pt x="138" y="557"/>
                  </a:lnTo>
                  <a:lnTo>
                    <a:pt x="140" y="555"/>
                  </a:lnTo>
                  <a:lnTo>
                    <a:pt x="143" y="551"/>
                  </a:lnTo>
                  <a:lnTo>
                    <a:pt x="143" y="549"/>
                  </a:lnTo>
                  <a:lnTo>
                    <a:pt x="143" y="542"/>
                  </a:lnTo>
                  <a:lnTo>
                    <a:pt x="143" y="537"/>
                  </a:lnTo>
                  <a:lnTo>
                    <a:pt x="145" y="535"/>
                  </a:lnTo>
                  <a:lnTo>
                    <a:pt x="145" y="533"/>
                  </a:lnTo>
                  <a:lnTo>
                    <a:pt x="147" y="533"/>
                  </a:lnTo>
                  <a:lnTo>
                    <a:pt x="147" y="531"/>
                  </a:lnTo>
                  <a:lnTo>
                    <a:pt x="149" y="531"/>
                  </a:lnTo>
                  <a:lnTo>
                    <a:pt x="149" y="531"/>
                  </a:lnTo>
                  <a:lnTo>
                    <a:pt x="151" y="531"/>
                  </a:lnTo>
                  <a:lnTo>
                    <a:pt x="153" y="529"/>
                  </a:lnTo>
                  <a:lnTo>
                    <a:pt x="154" y="529"/>
                  </a:lnTo>
                  <a:lnTo>
                    <a:pt x="156" y="527"/>
                  </a:lnTo>
                  <a:lnTo>
                    <a:pt x="156" y="526"/>
                  </a:lnTo>
                  <a:lnTo>
                    <a:pt x="158" y="526"/>
                  </a:lnTo>
                  <a:lnTo>
                    <a:pt x="158" y="526"/>
                  </a:lnTo>
                  <a:lnTo>
                    <a:pt x="158" y="524"/>
                  </a:lnTo>
                  <a:lnTo>
                    <a:pt x="158" y="522"/>
                  </a:lnTo>
                  <a:lnTo>
                    <a:pt x="158" y="520"/>
                  </a:lnTo>
                  <a:lnTo>
                    <a:pt x="160" y="520"/>
                  </a:lnTo>
                  <a:lnTo>
                    <a:pt x="160" y="520"/>
                  </a:lnTo>
                  <a:lnTo>
                    <a:pt x="162" y="518"/>
                  </a:lnTo>
                  <a:lnTo>
                    <a:pt x="164" y="516"/>
                  </a:lnTo>
                  <a:lnTo>
                    <a:pt x="164" y="516"/>
                  </a:lnTo>
                  <a:lnTo>
                    <a:pt x="164" y="513"/>
                  </a:lnTo>
                  <a:lnTo>
                    <a:pt x="164" y="513"/>
                  </a:lnTo>
                  <a:lnTo>
                    <a:pt x="165" y="513"/>
                  </a:lnTo>
                  <a:lnTo>
                    <a:pt x="165" y="513"/>
                  </a:lnTo>
                  <a:lnTo>
                    <a:pt x="167" y="513"/>
                  </a:lnTo>
                  <a:lnTo>
                    <a:pt x="171" y="513"/>
                  </a:lnTo>
                  <a:lnTo>
                    <a:pt x="171" y="513"/>
                  </a:lnTo>
                  <a:lnTo>
                    <a:pt x="176" y="511"/>
                  </a:lnTo>
                  <a:lnTo>
                    <a:pt x="178" y="511"/>
                  </a:lnTo>
                  <a:lnTo>
                    <a:pt x="178" y="511"/>
                  </a:lnTo>
                  <a:lnTo>
                    <a:pt x="180" y="511"/>
                  </a:lnTo>
                  <a:lnTo>
                    <a:pt x="182" y="509"/>
                  </a:lnTo>
                  <a:lnTo>
                    <a:pt x="184" y="507"/>
                  </a:lnTo>
                  <a:lnTo>
                    <a:pt x="186" y="505"/>
                  </a:lnTo>
                  <a:lnTo>
                    <a:pt x="191" y="502"/>
                  </a:lnTo>
                  <a:lnTo>
                    <a:pt x="191" y="502"/>
                  </a:lnTo>
                  <a:lnTo>
                    <a:pt x="191" y="500"/>
                  </a:lnTo>
                  <a:lnTo>
                    <a:pt x="193" y="500"/>
                  </a:lnTo>
                  <a:lnTo>
                    <a:pt x="193" y="498"/>
                  </a:lnTo>
                  <a:lnTo>
                    <a:pt x="197" y="496"/>
                  </a:lnTo>
                  <a:lnTo>
                    <a:pt x="197" y="496"/>
                  </a:lnTo>
                  <a:lnTo>
                    <a:pt x="197" y="494"/>
                  </a:lnTo>
                  <a:lnTo>
                    <a:pt x="200" y="493"/>
                  </a:lnTo>
                  <a:lnTo>
                    <a:pt x="202" y="493"/>
                  </a:lnTo>
                  <a:lnTo>
                    <a:pt x="204" y="491"/>
                  </a:lnTo>
                  <a:lnTo>
                    <a:pt x="204" y="491"/>
                  </a:lnTo>
                  <a:lnTo>
                    <a:pt x="204" y="491"/>
                  </a:lnTo>
                  <a:lnTo>
                    <a:pt x="204" y="489"/>
                  </a:lnTo>
                  <a:lnTo>
                    <a:pt x="204" y="489"/>
                  </a:lnTo>
                  <a:lnTo>
                    <a:pt x="206" y="487"/>
                  </a:lnTo>
                  <a:lnTo>
                    <a:pt x="209" y="485"/>
                  </a:lnTo>
                  <a:lnTo>
                    <a:pt x="211" y="483"/>
                  </a:lnTo>
                  <a:lnTo>
                    <a:pt x="211" y="483"/>
                  </a:lnTo>
                  <a:lnTo>
                    <a:pt x="213" y="478"/>
                  </a:lnTo>
                  <a:lnTo>
                    <a:pt x="213" y="478"/>
                  </a:lnTo>
                  <a:lnTo>
                    <a:pt x="215" y="472"/>
                  </a:lnTo>
                  <a:lnTo>
                    <a:pt x="215" y="472"/>
                  </a:lnTo>
                  <a:lnTo>
                    <a:pt x="226" y="465"/>
                  </a:lnTo>
                  <a:lnTo>
                    <a:pt x="226" y="463"/>
                  </a:lnTo>
                  <a:lnTo>
                    <a:pt x="226" y="463"/>
                  </a:lnTo>
                  <a:lnTo>
                    <a:pt x="231" y="456"/>
                  </a:lnTo>
                  <a:lnTo>
                    <a:pt x="237" y="454"/>
                  </a:lnTo>
                  <a:lnTo>
                    <a:pt x="237" y="454"/>
                  </a:lnTo>
                  <a:lnTo>
                    <a:pt x="237" y="454"/>
                  </a:lnTo>
                  <a:lnTo>
                    <a:pt x="239" y="450"/>
                  </a:lnTo>
                  <a:lnTo>
                    <a:pt x="241" y="449"/>
                  </a:lnTo>
                  <a:lnTo>
                    <a:pt x="241" y="449"/>
                  </a:lnTo>
                  <a:lnTo>
                    <a:pt x="241" y="449"/>
                  </a:lnTo>
                  <a:lnTo>
                    <a:pt x="242" y="445"/>
                  </a:lnTo>
                  <a:lnTo>
                    <a:pt x="255" y="434"/>
                  </a:lnTo>
                  <a:lnTo>
                    <a:pt x="255" y="434"/>
                  </a:lnTo>
                  <a:lnTo>
                    <a:pt x="255" y="432"/>
                  </a:lnTo>
                  <a:lnTo>
                    <a:pt x="259" y="427"/>
                  </a:lnTo>
                  <a:lnTo>
                    <a:pt x="266" y="405"/>
                  </a:lnTo>
                  <a:lnTo>
                    <a:pt x="270" y="386"/>
                  </a:lnTo>
                  <a:lnTo>
                    <a:pt x="275" y="381"/>
                  </a:lnTo>
                  <a:lnTo>
                    <a:pt x="275" y="381"/>
                  </a:lnTo>
                  <a:lnTo>
                    <a:pt x="275" y="381"/>
                  </a:lnTo>
                  <a:lnTo>
                    <a:pt x="279" y="373"/>
                  </a:lnTo>
                  <a:lnTo>
                    <a:pt x="275" y="364"/>
                  </a:lnTo>
                  <a:lnTo>
                    <a:pt x="277" y="361"/>
                  </a:lnTo>
                  <a:lnTo>
                    <a:pt x="285" y="350"/>
                  </a:lnTo>
                  <a:lnTo>
                    <a:pt x="296" y="309"/>
                  </a:lnTo>
                  <a:lnTo>
                    <a:pt x="299" y="306"/>
                  </a:lnTo>
                  <a:lnTo>
                    <a:pt x="296" y="302"/>
                  </a:lnTo>
                  <a:lnTo>
                    <a:pt x="301" y="282"/>
                  </a:lnTo>
                  <a:lnTo>
                    <a:pt x="307" y="278"/>
                  </a:lnTo>
                  <a:lnTo>
                    <a:pt x="307" y="278"/>
                  </a:lnTo>
                  <a:lnTo>
                    <a:pt x="307" y="278"/>
                  </a:lnTo>
                  <a:lnTo>
                    <a:pt x="310" y="265"/>
                  </a:lnTo>
                  <a:lnTo>
                    <a:pt x="318" y="258"/>
                  </a:lnTo>
                  <a:lnTo>
                    <a:pt x="318" y="251"/>
                  </a:lnTo>
                  <a:lnTo>
                    <a:pt x="321" y="241"/>
                  </a:lnTo>
                  <a:lnTo>
                    <a:pt x="330" y="227"/>
                  </a:lnTo>
                  <a:lnTo>
                    <a:pt x="330" y="223"/>
                  </a:lnTo>
                  <a:lnTo>
                    <a:pt x="338" y="219"/>
                  </a:lnTo>
                  <a:lnTo>
                    <a:pt x="338" y="218"/>
                  </a:lnTo>
                  <a:lnTo>
                    <a:pt x="338" y="218"/>
                  </a:lnTo>
                  <a:lnTo>
                    <a:pt x="343" y="208"/>
                  </a:lnTo>
                  <a:lnTo>
                    <a:pt x="349" y="203"/>
                  </a:lnTo>
                  <a:lnTo>
                    <a:pt x="349" y="203"/>
                  </a:lnTo>
                  <a:lnTo>
                    <a:pt x="349" y="203"/>
                  </a:lnTo>
                  <a:lnTo>
                    <a:pt x="352" y="192"/>
                  </a:lnTo>
                  <a:lnTo>
                    <a:pt x="360" y="186"/>
                  </a:lnTo>
                  <a:lnTo>
                    <a:pt x="360" y="186"/>
                  </a:lnTo>
                  <a:lnTo>
                    <a:pt x="360" y="186"/>
                  </a:lnTo>
                  <a:lnTo>
                    <a:pt x="367" y="172"/>
                  </a:lnTo>
                  <a:lnTo>
                    <a:pt x="372" y="168"/>
                  </a:lnTo>
                  <a:lnTo>
                    <a:pt x="372" y="168"/>
                  </a:lnTo>
                  <a:lnTo>
                    <a:pt x="372" y="168"/>
                  </a:lnTo>
                  <a:lnTo>
                    <a:pt x="376" y="161"/>
                  </a:lnTo>
                  <a:lnTo>
                    <a:pt x="382" y="159"/>
                  </a:lnTo>
                  <a:lnTo>
                    <a:pt x="382" y="157"/>
                  </a:lnTo>
                  <a:lnTo>
                    <a:pt x="382" y="157"/>
                  </a:lnTo>
                  <a:lnTo>
                    <a:pt x="398" y="139"/>
                  </a:lnTo>
                  <a:lnTo>
                    <a:pt x="407" y="126"/>
                  </a:lnTo>
                  <a:lnTo>
                    <a:pt x="416" y="120"/>
                  </a:lnTo>
                  <a:lnTo>
                    <a:pt x="416" y="120"/>
                  </a:lnTo>
                  <a:lnTo>
                    <a:pt x="416" y="120"/>
                  </a:lnTo>
                  <a:lnTo>
                    <a:pt x="420" y="113"/>
                  </a:lnTo>
                  <a:lnTo>
                    <a:pt x="438" y="98"/>
                  </a:lnTo>
                  <a:lnTo>
                    <a:pt x="438" y="98"/>
                  </a:lnTo>
                  <a:lnTo>
                    <a:pt x="438" y="98"/>
                  </a:lnTo>
                  <a:lnTo>
                    <a:pt x="464" y="67"/>
                  </a:lnTo>
                  <a:lnTo>
                    <a:pt x="475" y="60"/>
                  </a:lnTo>
                  <a:lnTo>
                    <a:pt x="475" y="60"/>
                  </a:lnTo>
                  <a:lnTo>
                    <a:pt x="475" y="60"/>
                  </a:lnTo>
                  <a:lnTo>
                    <a:pt x="479" y="54"/>
                  </a:lnTo>
                  <a:lnTo>
                    <a:pt x="488" y="47"/>
                  </a:lnTo>
                  <a:lnTo>
                    <a:pt x="503" y="38"/>
                  </a:lnTo>
                  <a:lnTo>
                    <a:pt x="515" y="32"/>
                  </a:lnTo>
                  <a:lnTo>
                    <a:pt x="526" y="25"/>
                  </a:lnTo>
                  <a:lnTo>
                    <a:pt x="528" y="25"/>
                  </a:lnTo>
                  <a:lnTo>
                    <a:pt x="537" y="16"/>
                  </a:lnTo>
                  <a:lnTo>
                    <a:pt x="552" y="11"/>
                  </a:lnTo>
                  <a:lnTo>
                    <a:pt x="567" y="9"/>
                  </a:lnTo>
                  <a:lnTo>
                    <a:pt x="587" y="1"/>
                  </a:lnTo>
                  <a:lnTo>
                    <a:pt x="602" y="0"/>
                  </a:lnTo>
                  <a:lnTo>
                    <a:pt x="607" y="1"/>
                  </a:lnTo>
                  <a:lnTo>
                    <a:pt x="622" y="0"/>
                  </a:lnTo>
                  <a:lnTo>
                    <a:pt x="649" y="7"/>
                  </a:lnTo>
                  <a:lnTo>
                    <a:pt x="653" y="11"/>
                  </a:lnTo>
                  <a:lnTo>
                    <a:pt x="660" y="11"/>
                  </a:lnTo>
                  <a:lnTo>
                    <a:pt x="664" y="20"/>
                  </a:lnTo>
                  <a:lnTo>
                    <a:pt x="671" y="25"/>
                  </a:lnTo>
                  <a:lnTo>
                    <a:pt x="657" y="21"/>
                  </a:lnTo>
                  <a:lnTo>
                    <a:pt x="635" y="25"/>
                  </a:lnTo>
                  <a:lnTo>
                    <a:pt x="644" y="27"/>
                  </a:lnTo>
                  <a:lnTo>
                    <a:pt x="640" y="31"/>
                  </a:lnTo>
                  <a:lnTo>
                    <a:pt x="649" y="27"/>
                  </a:lnTo>
                  <a:lnTo>
                    <a:pt x="653" y="29"/>
                  </a:lnTo>
                  <a:lnTo>
                    <a:pt x="651" y="31"/>
                  </a:lnTo>
                  <a:lnTo>
                    <a:pt x="651" y="32"/>
                  </a:lnTo>
                  <a:lnTo>
                    <a:pt x="655" y="31"/>
                  </a:lnTo>
                  <a:lnTo>
                    <a:pt x="658" y="31"/>
                  </a:lnTo>
                  <a:lnTo>
                    <a:pt x="679" y="40"/>
                  </a:lnTo>
                  <a:lnTo>
                    <a:pt x="671" y="43"/>
                  </a:lnTo>
                  <a:lnTo>
                    <a:pt x="671" y="47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8" name="Freeform 159"/>
            <p:cNvSpPr>
              <a:spLocks/>
            </p:cNvSpPr>
            <p:nvPr userDrawn="1"/>
          </p:nvSpPr>
          <p:spPr bwMode="auto">
            <a:xfrm>
              <a:off x="4649788" y="450850"/>
              <a:ext cx="7938" cy="3175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3" y="2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</a:cxnLst>
              <a:rect l="0" t="0" r="r" b="b"/>
              <a:pathLst>
                <a:path w="5" h="2">
                  <a:moveTo>
                    <a:pt x="2" y="2"/>
                  </a:move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9" name="Rectangle 160"/>
            <p:cNvSpPr>
              <a:spLocks noChangeArrowheads="1"/>
            </p:cNvSpPr>
            <p:nvPr userDrawn="1"/>
          </p:nvSpPr>
          <p:spPr bwMode="auto">
            <a:xfrm>
              <a:off x="7127875" y="638175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0" name="Freeform 161"/>
            <p:cNvSpPr>
              <a:spLocks/>
            </p:cNvSpPr>
            <p:nvPr userDrawn="1"/>
          </p:nvSpPr>
          <p:spPr bwMode="auto">
            <a:xfrm>
              <a:off x="4706938" y="488950"/>
              <a:ext cx="6350" cy="635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4" h="4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1" name="Freeform 162"/>
            <p:cNvSpPr>
              <a:spLocks/>
            </p:cNvSpPr>
            <p:nvPr userDrawn="1"/>
          </p:nvSpPr>
          <p:spPr bwMode="auto">
            <a:xfrm>
              <a:off x="6200775" y="1408113"/>
              <a:ext cx="3175" cy="158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2" name="Freeform 164"/>
            <p:cNvSpPr>
              <a:spLocks/>
            </p:cNvSpPr>
            <p:nvPr userDrawn="1"/>
          </p:nvSpPr>
          <p:spPr bwMode="auto">
            <a:xfrm>
              <a:off x="6735763" y="1146175"/>
              <a:ext cx="3175" cy="6350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2"/>
                </a:cxn>
              </a:cxnLst>
              <a:rect l="0" t="0" r="r" b="b"/>
              <a:pathLst>
                <a:path w="2" h="4">
                  <a:moveTo>
                    <a:pt x="2" y="2"/>
                  </a:moveTo>
                  <a:lnTo>
                    <a:pt x="2" y="2"/>
                  </a:lnTo>
                  <a:lnTo>
                    <a:pt x="2" y="4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3" name="Freeform 165"/>
            <p:cNvSpPr>
              <a:spLocks/>
            </p:cNvSpPr>
            <p:nvPr userDrawn="1"/>
          </p:nvSpPr>
          <p:spPr bwMode="auto">
            <a:xfrm>
              <a:off x="8275638" y="152400"/>
              <a:ext cx="4763" cy="1588"/>
            </a:xfrm>
            <a:custGeom>
              <a:avLst/>
              <a:gdLst/>
              <a:ahLst/>
              <a:cxnLst>
                <a:cxn ang="0">
                  <a:pos x="3" y="0"/>
                </a:cxn>
                <a:cxn ang="0">
                  <a:pos x="3" y="0"/>
                </a:cxn>
                <a:cxn ang="0">
                  <a:pos x="0" y="1"/>
                </a:cxn>
                <a:cxn ang="0">
                  <a:pos x="3" y="0"/>
                </a:cxn>
              </a:cxnLst>
              <a:rect l="0" t="0" r="r" b="b"/>
              <a:pathLst>
                <a:path w="3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4" name="Freeform 166"/>
            <p:cNvSpPr>
              <a:spLocks/>
            </p:cNvSpPr>
            <p:nvPr userDrawn="1"/>
          </p:nvSpPr>
          <p:spPr bwMode="auto">
            <a:xfrm>
              <a:off x="6183313" y="1417638"/>
              <a:ext cx="7938" cy="3175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</a:cxnLst>
              <a:rect l="0" t="0" r="r" b="b"/>
              <a:pathLst>
                <a:path w="5" h="2">
                  <a:moveTo>
                    <a:pt x="2" y="2"/>
                  </a:move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5" name="Freeform 167"/>
            <p:cNvSpPr>
              <a:spLocks/>
            </p:cNvSpPr>
            <p:nvPr userDrawn="1"/>
          </p:nvSpPr>
          <p:spPr bwMode="auto">
            <a:xfrm>
              <a:off x="6183313" y="1420813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0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6" name="Rectangle 168"/>
            <p:cNvSpPr>
              <a:spLocks noChangeArrowheads="1"/>
            </p:cNvSpPr>
            <p:nvPr userDrawn="1"/>
          </p:nvSpPr>
          <p:spPr bwMode="auto">
            <a:xfrm>
              <a:off x="8280400" y="152400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7" name="Rectangle 169"/>
            <p:cNvSpPr>
              <a:spLocks noChangeArrowheads="1"/>
            </p:cNvSpPr>
            <p:nvPr userDrawn="1"/>
          </p:nvSpPr>
          <p:spPr bwMode="auto">
            <a:xfrm>
              <a:off x="4876800" y="482600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8" name="Rectangle 170"/>
            <p:cNvSpPr>
              <a:spLocks noChangeArrowheads="1"/>
            </p:cNvSpPr>
            <p:nvPr userDrawn="1"/>
          </p:nvSpPr>
          <p:spPr bwMode="auto">
            <a:xfrm>
              <a:off x="4940300" y="492125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9" name="Freeform 171"/>
            <p:cNvSpPr>
              <a:spLocks/>
            </p:cNvSpPr>
            <p:nvPr userDrawn="1"/>
          </p:nvSpPr>
          <p:spPr bwMode="auto">
            <a:xfrm>
              <a:off x="4911725" y="4889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0" name="Freeform 172"/>
            <p:cNvSpPr>
              <a:spLocks/>
            </p:cNvSpPr>
            <p:nvPr userDrawn="1"/>
          </p:nvSpPr>
          <p:spPr bwMode="auto">
            <a:xfrm>
              <a:off x="57150" y="-755650"/>
              <a:ext cx="84138" cy="141288"/>
            </a:xfrm>
            <a:custGeom>
              <a:avLst/>
              <a:gdLst/>
              <a:ahLst/>
              <a:cxnLst>
                <a:cxn ang="0">
                  <a:pos x="44" y="22"/>
                </a:cxn>
                <a:cxn ang="0">
                  <a:pos x="53" y="42"/>
                </a:cxn>
                <a:cxn ang="0">
                  <a:pos x="44" y="71"/>
                </a:cxn>
                <a:cxn ang="0">
                  <a:pos x="41" y="75"/>
                </a:cxn>
                <a:cxn ang="0">
                  <a:pos x="37" y="84"/>
                </a:cxn>
                <a:cxn ang="0">
                  <a:pos x="35" y="89"/>
                </a:cxn>
                <a:cxn ang="0">
                  <a:pos x="28" y="80"/>
                </a:cxn>
                <a:cxn ang="0">
                  <a:pos x="33" y="60"/>
                </a:cxn>
                <a:cxn ang="0">
                  <a:pos x="43" y="47"/>
                </a:cxn>
                <a:cxn ang="0">
                  <a:pos x="39" y="51"/>
                </a:cxn>
                <a:cxn ang="0">
                  <a:pos x="35" y="55"/>
                </a:cxn>
                <a:cxn ang="0">
                  <a:pos x="33" y="51"/>
                </a:cxn>
                <a:cxn ang="0">
                  <a:pos x="24" y="71"/>
                </a:cxn>
                <a:cxn ang="0">
                  <a:pos x="24" y="80"/>
                </a:cxn>
                <a:cxn ang="0">
                  <a:pos x="19" y="78"/>
                </a:cxn>
                <a:cxn ang="0">
                  <a:pos x="6" y="66"/>
                </a:cxn>
                <a:cxn ang="0">
                  <a:pos x="4" y="62"/>
                </a:cxn>
                <a:cxn ang="0">
                  <a:pos x="6" y="47"/>
                </a:cxn>
                <a:cxn ang="0">
                  <a:pos x="11" y="51"/>
                </a:cxn>
                <a:cxn ang="0">
                  <a:pos x="15" y="44"/>
                </a:cxn>
                <a:cxn ang="0">
                  <a:pos x="30" y="35"/>
                </a:cxn>
                <a:cxn ang="0">
                  <a:pos x="21" y="20"/>
                </a:cxn>
                <a:cxn ang="0">
                  <a:pos x="22" y="25"/>
                </a:cxn>
                <a:cxn ang="0">
                  <a:pos x="24" y="33"/>
                </a:cxn>
                <a:cxn ang="0">
                  <a:pos x="15" y="42"/>
                </a:cxn>
                <a:cxn ang="0">
                  <a:pos x="6" y="44"/>
                </a:cxn>
                <a:cxn ang="0">
                  <a:pos x="2" y="42"/>
                </a:cxn>
                <a:cxn ang="0">
                  <a:pos x="2" y="31"/>
                </a:cxn>
                <a:cxn ang="0">
                  <a:pos x="10" y="24"/>
                </a:cxn>
                <a:cxn ang="0">
                  <a:pos x="15" y="22"/>
                </a:cxn>
                <a:cxn ang="0">
                  <a:pos x="19" y="7"/>
                </a:cxn>
                <a:cxn ang="0">
                  <a:pos x="24" y="0"/>
                </a:cxn>
                <a:cxn ang="0">
                  <a:pos x="33" y="3"/>
                </a:cxn>
              </a:cxnLst>
              <a:rect l="0" t="0" r="r" b="b"/>
              <a:pathLst>
                <a:path w="53" h="89">
                  <a:moveTo>
                    <a:pt x="33" y="5"/>
                  </a:moveTo>
                  <a:lnTo>
                    <a:pt x="44" y="22"/>
                  </a:lnTo>
                  <a:lnTo>
                    <a:pt x="52" y="27"/>
                  </a:lnTo>
                  <a:lnTo>
                    <a:pt x="53" y="42"/>
                  </a:lnTo>
                  <a:lnTo>
                    <a:pt x="50" y="57"/>
                  </a:lnTo>
                  <a:lnTo>
                    <a:pt x="44" y="71"/>
                  </a:lnTo>
                  <a:lnTo>
                    <a:pt x="43" y="75"/>
                  </a:lnTo>
                  <a:lnTo>
                    <a:pt x="41" y="75"/>
                  </a:lnTo>
                  <a:lnTo>
                    <a:pt x="39" y="80"/>
                  </a:lnTo>
                  <a:lnTo>
                    <a:pt x="37" y="84"/>
                  </a:lnTo>
                  <a:lnTo>
                    <a:pt x="39" y="84"/>
                  </a:lnTo>
                  <a:lnTo>
                    <a:pt x="35" y="89"/>
                  </a:lnTo>
                  <a:lnTo>
                    <a:pt x="24" y="88"/>
                  </a:lnTo>
                  <a:lnTo>
                    <a:pt x="28" y="80"/>
                  </a:lnTo>
                  <a:lnTo>
                    <a:pt x="28" y="69"/>
                  </a:lnTo>
                  <a:lnTo>
                    <a:pt x="33" y="60"/>
                  </a:lnTo>
                  <a:lnTo>
                    <a:pt x="41" y="53"/>
                  </a:lnTo>
                  <a:lnTo>
                    <a:pt x="43" y="47"/>
                  </a:lnTo>
                  <a:lnTo>
                    <a:pt x="39" y="47"/>
                  </a:lnTo>
                  <a:lnTo>
                    <a:pt x="39" y="51"/>
                  </a:lnTo>
                  <a:lnTo>
                    <a:pt x="37" y="53"/>
                  </a:lnTo>
                  <a:lnTo>
                    <a:pt x="35" y="55"/>
                  </a:lnTo>
                  <a:lnTo>
                    <a:pt x="35" y="51"/>
                  </a:lnTo>
                  <a:lnTo>
                    <a:pt x="33" y="51"/>
                  </a:lnTo>
                  <a:lnTo>
                    <a:pt x="33" y="57"/>
                  </a:lnTo>
                  <a:lnTo>
                    <a:pt x="24" y="71"/>
                  </a:lnTo>
                  <a:lnTo>
                    <a:pt x="24" y="80"/>
                  </a:lnTo>
                  <a:lnTo>
                    <a:pt x="24" y="80"/>
                  </a:lnTo>
                  <a:lnTo>
                    <a:pt x="22" y="75"/>
                  </a:lnTo>
                  <a:lnTo>
                    <a:pt x="19" y="78"/>
                  </a:lnTo>
                  <a:lnTo>
                    <a:pt x="15" y="78"/>
                  </a:lnTo>
                  <a:lnTo>
                    <a:pt x="6" y="66"/>
                  </a:lnTo>
                  <a:lnTo>
                    <a:pt x="8" y="64"/>
                  </a:lnTo>
                  <a:lnTo>
                    <a:pt x="4" y="62"/>
                  </a:lnTo>
                  <a:lnTo>
                    <a:pt x="2" y="49"/>
                  </a:lnTo>
                  <a:lnTo>
                    <a:pt x="6" y="47"/>
                  </a:lnTo>
                  <a:lnTo>
                    <a:pt x="11" y="53"/>
                  </a:lnTo>
                  <a:lnTo>
                    <a:pt x="11" y="51"/>
                  </a:lnTo>
                  <a:lnTo>
                    <a:pt x="8" y="47"/>
                  </a:lnTo>
                  <a:lnTo>
                    <a:pt x="15" y="44"/>
                  </a:lnTo>
                  <a:lnTo>
                    <a:pt x="21" y="36"/>
                  </a:lnTo>
                  <a:lnTo>
                    <a:pt x="30" y="35"/>
                  </a:lnTo>
                  <a:lnTo>
                    <a:pt x="30" y="33"/>
                  </a:lnTo>
                  <a:lnTo>
                    <a:pt x="21" y="20"/>
                  </a:lnTo>
                  <a:lnTo>
                    <a:pt x="21" y="24"/>
                  </a:lnTo>
                  <a:lnTo>
                    <a:pt x="22" y="25"/>
                  </a:lnTo>
                  <a:lnTo>
                    <a:pt x="28" y="35"/>
                  </a:lnTo>
                  <a:lnTo>
                    <a:pt x="24" y="33"/>
                  </a:lnTo>
                  <a:lnTo>
                    <a:pt x="21" y="36"/>
                  </a:lnTo>
                  <a:lnTo>
                    <a:pt x="15" y="42"/>
                  </a:lnTo>
                  <a:lnTo>
                    <a:pt x="10" y="46"/>
                  </a:lnTo>
                  <a:lnTo>
                    <a:pt x="6" y="44"/>
                  </a:lnTo>
                  <a:lnTo>
                    <a:pt x="6" y="42"/>
                  </a:lnTo>
                  <a:lnTo>
                    <a:pt x="2" y="42"/>
                  </a:lnTo>
                  <a:lnTo>
                    <a:pt x="0" y="36"/>
                  </a:lnTo>
                  <a:lnTo>
                    <a:pt x="2" y="31"/>
                  </a:lnTo>
                  <a:lnTo>
                    <a:pt x="6" y="25"/>
                  </a:lnTo>
                  <a:lnTo>
                    <a:pt x="10" y="24"/>
                  </a:lnTo>
                  <a:lnTo>
                    <a:pt x="10" y="25"/>
                  </a:lnTo>
                  <a:lnTo>
                    <a:pt x="15" y="22"/>
                  </a:lnTo>
                  <a:lnTo>
                    <a:pt x="17" y="13"/>
                  </a:lnTo>
                  <a:lnTo>
                    <a:pt x="19" y="7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8" y="3"/>
                  </a:lnTo>
                  <a:lnTo>
                    <a:pt x="33" y="3"/>
                  </a:lnTo>
                  <a:lnTo>
                    <a:pt x="33" y="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1" name="Freeform 173"/>
            <p:cNvSpPr>
              <a:spLocks/>
            </p:cNvSpPr>
            <p:nvPr userDrawn="1"/>
          </p:nvSpPr>
          <p:spPr bwMode="auto">
            <a:xfrm>
              <a:off x="38100" y="-674687"/>
              <a:ext cx="34925" cy="77788"/>
            </a:xfrm>
            <a:custGeom>
              <a:avLst/>
              <a:gdLst/>
              <a:ahLst/>
              <a:cxnLst>
                <a:cxn ang="0">
                  <a:pos x="5" y="2"/>
                </a:cxn>
                <a:cxn ang="0">
                  <a:pos x="14" y="13"/>
                </a:cxn>
                <a:cxn ang="0">
                  <a:pos x="22" y="31"/>
                </a:cxn>
                <a:cxn ang="0">
                  <a:pos x="20" y="42"/>
                </a:cxn>
                <a:cxn ang="0">
                  <a:pos x="16" y="48"/>
                </a:cxn>
                <a:cxn ang="0">
                  <a:pos x="14" y="49"/>
                </a:cxn>
                <a:cxn ang="0">
                  <a:pos x="14" y="40"/>
                </a:cxn>
                <a:cxn ang="0">
                  <a:pos x="11" y="40"/>
                </a:cxn>
                <a:cxn ang="0">
                  <a:pos x="9" y="35"/>
                </a:cxn>
                <a:cxn ang="0">
                  <a:pos x="7" y="35"/>
                </a:cxn>
                <a:cxn ang="0">
                  <a:pos x="7" y="27"/>
                </a:cxn>
                <a:cxn ang="0">
                  <a:pos x="5" y="29"/>
                </a:cxn>
                <a:cxn ang="0">
                  <a:pos x="1" y="22"/>
                </a:cxn>
                <a:cxn ang="0">
                  <a:pos x="1" y="18"/>
                </a:cxn>
                <a:cxn ang="0">
                  <a:pos x="5" y="18"/>
                </a:cxn>
                <a:cxn ang="0">
                  <a:pos x="0" y="13"/>
                </a:cxn>
                <a:cxn ang="0">
                  <a:pos x="0" y="6"/>
                </a:cxn>
                <a:cxn ang="0">
                  <a:pos x="1" y="6"/>
                </a:cxn>
                <a:cxn ang="0">
                  <a:pos x="1" y="0"/>
                </a:cxn>
                <a:cxn ang="0">
                  <a:pos x="3" y="0"/>
                </a:cxn>
                <a:cxn ang="0">
                  <a:pos x="5" y="2"/>
                </a:cxn>
              </a:cxnLst>
              <a:rect l="0" t="0" r="r" b="b"/>
              <a:pathLst>
                <a:path w="22" h="49">
                  <a:moveTo>
                    <a:pt x="5" y="2"/>
                  </a:moveTo>
                  <a:lnTo>
                    <a:pt x="14" y="13"/>
                  </a:lnTo>
                  <a:lnTo>
                    <a:pt x="22" y="31"/>
                  </a:lnTo>
                  <a:lnTo>
                    <a:pt x="20" y="42"/>
                  </a:lnTo>
                  <a:lnTo>
                    <a:pt x="16" y="48"/>
                  </a:lnTo>
                  <a:lnTo>
                    <a:pt x="14" y="49"/>
                  </a:lnTo>
                  <a:lnTo>
                    <a:pt x="14" y="40"/>
                  </a:lnTo>
                  <a:lnTo>
                    <a:pt x="11" y="40"/>
                  </a:lnTo>
                  <a:lnTo>
                    <a:pt x="9" y="35"/>
                  </a:lnTo>
                  <a:lnTo>
                    <a:pt x="7" y="35"/>
                  </a:lnTo>
                  <a:lnTo>
                    <a:pt x="7" y="27"/>
                  </a:lnTo>
                  <a:lnTo>
                    <a:pt x="5" y="29"/>
                  </a:lnTo>
                  <a:lnTo>
                    <a:pt x="1" y="22"/>
                  </a:lnTo>
                  <a:lnTo>
                    <a:pt x="1" y="18"/>
                  </a:lnTo>
                  <a:lnTo>
                    <a:pt x="5" y="18"/>
                  </a:lnTo>
                  <a:lnTo>
                    <a:pt x="0" y="13"/>
                  </a:lnTo>
                  <a:lnTo>
                    <a:pt x="0" y="6"/>
                  </a:lnTo>
                  <a:lnTo>
                    <a:pt x="1" y="6"/>
                  </a:lnTo>
                  <a:lnTo>
                    <a:pt x="1" y="0"/>
                  </a:lnTo>
                  <a:lnTo>
                    <a:pt x="3" y="0"/>
                  </a:lnTo>
                  <a:lnTo>
                    <a:pt x="5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2" name="Freeform 174"/>
            <p:cNvSpPr>
              <a:spLocks/>
            </p:cNvSpPr>
            <p:nvPr userDrawn="1"/>
          </p:nvSpPr>
          <p:spPr bwMode="auto">
            <a:xfrm>
              <a:off x="22225" y="-758825"/>
              <a:ext cx="15875" cy="63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" y="2"/>
                </a:cxn>
                <a:cxn ang="0">
                  <a:pos x="6" y="2"/>
                </a:cxn>
                <a:cxn ang="0">
                  <a:pos x="8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0"/>
                </a:cxn>
              </a:cxnLst>
              <a:rect l="0" t="0" r="r" b="b"/>
              <a:pathLst>
                <a:path w="10" h="4">
                  <a:moveTo>
                    <a:pt x="0" y="0"/>
                  </a:moveTo>
                  <a:lnTo>
                    <a:pt x="2" y="2"/>
                  </a:lnTo>
                  <a:lnTo>
                    <a:pt x="6" y="2"/>
                  </a:lnTo>
                  <a:lnTo>
                    <a:pt x="8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3" name="Freeform 175"/>
            <p:cNvSpPr>
              <a:spLocks/>
            </p:cNvSpPr>
            <p:nvPr userDrawn="1"/>
          </p:nvSpPr>
          <p:spPr bwMode="auto">
            <a:xfrm>
              <a:off x="-20638" y="-758825"/>
              <a:ext cx="25400" cy="635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3" y="4"/>
                </a:cxn>
                <a:cxn ang="0">
                  <a:pos x="9" y="0"/>
                </a:cxn>
                <a:cxn ang="0">
                  <a:pos x="5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0"/>
                </a:cxn>
              </a:cxnLst>
              <a:rect l="0" t="0" r="r" b="b"/>
              <a:pathLst>
                <a:path w="16" h="4">
                  <a:moveTo>
                    <a:pt x="16" y="0"/>
                  </a:moveTo>
                  <a:lnTo>
                    <a:pt x="13" y="4"/>
                  </a:lnTo>
                  <a:lnTo>
                    <a:pt x="9" y="0"/>
                  </a:lnTo>
                  <a:lnTo>
                    <a:pt x="5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4" name="Freeform 176"/>
            <p:cNvSpPr>
              <a:spLocks/>
            </p:cNvSpPr>
            <p:nvPr userDrawn="1"/>
          </p:nvSpPr>
          <p:spPr bwMode="auto">
            <a:xfrm>
              <a:off x="101600" y="-758825"/>
              <a:ext cx="7938" cy="3175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5" y="0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5" y="0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lnTo>
                    <a:pt x="5" y="0"/>
                  </a:lnTo>
                  <a:lnTo>
                    <a:pt x="2" y="2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5" name="Freeform 177"/>
            <p:cNvSpPr>
              <a:spLocks/>
            </p:cNvSpPr>
            <p:nvPr userDrawn="1"/>
          </p:nvSpPr>
          <p:spPr bwMode="auto">
            <a:xfrm>
              <a:off x="52387" y="-758825"/>
              <a:ext cx="25400" cy="3810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14" y="4"/>
                </a:cxn>
                <a:cxn ang="0">
                  <a:pos x="16" y="9"/>
                </a:cxn>
                <a:cxn ang="0">
                  <a:pos x="13" y="15"/>
                </a:cxn>
                <a:cxn ang="0">
                  <a:pos x="13" y="22"/>
                </a:cxn>
                <a:cxn ang="0">
                  <a:pos x="11" y="24"/>
                </a:cxn>
                <a:cxn ang="0">
                  <a:pos x="3" y="20"/>
                </a:cxn>
                <a:cxn ang="0">
                  <a:pos x="2" y="22"/>
                </a:cxn>
                <a:cxn ang="0">
                  <a:pos x="0" y="15"/>
                </a:cxn>
                <a:cxn ang="0">
                  <a:pos x="0" y="9"/>
                </a:cxn>
                <a:cxn ang="0">
                  <a:pos x="2" y="5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16" y="0"/>
                </a:cxn>
              </a:cxnLst>
              <a:rect l="0" t="0" r="r" b="b"/>
              <a:pathLst>
                <a:path w="16" h="24">
                  <a:moveTo>
                    <a:pt x="16" y="0"/>
                  </a:moveTo>
                  <a:lnTo>
                    <a:pt x="16" y="0"/>
                  </a:lnTo>
                  <a:lnTo>
                    <a:pt x="14" y="4"/>
                  </a:lnTo>
                  <a:lnTo>
                    <a:pt x="16" y="9"/>
                  </a:lnTo>
                  <a:lnTo>
                    <a:pt x="13" y="15"/>
                  </a:lnTo>
                  <a:lnTo>
                    <a:pt x="13" y="22"/>
                  </a:lnTo>
                  <a:lnTo>
                    <a:pt x="11" y="24"/>
                  </a:lnTo>
                  <a:lnTo>
                    <a:pt x="3" y="20"/>
                  </a:lnTo>
                  <a:lnTo>
                    <a:pt x="2" y="22"/>
                  </a:lnTo>
                  <a:lnTo>
                    <a:pt x="0" y="15"/>
                  </a:lnTo>
                  <a:lnTo>
                    <a:pt x="0" y="9"/>
                  </a:lnTo>
                  <a:lnTo>
                    <a:pt x="2" y="5"/>
                  </a:lnTo>
                  <a:lnTo>
                    <a:pt x="11" y="0"/>
                  </a:lnTo>
                  <a:lnTo>
                    <a:pt x="9" y="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6" name="Freeform 178"/>
            <p:cNvSpPr>
              <a:spLocks/>
            </p:cNvSpPr>
            <p:nvPr userDrawn="1"/>
          </p:nvSpPr>
          <p:spPr bwMode="auto">
            <a:xfrm>
              <a:off x="25400" y="-750887"/>
              <a:ext cx="23813" cy="47625"/>
            </a:xfrm>
            <a:custGeom>
              <a:avLst/>
              <a:gdLst/>
              <a:ahLst/>
              <a:cxnLst>
                <a:cxn ang="0">
                  <a:pos x="8" y="2"/>
                </a:cxn>
                <a:cxn ang="0">
                  <a:pos x="11" y="15"/>
                </a:cxn>
                <a:cxn ang="0">
                  <a:pos x="15" y="21"/>
                </a:cxn>
                <a:cxn ang="0">
                  <a:pos x="15" y="30"/>
                </a:cxn>
                <a:cxn ang="0">
                  <a:pos x="9" y="30"/>
                </a:cxn>
                <a:cxn ang="0">
                  <a:pos x="6" y="22"/>
                </a:cxn>
                <a:cxn ang="0">
                  <a:pos x="6" y="17"/>
                </a:cxn>
                <a:cxn ang="0">
                  <a:pos x="4" y="15"/>
                </a:cxn>
                <a:cxn ang="0">
                  <a:pos x="4" y="11"/>
                </a:cxn>
                <a:cxn ang="0">
                  <a:pos x="2" y="11"/>
                </a:cxn>
                <a:cxn ang="0">
                  <a:pos x="2" y="8"/>
                </a:cxn>
                <a:cxn ang="0">
                  <a:pos x="0" y="6"/>
                </a:cxn>
                <a:cxn ang="0">
                  <a:pos x="0" y="2"/>
                </a:cxn>
                <a:cxn ang="0">
                  <a:pos x="2" y="0"/>
                </a:cxn>
                <a:cxn ang="0">
                  <a:pos x="8" y="2"/>
                </a:cxn>
              </a:cxnLst>
              <a:rect l="0" t="0" r="r" b="b"/>
              <a:pathLst>
                <a:path w="15" h="30">
                  <a:moveTo>
                    <a:pt x="8" y="2"/>
                  </a:moveTo>
                  <a:lnTo>
                    <a:pt x="11" y="15"/>
                  </a:lnTo>
                  <a:lnTo>
                    <a:pt x="15" y="21"/>
                  </a:lnTo>
                  <a:lnTo>
                    <a:pt x="15" y="30"/>
                  </a:lnTo>
                  <a:lnTo>
                    <a:pt x="9" y="30"/>
                  </a:lnTo>
                  <a:lnTo>
                    <a:pt x="6" y="22"/>
                  </a:lnTo>
                  <a:lnTo>
                    <a:pt x="6" y="17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2" y="11"/>
                  </a:lnTo>
                  <a:lnTo>
                    <a:pt x="2" y="8"/>
                  </a:lnTo>
                  <a:lnTo>
                    <a:pt x="0" y="6"/>
                  </a:lnTo>
                  <a:lnTo>
                    <a:pt x="0" y="2"/>
                  </a:lnTo>
                  <a:lnTo>
                    <a:pt x="2" y="0"/>
                  </a:lnTo>
                  <a:lnTo>
                    <a:pt x="8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7" name="Freeform 179"/>
            <p:cNvSpPr>
              <a:spLocks/>
            </p:cNvSpPr>
            <p:nvPr userDrawn="1"/>
          </p:nvSpPr>
          <p:spPr bwMode="auto">
            <a:xfrm>
              <a:off x="4762" y="-733425"/>
              <a:ext cx="17463" cy="15875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1" y="8"/>
                </a:cxn>
                <a:cxn ang="0">
                  <a:pos x="10" y="10"/>
                </a:cxn>
                <a:cxn ang="0">
                  <a:pos x="8" y="6"/>
                </a:cxn>
                <a:cxn ang="0">
                  <a:pos x="6" y="8"/>
                </a:cxn>
                <a:cxn ang="0">
                  <a:pos x="0" y="0"/>
                </a:cxn>
                <a:cxn ang="0">
                  <a:pos x="10" y="4"/>
                </a:cxn>
              </a:cxnLst>
              <a:rect l="0" t="0" r="r" b="b"/>
              <a:pathLst>
                <a:path w="11" h="10">
                  <a:moveTo>
                    <a:pt x="10" y="4"/>
                  </a:moveTo>
                  <a:lnTo>
                    <a:pt x="11" y="8"/>
                  </a:lnTo>
                  <a:lnTo>
                    <a:pt x="10" y="10"/>
                  </a:lnTo>
                  <a:lnTo>
                    <a:pt x="8" y="6"/>
                  </a:lnTo>
                  <a:lnTo>
                    <a:pt x="6" y="8"/>
                  </a:lnTo>
                  <a:lnTo>
                    <a:pt x="0" y="0"/>
                  </a:lnTo>
                  <a:lnTo>
                    <a:pt x="10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8" name="Freeform 180"/>
            <p:cNvSpPr>
              <a:spLocks/>
            </p:cNvSpPr>
            <p:nvPr userDrawn="1"/>
          </p:nvSpPr>
          <p:spPr bwMode="auto">
            <a:xfrm>
              <a:off x="3175" y="-747712"/>
              <a:ext cx="14288" cy="17463"/>
            </a:xfrm>
            <a:custGeom>
              <a:avLst/>
              <a:gdLst/>
              <a:ahLst/>
              <a:cxnLst>
                <a:cxn ang="0">
                  <a:pos x="5" y="2"/>
                </a:cxn>
                <a:cxn ang="0">
                  <a:pos x="9" y="9"/>
                </a:cxn>
                <a:cxn ang="0">
                  <a:pos x="7" y="11"/>
                </a:cxn>
                <a:cxn ang="0">
                  <a:pos x="0" y="8"/>
                </a:cxn>
                <a:cxn ang="0">
                  <a:pos x="0" y="0"/>
                </a:cxn>
                <a:cxn ang="0">
                  <a:pos x="5" y="2"/>
                </a:cxn>
              </a:cxnLst>
              <a:rect l="0" t="0" r="r" b="b"/>
              <a:pathLst>
                <a:path w="9" h="11">
                  <a:moveTo>
                    <a:pt x="5" y="2"/>
                  </a:moveTo>
                  <a:lnTo>
                    <a:pt x="9" y="9"/>
                  </a:lnTo>
                  <a:lnTo>
                    <a:pt x="7" y="11"/>
                  </a:lnTo>
                  <a:lnTo>
                    <a:pt x="0" y="8"/>
                  </a:lnTo>
                  <a:lnTo>
                    <a:pt x="0" y="0"/>
                  </a:lnTo>
                  <a:lnTo>
                    <a:pt x="5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9" name="Freeform 181"/>
            <p:cNvSpPr>
              <a:spLocks/>
            </p:cNvSpPr>
            <p:nvPr userDrawn="1"/>
          </p:nvSpPr>
          <p:spPr bwMode="auto">
            <a:xfrm>
              <a:off x="31750" y="-682625"/>
              <a:ext cx="7938" cy="11113"/>
            </a:xfrm>
            <a:custGeom>
              <a:avLst/>
              <a:gdLst/>
              <a:ahLst/>
              <a:cxnLst>
                <a:cxn ang="0">
                  <a:pos x="5" y="1"/>
                </a:cxn>
                <a:cxn ang="0">
                  <a:pos x="2" y="7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2" y="0"/>
                </a:cxn>
                <a:cxn ang="0">
                  <a:pos x="5" y="1"/>
                </a:cxn>
              </a:cxnLst>
              <a:rect l="0" t="0" r="r" b="b"/>
              <a:pathLst>
                <a:path w="5" h="7">
                  <a:moveTo>
                    <a:pt x="5" y="1"/>
                  </a:moveTo>
                  <a:lnTo>
                    <a:pt x="2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2" y="0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0" name="Freeform 182"/>
            <p:cNvSpPr>
              <a:spLocks/>
            </p:cNvSpPr>
            <p:nvPr userDrawn="1"/>
          </p:nvSpPr>
          <p:spPr bwMode="auto">
            <a:xfrm>
              <a:off x="4762" y="-723900"/>
              <a:ext cx="12700" cy="14288"/>
            </a:xfrm>
            <a:custGeom>
              <a:avLst/>
              <a:gdLst/>
              <a:ahLst/>
              <a:cxnLst>
                <a:cxn ang="0">
                  <a:pos x="8" y="5"/>
                </a:cxn>
                <a:cxn ang="0">
                  <a:pos x="8" y="9"/>
                </a:cxn>
                <a:cxn ang="0">
                  <a:pos x="8" y="9"/>
                </a:cxn>
                <a:cxn ang="0">
                  <a:pos x="4" y="5"/>
                </a:cxn>
                <a:cxn ang="0">
                  <a:pos x="4" y="7"/>
                </a:cxn>
                <a:cxn ang="0">
                  <a:pos x="2" y="9"/>
                </a:cxn>
                <a:cxn ang="0">
                  <a:pos x="0" y="0"/>
                </a:cxn>
                <a:cxn ang="0">
                  <a:pos x="4" y="0"/>
                </a:cxn>
                <a:cxn ang="0">
                  <a:pos x="8" y="5"/>
                </a:cxn>
              </a:cxnLst>
              <a:rect l="0" t="0" r="r" b="b"/>
              <a:pathLst>
                <a:path w="8" h="9">
                  <a:moveTo>
                    <a:pt x="8" y="5"/>
                  </a:moveTo>
                  <a:lnTo>
                    <a:pt x="8" y="9"/>
                  </a:lnTo>
                  <a:lnTo>
                    <a:pt x="8" y="9"/>
                  </a:lnTo>
                  <a:lnTo>
                    <a:pt x="4" y="5"/>
                  </a:lnTo>
                  <a:lnTo>
                    <a:pt x="4" y="7"/>
                  </a:lnTo>
                  <a:lnTo>
                    <a:pt x="2" y="9"/>
                  </a:lnTo>
                  <a:lnTo>
                    <a:pt x="0" y="0"/>
                  </a:lnTo>
                  <a:lnTo>
                    <a:pt x="4" y="0"/>
                  </a:lnTo>
                  <a:lnTo>
                    <a:pt x="8" y="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1" name="Freeform 183"/>
            <p:cNvSpPr>
              <a:spLocks/>
            </p:cNvSpPr>
            <p:nvPr userDrawn="1"/>
          </p:nvSpPr>
          <p:spPr bwMode="auto">
            <a:xfrm>
              <a:off x="84137" y="-593725"/>
              <a:ext cx="20638" cy="41275"/>
            </a:xfrm>
            <a:custGeom>
              <a:avLst/>
              <a:gdLst/>
              <a:ahLst/>
              <a:cxnLst>
                <a:cxn ang="0">
                  <a:pos x="13" y="6"/>
                </a:cxn>
                <a:cxn ang="0">
                  <a:pos x="9" y="19"/>
                </a:cxn>
                <a:cxn ang="0">
                  <a:pos x="2" y="26"/>
                </a:cxn>
                <a:cxn ang="0">
                  <a:pos x="0" y="19"/>
                </a:cxn>
                <a:cxn ang="0">
                  <a:pos x="2" y="2"/>
                </a:cxn>
                <a:cxn ang="0">
                  <a:pos x="4" y="0"/>
                </a:cxn>
                <a:cxn ang="0">
                  <a:pos x="9" y="0"/>
                </a:cxn>
                <a:cxn ang="0">
                  <a:pos x="7" y="2"/>
                </a:cxn>
                <a:cxn ang="0">
                  <a:pos x="11" y="2"/>
                </a:cxn>
                <a:cxn ang="0">
                  <a:pos x="13" y="6"/>
                </a:cxn>
              </a:cxnLst>
              <a:rect l="0" t="0" r="r" b="b"/>
              <a:pathLst>
                <a:path w="13" h="26">
                  <a:moveTo>
                    <a:pt x="13" y="6"/>
                  </a:moveTo>
                  <a:lnTo>
                    <a:pt x="9" y="19"/>
                  </a:lnTo>
                  <a:lnTo>
                    <a:pt x="2" y="26"/>
                  </a:lnTo>
                  <a:lnTo>
                    <a:pt x="0" y="19"/>
                  </a:lnTo>
                  <a:lnTo>
                    <a:pt x="2" y="2"/>
                  </a:lnTo>
                  <a:lnTo>
                    <a:pt x="4" y="0"/>
                  </a:lnTo>
                  <a:lnTo>
                    <a:pt x="9" y="0"/>
                  </a:lnTo>
                  <a:lnTo>
                    <a:pt x="7" y="2"/>
                  </a:lnTo>
                  <a:lnTo>
                    <a:pt x="11" y="2"/>
                  </a:lnTo>
                  <a:lnTo>
                    <a:pt x="13" y="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2" name="Freeform 184"/>
            <p:cNvSpPr>
              <a:spLocks/>
            </p:cNvSpPr>
            <p:nvPr userDrawn="1"/>
          </p:nvSpPr>
          <p:spPr bwMode="auto">
            <a:xfrm>
              <a:off x="84137" y="-622300"/>
              <a:ext cx="38100" cy="42863"/>
            </a:xfrm>
            <a:custGeom>
              <a:avLst/>
              <a:gdLst/>
              <a:ahLst/>
              <a:cxnLst>
                <a:cxn ang="0">
                  <a:pos x="24" y="2"/>
                </a:cxn>
                <a:cxn ang="0">
                  <a:pos x="24" y="24"/>
                </a:cxn>
                <a:cxn ang="0">
                  <a:pos x="22" y="27"/>
                </a:cxn>
                <a:cxn ang="0">
                  <a:pos x="18" y="27"/>
                </a:cxn>
                <a:cxn ang="0">
                  <a:pos x="9" y="16"/>
                </a:cxn>
                <a:cxn ang="0">
                  <a:pos x="9" y="15"/>
                </a:cxn>
                <a:cxn ang="0">
                  <a:pos x="7" y="15"/>
                </a:cxn>
                <a:cxn ang="0">
                  <a:pos x="5" y="16"/>
                </a:cxn>
                <a:cxn ang="0">
                  <a:pos x="2" y="15"/>
                </a:cxn>
                <a:cxn ang="0">
                  <a:pos x="0" y="11"/>
                </a:cxn>
                <a:cxn ang="0">
                  <a:pos x="2" y="9"/>
                </a:cxn>
                <a:cxn ang="0">
                  <a:pos x="5" y="15"/>
                </a:cxn>
                <a:cxn ang="0">
                  <a:pos x="9" y="13"/>
                </a:cxn>
                <a:cxn ang="0">
                  <a:pos x="7" y="11"/>
                </a:cxn>
                <a:cxn ang="0">
                  <a:pos x="9" y="11"/>
                </a:cxn>
                <a:cxn ang="0">
                  <a:pos x="5" y="9"/>
                </a:cxn>
                <a:cxn ang="0">
                  <a:pos x="7" y="5"/>
                </a:cxn>
                <a:cxn ang="0">
                  <a:pos x="15" y="5"/>
                </a:cxn>
                <a:cxn ang="0">
                  <a:pos x="20" y="7"/>
                </a:cxn>
                <a:cxn ang="0">
                  <a:pos x="24" y="0"/>
                </a:cxn>
                <a:cxn ang="0">
                  <a:pos x="24" y="2"/>
                </a:cxn>
              </a:cxnLst>
              <a:rect l="0" t="0" r="r" b="b"/>
              <a:pathLst>
                <a:path w="24" h="27">
                  <a:moveTo>
                    <a:pt x="24" y="2"/>
                  </a:moveTo>
                  <a:lnTo>
                    <a:pt x="24" y="24"/>
                  </a:lnTo>
                  <a:lnTo>
                    <a:pt x="22" y="27"/>
                  </a:lnTo>
                  <a:lnTo>
                    <a:pt x="18" y="27"/>
                  </a:lnTo>
                  <a:lnTo>
                    <a:pt x="9" y="16"/>
                  </a:lnTo>
                  <a:lnTo>
                    <a:pt x="9" y="15"/>
                  </a:lnTo>
                  <a:lnTo>
                    <a:pt x="7" y="15"/>
                  </a:lnTo>
                  <a:lnTo>
                    <a:pt x="5" y="16"/>
                  </a:lnTo>
                  <a:lnTo>
                    <a:pt x="2" y="15"/>
                  </a:lnTo>
                  <a:lnTo>
                    <a:pt x="0" y="11"/>
                  </a:lnTo>
                  <a:lnTo>
                    <a:pt x="2" y="9"/>
                  </a:lnTo>
                  <a:lnTo>
                    <a:pt x="5" y="15"/>
                  </a:lnTo>
                  <a:lnTo>
                    <a:pt x="9" y="13"/>
                  </a:lnTo>
                  <a:lnTo>
                    <a:pt x="7" y="11"/>
                  </a:lnTo>
                  <a:lnTo>
                    <a:pt x="9" y="11"/>
                  </a:lnTo>
                  <a:lnTo>
                    <a:pt x="5" y="9"/>
                  </a:lnTo>
                  <a:lnTo>
                    <a:pt x="7" y="5"/>
                  </a:lnTo>
                  <a:lnTo>
                    <a:pt x="15" y="5"/>
                  </a:lnTo>
                  <a:lnTo>
                    <a:pt x="20" y="7"/>
                  </a:lnTo>
                  <a:lnTo>
                    <a:pt x="24" y="0"/>
                  </a:lnTo>
                  <a:lnTo>
                    <a:pt x="24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3" name="Freeform 185"/>
            <p:cNvSpPr>
              <a:spLocks/>
            </p:cNvSpPr>
            <p:nvPr userDrawn="1"/>
          </p:nvSpPr>
          <p:spPr bwMode="auto">
            <a:xfrm>
              <a:off x="125412" y="-660400"/>
              <a:ext cx="14288" cy="44450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9" y="9"/>
                </a:cxn>
                <a:cxn ang="0">
                  <a:pos x="9" y="11"/>
                </a:cxn>
                <a:cxn ang="0">
                  <a:pos x="7" y="11"/>
                </a:cxn>
                <a:cxn ang="0">
                  <a:pos x="5" y="20"/>
                </a:cxn>
                <a:cxn ang="0">
                  <a:pos x="0" y="28"/>
                </a:cxn>
                <a:cxn ang="0">
                  <a:pos x="0" y="18"/>
                </a:cxn>
                <a:cxn ang="0">
                  <a:pos x="7" y="0"/>
                </a:cxn>
              </a:cxnLst>
              <a:rect l="0" t="0" r="r" b="b"/>
              <a:pathLst>
                <a:path w="9" h="28">
                  <a:moveTo>
                    <a:pt x="7" y="0"/>
                  </a:moveTo>
                  <a:lnTo>
                    <a:pt x="9" y="9"/>
                  </a:lnTo>
                  <a:lnTo>
                    <a:pt x="9" y="11"/>
                  </a:lnTo>
                  <a:lnTo>
                    <a:pt x="7" y="11"/>
                  </a:lnTo>
                  <a:lnTo>
                    <a:pt x="5" y="20"/>
                  </a:lnTo>
                  <a:lnTo>
                    <a:pt x="0" y="28"/>
                  </a:lnTo>
                  <a:lnTo>
                    <a:pt x="0" y="18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4" name="Freeform 186"/>
            <p:cNvSpPr>
              <a:spLocks/>
            </p:cNvSpPr>
            <p:nvPr userDrawn="1"/>
          </p:nvSpPr>
          <p:spPr bwMode="auto">
            <a:xfrm>
              <a:off x="119062" y="-642937"/>
              <a:ext cx="31750" cy="79375"/>
            </a:xfrm>
            <a:custGeom>
              <a:avLst/>
              <a:gdLst/>
              <a:ahLst/>
              <a:cxnLst>
                <a:cxn ang="0">
                  <a:pos x="18" y="2"/>
                </a:cxn>
                <a:cxn ang="0">
                  <a:pos x="18" y="9"/>
                </a:cxn>
                <a:cxn ang="0">
                  <a:pos x="20" y="17"/>
                </a:cxn>
                <a:cxn ang="0">
                  <a:pos x="18" y="26"/>
                </a:cxn>
                <a:cxn ang="0">
                  <a:pos x="18" y="39"/>
                </a:cxn>
                <a:cxn ang="0">
                  <a:pos x="13" y="46"/>
                </a:cxn>
                <a:cxn ang="0">
                  <a:pos x="7" y="50"/>
                </a:cxn>
                <a:cxn ang="0">
                  <a:pos x="2" y="50"/>
                </a:cxn>
                <a:cxn ang="0">
                  <a:pos x="0" y="46"/>
                </a:cxn>
                <a:cxn ang="0">
                  <a:pos x="4" y="44"/>
                </a:cxn>
                <a:cxn ang="0">
                  <a:pos x="7" y="39"/>
                </a:cxn>
                <a:cxn ang="0">
                  <a:pos x="5" y="37"/>
                </a:cxn>
                <a:cxn ang="0">
                  <a:pos x="7" y="29"/>
                </a:cxn>
                <a:cxn ang="0">
                  <a:pos x="7" y="18"/>
                </a:cxn>
                <a:cxn ang="0">
                  <a:pos x="13" y="9"/>
                </a:cxn>
                <a:cxn ang="0">
                  <a:pos x="13" y="6"/>
                </a:cxn>
                <a:cxn ang="0">
                  <a:pos x="18" y="0"/>
                </a:cxn>
                <a:cxn ang="0">
                  <a:pos x="18" y="2"/>
                </a:cxn>
              </a:cxnLst>
              <a:rect l="0" t="0" r="r" b="b"/>
              <a:pathLst>
                <a:path w="20" h="50">
                  <a:moveTo>
                    <a:pt x="18" y="2"/>
                  </a:moveTo>
                  <a:lnTo>
                    <a:pt x="18" y="9"/>
                  </a:lnTo>
                  <a:lnTo>
                    <a:pt x="20" y="17"/>
                  </a:lnTo>
                  <a:lnTo>
                    <a:pt x="18" y="26"/>
                  </a:lnTo>
                  <a:lnTo>
                    <a:pt x="18" y="39"/>
                  </a:lnTo>
                  <a:lnTo>
                    <a:pt x="13" y="46"/>
                  </a:lnTo>
                  <a:lnTo>
                    <a:pt x="7" y="50"/>
                  </a:lnTo>
                  <a:lnTo>
                    <a:pt x="2" y="50"/>
                  </a:lnTo>
                  <a:lnTo>
                    <a:pt x="0" y="46"/>
                  </a:lnTo>
                  <a:lnTo>
                    <a:pt x="4" y="44"/>
                  </a:lnTo>
                  <a:lnTo>
                    <a:pt x="7" y="39"/>
                  </a:lnTo>
                  <a:lnTo>
                    <a:pt x="5" y="37"/>
                  </a:lnTo>
                  <a:lnTo>
                    <a:pt x="7" y="29"/>
                  </a:lnTo>
                  <a:lnTo>
                    <a:pt x="7" y="18"/>
                  </a:lnTo>
                  <a:lnTo>
                    <a:pt x="13" y="9"/>
                  </a:lnTo>
                  <a:lnTo>
                    <a:pt x="13" y="6"/>
                  </a:lnTo>
                  <a:lnTo>
                    <a:pt x="18" y="0"/>
                  </a:lnTo>
                  <a:lnTo>
                    <a:pt x="18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5" name="Freeform 187"/>
            <p:cNvSpPr>
              <a:spLocks/>
            </p:cNvSpPr>
            <p:nvPr userDrawn="1"/>
          </p:nvSpPr>
          <p:spPr bwMode="auto">
            <a:xfrm>
              <a:off x="150812" y="-642937"/>
              <a:ext cx="23813" cy="41275"/>
            </a:xfrm>
            <a:custGeom>
              <a:avLst/>
              <a:gdLst/>
              <a:ahLst/>
              <a:cxnLst>
                <a:cxn ang="0">
                  <a:pos x="15" y="2"/>
                </a:cxn>
                <a:cxn ang="0">
                  <a:pos x="4" y="24"/>
                </a:cxn>
                <a:cxn ang="0">
                  <a:pos x="0" y="26"/>
                </a:cxn>
                <a:cxn ang="0">
                  <a:pos x="2" y="15"/>
                </a:cxn>
                <a:cxn ang="0">
                  <a:pos x="2" y="7"/>
                </a:cxn>
                <a:cxn ang="0">
                  <a:pos x="2" y="4"/>
                </a:cxn>
                <a:cxn ang="0">
                  <a:pos x="9" y="6"/>
                </a:cxn>
                <a:cxn ang="0">
                  <a:pos x="13" y="0"/>
                </a:cxn>
                <a:cxn ang="0">
                  <a:pos x="15" y="2"/>
                </a:cxn>
              </a:cxnLst>
              <a:rect l="0" t="0" r="r" b="b"/>
              <a:pathLst>
                <a:path w="15" h="26">
                  <a:moveTo>
                    <a:pt x="15" y="2"/>
                  </a:moveTo>
                  <a:lnTo>
                    <a:pt x="4" y="24"/>
                  </a:lnTo>
                  <a:lnTo>
                    <a:pt x="0" y="26"/>
                  </a:lnTo>
                  <a:lnTo>
                    <a:pt x="2" y="15"/>
                  </a:lnTo>
                  <a:lnTo>
                    <a:pt x="2" y="7"/>
                  </a:lnTo>
                  <a:lnTo>
                    <a:pt x="2" y="4"/>
                  </a:lnTo>
                  <a:lnTo>
                    <a:pt x="9" y="6"/>
                  </a:lnTo>
                  <a:lnTo>
                    <a:pt x="13" y="0"/>
                  </a:lnTo>
                  <a:lnTo>
                    <a:pt x="15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64" name="Rectangle 363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7" name="Rectangle 386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8" name="Freeform 387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389" name="Picture 388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366" name="Slide Number Placeholder 5"/>
          <p:cNvSpPr txBox="1">
            <a:spLocks/>
          </p:cNvSpPr>
          <p:nvPr userDrawn="1"/>
        </p:nvSpPr>
        <p:spPr>
          <a:xfrm>
            <a:off x="7998882" y="4880365"/>
            <a:ext cx="624414" cy="239849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0" name="Title 1"/>
          <p:cNvSpPr>
            <a:spLocks noGrp="1"/>
          </p:cNvSpPr>
          <p:nvPr>
            <p:ph type="title" hasCustomPrompt="1"/>
          </p:nvPr>
        </p:nvSpPr>
        <p:spPr>
          <a:xfrm>
            <a:off x="6076462" y="1295400"/>
            <a:ext cx="2610338" cy="97816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r">
              <a:lnSpc>
                <a:spcPct val="80000"/>
              </a:lnSpc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71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76462" y="2349770"/>
            <a:ext cx="2610338" cy="2133600"/>
          </a:xfrm>
        </p:spPr>
        <p:txBody>
          <a:bodyPr>
            <a:noAutofit/>
          </a:bodyPr>
          <a:lstStyle>
            <a:lvl1pPr marL="0" indent="0" algn="r">
              <a:lnSpc>
                <a:spcPct val="90000"/>
              </a:lnSpc>
              <a:spcBef>
                <a:spcPts val="300"/>
              </a:spcBef>
              <a:spcAft>
                <a:spcPts val="900"/>
              </a:spcAft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</p:spTree>
    <p:extLst>
      <p:ext uri="{BB962C8B-B14F-4D97-AF65-F5344CB8AC3E}">
        <p14:creationId xmlns:p14="http://schemas.microsoft.com/office/powerpoint/2010/main" val="2367632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22287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63040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711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21638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124407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10/14/18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466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  <p:sldLayoutId id="2147483794" r:id="rId12"/>
    <p:sldLayoutId id="2147483795" r:id="rId13"/>
    <p:sldLayoutId id="2147483796" r:id="rId14"/>
    <p:sldLayoutId id="2147483797" r:id="rId15"/>
    <p:sldLayoutId id="2147483798" r:id="rId16"/>
    <p:sldLayoutId id="2147483799" r:id="rId17"/>
    <p:sldLayoutId id="2147483801" r:id="rId18"/>
    <p:sldLayoutId id="2147483802" r:id="rId19"/>
    <p:sldLayoutId id="2147483803" r:id="rId20"/>
    <p:sldLayoutId id="2147483662" r:id="rId21"/>
    <p:sldLayoutId id="2147483667" r:id="rId22"/>
    <p:sldLayoutId id="2147483653" r:id="rId23"/>
    <p:sldLayoutId id="2147483654" r:id="rId24"/>
    <p:sldLayoutId id="2147483655" r:id="rId25"/>
    <p:sldLayoutId id="2147483656" r:id="rId26"/>
    <p:sldLayoutId id="2147483660" r:id="rId27"/>
    <p:sldLayoutId id="2147483681" r:id="rId28"/>
    <p:sldLayoutId id="2147483661" r:id="rId29"/>
    <p:sldLayoutId id="2147483671" r:id="rId30"/>
    <p:sldLayoutId id="2147483672" r:id="rId31"/>
    <p:sldLayoutId id="2147483670" r:id="rId32"/>
    <p:sldLayoutId id="2147483666" r:id="rId33"/>
    <p:sldLayoutId id="2147483659" r:id="rId34"/>
    <p:sldLayoutId id="2147483658" r:id="rId35"/>
    <p:sldLayoutId id="2147483657" r:id="rId36"/>
    <p:sldLayoutId id="2147483663" r:id="rId37"/>
    <p:sldLayoutId id="2147483664" r:id="rId38"/>
    <p:sldLayoutId id="2147483665" r:id="rId39"/>
    <p:sldLayoutId id="2147483675" r:id="rId40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 err="1" smtClean="0"/>
              <a:t>Liquibase</a:t>
            </a:r>
            <a:endParaRPr lang="en-US" b="1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Nicholas Wertzberger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666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effectLst/>
                <a:latin typeface="Consolas"/>
                <a:cs typeface="Consolas"/>
              </a:rPr>
              <a:t>&lt;</a:t>
            </a:r>
            <a:r>
              <a:rPr lang="en-US" b="1" dirty="0" err="1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createTable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 </a:t>
            </a:r>
            <a:r>
              <a:rPr lang="en-US" b="1" dirty="0" err="1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tableName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="state"</a:t>
            </a:r>
            <a:r>
              <a:rPr lang="en-US" dirty="0" smtClean="0">
                <a:effectLst/>
                <a:latin typeface="Consolas"/>
                <a:cs typeface="Consolas"/>
              </a:rPr>
              <a:t>&gt;</a:t>
            </a:r>
            <a:r>
              <a:rPr lang="en-US" dirty="0" smtClean="0">
                <a:latin typeface="Consolas"/>
                <a:cs typeface="Consolas"/>
              </a:rPr>
              <a:t/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  </a:t>
            </a:r>
            <a:r>
              <a:rPr lang="en-US" dirty="0" smtClean="0">
                <a:effectLst/>
                <a:latin typeface="Consolas"/>
                <a:cs typeface="Consolas"/>
              </a:rPr>
              <a:t>&lt;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column </a:t>
            </a:r>
            <a:r>
              <a:rPr lang="en-US" b="1" dirty="0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name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="id"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b="1" dirty="0" smtClean="0">
                <a:solidFill>
                  <a:srgbClr val="008000"/>
                </a:solidFill>
                <a:latin typeface="Consolas"/>
                <a:cs typeface="Consolas"/>
              </a:rPr>
              <a:t>         </a:t>
            </a:r>
            <a:r>
              <a:rPr lang="en-US" b="1" dirty="0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type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="</a:t>
            </a:r>
            <a:r>
              <a:rPr lang="en-US" b="1" dirty="0" err="1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varchar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(55)"</a:t>
            </a:r>
            <a:r>
              <a:rPr lang="en-US" dirty="0" smtClean="0">
                <a:effectLst/>
                <a:latin typeface="Consolas"/>
                <a:cs typeface="Consolas"/>
              </a:rPr>
              <a:t>&gt;</a:t>
            </a:r>
            <a:r>
              <a:rPr lang="en-US" dirty="0" smtClean="0">
                <a:latin typeface="Consolas"/>
                <a:cs typeface="Consolas"/>
              </a:rPr>
              <a:t/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    </a:t>
            </a:r>
            <a:r>
              <a:rPr lang="en-US" dirty="0" smtClean="0">
                <a:effectLst/>
                <a:latin typeface="Consolas"/>
                <a:cs typeface="Consolas"/>
              </a:rPr>
              <a:t>&lt;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constraints </a:t>
            </a:r>
            <a:r>
              <a:rPr lang="en-US" b="1" dirty="0" err="1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nullable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="false"</a:t>
            </a:r>
            <a:r>
              <a:rPr lang="en-US" dirty="0" smtClean="0">
                <a:effectLst/>
                <a:latin typeface="Consolas"/>
                <a:cs typeface="Consolas"/>
              </a:rPr>
              <a:t>/&gt;</a:t>
            </a:r>
            <a:r>
              <a:rPr lang="en-US" dirty="0" smtClean="0">
                <a:latin typeface="Consolas"/>
                <a:cs typeface="Consolas"/>
              </a:rPr>
              <a:t/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  </a:t>
            </a:r>
            <a:r>
              <a:rPr lang="en-US" dirty="0" smtClean="0">
                <a:effectLst/>
                <a:latin typeface="Consolas"/>
                <a:cs typeface="Consolas"/>
              </a:rPr>
              <a:t>&lt;/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column</a:t>
            </a:r>
            <a:r>
              <a:rPr lang="en-US" dirty="0" smtClean="0">
                <a:effectLst/>
                <a:latin typeface="Consolas"/>
                <a:cs typeface="Consolas"/>
              </a:rPr>
              <a:t>&gt;</a:t>
            </a:r>
            <a:r>
              <a:rPr lang="en-US" dirty="0" smtClean="0">
                <a:latin typeface="Consolas"/>
                <a:cs typeface="Consolas"/>
              </a:rPr>
              <a:t/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effectLst/>
                <a:latin typeface="Consolas"/>
                <a:cs typeface="Consolas"/>
              </a:rPr>
              <a:t>&lt;/</a:t>
            </a:r>
            <a:r>
              <a:rPr lang="en-US" b="1" dirty="0" err="1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createTable</a:t>
            </a:r>
            <a:r>
              <a:rPr lang="en-US" dirty="0" smtClean="0">
                <a:effectLst/>
                <a:latin typeface="Consolas"/>
                <a:cs typeface="Consolas"/>
              </a:rPr>
              <a:t>&gt;</a:t>
            </a: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259418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effectLst/>
                <a:latin typeface="Consolas"/>
                <a:cs typeface="Consolas"/>
              </a:rPr>
              <a:t>&lt;</a:t>
            </a:r>
            <a:r>
              <a:rPr lang="en-US" b="1" dirty="0" err="1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addPrimaryKey</a:t>
            </a:r>
            <a:endParaRPr lang="en-US" b="1" dirty="0">
              <a:solidFill>
                <a:srgbClr val="000080"/>
              </a:solidFill>
              <a:latin typeface="Consolas"/>
              <a:cs typeface="Consolas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  </a:t>
            </a:r>
            <a:r>
              <a:rPr lang="en-US" b="1" dirty="0" err="1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tableName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="person"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b="1" dirty="0" smtClean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b="1" dirty="0" err="1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columnNames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="id"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b="1" dirty="0" smtClean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b="1" dirty="0" err="1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constraintName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="</a:t>
            </a:r>
            <a:r>
              <a:rPr lang="en-US" b="1" dirty="0" err="1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person_pk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"</a:t>
            </a:r>
            <a:r>
              <a:rPr lang="en-US" dirty="0" smtClean="0">
                <a:effectLst/>
                <a:latin typeface="Consolas"/>
                <a:cs typeface="Consolas"/>
              </a:rPr>
              <a:t>/&gt;</a:t>
            </a: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125884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&lt;</a:t>
            </a:r>
            <a:r>
              <a:rPr lang="en-US" b="1" dirty="0" err="1" smtClean="0">
                <a:solidFill>
                  <a:srgbClr val="000080"/>
                </a:solidFill>
                <a:latin typeface="Consolas"/>
                <a:cs typeface="Consolas"/>
              </a:rPr>
              <a:t>createIndex</a:t>
            </a:r>
            <a:r>
              <a:rPr lang="en-US" b="1" dirty="0">
                <a:solidFill>
                  <a:srgbClr val="000080"/>
                </a:solidFill>
                <a:latin typeface="Consolas"/>
                <a:cs typeface="Consolas"/>
              </a:rPr>
              <a:t> </a:t>
            </a:r>
            <a:r>
              <a:rPr lang="en-US" b="1" dirty="0" err="1" smtClean="0">
                <a:solidFill>
                  <a:srgbClr val="0000FF"/>
                </a:solidFill>
                <a:latin typeface="Consolas"/>
                <a:cs typeface="Consolas"/>
              </a:rPr>
              <a:t>tableName</a:t>
            </a:r>
            <a:r>
              <a:rPr lang="en-US" b="1" dirty="0">
                <a:solidFill>
                  <a:srgbClr val="008000"/>
                </a:solidFill>
                <a:latin typeface="Consolas"/>
                <a:cs typeface="Consolas"/>
              </a:rPr>
              <a:t>="person" </a:t>
            </a:r>
            <a:endParaRPr lang="en-US" b="1" dirty="0" smtClean="0">
              <a:solidFill>
                <a:srgbClr val="008000"/>
              </a:solidFill>
              <a:latin typeface="Consolas"/>
              <a:cs typeface="Consolas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8000"/>
                </a:solidFill>
                <a:latin typeface="Consolas"/>
                <a:cs typeface="Consolas"/>
              </a:rPr>
              <a:t>	</a:t>
            </a:r>
            <a:r>
              <a:rPr lang="en-US" b="1" dirty="0" smtClean="0">
                <a:solidFill>
                  <a:srgbClr val="008000"/>
                </a:solidFill>
                <a:latin typeface="Consolas"/>
                <a:cs typeface="Consolas"/>
              </a:rPr>
              <a:t>					</a:t>
            </a:r>
            <a:r>
              <a:rPr lang="en-US" b="1" dirty="0" err="1" smtClean="0">
                <a:solidFill>
                  <a:srgbClr val="0000FF"/>
                </a:solidFill>
                <a:latin typeface="Consolas"/>
                <a:cs typeface="Consolas"/>
              </a:rPr>
              <a:t>indexName</a:t>
            </a:r>
            <a:r>
              <a:rPr lang="en-US" b="1" dirty="0">
                <a:solidFill>
                  <a:srgbClr val="008000"/>
                </a:solidFill>
                <a:latin typeface="Consolas"/>
                <a:cs typeface="Consolas"/>
              </a:rPr>
              <a:t>="person_x1"</a:t>
            </a:r>
            <a:r>
              <a:rPr lang="en-US" dirty="0">
                <a:latin typeface="Consolas"/>
                <a:cs typeface="Consolas"/>
              </a:rPr>
              <a:t>&gt;</a:t>
            </a:r>
            <a:br>
              <a:rPr lang="en-US" dirty="0">
                <a:latin typeface="Consolas"/>
                <a:cs typeface="Consolas"/>
              </a:rPr>
            </a:br>
            <a:r>
              <a:rPr lang="en-US" dirty="0">
                <a:latin typeface="Consolas"/>
                <a:cs typeface="Consolas"/>
              </a:rPr>
              <a:t>    &lt;</a:t>
            </a:r>
            <a:r>
              <a:rPr lang="en-US" b="1" dirty="0">
                <a:solidFill>
                  <a:srgbClr val="000080"/>
                </a:solidFill>
                <a:latin typeface="Consolas"/>
                <a:cs typeface="Consolas"/>
              </a:rPr>
              <a:t>column </a:t>
            </a:r>
            <a:r>
              <a:rPr lang="en-US" b="1" dirty="0">
                <a:solidFill>
                  <a:srgbClr val="0000FF"/>
                </a:solidFill>
                <a:latin typeface="Consolas"/>
                <a:cs typeface="Consolas"/>
              </a:rPr>
              <a:t>name</a:t>
            </a:r>
            <a:r>
              <a:rPr lang="en-US" b="1" dirty="0">
                <a:solidFill>
                  <a:srgbClr val="008000"/>
                </a:solidFill>
                <a:latin typeface="Consolas"/>
                <a:cs typeface="Consolas"/>
              </a:rPr>
              <a:t>="</a:t>
            </a:r>
            <a:r>
              <a:rPr lang="en-US" b="1" dirty="0" err="1">
                <a:solidFill>
                  <a:srgbClr val="008000"/>
                </a:solidFill>
                <a:latin typeface="Consolas"/>
                <a:cs typeface="Consolas"/>
              </a:rPr>
              <a:t>firstname</a:t>
            </a:r>
            <a:r>
              <a:rPr lang="en-US" b="1" dirty="0">
                <a:solidFill>
                  <a:srgbClr val="008000"/>
                </a:solidFill>
                <a:latin typeface="Consolas"/>
                <a:cs typeface="Consolas"/>
              </a:rPr>
              <a:t>"</a:t>
            </a:r>
            <a:r>
              <a:rPr lang="en-US" dirty="0">
                <a:latin typeface="Consolas"/>
                <a:cs typeface="Consolas"/>
              </a:rPr>
              <a:t>&gt;&lt;/</a:t>
            </a:r>
            <a:r>
              <a:rPr lang="en-US" b="1" dirty="0">
                <a:solidFill>
                  <a:srgbClr val="000080"/>
                </a:solidFill>
                <a:latin typeface="Consolas"/>
                <a:cs typeface="Consolas"/>
              </a:rPr>
              <a:t>column</a:t>
            </a:r>
            <a:r>
              <a:rPr lang="en-US" dirty="0">
                <a:latin typeface="Consolas"/>
                <a:cs typeface="Consolas"/>
              </a:rPr>
              <a:t>&gt;</a:t>
            </a:r>
            <a:br>
              <a:rPr lang="en-US" dirty="0">
                <a:latin typeface="Consolas"/>
                <a:cs typeface="Consolas"/>
              </a:rPr>
            </a:br>
            <a:r>
              <a:rPr lang="en-US" dirty="0">
                <a:latin typeface="Consolas"/>
                <a:cs typeface="Consolas"/>
              </a:rPr>
              <a:t>    &lt;</a:t>
            </a:r>
            <a:r>
              <a:rPr lang="en-US" b="1" dirty="0">
                <a:solidFill>
                  <a:srgbClr val="000080"/>
                </a:solidFill>
                <a:latin typeface="Consolas"/>
                <a:cs typeface="Consolas"/>
              </a:rPr>
              <a:t>column </a:t>
            </a:r>
            <a:r>
              <a:rPr lang="en-US" b="1" dirty="0">
                <a:solidFill>
                  <a:srgbClr val="0000FF"/>
                </a:solidFill>
                <a:latin typeface="Consolas"/>
                <a:cs typeface="Consolas"/>
              </a:rPr>
              <a:t>name</a:t>
            </a:r>
            <a:r>
              <a:rPr lang="en-US" b="1" dirty="0">
                <a:solidFill>
                  <a:srgbClr val="008000"/>
                </a:solidFill>
                <a:latin typeface="Consolas"/>
                <a:cs typeface="Consolas"/>
              </a:rPr>
              <a:t>="</a:t>
            </a:r>
            <a:r>
              <a:rPr lang="en-US" b="1" dirty="0" err="1">
                <a:solidFill>
                  <a:srgbClr val="008000"/>
                </a:solidFill>
                <a:latin typeface="Consolas"/>
                <a:cs typeface="Consolas"/>
              </a:rPr>
              <a:t>lastname</a:t>
            </a:r>
            <a:r>
              <a:rPr lang="en-US" b="1" dirty="0">
                <a:solidFill>
                  <a:srgbClr val="008000"/>
                </a:solidFill>
                <a:latin typeface="Consolas"/>
                <a:cs typeface="Consolas"/>
              </a:rPr>
              <a:t>"</a:t>
            </a:r>
            <a:r>
              <a:rPr lang="en-US" dirty="0">
                <a:latin typeface="Consolas"/>
                <a:cs typeface="Consolas"/>
              </a:rPr>
              <a:t>&gt;&lt;/</a:t>
            </a:r>
            <a:r>
              <a:rPr lang="en-US" b="1" dirty="0">
                <a:solidFill>
                  <a:srgbClr val="000080"/>
                </a:solidFill>
                <a:latin typeface="Consolas"/>
                <a:cs typeface="Consolas"/>
              </a:rPr>
              <a:t>column</a:t>
            </a:r>
            <a:r>
              <a:rPr lang="en-US" dirty="0">
                <a:latin typeface="Consolas"/>
                <a:cs typeface="Consolas"/>
              </a:rPr>
              <a:t>&gt;</a:t>
            </a:r>
            <a:br>
              <a:rPr lang="en-US" dirty="0">
                <a:latin typeface="Consolas"/>
                <a:cs typeface="Consolas"/>
              </a:rPr>
            </a:br>
            <a:r>
              <a:rPr lang="en-US" dirty="0">
                <a:latin typeface="Consolas"/>
                <a:cs typeface="Consolas"/>
              </a:rPr>
              <a:t>&lt;/</a:t>
            </a:r>
            <a:r>
              <a:rPr lang="en-US" b="1" dirty="0" err="1">
                <a:solidFill>
                  <a:srgbClr val="000080"/>
                </a:solidFill>
                <a:latin typeface="Consolas"/>
                <a:cs typeface="Consolas"/>
              </a:rPr>
              <a:t>createIndex</a:t>
            </a:r>
            <a:r>
              <a:rPr lang="en-US" dirty="0">
                <a:latin typeface="Consolas"/>
                <a:cs typeface="Consolas"/>
              </a:rPr>
              <a:t>&gt;</a:t>
            </a: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841247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Consolas"/>
                <a:cs typeface="Consolas"/>
              </a:rPr>
              <a:t>&lt;</a:t>
            </a:r>
            <a:r>
              <a:rPr lang="en-US" b="1" dirty="0" err="1">
                <a:solidFill>
                  <a:srgbClr val="000080"/>
                </a:solidFill>
                <a:latin typeface="Consolas"/>
                <a:cs typeface="Consolas"/>
              </a:rPr>
              <a:t>sql</a:t>
            </a:r>
            <a:r>
              <a:rPr lang="en-US" dirty="0">
                <a:latin typeface="Consolas"/>
                <a:cs typeface="Consolas"/>
              </a:rPr>
              <a:t>&gt;</a:t>
            </a:r>
            <a:br>
              <a:rPr lang="en-US" dirty="0">
                <a:latin typeface="Consolas"/>
                <a:cs typeface="Consolas"/>
              </a:rPr>
            </a:b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alter table </a:t>
            </a:r>
            <a:r>
              <a:rPr lang="en-US" dirty="0" err="1" smtClean="0">
                <a:latin typeface="Consolas"/>
                <a:cs typeface="Consolas"/>
              </a:rPr>
              <a:t>lob_table</a:t>
            </a:r>
            <a:r>
              <a:rPr lang="en-US" dirty="0" smtClean="0">
                <a:latin typeface="Consolas"/>
                <a:cs typeface="Consolas"/>
              </a:rPr>
              <a:t/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  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add </a:t>
            </a:r>
            <a:r>
              <a:rPr lang="en-US" dirty="0" smtClean="0">
                <a:latin typeface="Consolas"/>
                <a:cs typeface="Consolas"/>
              </a:rPr>
              <a:t>(sample </a:t>
            </a:r>
            <a:r>
              <a:rPr lang="en-US" dirty="0" err="1" smtClean="0">
                <a:latin typeface="Consolas"/>
                <a:cs typeface="Consolas"/>
              </a:rPr>
              <a:t>clob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not null</a:t>
            </a:r>
            <a:r>
              <a:rPr lang="en-US" dirty="0" smtClean="0">
                <a:latin typeface="Consolas"/>
                <a:cs typeface="Consolas"/>
              </a:rPr>
              <a:t>)</a:t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lob (sample) store 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as </a:t>
            </a:r>
            <a:r>
              <a:rPr lang="en-US" dirty="0" err="1" smtClean="0">
                <a:latin typeface="Consolas"/>
                <a:cs typeface="Consolas"/>
              </a:rPr>
              <a:t>securefile</a:t>
            </a:r>
            <a:r>
              <a:rPr lang="en-US" dirty="0" smtClean="0">
                <a:latin typeface="Consolas"/>
                <a:cs typeface="Consolas"/>
              </a:rPr>
              <a:t> schema_lob_table_ls1(</a:t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  </a:t>
            </a:r>
            <a:r>
              <a:rPr lang="en-US" dirty="0" err="1" smtClean="0">
                <a:latin typeface="Consolas"/>
                <a:cs typeface="Consolas"/>
              </a:rPr>
              <a:t>tablespace</a:t>
            </a:r>
            <a:r>
              <a:rPr lang="en-US" dirty="0" smtClean="0">
                <a:latin typeface="Consolas"/>
                <a:cs typeface="Consolas"/>
              </a:rPr>
              <a:t> LOB_TS</a:t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  disable storage 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in </a:t>
            </a:r>
            <a:r>
              <a:rPr lang="en-US" dirty="0" smtClean="0">
                <a:latin typeface="Consolas"/>
                <a:cs typeface="Consolas"/>
              </a:rPr>
              <a:t>row</a:t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  index schema_lob_table_li1(</a:t>
            </a:r>
            <a:r>
              <a:rPr lang="en-US" dirty="0" err="1" smtClean="0">
                <a:latin typeface="Consolas"/>
                <a:cs typeface="Consolas"/>
              </a:rPr>
              <a:t>tablespace</a:t>
            </a:r>
            <a:r>
              <a:rPr lang="en-US" dirty="0" smtClean="0">
                <a:latin typeface="Consolas"/>
                <a:cs typeface="Consolas"/>
              </a:rPr>
              <a:t> LOB_TS)</a:t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 smtClean="0">
                <a:latin typeface="Consolas"/>
                <a:cs typeface="Consolas"/>
              </a:rPr>
              <a:t>&lt;</a:t>
            </a:r>
            <a:r>
              <a:rPr lang="en-US" dirty="0">
                <a:latin typeface="Consolas"/>
                <a:cs typeface="Consolas"/>
              </a:rPr>
              <a:t>/</a:t>
            </a:r>
            <a:r>
              <a:rPr lang="en-US" b="1" dirty="0" err="1">
                <a:solidFill>
                  <a:srgbClr val="000080"/>
                </a:solidFill>
                <a:latin typeface="Consolas"/>
                <a:cs typeface="Consolas"/>
              </a:rPr>
              <a:t>sql</a:t>
            </a:r>
            <a:r>
              <a:rPr lang="en-US" dirty="0">
                <a:latin typeface="Consolas"/>
                <a:cs typeface="Consolas"/>
              </a:rPr>
              <a:t>&gt;</a:t>
            </a: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8020931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Changesets</a:t>
            </a:r>
            <a:endParaRPr lang="en-US" sz="36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effectLst/>
                <a:latin typeface="Consolas"/>
                <a:cs typeface="Consolas"/>
              </a:rPr>
              <a:t>&lt;</a:t>
            </a:r>
            <a:r>
              <a:rPr lang="en-US" b="1" dirty="0" err="1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changeSet</a:t>
            </a:r>
            <a:endParaRPr lang="en-US" b="1" dirty="0">
              <a:solidFill>
                <a:srgbClr val="000080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0080"/>
                </a:solidFill>
                <a:latin typeface="Consolas"/>
                <a:cs typeface="Consolas"/>
              </a:rPr>
              <a:t> </a:t>
            </a:r>
            <a:r>
              <a:rPr lang="en-US" b="1" dirty="0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id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="2"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b="1" dirty="0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author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="</a:t>
            </a:r>
            <a:r>
              <a:rPr lang="en-US" b="1" dirty="0" err="1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nwertzberger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"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 </a:t>
            </a:r>
            <a:r>
              <a:rPr lang="en-US" b="1" dirty="0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context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="DEV"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 </a:t>
            </a:r>
            <a:r>
              <a:rPr lang="en-US" b="1" dirty="0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labels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="STGCIN-122"</a:t>
            </a:r>
            <a:r>
              <a:rPr lang="en-US" dirty="0" smtClean="0">
                <a:effectLst/>
                <a:latin typeface="Consolas"/>
                <a:cs typeface="Consolas"/>
              </a:rPr>
              <a:t>&gt;</a:t>
            </a:r>
            <a:r>
              <a:rPr lang="en-US" dirty="0" smtClean="0">
                <a:latin typeface="Consolas"/>
                <a:cs typeface="Consolas"/>
              </a:rPr>
              <a:t/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effectLst/>
                <a:latin typeface="Consolas"/>
                <a:cs typeface="Consolas"/>
              </a:rPr>
              <a:t>&lt;/</a:t>
            </a:r>
            <a:r>
              <a:rPr lang="en-US" b="1" dirty="0" err="1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changeSet</a:t>
            </a:r>
            <a:r>
              <a:rPr lang="en-US" dirty="0" smtClean="0">
                <a:effectLst/>
                <a:latin typeface="Consolas"/>
                <a:cs typeface="Consolas"/>
              </a:rPr>
              <a:t>&gt;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 smtClean="0"/>
              <a:t>Labels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/>
              <a:t>Contexts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err="1" smtClean="0"/>
              <a:t>author:id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7971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DEMO</a:t>
            </a:r>
          </a:p>
          <a:p>
            <a:pPr lvl="1"/>
            <a:r>
              <a:rPr lang="en-US" dirty="0" smtClean="0"/>
              <a:t>Apply</a:t>
            </a:r>
          </a:p>
          <a:p>
            <a:pPr lvl="1"/>
            <a:r>
              <a:rPr lang="en-US" dirty="0" smtClean="0"/>
              <a:t>Tag</a:t>
            </a:r>
          </a:p>
          <a:p>
            <a:pPr lvl="1"/>
            <a:r>
              <a:rPr lang="en-US" dirty="0" smtClean="0"/>
              <a:t>Roll back</a:t>
            </a:r>
          </a:p>
          <a:p>
            <a:pPr lvl="1"/>
            <a:r>
              <a:rPr lang="en-US" dirty="0" smtClean="0"/>
              <a:t>What if rollback fails?</a:t>
            </a:r>
          </a:p>
          <a:p>
            <a:pPr lvl="1"/>
            <a:r>
              <a:rPr lang="en-US" dirty="0" err="1"/>
              <a:t>C</a:t>
            </a:r>
            <a:r>
              <a:rPr lang="en-US" dirty="0" err="1" smtClean="0"/>
              <a:t>hangelog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222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Additive format</a:t>
            </a:r>
          </a:p>
          <a:p>
            <a:r>
              <a:rPr lang="en-US" dirty="0" smtClean="0"/>
              <a:t>Same artifact for all environments</a:t>
            </a:r>
          </a:p>
          <a:p>
            <a:r>
              <a:rPr lang="en-US" dirty="0" smtClean="0"/>
              <a:t>Common rollback format</a:t>
            </a:r>
          </a:p>
          <a:p>
            <a:r>
              <a:rPr lang="en-US" dirty="0" smtClean="0"/>
              <a:t>Extensible markup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490965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else is still wrong?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Rollback testing</a:t>
            </a:r>
          </a:p>
          <a:p>
            <a:r>
              <a:rPr lang="en-US" dirty="0" smtClean="0"/>
              <a:t>Refactoring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6918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Managing </a:t>
            </a:r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Create a preview database</a:t>
            </a:r>
          </a:p>
          <a:p>
            <a:pPr lvl="1"/>
            <a:r>
              <a:rPr lang="en-US" dirty="0" smtClean="0"/>
              <a:t>Same structure as development</a:t>
            </a:r>
          </a:p>
          <a:p>
            <a:pPr lvl="1"/>
            <a:r>
              <a:rPr lang="en-US" dirty="0" smtClean="0"/>
              <a:t>Backup before deploy</a:t>
            </a:r>
          </a:p>
          <a:p>
            <a:pPr lvl="1"/>
            <a:r>
              <a:rPr lang="en-US" dirty="0" smtClean="0"/>
              <a:t>Restore on failure</a:t>
            </a:r>
          </a:p>
          <a:p>
            <a:pPr lvl="1"/>
            <a:r>
              <a:rPr lang="en-US" dirty="0" smtClean="0"/>
              <a:t>Integrate into change pipeline</a:t>
            </a:r>
          </a:p>
          <a:p>
            <a:pPr lvl="1"/>
            <a:r>
              <a:rPr lang="en-US" dirty="0" smtClean="0"/>
              <a:t>Run deploys with </a:t>
            </a:r>
            <a:r>
              <a:rPr lang="en-US" b="1" dirty="0" smtClean="0"/>
              <a:t>"</a:t>
            </a:r>
            <a:r>
              <a:rPr lang="en-US" b="1" dirty="0" err="1" smtClean="0"/>
              <a:t>updateTestingRollback</a:t>
            </a:r>
            <a:r>
              <a:rPr lang="en-US" b="1" dirty="0" smtClean="0"/>
              <a:t>"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4953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Managing </a:t>
            </a:r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snapshot and recovery easy</a:t>
            </a:r>
          </a:p>
          <a:p>
            <a:pPr lvl="1"/>
            <a:r>
              <a:rPr lang="en-US" dirty="0" smtClean="0"/>
              <a:t>Rollbacks will fail</a:t>
            </a:r>
          </a:p>
          <a:p>
            <a:pPr lvl="1"/>
            <a:r>
              <a:rPr lang="en-US" dirty="0" smtClean="0"/>
              <a:t>Two options: recovery, </a:t>
            </a:r>
            <a:r>
              <a:rPr lang="en-US" dirty="0" err="1" smtClean="0"/>
              <a:t>liquibase</a:t>
            </a:r>
            <a:r>
              <a:rPr lang="en-US" dirty="0" smtClean="0"/>
              <a:t> surgery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799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we talking about?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SQL</a:t>
            </a:r>
          </a:p>
          <a:p>
            <a:r>
              <a:rPr lang="en-US" dirty="0" smtClean="0"/>
              <a:t>Managing SQL</a:t>
            </a:r>
          </a:p>
          <a:p>
            <a:r>
              <a:rPr lang="en-US" dirty="0" err="1" smtClean="0"/>
              <a:t>Liquibase</a:t>
            </a:r>
            <a:endParaRPr lang="en-US" dirty="0" smtClean="0"/>
          </a:p>
          <a:p>
            <a:r>
              <a:rPr lang="en-US" dirty="0" smtClean="0"/>
              <a:t>Managing </a:t>
            </a:r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6167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Managing </a:t>
            </a:r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Don't do "irreversible" changes</a:t>
            </a:r>
          </a:p>
          <a:p>
            <a:pPr lvl="1"/>
            <a:r>
              <a:rPr lang="en-US" dirty="0" smtClean="0"/>
              <a:t>Drops can be </a:t>
            </a:r>
            <a:r>
              <a:rPr lang="en-US" dirty="0" err="1" smtClean="0"/>
              <a:t>rename's</a:t>
            </a:r>
            <a:endParaRPr lang="en-US" dirty="0" smtClean="0"/>
          </a:p>
          <a:p>
            <a:pPr lvl="2"/>
            <a:r>
              <a:rPr lang="en-US" dirty="0" smtClean="0"/>
              <a:t>TABLE_NAME_DROP</a:t>
            </a:r>
          </a:p>
          <a:p>
            <a:pPr lvl="2"/>
            <a:r>
              <a:rPr lang="en-US" dirty="0" smtClean="0"/>
              <a:t>COLUMN_NAME_DROP</a:t>
            </a:r>
          </a:p>
          <a:p>
            <a:pPr lvl="1"/>
            <a:r>
              <a:rPr lang="en-US" dirty="0" smtClean="0"/>
              <a:t>Hide drops in "IRREVERSIBLE" context.</a:t>
            </a:r>
          </a:p>
          <a:p>
            <a:pPr lvl="2"/>
            <a:r>
              <a:rPr lang="en-US" dirty="0" smtClean="0"/>
              <a:t>Always specify a context on updates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3921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Refactoring </a:t>
            </a:r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If you change these on an already-ran change, </a:t>
            </a:r>
            <a:r>
              <a:rPr lang="en-US" b="1" dirty="0" smtClean="0"/>
              <a:t>you will break </a:t>
            </a:r>
            <a:r>
              <a:rPr lang="en-US" b="1" dirty="0" err="1" smtClean="0"/>
              <a:t>liquibase</a:t>
            </a:r>
            <a:endParaRPr lang="en-US" b="1" dirty="0"/>
          </a:p>
          <a:p>
            <a:pPr lvl="1"/>
            <a:r>
              <a:rPr lang="en-US" dirty="0" smtClean="0"/>
              <a:t>filename</a:t>
            </a:r>
            <a:endParaRPr lang="en-US" dirty="0"/>
          </a:p>
          <a:p>
            <a:pPr lvl="1"/>
            <a:r>
              <a:rPr lang="en-US" dirty="0" smtClean="0"/>
              <a:t>author</a:t>
            </a:r>
            <a:endParaRPr lang="en-US" dirty="0"/>
          </a:p>
          <a:p>
            <a:pPr lvl="1"/>
            <a:r>
              <a:rPr lang="en-US" dirty="0" smtClean="0"/>
              <a:t>id</a:t>
            </a:r>
          </a:p>
          <a:p>
            <a:pPr lvl="1"/>
            <a:r>
              <a:rPr lang="en-US" dirty="0" smtClean="0"/>
              <a:t>anything about the change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258898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Refactoring </a:t>
            </a:r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clearCheckSums</a:t>
            </a:r>
            <a:endParaRPr lang="en-US" dirty="0" smtClean="0"/>
          </a:p>
          <a:p>
            <a:pPr lvl="1"/>
            <a:r>
              <a:rPr lang="en-US" dirty="0" smtClean="0"/>
              <a:t>Clears md5 sums of ran changes</a:t>
            </a:r>
          </a:p>
          <a:p>
            <a:pPr lvl="1"/>
            <a:r>
              <a:rPr lang="en-US" dirty="0" smtClean="0"/>
              <a:t>Lets you change what that changeset does</a:t>
            </a:r>
            <a:endParaRPr lang="en-US" dirty="0" smtClean="0"/>
          </a:p>
          <a:p>
            <a:r>
              <a:rPr lang="en-US" dirty="0" err="1" smtClean="0"/>
              <a:t>changeLogSync</a:t>
            </a:r>
            <a:endParaRPr lang="en-US" dirty="0" smtClean="0"/>
          </a:p>
          <a:p>
            <a:pPr lvl="1"/>
            <a:r>
              <a:rPr lang="en-US" dirty="0" smtClean="0"/>
              <a:t>Adds changesets to </a:t>
            </a:r>
            <a:r>
              <a:rPr lang="en-US" dirty="0" err="1" smtClean="0"/>
              <a:t>changelog</a:t>
            </a:r>
            <a:r>
              <a:rPr lang="en-US" dirty="0" smtClean="0"/>
              <a:t> without running it</a:t>
            </a:r>
          </a:p>
        </p:txBody>
      </p:sp>
    </p:spTree>
    <p:extLst>
      <p:ext uri="{BB962C8B-B14F-4D97-AF65-F5344CB8AC3E}">
        <p14:creationId xmlns:p14="http://schemas.microsoft.com/office/powerpoint/2010/main" val="6888755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Getting Started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generateChangeLog</a:t>
            </a:r>
            <a:endParaRPr lang="en-US" dirty="0" smtClean="0"/>
          </a:p>
          <a:p>
            <a:pPr lvl="1"/>
            <a:r>
              <a:rPr lang="en-US" dirty="0" smtClean="0"/>
              <a:t>Create </a:t>
            </a:r>
            <a:r>
              <a:rPr lang="en-US" dirty="0" err="1" smtClean="0"/>
              <a:t>changelog</a:t>
            </a:r>
            <a:r>
              <a:rPr lang="en-US" dirty="0" smtClean="0"/>
              <a:t> from </a:t>
            </a:r>
            <a:r>
              <a:rPr lang="en-US" smtClean="0"/>
              <a:t>existing database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8602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  <a:p>
            <a:pPr lvl="1"/>
            <a:r>
              <a:rPr lang="en-US" dirty="0" smtClean="0"/>
              <a:t>probably better than what you're doing today</a:t>
            </a:r>
          </a:p>
          <a:p>
            <a:pPr lvl="1"/>
            <a:r>
              <a:rPr lang="en-US" dirty="0" smtClean="0"/>
              <a:t>Extensible markup</a:t>
            </a:r>
          </a:p>
          <a:p>
            <a:pPr lvl="1"/>
            <a:r>
              <a:rPr lang="en-US" dirty="0" smtClean="0"/>
              <a:t>Still hard to refactor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523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000080"/>
                </a:solidFill>
                <a:effectLst/>
              </a:rPr>
              <a:t>create table </a:t>
            </a:r>
            <a:r>
              <a:rPr lang="en-US" dirty="0" smtClean="0"/>
              <a:t>country (</a:t>
            </a:r>
            <a:br>
              <a:rPr lang="en-US" dirty="0" smtClean="0"/>
            </a:br>
            <a:r>
              <a:rPr lang="en-US" dirty="0" smtClean="0"/>
              <a:t>  </a:t>
            </a:r>
            <a:r>
              <a:rPr lang="en-US" b="1" dirty="0" smtClean="0">
                <a:solidFill>
                  <a:srgbClr val="660E7A"/>
                </a:solidFill>
                <a:effectLst/>
              </a:rPr>
              <a:t>id </a:t>
            </a:r>
            <a:r>
              <a:rPr lang="en-US" b="1" dirty="0" err="1" smtClean="0">
                <a:solidFill>
                  <a:srgbClr val="000080"/>
                </a:solidFill>
                <a:effectLst/>
              </a:rPr>
              <a:t>varchar</a:t>
            </a:r>
            <a:r>
              <a:rPr lang="en-US" dirty="0" smtClean="0"/>
              <a:t>(</a:t>
            </a:r>
            <a:r>
              <a:rPr lang="en-US" dirty="0" smtClean="0">
                <a:solidFill>
                  <a:srgbClr val="0000FF"/>
                </a:solidFill>
                <a:effectLst/>
              </a:rPr>
              <a:t>55</a:t>
            </a:r>
            <a:r>
              <a:rPr lang="en-US" dirty="0" smtClean="0"/>
              <a:t>) </a:t>
            </a:r>
            <a:r>
              <a:rPr lang="en-US" b="1" dirty="0" smtClean="0">
                <a:solidFill>
                  <a:srgbClr val="000080"/>
                </a:solidFill>
                <a:effectLst/>
              </a:rPr>
              <a:t>not null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/>
              <a:t>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595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alter table </a:t>
            </a:r>
            <a:r>
              <a:rPr lang="en-US" dirty="0" smtClean="0">
                <a:latin typeface="Consolas"/>
                <a:cs typeface="Consolas"/>
              </a:rPr>
              <a:t>state</a:t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  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add </a:t>
            </a:r>
            <a:r>
              <a:rPr lang="en-US" b="1" dirty="0" smtClean="0">
                <a:solidFill>
                  <a:srgbClr val="660E7A"/>
                </a:solidFill>
                <a:effectLst/>
                <a:latin typeface="Consolas"/>
                <a:cs typeface="Consolas"/>
              </a:rPr>
              <a:t>country </a:t>
            </a:r>
            <a:r>
              <a:rPr lang="en-US" b="1" dirty="0" err="1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varchar</a:t>
            </a:r>
            <a:r>
              <a:rPr lang="en-US" dirty="0" smtClean="0">
                <a:latin typeface="Consolas"/>
                <a:cs typeface="Consolas"/>
              </a:rPr>
              <a:t>(</a:t>
            </a:r>
            <a:r>
              <a:rPr lang="en-US" dirty="0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55</a:t>
            </a:r>
            <a:r>
              <a:rPr lang="en-US" dirty="0" smtClean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000080"/>
                </a:solidFill>
                <a:effectLst/>
                <a:latin typeface="Consolas"/>
                <a:cs typeface="Consolas"/>
              </a:rPr>
              <a:t> 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 default </a:t>
            </a:r>
            <a:r>
              <a:rPr lang="en-US" b="1" dirty="0" smtClean="0">
                <a:solidFill>
                  <a:srgbClr val="008000"/>
                </a:solidFill>
                <a:latin typeface="Consolas"/>
                <a:cs typeface="Consolas"/>
              </a:rPr>
              <a:t>‘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USA’</a:t>
            </a:r>
            <a:r>
              <a:rPr lang="en-US" dirty="0" smtClean="0">
                <a:latin typeface="Consolas"/>
                <a:cs typeface="Consolas"/>
              </a:rPr>
              <a:t>;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502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alter table </a:t>
            </a:r>
            <a:r>
              <a:rPr lang="en-US" dirty="0" smtClean="0">
                <a:latin typeface="Consolas"/>
                <a:cs typeface="Consolas"/>
              </a:rPr>
              <a:t>state</a:t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add constraint </a:t>
            </a:r>
            <a:r>
              <a:rPr lang="en-US" dirty="0" smtClean="0">
                <a:latin typeface="Consolas"/>
                <a:cs typeface="Consolas"/>
              </a:rPr>
              <a:t>state_fk1</a:t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foreign key </a:t>
            </a:r>
            <a:r>
              <a:rPr lang="en-US" dirty="0" smtClean="0">
                <a:latin typeface="Consolas"/>
                <a:cs typeface="Consolas"/>
              </a:rPr>
              <a:t>(</a:t>
            </a:r>
            <a:r>
              <a:rPr lang="en-US" b="1" dirty="0" smtClean="0">
                <a:solidFill>
                  <a:srgbClr val="660E7A"/>
                </a:solidFill>
                <a:effectLst/>
                <a:latin typeface="Consolas"/>
                <a:cs typeface="Consolas"/>
              </a:rPr>
              <a:t>country</a:t>
            </a:r>
            <a:r>
              <a:rPr lang="en-US" dirty="0" smtClean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000080"/>
                </a:solidFill>
                <a:effectLst/>
                <a:latin typeface="Consolas"/>
                <a:cs typeface="Consolas"/>
              </a:rPr>
              <a:t> 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  references </a:t>
            </a:r>
            <a:r>
              <a:rPr lang="en-US" dirty="0" smtClean="0">
                <a:latin typeface="Consolas"/>
                <a:cs typeface="Consolas"/>
              </a:rPr>
              <a:t>country(</a:t>
            </a:r>
            <a:r>
              <a:rPr lang="en-US" b="1" dirty="0" smtClean="0">
                <a:solidFill>
                  <a:srgbClr val="660E7A"/>
                </a:solidFill>
                <a:effectLst/>
                <a:latin typeface="Consolas"/>
                <a:cs typeface="Consolas"/>
              </a:rPr>
              <a:t>id</a:t>
            </a:r>
            <a:r>
              <a:rPr lang="en-US" dirty="0" smtClean="0">
                <a:latin typeface="Consolas"/>
                <a:cs typeface="Consolas"/>
              </a:rPr>
              <a:t>);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5054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Managing with SQL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want</a:t>
            </a:r>
            <a:endParaRPr lang="en-US" dirty="0" smtClean="0"/>
          </a:p>
          <a:p>
            <a:pPr lvl="1"/>
            <a:r>
              <a:rPr lang="en-US" dirty="0" smtClean="0"/>
              <a:t>Straightforward format for changes and rollbacks</a:t>
            </a:r>
            <a:endParaRPr lang="en-US" dirty="0"/>
          </a:p>
          <a:p>
            <a:pPr lvl="1"/>
            <a:r>
              <a:rPr lang="en-US" dirty="0" smtClean="0"/>
              <a:t>Rollback testing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7475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Constraints with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Non-reversible changes</a:t>
            </a:r>
          </a:p>
          <a:p>
            <a:r>
              <a:rPr lang="en-US" dirty="0" smtClean="0"/>
              <a:t>Non-repeatable changes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5770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SQL should be treated like code</a:t>
            </a:r>
          </a:p>
          <a:p>
            <a:r>
              <a:rPr lang="en-US" dirty="0" smtClean="0"/>
              <a:t>Have consistent way to</a:t>
            </a:r>
          </a:p>
          <a:p>
            <a:pPr lvl="1"/>
            <a:r>
              <a:rPr lang="en-US" dirty="0" smtClean="0"/>
              <a:t>manage changes</a:t>
            </a:r>
          </a:p>
          <a:p>
            <a:pPr lvl="1"/>
            <a:r>
              <a:rPr lang="en-US" dirty="0" smtClean="0"/>
              <a:t>roll back</a:t>
            </a:r>
          </a:p>
          <a:p>
            <a:pPr lvl="1"/>
            <a:r>
              <a:rPr lang="en-US" dirty="0" smtClean="0"/>
              <a:t>recreate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6425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sz="2600" dirty="0">
                <a:latin typeface="Consolas"/>
                <a:cs typeface="Consolas"/>
              </a:rPr>
              <a:t>&lt;</a:t>
            </a:r>
            <a:r>
              <a:rPr lang="en-US" sz="2600" b="1" dirty="0" err="1" smtClean="0">
                <a:solidFill>
                  <a:srgbClr val="000080"/>
                </a:solidFill>
                <a:latin typeface="Consolas"/>
                <a:cs typeface="Consolas"/>
              </a:rPr>
              <a:t>databaseChangeLog</a:t>
            </a:r>
            <a:r>
              <a:rPr lang="en-US" sz="2600" dirty="0" smtClean="0">
                <a:latin typeface="Consolas"/>
                <a:cs typeface="Consolas"/>
              </a:rPr>
              <a:t>&gt;</a:t>
            </a:r>
            <a:r>
              <a:rPr lang="en-US" sz="2600" dirty="0">
                <a:latin typeface="Consolas"/>
                <a:cs typeface="Consolas"/>
              </a:rPr>
              <a:t/>
            </a:r>
            <a:br>
              <a:rPr lang="en-US" sz="2600" dirty="0">
                <a:latin typeface="Consolas"/>
                <a:cs typeface="Consolas"/>
              </a:rPr>
            </a:br>
            <a:r>
              <a:rPr lang="en-US" sz="2600" dirty="0" smtClean="0">
                <a:latin typeface="Consolas"/>
                <a:cs typeface="Consolas"/>
              </a:rPr>
              <a:t>  &lt;</a:t>
            </a:r>
            <a:r>
              <a:rPr lang="en-US" sz="2600" b="1" dirty="0">
                <a:solidFill>
                  <a:srgbClr val="000080"/>
                </a:solidFill>
                <a:latin typeface="Consolas"/>
                <a:cs typeface="Consolas"/>
              </a:rPr>
              <a:t>include </a:t>
            </a:r>
            <a:r>
              <a:rPr lang="en-US" sz="2600" b="1" dirty="0">
                <a:solidFill>
                  <a:srgbClr val="0000FF"/>
                </a:solidFill>
                <a:latin typeface="Consolas"/>
                <a:cs typeface="Consolas"/>
              </a:rPr>
              <a:t>file</a:t>
            </a:r>
            <a:r>
              <a:rPr lang="en-US" sz="2600" b="1" dirty="0" smtClean="0">
                <a:solidFill>
                  <a:srgbClr val="008000"/>
                </a:solidFill>
                <a:latin typeface="Consolas"/>
                <a:cs typeface="Consolas"/>
              </a:rPr>
              <a:t>=“ddb.changelog</a:t>
            </a:r>
            <a:r>
              <a:rPr lang="en-US" sz="2600" b="1" dirty="0">
                <a:solidFill>
                  <a:srgbClr val="008000"/>
                </a:solidFill>
                <a:latin typeface="Consolas"/>
                <a:cs typeface="Consolas"/>
              </a:rPr>
              <a:t>-</a:t>
            </a:r>
            <a:r>
              <a:rPr lang="en-US" sz="2600" b="1" dirty="0" smtClean="0">
                <a:solidFill>
                  <a:srgbClr val="008000"/>
                </a:solidFill>
                <a:latin typeface="Consolas"/>
                <a:cs typeface="Consolas"/>
              </a:rPr>
              <a:t>1.0.0.xml”</a:t>
            </a:r>
            <a:r>
              <a:rPr lang="en-US" sz="2600" dirty="0" smtClean="0">
                <a:latin typeface="Consolas"/>
                <a:cs typeface="Consolas"/>
              </a:rPr>
              <a:t>/&gt;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latin typeface="Consolas"/>
                <a:cs typeface="Consolas"/>
              </a:rPr>
              <a:t> </a:t>
            </a:r>
            <a:r>
              <a:rPr lang="en-US" sz="2600" dirty="0" smtClean="0">
                <a:latin typeface="Consolas"/>
                <a:cs typeface="Consolas"/>
              </a:rPr>
              <a:t> &lt;</a:t>
            </a:r>
            <a:r>
              <a:rPr lang="en-US" sz="2600" b="1" dirty="0">
                <a:solidFill>
                  <a:srgbClr val="000080"/>
                </a:solidFill>
                <a:latin typeface="Consolas"/>
                <a:cs typeface="Consolas"/>
              </a:rPr>
              <a:t>include </a:t>
            </a:r>
            <a:r>
              <a:rPr lang="en-US" sz="2600" b="1" dirty="0">
                <a:solidFill>
                  <a:srgbClr val="0000FF"/>
                </a:solidFill>
                <a:latin typeface="Consolas"/>
                <a:cs typeface="Consolas"/>
              </a:rPr>
              <a:t>file</a:t>
            </a:r>
            <a:r>
              <a:rPr lang="en-US" sz="2600" b="1" dirty="0" smtClean="0">
                <a:solidFill>
                  <a:srgbClr val="008000"/>
                </a:solidFill>
                <a:latin typeface="Consolas"/>
                <a:cs typeface="Consolas"/>
              </a:rPr>
              <a:t>=“db.changelog</a:t>
            </a:r>
            <a:r>
              <a:rPr lang="en-US" sz="2600" b="1" dirty="0">
                <a:solidFill>
                  <a:srgbClr val="008000"/>
                </a:solidFill>
                <a:latin typeface="Consolas"/>
                <a:cs typeface="Consolas"/>
              </a:rPr>
              <a:t>-</a:t>
            </a:r>
            <a:r>
              <a:rPr lang="en-US" sz="2600" b="1" dirty="0" smtClean="0">
                <a:solidFill>
                  <a:srgbClr val="008000"/>
                </a:solidFill>
                <a:latin typeface="Consolas"/>
                <a:cs typeface="Consolas"/>
              </a:rPr>
              <a:t>1.0.1.sql”</a:t>
            </a:r>
            <a:r>
              <a:rPr lang="en-US" sz="2600" dirty="0" smtClean="0">
                <a:latin typeface="Consolas"/>
                <a:cs typeface="Consolas"/>
              </a:rPr>
              <a:t>/</a:t>
            </a:r>
            <a:r>
              <a:rPr lang="en-US" sz="2600" dirty="0">
                <a:latin typeface="Consolas"/>
                <a:cs typeface="Consolas"/>
              </a:rPr>
              <a:t>&gt;</a:t>
            </a:r>
            <a:br>
              <a:rPr lang="en-US" sz="2600" dirty="0">
                <a:latin typeface="Consolas"/>
                <a:cs typeface="Consolas"/>
              </a:rPr>
            </a:br>
            <a:r>
              <a:rPr lang="en-US" sz="2600" dirty="0" smtClean="0">
                <a:latin typeface="Consolas"/>
                <a:cs typeface="Consolas"/>
              </a:rPr>
              <a:t>&lt;</a:t>
            </a:r>
            <a:r>
              <a:rPr lang="en-US" sz="2600" dirty="0">
                <a:latin typeface="Consolas"/>
                <a:cs typeface="Consolas"/>
              </a:rPr>
              <a:t>/</a:t>
            </a:r>
            <a:r>
              <a:rPr lang="en-US" sz="2600" b="1" dirty="0" err="1">
                <a:solidFill>
                  <a:srgbClr val="000080"/>
                </a:solidFill>
                <a:latin typeface="Consolas"/>
                <a:cs typeface="Consolas"/>
              </a:rPr>
              <a:t>databaseChangeLog</a:t>
            </a:r>
            <a:r>
              <a:rPr lang="en-US" sz="2600" dirty="0">
                <a:latin typeface="Consolas"/>
                <a:cs typeface="Consolas"/>
              </a:rPr>
              <a:t>&gt;</a:t>
            </a:r>
            <a:endParaRPr lang="en-US" sz="26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9700209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4388</TotalTime>
  <Words>339</Words>
  <Application>Microsoft Macintosh PowerPoint</Application>
  <PresentationFormat>On-screen Show (16:9)</PresentationFormat>
  <Paragraphs>123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Liquibase</vt:lpstr>
      <vt:lpstr>What are we talking about?</vt:lpstr>
      <vt:lpstr>SQL</vt:lpstr>
      <vt:lpstr>SQL</vt:lpstr>
      <vt:lpstr>SQL</vt:lpstr>
      <vt:lpstr>Managing with SQL</vt:lpstr>
      <vt:lpstr>Constraints with Data</vt:lpstr>
      <vt:lpstr>Ideas</vt:lpstr>
      <vt:lpstr>Liquibase</vt:lpstr>
      <vt:lpstr>Liquibase</vt:lpstr>
      <vt:lpstr>Liquibase</vt:lpstr>
      <vt:lpstr>Liquibase</vt:lpstr>
      <vt:lpstr>Liquibase</vt:lpstr>
      <vt:lpstr>Changesets</vt:lpstr>
      <vt:lpstr>Liquibase</vt:lpstr>
      <vt:lpstr>Liquibase</vt:lpstr>
      <vt:lpstr>What else is still wrong?</vt:lpstr>
      <vt:lpstr>Managing Liquibase</vt:lpstr>
      <vt:lpstr>Managing Liquibase</vt:lpstr>
      <vt:lpstr>Managing Liquibase</vt:lpstr>
      <vt:lpstr>Refactoring Liquibase</vt:lpstr>
      <vt:lpstr>Refactoring Liquibase</vt:lpstr>
      <vt:lpstr>Getting Started</vt:lpstr>
      <vt:lpstr>Takeaways</vt:lpstr>
    </vt:vector>
  </TitlesOfParts>
  <Company>Union Pacific Railroad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Here</dc:title>
  <dc:creator>Chad M Leahy</dc:creator>
  <cp:lastModifiedBy>Nicholas Wertzberger</cp:lastModifiedBy>
  <cp:revision>43</cp:revision>
  <cp:lastPrinted>2015-02-03T17:01:10Z</cp:lastPrinted>
  <dcterms:created xsi:type="dcterms:W3CDTF">2016-01-11T13:22:41Z</dcterms:created>
  <dcterms:modified xsi:type="dcterms:W3CDTF">2018-10-16T13:21:13Z</dcterms:modified>
</cp:coreProperties>
</file>

<file path=docProps/thumbnail.jpeg>
</file>